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svg" ContentType="image/svg+xml"/>
  <Default Extension="png" ContentType="image/png"/>
  <Override PartName="/ppt/slides/slide321.xml" ContentType="application/vnd.openxmlformats-officedocument.presentationml.slide+xml"/>
  <Override PartName="/ppt/tags/tag1181.xml" ContentType="application/vnd.openxmlformats-officedocument.presentationml.tags+xml"/>
  <Override PartName="/ppt/tags/tag1172.xml" ContentType="application/vnd.openxmlformats-officedocument.presentationml.tags+xml"/>
  <Override PartName="/ppt/tags/tag1163.xml" ContentType="application/vnd.openxmlformats-officedocument.presentationml.tags+xml"/>
  <Override PartName="/ppt/slideLayouts/slideLayout41.xml" ContentType="application/vnd.openxmlformats-officedocument.presentationml.slideLayout+xml"/>
  <Override PartName="/ppt/tags/tag74.xml" ContentType="application/vnd.openxmlformats-officedocument.presentationml.tags+xml"/>
  <Override PartName="/ppt/tags/tag65.xml" ContentType="application/vnd.openxmlformats-officedocument.presentationml.tags+xml"/>
  <Override PartName="/ppt/tags/tag56.xml" ContentType="application/vnd.openxmlformats-officedocument.presentationml.tags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tags/tag337.xml" ContentType="application/vnd.openxmlformats-officedocument.presentationml.tags+xml"/>
  <Override PartName="/ppt/tags/tag288.xml" ContentType="application/vnd.openxmlformats-officedocument.presentationml.tags+xml"/>
  <Override PartName="/ppt/tags/tag329.xml" ContentType="application/vnd.openxmlformats-officedocument.presentationml.tags+xml"/>
  <Override PartName="/ppt/tags/tag2710.xml" ContentType="application/vnd.openxmlformats-officedocument.presentationml.tags+xml"/>
  <Override PartName="/ppt/tags/tag2611.xml" ContentType="application/vnd.openxmlformats-officedocument.presentationml.tags+xml"/>
  <Override PartName="/ppt/tags/tag3112.xml" ContentType="application/vnd.openxmlformats-officedocument.presentationml.tags+xml"/>
  <Override PartName="/ppt/tags/tag3013.xml" ContentType="application/vnd.openxmlformats-officedocument.presentationml.tags+xml"/>
  <Override PartName="/ppt/tags/tag2914.xml" ContentType="application/vnd.openxmlformats-officedocument.presentationml.tags+xml"/>
  <Override PartName="/ppt/tags/tag3415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16.xml" ContentType="application/vnd.openxmlformats-officedocument.presentationml.tags+xml"/>
  <Override PartName="/ppt/tags/tag217.xml" ContentType="application/vnd.openxmlformats-officedocument.presentationml.tags+xml"/>
  <Override PartName="/ppt/tags/tag118.xml" ContentType="application/vnd.openxmlformats-officedocument.presentationml.tags+xml"/>
  <Override PartName="/ppt/tags/tag419.xml" ContentType="application/vnd.openxmlformats-officedocument.presentationml.tags+xml"/>
  <Override PartName="/ppt/slideLayouts/slideLayout74.xml" ContentType="application/vnd.openxmlformats-officedocument.presentationml.slideLayout+xml"/>
  <Override PartName="/ppt/tags/tag2520.xml" ContentType="application/vnd.openxmlformats-officedocument.presentationml.tags+xml"/>
  <Override PartName="/ppt/tags/tag2021.xml" ContentType="application/vnd.openxmlformats-officedocument.presentationml.tags+xml"/>
  <Override PartName="/ppt/tags/tag2422.xml" ContentType="application/vnd.openxmlformats-officedocument.presentationml.tags+xml"/>
  <Override PartName="/ppt/tags/tag1923.xml" ContentType="application/vnd.openxmlformats-officedocument.presentationml.tags+xml"/>
  <Override PartName="/ppt/tags/tag1824.xml" ContentType="application/vnd.openxmlformats-officedocument.presentationml.tags+xml"/>
  <Override PartName="/ppt/tags/tag2325.xml" ContentType="application/vnd.openxmlformats-officedocument.presentationml.tags+xml"/>
  <Override PartName="/ppt/tags/tag2226.xml" ContentType="application/vnd.openxmlformats-officedocument.presentationml.tags+xml"/>
  <Override PartName="/ppt/tags/tag2127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1728.xml" ContentType="application/vnd.openxmlformats-officedocument.presentationml.tags+xml"/>
  <Override PartName="/ppt/tags/tag1229.xml" ContentType="application/vnd.openxmlformats-officedocument.presentationml.tags+xml"/>
  <Override PartName="/ppt/tags/tag1630.xml" ContentType="application/vnd.openxmlformats-officedocument.presentationml.tags+xml"/>
  <Override PartName="/ppt/tags/tag1131.xml" ContentType="application/vnd.openxmlformats-officedocument.presentationml.tags+xml"/>
  <Override PartName="/ppt/tags/tag1032.xml" ContentType="application/vnd.openxmlformats-officedocument.presentationml.tags+xml"/>
  <Override PartName="/ppt/tags/tag1533.xml" ContentType="application/vnd.openxmlformats-officedocument.presentationml.tags+xml"/>
  <Override PartName="/ppt/tags/tag1434.xml" ContentType="application/vnd.openxmlformats-officedocument.presentationml.tags+xml"/>
  <Override PartName="/ppt/tags/tag1335.xml" ContentType="application/vnd.openxmlformats-officedocument.presentationml.tags+xml"/>
  <Override PartName="/ppt/theme/theme11.xml" ContentType="application/vnd.openxmlformats-officedocument.theme+xml"/>
  <Override PartName="/ppt/slideLayouts/slideLayout58.xml" ContentType="application/vnd.openxmlformats-officedocument.presentationml.slideLayout+xml"/>
  <Override PartName="/ppt/tags/tag936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tags/tag4237.xml" ContentType="application/vnd.openxmlformats-officedocument.presentationml.tags+xml"/>
  <Override PartName="/ppt/tags/tag3738.xml" ContentType="application/vnd.openxmlformats-officedocument.presentationml.tags+xml"/>
  <Override PartName="/ppt/tags/tag4139.xml" ContentType="application/vnd.openxmlformats-officedocument.presentationml.tags+xml"/>
  <Override PartName="/ppt/tags/tag3640.xml" ContentType="application/vnd.openxmlformats-officedocument.presentationml.tags+xml"/>
  <Override PartName="/ppt/tags/tag3541.xml" ContentType="application/vnd.openxmlformats-officedocument.presentationml.tags+xml"/>
  <Override PartName="/ppt/tags/tag4042.xml" ContentType="application/vnd.openxmlformats-officedocument.presentationml.tags+xml"/>
  <Override PartName="/ppt/tags/tag3943.xml" ContentType="application/vnd.openxmlformats-officedocument.presentationml.tags+xml"/>
  <Override PartName="/ppt/tags/tag3844.xml" ContentType="application/vnd.openxmlformats-officedocument.presentationml.tags+xml"/>
  <Override PartName="/ppt/tags/tag4345.xml" ContentType="application/vnd.openxmlformats-officedocument.presentationml.tags+xml"/>
  <Override PartName="/ppt/tags/tag846.xml" ContentType="application/vnd.openxmlformats-officedocument.presentationml.tags+xml"/>
  <Override PartName="/ppt/tags/tag12047.xml" ContentType="application/vnd.openxmlformats-officedocument.presentationml.tags+xml"/>
  <Override PartName="/ppt/tags/tag11948.xml" ContentType="application/vnd.openxmlformats-officedocument.presentationml.tags+xml"/>
  <Override PartName="/ppt/slides/slide332.xml" ContentType="application/vnd.openxmlformats-officedocument.presentationml.slide+xml"/>
  <Override PartName="/ppt/tags/tag12849.xml" ContentType="application/vnd.openxmlformats-officedocument.presentationml.tags+xml"/>
  <Override PartName="/ppt/tags/tag12350.xml" ContentType="application/vnd.openxmlformats-officedocument.presentationml.tags+xml"/>
  <Override PartName="/ppt/tags/tag12751.xml" ContentType="application/vnd.openxmlformats-officedocument.presentationml.tags+xml"/>
  <Override PartName="/ppt/tags/tag12252.xml" ContentType="application/vnd.openxmlformats-officedocument.presentationml.tags+xml"/>
  <Override PartName="/ppt/tags/tag12153.xml" ContentType="application/vnd.openxmlformats-officedocument.presentationml.tags+xml"/>
  <Override PartName="/ppt/tags/tag12654.xml" ContentType="application/vnd.openxmlformats-officedocument.presentationml.tags+xml"/>
  <Override PartName="/ppt/tags/tag12555.xml" ContentType="application/vnd.openxmlformats-officedocument.presentationml.tags+xml"/>
  <Override PartName="/ppt/slides/slide343.xml" ContentType="application/vnd.openxmlformats-officedocument.presentationml.slide+xml"/>
  <Override PartName="/ppt/tags/tag13157.xml" ContentType="application/vnd.openxmlformats-officedocument.presentationml.tags+xml"/>
  <Override PartName="/ppt/tags/tag13558.xml" ContentType="application/vnd.openxmlformats-officedocument.presentationml.tags+xml"/>
  <Override PartName="/ppt/tags/tag12456.xml" ContentType="application/vnd.openxmlformats-officedocument.presentationml.tags+xml"/>
  <Override PartName="/ppt/tags/tag13059.xml" ContentType="application/vnd.openxmlformats-officedocument.presentationml.tags+xml"/>
  <Override PartName="/ppt/tags/tag12960.xml" ContentType="application/vnd.openxmlformats-officedocument.presentationml.tags+xml"/>
  <Override PartName="/ppt/tags/tag13461.xml" ContentType="application/vnd.openxmlformats-officedocument.presentationml.tags+xml"/>
  <Override PartName="/ppt/tags/tag13362.xml" ContentType="application/vnd.openxmlformats-officedocument.presentationml.tags+xml"/>
  <Override PartName="/ppt/tags/tag13263.xml" ContentType="application/vnd.openxmlformats-officedocument.presentationml.tags+xml"/>
  <Override PartName="/ppt/slides/slide354.xml" ContentType="application/vnd.openxmlformats-officedocument.presentationml.slide+xml"/>
  <Override PartName="/ppt/slides/slide365.xml" ContentType="application/vnd.openxmlformats-officedocument.presentationml.slide+xml"/>
  <Override PartName="/ppt/slides/slide376.xml" ContentType="application/vnd.openxmlformats-officedocument.presentationml.slide+xml"/>
  <Override PartName="/ppt/tags/tag14066.xml" ContentType="application/vnd.openxmlformats-officedocument.presentationml.tags+xml"/>
  <Override PartName="/ppt/tags/tag13664.xml" ContentType="application/vnd.openxmlformats-officedocument.presentationml.tags+xml"/>
  <Override PartName="/ppt/tags/tag13967.xml" ContentType="application/vnd.openxmlformats-officedocument.presentationml.tags+xml"/>
  <Override PartName="/ppt/tags/tag13765.xml" ContentType="application/vnd.openxmlformats-officedocument.presentationml.tags+xml"/>
  <Override PartName="/ppt/tags/tag13868.xml" ContentType="application/vnd.openxmlformats-officedocument.presentationml.tags+xml"/>
  <Override PartName="/ppt/tags/tag14369.xml" ContentType="application/vnd.openxmlformats-officedocument.presentationml.tags+xml"/>
  <Override PartName="/ppt/tags/tag14270.xml" ContentType="application/vnd.openxmlformats-officedocument.presentationml.tags+xml"/>
  <Override PartName="/ppt/tags/tag14171.xml" ContentType="application/vnd.openxmlformats-officedocument.presentationml.tags+xml"/>
  <Override PartName="/ppt/slides/slide387.xml" ContentType="application/vnd.openxmlformats-officedocument.presentationml.slide+xml"/>
  <Override PartName="/ppt/tags/tag14472.xml" ContentType="application/vnd.openxmlformats-officedocument.presentationml.tags+xml"/>
  <Override PartName="/ppt/slides/slide398.xml" ContentType="application/vnd.openxmlformats-officedocument.presentationml.slide+xml"/>
  <Override PartName="/ppt/slides/slide409.xml" ContentType="application/vnd.openxmlformats-officedocument.presentationml.slide+xml"/>
  <Override PartName="/ppt/slides/slide4110.xml" ContentType="application/vnd.openxmlformats-officedocument.presentationml.slide+xml"/>
  <Override PartName="/ppt/tags/tag14573.xml" ContentType="application/vnd.openxmlformats-officedocument.presentationml.tags+xml"/>
  <Override PartName="/ppt/tags/tag14674.xml" ContentType="application/vnd.openxmlformats-officedocument.presentationml.tags+xml"/>
  <Override PartName="/ppt/tags/tag14775.xml" ContentType="application/vnd.openxmlformats-officedocument.presentationml.tag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9c3aaf6febf414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b31256ec10bc46a8"/>
  </p:sldMasterIdLst>
  <p:sldIdLst>
    <p:sldId xmlns:r="http://schemas.openxmlformats.org/officeDocument/2006/relationships" id="257" r:id="R2aed2ffeff044373"/>
    <p:sldId xmlns:r="http://schemas.openxmlformats.org/officeDocument/2006/relationships" id="258" r:id="R1292580136f64852"/>
    <p:sldId xmlns:r="http://schemas.openxmlformats.org/officeDocument/2006/relationships" id="259" r:id="R4876d7a13d67419f"/>
    <p:sldId xmlns:r="http://schemas.openxmlformats.org/officeDocument/2006/relationships" id="260" r:id="R2cb1e2f1ec684157"/>
    <p:sldId xmlns:r="http://schemas.openxmlformats.org/officeDocument/2006/relationships" id="261" r:id="Rdae1eb7ae4674ef7"/>
    <p:sldId xmlns:r="http://schemas.openxmlformats.org/officeDocument/2006/relationships" id="262" r:id="Rdc6666a03a844dc2"/>
    <p:sldId xmlns:r="http://schemas.openxmlformats.org/officeDocument/2006/relationships" id="263" r:id="R44aab18ac4114f16"/>
    <p:sldId xmlns:r="http://schemas.openxmlformats.org/officeDocument/2006/relationships" id="264" r:id="Rd34b239c822f4cd8"/>
    <p:sldId xmlns:r="http://schemas.openxmlformats.org/officeDocument/2006/relationships" id="265" r:id="R36f5d5993fb7423b"/>
    <p:sldId xmlns:r="http://schemas.openxmlformats.org/officeDocument/2006/relationships" id="266" r:id="Re3381090e9e54321"/>
  </p:sldIdLst>
  <p:sldSz cx="12192000" cy="6858000"/>
  <p:notesSz cx="6858000" cy="9144000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321.xml" Id="R2aed2ffeff044373" /><Relationship Type="http://schemas.openxmlformats.org/officeDocument/2006/relationships/slideMaster" Target="/ppt/slideMasters/slideMaster11.xml" Id="Rb31256ec10bc46a8" /><Relationship Type="http://schemas.openxmlformats.org/officeDocument/2006/relationships/slide" Target="/ppt/slides/slide332.xml" Id="R1292580136f64852" /><Relationship Type="http://schemas.openxmlformats.org/officeDocument/2006/relationships/slide" Target="/ppt/slides/slide343.xml" Id="R4876d7a13d67419f" /><Relationship Type="http://schemas.openxmlformats.org/officeDocument/2006/relationships/slide" Target="/ppt/slides/slide354.xml" Id="R2cb1e2f1ec684157" /><Relationship Type="http://schemas.openxmlformats.org/officeDocument/2006/relationships/slide" Target="/ppt/slides/slide365.xml" Id="Rdae1eb7ae4674ef7" /><Relationship Type="http://schemas.openxmlformats.org/officeDocument/2006/relationships/slide" Target="/ppt/slides/slide376.xml" Id="Rdc6666a03a844dc2" /><Relationship Type="http://schemas.openxmlformats.org/officeDocument/2006/relationships/slide" Target="/ppt/slides/slide387.xml" Id="R44aab18ac4114f16" /><Relationship Type="http://schemas.openxmlformats.org/officeDocument/2006/relationships/slide" Target="/ppt/slides/slide398.xml" Id="Rd34b239c822f4cd8" /><Relationship Type="http://schemas.openxmlformats.org/officeDocument/2006/relationships/slide" Target="/ppt/slides/slide409.xml" Id="R36f5d5993fb7423b" /><Relationship Type="http://schemas.openxmlformats.org/officeDocument/2006/relationships/slide" Target="/ppt/slides/slide4110.xml" Id="Re3381090e9e54321" /></Relationships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tags" Target="/ppt/tags/tag316.xml" Id="rId3" /><Relationship Type="http://schemas.openxmlformats.org/officeDocument/2006/relationships/tags" Target="/ppt/tags/tag217.xml" Id="rId2" /><Relationship Type="http://schemas.openxmlformats.org/officeDocument/2006/relationships/tags" Target="/ppt/tags/tag118.xml" Id="rId1" /><Relationship Type="http://schemas.openxmlformats.org/officeDocument/2006/relationships/slideMaster" Target="/ppt/slideMasters/slideMaster11.xml" Id="rId5" /><Relationship Type="http://schemas.openxmlformats.org/officeDocument/2006/relationships/tags" Target="/ppt/tags/tag419.xml" Id="rId4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tags" Target="/ppt/tags/tag74.xml" Id="rId3" /><Relationship Type="http://schemas.openxmlformats.org/officeDocument/2006/relationships/tags" Target="/ppt/tags/tag65.xml" Id="rId2" /><Relationship Type="http://schemas.openxmlformats.org/officeDocument/2006/relationships/tags" Target="/ppt/tags/tag56.xml" Id="rId1" /><Relationship Type="http://schemas.openxmlformats.org/officeDocument/2006/relationships/slideMaster" Target="/ppt/slideMasters/slideMaster11.xml" Id="rId5" /><Relationship Type="http://schemas.openxmlformats.org/officeDocument/2006/relationships/tags" Target="/ppt/tags/tag846.xml" Id="rId4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2" /><Relationship Type="http://schemas.openxmlformats.org/officeDocument/2006/relationships/tags" Target="/ppt/tags/tag936.xml" Id="rId1" /></Relationships>
</file>

<file path=ppt/slideLayouts/_rels/slideLayout67.xml.rels>&#65279;<?xml version="1.0" encoding="utf-8"?><Relationships xmlns="http://schemas.openxmlformats.org/package/2006/relationships"><Relationship Type="http://schemas.openxmlformats.org/officeDocument/2006/relationships/tags" Target="/ppt/tags/tag1728.xml" Id="rId8" /><Relationship Type="http://schemas.openxmlformats.org/officeDocument/2006/relationships/tags" Target="/ppt/tags/tag1229.xml" Id="rId3" /><Relationship Type="http://schemas.openxmlformats.org/officeDocument/2006/relationships/tags" Target="/ppt/tags/tag1630.xml" Id="rId7" /><Relationship Type="http://schemas.openxmlformats.org/officeDocument/2006/relationships/tags" Target="/ppt/tags/tag1131.xml" Id="rId2" /><Relationship Type="http://schemas.openxmlformats.org/officeDocument/2006/relationships/tags" Target="/ppt/tags/tag1032.xml" Id="rId1" /><Relationship Type="http://schemas.openxmlformats.org/officeDocument/2006/relationships/tags" Target="/ppt/tags/tag1533.xml" Id="rId6" /><Relationship Type="http://schemas.openxmlformats.org/officeDocument/2006/relationships/tags" Target="/ppt/tags/tag1434.xml" Id="rId5" /><Relationship Type="http://schemas.openxmlformats.org/officeDocument/2006/relationships/tags" Target="/ppt/tags/tag1335.xml" Id="rId4" /><Relationship Type="http://schemas.openxmlformats.org/officeDocument/2006/relationships/slideMaster" Target="/ppt/slideMasters/slideMaster11.xml" Id="rId9" /></Relationships>
</file>

<file path=ppt/slideLayouts/_rels/slideLayout74.xml.rels>&#65279;<?xml version="1.0" encoding="utf-8"?><Relationships xmlns="http://schemas.openxmlformats.org/package/2006/relationships"><Relationship Type="http://schemas.openxmlformats.org/officeDocument/2006/relationships/tags" Target="/ppt/tags/tag2520.xml" Id="rId8" /><Relationship Type="http://schemas.openxmlformats.org/officeDocument/2006/relationships/tags" Target="/ppt/tags/tag2021.xml" Id="rId3" /><Relationship Type="http://schemas.openxmlformats.org/officeDocument/2006/relationships/tags" Target="/ppt/tags/tag2422.xml" Id="rId7" /><Relationship Type="http://schemas.openxmlformats.org/officeDocument/2006/relationships/tags" Target="/ppt/tags/tag1923.xml" Id="rId2" /><Relationship Type="http://schemas.openxmlformats.org/officeDocument/2006/relationships/tags" Target="/ppt/tags/tag1824.xml" Id="rId1" /><Relationship Type="http://schemas.openxmlformats.org/officeDocument/2006/relationships/tags" Target="/ppt/tags/tag2325.xml" Id="rId6" /><Relationship Type="http://schemas.openxmlformats.org/officeDocument/2006/relationships/tags" Target="/ppt/tags/tag2226.xml" Id="rId5" /><Relationship Type="http://schemas.openxmlformats.org/officeDocument/2006/relationships/tags" Target="/ppt/tags/tag2127.xml" Id="rId4" /><Relationship Type="http://schemas.openxmlformats.org/officeDocument/2006/relationships/slideMaster" Target="/ppt/slideMasters/slideMaster11.xml" Id="rId9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tags" Target="/ppt/tags/tag337.xml" Id="rId8" /><Relationship Type="http://schemas.openxmlformats.org/officeDocument/2006/relationships/tags" Target="/ppt/tags/tag288.xml" Id="rId3" /><Relationship Type="http://schemas.openxmlformats.org/officeDocument/2006/relationships/tags" Target="/ppt/tags/tag329.xml" Id="rId7" /><Relationship Type="http://schemas.openxmlformats.org/officeDocument/2006/relationships/tags" Target="/ppt/tags/tag2710.xml" Id="rId2" /><Relationship Type="http://schemas.openxmlformats.org/officeDocument/2006/relationships/tags" Target="/ppt/tags/tag2611.xml" Id="rId1" /><Relationship Type="http://schemas.openxmlformats.org/officeDocument/2006/relationships/tags" Target="/ppt/tags/tag3112.xml" Id="rId6" /><Relationship Type="http://schemas.openxmlformats.org/officeDocument/2006/relationships/tags" Target="/ppt/tags/tag3013.xml" Id="rId5" /><Relationship Type="http://schemas.openxmlformats.org/officeDocument/2006/relationships/slideMaster" Target="/ppt/slideMasters/slideMaster11.xml" Id="rId10" /><Relationship Type="http://schemas.openxmlformats.org/officeDocument/2006/relationships/tags" Target="/ppt/tags/tag2914.xml" Id="rId4" /><Relationship Type="http://schemas.openxmlformats.org/officeDocument/2006/relationships/tags" Target="/ppt/tags/tag3415.xml" Id="rId9" /></Relationships>
</file>

<file path=ppt/slideLayouts/_rels/slideLayout910.xml.rels>&#65279;<?xml version="1.0" encoding="utf-8"?><Relationships xmlns="http://schemas.openxmlformats.org/package/2006/relationships"><Relationship Type="http://schemas.openxmlformats.org/officeDocument/2006/relationships/tags" Target="/ppt/tags/tag4237.xml" Id="rId8" /><Relationship Type="http://schemas.openxmlformats.org/officeDocument/2006/relationships/tags" Target="/ppt/tags/tag3738.xml" Id="rId3" /><Relationship Type="http://schemas.openxmlformats.org/officeDocument/2006/relationships/tags" Target="/ppt/tags/tag4139.xml" Id="rId7" /><Relationship Type="http://schemas.openxmlformats.org/officeDocument/2006/relationships/tags" Target="/ppt/tags/tag3640.xml" Id="rId2" /><Relationship Type="http://schemas.openxmlformats.org/officeDocument/2006/relationships/tags" Target="/ppt/tags/tag3541.xml" Id="rId1" /><Relationship Type="http://schemas.openxmlformats.org/officeDocument/2006/relationships/tags" Target="/ppt/tags/tag4042.xml" Id="rId6" /><Relationship Type="http://schemas.openxmlformats.org/officeDocument/2006/relationships/tags" Target="/ppt/tags/tag3943.xml" Id="rId5" /><Relationship Type="http://schemas.openxmlformats.org/officeDocument/2006/relationships/slideMaster" Target="/ppt/slideMasters/slideMaster11.xml" Id="rId10" /><Relationship Type="http://schemas.openxmlformats.org/officeDocument/2006/relationships/tags" Target="/ppt/tags/tag3844.xml" Id="rId4" /><Relationship Type="http://schemas.openxmlformats.org/officeDocument/2006/relationships/tags" Target="/ppt/tags/tag4345.xml" Id="rId9" /></Relationships>
</file>

<file path=ppt/slideLayouts/slideLayout10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92429"/>
      </p:ext>
    </p:extLst>
  </p:cSld>
  <p:clrMapOvr>
    <a:masterClrMapping/>
  </p:clrMapOvr>
  <p:transition spd="med"/>
</p:sldLayout>
</file>

<file path=ppt/slideLayouts/slideLayout1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3AE89-D478-4B93-8806-852A1C8F75F6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8EC45-28F4-4DA2-ABC5-F361D4BBD29D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8FC341B6-150A-4151-A569-EE3EB17ED634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A37882-3819-4CF4-B66D-A671C0FDA8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489838570"/>
      </p:ext>
    </p:extLst>
  </p:cSld>
  <p:clrMapOvr>
    <a:masterClrMapping/>
  </p:clrMapOvr>
</p:sldLayout>
</file>

<file path=ppt/slideLayouts/slideLayout2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F9DC7-F920-4C13-9F91-29CFFF12EAA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734345625"/>
      </p:ext>
    </p:extLst>
  </p:cSld>
  <p:clrMapOvr>
    <a:masterClrMapping/>
  </p:clrMapOvr>
</p:sldLayout>
</file>

<file path=ppt/slideLayouts/slideLayout3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2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C605C-2A73-4F5E-A294-077F30A3B3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A060E-B246-46E4-B870-0E114B1CBAE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511847871"/>
      </p:ext>
    </p:extLst>
  </p:cSld>
  <p:clrMapOvr>
    <a:masterClrMapping/>
  </p:clrMapOvr>
</p:sldLayout>
</file>

<file path=ppt/slideLayouts/slideLayout4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3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>
            <a:spLocks/>
          </p:cNvSpPr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4B26D50-A9D2-471D-8CB0-B094D0EB5E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836831448"/>
      </p:ext>
    </p:extLst>
  </p:cSld>
  <p:clrMapOvr>
    <a:masterClrMapping/>
  </p:clrMapOvr>
</p:sldLayout>
</file>

<file path=ppt/slideLayouts/slideLayout5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4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848249260"/>
      </p:ext>
    </p:extLst>
  </p:cSld>
  <p:clrMapOvr>
    <a:masterClrMapping/>
  </p:clrMapOvr>
</p:sldLayout>
</file>

<file path=ppt/slideLayouts/slideLayout6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5_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34AEA312-77E9-4163-8C96-EBF9D3FCA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1519919-2BC6-4596-B263-68DE5C3FA67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BEB14A-E25C-44EA-ABB3-71A3306FA4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3331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Dark">
            <a:extLst>
              <a:ext uri="{FF2B5EF4-FFF2-40B4-BE49-F238E27FC236}">
                <a16:creationId xmlns:a16="http://schemas.microsoft.com/office/drawing/2014/main" id="{5863FE7E-99A2-4451-8663-B681CE6DE4AA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8E043E-A93F-4641-BFB8-8416CD02AD52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C470D3-590B-455A-821E-FFED7FC7030B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2">
            <a:extLst>
              <a:ext uri="{FF2B5EF4-FFF2-40B4-BE49-F238E27FC236}">
                <a16:creationId xmlns:a16="http://schemas.microsoft.com/office/drawing/2014/main" id="{911C0FCF-1F1D-4768-9BB1-6B189197C5FC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516CE418-308F-480C-B024-972F9D92B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5" name="SlideLogoText">
            <a:extLst>
              <a:ext uri="{FF2B5EF4-FFF2-40B4-BE49-F238E27FC236}">
                <a16:creationId xmlns:a16="http://schemas.microsoft.com/office/drawing/2014/main" id="{C823E540-3D48-4791-9E7A-8151FD17091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83191-8DFE-4EC1-A23B-459E3BB2905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63072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1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184497AC-F47E-4CDF-89E9-19E69191DB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3EB71EE-6350-4BB5-904A-6BEFD0493C06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96A5DE-90C3-4BE6-B712-0954156498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09600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6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0FD26-6F07-4EF5-AEAF-56964121B5EB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45AF-D0AC-4366-90E4-25C8E29457F3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22">
            <a:extLst>
              <a:ext uri="{FF2B5EF4-FFF2-40B4-BE49-F238E27FC236}">
                <a16:creationId xmlns:a16="http://schemas.microsoft.com/office/drawing/2014/main" id="{807708C1-7C7B-4D19-A315-BFDDBABA30F0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49B4D12-6825-4BD2-8EBF-F1C024A71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9" name="SlideLogoText">
            <a:extLst>
              <a:ext uri="{FF2B5EF4-FFF2-40B4-BE49-F238E27FC236}">
                <a16:creationId xmlns:a16="http://schemas.microsoft.com/office/drawing/2014/main" id="{FC7E4E64-4F54-405A-BB1A-73DFEA379C8E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9D32BF-0BF4-4B21-89B9-E7342A36A2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74283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4.xml" Id="rId7" /><Relationship Type="http://schemas.openxmlformats.org/officeDocument/2006/relationships/slideLayout" Target="/ppt/slideLayouts/slideLayout25.xml" Id="rId2" /><Relationship Type="http://schemas.openxmlformats.org/officeDocument/2006/relationships/slideLayout" Target="/ppt/slideLayouts/slideLayout16.xml" Id="rId1" /><Relationship Type="http://schemas.openxmlformats.org/officeDocument/2006/relationships/slideLayout" Target="/ppt/slideLayouts/slideLayout67.xml" Id="rId6" /><Relationship Type="http://schemas.openxmlformats.org/officeDocument/2006/relationships/theme" Target="/ppt/theme/theme11.xml" Id="rId11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109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0.xml" Id="rId9" /></Relationships>
</file>

<file path=ppt/slideMasters/slideMaster1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4"/>
  </p:sldLayoutIdLst>
  <p:hf hdr="0" ftr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54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2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093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26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3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21.xml.rels>&#65279;<?xml version="1.0" encoding="utf-8"?><Relationships xmlns="http://schemas.openxmlformats.org/package/2006/relationships"><Relationship Type="http://schemas.openxmlformats.org/officeDocument/2006/relationships/image" Target="/ppt/media/image13.svg" Id="rId8" /><Relationship Type="http://schemas.openxmlformats.org/officeDocument/2006/relationships/image" Target="/ppt/media/image10.png" Id="rId13" /><Relationship Type="http://schemas.openxmlformats.org/officeDocument/2006/relationships/tags" Target="/ppt/tags/tag1181.xml" Id="rId3" /><Relationship Type="http://schemas.openxmlformats.org/officeDocument/2006/relationships/image" Target="/ppt/media/image122.png" Id="rId7" /><Relationship Type="http://schemas.openxmlformats.org/officeDocument/2006/relationships/image" Target="/ppt/media/image72.svg" Id="rId12" /><Relationship Type="http://schemas.openxmlformats.org/officeDocument/2006/relationships/tags" Target="/ppt/tags/tag1172.xml" Id="rId2" /><Relationship Type="http://schemas.openxmlformats.org/officeDocument/2006/relationships/image" Target="/ppt/media/image433.svg" Id="rId16" /><Relationship Type="http://schemas.openxmlformats.org/officeDocument/2006/relationships/tags" Target="/ppt/tags/tag1163.xml" Id="rId1" /><Relationship Type="http://schemas.openxmlformats.org/officeDocument/2006/relationships/slideLayout" Target="/ppt/slideLayouts/slideLayout41.xml" Id="rId6" /><Relationship Type="http://schemas.openxmlformats.org/officeDocument/2006/relationships/image" Target="/ppt/media/image63.png" Id="rId11" /><Relationship Type="http://schemas.openxmlformats.org/officeDocument/2006/relationships/tags" Target="/ppt/tags/tag12047.xml" Id="rId5" /><Relationship Type="http://schemas.openxmlformats.org/officeDocument/2006/relationships/image" Target="/ppt/media/image424.png" Id="rId15" /><Relationship Type="http://schemas.openxmlformats.org/officeDocument/2006/relationships/image" Target="/ppt/media/image154.svg" Id="rId10" /><Relationship Type="http://schemas.openxmlformats.org/officeDocument/2006/relationships/tags" Target="/ppt/tags/tag11948.xml" Id="rId4" /><Relationship Type="http://schemas.openxmlformats.org/officeDocument/2006/relationships/image" Target="/ppt/media/image145.png" Id="rId9" /><Relationship Type="http://schemas.openxmlformats.org/officeDocument/2006/relationships/image" Target="/ppt/media/image115.svg" Id="rId14" /></Relationships>
</file>

<file path=ppt/slides/_rels/slide332.xml.rels>&#65279;<?xml version="1.0" encoding="utf-8"?><Relationships xmlns="http://schemas.openxmlformats.org/package/2006/relationships"><Relationship Type="http://schemas.openxmlformats.org/officeDocument/2006/relationships/tags" Target="/ppt/tags/tag12849.xml" Id="rId8" /><Relationship Type="http://schemas.openxmlformats.org/officeDocument/2006/relationships/image" Target="/ppt/media/image446.png" Id="rId13" /><Relationship Type="http://schemas.openxmlformats.org/officeDocument/2006/relationships/image" Target="/ppt/media/image496.svg" Id="rId18" /><Relationship Type="http://schemas.openxmlformats.org/officeDocument/2006/relationships/tags" Target="/ppt/tags/tag12350.xml" Id="rId3" /><Relationship Type="http://schemas.openxmlformats.org/officeDocument/2006/relationships/image" Target="/ppt/media/image527.png" Id="rId21" /><Relationship Type="http://schemas.openxmlformats.org/officeDocument/2006/relationships/tags" Target="/ppt/tags/tag12751.xml" Id="rId7" /><Relationship Type="http://schemas.openxmlformats.org/officeDocument/2006/relationships/image" Target="/ppt/media/image37.svg" Id="rId12" /><Relationship Type="http://schemas.openxmlformats.org/officeDocument/2006/relationships/image" Target="/ppt/media/image488.png" Id="rId17" /><Relationship Type="http://schemas.openxmlformats.org/officeDocument/2006/relationships/tags" Target="/ppt/tags/tag12252.xml" Id="rId2" /><Relationship Type="http://schemas.openxmlformats.org/officeDocument/2006/relationships/image" Target="/ppt/media/image478.svg" Id="rId16" /><Relationship Type="http://schemas.openxmlformats.org/officeDocument/2006/relationships/image" Target="/ppt/media/image519.svg" Id="rId20" /><Relationship Type="http://schemas.openxmlformats.org/officeDocument/2006/relationships/tags" Target="/ppt/tags/tag12153.xml" Id="rId1" /><Relationship Type="http://schemas.openxmlformats.org/officeDocument/2006/relationships/tags" Target="/ppt/tags/tag12654.xml" Id="rId6" /><Relationship Type="http://schemas.openxmlformats.org/officeDocument/2006/relationships/image" Target="/ppt/media/image29.png" Id="rId11" /><Relationship Type="http://schemas.openxmlformats.org/officeDocument/2006/relationships/tags" Target="/ppt/tags/tag12555.xml" Id="rId5" /><Relationship Type="http://schemas.openxmlformats.org/officeDocument/2006/relationships/image" Target="/ppt/media/image4610.png" Id="rId15" /><Relationship Type="http://schemas.openxmlformats.org/officeDocument/2006/relationships/image" Target="/ppt/media/image5011.png" Id="rId19" /><Relationship Type="http://schemas.openxmlformats.org/officeDocument/2006/relationships/tags" Target="/ppt/tags/tag12456.xml" Id="rId4" /><Relationship Type="http://schemas.openxmlformats.org/officeDocument/2006/relationships/image" Target="/ppt/media/image4510.svg" Id="rId14" /><Relationship Type="http://schemas.openxmlformats.org/officeDocument/2006/relationships/image" Target="/ppt/media/image5311.svg" Id="rId22" /><Relationship Type="http://schemas.openxmlformats.org/officeDocument/2006/relationships/slideLayout" Target="/ppt/slideLayouts/slideLayout41.xml" Id="R67b5422490b540f0" /></Relationships>
</file>

<file path=ppt/slides/_rels/slide343.xml.rels>&#65279;<?xml version="1.0" encoding="utf-8"?><Relationships xmlns="http://schemas.openxmlformats.org/package/2006/relationships"><Relationship Type="http://schemas.openxmlformats.org/officeDocument/2006/relationships/image" Target="/ppt/media/image4512.svg" Id="rId13" /><Relationship Type="http://schemas.openxmlformats.org/officeDocument/2006/relationships/image" Target="/ppt/media/image5012.png" Id="rId18" /><Relationship Type="http://schemas.openxmlformats.org/officeDocument/2006/relationships/tags" Target="/ppt/tags/tag13157.xml" Id="rId3" /><Relationship Type="http://schemas.openxmlformats.org/officeDocument/2006/relationships/tags" Target="/ppt/tags/tag13558.xml" Id="rId7" /><Relationship Type="http://schemas.openxmlformats.org/officeDocument/2006/relationships/image" Target="/ppt/media/image4413.png" Id="rId12" /><Relationship Type="http://schemas.openxmlformats.org/officeDocument/2006/relationships/image" Target="/ppt/media/image4913.svg" Id="rId17" /><Relationship Type="http://schemas.openxmlformats.org/officeDocument/2006/relationships/tags" Target="/ppt/tags/tag13059.xml" Id="rId2" /><Relationship Type="http://schemas.openxmlformats.org/officeDocument/2006/relationships/image" Target="/ppt/media/image4814.png" Id="rId16" /><Relationship Type="http://schemas.openxmlformats.org/officeDocument/2006/relationships/tags" Target="/ppt/tags/tag12960.xml" Id="rId1" /><Relationship Type="http://schemas.openxmlformats.org/officeDocument/2006/relationships/tags" Target="/ppt/tags/tag13461.xml" Id="rId6" /><Relationship Type="http://schemas.openxmlformats.org/officeDocument/2006/relationships/image" Target="/ppt/media/image314.svg" Id="rId11" /><Relationship Type="http://schemas.openxmlformats.org/officeDocument/2006/relationships/tags" Target="/ppt/tags/tag13362.xml" Id="rId5" /><Relationship Type="http://schemas.openxmlformats.org/officeDocument/2006/relationships/image" Target="/ppt/media/image4715.svg" Id="rId15" /><Relationship Type="http://schemas.openxmlformats.org/officeDocument/2006/relationships/image" Target="/ppt/media/image215.png" Id="rId10" /><Relationship Type="http://schemas.openxmlformats.org/officeDocument/2006/relationships/image" Target="/ppt/media/image5116.svg" Id="rId19" /><Relationship Type="http://schemas.openxmlformats.org/officeDocument/2006/relationships/tags" Target="/ppt/tags/tag13263.xml" Id="rId4" /><Relationship Type="http://schemas.openxmlformats.org/officeDocument/2006/relationships/image" Target="/ppt/media/image4616.png" Id="rId14" /><Relationship Type="http://schemas.openxmlformats.org/officeDocument/2006/relationships/slideLayout" Target="/ppt/slideLayouts/slideLayout41.xml" Id="R288937a895524832" /></Relationships>
</file>

<file path=ppt/slides/_rels/slide354.xml.rels>&#65279;<?xml version="1.0" encoding="utf-8"?><Relationships xmlns="http://schemas.openxmlformats.org/package/2006/relationships"><Relationship Type="http://schemas.openxmlformats.org/officeDocument/2006/relationships/tags" Target="/ppt/tags/tag13664.xml" Id="rId1" /><Relationship Type="http://schemas.openxmlformats.org/officeDocument/2006/relationships/slideLayout" Target="/ppt/slideLayouts/slideLayout41.xml" Id="Rb62406c8c5884a3a" /></Relationships>
</file>

<file path=ppt/slides/_rels/slide365.xml.rels>&#65279;<?xml version="1.0" encoding="utf-8"?><Relationships xmlns="http://schemas.openxmlformats.org/package/2006/relationships"><Relationship Type="http://schemas.openxmlformats.org/officeDocument/2006/relationships/tags" Target="/ppt/tags/tag13765.xml" Id="rId1" /><Relationship Type="http://schemas.openxmlformats.org/officeDocument/2006/relationships/image" Target="/ppt/media/image517.png" Id="rId5" /><Relationship Type="http://schemas.openxmlformats.org/officeDocument/2006/relationships/image" Target="/ppt/media/image418.png" Id="rId4" /><Relationship Type="http://schemas.openxmlformats.org/officeDocument/2006/relationships/slideLayout" Target="/ppt/slideLayouts/slideLayout41.xml" Id="R8df7d82ef25c48e3" /></Relationships>
</file>

<file path=ppt/slides/_rels/slide376.xml.rels>&#65279;<?xml version="1.0" encoding="utf-8"?><Relationships xmlns="http://schemas.openxmlformats.org/package/2006/relationships"><Relationship Type="http://schemas.openxmlformats.org/officeDocument/2006/relationships/image" Target="/ppt/media/image5419.png" Id="rId8" /><Relationship Type="http://schemas.openxmlformats.org/officeDocument/2006/relationships/image" Target="/ppt/media/image5917.svg" Id="rId13" /><Relationship Type="http://schemas.openxmlformats.org/officeDocument/2006/relationships/tags" Target="/ppt/tags/tag14066.xml" Id="rId3" /><Relationship Type="http://schemas.openxmlformats.org/officeDocument/2006/relationships/image" Target="/ppt/media/image5820.png" Id="rId12" /><Relationship Type="http://schemas.openxmlformats.org/officeDocument/2006/relationships/image" Target="/ppt/media/image6318.svg" Id="rId17" /><Relationship Type="http://schemas.openxmlformats.org/officeDocument/2006/relationships/tags" Target="/ppt/tags/tag13967.xml" Id="rId2" /><Relationship Type="http://schemas.openxmlformats.org/officeDocument/2006/relationships/image" Target="/ppt/media/image6221.png" Id="rId16" /><Relationship Type="http://schemas.openxmlformats.org/officeDocument/2006/relationships/tags" Target="/ppt/tags/tag13868.xml" Id="rId1" /><Relationship Type="http://schemas.openxmlformats.org/officeDocument/2006/relationships/tags" Target="/ppt/tags/tag14369.xml" Id="rId6" /><Relationship Type="http://schemas.openxmlformats.org/officeDocument/2006/relationships/image" Target="/ppt/media/image5719.svg" Id="rId11" /><Relationship Type="http://schemas.openxmlformats.org/officeDocument/2006/relationships/tags" Target="/ppt/tags/tag14270.xml" Id="rId5" /><Relationship Type="http://schemas.openxmlformats.org/officeDocument/2006/relationships/image" Target="/ppt/media/image6120.svg" Id="rId15" /><Relationship Type="http://schemas.openxmlformats.org/officeDocument/2006/relationships/image" Target="/ppt/media/image5622.png" Id="rId10" /><Relationship Type="http://schemas.openxmlformats.org/officeDocument/2006/relationships/tags" Target="/ppt/tags/tag14171.xml" Id="rId4" /><Relationship Type="http://schemas.openxmlformats.org/officeDocument/2006/relationships/image" Target="/ppt/media/image5521.svg" Id="rId9" /><Relationship Type="http://schemas.openxmlformats.org/officeDocument/2006/relationships/image" Target="/ppt/media/image6023.png" Id="rId14" /><Relationship Type="http://schemas.openxmlformats.org/officeDocument/2006/relationships/slideLayout" Target="/ppt/slideLayouts/slideLayout41.xml" Id="Rbfa8f52c289c44e6" /></Relationships>
</file>

<file path=ppt/slides/_rels/slide387.xml.rels>&#65279;<?xml version="1.0" encoding="utf-8"?><Relationships xmlns="http://schemas.openxmlformats.org/package/2006/relationships"><Relationship Type="http://schemas.openxmlformats.org/officeDocument/2006/relationships/tags" Target="/ppt/tags/tag14472.xml" Id="rId1" /><Relationship Type="http://schemas.openxmlformats.org/officeDocument/2006/relationships/slideLayout" Target="/ppt/slideLayouts/slideLayout41.xml" Id="Re10e6c194698479d" /></Relationships>
</file>

<file path=ppt/slides/_rels/slide398.xml.rels>&#65279;<?xml version="1.0" encoding="utf-8"?><Relationships xmlns="http://schemas.openxmlformats.org/package/2006/relationships"><Relationship Type="http://schemas.openxmlformats.org/officeDocument/2006/relationships/tags" Target="/ppt/tags/tag14573.xml" Id="rId1" /><Relationship Type="http://schemas.openxmlformats.org/officeDocument/2006/relationships/image" Target="/ppt/media/image425.png" Id="rId4" /><Relationship Type="http://schemas.openxmlformats.org/officeDocument/2006/relationships/slideLayout" Target="/ppt/slideLayouts/slideLayout41.xml" Id="R3714d315650d4699" /></Relationships>
</file>

<file path=ppt/slides/_rels/slide409.xml.rels>&#65279;<?xml version="1.0" encoding="utf-8"?><Relationships xmlns="http://schemas.openxmlformats.org/package/2006/relationships"><Relationship Type="http://schemas.openxmlformats.org/officeDocument/2006/relationships/image" Target="/ppt/media/image6826.png" Id="rId8" /><Relationship Type="http://schemas.openxmlformats.org/officeDocument/2006/relationships/image" Target="/ppt/media/image6722.svg" Id="rId7" /><Relationship Type="http://schemas.openxmlformats.org/officeDocument/2006/relationships/tags" Target="/ppt/tags/tag14674.xml" Id="rId1" /><Relationship Type="http://schemas.openxmlformats.org/officeDocument/2006/relationships/image" Target="/ppt/media/image6627.png" Id="rId6" /><Relationship Type="http://schemas.openxmlformats.org/officeDocument/2006/relationships/image" Target="/ppt/media/image6523.svg" Id="rId5" /><Relationship Type="http://schemas.openxmlformats.org/officeDocument/2006/relationships/image" Target="/ppt/media/image6428.png" Id="rId4" /><Relationship Type="http://schemas.openxmlformats.org/officeDocument/2006/relationships/image" Target="/ppt/media/image6924.svg" Id="rId9" /><Relationship Type="http://schemas.openxmlformats.org/officeDocument/2006/relationships/slideLayout" Target="/ppt/slideLayouts/slideLayout41.xml" Id="R34548505561f4fba" /></Relationships>
</file>

<file path=ppt/slides/_rels/slide4110.xml.rels>&#65279;<?xml version="1.0" encoding="utf-8"?><Relationships xmlns="http://schemas.openxmlformats.org/package/2006/relationships"><Relationship Type="http://schemas.openxmlformats.org/officeDocument/2006/relationships/tags" Target="/ppt/tags/tag14775.xml" Id="rId1" /><Relationship Type="http://schemas.openxmlformats.org/officeDocument/2006/relationships/image" Target="/ppt/media/image429.png" Id="rId4" /><Relationship Type="http://schemas.openxmlformats.org/officeDocument/2006/relationships/slideLayout" Target="/ppt/slideLayouts/slideLayout41.xml" Id="R2c9e03754cb949f7" /></Relationships>
</file>

<file path=ppt/slides/slide321.xml><?xml version="1.0" encoding="utf-8"?>
<p:sld xmlns:a16="http://schemas.microsoft.com/office/drawing/2014/main" xmlns:adec="http://schemas.microsoft.com/office/drawing/2017/decorative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5238A-C2BB-113E-211E-72F8825C27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74108-B49E-DAE1-2E14-08C40AB8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F4A2C91-F5A3-D54A-4119-49BD97E715B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49F71-14CD-344F-9159-181CD091E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9443776" y="2663696"/>
            <a:ext cx="2367224" cy="2367218"/>
          </a:xfrm>
          <a:prstGeom prst="ellipse">
            <a:avLst/>
          </a:prstGeom>
          <a:solidFill>
            <a:schemeClr val="accent1">
              <a:lumMod val="10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6DB00-CFD9-3F53-B20A-707951E7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0" y="3878440"/>
            <a:ext cx="11025188" cy="50668"/>
          </a:xfrm>
          <a:prstGeom prst="rect">
            <a:avLst/>
          </a:prstGeom>
          <a:solidFill>
            <a:schemeClr val="tx2">
              <a:lumMod val="10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17ECD6-DC2C-F912-A774-C1E3E6076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9829561" y="3049480"/>
            <a:ext cx="1595654" cy="1595650"/>
          </a:xfrm>
          <a:prstGeom prst="ellipse">
            <a:avLst/>
          </a:prstGeom>
          <a:solidFill>
            <a:schemeClr val="tx2">
              <a:lumMod val="10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73ACBE-D553-E50C-6CEE-D835EB546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4034334"/>
            <a:ext cx="0" cy="70573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C08EB2-D80D-E214-62A9-1E444940148B}"/>
              </a:ext>
            </a:extLst>
          </p:cNvPr>
          <p:cNvSpPr txBox="1">
            <a:spLocks/>
          </p:cNvSpPr>
          <p:nvPr/>
        </p:nvSpPr>
        <p:spPr>
          <a:xfrm>
            <a:off x="6954113" y="515996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 pulivinar.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AE333-0C3C-33BD-C0C9-F131FFAE4836}"/>
              </a:ext>
            </a:extLst>
          </p:cNvPr>
          <p:cNvSpPr txBox="1">
            <a:spLocks/>
          </p:cNvSpPr>
          <p:nvPr/>
        </p:nvSpPr>
        <p:spPr>
          <a:xfrm>
            <a:off x="7546311" y="4850506"/>
            <a:ext cx="9669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Lorem Ipsum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81C94A-CD42-7A50-7B9E-33C5B9D83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7714576" y="3612196"/>
            <a:ext cx="630400" cy="6303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19917-9BA4-17C0-6064-40099AFBFF57}"/>
              </a:ext>
            </a:extLst>
          </p:cNvPr>
          <p:cNvSpPr txBox="1">
            <a:spLocks/>
          </p:cNvSpPr>
          <p:nvPr/>
        </p:nvSpPr>
        <p:spPr>
          <a:xfrm>
            <a:off x="7839020" y="3289563"/>
            <a:ext cx="3815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20XX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243B73-C176-8C97-FFBD-547C84F4DB25}"/>
              </a:ext>
            </a:extLst>
          </p:cNvPr>
          <p:cNvSpPr txBox="1">
            <a:spLocks/>
          </p:cNvSpPr>
          <p:nvPr/>
        </p:nvSpPr>
        <p:spPr>
          <a:xfrm>
            <a:off x="492682" y="223746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 pulivinar.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346C8B-955D-7AF1-1766-63305C21B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3117965"/>
            <a:ext cx="0" cy="7057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90A5D19-0CE9-C4EE-86E3-067712F6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53145" y="3564629"/>
            <a:ext cx="630400" cy="6303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B4154-FC10-F58B-68BE-CA9499A41E3D}"/>
              </a:ext>
            </a:extLst>
          </p:cNvPr>
          <p:cNvSpPr txBox="1">
            <a:spLocks/>
          </p:cNvSpPr>
          <p:nvPr/>
        </p:nvSpPr>
        <p:spPr>
          <a:xfrm>
            <a:off x="1377589" y="4404341"/>
            <a:ext cx="3815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20XX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401236-7860-4FCF-1485-5043F3EB7A76}"/>
              </a:ext>
            </a:extLst>
          </p:cNvPr>
          <p:cNvSpPr txBox="1">
            <a:spLocks/>
          </p:cNvSpPr>
          <p:nvPr/>
        </p:nvSpPr>
        <p:spPr>
          <a:xfrm>
            <a:off x="1084880" y="1928001"/>
            <a:ext cx="9669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Lorem Ipsum</a:t>
            </a:r>
            <a:endParaRPr lang="en-US" sz="1400" b="1" dirty="0">
              <a:solidFill>
                <a:schemeClr val="bg2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0F02-F345-593A-E4F9-CEBDE4F7B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4034334"/>
            <a:ext cx="0" cy="70573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24EC75-B8B5-9C01-2983-812DB3479B8C}"/>
              </a:ext>
            </a:extLst>
          </p:cNvPr>
          <p:cNvSpPr txBox="1">
            <a:spLocks/>
          </p:cNvSpPr>
          <p:nvPr/>
        </p:nvSpPr>
        <p:spPr>
          <a:xfrm>
            <a:off x="2646492" y="515996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 pulivinar.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482FC3-F176-CCC4-7A44-A8C981243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3406955" y="3612196"/>
            <a:ext cx="630400" cy="63039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A146B7-5836-AB2B-90BE-F0AA83A0B915}"/>
              </a:ext>
            </a:extLst>
          </p:cNvPr>
          <p:cNvSpPr txBox="1">
            <a:spLocks/>
          </p:cNvSpPr>
          <p:nvPr/>
        </p:nvSpPr>
        <p:spPr>
          <a:xfrm>
            <a:off x="3238690" y="4850506"/>
            <a:ext cx="9669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Lorem Ipsum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6E4E46-7330-C3E9-B612-CF7AB4FDD598}"/>
              </a:ext>
            </a:extLst>
          </p:cNvPr>
          <p:cNvSpPr txBox="1">
            <a:spLocks/>
          </p:cNvSpPr>
          <p:nvPr/>
        </p:nvSpPr>
        <p:spPr>
          <a:xfrm>
            <a:off x="3531399" y="3289562"/>
            <a:ext cx="3815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20XX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45CF11-9D8D-825A-280C-D467310AF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3117965"/>
            <a:ext cx="0" cy="70573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17E340-9C6E-4542-6BDE-B9F73499F7DC}"/>
              </a:ext>
            </a:extLst>
          </p:cNvPr>
          <p:cNvSpPr txBox="1">
            <a:spLocks/>
          </p:cNvSpPr>
          <p:nvPr/>
        </p:nvSpPr>
        <p:spPr>
          <a:xfrm>
            <a:off x="5685209" y="4404341"/>
            <a:ext cx="3815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20XX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D95EBA-70A0-8479-038B-87E013172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560765" y="3612196"/>
            <a:ext cx="630400" cy="6303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EB547-9EC3-9199-2006-463B4B03F5EC}"/>
              </a:ext>
            </a:extLst>
          </p:cNvPr>
          <p:cNvSpPr txBox="1">
            <a:spLocks/>
          </p:cNvSpPr>
          <p:nvPr/>
        </p:nvSpPr>
        <p:spPr>
          <a:xfrm>
            <a:off x="4800302" y="223746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 pulivinar.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CC9E53-C2B7-7681-06A2-7CBA69065460}"/>
              </a:ext>
            </a:extLst>
          </p:cNvPr>
          <p:cNvSpPr txBox="1">
            <a:spLocks/>
          </p:cNvSpPr>
          <p:nvPr/>
        </p:nvSpPr>
        <p:spPr>
          <a:xfrm>
            <a:off x="5392500" y="1928001"/>
            <a:ext cx="9669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Lorem Ipsum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43491DA7-B844-CCAA-B29D-4E58703008C6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1379" y="3722862"/>
            <a:ext cx="313932" cy="31393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03D16170-0A1B-FF03-13E6-E225F8C94012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8999" y="3770429"/>
            <a:ext cx="313932" cy="31393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A55635E-FF2B-E201-4285-1DF6B307EF8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65189" y="3770429"/>
            <a:ext cx="313932" cy="31393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D73DD19-D624-8424-FAEF-2E508E0ADA14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72809" y="3770430"/>
            <a:ext cx="313932" cy="31393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5CB0F4F-5581-EAD7-6FA0-F8807A36931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8674" y="3398590"/>
            <a:ext cx="897428" cy="8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9745"/>
      </p:ext>
    </p:extLst>
  </p:cSld>
  <p:clrMapOvr>
    <a:masterClrMapping/>
  </p:clrMapOvr>
</p:sld>
</file>

<file path=ppt/slides/slide332.xml><?xml version="1.0" encoding="utf-8"?>
<p:sld xmlns:a16="http://schemas.microsoft.com/office/drawing/2014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cxnSp>
        <p:nvCxnSpPr>
          <p:cNvPr id="3" name="LineSpecialityArrow 37">
            <a:extLst>
              <a:ext uri="{FF2B5EF4-FFF2-40B4-BE49-F238E27FC236}">
                <a16:creationId xmlns:a16="http://schemas.microsoft.com/office/drawing/2014/main" id="{8551B445-4F31-2C70-2ADD-AE03B3DBBB75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54736" y="2494782"/>
            <a:ext cx="11082528" cy="0"/>
          </a:xfrm>
          <a:prstGeom prst="straightConnector1">
            <a:avLst/>
          </a:prstGeom>
          <a:ln w="6350" cap="sq">
            <a:solidFill>
              <a:schemeClr val="bg2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E7501B-F5A5-C8B2-4C1F-35775310885A}"/>
              </a:ext>
            </a:extLst>
          </p:cNvPr>
          <p:cNvSpPr txBox="1">
            <a:spLocks/>
          </p:cNvSpPr>
          <p:nvPr/>
        </p:nvSpPr>
        <p:spPr>
          <a:xfrm>
            <a:off x="548471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9B4E2-D701-31BE-27D4-1D45F3B0628B}"/>
              </a:ext>
            </a:extLst>
          </p:cNvPr>
          <p:cNvSpPr>
            <a:spLocks/>
          </p:cNvSpPr>
          <p:nvPr/>
        </p:nvSpPr>
        <p:spPr>
          <a:xfrm>
            <a:off x="1021138" y="2063717"/>
            <a:ext cx="862130" cy="862130"/>
          </a:xfrm>
          <a:prstGeom prst="ellipse">
            <a:avLst/>
          </a:prstGeom>
          <a:solidFill>
            <a:schemeClr val="accent1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8248832-AA8F-9C6E-708E-D73024F5055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1413" y="2273992"/>
            <a:ext cx="441581" cy="4415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3EACEE6-411F-2FF4-6E12-5D72AF05A4A8}"/>
              </a:ext>
            </a:extLst>
          </p:cNvPr>
          <p:cNvSpPr>
            <a:spLocks/>
          </p:cNvSpPr>
          <p:nvPr/>
        </p:nvSpPr>
        <p:spPr>
          <a:xfrm>
            <a:off x="6589504" y="2063717"/>
            <a:ext cx="862130" cy="862130"/>
          </a:xfrm>
          <a:prstGeom prst="ellipse">
            <a:avLst/>
          </a:prstGeom>
          <a:solidFill>
            <a:schemeClr val="accent2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85DE6-AF08-A29E-E376-C8EC21C06023}"/>
              </a:ext>
            </a:extLst>
          </p:cNvPr>
          <p:cNvSpPr txBox="1">
            <a:spLocks/>
          </p:cNvSpPr>
          <p:nvPr/>
        </p:nvSpPr>
        <p:spPr>
          <a:xfrm>
            <a:off x="6116837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74E1D61-AE3A-F30E-5590-FBF2CF626E2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99779" y="2273992"/>
            <a:ext cx="441581" cy="44158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D8074EF-30C6-E752-241E-8C2331808950}"/>
              </a:ext>
            </a:extLst>
          </p:cNvPr>
          <p:cNvSpPr>
            <a:spLocks/>
          </p:cNvSpPr>
          <p:nvPr/>
        </p:nvSpPr>
        <p:spPr>
          <a:xfrm>
            <a:off x="8445626" y="2063717"/>
            <a:ext cx="862130" cy="862130"/>
          </a:xfrm>
          <a:prstGeom prst="ellipse">
            <a:avLst/>
          </a:prstGeom>
          <a:solidFill>
            <a:schemeClr val="accent4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EE6B1-1D10-99A6-9A8D-907B22E0C014}"/>
              </a:ext>
            </a:extLst>
          </p:cNvPr>
          <p:cNvSpPr txBox="1">
            <a:spLocks/>
          </p:cNvSpPr>
          <p:nvPr/>
        </p:nvSpPr>
        <p:spPr>
          <a:xfrm>
            <a:off x="7972959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3141CAF-D70D-A427-9BBF-23DFEBB60D1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55901" y="2273992"/>
            <a:ext cx="441581" cy="441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A6748FD-2086-17A4-7F9F-F886A3812616}"/>
              </a:ext>
            </a:extLst>
          </p:cNvPr>
          <p:cNvSpPr>
            <a:spLocks/>
          </p:cNvSpPr>
          <p:nvPr/>
        </p:nvSpPr>
        <p:spPr>
          <a:xfrm>
            <a:off x="10301746" y="2063717"/>
            <a:ext cx="862130" cy="862130"/>
          </a:xfrm>
          <a:prstGeom prst="ellipse">
            <a:avLst/>
          </a:prstGeom>
          <a:solidFill>
            <a:schemeClr val="accent5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D6F6A-0218-DD20-74E4-9EF275FCF715}"/>
              </a:ext>
            </a:extLst>
          </p:cNvPr>
          <p:cNvSpPr txBox="1">
            <a:spLocks/>
          </p:cNvSpPr>
          <p:nvPr/>
        </p:nvSpPr>
        <p:spPr>
          <a:xfrm>
            <a:off x="9829079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8280B8-3CB7-1F44-F73B-749DB92039B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12021" y="2273992"/>
            <a:ext cx="441581" cy="44158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E541789-8910-B351-C1B9-45EEDA0E0AF0}"/>
              </a:ext>
            </a:extLst>
          </p:cNvPr>
          <p:cNvSpPr txBox="1">
            <a:spLocks/>
          </p:cNvSpPr>
          <p:nvPr/>
        </p:nvSpPr>
        <p:spPr>
          <a:xfrm>
            <a:off x="2404593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D757D5-5B53-FDC5-1104-A9B5FEA1E1E0}"/>
              </a:ext>
            </a:extLst>
          </p:cNvPr>
          <p:cNvSpPr>
            <a:spLocks/>
          </p:cNvSpPr>
          <p:nvPr/>
        </p:nvSpPr>
        <p:spPr>
          <a:xfrm>
            <a:off x="2877260" y="2063717"/>
            <a:ext cx="862130" cy="862130"/>
          </a:xfrm>
          <a:prstGeom prst="ellipse">
            <a:avLst/>
          </a:prstGeom>
          <a:solidFill>
            <a:schemeClr val="accent1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37EEF7-C469-FDE7-7C8A-E1E7F7675B50}"/>
              </a:ext>
            </a:extLst>
          </p:cNvPr>
          <p:cNvSpPr txBox="1">
            <a:spLocks/>
          </p:cNvSpPr>
          <p:nvPr/>
        </p:nvSpPr>
        <p:spPr>
          <a:xfrm>
            <a:off x="4260715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6029CD-1E4B-43D3-CD2C-1DFAB8DD5CF5}"/>
              </a:ext>
            </a:extLst>
          </p:cNvPr>
          <p:cNvSpPr>
            <a:spLocks/>
          </p:cNvSpPr>
          <p:nvPr/>
        </p:nvSpPr>
        <p:spPr>
          <a:xfrm>
            <a:off x="4733382" y="2063717"/>
            <a:ext cx="862130" cy="862130"/>
          </a:xfrm>
          <a:prstGeom prst="ellipse">
            <a:avLst/>
          </a:prstGeom>
          <a:solidFill>
            <a:schemeClr val="accent1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D463BBCB-FF28-1834-89E4-77110282F5D2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43657" y="2273992"/>
            <a:ext cx="441581" cy="441581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BE6EDC19-59E2-DF92-C675-AB702D9A28EE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087535" y="2273992"/>
            <a:ext cx="441581" cy="441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5387023"/>
      </p:ext>
    </p:extLst>
  </p:cSld>
  <p:clrMapOvr>
    <a:masterClrMapping/>
  </p:clrMapOvr>
</p:sld>
</file>

<file path=ppt/slides/slide343.xml><?xml version="1.0" encoding="utf-8"?>
<p:sld xmlns:a16="http://schemas.microsoft.com/office/drawing/2014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cxnSp>
        <p:nvCxnSpPr>
          <p:cNvPr id="3" name="LineSpecialityArrow 37">
            <a:extLst>
              <a:ext uri="{FF2B5EF4-FFF2-40B4-BE49-F238E27FC236}">
                <a16:creationId xmlns:a16="http://schemas.microsoft.com/office/drawing/2014/main" id="{8551B445-4F31-2C70-2ADD-AE03B3DBBB75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54736" y="2494782"/>
            <a:ext cx="11082528" cy="0"/>
          </a:xfrm>
          <a:prstGeom prst="straightConnector1">
            <a:avLst/>
          </a:prstGeom>
          <a:ln w="6350" cap="sq">
            <a:solidFill>
              <a:schemeClr val="bg2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E7501B-F5A5-C8B2-4C1F-35775310885A}"/>
              </a:ext>
            </a:extLst>
          </p:cNvPr>
          <p:cNvSpPr txBox="1">
            <a:spLocks/>
          </p:cNvSpPr>
          <p:nvPr/>
        </p:nvSpPr>
        <p:spPr>
          <a:xfrm>
            <a:off x="548471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9B4E2-D701-31BE-27D4-1D45F3B0628B}"/>
              </a:ext>
            </a:extLst>
          </p:cNvPr>
          <p:cNvSpPr>
            <a:spLocks/>
          </p:cNvSpPr>
          <p:nvPr/>
        </p:nvSpPr>
        <p:spPr>
          <a:xfrm>
            <a:off x="1021138" y="2063717"/>
            <a:ext cx="862130" cy="862130"/>
          </a:xfrm>
          <a:prstGeom prst="ellipse">
            <a:avLst/>
          </a:prstGeom>
          <a:solidFill>
            <a:schemeClr val="accent1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8248832-AA8F-9C6E-708E-D73024F5055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1413" y="2273992"/>
            <a:ext cx="441581" cy="4415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3EACEE6-411F-2FF4-6E12-5D72AF05A4A8}"/>
              </a:ext>
            </a:extLst>
          </p:cNvPr>
          <p:cNvSpPr>
            <a:spLocks/>
          </p:cNvSpPr>
          <p:nvPr/>
        </p:nvSpPr>
        <p:spPr>
          <a:xfrm>
            <a:off x="5661442" y="2063717"/>
            <a:ext cx="862130" cy="862130"/>
          </a:xfrm>
          <a:prstGeom prst="ellipse">
            <a:avLst/>
          </a:prstGeom>
          <a:solidFill>
            <a:schemeClr val="accent2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85DE6-AF08-A29E-E376-C8EC21C06023}"/>
              </a:ext>
            </a:extLst>
          </p:cNvPr>
          <p:cNvSpPr txBox="1">
            <a:spLocks/>
          </p:cNvSpPr>
          <p:nvPr/>
        </p:nvSpPr>
        <p:spPr>
          <a:xfrm>
            <a:off x="5188775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74E1D61-AE3A-F30E-5590-FBF2CF626E2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71717" y="2273992"/>
            <a:ext cx="441581" cy="44158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D8074EF-30C6-E752-241E-8C2331808950}"/>
              </a:ext>
            </a:extLst>
          </p:cNvPr>
          <p:cNvSpPr>
            <a:spLocks/>
          </p:cNvSpPr>
          <p:nvPr/>
        </p:nvSpPr>
        <p:spPr>
          <a:xfrm>
            <a:off x="7981594" y="2063717"/>
            <a:ext cx="862130" cy="862130"/>
          </a:xfrm>
          <a:prstGeom prst="ellipse">
            <a:avLst/>
          </a:prstGeom>
          <a:solidFill>
            <a:schemeClr val="accent4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EE6B1-1D10-99A6-9A8D-907B22E0C014}"/>
              </a:ext>
            </a:extLst>
          </p:cNvPr>
          <p:cNvSpPr txBox="1">
            <a:spLocks/>
          </p:cNvSpPr>
          <p:nvPr/>
        </p:nvSpPr>
        <p:spPr>
          <a:xfrm>
            <a:off x="7508927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3141CAF-D70D-A427-9BBF-23DFEBB60D1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91869" y="2273992"/>
            <a:ext cx="441581" cy="441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A6748FD-2086-17A4-7F9F-F886A3812616}"/>
              </a:ext>
            </a:extLst>
          </p:cNvPr>
          <p:cNvSpPr>
            <a:spLocks/>
          </p:cNvSpPr>
          <p:nvPr/>
        </p:nvSpPr>
        <p:spPr>
          <a:xfrm>
            <a:off x="10301746" y="2063717"/>
            <a:ext cx="862130" cy="862130"/>
          </a:xfrm>
          <a:prstGeom prst="ellipse">
            <a:avLst/>
          </a:prstGeom>
          <a:solidFill>
            <a:schemeClr val="accent5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D6F6A-0218-DD20-74E4-9EF275FCF715}"/>
              </a:ext>
            </a:extLst>
          </p:cNvPr>
          <p:cNvSpPr txBox="1">
            <a:spLocks/>
          </p:cNvSpPr>
          <p:nvPr/>
        </p:nvSpPr>
        <p:spPr>
          <a:xfrm>
            <a:off x="9829079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8280B8-3CB7-1F44-F73B-749DB92039B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12021" y="2273992"/>
            <a:ext cx="441581" cy="44158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F37EEF7-C469-FDE7-7C8A-E1E7F7675B50}"/>
              </a:ext>
            </a:extLst>
          </p:cNvPr>
          <p:cNvSpPr txBox="1">
            <a:spLocks/>
          </p:cNvSpPr>
          <p:nvPr/>
        </p:nvSpPr>
        <p:spPr>
          <a:xfrm>
            <a:off x="2868623" y="3207844"/>
            <a:ext cx="1807464" cy="18412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6029CD-1E4B-43D3-CD2C-1DFAB8DD5CF5}"/>
              </a:ext>
            </a:extLst>
          </p:cNvPr>
          <p:cNvSpPr>
            <a:spLocks/>
          </p:cNvSpPr>
          <p:nvPr/>
        </p:nvSpPr>
        <p:spPr>
          <a:xfrm>
            <a:off x="3341290" y="2063717"/>
            <a:ext cx="862130" cy="862130"/>
          </a:xfrm>
          <a:prstGeom prst="ellipse">
            <a:avLst/>
          </a:prstGeom>
          <a:solidFill>
            <a:schemeClr val="accent1"/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D463BBCB-FF28-1834-89E4-77110282F5D2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1565" y="2273992"/>
            <a:ext cx="441581" cy="441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2945434"/>
      </p:ext>
    </p:extLst>
  </p:cSld>
  <p:clrMapOvr>
    <a:masterClrMapping/>
  </p:clrMapOvr>
</p:sld>
</file>

<file path=ppt/slides/slide35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346930-FFAA-B839-46AC-0B4457557DC6}"/>
              </a:ext>
            </a:extLst>
          </p:cNvPr>
          <p:cNvGrpSpPr/>
          <p:nvPr/>
        </p:nvGrpSpPr>
        <p:grpSpPr>
          <a:xfrm>
            <a:off x="972347" y="2013919"/>
            <a:ext cx="10247305" cy="3721538"/>
            <a:chOff x="1035805" y="1891927"/>
            <a:chExt cx="10247305" cy="3721538"/>
          </a:xfrm>
        </p:grpSpPr>
        <p:sp>
          <p:nvSpPr>
            <p:cNvPr id="53" name="Arrow: Pentagon 52">
              <a:extLst>
                <a:ext uri="{FF2B5EF4-FFF2-40B4-BE49-F238E27FC236}">
                  <a16:creationId xmlns:a16="http://schemas.microsoft.com/office/drawing/2014/main" id="{261EA477-5ABA-E1F2-427D-5621EFF98E6F}"/>
                </a:ext>
              </a:extLst>
            </p:cNvPr>
            <p:cNvSpPr>
              <a:spLocks/>
            </p:cNvSpPr>
            <p:nvPr/>
          </p:nvSpPr>
          <p:spPr>
            <a:xfrm>
              <a:off x="1035805" y="3460701"/>
              <a:ext cx="972117" cy="579208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9EBAA45D-10CF-96C0-F2BA-4B3AE26CC563}"/>
                </a:ext>
              </a:extLst>
            </p:cNvPr>
            <p:cNvSpPr>
              <a:spLocks/>
            </p:cNvSpPr>
            <p:nvPr/>
          </p:nvSpPr>
          <p:spPr>
            <a:xfrm>
              <a:off x="1815451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968DF935-4282-D757-BBB3-FE876E8A795B}"/>
                </a:ext>
              </a:extLst>
            </p:cNvPr>
            <p:cNvSpPr>
              <a:spLocks/>
            </p:cNvSpPr>
            <p:nvPr/>
          </p:nvSpPr>
          <p:spPr>
            <a:xfrm>
              <a:off x="2595097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C8633840-2A2F-943D-203A-4ADFD9631D83}"/>
                </a:ext>
              </a:extLst>
            </p:cNvPr>
            <p:cNvSpPr>
              <a:spLocks/>
            </p:cNvSpPr>
            <p:nvPr/>
          </p:nvSpPr>
          <p:spPr>
            <a:xfrm>
              <a:off x="3374743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12E0F5D1-2CE8-7A88-2422-3ED514B98624}"/>
                </a:ext>
              </a:extLst>
            </p:cNvPr>
            <p:cNvSpPr>
              <a:spLocks/>
            </p:cNvSpPr>
            <p:nvPr/>
          </p:nvSpPr>
          <p:spPr>
            <a:xfrm>
              <a:off x="4154389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93B68E92-08C3-4F49-98CF-526688DA5122}"/>
                </a:ext>
              </a:extLst>
            </p:cNvPr>
            <p:cNvSpPr>
              <a:spLocks/>
            </p:cNvSpPr>
            <p:nvPr/>
          </p:nvSpPr>
          <p:spPr>
            <a:xfrm>
              <a:off x="4934035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60" name="Arrow: Chevron 59">
              <a:extLst>
                <a:ext uri="{FF2B5EF4-FFF2-40B4-BE49-F238E27FC236}">
                  <a16:creationId xmlns:a16="http://schemas.microsoft.com/office/drawing/2014/main" id="{DD0DFCEC-2FBD-7B02-00E3-ED5A05EFB9D4}"/>
                </a:ext>
              </a:extLst>
            </p:cNvPr>
            <p:cNvSpPr>
              <a:spLocks/>
            </p:cNvSpPr>
            <p:nvPr/>
          </p:nvSpPr>
          <p:spPr>
            <a:xfrm>
              <a:off x="5713681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E7482E3D-F1ED-EAE4-C41B-D619663BFB6E}"/>
                </a:ext>
              </a:extLst>
            </p:cNvPr>
            <p:cNvSpPr>
              <a:spLocks/>
            </p:cNvSpPr>
            <p:nvPr/>
          </p:nvSpPr>
          <p:spPr>
            <a:xfrm>
              <a:off x="6493327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9D709DAC-886C-08DA-6B7C-937F8C21B165}"/>
                </a:ext>
              </a:extLst>
            </p:cNvPr>
            <p:cNvSpPr>
              <a:spLocks/>
            </p:cNvSpPr>
            <p:nvPr/>
          </p:nvSpPr>
          <p:spPr>
            <a:xfrm>
              <a:off x="7272973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F045200F-79A5-5980-5CE9-6F527CD221D4}"/>
                </a:ext>
              </a:extLst>
            </p:cNvPr>
            <p:cNvSpPr>
              <a:spLocks/>
            </p:cNvSpPr>
            <p:nvPr/>
          </p:nvSpPr>
          <p:spPr>
            <a:xfrm>
              <a:off x="8052619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17997648-76B2-2B92-F527-285663E1A909}"/>
                </a:ext>
              </a:extLst>
            </p:cNvPr>
            <p:cNvSpPr>
              <a:spLocks/>
            </p:cNvSpPr>
            <p:nvPr/>
          </p:nvSpPr>
          <p:spPr>
            <a:xfrm>
              <a:off x="8832265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38EF12C9-8923-C0F5-4929-DBA41530F0B1}"/>
                </a:ext>
              </a:extLst>
            </p:cNvPr>
            <p:cNvSpPr>
              <a:spLocks/>
            </p:cNvSpPr>
            <p:nvPr/>
          </p:nvSpPr>
          <p:spPr>
            <a:xfrm>
              <a:off x="9611909" y="3460701"/>
              <a:ext cx="972117" cy="579208"/>
            </a:xfrm>
            <a:prstGeom prst="chevron">
              <a:avLst>
                <a:gd name="adj" fmla="val 3203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+mj-lt"/>
                </a:rPr>
                <a:t>Quam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295401-60A2-D189-FF1C-D62D2EAEF9A8}"/>
                </a:ext>
              </a:extLst>
            </p:cNvPr>
            <p:cNvSpPr txBox="1">
              <a:spLocks/>
            </p:cNvSpPr>
            <p:nvPr/>
          </p:nvSpPr>
          <p:spPr>
            <a:xfrm>
              <a:off x="1335360" y="1891927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94119C-43B8-8A43-1774-F77AEA0EC2CB}"/>
                </a:ext>
              </a:extLst>
            </p:cNvPr>
            <p:cNvSpPr txBox="1">
              <a:spLocks/>
            </p:cNvSpPr>
            <p:nvPr/>
          </p:nvSpPr>
          <p:spPr>
            <a:xfrm>
              <a:off x="2897692" y="1891927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D43924-1681-B41E-D764-C9C1A0595390}"/>
                </a:ext>
              </a:extLst>
            </p:cNvPr>
            <p:cNvSpPr txBox="1">
              <a:spLocks/>
            </p:cNvSpPr>
            <p:nvPr/>
          </p:nvSpPr>
          <p:spPr>
            <a:xfrm>
              <a:off x="4460023" y="1891927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18623C-B260-46C2-D6B0-C129591CAF71}"/>
                </a:ext>
              </a:extLst>
            </p:cNvPr>
            <p:cNvSpPr txBox="1">
              <a:spLocks/>
            </p:cNvSpPr>
            <p:nvPr/>
          </p:nvSpPr>
          <p:spPr>
            <a:xfrm>
              <a:off x="2093230" y="4718733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91573C-05DE-2D46-A9EA-B32C00E25F92}"/>
                </a:ext>
              </a:extLst>
            </p:cNvPr>
            <p:cNvSpPr txBox="1">
              <a:spLocks/>
            </p:cNvSpPr>
            <p:nvPr/>
          </p:nvSpPr>
          <p:spPr>
            <a:xfrm>
              <a:off x="6022355" y="1891927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A915044-99B9-4E6E-1F76-BA64168874AF}"/>
                </a:ext>
              </a:extLst>
            </p:cNvPr>
            <p:cNvSpPr txBox="1">
              <a:spLocks/>
            </p:cNvSpPr>
            <p:nvPr/>
          </p:nvSpPr>
          <p:spPr>
            <a:xfrm>
              <a:off x="9147018" y="1891927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7F01BA-3DF3-A016-E08C-A39755470EA9}"/>
                </a:ext>
              </a:extLst>
            </p:cNvPr>
            <p:cNvSpPr txBox="1">
              <a:spLocks/>
            </p:cNvSpPr>
            <p:nvPr/>
          </p:nvSpPr>
          <p:spPr>
            <a:xfrm>
              <a:off x="7584686" y="1891927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ADE3E3-9A18-D7B6-1B29-B8EC3EA18DF5}"/>
                </a:ext>
              </a:extLst>
            </p:cNvPr>
            <p:cNvSpPr txBox="1">
              <a:spLocks/>
            </p:cNvSpPr>
            <p:nvPr/>
          </p:nvSpPr>
          <p:spPr>
            <a:xfrm>
              <a:off x="3664602" y="4718733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24BB6F-AE50-05A4-7857-ACEE3E45A6EC}"/>
                </a:ext>
              </a:extLst>
            </p:cNvPr>
            <p:cNvSpPr txBox="1">
              <a:spLocks/>
            </p:cNvSpPr>
            <p:nvPr/>
          </p:nvSpPr>
          <p:spPr>
            <a:xfrm>
              <a:off x="5235974" y="4718733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9CE5F8-0503-F446-0C8A-6F8225B5D576}"/>
                </a:ext>
              </a:extLst>
            </p:cNvPr>
            <p:cNvSpPr txBox="1">
              <a:spLocks/>
            </p:cNvSpPr>
            <p:nvPr/>
          </p:nvSpPr>
          <p:spPr>
            <a:xfrm>
              <a:off x="6807346" y="4718733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22E17-71C4-E398-ABB6-949D5EC0D720}"/>
                </a:ext>
              </a:extLst>
            </p:cNvPr>
            <p:cNvSpPr txBox="1">
              <a:spLocks/>
            </p:cNvSpPr>
            <p:nvPr/>
          </p:nvSpPr>
          <p:spPr>
            <a:xfrm>
              <a:off x="8378718" y="4718733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8BB3E0-794A-2143-4772-034CA795844C}"/>
                </a:ext>
              </a:extLst>
            </p:cNvPr>
            <p:cNvSpPr txBox="1">
              <a:spLocks/>
            </p:cNvSpPr>
            <p:nvPr/>
          </p:nvSpPr>
          <p:spPr>
            <a:xfrm>
              <a:off x="9807276" y="4718733"/>
              <a:ext cx="1475834" cy="89473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Etiam vitae quam quis leo pulvinar lacinia at quis odio.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41533A9-2341-9B82-43D9-7DB754F08FDA}"/>
                </a:ext>
              </a:extLst>
            </p:cNvPr>
            <p:cNvCxnSpPr>
              <a:cxnSpLocks/>
            </p:cNvCxnSpPr>
            <p:nvPr/>
          </p:nvCxnSpPr>
          <p:spPr>
            <a:xfrm>
              <a:off x="1383814" y="2763150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82DE82-8F4D-0D0B-6441-4BCD784E2936}"/>
                </a:ext>
              </a:extLst>
            </p:cNvPr>
            <p:cNvCxnSpPr>
              <a:cxnSpLocks/>
            </p:cNvCxnSpPr>
            <p:nvPr/>
          </p:nvCxnSpPr>
          <p:spPr>
            <a:xfrm>
              <a:off x="2944366" y="2763150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E750F8-DC25-CD3C-E1F1-4E80F9C93B49}"/>
                </a:ext>
              </a:extLst>
            </p:cNvPr>
            <p:cNvCxnSpPr>
              <a:cxnSpLocks/>
            </p:cNvCxnSpPr>
            <p:nvPr/>
          </p:nvCxnSpPr>
          <p:spPr>
            <a:xfrm>
              <a:off x="4504917" y="2763150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0FB278-9DD2-B664-CBF6-CDE645F29198}"/>
                </a:ext>
              </a:extLst>
            </p:cNvPr>
            <p:cNvCxnSpPr>
              <a:cxnSpLocks/>
            </p:cNvCxnSpPr>
            <p:nvPr/>
          </p:nvCxnSpPr>
          <p:spPr>
            <a:xfrm>
              <a:off x="6065468" y="2763150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6D5E81B-321F-070F-BC72-4E638FBB03F1}"/>
                </a:ext>
              </a:extLst>
            </p:cNvPr>
            <p:cNvCxnSpPr>
              <a:cxnSpLocks/>
            </p:cNvCxnSpPr>
            <p:nvPr/>
          </p:nvCxnSpPr>
          <p:spPr>
            <a:xfrm>
              <a:off x="7626019" y="2763150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B85F44-E2C0-7814-3DED-F96D327C8E4B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71" y="2763150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018EB78-2DA0-1F90-193C-92D15A1BA2DF}"/>
                </a:ext>
              </a:extLst>
            </p:cNvPr>
            <p:cNvCxnSpPr>
              <a:cxnSpLocks/>
            </p:cNvCxnSpPr>
            <p:nvPr/>
          </p:nvCxnSpPr>
          <p:spPr>
            <a:xfrm>
              <a:off x="2176074" y="4003736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ED4591-64F7-5C70-5F17-ACBAE0CA6836}"/>
                </a:ext>
              </a:extLst>
            </p:cNvPr>
            <p:cNvCxnSpPr>
              <a:cxnSpLocks/>
            </p:cNvCxnSpPr>
            <p:nvPr/>
          </p:nvCxnSpPr>
          <p:spPr>
            <a:xfrm>
              <a:off x="3736626" y="4003736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E2914A-5F39-AA37-E1BB-21D7F7AFC777}"/>
                </a:ext>
              </a:extLst>
            </p:cNvPr>
            <p:cNvCxnSpPr>
              <a:cxnSpLocks/>
            </p:cNvCxnSpPr>
            <p:nvPr/>
          </p:nvCxnSpPr>
          <p:spPr>
            <a:xfrm>
              <a:off x="5297178" y="4003736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4A4D0F-7EE0-170A-E65E-60C9E77E5B9A}"/>
                </a:ext>
              </a:extLst>
            </p:cNvPr>
            <p:cNvCxnSpPr>
              <a:cxnSpLocks/>
            </p:cNvCxnSpPr>
            <p:nvPr/>
          </p:nvCxnSpPr>
          <p:spPr>
            <a:xfrm>
              <a:off x="6857730" y="4003736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7108F6-D0D6-0E52-EDFB-76196747329D}"/>
                </a:ext>
              </a:extLst>
            </p:cNvPr>
            <p:cNvCxnSpPr>
              <a:cxnSpLocks/>
            </p:cNvCxnSpPr>
            <p:nvPr/>
          </p:nvCxnSpPr>
          <p:spPr>
            <a:xfrm>
              <a:off x="8418282" y="4003736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59B53B-593C-0FAF-5C3A-B6E920BBD19C}"/>
                </a:ext>
              </a:extLst>
            </p:cNvPr>
            <p:cNvCxnSpPr>
              <a:cxnSpLocks/>
            </p:cNvCxnSpPr>
            <p:nvPr/>
          </p:nvCxnSpPr>
          <p:spPr>
            <a:xfrm>
              <a:off x="9978834" y="4003736"/>
              <a:ext cx="0" cy="733723"/>
            </a:xfrm>
            <a:prstGeom prst="lin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3503814"/>
      </p:ext>
    </p:extLst>
  </p:cSld>
  <p:clrMapOvr>
    <a:masterClrMapping/>
  </p:clrMapOvr>
</p:sld>
</file>

<file path=ppt/slides/slide36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FE7048E3-94BB-872B-FDC5-559FCA8D8D04}"/>
              </a:ext>
            </a:extLst>
          </p:cNvPr>
          <p:cNvSpPr>
            <a:spLocks/>
          </p:cNvSpPr>
          <p:nvPr/>
        </p:nvSpPr>
        <p:spPr>
          <a:xfrm>
            <a:off x="554732" y="2984010"/>
            <a:ext cx="7326525" cy="1832122"/>
          </a:xfrm>
          <a:prstGeom prst="notchedRightArrow">
            <a:avLst>
              <a:gd name="adj1" fmla="val 50000"/>
              <a:gd name="adj2" fmla="val 49208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79083C-49DF-BCFB-9646-3DE80F04E1AE}"/>
              </a:ext>
            </a:extLst>
          </p:cNvPr>
          <p:cNvSpPr/>
          <p:nvPr/>
        </p:nvSpPr>
        <p:spPr>
          <a:xfrm>
            <a:off x="1188333" y="3671056"/>
            <a:ext cx="444895" cy="45803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EB3C52-22BE-F983-1D21-55B72DC04D3E}"/>
              </a:ext>
            </a:extLst>
          </p:cNvPr>
          <p:cNvSpPr/>
          <p:nvPr/>
        </p:nvSpPr>
        <p:spPr>
          <a:xfrm>
            <a:off x="2363265" y="3671056"/>
            <a:ext cx="444895" cy="45803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BBCAC3-7F30-3395-BB33-FEF9076C0291}"/>
              </a:ext>
            </a:extLst>
          </p:cNvPr>
          <p:cNvSpPr/>
          <p:nvPr/>
        </p:nvSpPr>
        <p:spPr>
          <a:xfrm>
            <a:off x="3538197" y="3671056"/>
            <a:ext cx="444895" cy="45803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EA0C9F-0FC2-3258-2F67-8598B465766E}"/>
              </a:ext>
            </a:extLst>
          </p:cNvPr>
          <p:cNvSpPr/>
          <p:nvPr/>
        </p:nvSpPr>
        <p:spPr>
          <a:xfrm>
            <a:off x="4713129" y="3671056"/>
            <a:ext cx="444895" cy="45803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C30AFE-029D-674D-9E56-0880287DBAC5}"/>
              </a:ext>
            </a:extLst>
          </p:cNvPr>
          <p:cNvSpPr/>
          <p:nvPr/>
        </p:nvSpPr>
        <p:spPr>
          <a:xfrm>
            <a:off x="5888062" y="3671056"/>
            <a:ext cx="444895" cy="45803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6DBE72E8-B130-8B75-FD91-8687C806B5A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35" y="2104371"/>
            <a:ext cx="3591400" cy="3591400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27A057-EA17-9B23-B878-4F73EAD18D0E}"/>
              </a:ext>
            </a:extLst>
          </p:cNvPr>
          <p:cNvSpPr txBox="1"/>
          <p:nvPr/>
        </p:nvSpPr>
        <p:spPr>
          <a:xfrm>
            <a:off x="667458" y="4571995"/>
            <a:ext cx="1486644" cy="15449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Lorem Ipsum</a:t>
            </a:r>
            <a:endParaRPr lang="en-US" sz="1400" b="1" dirty="0">
              <a:solidFill>
                <a:schemeClr val="bg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D9275-D437-9CA6-33EC-E85638D8EC1A}"/>
              </a:ext>
            </a:extLst>
          </p:cNvPr>
          <p:cNvSpPr txBox="1"/>
          <p:nvPr/>
        </p:nvSpPr>
        <p:spPr>
          <a:xfrm>
            <a:off x="3017322" y="4571995"/>
            <a:ext cx="1486644" cy="15449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Lorem Ipsum</a:t>
            </a:r>
            <a:endParaRPr lang="en-US" sz="1400" b="1" dirty="0">
              <a:solidFill>
                <a:schemeClr val="bg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4DDFD-CE0E-4110-99D3-88CE75BE315A}"/>
              </a:ext>
            </a:extLst>
          </p:cNvPr>
          <p:cNvSpPr txBox="1"/>
          <p:nvPr/>
        </p:nvSpPr>
        <p:spPr>
          <a:xfrm>
            <a:off x="5367186" y="4571995"/>
            <a:ext cx="1486644" cy="15449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Lorem Ipsum</a:t>
            </a:r>
            <a:endParaRPr lang="en-US" sz="1400" b="1" dirty="0">
              <a:solidFill>
                <a:schemeClr val="bg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C17D9-2865-5665-48B0-B74912D0A9B8}"/>
              </a:ext>
            </a:extLst>
          </p:cNvPr>
          <p:cNvSpPr txBox="1"/>
          <p:nvPr/>
        </p:nvSpPr>
        <p:spPr>
          <a:xfrm>
            <a:off x="1842390" y="1683213"/>
            <a:ext cx="1486644" cy="15449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Lorem Ipsum</a:t>
            </a:r>
            <a:endParaRPr lang="en-US" sz="1400" b="1" dirty="0">
              <a:solidFill>
                <a:schemeClr val="bg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7BCF2-C985-FCBE-5960-0621BD72533C}"/>
              </a:ext>
            </a:extLst>
          </p:cNvPr>
          <p:cNvSpPr txBox="1"/>
          <p:nvPr/>
        </p:nvSpPr>
        <p:spPr>
          <a:xfrm>
            <a:off x="4192254" y="1683213"/>
            <a:ext cx="1486644" cy="15449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Lorem Ipsum</a:t>
            </a:r>
            <a:endParaRPr lang="en-US" sz="1400" b="1" dirty="0">
              <a:solidFill>
                <a:schemeClr val="bg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C9B6F8F-0F9C-A64D-ABCE-FBC9FA70392B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>
          <a:xfrm rot="5400000">
            <a:off x="1189327" y="4350541"/>
            <a:ext cx="442908" cy="1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12AB37E-AA74-62CD-0CD7-701DF0F185EE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rot="16200000" flipV="1">
            <a:off x="2364259" y="3449601"/>
            <a:ext cx="442909" cy="1"/>
          </a:xfrm>
          <a:prstGeom prst="bentConnector3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523C9EC-1668-B600-799B-318AEE6746C7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 rot="5400000">
            <a:off x="3539191" y="4350541"/>
            <a:ext cx="442908" cy="1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AC5619F-26B1-C226-BCE6-8D2221BD1008}"/>
              </a:ext>
            </a:extLst>
          </p:cNvPr>
          <p:cNvCxnSpPr>
            <a:cxnSpLocks/>
            <a:stCxn id="12" idx="0"/>
            <a:endCxn id="34" idx="2"/>
          </p:cNvCxnSpPr>
          <p:nvPr/>
        </p:nvCxnSpPr>
        <p:spPr>
          <a:xfrm rot="16200000" flipV="1">
            <a:off x="4714123" y="3449601"/>
            <a:ext cx="442909" cy="1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C391634-F50D-9069-BE77-890FEA553562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 rot="5400000">
            <a:off x="5889055" y="4350540"/>
            <a:ext cx="442908" cy="2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31751986"/>
      </p:ext>
    </p:extLst>
  </p:cSld>
  <p:clrMapOvr>
    <a:masterClrMapping/>
  </p:clrMapOvr>
</p:sld>
</file>

<file path=ppt/slides/slide376.xml><?xml version="1.0" encoding="utf-8"?>
<p:sld xmlns:a16="http://schemas.microsoft.com/office/drawing/2014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458589-D1D8-09E5-C156-45324FD045B4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657362" y="2744462"/>
            <a:ext cx="0" cy="8428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BF0163-DEA0-8F2F-5944-E19D8F55034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788344" y="3965342"/>
            <a:ext cx="0" cy="7174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D6A0B1-DB75-FF1E-44E2-F46DBC5B6B0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928344" y="2744462"/>
            <a:ext cx="0" cy="733021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FF7EC0-D31D-0C69-1B3D-FDDD46E146F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134715" y="3965342"/>
            <a:ext cx="0" cy="7174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0CA3C1-B604-1CE7-8AE4-1597188E71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441972" y="3965342"/>
            <a:ext cx="0" cy="71742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736ADD5-92E6-EEAE-058D-F5043E04C970}"/>
              </a:ext>
            </a:extLst>
          </p:cNvPr>
          <p:cNvSpPr/>
          <p:nvPr/>
        </p:nvSpPr>
        <p:spPr>
          <a:xfrm>
            <a:off x="554730" y="3170846"/>
            <a:ext cx="2389786" cy="106178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6E12893-8338-B1D7-C963-AAAD44543636}"/>
              </a:ext>
            </a:extLst>
          </p:cNvPr>
          <p:cNvSpPr/>
          <p:nvPr/>
        </p:nvSpPr>
        <p:spPr>
          <a:xfrm>
            <a:off x="2727916" y="3170846"/>
            <a:ext cx="2389786" cy="1061788"/>
          </a:xfrm>
          <a:prstGeom prst="chevr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E31B789-1416-4C00-80B3-820A6B05CEBD}"/>
              </a:ext>
            </a:extLst>
          </p:cNvPr>
          <p:cNvSpPr/>
          <p:nvPr/>
        </p:nvSpPr>
        <p:spPr>
          <a:xfrm>
            <a:off x="4901102" y="3170846"/>
            <a:ext cx="2389786" cy="1061788"/>
          </a:xfrm>
          <a:prstGeom prst="chevro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672F7B7-2EB7-E3BC-B7EA-6E6B16A797A4}"/>
              </a:ext>
            </a:extLst>
          </p:cNvPr>
          <p:cNvSpPr/>
          <p:nvPr/>
        </p:nvSpPr>
        <p:spPr>
          <a:xfrm>
            <a:off x="7074287" y="3170846"/>
            <a:ext cx="2389786" cy="106178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A089752-A36C-24B6-807D-8133233EFBF7}"/>
              </a:ext>
            </a:extLst>
          </p:cNvPr>
          <p:cNvSpPr/>
          <p:nvPr/>
        </p:nvSpPr>
        <p:spPr>
          <a:xfrm>
            <a:off x="9247473" y="3170846"/>
            <a:ext cx="2389786" cy="1061788"/>
          </a:xfrm>
          <a:prstGeom prst="chevro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E8E653-26F2-FD0C-437D-98395D0578AC}"/>
              </a:ext>
            </a:extLst>
          </p:cNvPr>
          <p:cNvSpPr txBox="1">
            <a:spLocks/>
          </p:cNvSpPr>
          <p:nvPr/>
        </p:nvSpPr>
        <p:spPr>
          <a:xfrm>
            <a:off x="3022362" y="1572923"/>
            <a:ext cx="1270000" cy="11715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 pulvinar lacinia at quis odio. 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F260D3-22D1-D2CB-65C0-B22DF7AD0202}"/>
              </a:ext>
            </a:extLst>
          </p:cNvPr>
          <p:cNvSpPr txBox="1">
            <a:spLocks/>
          </p:cNvSpPr>
          <p:nvPr/>
        </p:nvSpPr>
        <p:spPr>
          <a:xfrm>
            <a:off x="7293344" y="1572923"/>
            <a:ext cx="1270000" cy="11715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 pulvinar lacinia at quis odio. 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7C1837-ED52-676A-5AD4-E939C234E9B8}"/>
              </a:ext>
            </a:extLst>
          </p:cNvPr>
          <p:cNvSpPr txBox="1">
            <a:spLocks/>
          </p:cNvSpPr>
          <p:nvPr/>
        </p:nvSpPr>
        <p:spPr>
          <a:xfrm>
            <a:off x="806972" y="4682764"/>
            <a:ext cx="1270000" cy="11715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 pulvinar lacinia at quis odio. 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681CF2-1B3A-4F56-501E-D9F3C02AC075}"/>
              </a:ext>
            </a:extLst>
          </p:cNvPr>
          <p:cNvSpPr txBox="1">
            <a:spLocks/>
          </p:cNvSpPr>
          <p:nvPr/>
        </p:nvSpPr>
        <p:spPr>
          <a:xfrm>
            <a:off x="5153344" y="4682764"/>
            <a:ext cx="1270000" cy="11715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 pulvinar lacinia at quis odio. 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90B1EF-0D2E-1C36-95C4-71250588FC00}"/>
              </a:ext>
            </a:extLst>
          </p:cNvPr>
          <p:cNvSpPr txBox="1">
            <a:spLocks/>
          </p:cNvSpPr>
          <p:nvPr/>
        </p:nvSpPr>
        <p:spPr>
          <a:xfrm>
            <a:off x="9499715" y="4682764"/>
            <a:ext cx="1270000" cy="11715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 pulvinar lacinia at quis odio. 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CCD7CA51-DC1A-F452-2C26-930EC1E38054}"/>
              </a:ext>
            </a:extLst>
          </p:cNvPr>
          <p:cNvPicPr>
            <a:picLocks noGrp="1" noChangeAspect="1"/>
          </p:cNvPicPr>
          <p:nvPr>
            <p:ph sz="quarter" idx="19"/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5213" y="3427330"/>
            <a:ext cx="548820" cy="548820"/>
          </a:xfr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83F27DA-71B5-43D9-E54D-6FBB50DFF0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7956" y="3439246"/>
            <a:ext cx="548820" cy="54882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420B46A9-C205-AA8D-88D8-33DFD12149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8399" y="3451161"/>
            <a:ext cx="548820" cy="54882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CCB8002C-57D5-F65A-2D62-5DE71253EDE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94771" y="3474992"/>
            <a:ext cx="548820" cy="54882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36F92D9-B3CF-2D73-5995-46FBC083DB4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21585" y="3463076"/>
            <a:ext cx="548820" cy="548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0496280"/>
      </p:ext>
    </p:extLst>
  </p:cSld>
  <p:clrMapOvr>
    <a:masterClrMapping/>
  </p:clrMapOvr>
</p:sld>
</file>

<file path=ppt/slides/slide38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4DA0D-2478-B01C-078C-D9926D32009F}"/>
              </a:ext>
            </a:extLst>
          </p:cNvPr>
          <p:cNvCxnSpPr>
            <a:cxnSpLocks/>
          </p:cNvCxnSpPr>
          <p:nvPr/>
        </p:nvCxnSpPr>
        <p:spPr>
          <a:xfrm>
            <a:off x="989427" y="3615397"/>
            <a:ext cx="102131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549CD8F-CF04-7740-F3A5-81B09B71683C}"/>
              </a:ext>
            </a:extLst>
          </p:cNvPr>
          <p:cNvSpPr/>
          <p:nvPr/>
        </p:nvSpPr>
        <p:spPr>
          <a:xfrm>
            <a:off x="1702191" y="3523957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4A0442-A9BF-656D-B660-1D61AEE7DF8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93631" y="3102769"/>
            <a:ext cx="0" cy="421188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AB6B208-5249-59F8-3C29-F072125966FE}"/>
              </a:ext>
            </a:extLst>
          </p:cNvPr>
          <p:cNvSpPr/>
          <p:nvPr/>
        </p:nvSpPr>
        <p:spPr>
          <a:xfrm>
            <a:off x="2486362" y="3523957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40760C-B666-962F-CAAF-429BBFDD5D1A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576735" y="3706837"/>
            <a:ext cx="1067" cy="420623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7EBC5A3-813C-5B60-6E0C-5A5ABCA0254F}"/>
              </a:ext>
            </a:extLst>
          </p:cNvPr>
          <p:cNvSpPr/>
          <p:nvPr/>
        </p:nvSpPr>
        <p:spPr>
          <a:xfrm>
            <a:off x="3270533" y="3523956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E55EF1-9E90-B25F-F1D0-C0E96BADA08B}"/>
              </a:ext>
            </a:extLst>
          </p:cNvPr>
          <p:cNvCxnSpPr>
            <a:stCxn id="42" idx="0"/>
          </p:cNvCxnSpPr>
          <p:nvPr/>
        </p:nvCxnSpPr>
        <p:spPr>
          <a:xfrm flipV="1">
            <a:off x="3361973" y="3102768"/>
            <a:ext cx="213" cy="421188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493D71A-4E6E-02BB-39DF-E2CA8734FCC0}"/>
              </a:ext>
            </a:extLst>
          </p:cNvPr>
          <p:cNvSpPr/>
          <p:nvPr/>
        </p:nvSpPr>
        <p:spPr>
          <a:xfrm>
            <a:off x="4054704" y="3523956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92B4B4-CFB6-47AF-9267-702E7678CA71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4145290" y="3706836"/>
            <a:ext cx="854" cy="420623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167F9D0-712C-DCA9-2908-1B509AD54907}"/>
              </a:ext>
            </a:extLst>
          </p:cNvPr>
          <p:cNvSpPr/>
          <p:nvPr/>
        </p:nvSpPr>
        <p:spPr>
          <a:xfrm>
            <a:off x="4838875" y="3523955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C5CDA0-8CD3-3369-49DF-E53867A58587}"/>
              </a:ext>
            </a:extLst>
          </p:cNvPr>
          <p:cNvCxnSpPr>
            <a:stCxn id="47" idx="0"/>
          </p:cNvCxnSpPr>
          <p:nvPr/>
        </p:nvCxnSpPr>
        <p:spPr>
          <a:xfrm flipV="1">
            <a:off x="4930315" y="3102767"/>
            <a:ext cx="426" cy="421188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32BB624-0059-9D32-13F5-8C6C32ECC231}"/>
              </a:ext>
            </a:extLst>
          </p:cNvPr>
          <p:cNvSpPr/>
          <p:nvPr/>
        </p:nvSpPr>
        <p:spPr>
          <a:xfrm>
            <a:off x="5623046" y="3523955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17337C-BAAC-9BA2-4C68-E28CBD1D115F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713845" y="3706835"/>
            <a:ext cx="641" cy="420623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CE050E-9F73-D9F5-7015-17EBB4E3A23A}"/>
              </a:ext>
            </a:extLst>
          </p:cNvPr>
          <p:cNvSpPr/>
          <p:nvPr/>
        </p:nvSpPr>
        <p:spPr>
          <a:xfrm>
            <a:off x="6407217" y="3523954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1A5007-FAD3-5405-501D-FC62BB82C6FC}"/>
              </a:ext>
            </a:extLst>
          </p:cNvPr>
          <p:cNvCxnSpPr>
            <a:stCxn id="51" idx="0"/>
          </p:cNvCxnSpPr>
          <p:nvPr/>
        </p:nvCxnSpPr>
        <p:spPr>
          <a:xfrm flipV="1">
            <a:off x="6498657" y="3102766"/>
            <a:ext cx="639" cy="421188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EEC18D0-C829-575B-61E5-7BCBD9C885D2}"/>
              </a:ext>
            </a:extLst>
          </p:cNvPr>
          <p:cNvSpPr/>
          <p:nvPr/>
        </p:nvSpPr>
        <p:spPr>
          <a:xfrm>
            <a:off x="7191388" y="3523954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A3A92F-78A4-61D7-72CF-E943055A527A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7282400" y="3706834"/>
            <a:ext cx="428" cy="420623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EA3F33B-E39A-0C51-EED5-C50D398107D6}"/>
              </a:ext>
            </a:extLst>
          </p:cNvPr>
          <p:cNvSpPr/>
          <p:nvPr/>
        </p:nvSpPr>
        <p:spPr>
          <a:xfrm>
            <a:off x="7975559" y="3523953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1C3E19-159D-F172-F7DF-C81735E4AB7C}"/>
              </a:ext>
            </a:extLst>
          </p:cNvPr>
          <p:cNvCxnSpPr>
            <a:stCxn id="57" idx="0"/>
          </p:cNvCxnSpPr>
          <p:nvPr/>
        </p:nvCxnSpPr>
        <p:spPr>
          <a:xfrm flipV="1">
            <a:off x="8066999" y="3102765"/>
            <a:ext cx="852" cy="421188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B395613-5CEE-6C7A-BB83-74AE32250895}"/>
              </a:ext>
            </a:extLst>
          </p:cNvPr>
          <p:cNvSpPr/>
          <p:nvPr/>
        </p:nvSpPr>
        <p:spPr>
          <a:xfrm>
            <a:off x="8759730" y="3523953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7F588-B988-A2BD-CB24-A764E979ED4C}"/>
              </a:ext>
            </a:extLst>
          </p:cNvPr>
          <p:cNvCxnSpPr>
            <a:cxnSpLocks/>
            <a:stCxn id="59" idx="4"/>
          </p:cNvCxnSpPr>
          <p:nvPr/>
        </p:nvCxnSpPr>
        <p:spPr>
          <a:xfrm flipH="1">
            <a:off x="8850955" y="3706833"/>
            <a:ext cx="215" cy="420623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A9A5D61-D9F2-BD35-493E-DEC092BE4426}"/>
              </a:ext>
            </a:extLst>
          </p:cNvPr>
          <p:cNvSpPr/>
          <p:nvPr/>
        </p:nvSpPr>
        <p:spPr>
          <a:xfrm>
            <a:off x="9543901" y="3523952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284A9EF-71A4-BFA6-FB11-61E934BA0385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35341" y="3102764"/>
            <a:ext cx="1065" cy="421188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17DABC0-4CFF-CEF1-461E-66EF5DCE1A04}"/>
              </a:ext>
            </a:extLst>
          </p:cNvPr>
          <p:cNvSpPr/>
          <p:nvPr/>
        </p:nvSpPr>
        <p:spPr>
          <a:xfrm>
            <a:off x="10328070" y="3523952"/>
            <a:ext cx="182880" cy="18288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CB8BCA-6EEE-40FC-6DEB-1770406AC74B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10419510" y="3706832"/>
            <a:ext cx="0" cy="420623"/>
          </a:xfrm>
          <a:prstGeom prst="straightConnector1">
            <a:avLst/>
          </a:prstGeom>
          <a:ln>
            <a:solidFill>
              <a:schemeClr val="bg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94AEBF-1200-BF52-58D9-3D64A5AB38D5}"/>
              </a:ext>
            </a:extLst>
          </p:cNvPr>
          <p:cNvSpPr txBox="1">
            <a:spLocks/>
          </p:cNvSpPr>
          <p:nvPr/>
        </p:nvSpPr>
        <p:spPr>
          <a:xfrm>
            <a:off x="1158631" y="2393788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486FF9-7A53-10D4-3C16-04311DD2CE9D}"/>
              </a:ext>
            </a:extLst>
          </p:cNvPr>
          <p:cNvSpPr txBox="1">
            <a:spLocks/>
          </p:cNvSpPr>
          <p:nvPr/>
        </p:nvSpPr>
        <p:spPr>
          <a:xfrm>
            <a:off x="2727079" y="2393788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70957B-057B-1445-ACE5-147AC3A978CC}"/>
              </a:ext>
            </a:extLst>
          </p:cNvPr>
          <p:cNvSpPr txBox="1">
            <a:spLocks/>
          </p:cNvSpPr>
          <p:nvPr/>
        </p:nvSpPr>
        <p:spPr>
          <a:xfrm>
            <a:off x="4295527" y="2393788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DA85BE-0DCA-E641-C03E-36F119513A56}"/>
              </a:ext>
            </a:extLst>
          </p:cNvPr>
          <p:cNvSpPr txBox="1">
            <a:spLocks/>
          </p:cNvSpPr>
          <p:nvPr/>
        </p:nvSpPr>
        <p:spPr>
          <a:xfrm>
            <a:off x="5863975" y="2393788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484117-0F53-0380-FE7A-38BD15C36711}"/>
              </a:ext>
            </a:extLst>
          </p:cNvPr>
          <p:cNvSpPr txBox="1">
            <a:spLocks/>
          </p:cNvSpPr>
          <p:nvPr/>
        </p:nvSpPr>
        <p:spPr>
          <a:xfrm>
            <a:off x="7432423" y="2393788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4CD299-A57E-C73F-889B-4DD0F53D98BD}"/>
              </a:ext>
            </a:extLst>
          </p:cNvPr>
          <p:cNvSpPr txBox="1">
            <a:spLocks/>
          </p:cNvSpPr>
          <p:nvPr/>
        </p:nvSpPr>
        <p:spPr>
          <a:xfrm>
            <a:off x="9000873" y="2393788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C44888-59D9-CB2E-B59F-7B83D9BECA27}"/>
              </a:ext>
            </a:extLst>
          </p:cNvPr>
          <p:cNvSpPr txBox="1">
            <a:spLocks/>
          </p:cNvSpPr>
          <p:nvPr/>
        </p:nvSpPr>
        <p:spPr>
          <a:xfrm>
            <a:off x="1942268" y="4272800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6E698B-0BC9-556E-B2BF-1F0F554D43FE}"/>
              </a:ext>
            </a:extLst>
          </p:cNvPr>
          <p:cNvSpPr txBox="1">
            <a:spLocks/>
          </p:cNvSpPr>
          <p:nvPr/>
        </p:nvSpPr>
        <p:spPr>
          <a:xfrm>
            <a:off x="3510716" y="4272800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7AF300-8538-DA18-06DD-502D8811522E}"/>
              </a:ext>
            </a:extLst>
          </p:cNvPr>
          <p:cNvSpPr txBox="1">
            <a:spLocks/>
          </p:cNvSpPr>
          <p:nvPr/>
        </p:nvSpPr>
        <p:spPr>
          <a:xfrm>
            <a:off x="5079164" y="4272800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66380C-BD58-34CA-B82D-EAE4EDACBD21}"/>
              </a:ext>
            </a:extLst>
          </p:cNvPr>
          <p:cNvSpPr txBox="1">
            <a:spLocks/>
          </p:cNvSpPr>
          <p:nvPr/>
        </p:nvSpPr>
        <p:spPr>
          <a:xfrm>
            <a:off x="6647612" y="4272800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BF8DB2-0390-C032-CCFB-96AF79C3E963}"/>
              </a:ext>
            </a:extLst>
          </p:cNvPr>
          <p:cNvSpPr txBox="1">
            <a:spLocks/>
          </p:cNvSpPr>
          <p:nvPr/>
        </p:nvSpPr>
        <p:spPr>
          <a:xfrm>
            <a:off x="8216060" y="4272800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A800E5-FC92-4813-5A2A-85A7A186F9C4}"/>
              </a:ext>
            </a:extLst>
          </p:cNvPr>
          <p:cNvSpPr txBox="1">
            <a:spLocks/>
          </p:cNvSpPr>
          <p:nvPr/>
        </p:nvSpPr>
        <p:spPr>
          <a:xfrm>
            <a:off x="9784510" y="4272800"/>
            <a:ext cx="1270000" cy="6175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Etiam vitae quam quis leo.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75CC5C-3C52-959F-97A8-8642E777CF75}"/>
              </a:ext>
            </a:extLst>
          </p:cNvPr>
          <p:cNvSpPr txBox="1"/>
          <p:nvPr/>
        </p:nvSpPr>
        <p:spPr>
          <a:xfrm>
            <a:off x="1476131" y="3755728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88EDB-7AFF-9B33-62EB-F82EE4DFE7F5}"/>
              </a:ext>
            </a:extLst>
          </p:cNvPr>
          <p:cNvSpPr txBox="1"/>
          <p:nvPr/>
        </p:nvSpPr>
        <p:spPr>
          <a:xfrm>
            <a:off x="3044579" y="3755728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D2DAD-F197-F1E9-8CBA-52EA6858FE70}"/>
              </a:ext>
            </a:extLst>
          </p:cNvPr>
          <p:cNvSpPr txBox="1"/>
          <p:nvPr/>
        </p:nvSpPr>
        <p:spPr>
          <a:xfrm>
            <a:off x="4613027" y="3755728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0755F-0F17-BF06-79BA-1410A1485B8D}"/>
              </a:ext>
            </a:extLst>
          </p:cNvPr>
          <p:cNvSpPr txBox="1"/>
          <p:nvPr/>
        </p:nvSpPr>
        <p:spPr>
          <a:xfrm>
            <a:off x="6181475" y="3755728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07A49-8C6C-5609-2140-5F56363273B6}"/>
              </a:ext>
            </a:extLst>
          </p:cNvPr>
          <p:cNvSpPr txBox="1"/>
          <p:nvPr/>
        </p:nvSpPr>
        <p:spPr>
          <a:xfrm>
            <a:off x="7749923" y="3755728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1EDEA-74FA-346F-6979-251FD1C98ED3}"/>
              </a:ext>
            </a:extLst>
          </p:cNvPr>
          <p:cNvSpPr txBox="1"/>
          <p:nvPr/>
        </p:nvSpPr>
        <p:spPr>
          <a:xfrm>
            <a:off x="9318373" y="3755728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12F4C-2EC1-F069-9BED-2E2952F5BAE8}"/>
              </a:ext>
            </a:extLst>
          </p:cNvPr>
          <p:cNvSpPr txBox="1"/>
          <p:nvPr/>
        </p:nvSpPr>
        <p:spPr>
          <a:xfrm>
            <a:off x="2259768" y="3125854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60975-187A-C904-F258-F476C264D127}"/>
              </a:ext>
            </a:extLst>
          </p:cNvPr>
          <p:cNvSpPr txBox="1"/>
          <p:nvPr/>
        </p:nvSpPr>
        <p:spPr>
          <a:xfrm>
            <a:off x="3828216" y="3125854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F5DC57-2AD6-56B6-6F13-80468AC65516}"/>
              </a:ext>
            </a:extLst>
          </p:cNvPr>
          <p:cNvSpPr txBox="1"/>
          <p:nvPr/>
        </p:nvSpPr>
        <p:spPr>
          <a:xfrm>
            <a:off x="5396664" y="3125854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04E91-DD33-5660-EA0D-2D6C41351B6A}"/>
              </a:ext>
            </a:extLst>
          </p:cNvPr>
          <p:cNvSpPr txBox="1"/>
          <p:nvPr/>
        </p:nvSpPr>
        <p:spPr>
          <a:xfrm>
            <a:off x="6965112" y="3125854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94C84-63CB-0D52-78AF-3C3A6D13617B}"/>
              </a:ext>
            </a:extLst>
          </p:cNvPr>
          <p:cNvSpPr txBox="1"/>
          <p:nvPr/>
        </p:nvSpPr>
        <p:spPr>
          <a:xfrm>
            <a:off x="8533560" y="3125854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A0771-CC8D-3F3A-9D86-F4C471C345EB}"/>
              </a:ext>
            </a:extLst>
          </p:cNvPr>
          <p:cNvSpPr txBox="1"/>
          <p:nvPr/>
        </p:nvSpPr>
        <p:spPr>
          <a:xfrm>
            <a:off x="10102010" y="3125854"/>
            <a:ext cx="635000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864667"/>
      </p:ext>
    </p:extLst>
  </p:cSld>
  <p:clrMapOvr>
    <a:masterClrMapping/>
  </p:clrMapOvr>
</p:sld>
</file>

<file path=ppt/slides/slide39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8C1400-A22F-AC8C-7E0D-2D61D88BD151}"/>
              </a:ext>
            </a:extLst>
          </p:cNvPr>
          <p:cNvGrpSpPr>
            <a:grpSpLocks/>
          </p:cNvGrpSpPr>
          <p:nvPr/>
        </p:nvGrpSpPr>
        <p:grpSpPr>
          <a:xfrm>
            <a:off x="826259" y="1761298"/>
            <a:ext cx="10539482" cy="4277718"/>
            <a:chOff x="903683" y="1854063"/>
            <a:chExt cx="10384625" cy="423817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1A2EBD-44C5-633C-3769-DA61DFE59E70}"/>
                </a:ext>
              </a:extLst>
            </p:cNvPr>
            <p:cNvSpPr>
              <a:spLocks/>
            </p:cNvSpPr>
            <p:nvPr/>
          </p:nvSpPr>
          <p:spPr>
            <a:xfrm>
              <a:off x="903683" y="1854066"/>
              <a:ext cx="2553390" cy="4238171"/>
            </a:xfrm>
            <a:custGeom>
              <a:avLst/>
              <a:gdLst>
                <a:gd name="connsiteX0" fmla="*/ 0 w 1986359"/>
                <a:gd name="connsiteY0" fmla="*/ 198636 h 4238171"/>
                <a:gd name="connsiteX1" fmla="*/ 198636 w 1986359"/>
                <a:gd name="connsiteY1" fmla="*/ 0 h 4238171"/>
                <a:gd name="connsiteX2" fmla="*/ 1787723 w 1986359"/>
                <a:gd name="connsiteY2" fmla="*/ 0 h 4238171"/>
                <a:gd name="connsiteX3" fmla="*/ 1986359 w 1986359"/>
                <a:gd name="connsiteY3" fmla="*/ 198636 h 4238171"/>
                <a:gd name="connsiteX4" fmla="*/ 1986359 w 1986359"/>
                <a:gd name="connsiteY4" fmla="*/ 4039535 h 4238171"/>
                <a:gd name="connsiteX5" fmla="*/ 1787723 w 1986359"/>
                <a:gd name="connsiteY5" fmla="*/ 4238171 h 4238171"/>
                <a:gd name="connsiteX6" fmla="*/ 198636 w 1986359"/>
                <a:gd name="connsiteY6" fmla="*/ 4238171 h 4238171"/>
                <a:gd name="connsiteX7" fmla="*/ 0 w 1986359"/>
                <a:gd name="connsiteY7" fmla="*/ 4039535 h 4238171"/>
                <a:gd name="connsiteX8" fmla="*/ 0 w 1986359"/>
                <a:gd name="connsiteY8" fmla="*/ 198636 h 423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359" h="4238171">
                  <a:moveTo>
                    <a:pt x="0" y="198636"/>
                  </a:moveTo>
                  <a:cubicBezTo>
                    <a:pt x="0" y="88932"/>
                    <a:pt x="88932" y="0"/>
                    <a:pt x="198636" y="0"/>
                  </a:cubicBezTo>
                  <a:lnTo>
                    <a:pt x="1787723" y="0"/>
                  </a:lnTo>
                  <a:cubicBezTo>
                    <a:pt x="1897427" y="0"/>
                    <a:pt x="1986359" y="88932"/>
                    <a:pt x="1986359" y="198636"/>
                  </a:cubicBezTo>
                  <a:lnTo>
                    <a:pt x="1986359" y="4039535"/>
                  </a:lnTo>
                  <a:cubicBezTo>
                    <a:pt x="1986359" y="4149239"/>
                    <a:pt x="1897427" y="4238171"/>
                    <a:pt x="1787723" y="4238171"/>
                  </a:cubicBezTo>
                  <a:lnTo>
                    <a:pt x="198636" y="4238171"/>
                  </a:lnTo>
                  <a:cubicBezTo>
                    <a:pt x="88932" y="4238171"/>
                    <a:pt x="0" y="4149239"/>
                    <a:pt x="0" y="4039535"/>
                  </a:cubicBezTo>
                  <a:lnTo>
                    <a:pt x="0" y="1986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873068" rIns="177800" bIns="1025435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20XX</a:t>
              </a:r>
            </a:p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Etiam vitae quam quis leo pulvinar lacinia at quis odio. Nullam sed nisi fringillametus</a:t>
              </a: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E6C03E-F087-D7C7-CA60-7C3C412112C4}"/>
                </a:ext>
              </a:extLst>
            </p:cNvPr>
            <p:cNvSpPr>
              <a:spLocks/>
            </p:cNvSpPr>
            <p:nvPr/>
          </p:nvSpPr>
          <p:spPr>
            <a:xfrm>
              <a:off x="1474723" y="2108356"/>
              <a:ext cx="1411310" cy="14113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B6DE2C39-D40A-00CA-400A-F636D3FFB3C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651" y="2133284"/>
              <a:ext cx="1361454" cy="1361454"/>
            </a:xfrm>
            <a:prstGeom prst="ellipse">
              <a:avLst/>
            </a:pr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A8C856F-10B6-C7F2-EC79-E4B3778FA62E}"/>
                </a:ext>
              </a:extLst>
            </p:cNvPr>
            <p:cNvSpPr>
              <a:spLocks/>
            </p:cNvSpPr>
            <p:nvPr/>
          </p:nvSpPr>
          <p:spPr>
            <a:xfrm>
              <a:off x="3514094" y="1854065"/>
              <a:ext cx="2553390" cy="4238171"/>
            </a:xfrm>
            <a:custGeom>
              <a:avLst/>
              <a:gdLst>
                <a:gd name="connsiteX0" fmla="*/ 0 w 1986359"/>
                <a:gd name="connsiteY0" fmla="*/ 198636 h 4238171"/>
                <a:gd name="connsiteX1" fmla="*/ 198636 w 1986359"/>
                <a:gd name="connsiteY1" fmla="*/ 0 h 4238171"/>
                <a:gd name="connsiteX2" fmla="*/ 1787723 w 1986359"/>
                <a:gd name="connsiteY2" fmla="*/ 0 h 4238171"/>
                <a:gd name="connsiteX3" fmla="*/ 1986359 w 1986359"/>
                <a:gd name="connsiteY3" fmla="*/ 198636 h 4238171"/>
                <a:gd name="connsiteX4" fmla="*/ 1986359 w 1986359"/>
                <a:gd name="connsiteY4" fmla="*/ 4039535 h 4238171"/>
                <a:gd name="connsiteX5" fmla="*/ 1787723 w 1986359"/>
                <a:gd name="connsiteY5" fmla="*/ 4238171 h 4238171"/>
                <a:gd name="connsiteX6" fmla="*/ 198636 w 1986359"/>
                <a:gd name="connsiteY6" fmla="*/ 4238171 h 4238171"/>
                <a:gd name="connsiteX7" fmla="*/ 0 w 1986359"/>
                <a:gd name="connsiteY7" fmla="*/ 4039535 h 4238171"/>
                <a:gd name="connsiteX8" fmla="*/ 0 w 1986359"/>
                <a:gd name="connsiteY8" fmla="*/ 198636 h 423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359" h="4238171">
                  <a:moveTo>
                    <a:pt x="0" y="198636"/>
                  </a:moveTo>
                  <a:cubicBezTo>
                    <a:pt x="0" y="88932"/>
                    <a:pt x="88932" y="0"/>
                    <a:pt x="198636" y="0"/>
                  </a:cubicBezTo>
                  <a:lnTo>
                    <a:pt x="1787723" y="0"/>
                  </a:lnTo>
                  <a:cubicBezTo>
                    <a:pt x="1897427" y="0"/>
                    <a:pt x="1986359" y="88932"/>
                    <a:pt x="1986359" y="198636"/>
                  </a:cubicBezTo>
                  <a:lnTo>
                    <a:pt x="1986359" y="4039535"/>
                  </a:lnTo>
                  <a:cubicBezTo>
                    <a:pt x="1986359" y="4149239"/>
                    <a:pt x="1897427" y="4238171"/>
                    <a:pt x="1787723" y="4238171"/>
                  </a:cubicBezTo>
                  <a:lnTo>
                    <a:pt x="198636" y="4238171"/>
                  </a:lnTo>
                  <a:cubicBezTo>
                    <a:pt x="88932" y="4238171"/>
                    <a:pt x="0" y="4149239"/>
                    <a:pt x="0" y="4039535"/>
                  </a:cubicBezTo>
                  <a:lnTo>
                    <a:pt x="0" y="1986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873068" rIns="177800" bIns="1025435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20XX</a:t>
              </a:r>
            </a:p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Etiam vitae quam quis leo pulvinar lacinia at quis odio. Nullam sed nisi fringillametus</a:t>
              </a: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69BD86-E994-E233-0459-0CA6A917D38E}"/>
                </a:ext>
              </a:extLst>
            </p:cNvPr>
            <p:cNvSpPr>
              <a:spLocks/>
            </p:cNvSpPr>
            <p:nvPr/>
          </p:nvSpPr>
          <p:spPr>
            <a:xfrm>
              <a:off x="4085134" y="2108355"/>
              <a:ext cx="1411310" cy="14113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30" name="Picture 29" descr="Shape&#10;&#10;Description automatically generated">
              <a:extLst>
                <a:ext uri="{FF2B5EF4-FFF2-40B4-BE49-F238E27FC236}">
                  <a16:creationId xmlns:a16="http://schemas.microsoft.com/office/drawing/2014/main" id="{97F03540-0ABE-75F9-4DB0-0298A1B6226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062" y="2133283"/>
              <a:ext cx="1361454" cy="1361454"/>
            </a:xfrm>
            <a:prstGeom prst="ellipse">
              <a:avLst/>
            </a:prstGeom>
          </p:spPr>
        </p:pic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696521-3969-CE28-AFC9-010D05AD787E}"/>
                </a:ext>
              </a:extLst>
            </p:cNvPr>
            <p:cNvSpPr>
              <a:spLocks/>
            </p:cNvSpPr>
            <p:nvPr/>
          </p:nvSpPr>
          <p:spPr>
            <a:xfrm>
              <a:off x="6124506" y="1854064"/>
              <a:ext cx="2553390" cy="4238171"/>
            </a:xfrm>
            <a:custGeom>
              <a:avLst/>
              <a:gdLst>
                <a:gd name="connsiteX0" fmla="*/ 0 w 1986359"/>
                <a:gd name="connsiteY0" fmla="*/ 198636 h 4238171"/>
                <a:gd name="connsiteX1" fmla="*/ 198636 w 1986359"/>
                <a:gd name="connsiteY1" fmla="*/ 0 h 4238171"/>
                <a:gd name="connsiteX2" fmla="*/ 1787723 w 1986359"/>
                <a:gd name="connsiteY2" fmla="*/ 0 h 4238171"/>
                <a:gd name="connsiteX3" fmla="*/ 1986359 w 1986359"/>
                <a:gd name="connsiteY3" fmla="*/ 198636 h 4238171"/>
                <a:gd name="connsiteX4" fmla="*/ 1986359 w 1986359"/>
                <a:gd name="connsiteY4" fmla="*/ 4039535 h 4238171"/>
                <a:gd name="connsiteX5" fmla="*/ 1787723 w 1986359"/>
                <a:gd name="connsiteY5" fmla="*/ 4238171 h 4238171"/>
                <a:gd name="connsiteX6" fmla="*/ 198636 w 1986359"/>
                <a:gd name="connsiteY6" fmla="*/ 4238171 h 4238171"/>
                <a:gd name="connsiteX7" fmla="*/ 0 w 1986359"/>
                <a:gd name="connsiteY7" fmla="*/ 4039535 h 4238171"/>
                <a:gd name="connsiteX8" fmla="*/ 0 w 1986359"/>
                <a:gd name="connsiteY8" fmla="*/ 198636 h 423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359" h="4238171">
                  <a:moveTo>
                    <a:pt x="0" y="198636"/>
                  </a:moveTo>
                  <a:cubicBezTo>
                    <a:pt x="0" y="88932"/>
                    <a:pt x="88932" y="0"/>
                    <a:pt x="198636" y="0"/>
                  </a:cubicBezTo>
                  <a:lnTo>
                    <a:pt x="1787723" y="0"/>
                  </a:lnTo>
                  <a:cubicBezTo>
                    <a:pt x="1897427" y="0"/>
                    <a:pt x="1986359" y="88932"/>
                    <a:pt x="1986359" y="198636"/>
                  </a:cubicBezTo>
                  <a:lnTo>
                    <a:pt x="1986359" y="4039535"/>
                  </a:lnTo>
                  <a:cubicBezTo>
                    <a:pt x="1986359" y="4149239"/>
                    <a:pt x="1897427" y="4238171"/>
                    <a:pt x="1787723" y="4238171"/>
                  </a:cubicBezTo>
                  <a:lnTo>
                    <a:pt x="198636" y="4238171"/>
                  </a:lnTo>
                  <a:cubicBezTo>
                    <a:pt x="88932" y="4238171"/>
                    <a:pt x="0" y="4149239"/>
                    <a:pt x="0" y="4039535"/>
                  </a:cubicBezTo>
                  <a:lnTo>
                    <a:pt x="0" y="1986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873068" rIns="177800" bIns="1025435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20XX</a:t>
              </a:r>
            </a:p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Etiam vitae quam quis leo pulvinar lacinia at quis odio. Nullam sed nisi fringillametus</a:t>
              </a: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9DE13A8-5014-D4E5-EDAE-1F8F1078DDA9}"/>
                </a:ext>
              </a:extLst>
            </p:cNvPr>
            <p:cNvSpPr>
              <a:spLocks/>
            </p:cNvSpPr>
            <p:nvPr/>
          </p:nvSpPr>
          <p:spPr>
            <a:xfrm>
              <a:off x="6695546" y="2108354"/>
              <a:ext cx="1411310" cy="14113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34" name="Picture 33" descr="Shape&#10;&#10;Description automatically generated">
              <a:extLst>
                <a:ext uri="{FF2B5EF4-FFF2-40B4-BE49-F238E27FC236}">
                  <a16:creationId xmlns:a16="http://schemas.microsoft.com/office/drawing/2014/main" id="{3FDAF9E2-1504-8D9B-7536-2E4B8D13862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474" y="2133282"/>
              <a:ext cx="1361454" cy="1361454"/>
            </a:xfrm>
            <a:prstGeom prst="ellipse">
              <a:avLst/>
            </a:prstGeom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2B1883-7CA7-BC17-CA0C-BD00117A4C0A}"/>
                </a:ext>
              </a:extLst>
            </p:cNvPr>
            <p:cNvSpPr>
              <a:spLocks/>
            </p:cNvSpPr>
            <p:nvPr/>
          </p:nvSpPr>
          <p:spPr>
            <a:xfrm>
              <a:off x="8734918" y="1854063"/>
              <a:ext cx="2553390" cy="4238171"/>
            </a:xfrm>
            <a:custGeom>
              <a:avLst/>
              <a:gdLst>
                <a:gd name="connsiteX0" fmla="*/ 0 w 1986359"/>
                <a:gd name="connsiteY0" fmla="*/ 198636 h 4238171"/>
                <a:gd name="connsiteX1" fmla="*/ 198636 w 1986359"/>
                <a:gd name="connsiteY1" fmla="*/ 0 h 4238171"/>
                <a:gd name="connsiteX2" fmla="*/ 1787723 w 1986359"/>
                <a:gd name="connsiteY2" fmla="*/ 0 h 4238171"/>
                <a:gd name="connsiteX3" fmla="*/ 1986359 w 1986359"/>
                <a:gd name="connsiteY3" fmla="*/ 198636 h 4238171"/>
                <a:gd name="connsiteX4" fmla="*/ 1986359 w 1986359"/>
                <a:gd name="connsiteY4" fmla="*/ 4039535 h 4238171"/>
                <a:gd name="connsiteX5" fmla="*/ 1787723 w 1986359"/>
                <a:gd name="connsiteY5" fmla="*/ 4238171 h 4238171"/>
                <a:gd name="connsiteX6" fmla="*/ 198636 w 1986359"/>
                <a:gd name="connsiteY6" fmla="*/ 4238171 h 4238171"/>
                <a:gd name="connsiteX7" fmla="*/ 0 w 1986359"/>
                <a:gd name="connsiteY7" fmla="*/ 4039535 h 4238171"/>
                <a:gd name="connsiteX8" fmla="*/ 0 w 1986359"/>
                <a:gd name="connsiteY8" fmla="*/ 198636 h 423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359" h="4238171">
                  <a:moveTo>
                    <a:pt x="0" y="198636"/>
                  </a:moveTo>
                  <a:cubicBezTo>
                    <a:pt x="0" y="88932"/>
                    <a:pt x="88932" y="0"/>
                    <a:pt x="198636" y="0"/>
                  </a:cubicBezTo>
                  <a:lnTo>
                    <a:pt x="1787723" y="0"/>
                  </a:lnTo>
                  <a:cubicBezTo>
                    <a:pt x="1897427" y="0"/>
                    <a:pt x="1986359" y="88932"/>
                    <a:pt x="1986359" y="198636"/>
                  </a:cubicBezTo>
                  <a:lnTo>
                    <a:pt x="1986359" y="4039535"/>
                  </a:lnTo>
                  <a:cubicBezTo>
                    <a:pt x="1986359" y="4149239"/>
                    <a:pt x="1897427" y="4238171"/>
                    <a:pt x="1787723" y="4238171"/>
                  </a:cubicBezTo>
                  <a:lnTo>
                    <a:pt x="198636" y="4238171"/>
                  </a:lnTo>
                  <a:cubicBezTo>
                    <a:pt x="88932" y="4238171"/>
                    <a:pt x="0" y="4149239"/>
                    <a:pt x="0" y="4039535"/>
                  </a:cubicBezTo>
                  <a:lnTo>
                    <a:pt x="0" y="1986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873068" rIns="177800" bIns="1025435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20XX</a:t>
              </a:r>
            </a:p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Etiam vitae quam quis leo pulvinar lacinia at quis odio. Nullam sed nisi fringillametus</a:t>
              </a: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Calibri" panose="020F050202020403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DCB9B56-6D62-B0C5-3069-A4173BB58CD3}"/>
                </a:ext>
              </a:extLst>
            </p:cNvPr>
            <p:cNvSpPr>
              <a:spLocks/>
            </p:cNvSpPr>
            <p:nvPr/>
          </p:nvSpPr>
          <p:spPr>
            <a:xfrm>
              <a:off x="9305958" y="2108353"/>
              <a:ext cx="1411310" cy="141131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38" name="Picture 37" descr="Shape&#10;&#10;Description automatically generated">
              <a:extLst>
                <a:ext uri="{FF2B5EF4-FFF2-40B4-BE49-F238E27FC236}">
                  <a16:creationId xmlns:a16="http://schemas.microsoft.com/office/drawing/2014/main" id="{4D82797C-18B3-872C-CE38-45DF5F28965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886" y="2133281"/>
              <a:ext cx="1361454" cy="1361454"/>
            </a:xfrm>
            <a:prstGeom prst="ellipse">
              <a:avLst/>
            </a:prstGeom>
          </p:spPr>
        </p:pic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8C29DF76-BD37-67E1-2355-D2E3F3892FF6}"/>
                </a:ext>
              </a:extLst>
            </p:cNvPr>
            <p:cNvSpPr>
              <a:spLocks/>
            </p:cNvSpPr>
            <p:nvPr/>
          </p:nvSpPr>
          <p:spPr>
            <a:xfrm>
              <a:off x="1610212" y="5131075"/>
              <a:ext cx="8971567" cy="635725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62190925"/>
      </p:ext>
    </p:extLst>
  </p:cSld>
  <p:clrMapOvr>
    <a:masterClrMapping/>
  </p:clrMapOvr>
</p:sld>
</file>

<file path=ppt/slides/slide409.xml><?xml version="1.0" encoding="utf-8"?>
<p:sld xmlns:a16="http://schemas.microsoft.com/office/drawing/2014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Enter Subtitle Here</a:t>
            </a:r>
          </a:p>
        </p:txBody>
      </p:sp>
      <p:cxnSp>
        <p:nvCxnSpPr>
          <p:cNvPr id="3" name="Straight Connector 2" descr="Time line">
            <a:extLst>
              <a:ext uri="{FF2B5EF4-FFF2-40B4-BE49-F238E27FC236}">
                <a16:creationId xmlns:a16="http://schemas.microsoft.com/office/drawing/2014/main" id="{5987AAB9-2205-B4BC-2295-9759B1F49182}"/>
              </a:ext>
            </a:extLst>
          </p:cNvPr>
          <p:cNvCxnSpPr>
            <a:cxnSpLocks/>
          </p:cNvCxnSpPr>
          <p:nvPr/>
        </p:nvCxnSpPr>
        <p:spPr>
          <a:xfrm flipH="1">
            <a:off x="1868522" y="5710701"/>
            <a:ext cx="9129148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FB4279-8226-C746-9AFA-012933338AD1}"/>
              </a:ext>
            </a:extLst>
          </p:cNvPr>
          <p:cNvSpPr txBox="1"/>
          <p:nvPr/>
        </p:nvSpPr>
        <p:spPr>
          <a:xfrm>
            <a:off x="1747732" y="3780205"/>
            <a:ext cx="1132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F7B61-B3E3-DC54-834D-91DA0C38FBA1}"/>
              </a:ext>
            </a:extLst>
          </p:cNvPr>
          <p:cNvSpPr txBox="1"/>
          <p:nvPr/>
        </p:nvSpPr>
        <p:spPr>
          <a:xfrm>
            <a:off x="1747732" y="4064019"/>
            <a:ext cx="11329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A9603-1CA9-3521-8525-29C2C4EE3B42}"/>
              </a:ext>
            </a:extLst>
          </p:cNvPr>
          <p:cNvSpPr txBox="1"/>
          <p:nvPr/>
        </p:nvSpPr>
        <p:spPr>
          <a:xfrm>
            <a:off x="1747733" y="4255501"/>
            <a:ext cx="1132995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20XX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Rectangle: Rounded Corners 7" title="Milestone Graphic">
            <a:extLst>
              <a:ext uri="{FF2B5EF4-FFF2-40B4-BE49-F238E27FC236}">
                <a16:creationId xmlns:a16="http://schemas.microsoft.com/office/drawing/2014/main" id="{6CBE651A-1AB2-CBDD-AEFE-7D6D95396B31}"/>
              </a:ext>
            </a:extLst>
          </p:cNvPr>
          <p:cNvSpPr/>
          <p:nvPr/>
        </p:nvSpPr>
        <p:spPr>
          <a:xfrm>
            <a:off x="1734015" y="4429139"/>
            <a:ext cx="764111" cy="13223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Graphic 8" title="Milestone Flag">
            <a:extLst>
              <a:ext uri="{FF2B5EF4-FFF2-40B4-BE49-F238E27FC236}">
                <a16:creationId xmlns:a16="http://schemas.microsoft.com/office/drawing/2014/main" id="{71E74884-8B2F-B62E-60A6-7B7511CD7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25" t="18748" r="17129" b="44918"/>
          <a:stretch/>
        </p:blipFill>
        <p:spPr>
          <a:xfrm flipH="1">
            <a:off x="1194321" y="3782531"/>
            <a:ext cx="501980" cy="369605"/>
          </a:xfrm>
          <a:prstGeom prst="rect">
            <a:avLst/>
          </a:prstGeom>
        </p:spPr>
      </p:pic>
      <p:cxnSp>
        <p:nvCxnSpPr>
          <p:cNvPr id="11" name="Straight Connector 10" title="callout lines">
            <a:extLst>
              <a:ext uri="{FF2B5EF4-FFF2-40B4-BE49-F238E27FC236}">
                <a16:creationId xmlns:a16="http://schemas.microsoft.com/office/drawing/2014/main" id="{0B75854E-1C92-48D6-079B-845CB9BE1117}"/>
              </a:ext>
            </a:extLst>
          </p:cNvPr>
          <p:cNvCxnSpPr>
            <a:cxnSpLocks/>
          </p:cNvCxnSpPr>
          <p:nvPr/>
        </p:nvCxnSpPr>
        <p:spPr>
          <a:xfrm>
            <a:off x="1836718" y="4636259"/>
            <a:ext cx="0" cy="88005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0711CB-53D1-7DF3-5C83-AF3F26CDA473}"/>
              </a:ext>
            </a:extLst>
          </p:cNvPr>
          <p:cNvSpPr/>
          <p:nvPr/>
        </p:nvSpPr>
        <p:spPr>
          <a:xfrm>
            <a:off x="3432758" y="5598689"/>
            <a:ext cx="224024" cy="2240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CBD066-C151-FD96-6587-9DCA5FB055E6}"/>
              </a:ext>
            </a:extLst>
          </p:cNvPr>
          <p:cNvSpPr/>
          <p:nvPr/>
        </p:nvSpPr>
        <p:spPr>
          <a:xfrm>
            <a:off x="2857302" y="5598689"/>
            <a:ext cx="224024" cy="2240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ACF44D-7079-B68D-300D-B2C29D4EA06A}"/>
              </a:ext>
            </a:extLst>
          </p:cNvPr>
          <p:cNvSpPr/>
          <p:nvPr/>
        </p:nvSpPr>
        <p:spPr>
          <a:xfrm>
            <a:off x="2293541" y="5598689"/>
            <a:ext cx="224024" cy="2240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24589D-EF0D-9936-5FAD-1227EB11D950}"/>
              </a:ext>
            </a:extLst>
          </p:cNvPr>
          <p:cNvSpPr/>
          <p:nvPr/>
        </p:nvSpPr>
        <p:spPr>
          <a:xfrm>
            <a:off x="1728291" y="5598689"/>
            <a:ext cx="224024" cy="2240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 title="q lines">
            <a:extLst>
              <a:ext uri="{FF2B5EF4-FFF2-40B4-BE49-F238E27FC236}">
                <a16:creationId xmlns:a16="http://schemas.microsoft.com/office/drawing/2014/main" id="{6599E4DF-D572-83E7-A0A1-24CA17131578}"/>
              </a:ext>
            </a:extLst>
          </p:cNvPr>
          <p:cNvCxnSpPr>
            <a:cxnSpLocks/>
          </p:cNvCxnSpPr>
          <p:nvPr/>
        </p:nvCxnSpPr>
        <p:spPr>
          <a:xfrm>
            <a:off x="2969523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title="q lines">
            <a:extLst>
              <a:ext uri="{FF2B5EF4-FFF2-40B4-BE49-F238E27FC236}">
                <a16:creationId xmlns:a16="http://schemas.microsoft.com/office/drawing/2014/main" id="{67998A4D-05D7-ADC1-DB45-66890A609889}"/>
              </a:ext>
            </a:extLst>
          </p:cNvPr>
          <p:cNvCxnSpPr>
            <a:cxnSpLocks/>
          </p:cNvCxnSpPr>
          <p:nvPr/>
        </p:nvCxnSpPr>
        <p:spPr>
          <a:xfrm>
            <a:off x="3535926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129F8D-9D65-5FE6-43C6-77DDB8EE2E1D}"/>
              </a:ext>
            </a:extLst>
          </p:cNvPr>
          <p:cNvSpPr txBox="1"/>
          <p:nvPr/>
        </p:nvSpPr>
        <p:spPr>
          <a:xfrm>
            <a:off x="1591348" y="6101575"/>
            <a:ext cx="497911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b="1">
                <a:solidFill>
                  <a:schemeClr val="bg2"/>
                </a:solidFill>
              </a:rPr>
              <a:t>20XX</a:t>
            </a:r>
            <a:endParaRPr lang="en-US" sz="1200" b="1" dirty="0">
              <a:solidFill>
                <a:schemeClr val="bg2"/>
              </a:solidFill>
            </a:endParaRPr>
          </a:p>
        </p:txBody>
      </p:sp>
      <p:cxnSp>
        <p:nvCxnSpPr>
          <p:cNvPr id="19" name="Straight Connector 18" title="q lines">
            <a:extLst>
              <a:ext uri="{FF2B5EF4-FFF2-40B4-BE49-F238E27FC236}">
                <a16:creationId xmlns:a16="http://schemas.microsoft.com/office/drawing/2014/main" id="{C4C2CD91-0A54-6B77-A596-45664E02C7D3}"/>
              </a:ext>
            </a:extLst>
          </p:cNvPr>
          <p:cNvCxnSpPr>
            <a:cxnSpLocks/>
          </p:cNvCxnSpPr>
          <p:nvPr/>
        </p:nvCxnSpPr>
        <p:spPr>
          <a:xfrm>
            <a:off x="2403120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 title="Year Bar">
            <a:extLst>
              <a:ext uri="{FF2B5EF4-FFF2-40B4-BE49-F238E27FC236}">
                <a16:creationId xmlns:a16="http://schemas.microsoft.com/office/drawing/2014/main" id="{DC20D84B-7F0D-B547-887C-5A14F435CE21}"/>
              </a:ext>
            </a:extLst>
          </p:cNvPr>
          <p:cNvSpPr/>
          <p:nvPr/>
        </p:nvSpPr>
        <p:spPr>
          <a:xfrm>
            <a:off x="1807573" y="5899401"/>
            <a:ext cx="2251786" cy="14425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6AF5F-7C2F-C6B2-FA2E-D78D82D0EA94}"/>
              </a:ext>
            </a:extLst>
          </p:cNvPr>
          <p:cNvSpPr txBox="1"/>
          <p:nvPr/>
        </p:nvSpPr>
        <p:spPr>
          <a:xfrm>
            <a:off x="1745798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Q1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81D1F-6FA7-CBA1-BF37-E77C5CC6A04B}"/>
              </a:ext>
            </a:extLst>
          </p:cNvPr>
          <p:cNvSpPr txBox="1"/>
          <p:nvPr/>
        </p:nvSpPr>
        <p:spPr>
          <a:xfrm>
            <a:off x="2310415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Q2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A177A0-4D3C-83A6-E406-E5FE4F5C2F2E}"/>
              </a:ext>
            </a:extLst>
          </p:cNvPr>
          <p:cNvSpPr txBox="1"/>
          <p:nvPr/>
        </p:nvSpPr>
        <p:spPr>
          <a:xfrm>
            <a:off x="2876965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Q3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A9B26B-6863-5E1B-1B06-E9EFB3CDE0CE}"/>
              </a:ext>
            </a:extLst>
          </p:cNvPr>
          <p:cNvSpPr txBox="1"/>
          <p:nvPr/>
        </p:nvSpPr>
        <p:spPr>
          <a:xfrm>
            <a:off x="3443514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Q4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25" name="Straight Connector 24" title="q lines">
            <a:extLst>
              <a:ext uri="{FF2B5EF4-FFF2-40B4-BE49-F238E27FC236}">
                <a16:creationId xmlns:a16="http://schemas.microsoft.com/office/drawing/2014/main" id="{26AE492B-0FEF-EF7D-614F-CA4BFB0949EA}"/>
              </a:ext>
            </a:extLst>
          </p:cNvPr>
          <p:cNvCxnSpPr>
            <a:cxnSpLocks/>
          </p:cNvCxnSpPr>
          <p:nvPr/>
        </p:nvCxnSpPr>
        <p:spPr>
          <a:xfrm>
            <a:off x="1840303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B69F7E-A529-9B47-8143-4DA83AC21042}"/>
              </a:ext>
            </a:extLst>
          </p:cNvPr>
          <p:cNvSpPr txBox="1"/>
          <p:nvPr/>
        </p:nvSpPr>
        <p:spPr>
          <a:xfrm>
            <a:off x="4019516" y="3463185"/>
            <a:ext cx="1132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E7C9A6-68D4-810B-82AA-D2B2A167EE8B}"/>
              </a:ext>
            </a:extLst>
          </p:cNvPr>
          <p:cNvSpPr txBox="1"/>
          <p:nvPr/>
        </p:nvSpPr>
        <p:spPr>
          <a:xfrm>
            <a:off x="4019516" y="3746999"/>
            <a:ext cx="11329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2A970C-A6EB-737D-371B-37EEF468B10E}"/>
              </a:ext>
            </a:extLst>
          </p:cNvPr>
          <p:cNvSpPr txBox="1"/>
          <p:nvPr/>
        </p:nvSpPr>
        <p:spPr>
          <a:xfrm>
            <a:off x="4019517" y="3938481"/>
            <a:ext cx="1132995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20XX</a:t>
            </a:r>
          </a:p>
        </p:txBody>
      </p:sp>
      <p:sp>
        <p:nvSpPr>
          <p:cNvPr id="29" name="Rectangle: Rounded Corners 28" title="Milestone Graphic">
            <a:extLst>
              <a:ext uri="{FF2B5EF4-FFF2-40B4-BE49-F238E27FC236}">
                <a16:creationId xmlns:a16="http://schemas.microsoft.com/office/drawing/2014/main" id="{26BA656B-7FCC-7E4F-9241-267524DEC1FA}"/>
              </a:ext>
            </a:extLst>
          </p:cNvPr>
          <p:cNvSpPr/>
          <p:nvPr/>
        </p:nvSpPr>
        <p:spPr>
          <a:xfrm>
            <a:off x="4017665" y="4112500"/>
            <a:ext cx="764111" cy="1322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" name="Graphic 29" title="Milestone Flag">
            <a:extLst>
              <a:ext uri="{FF2B5EF4-FFF2-40B4-BE49-F238E27FC236}">
                <a16:creationId xmlns:a16="http://schemas.microsoft.com/office/drawing/2014/main" id="{873AE0C5-84D8-CAF4-3AC8-C20037F888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25" t="18748" r="17129" b="44918"/>
          <a:stretch/>
        </p:blipFill>
        <p:spPr>
          <a:xfrm flipH="1">
            <a:off x="3470723" y="3444277"/>
            <a:ext cx="501980" cy="369605"/>
          </a:xfrm>
          <a:prstGeom prst="rect">
            <a:avLst/>
          </a:prstGeom>
        </p:spPr>
      </p:pic>
      <p:cxnSp>
        <p:nvCxnSpPr>
          <p:cNvPr id="32" name="Straight Connector 31" title="callout lines">
            <a:extLst>
              <a:ext uri="{FF2B5EF4-FFF2-40B4-BE49-F238E27FC236}">
                <a16:creationId xmlns:a16="http://schemas.microsoft.com/office/drawing/2014/main" id="{F7133B95-63CD-F891-3CCB-1FE919ED2BB1}"/>
              </a:ext>
            </a:extLst>
          </p:cNvPr>
          <p:cNvCxnSpPr>
            <a:cxnSpLocks/>
          </p:cNvCxnSpPr>
          <p:nvPr/>
        </p:nvCxnSpPr>
        <p:spPr>
          <a:xfrm>
            <a:off x="4102328" y="4309747"/>
            <a:ext cx="0" cy="121052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08D43E-ED16-F7DD-4226-8FEE1C1BF752}"/>
              </a:ext>
            </a:extLst>
          </p:cNvPr>
          <p:cNvSpPr/>
          <p:nvPr/>
        </p:nvSpPr>
        <p:spPr>
          <a:xfrm>
            <a:off x="5691489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85D3465-FEF6-352E-3712-543FC552F439}"/>
              </a:ext>
            </a:extLst>
          </p:cNvPr>
          <p:cNvSpPr/>
          <p:nvPr/>
        </p:nvSpPr>
        <p:spPr>
          <a:xfrm>
            <a:off x="5123561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4C8E9E-C695-3758-E7ED-B3B5AA367CA0}"/>
              </a:ext>
            </a:extLst>
          </p:cNvPr>
          <p:cNvSpPr/>
          <p:nvPr/>
        </p:nvSpPr>
        <p:spPr>
          <a:xfrm>
            <a:off x="4566574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25DC3D-2F3A-49C8-EBA3-6084CCBBBD56}"/>
              </a:ext>
            </a:extLst>
          </p:cNvPr>
          <p:cNvSpPr/>
          <p:nvPr/>
        </p:nvSpPr>
        <p:spPr>
          <a:xfrm>
            <a:off x="3991501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37" name="Straight Connector 36" title="q lines">
            <a:extLst>
              <a:ext uri="{FF2B5EF4-FFF2-40B4-BE49-F238E27FC236}">
                <a16:creationId xmlns:a16="http://schemas.microsoft.com/office/drawing/2014/main" id="{A0AC69BB-CD02-E620-E2DC-094D8959ED15}"/>
              </a:ext>
            </a:extLst>
          </p:cNvPr>
          <p:cNvCxnSpPr>
            <a:cxnSpLocks/>
          </p:cNvCxnSpPr>
          <p:nvPr/>
        </p:nvCxnSpPr>
        <p:spPr>
          <a:xfrm>
            <a:off x="4668731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 title="q lines">
            <a:extLst>
              <a:ext uri="{FF2B5EF4-FFF2-40B4-BE49-F238E27FC236}">
                <a16:creationId xmlns:a16="http://schemas.microsoft.com/office/drawing/2014/main" id="{B21DD6D9-E55C-EC0B-BE76-B3DEF02C5743}"/>
              </a:ext>
            </a:extLst>
          </p:cNvPr>
          <p:cNvCxnSpPr>
            <a:cxnSpLocks/>
          </p:cNvCxnSpPr>
          <p:nvPr/>
        </p:nvCxnSpPr>
        <p:spPr>
          <a:xfrm>
            <a:off x="5235134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 title="q lines">
            <a:extLst>
              <a:ext uri="{FF2B5EF4-FFF2-40B4-BE49-F238E27FC236}">
                <a16:creationId xmlns:a16="http://schemas.microsoft.com/office/drawing/2014/main" id="{77717B6D-E695-07D0-4EDC-4A383FDAADC0}"/>
              </a:ext>
            </a:extLst>
          </p:cNvPr>
          <p:cNvCxnSpPr>
            <a:cxnSpLocks/>
          </p:cNvCxnSpPr>
          <p:nvPr/>
        </p:nvCxnSpPr>
        <p:spPr>
          <a:xfrm>
            <a:off x="5801536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C35FEB-E01A-21CC-4B8E-988ACB66176A}"/>
              </a:ext>
            </a:extLst>
          </p:cNvPr>
          <p:cNvSpPr txBox="1"/>
          <p:nvPr/>
        </p:nvSpPr>
        <p:spPr>
          <a:xfrm>
            <a:off x="3855614" y="6103490"/>
            <a:ext cx="497911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b="1">
                <a:solidFill>
                  <a:schemeClr val="bg2"/>
                </a:solidFill>
              </a:rPr>
              <a:t>20XX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41" name="Rectangle: Rounded Corners 40" title="Year Bar">
            <a:extLst>
              <a:ext uri="{FF2B5EF4-FFF2-40B4-BE49-F238E27FC236}">
                <a16:creationId xmlns:a16="http://schemas.microsoft.com/office/drawing/2014/main" id="{E5C69461-4080-7C24-FD8D-B6B394613E6C}"/>
              </a:ext>
            </a:extLst>
          </p:cNvPr>
          <p:cNvSpPr/>
          <p:nvPr/>
        </p:nvSpPr>
        <p:spPr>
          <a:xfrm>
            <a:off x="4086104" y="5899919"/>
            <a:ext cx="2251786" cy="1442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2F480-655E-3BF7-19B1-A244F497B64A}"/>
              </a:ext>
            </a:extLst>
          </p:cNvPr>
          <p:cNvSpPr txBox="1"/>
          <p:nvPr/>
        </p:nvSpPr>
        <p:spPr>
          <a:xfrm>
            <a:off x="4010064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Q1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EE5EB9-8EA3-F697-2270-666FBD243E21}"/>
              </a:ext>
            </a:extLst>
          </p:cNvPr>
          <p:cNvSpPr txBox="1"/>
          <p:nvPr/>
        </p:nvSpPr>
        <p:spPr>
          <a:xfrm>
            <a:off x="4576614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Q2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383706-780D-4D84-87D4-A224E6847BA3}"/>
              </a:ext>
            </a:extLst>
          </p:cNvPr>
          <p:cNvSpPr txBox="1"/>
          <p:nvPr/>
        </p:nvSpPr>
        <p:spPr>
          <a:xfrm>
            <a:off x="5143164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Q3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9C1C64-0CE2-404C-A309-A7DAD6380E09}"/>
              </a:ext>
            </a:extLst>
          </p:cNvPr>
          <p:cNvSpPr txBox="1"/>
          <p:nvPr/>
        </p:nvSpPr>
        <p:spPr>
          <a:xfrm>
            <a:off x="5709713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Q4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46" name="Straight Connector 45" title="q lines">
            <a:extLst>
              <a:ext uri="{FF2B5EF4-FFF2-40B4-BE49-F238E27FC236}">
                <a16:creationId xmlns:a16="http://schemas.microsoft.com/office/drawing/2014/main" id="{92BB65D7-C7C0-1A62-4CB9-7949F3B7978C}"/>
              </a:ext>
            </a:extLst>
          </p:cNvPr>
          <p:cNvCxnSpPr>
            <a:cxnSpLocks/>
          </p:cNvCxnSpPr>
          <p:nvPr/>
        </p:nvCxnSpPr>
        <p:spPr>
          <a:xfrm>
            <a:off x="4102329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D4B145-20AE-0648-C934-AC7F13E39F96}"/>
              </a:ext>
            </a:extLst>
          </p:cNvPr>
          <p:cNvSpPr txBox="1"/>
          <p:nvPr/>
        </p:nvSpPr>
        <p:spPr>
          <a:xfrm>
            <a:off x="6299579" y="2991034"/>
            <a:ext cx="1132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BD49B5-431F-F900-CACF-34844A40B4D5}"/>
              </a:ext>
            </a:extLst>
          </p:cNvPr>
          <p:cNvSpPr txBox="1"/>
          <p:nvPr/>
        </p:nvSpPr>
        <p:spPr>
          <a:xfrm>
            <a:off x="6299579" y="3274848"/>
            <a:ext cx="11329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655295-3AAB-72FB-E0F6-07F5987D572B}"/>
              </a:ext>
            </a:extLst>
          </p:cNvPr>
          <p:cNvSpPr txBox="1"/>
          <p:nvPr/>
        </p:nvSpPr>
        <p:spPr>
          <a:xfrm>
            <a:off x="6299580" y="3466330"/>
            <a:ext cx="1132995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20XX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50" name="Rectangle: Rounded Corners 49" title="Milestone Graphic">
            <a:extLst>
              <a:ext uri="{FF2B5EF4-FFF2-40B4-BE49-F238E27FC236}">
                <a16:creationId xmlns:a16="http://schemas.microsoft.com/office/drawing/2014/main" id="{F112D193-E1A4-35E8-62B3-69A08B49CC59}"/>
              </a:ext>
            </a:extLst>
          </p:cNvPr>
          <p:cNvSpPr/>
          <p:nvPr/>
        </p:nvSpPr>
        <p:spPr>
          <a:xfrm>
            <a:off x="6278975" y="3633968"/>
            <a:ext cx="764111" cy="1322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" name="Graphic 50" title="Milestone Flag">
            <a:extLst>
              <a:ext uri="{FF2B5EF4-FFF2-40B4-BE49-F238E27FC236}">
                <a16:creationId xmlns:a16="http://schemas.microsoft.com/office/drawing/2014/main" id="{ED13A50B-6B51-6A5D-9EEE-48AF920E8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25" t="18748" r="17129" b="44918"/>
          <a:stretch/>
        </p:blipFill>
        <p:spPr>
          <a:xfrm flipH="1">
            <a:off x="5750851" y="2983472"/>
            <a:ext cx="501980" cy="369605"/>
          </a:xfrm>
          <a:prstGeom prst="rect">
            <a:avLst/>
          </a:prstGeom>
        </p:spPr>
      </p:pic>
      <p:cxnSp>
        <p:nvCxnSpPr>
          <p:cNvPr id="53" name="Straight Connector 52" title="callout lines">
            <a:extLst>
              <a:ext uri="{FF2B5EF4-FFF2-40B4-BE49-F238E27FC236}">
                <a16:creationId xmlns:a16="http://schemas.microsoft.com/office/drawing/2014/main" id="{288025D3-5C69-DB2B-5226-2DBA879D5463}"/>
              </a:ext>
            </a:extLst>
          </p:cNvPr>
          <p:cNvCxnSpPr>
            <a:cxnSpLocks/>
          </p:cNvCxnSpPr>
          <p:nvPr/>
        </p:nvCxnSpPr>
        <p:spPr>
          <a:xfrm>
            <a:off x="6367939" y="3840165"/>
            <a:ext cx="0" cy="1680109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CC4CF52-AC03-A29F-D703-609BB7D56AA2}"/>
              </a:ext>
            </a:extLst>
          </p:cNvPr>
          <p:cNvSpPr txBox="1"/>
          <p:nvPr/>
        </p:nvSpPr>
        <p:spPr>
          <a:xfrm>
            <a:off x="7444782" y="2530745"/>
            <a:ext cx="1132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7C15A1-0F96-51CC-E4BA-6321E50C95ED}"/>
              </a:ext>
            </a:extLst>
          </p:cNvPr>
          <p:cNvSpPr txBox="1"/>
          <p:nvPr/>
        </p:nvSpPr>
        <p:spPr>
          <a:xfrm>
            <a:off x="7444782" y="2814559"/>
            <a:ext cx="11329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AC258-4F8F-0AF0-C8FF-644A1D799819}"/>
              </a:ext>
            </a:extLst>
          </p:cNvPr>
          <p:cNvSpPr txBox="1"/>
          <p:nvPr/>
        </p:nvSpPr>
        <p:spPr>
          <a:xfrm>
            <a:off x="7444783" y="3006041"/>
            <a:ext cx="1132995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20XX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57" name="Rectangle: Rounded Corners 56" title="Milestone Graphic">
            <a:extLst>
              <a:ext uri="{FF2B5EF4-FFF2-40B4-BE49-F238E27FC236}">
                <a16:creationId xmlns:a16="http://schemas.microsoft.com/office/drawing/2014/main" id="{796B3D5B-92E3-1284-ED53-60DD1EC49E83}"/>
              </a:ext>
            </a:extLst>
          </p:cNvPr>
          <p:cNvSpPr/>
          <p:nvPr/>
        </p:nvSpPr>
        <p:spPr>
          <a:xfrm>
            <a:off x="7420370" y="3176262"/>
            <a:ext cx="764111" cy="1322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8" name="Graphic 57" title="Milestone Flag">
            <a:extLst>
              <a:ext uri="{FF2B5EF4-FFF2-40B4-BE49-F238E27FC236}">
                <a16:creationId xmlns:a16="http://schemas.microsoft.com/office/drawing/2014/main" id="{83CD24DF-E0CF-5D1C-D92F-73365B4A72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25" t="18748" r="17129" b="44918"/>
          <a:stretch/>
        </p:blipFill>
        <p:spPr>
          <a:xfrm flipH="1">
            <a:off x="6889333" y="2522576"/>
            <a:ext cx="501980" cy="369605"/>
          </a:xfrm>
          <a:prstGeom prst="rect">
            <a:avLst/>
          </a:prstGeom>
        </p:spPr>
      </p:pic>
      <p:cxnSp>
        <p:nvCxnSpPr>
          <p:cNvPr id="60" name="Straight Connector 59" title="callout lines">
            <a:extLst>
              <a:ext uri="{FF2B5EF4-FFF2-40B4-BE49-F238E27FC236}">
                <a16:creationId xmlns:a16="http://schemas.microsoft.com/office/drawing/2014/main" id="{5F145180-CD58-2758-1155-1FFE12354233}"/>
              </a:ext>
            </a:extLst>
          </p:cNvPr>
          <p:cNvCxnSpPr>
            <a:cxnSpLocks/>
          </p:cNvCxnSpPr>
          <p:nvPr/>
        </p:nvCxnSpPr>
        <p:spPr>
          <a:xfrm>
            <a:off x="7500744" y="3353077"/>
            <a:ext cx="0" cy="216719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339D58-3E74-E8CE-B742-D917CA7C6660}"/>
              </a:ext>
            </a:extLst>
          </p:cNvPr>
          <p:cNvSpPr txBox="1"/>
          <p:nvPr/>
        </p:nvSpPr>
        <p:spPr>
          <a:xfrm>
            <a:off x="8537552" y="1630870"/>
            <a:ext cx="1132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3B8082-F0C2-5DDB-BECF-78B8EDB2AA3B}"/>
              </a:ext>
            </a:extLst>
          </p:cNvPr>
          <p:cNvSpPr txBox="1"/>
          <p:nvPr/>
        </p:nvSpPr>
        <p:spPr>
          <a:xfrm>
            <a:off x="8537552" y="1914684"/>
            <a:ext cx="11329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BF907F-BF8D-3731-CA27-9ABC7BDC9B0E}"/>
              </a:ext>
            </a:extLst>
          </p:cNvPr>
          <p:cNvSpPr txBox="1"/>
          <p:nvPr/>
        </p:nvSpPr>
        <p:spPr>
          <a:xfrm>
            <a:off x="8537553" y="2106166"/>
            <a:ext cx="1132995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20XX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4" name="Graphic 63" descr="Flag">
            <a:extLst>
              <a:ext uri="{FF2B5EF4-FFF2-40B4-BE49-F238E27FC236}">
                <a16:creationId xmlns:a16="http://schemas.microsoft.com/office/drawing/2014/main" id="{7B65AB2D-3434-5A5E-0551-D435B9F772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525" t="18748" r="17129" b="44918"/>
          <a:stretch/>
        </p:blipFill>
        <p:spPr>
          <a:xfrm flipH="1">
            <a:off x="7997917" y="1625327"/>
            <a:ext cx="501980" cy="369605"/>
          </a:xfrm>
          <a:prstGeom prst="rect">
            <a:avLst/>
          </a:prstGeom>
        </p:spPr>
      </p:pic>
      <p:sp>
        <p:nvSpPr>
          <p:cNvPr id="65" name="Rectangle: Rounded Corners 64" title="Milestone Graphic">
            <a:extLst>
              <a:ext uri="{FF2B5EF4-FFF2-40B4-BE49-F238E27FC236}">
                <a16:creationId xmlns:a16="http://schemas.microsoft.com/office/drawing/2014/main" id="{63ECA4DD-11F5-A8F1-0691-D2B68D06C405}"/>
              </a:ext>
            </a:extLst>
          </p:cNvPr>
          <p:cNvSpPr/>
          <p:nvPr/>
        </p:nvSpPr>
        <p:spPr>
          <a:xfrm>
            <a:off x="8540956" y="2272080"/>
            <a:ext cx="764111" cy="1322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6" name="Graphic 65" descr="Icon Checked">
            <a:extLst>
              <a:ext uri="{FF2B5EF4-FFF2-40B4-BE49-F238E27FC236}">
                <a16:creationId xmlns:a16="http://schemas.microsoft.com/office/drawing/2014/main" id="{4DE0B8B0-9555-888F-5423-9E9992B8D70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199" t="23238" r="22077" b="24597"/>
          <a:stretch/>
        </p:blipFill>
        <p:spPr>
          <a:xfrm>
            <a:off x="8184479" y="1671033"/>
            <a:ext cx="324831" cy="293549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6C4ABF39-3FBB-2702-7613-79C9CBC52F71}"/>
              </a:ext>
            </a:extLst>
          </p:cNvPr>
          <p:cNvSpPr/>
          <p:nvPr/>
        </p:nvSpPr>
        <p:spPr>
          <a:xfrm>
            <a:off x="7967517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6428B78-9EE6-9E3A-D557-538EA6C4C1E6}"/>
              </a:ext>
            </a:extLst>
          </p:cNvPr>
          <p:cNvSpPr/>
          <p:nvPr/>
        </p:nvSpPr>
        <p:spPr>
          <a:xfrm>
            <a:off x="7396271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6ECBB6-53ED-1464-511F-B42F771D3924}"/>
              </a:ext>
            </a:extLst>
          </p:cNvPr>
          <p:cNvSpPr/>
          <p:nvPr/>
        </p:nvSpPr>
        <p:spPr>
          <a:xfrm>
            <a:off x="6826371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1611E8-E0E0-002E-9887-08E4A062C563}"/>
              </a:ext>
            </a:extLst>
          </p:cNvPr>
          <p:cNvSpPr/>
          <p:nvPr/>
        </p:nvSpPr>
        <p:spPr>
          <a:xfrm>
            <a:off x="6256640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71" name="Straight Connector 70" title="q lines">
            <a:extLst>
              <a:ext uri="{FF2B5EF4-FFF2-40B4-BE49-F238E27FC236}">
                <a16:creationId xmlns:a16="http://schemas.microsoft.com/office/drawing/2014/main" id="{0F28B429-E3E8-F764-8A4B-06E08E19E597}"/>
              </a:ext>
            </a:extLst>
          </p:cNvPr>
          <p:cNvCxnSpPr>
            <a:cxnSpLocks/>
          </p:cNvCxnSpPr>
          <p:nvPr/>
        </p:nvCxnSpPr>
        <p:spPr>
          <a:xfrm>
            <a:off x="8067147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CD84693-180F-A579-BB85-664E2FE90DC0}"/>
              </a:ext>
            </a:extLst>
          </p:cNvPr>
          <p:cNvSpPr txBox="1"/>
          <p:nvPr/>
        </p:nvSpPr>
        <p:spPr>
          <a:xfrm>
            <a:off x="6121813" y="6102896"/>
            <a:ext cx="497911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b="1">
                <a:solidFill>
                  <a:schemeClr val="bg2"/>
                </a:solidFill>
              </a:rPr>
              <a:t>20XX</a:t>
            </a:r>
            <a:endParaRPr lang="en-US" sz="1200" b="1" dirty="0">
              <a:solidFill>
                <a:schemeClr val="bg2"/>
              </a:solidFill>
            </a:endParaRPr>
          </a:p>
        </p:txBody>
      </p:sp>
      <p:cxnSp>
        <p:nvCxnSpPr>
          <p:cNvPr id="73" name="Straight Connector 72" title="q lines">
            <a:extLst>
              <a:ext uri="{FF2B5EF4-FFF2-40B4-BE49-F238E27FC236}">
                <a16:creationId xmlns:a16="http://schemas.microsoft.com/office/drawing/2014/main" id="{D2504C62-BF37-9B7F-D3EC-70F7FFD2D0DC}"/>
              </a:ext>
            </a:extLst>
          </p:cNvPr>
          <p:cNvCxnSpPr>
            <a:cxnSpLocks/>
          </p:cNvCxnSpPr>
          <p:nvPr/>
        </p:nvCxnSpPr>
        <p:spPr>
          <a:xfrm>
            <a:off x="6934341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 title="Year Bar">
            <a:extLst>
              <a:ext uri="{FF2B5EF4-FFF2-40B4-BE49-F238E27FC236}">
                <a16:creationId xmlns:a16="http://schemas.microsoft.com/office/drawing/2014/main" id="{6AB49C1D-4A6F-629D-A395-EC0353722ED6}"/>
              </a:ext>
            </a:extLst>
          </p:cNvPr>
          <p:cNvSpPr/>
          <p:nvPr/>
        </p:nvSpPr>
        <p:spPr>
          <a:xfrm>
            <a:off x="6364635" y="5894094"/>
            <a:ext cx="2251786" cy="1442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FF8E2B-77C2-9DF2-97D8-91A3371B4923}"/>
              </a:ext>
            </a:extLst>
          </p:cNvPr>
          <p:cNvSpPr txBox="1"/>
          <p:nvPr/>
        </p:nvSpPr>
        <p:spPr>
          <a:xfrm>
            <a:off x="6276263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Q1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13BFA0-4FA6-E56C-38EC-AF05F9E1B044}"/>
              </a:ext>
            </a:extLst>
          </p:cNvPr>
          <p:cNvSpPr txBox="1"/>
          <p:nvPr/>
        </p:nvSpPr>
        <p:spPr>
          <a:xfrm>
            <a:off x="6842812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Q2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5F3430-5065-8397-E706-79914F624F5D}"/>
              </a:ext>
            </a:extLst>
          </p:cNvPr>
          <p:cNvSpPr txBox="1"/>
          <p:nvPr/>
        </p:nvSpPr>
        <p:spPr>
          <a:xfrm>
            <a:off x="7409362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Q3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924C0A-3C32-E681-109E-DAACC4D98349}"/>
              </a:ext>
            </a:extLst>
          </p:cNvPr>
          <p:cNvSpPr txBox="1"/>
          <p:nvPr/>
        </p:nvSpPr>
        <p:spPr>
          <a:xfrm>
            <a:off x="7975911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Q4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79" name="Straight Connector 78" title="q lines">
            <a:extLst>
              <a:ext uri="{FF2B5EF4-FFF2-40B4-BE49-F238E27FC236}">
                <a16:creationId xmlns:a16="http://schemas.microsoft.com/office/drawing/2014/main" id="{F70181B0-22F2-BE99-E4BF-2ADA4569CCD7}"/>
              </a:ext>
            </a:extLst>
          </p:cNvPr>
          <p:cNvCxnSpPr>
            <a:cxnSpLocks/>
          </p:cNvCxnSpPr>
          <p:nvPr/>
        </p:nvCxnSpPr>
        <p:spPr>
          <a:xfrm>
            <a:off x="6367939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 title="q lines">
            <a:extLst>
              <a:ext uri="{FF2B5EF4-FFF2-40B4-BE49-F238E27FC236}">
                <a16:creationId xmlns:a16="http://schemas.microsoft.com/office/drawing/2014/main" id="{D8849DE2-1D82-A214-88A0-C562C4B06979}"/>
              </a:ext>
            </a:extLst>
          </p:cNvPr>
          <p:cNvCxnSpPr>
            <a:cxnSpLocks/>
          </p:cNvCxnSpPr>
          <p:nvPr/>
        </p:nvCxnSpPr>
        <p:spPr>
          <a:xfrm>
            <a:off x="7500744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 title="callout lines">
            <a:extLst>
              <a:ext uri="{FF2B5EF4-FFF2-40B4-BE49-F238E27FC236}">
                <a16:creationId xmlns:a16="http://schemas.microsoft.com/office/drawing/2014/main" id="{39D9F6C9-8A4F-12E8-27EC-82EF614B8CB8}"/>
              </a:ext>
            </a:extLst>
          </p:cNvPr>
          <p:cNvCxnSpPr>
            <a:cxnSpLocks/>
          </p:cNvCxnSpPr>
          <p:nvPr/>
        </p:nvCxnSpPr>
        <p:spPr>
          <a:xfrm flipH="1">
            <a:off x="8633549" y="2473170"/>
            <a:ext cx="0" cy="304710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0901178-9D72-1275-337E-ADDA3B45FFE1}"/>
              </a:ext>
            </a:extLst>
          </p:cNvPr>
          <p:cNvSpPr txBox="1"/>
          <p:nvPr/>
        </p:nvSpPr>
        <p:spPr>
          <a:xfrm>
            <a:off x="9683826" y="2690845"/>
            <a:ext cx="11329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CCB09E-9329-A548-EAB2-E4205E8FB54B}"/>
              </a:ext>
            </a:extLst>
          </p:cNvPr>
          <p:cNvSpPr txBox="1"/>
          <p:nvPr/>
        </p:nvSpPr>
        <p:spPr>
          <a:xfrm>
            <a:off x="9683826" y="2974659"/>
            <a:ext cx="11329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Etiam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28F4A1-6E0C-DF30-FB25-F1AA7D101119}"/>
              </a:ext>
            </a:extLst>
          </p:cNvPr>
          <p:cNvSpPr txBox="1"/>
          <p:nvPr/>
        </p:nvSpPr>
        <p:spPr>
          <a:xfrm>
            <a:off x="9683827" y="3166140"/>
            <a:ext cx="1132995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20XX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5" name="Rectangle: Rounded Corners 84" title="Milestone Graphic">
            <a:extLst>
              <a:ext uri="{FF2B5EF4-FFF2-40B4-BE49-F238E27FC236}">
                <a16:creationId xmlns:a16="http://schemas.microsoft.com/office/drawing/2014/main" id="{21EFE881-94FC-8458-38A8-4DE158D9DBEC}"/>
              </a:ext>
            </a:extLst>
          </p:cNvPr>
          <p:cNvSpPr/>
          <p:nvPr/>
        </p:nvSpPr>
        <p:spPr>
          <a:xfrm>
            <a:off x="9669262" y="3327340"/>
            <a:ext cx="764111" cy="1322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6" name="Graphic 85" title="Milestone Flag">
            <a:extLst>
              <a:ext uri="{FF2B5EF4-FFF2-40B4-BE49-F238E27FC236}">
                <a16:creationId xmlns:a16="http://schemas.microsoft.com/office/drawing/2014/main" id="{0168EDE2-5298-588E-D774-D9AFDD7B83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25" t="18748" r="17129" b="44918"/>
          <a:stretch/>
        </p:blipFill>
        <p:spPr>
          <a:xfrm flipH="1">
            <a:off x="9129522" y="2680893"/>
            <a:ext cx="501980" cy="369605"/>
          </a:xfrm>
          <a:prstGeom prst="rect">
            <a:avLst/>
          </a:prstGeom>
        </p:spPr>
      </p:pic>
      <p:cxnSp>
        <p:nvCxnSpPr>
          <p:cNvPr id="88" name="Straight Connector 87" title="callout lines">
            <a:extLst>
              <a:ext uri="{FF2B5EF4-FFF2-40B4-BE49-F238E27FC236}">
                <a16:creationId xmlns:a16="http://schemas.microsoft.com/office/drawing/2014/main" id="{A5A0AF94-49AF-831B-E48F-ACAC44A8285D}"/>
              </a:ext>
            </a:extLst>
          </p:cNvPr>
          <p:cNvCxnSpPr>
            <a:cxnSpLocks/>
          </p:cNvCxnSpPr>
          <p:nvPr/>
        </p:nvCxnSpPr>
        <p:spPr>
          <a:xfrm>
            <a:off x="9766355" y="3525075"/>
            <a:ext cx="0" cy="1995199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6833BDEB-C24B-B896-1D1F-D4971002770F}"/>
              </a:ext>
            </a:extLst>
          </p:cNvPr>
          <p:cNvSpPr/>
          <p:nvPr/>
        </p:nvSpPr>
        <p:spPr>
          <a:xfrm>
            <a:off x="10230884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7D26F2E-376D-9ACF-5F12-C9B0FC9BF574}"/>
              </a:ext>
            </a:extLst>
          </p:cNvPr>
          <p:cNvSpPr/>
          <p:nvPr/>
        </p:nvSpPr>
        <p:spPr>
          <a:xfrm>
            <a:off x="9661597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378D30D-BBAE-5492-5579-6926BBB08706}"/>
              </a:ext>
            </a:extLst>
          </p:cNvPr>
          <p:cNvSpPr/>
          <p:nvPr/>
        </p:nvSpPr>
        <p:spPr>
          <a:xfrm>
            <a:off x="9095227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B9B50A7-484D-C998-254E-78A44C1711DB}"/>
              </a:ext>
            </a:extLst>
          </p:cNvPr>
          <p:cNvSpPr/>
          <p:nvPr/>
        </p:nvSpPr>
        <p:spPr>
          <a:xfrm>
            <a:off x="8523782" y="5598689"/>
            <a:ext cx="224024" cy="224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370374-15D3-AB72-EB92-2D2C2ACF9906}"/>
              </a:ext>
            </a:extLst>
          </p:cNvPr>
          <p:cNvSpPr txBox="1"/>
          <p:nvPr/>
        </p:nvSpPr>
        <p:spPr>
          <a:xfrm>
            <a:off x="8388012" y="6102896"/>
            <a:ext cx="497911" cy="20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b="1">
                <a:solidFill>
                  <a:schemeClr val="bg2"/>
                </a:solidFill>
              </a:rPr>
              <a:t>20XX</a:t>
            </a:r>
            <a:endParaRPr lang="en-US" sz="1200" b="1" dirty="0">
              <a:solidFill>
                <a:schemeClr val="bg2"/>
              </a:solidFill>
            </a:endParaRPr>
          </a:p>
        </p:txBody>
      </p:sp>
      <p:cxnSp>
        <p:nvCxnSpPr>
          <p:cNvPr id="94" name="Straight Connector 93" title="q lines">
            <a:extLst>
              <a:ext uri="{FF2B5EF4-FFF2-40B4-BE49-F238E27FC236}">
                <a16:creationId xmlns:a16="http://schemas.microsoft.com/office/drawing/2014/main" id="{8D86EAB5-DF79-B464-04A1-694A0E5905E8}"/>
              </a:ext>
            </a:extLst>
          </p:cNvPr>
          <p:cNvCxnSpPr>
            <a:cxnSpLocks/>
          </p:cNvCxnSpPr>
          <p:nvPr/>
        </p:nvCxnSpPr>
        <p:spPr>
          <a:xfrm>
            <a:off x="10332751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 title="q lines">
            <a:extLst>
              <a:ext uri="{FF2B5EF4-FFF2-40B4-BE49-F238E27FC236}">
                <a16:creationId xmlns:a16="http://schemas.microsoft.com/office/drawing/2014/main" id="{5F9CBC78-BA7A-1CF5-C7D9-BCA29172E06D}"/>
              </a:ext>
            </a:extLst>
          </p:cNvPr>
          <p:cNvCxnSpPr>
            <a:cxnSpLocks/>
          </p:cNvCxnSpPr>
          <p:nvPr/>
        </p:nvCxnSpPr>
        <p:spPr>
          <a:xfrm>
            <a:off x="9199952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 title="Year Bar">
            <a:extLst>
              <a:ext uri="{FF2B5EF4-FFF2-40B4-BE49-F238E27FC236}">
                <a16:creationId xmlns:a16="http://schemas.microsoft.com/office/drawing/2014/main" id="{73C39066-2AAE-D92E-57B9-2D77FAA4B959}"/>
              </a:ext>
            </a:extLst>
          </p:cNvPr>
          <p:cNvSpPr/>
          <p:nvPr/>
        </p:nvSpPr>
        <p:spPr>
          <a:xfrm>
            <a:off x="8643166" y="5894611"/>
            <a:ext cx="2251786" cy="1442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A9B0A-7F81-656D-3875-FE58DCE67C3A}"/>
              </a:ext>
            </a:extLst>
          </p:cNvPr>
          <p:cNvSpPr txBox="1"/>
          <p:nvPr/>
        </p:nvSpPr>
        <p:spPr>
          <a:xfrm>
            <a:off x="8542462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Q1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975E69D-7F49-4EFD-9CC3-B9BA00B5E9D5}"/>
              </a:ext>
            </a:extLst>
          </p:cNvPr>
          <p:cNvSpPr txBox="1"/>
          <p:nvPr/>
        </p:nvSpPr>
        <p:spPr>
          <a:xfrm>
            <a:off x="9109011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</a:rPr>
              <a:t>Q2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D06569-BBEF-4B3D-0D82-13C955259737}"/>
              </a:ext>
            </a:extLst>
          </p:cNvPr>
          <p:cNvSpPr txBox="1"/>
          <p:nvPr/>
        </p:nvSpPr>
        <p:spPr>
          <a:xfrm>
            <a:off x="9675561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Q3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D39F08-D375-FED5-0346-CCA4A1D02F4D}"/>
              </a:ext>
            </a:extLst>
          </p:cNvPr>
          <p:cNvSpPr txBox="1"/>
          <p:nvPr/>
        </p:nvSpPr>
        <p:spPr>
          <a:xfrm>
            <a:off x="10242110" y="5647698"/>
            <a:ext cx="189010" cy="126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Q4</a:t>
            </a:r>
            <a:endParaRPr lang="en-US" sz="1100" dirty="0">
              <a:solidFill>
                <a:schemeClr val="bg2"/>
              </a:solidFill>
            </a:endParaRPr>
          </a:p>
        </p:txBody>
      </p:sp>
      <p:cxnSp>
        <p:nvCxnSpPr>
          <p:cNvPr id="101" name="Straight Connector 100" title="q lines">
            <a:extLst>
              <a:ext uri="{FF2B5EF4-FFF2-40B4-BE49-F238E27FC236}">
                <a16:creationId xmlns:a16="http://schemas.microsoft.com/office/drawing/2014/main" id="{C91D2555-E29C-1651-D39F-8EEA93C95F93}"/>
              </a:ext>
            </a:extLst>
          </p:cNvPr>
          <p:cNvCxnSpPr>
            <a:cxnSpLocks/>
          </p:cNvCxnSpPr>
          <p:nvPr/>
        </p:nvCxnSpPr>
        <p:spPr>
          <a:xfrm>
            <a:off x="8633550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 title="q lines">
            <a:extLst>
              <a:ext uri="{FF2B5EF4-FFF2-40B4-BE49-F238E27FC236}">
                <a16:creationId xmlns:a16="http://schemas.microsoft.com/office/drawing/2014/main" id="{10EF3254-18F9-261F-CE6C-67ADDA4193E0}"/>
              </a:ext>
            </a:extLst>
          </p:cNvPr>
          <p:cNvCxnSpPr>
            <a:cxnSpLocks/>
          </p:cNvCxnSpPr>
          <p:nvPr/>
        </p:nvCxnSpPr>
        <p:spPr>
          <a:xfrm>
            <a:off x="9766355" y="5371514"/>
            <a:ext cx="0" cy="14479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2E5C1C9-87F4-58F3-5F5B-E663C0A760B7}"/>
              </a:ext>
            </a:extLst>
          </p:cNvPr>
          <p:cNvSpPr txBox="1"/>
          <p:nvPr/>
        </p:nvSpPr>
        <p:spPr>
          <a:xfrm>
            <a:off x="1395711" y="3796966"/>
            <a:ext cx="300590" cy="34073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702ACD-E452-A29D-D442-FA55A7E4F236}"/>
              </a:ext>
            </a:extLst>
          </p:cNvPr>
          <p:cNvSpPr txBox="1"/>
          <p:nvPr/>
        </p:nvSpPr>
        <p:spPr>
          <a:xfrm>
            <a:off x="3672113" y="3458712"/>
            <a:ext cx="300590" cy="34073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17BD08-D8AA-4AF1-4204-34A14378AC18}"/>
              </a:ext>
            </a:extLst>
          </p:cNvPr>
          <p:cNvSpPr txBox="1"/>
          <p:nvPr/>
        </p:nvSpPr>
        <p:spPr>
          <a:xfrm>
            <a:off x="5952241" y="2997907"/>
            <a:ext cx="300590" cy="34073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B51283-A88F-8BF4-733B-DE84500AA5A2}"/>
              </a:ext>
            </a:extLst>
          </p:cNvPr>
          <p:cNvSpPr txBox="1"/>
          <p:nvPr/>
        </p:nvSpPr>
        <p:spPr>
          <a:xfrm>
            <a:off x="7090723" y="2537011"/>
            <a:ext cx="300590" cy="34073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FEDA4F-2A11-F8B8-EA0F-AA3EB62B5927}"/>
              </a:ext>
            </a:extLst>
          </p:cNvPr>
          <p:cNvSpPr txBox="1"/>
          <p:nvPr/>
        </p:nvSpPr>
        <p:spPr>
          <a:xfrm>
            <a:off x="9330912" y="2695328"/>
            <a:ext cx="300590" cy="34073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181214"/>
      </p:ext>
    </p:extLst>
  </p:cSld>
  <p:clrMapOvr>
    <a:masterClrMapping/>
  </p:clrMapOvr>
</p:sld>
</file>

<file path=ppt/slides/slide41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Enter Subtitle Here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7B3486E-592F-CA28-0DD5-87CB4DC59449}"/>
              </a:ext>
            </a:extLst>
          </p:cNvPr>
          <p:cNvSpPr/>
          <p:nvPr/>
        </p:nvSpPr>
        <p:spPr>
          <a:xfrm>
            <a:off x="2041375" y="3826642"/>
            <a:ext cx="1412929" cy="202813"/>
          </a:xfrm>
          <a:custGeom>
            <a:avLst/>
            <a:gdLst>
              <a:gd name="connsiteX0" fmla="*/ 0 w 1518458"/>
              <a:gd name="connsiteY0" fmla="*/ 0 h 249382"/>
              <a:gd name="connsiteX1" fmla="*/ 1393767 w 1518458"/>
              <a:gd name="connsiteY1" fmla="*/ 0 h 249382"/>
              <a:gd name="connsiteX2" fmla="*/ 1518458 w 1518458"/>
              <a:gd name="connsiteY2" fmla="*/ 124691 h 249382"/>
              <a:gd name="connsiteX3" fmla="*/ 1393767 w 1518458"/>
              <a:gd name="connsiteY3" fmla="*/ 249382 h 249382"/>
              <a:gd name="connsiteX4" fmla="*/ 0 w 1518458"/>
              <a:gd name="connsiteY4" fmla="*/ 249382 h 249382"/>
              <a:gd name="connsiteX5" fmla="*/ 124691 w 1518458"/>
              <a:gd name="connsiteY5" fmla="*/ 124691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8458" h="249382">
                <a:moveTo>
                  <a:pt x="0" y="0"/>
                </a:moveTo>
                <a:lnTo>
                  <a:pt x="1393767" y="0"/>
                </a:lnTo>
                <a:lnTo>
                  <a:pt x="1518458" y="124691"/>
                </a:lnTo>
                <a:lnTo>
                  <a:pt x="1393767" y="249382"/>
                </a:lnTo>
                <a:lnTo>
                  <a:pt x="0" y="249382"/>
                </a:lnTo>
                <a:lnTo>
                  <a:pt x="124691" y="12469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289DD1-3260-5374-7C25-A182D5CE74EF}"/>
              </a:ext>
            </a:extLst>
          </p:cNvPr>
          <p:cNvSpPr/>
          <p:nvPr/>
        </p:nvSpPr>
        <p:spPr>
          <a:xfrm>
            <a:off x="2041375" y="2667569"/>
            <a:ext cx="1412929" cy="1042817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 Placeholder 68">
            <a:extLst>
              <a:ext uri="{FF2B5EF4-FFF2-40B4-BE49-F238E27FC236}">
                <a16:creationId xmlns:a16="http://schemas.microsoft.com/office/drawing/2014/main" id="{DA7EF72B-70B8-9F71-83B5-81C142BF8FA4}"/>
              </a:ext>
            </a:extLst>
          </p:cNvPr>
          <p:cNvSpPr txBox="1">
            <a:spLocks/>
          </p:cNvSpPr>
          <p:nvPr/>
        </p:nvSpPr>
        <p:spPr>
          <a:xfrm>
            <a:off x="2102958" y="4038756"/>
            <a:ext cx="1289763" cy="3810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ctr" defTabSz="914400" rtl="0" eaLnBrk="1" latinLnBrk="0" hangingPunct="1"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20xx</a:t>
            </a:r>
          </a:p>
        </p:txBody>
      </p:sp>
      <p:sp>
        <p:nvSpPr>
          <p:cNvPr id="34" name="Text Placeholder 74">
            <a:extLst>
              <a:ext uri="{FF2B5EF4-FFF2-40B4-BE49-F238E27FC236}">
                <a16:creationId xmlns:a16="http://schemas.microsoft.com/office/drawing/2014/main" id="{9443D943-02E3-299E-E4AE-3E8848EE0EF6}"/>
              </a:ext>
            </a:extLst>
          </p:cNvPr>
          <p:cNvSpPr txBox="1">
            <a:spLocks/>
          </p:cNvSpPr>
          <p:nvPr/>
        </p:nvSpPr>
        <p:spPr>
          <a:xfrm>
            <a:off x="2044860" y="2770139"/>
            <a:ext cx="1405958" cy="94068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4173AB1-7432-F01C-C15E-58314D578928}"/>
              </a:ext>
            </a:extLst>
          </p:cNvPr>
          <p:cNvSpPr/>
          <p:nvPr/>
        </p:nvSpPr>
        <p:spPr>
          <a:xfrm>
            <a:off x="3872766" y="3824347"/>
            <a:ext cx="1412930" cy="202813"/>
          </a:xfrm>
          <a:custGeom>
            <a:avLst/>
            <a:gdLst>
              <a:gd name="connsiteX0" fmla="*/ 0 w 1518458"/>
              <a:gd name="connsiteY0" fmla="*/ 0 h 249382"/>
              <a:gd name="connsiteX1" fmla="*/ 1393767 w 1518458"/>
              <a:gd name="connsiteY1" fmla="*/ 0 h 249382"/>
              <a:gd name="connsiteX2" fmla="*/ 1518458 w 1518458"/>
              <a:gd name="connsiteY2" fmla="*/ 124691 h 249382"/>
              <a:gd name="connsiteX3" fmla="*/ 1393767 w 1518458"/>
              <a:gd name="connsiteY3" fmla="*/ 249382 h 249382"/>
              <a:gd name="connsiteX4" fmla="*/ 0 w 1518458"/>
              <a:gd name="connsiteY4" fmla="*/ 249382 h 249382"/>
              <a:gd name="connsiteX5" fmla="*/ 124691 w 1518458"/>
              <a:gd name="connsiteY5" fmla="*/ 124691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8458" h="249382">
                <a:moveTo>
                  <a:pt x="0" y="0"/>
                </a:moveTo>
                <a:lnTo>
                  <a:pt x="1393767" y="0"/>
                </a:lnTo>
                <a:lnTo>
                  <a:pt x="1518458" y="124691"/>
                </a:lnTo>
                <a:lnTo>
                  <a:pt x="1393767" y="249382"/>
                </a:lnTo>
                <a:lnTo>
                  <a:pt x="0" y="249382"/>
                </a:lnTo>
                <a:lnTo>
                  <a:pt x="124691" y="12469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8AA389-3FE2-79AC-114C-1048AA71FC7F}"/>
              </a:ext>
            </a:extLst>
          </p:cNvPr>
          <p:cNvSpPr/>
          <p:nvPr/>
        </p:nvSpPr>
        <p:spPr>
          <a:xfrm>
            <a:off x="3872767" y="4141217"/>
            <a:ext cx="1412929" cy="1042817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68">
            <a:extLst>
              <a:ext uri="{FF2B5EF4-FFF2-40B4-BE49-F238E27FC236}">
                <a16:creationId xmlns:a16="http://schemas.microsoft.com/office/drawing/2014/main" id="{1743ACF1-9A2A-2FFB-9559-6E16E9D0812E}"/>
              </a:ext>
            </a:extLst>
          </p:cNvPr>
          <p:cNvSpPr txBox="1">
            <a:spLocks/>
          </p:cNvSpPr>
          <p:nvPr/>
        </p:nvSpPr>
        <p:spPr>
          <a:xfrm>
            <a:off x="3934350" y="3419763"/>
            <a:ext cx="1289763" cy="3625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ctr" defTabSz="914400" rtl="0" eaLnBrk="1" latinLnBrk="0" hangingPunct="1"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20xx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Text Placeholder 74">
            <a:extLst>
              <a:ext uri="{FF2B5EF4-FFF2-40B4-BE49-F238E27FC236}">
                <a16:creationId xmlns:a16="http://schemas.microsoft.com/office/drawing/2014/main" id="{56ECD801-01E1-EA07-B916-6814A5DB7883}"/>
              </a:ext>
            </a:extLst>
          </p:cNvPr>
          <p:cNvSpPr txBox="1">
            <a:spLocks/>
          </p:cNvSpPr>
          <p:nvPr/>
        </p:nvSpPr>
        <p:spPr>
          <a:xfrm>
            <a:off x="3876252" y="4231791"/>
            <a:ext cx="1405958" cy="93618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55308A-83D2-F870-128C-C30CDE01D16C}"/>
              </a:ext>
            </a:extLst>
          </p:cNvPr>
          <p:cNvSpPr/>
          <p:nvPr/>
        </p:nvSpPr>
        <p:spPr>
          <a:xfrm>
            <a:off x="5704158" y="3826642"/>
            <a:ext cx="1412929" cy="202813"/>
          </a:xfrm>
          <a:custGeom>
            <a:avLst/>
            <a:gdLst>
              <a:gd name="connsiteX0" fmla="*/ 0 w 1518458"/>
              <a:gd name="connsiteY0" fmla="*/ 0 h 249382"/>
              <a:gd name="connsiteX1" fmla="*/ 1393767 w 1518458"/>
              <a:gd name="connsiteY1" fmla="*/ 0 h 249382"/>
              <a:gd name="connsiteX2" fmla="*/ 1518458 w 1518458"/>
              <a:gd name="connsiteY2" fmla="*/ 124691 h 249382"/>
              <a:gd name="connsiteX3" fmla="*/ 1393767 w 1518458"/>
              <a:gd name="connsiteY3" fmla="*/ 249382 h 249382"/>
              <a:gd name="connsiteX4" fmla="*/ 0 w 1518458"/>
              <a:gd name="connsiteY4" fmla="*/ 249382 h 249382"/>
              <a:gd name="connsiteX5" fmla="*/ 124691 w 1518458"/>
              <a:gd name="connsiteY5" fmla="*/ 124691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8458" h="249382">
                <a:moveTo>
                  <a:pt x="0" y="0"/>
                </a:moveTo>
                <a:lnTo>
                  <a:pt x="1393767" y="0"/>
                </a:lnTo>
                <a:lnTo>
                  <a:pt x="1518458" y="124691"/>
                </a:lnTo>
                <a:lnTo>
                  <a:pt x="1393767" y="249382"/>
                </a:lnTo>
                <a:lnTo>
                  <a:pt x="0" y="249382"/>
                </a:lnTo>
                <a:lnTo>
                  <a:pt x="124691" y="12469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628AF-BD5A-4B92-A92A-10BE18249FA9}"/>
              </a:ext>
            </a:extLst>
          </p:cNvPr>
          <p:cNvSpPr/>
          <p:nvPr/>
        </p:nvSpPr>
        <p:spPr>
          <a:xfrm>
            <a:off x="5704158" y="2667568"/>
            <a:ext cx="1412929" cy="1042817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" name="Text Placeholder 68">
            <a:extLst>
              <a:ext uri="{FF2B5EF4-FFF2-40B4-BE49-F238E27FC236}">
                <a16:creationId xmlns:a16="http://schemas.microsoft.com/office/drawing/2014/main" id="{8F2106D9-8CA0-CCAF-E48B-EC755DD1C70C}"/>
              </a:ext>
            </a:extLst>
          </p:cNvPr>
          <p:cNvSpPr txBox="1">
            <a:spLocks/>
          </p:cNvSpPr>
          <p:nvPr/>
        </p:nvSpPr>
        <p:spPr>
          <a:xfrm>
            <a:off x="5765741" y="4091203"/>
            <a:ext cx="1289763" cy="3625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ctr" defTabSz="914400" rtl="0" eaLnBrk="1" latinLnBrk="0" hangingPunct="1"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20xx</a:t>
            </a:r>
          </a:p>
        </p:txBody>
      </p:sp>
      <p:sp>
        <p:nvSpPr>
          <p:cNvPr id="36" name="Text Placeholder 74">
            <a:extLst>
              <a:ext uri="{FF2B5EF4-FFF2-40B4-BE49-F238E27FC236}">
                <a16:creationId xmlns:a16="http://schemas.microsoft.com/office/drawing/2014/main" id="{45178079-C5B6-4118-01A1-F6A5D083AAA7}"/>
              </a:ext>
            </a:extLst>
          </p:cNvPr>
          <p:cNvSpPr txBox="1">
            <a:spLocks/>
          </p:cNvSpPr>
          <p:nvPr/>
        </p:nvSpPr>
        <p:spPr>
          <a:xfrm>
            <a:off x="5707643" y="2770139"/>
            <a:ext cx="1405958" cy="94024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7B6975-A0B5-B75B-86A0-E2B3D1DA16C3}"/>
              </a:ext>
            </a:extLst>
          </p:cNvPr>
          <p:cNvSpPr/>
          <p:nvPr/>
        </p:nvSpPr>
        <p:spPr>
          <a:xfrm>
            <a:off x="7535549" y="3828778"/>
            <a:ext cx="1412929" cy="202813"/>
          </a:xfrm>
          <a:custGeom>
            <a:avLst/>
            <a:gdLst>
              <a:gd name="connsiteX0" fmla="*/ 0 w 1518458"/>
              <a:gd name="connsiteY0" fmla="*/ 0 h 249382"/>
              <a:gd name="connsiteX1" fmla="*/ 1393767 w 1518458"/>
              <a:gd name="connsiteY1" fmla="*/ 0 h 249382"/>
              <a:gd name="connsiteX2" fmla="*/ 1518458 w 1518458"/>
              <a:gd name="connsiteY2" fmla="*/ 124691 h 249382"/>
              <a:gd name="connsiteX3" fmla="*/ 1393767 w 1518458"/>
              <a:gd name="connsiteY3" fmla="*/ 249382 h 249382"/>
              <a:gd name="connsiteX4" fmla="*/ 0 w 1518458"/>
              <a:gd name="connsiteY4" fmla="*/ 249382 h 249382"/>
              <a:gd name="connsiteX5" fmla="*/ 124691 w 1518458"/>
              <a:gd name="connsiteY5" fmla="*/ 124691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8458" h="249382">
                <a:moveTo>
                  <a:pt x="0" y="0"/>
                </a:moveTo>
                <a:lnTo>
                  <a:pt x="1393767" y="0"/>
                </a:lnTo>
                <a:lnTo>
                  <a:pt x="1518458" y="124691"/>
                </a:lnTo>
                <a:lnTo>
                  <a:pt x="1393767" y="249382"/>
                </a:lnTo>
                <a:lnTo>
                  <a:pt x="0" y="249382"/>
                </a:lnTo>
                <a:lnTo>
                  <a:pt x="124691" y="124691"/>
                </a:lnTo>
                <a:close/>
              </a:path>
            </a:pathLst>
          </a:custGeom>
          <a:solidFill>
            <a:srgbClr val="9CD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4E0D7D-8B78-3BC0-A0B6-C40478B66520}"/>
              </a:ext>
            </a:extLst>
          </p:cNvPr>
          <p:cNvSpPr/>
          <p:nvPr/>
        </p:nvSpPr>
        <p:spPr>
          <a:xfrm>
            <a:off x="7535549" y="4141216"/>
            <a:ext cx="1412929" cy="1042817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rgbClr val="98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 Placeholder 68">
            <a:extLst>
              <a:ext uri="{FF2B5EF4-FFF2-40B4-BE49-F238E27FC236}">
                <a16:creationId xmlns:a16="http://schemas.microsoft.com/office/drawing/2014/main" id="{8F740CD3-C0CB-8797-C2D2-40E02649AC77}"/>
              </a:ext>
            </a:extLst>
          </p:cNvPr>
          <p:cNvSpPr txBox="1">
            <a:spLocks/>
          </p:cNvSpPr>
          <p:nvPr/>
        </p:nvSpPr>
        <p:spPr>
          <a:xfrm>
            <a:off x="7597132" y="3419763"/>
            <a:ext cx="1289763" cy="36258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20xx</a:t>
            </a:r>
          </a:p>
        </p:txBody>
      </p:sp>
      <p:sp>
        <p:nvSpPr>
          <p:cNvPr id="37" name="Text Placeholder 74">
            <a:extLst>
              <a:ext uri="{FF2B5EF4-FFF2-40B4-BE49-F238E27FC236}">
                <a16:creationId xmlns:a16="http://schemas.microsoft.com/office/drawing/2014/main" id="{4CBC1B48-3DEF-C10F-9906-594A1ACCED0B}"/>
              </a:ext>
            </a:extLst>
          </p:cNvPr>
          <p:cNvSpPr txBox="1">
            <a:spLocks/>
          </p:cNvSpPr>
          <p:nvPr/>
        </p:nvSpPr>
        <p:spPr>
          <a:xfrm>
            <a:off x="7539034" y="4231790"/>
            <a:ext cx="1405958" cy="952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3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leo.</a:t>
            </a:r>
            <a:endParaRPr lang="en-US" sz="1300" dirty="0">
              <a:solidFill>
                <a:schemeClr val="bg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B267DF-63D9-B90F-9A8E-8B8C809BE668}"/>
              </a:ext>
            </a:extLst>
          </p:cNvPr>
          <p:cNvSpPr/>
          <p:nvPr/>
        </p:nvSpPr>
        <p:spPr>
          <a:xfrm>
            <a:off x="9366941" y="3835545"/>
            <a:ext cx="1412930" cy="202813"/>
          </a:xfrm>
          <a:custGeom>
            <a:avLst/>
            <a:gdLst>
              <a:gd name="connsiteX0" fmla="*/ 0 w 1518458"/>
              <a:gd name="connsiteY0" fmla="*/ 0 h 249382"/>
              <a:gd name="connsiteX1" fmla="*/ 1393767 w 1518458"/>
              <a:gd name="connsiteY1" fmla="*/ 0 h 249382"/>
              <a:gd name="connsiteX2" fmla="*/ 1518458 w 1518458"/>
              <a:gd name="connsiteY2" fmla="*/ 124691 h 249382"/>
              <a:gd name="connsiteX3" fmla="*/ 1393767 w 1518458"/>
              <a:gd name="connsiteY3" fmla="*/ 249382 h 249382"/>
              <a:gd name="connsiteX4" fmla="*/ 0 w 1518458"/>
              <a:gd name="connsiteY4" fmla="*/ 249382 h 249382"/>
              <a:gd name="connsiteX5" fmla="*/ 124691 w 1518458"/>
              <a:gd name="connsiteY5" fmla="*/ 124691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8458" h="249382">
                <a:moveTo>
                  <a:pt x="0" y="0"/>
                </a:moveTo>
                <a:lnTo>
                  <a:pt x="1393767" y="0"/>
                </a:lnTo>
                <a:lnTo>
                  <a:pt x="1518458" y="124691"/>
                </a:lnTo>
                <a:lnTo>
                  <a:pt x="1393767" y="249382"/>
                </a:lnTo>
                <a:lnTo>
                  <a:pt x="0" y="249382"/>
                </a:lnTo>
                <a:lnTo>
                  <a:pt x="124691" y="1246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0FE9E-3AA3-BF4C-9E6D-48B9A28189AF}"/>
              </a:ext>
            </a:extLst>
          </p:cNvPr>
          <p:cNvSpPr/>
          <p:nvPr/>
        </p:nvSpPr>
        <p:spPr>
          <a:xfrm>
            <a:off x="9366941" y="2667567"/>
            <a:ext cx="1412929" cy="1042817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Text Placeholder 68">
            <a:extLst>
              <a:ext uri="{FF2B5EF4-FFF2-40B4-BE49-F238E27FC236}">
                <a16:creationId xmlns:a16="http://schemas.microsoft.com/office/drawing/2014/main" id="{E2A780C0-78A9-6C57-6E1D-4430BB39A0CB}"/>
              </a:ext>
            </a:extLst>
          </p:cNvPr>
          <p:cNvSpPr txBox="1">
            <a:spLocks/>
          </p:cNvSpPr>
          <p:nvPr/>
        </p:nvSpPr>
        <p:spPr>
          <a:xfrm>
            <a:off x="9440585" y="4069164"/>
            <a:ext cx="1265640" cy="36258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20xx</a:t>
            </a:r>
          </a:p>
        </p:txBody>
      </p:sp>
      <p:sp>
        <p:nvSpPr>
          <p:cNvPr id="38" name="Text Placeholder 74">
            <a:extLst>
              <a:ext uri="{FF2B5EF4-FFF2-40B4-BE49-F238E27FC236}">
                <a16:creationId xmlns:a16="http://schemas.microsoft.com/office/drawing/2014/main" id="{F7F6C8B2-BCDA-AB15-6062-6796C4A37718}"/>
              </a:ext>
            </a:extLst>
          </p:cNvPr>
          <p:cNvSpPr txBox="1">
            <a:spLocks/>
          </p:cNvSpPr>
          <p:nvPr/>
        </p:nvSpPr>
        <p:spPr>
          <a:xfrm>
            <a:off x="9370426" y="2770139"/>
            <a:ext cx="1405958" cy="940243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Flowchart: Display 14">
            <a:extLst>
              <a:ext uri="{FF2B5EF4-FFF2-40B4-BE49-F238E27FC236}">
                <a16:creationId xmlns:a16="http://schemas.microsoft.com/office/drawing/2014/main" id="{E0198B47-D70D-AC89-702C-CCFBF8D0B99A}"/>
              </a:ext>
            </a:extLst>
          </p:cNvPr>
          <p:cNvSpPr/>
          <p:nvPr/>
        </p:nvSpPr>
        <p:spPr>
          <a:xfrm rot="16200000">
            <a:off x="5074904" y="1715664"/>
            <a:ext cx="840046" cy="805618"/>
          </a:xfrm>
          <a:prstGeom prst="flowChartDisplay">
            <a:avLst/>
          </a:prstGeom>
          <a:solidFill>
            <a:schemeClr val="bg1"/>
          </a:solidFill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380CD21C-7A6E-7C05-B6BE-FE7BEC6C0430}"/>
              </a:ext>
            </a:extLst>
          </p:cNvPr>
          <p:cNvSpPr/>
          <p:nvPr/>
        </p:nvSpPr>
        <p:spPr>
          <a:xfrm rot="18899663">
            <a:off x="5393521" y="3826641"/>
            <a:ext cx="202813" cy="202813"/>
          </a:xfrm>
          <a:prstGeom prst="teardrop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B4E22-7434-07D8-793B-2480DE461B8D}"/>
              </a:ext>
            </a:extLst>
          </p:cNvPr>
          <p:cNvCxnSpPr>
            <a:cxnSpLocks/>
            <a:stCxn id="15" idx="1"/>
            <a:endCxn id="16" idx="7"/>
          </p:cNvCxnSpPr>
          <p:nvPr/>
        </p:nvCxnSpPr>
        <p:spPr>
          <a:xfrm flipH="1">
            <a:off x="5494913" y="2538496"/>
            <a:ext cx="14" cy="1246141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5A338CA-D947-2D1E-3866-076AEA983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5228" y="1845522"/>
            <a:ext cx="519398" cy="519398"/>
          </a:xfrm>
          <a:prstGeom prst="rect">
            <a:avLst/>
          </a:prstGeom>
        </p:spPr>
      </p:pic>
      <p:sp>
        <p:nvSpPr>
          <p:cNvPr id="25" name="Flowchart: Display 24">
            <a:extLst>
              <a:ext uri="{FF2B5EF4-FFF2-40B4-BE49-F238E27FC236}">
                <a16:creationId xmlns:a16="http://schemas.microsoft.com/office/drawing/2014/main" id="{7364625B-90D2-37EF-9B17-AEB80CC84E89}"/>
              </a:ext>
            </a:extLst>
          </p:cNvPr>
          <p:cNvSpPr/>
          <p:nvPr/>
        </p:nvSpPr>
        <p:spPr>
          <a:xfrm rot="16200000">
            <a:off x="8737686" y="1715664"/>
            <a:ext cx="840046" cy="805618"/>
          </a:xfrm>
          <a:prstGeom prst="flowChartDisplay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A05B7A07-B81C-8E64-35C2-2F3CDE5E4DB1}"/>
              </a:ext>
            </a:extLst>
          </p:cNvPr>
          <p:cNvSpPr/>
          <p:nvPr/>
        </p:nvSpPr>
        <p:spPr>
          <a:xfrm rot="18899663">
            <a:off x="9056303" y="3846386"/>
            <a:ext cx="202813" cy="202813"/>
          </a:xfrm>
          <a:prstGeom prst="teardrop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13004B-9394-76BC-8061-7099D99D3AA1}"/>
              </a:ext>
            </a:extLst>
          </p:cNvPr>
          <p:cNvCxnSpPr>
            <a:cxnSpLocks/>
            <a:stCxn id="25" idx="1"/>
            <a:endCxn id="26" idx="7"/>
          </p:cNvCxnSpPr>
          <p:nvPr/>
        </p:nvCxnSpPr>
        <p:spPr>
          <a:xfrm flipH="1">
            <a:off x="9157695" y="2538496"/>
            <a:ext cx="14" cy="126588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8F07A01-42CA-0E27-47F0-3A27384A6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8010" y="1845522"/>
            <a:ext cx="519398" cy="519398"/>
          </a:xfrm>
          <a:prstGeom prst="rect">
            <a:avLst/>
          </a:prstGeom>
        </p:spPr>
      </p:pic>
      <p:sp>
        <p:nvSpPr>
          <p:cNvPr id="20" name="Flowchart: Display 19">
            <a:extLst>
              <a:ext uri="{FF2B5EF4-FFF2-40B4-BE49-F238E27FC236}">
                <a16:creationId xmlns:a16="http://schemas.microsoft.com/office/drawing/2014/main" id="{A88A6C04-BBFC-6CF4-70E8-03E85AAE7E78}"/>
              </a:ext>
            </a:extLst>
          </p:cNvPr>
          <p:cNvSpPr/>
          <p:nvPr/>
        </p:nvSpPr>
        <p:spPr>
          <a:xfrm rot="5400000">
            <a:off x="6906295" y="5315305"/>
            <a:ext cx="840046" cy="805618"/>
          </a:xfrm>
          <a:prstGeom prst="flowChartDisplay">
            <a:avLst/>
          </a:prstGeom>
          <a:solidFill>
            <a:schemeClr val="bg1"/>
          </a:solidFill>
          <a:ln w="101600">
            <a:solidFill>
              <a:srgbClr val="98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88EC7AF5-3CC6-4B82-D9BB-313B59C5CB04}"/>
              </a:ext>
            </a:extLst>
          </p:cNvPr>
          <p:cNvSpPr/>
          <p:nvPr/>
        </p:nvSpPr>
        <p:spPr>
          <a:xfrm rot="8099663">
            <a:off x="7224912" y="3824347"/>
            <a:ext cx="202813" cy="202813"/>
          </a:xfrm>
          <a:prstGeom prst="teardrop">
            <a:avLst/>
          </a:prstGeom>
          <a:solidFill>
            <a:schemeClr val="bg1"/>
          </a:solidFill>
          <a:ln w="50800">
            <a:solidFill>
              <a:srgbClr val="98D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A520D-DFD3-8D97-22AF-46C8D0BC733B}"/>
              </a:ext>
            </a:extLst>
          </p:cNvPr>
          <p:cNvCxnSpPr>
            <a:cxnSpLocks/>
            <a:stCxn id="20" idx="1"/>
            <a:endCxn id="21" idx="7"/>
          </p:cNvCxnSpPr>
          <p:nvPr/>
        </p:nvCxnSpPr>
        <p:spPr>
          <a:xfrm flipV="1">
            <a:off x="7326318" y="4069164"/>
            <a:ext cx="15" cy="1228927"/>
          </a:xfrm>
          <a:prstGeom prst="line">
            <a:avLst/>
          </a:prstGeom>
          <a:ln w="50800">
            <a:solidFill>
              <a:srgbClr val="98D2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FA9DD80-8E6C-7CEA-C778-073BEDADB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6619" y="5471667"/>
            <a:ext cx="519398" cy="519398"/>
          </a:xfrm>
          <a:prstGeom prst="rect">
            <a:avLst/>
          </a:prstGeom>
        </p:spPr>
      </p:pic>
      <p:sp>
        <p:nvSpPr>
          <p:cNvPr id="10" name="Flowchart: Display 9">
            <a:extLst>
              <a:ext uri="{FF2B5EF4-FFF2-40B4-BE49-F238E27FC236}">
                <a16:creationId xmlns:a16="http://schemas.microsoft.com/office/drawing/2014/main" id="{9B996E65-D9AC-BE36-074E-4EA9273857B7}"/>
              </a:ext>
            </a:extLst>
          </p:cNvPr>
          <p:cNvSpPr/>
          <p:nvPr/>
        </p:nvSpPr>
        <p:spPr>
          <a:xfrm rot="5400000">
            <a:off x="3243512" y="5315305"/>
            <a:ext cx="840046" cy="805618"/>
          </a:xfrm>
          <a:prstGeom prst="flowChartDisplay">
            <a:avLst/>
          </a:prstGeom>
          <a:solidFill>
            <a:schemeClr val="bg1"/>
          </a:solidFill>
          <a:ln w="1016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8FC07BB5-B7EF-003D-1ACE-52F81F21AE12}"/>
              </a:ext>
            </a:extLst>
          </p:cNvPr>
          <p:cNvSpPr/>
          <p:nvPr/>
        </p:nvSpPr>
        <p:spPr>
          <a:xfrm rot="8099663">
            <a:off x="3562129" y="3824347"/>
            <a:ext cx="202813" cy="202813"/>
          </a:xfrm>
          <a:prstGeom prst="teardrop">
            <a:avLst/>
          </a:prstGeom>
          <a:solidFill>
            <a:schemeClr val="bg1"/>
          </a:solidFill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C4910-553D-5159-941E-D76BC2C84CF6}"/>
              </a:ext>
            </a:extLst>
          </p:cNvPr>
          <p:cNvCxnSpPr>
            <a:cxnSpLocks/>
            <a:stCxn id="10" idx="1"/>
            <a:endCxn id="11" idx="7"/>
          </p:cNvCxnSpPr>
          <p:nvPr/>
        </p:nvCxnSpPr>
        <p:spPr>
          <a:xfrm flipV="1">
            <a:off x="3663535" y="4069164"/>
            <a:ext cx="15" cy="1228927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176AE0F-1517-30EE-754C-1F097E7C6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3836" y="5471667"/>
            <a:ext cx="519398" cy="519398"/>
          </a:xfrm>
          <a:prstGeom prst="rect">
            <a:avLst/>
          </a:prstGeom>
        </p:spPr>
      </p:pic>
      <p:sp>
        <p:nvSpPr>
          <p:cNvPr id="47" name="Flowchart: Display 46">
            <a:extLst>
              <a:ext uri="{FF2B5EF4-FFF2-40B4-BE49-F238E27FC236}">
                <a16:creationId xmlns:a16="http://schemas.microsoft.com/office/drawing/2014/main" id="{D87C17E4-1A00-1D6E-5A08-28736F4DCA84}"/>
              </a:ext>
            </a:extLst>
          </p:cNvPr>
          <p:cNvSpPr>
            <a:spLocks/>
          </p:cNvSpPr>
          <p:nvPr/>
        </p:nvSpPr>
        <p:spPr>
          <a:xfrm rot="16200000">
            <a:off x="1412121" y="1698450"/>
            <a:ext cx="805618" cy="840046"/>
          </a:xfrm>
          <a:prstGeom prst="flowChartDisplay">
            <a:avLst/>
          </a:prstGeom>
          <a:solidFill>
            <a:schemeClr val="bg1"/>
          </a:solidFill>
          <a:ln w="1016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87B0F-A8C6-8BC4-7F87-9F5AE255B711}"/>
              </a:ext>
            </a:extLst>
          </p:cNvPr>
          <p:cNvCxnSpPr>
            <a:cxnSpLocks/>
            <a:stCxn id="47" idx="1"/>
            <a:endCxn id="45" idx="7"/>
          </p:cNvCxnSpPr>
          <p:nvPr/>
        </p:nvCxnSpPr>
        <p:spPr>
          <a:xfrm flipH="1">
            <a:off x="1813320" y="2521282"/>
            <a:ext cx="1610" cy="1263364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E3A5D8A1-69CC-2D1F-BDCF-6FEA37BC4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230" y="1845522"/>
            <a:ext cx="519398" cy="519398"/>
          </a:xfrm>
          <a:prstGeom prst="rect">
            <a:avLst/>
          </a:prstGeom>
        </p:spPr>
      </p:pic>
      <p:sp>
        <p:nvSpPr>
          <p:cNvPr id="45" name="Teardrop 44">
            <a:extLst>
              <a:ext uri="{FF2B5EF4-FFF2-40B4-BE49-F238E27FC236}">
                <a16:creationId xmlns:a16="http://schemas.microsoft.com/office/drawing/2014/main" id="{27850377-301E-FBED-FB0B-2973993A51EA}"/>
              </a:ext>
            </a:extLst>
          </p:cNvPr>
          <p:cNvSpPr>
            <a:spLocks/>
          </p:cNvSpPr>
          <p:nvPr/>
        </p:nvSpPr>
        <p:spPr>
          <a:xfrm rot="18861422">
            <a:off x="1713523" y="3826641"/>
            <a:ext cx="202813" cy="202813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81917"/>
      </p:ext>
    </p:extLst>
  </p:cSld>
  <p:clrMapOvr>
    <a:masterClrMapping/>
  </p:clrMapOvr>
</p:sld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  <p:tag name="AUXI_ENCLOSE_COLOR_RGB" val="16777215"/>
</p:tagLst>
</file>

<file path=ppt/tags/tag1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Arrow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Arrow"/>
</p:tagLst>
</file>

<file path=ppt/tags/tag1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3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3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3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KEYWORD" val="computer"/>
  <p:tag name="AUXI_INDEX" val="24"/>
  <p:tag name="NAME" val="CustomIcon"/>
</p:tagLst>
</file>

<file path=ppt/tags/tag14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KEYWORD" val="data"/>
  <p:tag name="AUXI_INDEX" val="29"/>
  <p:tag name="NAME" val="CustomIcon"/>
</p:tagLst>
</file>

<file path=ppt/tags/tag14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KEYWORD" val="computer"/>
  <p:tag name="AUXI_INDEX" val="13"/>
  <p:tag name="NAME" val="CustomIcon"/>
</p:tagLst>
</file>

<file path=ppt/tags/tag14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KEYWORD" val="data"/>
  <p:tag name="AUXI_INDEX" val="40"/>
  <p:tag name="NAME" val="CustomIcon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4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KEYWORD" val="computer"/>
  <p:tag name="AUXI_INDEX" val="18"/>
  <p:tag name="NAME" val="CustomIcon"/>
</p:tagLst>
</file>

<file path=ppt/tags/tag14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4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4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4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1.xml><?xml version="1.0" encoding="utf-8"?>
<a:theme xmlns:a="http://schemas.openxmlformats.org/drawingml/2006/main" name="2_Office Theme">
  <a:themeElements>
    <a:clrScheme name="Custom 3">
      <a:dk1>
        <a:srgbClr val="80C7A7"/>
      </a:dk1>
      <a:lt1>
        <a:srgbClr val="FFFFFF"/>
      </a:lt1>
      <a:dk2>
        <a:srgbClr val="3F3F3F"/>
      </a:dk2>
      <a:lt2>
        <a:srgbClr val="000000"/>
      </a:lt2>
      <a:accent1>
        <a:srgbClr val="80C7A7"/>
      </a:accent1>
      <a:accent2>
        <a:srgbClr val="80C7A7"/>
      </a:accent2>
      <a:accent3>
        <a:srgbClr val="80C7A7"/>
      </a:accent3>
      <a:accent4>
        <a:srgbClr val="80C7A7"/>
      </a:accent4>
      <a:accent5>
        <a:srgbClr val="80C7A7"/>
      </a:accent5>
      <a:accent6>
        <a:srgbClr val="80C7A7"/>
      </a:accent6>
      <a:hlink>
        <a:srgbClr val="FFFFFF"/>
      </a:hlink>
      <a:folHlink>
        <a:srgbClr val="000000"/>
      </a:folHlink>
    </a:clrScheme>
    <a:fontScheme name="Modern 0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dirty="0" smtClean="0">
            <a:solidFill>
              <a:schemeClr val="bg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