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44.xml" ContentType="application/vnd.openxmlformats-officedocument.presentationml.tags+xml"/>
  <Override PartName="/ppt/theme/theme3.xml" ContentType="application/vnd.openxmlformats-officedocument.theme+xml"/>
  <Override PartName="/ppt/tags/tag45.xml" ContentType="application/vnd.openxmlformats-officedocument.presentationml.tags+xml"/>
  <Override PartName="/ppt/notesSlides/notesSlide1.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3.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4.xml" ContentType="application/vnd.openxmlformats-officedocument.presentationml.notesSlide+xml"/>
  <Override PartName="/ppt/tags/tag64.xml" ContentType="application/vnd.openxmlformats-officedocument.presentationml.tags+xml"/>
  <Override PartName="/ppt/notesSlides/notesSlide5.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6.xml" ContentType="application/vnd.openxmlformats-officedocument.presentationml.notesSlide+xml"/>
  <Override PartName="/ppt/tags/tag68.xml" ContentType="application/vnd.openxmlformats-officedocument.presentationml.tags+xml"/>
  <Override PartName="/ppt/notesSlides/notesSlide7.xml" ContentType="application/vnd.openxmlformats-officedocument.presentationml.notesSlide+xml"/>
  <Override PartName="/ppt/tags/tag69.xml" ContentType="application/vnd.openxmlformats-officedocument.presentationml.tags+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2" r:id="rId2"/>
  </p:sldMasterIdLst>
  <p:notesMasterIdLst>
    <p:notesMasterId r:id="rId11"/>
  </p:notesMasterIdLst>
  <p:sldIdLst>
    <p:sldId id="305" r:id="rId3"/>
    <p:sldId id="364" r:id="rId4"/>
    <p:sldId id="365" r:id="rId5"/>
    <p:sldId id="400" r:id="rId6"/>
    <p:sldId id="384" r:id="rId7"/>
    <p:sldId id="402" r:id="rId8"/>
    <p:sldId id="416" r:id="rId9"/>
    <p:sldId id="41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D3C2"/>
    <a:srgbClr val="9CD3C4"/>
    <a:srgbClr val="98D2BF"/>
    <a:srgbClr val="E6F4ED"/>
    <a:srgbClr val="A2D6BE"/>
    <a:srgbClr val="8FCDB1"/>
    <a:srgbClr val="439771"/>
    <a:srgbClr val="49A57B"/>
    <a:srgbClr val="8BCBAE"/>
    <a:srgbClr val="CADC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5E12D-E5AD-4CCD-BCE0-AE0E8523EA91}" v="214" dt="2022-11-10T16:17:14.595"/>
    <p1510:client id="{6F907AAC-D930-4567-876C-DBA2AD137AE7}" v="9" dt="2022-11-02T14:51:54.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12" autoAdjust="0"/>
    <p:restoredTop sz="94249" autoAdjust="0"/>
  </p:normalViewPr>
  <p:slideViewPr>
    <p:cSldViewPr snapToGrid="0">
      <p:cViewPr varScale="1">
        <p:scale>
          <a:sx n="102" d="100"/>
          <a:sy n="102" d="100"/>
        </p:scale>
        <p:origin x="762" y="96"/>
      </p:cViewPr>
      <p:guideLst/>
    </p:cSldViewPr>
  </p:slideViewPr>
  <p:outlineViewPr>
    <p:cViewPr>
      <p:scale>
        <a:sx n="33" d="100"/>
        <a:sy n="33" d="100"/>
      </p:scale>
      <p:origin x="0" y="-36414"/>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i Khoury" userId="S::rami@auxi.ai::71bbf9ab-5347-4116-ad90-41b06fea083e" providerId="AD" clId="Web-{0F05E12D-E5AD-4CCD-BCE0-AE0E8523EA91}"/>
    <pc:docChg chg="addSld delSld modSld modSection">
      <pc:chgData name="Rami Khoury" userId="S::rami@auxi.ai::71bbf9ab-5347-4116-ad90-41b06fea083e" providerId="AD" clId="Web-{0F05E12D-E5AD-4CCD-BCE0-AE0E8523EA91}" dt="2022-11-10T16:17:14.314" v="197" actId="20577"/>
      <pc:docMkLst>
        <pc:docMk/>
      </pc:docMkLst>
      <pc:sldChg chg="addSp modSp">
        <pc:chgData name="Rami Khoury" userId="S::rami@auxi.ai::71bbf9ab-5347-4116-ad90-41b06fea083e" providerId="AD" clId="Web-{0F05E12D-E5AD-4CCD-BCE0-AE0E8523EA91}" dt="2022-11-10T16:12:19.730" v="12" actId="20577"/>
        <pc:sldMkLst>
          <pc:docMk/>
          <pc:sldMk cId="2001438181" sldId="414"/>
        </pc:sldMkLst>
        <pc:spChg chg="add mod">
          <ac:chgData name="Rami Khoury" userId="S::rami@auxi.ai::71bbf9ab-5347-4116-ad90-41b06fea083e" providerId="AD" clId="Web-{0F05E12D-E5AD-4CCD-BCE0-AE0E8523EA91}" dt="2022-11-10T16:12:19.730" v="12" actId="20577"/>
          <ac:spMkLst>
            <pc:docMk/>
            <pc:sldMk cId="2001438181" sldId="414"/>
            <ac:spMk id="3" creationId="{CC062EAB-C249-7060-E30B-C19AC4862F82}"/>
          </ac:spMkLst>
        </pc:spChg>
      </pc:sldChg>
      <pc:sldChg chg="addSp modSp">
        <pc:chgData name="Rami Khoury" userId="S::rami@auxi.ai::71bbf9ab-5347-4116-ad90-41b06fea083e" providerId="AD" clId="Web-{0F05E12D-E5AD-4CCD-BCE0-AE0E8523EA91}" dt="2022-11-10T16:13:13.481" v="22" actId="1076"/>
        <pc:sldMkLst>
          <pc:docMk/>
          <pc:sldMk cId="3992836934" sldId="416"/>
        </pc:sldMkLst>
        <pc:spChg chg="add mod">
          <ac:chgData name="Rami Khoury" userId="S::rami@auxi.ai::71bbf9ab-5347-4116-ad90-41b06fea083e" providerId="AD" clId="Web-{0F05E12D-E5AD-4CCD-BCE0-AE0E8523EA91}" dt="2022-11-10T16:13:13.481" v="22" actId="1076"/>
          <ac:spMkLst>
            <pc:docMk/>
            <pc:sldMk cId="3992836934" sldId="416"/>
            <ac:spMk id="3" creationId="{2E336C8A-9CEB-6D6A-7908-B25424C6F4E9}"/>
          </ac:spMkLst>
        </pc:spChg>
      </pc:sldChg>
      <pc:sldChg chg="addSp delSp modSp add del">
        <pc:chgData name="Rami Khoury" userId="S::rami@auxi.ai::71bbf9ab-5347-4116-ad90-41b06fea083e" providerId="AD" clId="Web-{0F05E12D-E5AD-4CCD-BCE0-AE0E8523EA91}" dt="2022-11-10T16:13:39.825" v="43" actId="20577"/>
        <pc:sldMkLst>
          <pc:docMk/>
          <pc:sldMk cId="3140112688" sldId="417"/>
        </pc:sldMkLst>
        <pc:spChg chg="add del mod">
          <ac:chgData name="Rami Khoury" userId="S::rami@auxi.ai::71bbf9ab-5347-4116-ad90-41b06fea083e" providerId="AD" clId="Web-{0F05E12D-E5AD-4CCD-BCE0-AE0E8523EA91}" dt="2022-11-10T16:13:18.262" v="26"/>
          <ac:spMkLst>
            <pc:docMk/>
            <pc:sldMk cId="3140112688" sldId="417"/>
            <ac:spMk id="3" creationId="{80B8F26D-0BE7-EDE6-7E62-3034B9E41D86}"/>
          </ac:spMkLst>
        </pc:spChg>
        <pc:spChg chg="add del mod">
          <ac:chgData name="Rami Khoury" userId="S::rami@auxi.ai::71bbf9ab-5347-4116-ad90-41b06fea083e" providerId="AD" clId="Web-{0F05E12D-E5AD-4CCD-BCE0-AE0E8523EA91}" dt="2022-11-10T16:13:34.247" v="31"/>
          <ac:spMkLst>
            <pc:docMk/>
            <pc:sldMk cId="3140112688" sldId="417"/>
            <ac:spMk id="4" creationId="{003CDC4E-FA54-8E28-DEE4-F6013A5F0413}"/>
          </ac:spMkLst>
        </pc:spChg>
        <pc:spChg chg="add mod">
          <ac:chgData name="Rami Khoury" userId="S::rami@auxi.ai::71bbf9ab-5347-4116-ad90-41b06fea083e" providerId="AD" clId="Web-{0F05E12D-E5AD-4CCD-BCE0-AE0E8523EA91}" dt="2022-11-10T16:13:39.825" v="43" actId="20577"/>
          <ac:spMkLst>
            <pc:docMk/>
            <pc:sldMk cId="3140112688" sldId="417"/>
            <ac:spMk id="7" creationId="{DFA4F06A-320F-144A-39C8-0A7EFF682458}"/>
          </ac:spMkLst>
        </pc:spChg>
      </pc:sldChg>
      <pc:sldChg chg="addSp modSp">
        <pc:chgData name="Rami Khoury" userId="S::rami@auxi.ai::71bbf9ab-5347-4116-ad90-41b06fea083e" providerId="AD" clId="Web-{0F05E12D-E5AD-4CCD-BCE0-AE0E8523EA91}" dt="2022-11-10T16:14:26.045" v="109" actId="20577"/>
        <pc:sldMkLst>
          <pc:docMk/>
          <pc:sldMk cId="2730051296" sldId="419"/>
        </pc:sldMkLst>
        <pc:spChg chg="add mod">
          <ac:chgData name="Rami Khoury" userId="S::rami@auxi.ai::71bbf9ab-5347-4116-ad90-41b06fea083e" providerId="AD" clId="Web-{0F05E12D-E5AD-4CCD-BCE0-AE0E8523EA91}" dt="2022-11-10T16:14:26.045" v="109" actId="20577"/>
          <ac:spMkLst>
            <pc:docMk/>
            <pc:sldMk cId="2730051296" sldId="419"/>
            <ac:spMk id="6" creationId="{240A4CCC-E414-E154-DC3F-DE4D0B9E4E6A}"/>
          </ac:spMkLst>
        </pc:spChg>
        <pc:spChg chg="mod">
          <ac:chgData name="Rami Khoury" userId="S::rami@auxi.ai::71bbf9ab-5347-4116-ad90-41b06fea083e" providerId="AD" clId="Web-{0F05E12D-E5AD-4CCD-BCE0-AE0E8523EA91}" dt="2022-11-10T16:14:07.841" v="86" actId="14100"/>
          <ac:spMkLst>
            <pc:docMk/>
            <pc:sldMk cId="2730051296" sldId="419"/>
            <ac:spMk id="25" creationId="{EE47316F-41E8-68C0-898F-3ED8FC7651F0}"/>
          </ac:spMkLst>
        </pc:spChg>
      </pc:sldChg>
      <pc:sldChg chg="addSp modSp">
        <pc:chgData name="Rami Khoury" userId="S::rami@auxi.ai::71bbf9ab-5347-4116-ad90-41b06fea083e" providerId="AD" clId="Web-{0F05E12D-E5AD-4CCD-BCE0-AE0E8523EA91}" dt="2022-11-10T16:14:41.279" v="113" actId="20577"/>
        <pc:sldMkLst>
          <pc:docMk/>
          <pc:sldMk cId="3660211604" sldId="425"/>
        </pc:sldMkLst>
        <pc:spChg chg="add mod">
          <ac:chgData name="Rami Khoury" userId="S::rami@auxi.ai::71bbf9ab-5347-4116-ad90-41b06fea083e" providerId="AD" clId="Web-{0F05E12D-E5AD-4CCD-BCE0-AE0E8523EA91}" dt="2022-11-10T16:14:41.279" v="113" actId="20577"/>
          <ac:spMkLst>
            <pc:docMk/>
            <pc:sldMk cId="3660211604" sldId="425"/>
            <ac:spMk id="6" creationId="{EE65DF4C-9F65-1789-93A2-39521A5967AF}"/>
          </ac:spMkLst>
        </pc:spChg>
      </pc:sldChg>
      <pc:sldChg chg="addSp modSp">
        <pc:chgData name="Rami Khoury" userId="S::rami@auxi.ai::71bbf9ab-5347-4116-ad90-41b06fea083e" providerId="AD" clId="Web-{0F05E12D-E5AD-4CCD-BCE0-AE0E8523EA91}" dt="2022-11-10T16:14:50.905" v="116" actId="20577"/>
        <pc:sldMkLst>
          <pc:docMk/>
          <pc:sldMk cId="2388409517" sldId="426"/>
        </pc:sldMkLst>
        <pc:spChg chg="add mod">
          <ac:chgData name="Rami Khoury" userId="S::rami@auxi.ai::71bbf9ab-5347-4116-ad90-41b06fea083e" providerId="AD" clId="Web-{0F05E12D-E5AD-4CCD-BCE0-AE0E8523EA91}" dt="2022-11-10T16:14:50.905" v="116" actId="20577"/>
          <ac:spMkLst>
            <pc:docMk/>
            <pc:sldMk cId="2388409517" sldId="426"/>
            <ac:spMk id="6" creationId="{044719B5-9F0C-5EC8-9638-6E2163754880}"/>
          </ac:spMkLst>
        </pc:spChg>
      </pc:sldChg>
      <pc:sldChg chg="addSp modSp">
        <pc:chgData name="Rami Khoury" userId="S::rami@auxi.ai::71bbf9ab-5347-4116-ad90-41b06fea083e" providerId="AD" clId="Web-{0F05E12D-E5AD-4CCD-BCE0-AE0E8523EA91}" dt="2022-11-10T16:15:35.640" v="135" actId="20577"/>
        <pc:sldMkLst>
          <pc:docMk/>
          <pc:sldMk cId="568402001" sldId="443"/>
        </pc:sldMkLst>
        <pc:spChg chg="add mod">
          <ac:chgData name="Rami Khoury" userId="S::rami@auxi.ai::71bbf9ab-5347-4116-ad90-41b06fea083e" providerId="AD" clId="Web-{0F05E12D-E5AD-4CCD-BCE0-AE0E8523EA91}" dt="2022-11-10T16:15:35.640" v="135" actId="20577"/>
          <ac:spMkLst>
            <pc:docMk/>
            <pc:sldMk cId="568402001" sldId="443"/>
            <ac:spMk id="4" creationId="{EEAB5E9B-8B9C-B581-B93B-650C37F994E0}"/>
          </ac:spMkLst>
        </pc:spChg>
      </pc:sldChg>
      <pc:sldChg chg="addSp modSp">
        <pc:chgData name="Rami Khoury" userId="S::rami@auxi.ai::71bbf9ab-5347-4116-ad90-41b06fea083e" providerId="AD" clId="Web-{0F05E12D-E5AD-4CCD-BCE0-AE0E8523EA91}" dt="2022-11-10T16:16:20.719" v="152" actId="20577"/>
        <pc:sldMkLst>
          <pc:docMk/>
          <pc:sldMk cId="484966792" sldId="454"/>
        </pc:sldMkLst>
        <pc:spChg chg="add mod">
          <ac:chgData name="Rami Khoury" userId="S::rami@auxi.ai::71bbf9ab-5347-4116-ad90-41b06fea083e" providerId="AD" clId="Web-{0F05E12D-E5AD-4CCD-BCE0-AE0E8523EA91}" dt="2022-11-10T16:16:20.719" v="152" actId="20577"/>
          <ac:spMkLst>
            <pc:docMk/>
            <pc:sldMk cId="484966792" sldId="454"/>
            <ac:spMk id="21" creationId="{54E6AAF6-0C68-4272-16C1-488C0BAC66A2}"/>
          </ac:spMkLst>
        </pc:spChg>
      </pc:sldChg>
      <pc:sldChg chg="addSp modSp">
        <pc:chgData name="Rami Khoury" userId="S::rami@auxi.ai::71bbf9ab-5347-4116-ad90-41b06fea083e" providerId="AD" clId="Web-{0F05E12D-E5AD-4CCD-BCE0-AE0E8523EA91}" dt="2022-11-10T16:16:54.235" v="184" actId="20577"/>
        <pc:sldMkLst>
          <pc:docMk/>
          <pc:sldMk cId="2275337115" sldId="456"/>
        </pc:sldMkLst>
        <pc:spChg chg="add mod">
          <ac:chgData name="Rami Khoury" userId="S::rami@auxi.ai::71bbf9ab-5347-4116-ad90-41b06fea083e" providerId="AD" clId="Web-{0F05E12D-E5AD-4CCD-BCE0-AE0E8523EA91}" dt="2022-11-10T16:16:54.235" v="184" actId="20577"/>
          <ac:spMkLst>
            <pc:docMk/>
            <pc:sldMk cId="2275337115" sldId="456"/>
            <ac:spMk id="6" creationId="{417D2393-8D83-3215-0F8E-6157E1FB171F}"/>
          </ac:spMkLst>
        </pc:spChg>
      </pc:sldChg>
      <pc:sldChg chg="addSp modSp">
        <pc:chgData name="Rami Khoury" userId="S::rami@auxi.ai::71bbf9ab-5347-4116-ad90-41b06fea083e" providerId="AD" clId="Web-{0F05E12D-E5AD-4CCD-BCE0-AE0E8523EA91}" dt="2022-11-10T16:17:14.314" v="197" actId="20577"/>
        <pc:sldMkLst>
          <pc:docMk/>
          <pc:sldMk cId="4219718538" sldId="462"/>
        </pc:sldMkLst>
        <pc:spChg chg="add mod">
          <ac:chgData name="Rami Khoury" userId="S::rami@auxi.ai::71bbf9ab-5347-4116-ad90-41b06fea083e" providerId="AD" clId="Web-{0F05E12D-E5AD-4CCD-BCE0-AE0E8523EA91}" dt="2022-11-10T16:17:14.314" v="197" actId="20577"/>
          <ac:spMkLst>
            <pc:docMk/>
            <pc:sldMk cId="4219718538" sldId="462"/>
            <ac:spMk id="4" creationId="{D17F0239-A2E4-3888-0FD8-708D862B48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E753A-2A8E-4FA4-A857-233A56515A45}"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1192C7-DD78-40CC-9E1E-119A9A8D5AF1}" type="slidenum">
              <a:rPr lang="en-US" smtClean="0"/>
              <a:t>‹#›</a:t>
            </a:fld>
            <a:endParaRPr lang="en-US"/>
          </a:p>
        </p:txBody>
      </p:sp>
    </p:spTree>
    <p:extLst>
      <p:ext uri="{BB962C8B-B14F-4D97-AF65-F5344CB8AC3E}">
        <p14:creationId xmlns:p14="http://schemas.microsoft.com/office/powerpoint/2010/main" val="2843000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a:t>
            </a:fld>
            <a:endParaRPr lang="en-US"/>
          </a:p>
        </p:txBody>
      </p:sp>
    </p:spTree>
    <p:extLst>
      <p:ext uri="{BB962C8B-B14F-4D97-AF65-F5344CB8AC3E}">
        <p14:creationId xmlns:p14="http://schemas.microsoft.com/office/powerpoint/2010/main" val="3352902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a:t>
            </a:fld>
            <a:endParaRPr lang="en-US"/>
          </a:p>
        </p:txBody>
      </p:sp>
    </p:spTree>
    <p:extLst>
      <p:ext uri="{BB962C8B-B14F-4D97-AF65-F5344CB8AC3E}">
        <p14:creationId xmlns:p14="http://schemas.microsoft.com/office/powerpoint/2010/main" val="3564679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3</a:t>
            </a:fld>
            <a:endParaRPr lang="en-US"/>
          </a:p>
        </p:txBody>
      </p:sp>
    </p:spTree>
    <p:extLst>
      <p:ext uri="{BB962C8B-B14F-4D97-AF65-F5344CB8AC3E}">
        <p14:creationId xmlns:p14="http://schemas.microsoft.com/office/powerpoint/2010/main" val="4166069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4</a:t>
            </a:fld>
            <a:endParaRPr lang="en-US"/>
          </a:p>
        </p:txBody>
      </p:sp>
    </p:spTree>
    <p:extLst>
      <p:ext uri="{BB962C8B-B14F-4D97-AF65-F5344CB8AC3E}">
        <p14:creationId xmlns:p14="http://schemas.microsoft.com/office/powerpoint/2010/main" val="2497111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5</a:t>
            </a:fld>
            <a:endParaRPr lang="en-US"/>
          </a:p>
        </p:txBody>
      </p:sp>
    </p:spTree>
    <p:extLst>
      <p:ext uri="{BB962C8B-B14F-4D97-AF65-F5344CB8AC3E}">
        <p14:creationId xmlns:p14="http://schemas.microsoft.com/office/powerpoint/2010/main" val="1073523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6</a:t>
            </a:fld>
            <a:endParaRPr lang="en-US"/>
          </a:p>
        </p:txBody>
      </p:sp>
    </p:spTree>
    <p:extLst>
      <p:ext uri="{BB962C8B-B14F-4D97-AF65-F5344CB8AC3E}">
        <p14:creationId xmlns:p14="http://schemas.microsoft.com/office/powerpoint/2010/main" val="477386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7</a:t>
            </a:fld>
            <a:endParaRPr lang="en-US"/>
          </a:p>
        </p:txBody>
      </p:sp>
    </p:spTree>
    <p:extLst>
      <p:ext uri="{BB962C8B-B14F-4D97-AF65-F5344CB8AC3E}">
        <p14:creationId xmlns:p14="http://schemas.microsoft.com/office/powerpoint/2010/main" val="2716774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8</a:t>
            </a:fld>
            <a:endParaRPr lang="en-US"/>
          </a:p>
        </p:txBody>
      </p:sp>
    </p:spTree>
    <p:extLst>
      <p:ext uri="{BB962C8B-B14F-4D97-AF65-F5344CB8AC3E}">
        <p14:creationId xmlns:p14="http://schemas.microsoft.com/office/powerpoint/2010/main" val="1936009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10" Type="http://schemas.openxmlformats.org/officeDocument/2006/relationships/slideMaster" Target="../slideMasters/slideMaster1.xml"/><Relationship Id="rId4" Type="http://schemas.openxmlformats.org/officeDocument/2006/relationships/tags" Target="../tags/tag29.xml"/><Relationship Id="rId9" Type="http://schemas.openxmlformats.org/officeDocument/2006/relationships/tags" Target="../tags/tag34.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tags" Target="../tags/tag4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65F8-5FCD-4638-8D35-B82B2ED7471A}"/>
              </a:ext>
            </a:extLst>
          </p:cNvPr>
          <p:cNvSpPr>
            <a:spLocks noGrp="1"/>
          </p:cNvSpPr>
          <p:nvPr>
            <p:ph type="ctrTitle"/>
          </p:nvPr>
        </p:nvSpPr>
        <p:spPr>
          <a:xfrm>
            <a:off x="1524000" y="1122366"/>
            <a:ext cx="9144000" cy="2387600"/>
          </a:xfrm>
          <a:prstGeom prst="rect">
            <a:avLst/>
          </a:prstGeom>
        </p:spPr>
        <p:txBody>
          <a:bodyPr anchor="b"/>
          <a:lstStyle>
            <a:lvl1pPr algn="ctr">
              <a:defRPr sz="6000">
                <a:solidFill>
                  <a:schemeClr val="bg2"/>
                </a:solidFill>
              </a:defRPr>
            </a:lvl1pPr>
          </a:lstStyle>
          <a:p>
            <a:r>
              <a:rPr lang="en-US" dirty="0"/>
              <a:t>Click to edit Master title style</a:t>
            </a:r>
          </a:p>
        </p:txBody>
      </p:sp>
      <p:sp>
        <p:nvSpPr>
          <p:cNvPr id="3" name="Subtitle 2">
            <a:extLst>
              <a:ext uri="{FF2B5EF4-FFF2-40B4-BE49-F238E27FC236}">
                <a16:creationId xmlns:a16="http://schemas.microsoft.com/office/drawing/2014/main" id="{A47A732A-598F-4BA5-974D-E62236F55E1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2"/>
                </a:solidFill>
              </a:defRPr>
            </a:lvl1pPr>
            <a:lvl2pPr marL="457169" indent="0" algn="ctr">
              <a:buNone/>
              <a:defRPr sz="2000"/>
            </a:lvl2pPr>
            <a:lvl3pPr marL="914340" indent="0" algn="ctr">
              <a:buNone/>
              <a:defRPr sz="1800"/>
            </a:lvl3pPr>
            <a:lvl4pPr marL="1371508" indent="0" algn="ctr">
              <a:buNone/>
              <a:defRPr sz="1600"/>
            </a:lvl4pPr>
            <a:lvl5pPr marL="1828677" indent="0" algn="ctr">
              <a:buNone/>
              <a:defRPr sz="1600"/>
            </a:lvl5pPr>
            <a:lvl6pPr marL="2285846" indent="0" algn="ctr">
              <a:buNone/>
              <a:defRPr sz="1600"/>
            </a:lvl6pPr>
            <a:lvl7pPr marL="2743015" indent="0" algn="ctr">
              <a:buNone/>
              <a:defRPr sz="1600"/>
            </a:lvl7pPr>
            <a:lvl8pPr marL="3200184" indent="0" algn="ctr">
              <a:buNone/>
              <a:defRPr sz="1600"/>
            </a:lvl8pPr>
            <a:lvl9pPr marL="3657354" indent="0" algn="ctr">
              <a:buNone/>
              <a:defRPr sz="1600"/>
            </a:lvl9pPr>
          </a:lstStyle>
          <a:p>
            <a:r>
              <a:rPr lang="en-US"/>
              <a:t>Click to edit Master subtitle style</a:t>
            </a:r>
          </a:p>
        </p:txBody>
      </p:sp>
      <p:cxnSp>
        <p:nvCxnSpPr>
          <p:cNvPr id="8" name="Straight Connector 7">
            <a:extLst>
              <a:ext uri="{FF2B5EF4-FFF2-40B4-BE49-F238E27FC236}">
                <a16:creationId xmlns:a16="http://schemas.microsoft.com/office/drawing/2014/main" id="{C863AE89-D478-4B93-8806-852A1C8F75F6}"/>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928EC45-28F4-4DA2-ABC5-F361D4BBD29D}"/>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0" name="Diamond 22">
            <a:extLst>
              <a:ext uri="{FF2B5EF4-FFF2-40B4-BE49-F238E27FC236}">
                <a16:creationId xmlns:a16="http://schemas.microsoft.com/office/drawing/2014/main" id="{8FC341B6-150A-4151-A569-EE3EB17ED634}"/>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7" name="Content Placeholder 2">
            <a:extLst>
              <a:ext uri="{FF2B5EF4-FFF2-40B4-BE49-F238E27FC236}">
                <a16:creationId xmlns:a16="http://schemas.microsoft.com/office/drawing/2014/main" id="{E1A37882-3819-4CF4-B66D-A671C0FDA89B}"/>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1489838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69242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9A178C1-A3AB-42DA-BD9F-02AB940D83BC}"/>
              </a:ext>
            </a:extLst>
          </p:cNvPr>
          <p:cNvSpPr>
            <a:spLocks noGrp="1"/>
          </p:cNvSpPr>
          <p:nvPr>
            <p:ph type="title"/>
          </p:nvPr>
        </p:nvSpPr>
        <p:spPr>
          <a:xfrm>
            <a:off x="838200" y="365126"/>
            <a:ext cx="10515600" cy="768350"/>
          </a:xfrm>
        </p:spPr>
        <p:txBody>
          <a:bodyPr>
            <a:normAutofit/>
          </a:bodyPr>
          <a:lstStyle>
            <a:lvl1pPr algn="ctr">
              <a:defRPr sz="4000">
                <a:latin typeface="Tahoma" panose="020B0604030504040204" pitchFamily="34" charset="0"/>
              </a:defRPr>
            </a:lvl1pPr>
          </a:lstStyle>
          <a:p>
            <a:r>
              <a:rPr lang="en-US"/>
              <a:t>Click to edit Master title style</a:t>
            </a:r>
          </a:p>
        </p:txBody>
      </p:sp>
      <p:cxnSp>
        <p:nvCxnSpPr>
          <p:cNvPr id="10" name="Straight Connector 9">
            <a:extLst>
              <a:ext uri="{FF2B5EF4-FFF2-40B4-BE49-F238E27FC236}">
                <a16:creationId xmlns:a16="http://schemas.microsoft.com/office/drawing/2014/main" id="{DEFBAF10-DC5A-4BE2-AF72-24BC22FFEA67}"/>
              </a:ext>
            </a:extLst>
          </p:cNvPr>
          <p:cNvCxnSpPr/>
          <p:nvPr userDrawn="1"/>
        </p:nvCxnSpPr>
        <p:spPr>
          <a:xfrm>
            <a:off x="4714875" y="1133476"/>
            <a:ext cx="2762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690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665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65F8-5FCD-4638-8D35-B82B2ED7471A}"/>
              </a:ext>
            </a:extLst>
          </p:cNvPr>
          <p:cNvSpPr>
            <a:spLocks noGrp="1"/>
          </p:cNvSpPr>
          <p:nvPr>
            <p:ph type="ctrTitle"/>
          </p:nvPr>
        </p:nvSpPr>
        <p:spPr>
          <a:xfrm>
            <a:off x="1524000" y="1122366"/>
            <a:ext cx="9144000" cy="2387600"/>
          </a:xfrm>
          <a:prstGeom prst="rect">
            <a:avLst/>
          </a:prstGeom>
        </p:spPr>
        <p:txBody>
          <a:bodyPr anchor="b"/>
          <a:lstStyle>
            <a:lvl1pPr algn="ctr">
              <a:defRPr sz="6000">
                <a:solidFill>
                  <a:schemeClr val="bg2"/>
                </a:solidFill>
              </a:defRPr>
            </a:lvl1pPr>
          </a:lstStyle>
          <a:p>
            <a:r>
              <a:rPr lang="en-US" dirty="0"/>
              <a:t>Click to edit Master title style</a:t>
            </a:r>
          </a:p>
        </p:txBody>
      </p:sp>
      <p:sp>
        <p:nvSpPr>
          <p:cNvPr id="3" name="Subtitle 2">
            <a:extLst>
              <a:ext uri="{FF2B5EF4-FFF2-40B4-BE49-F238E27FC236}">
                <a16:creationId xmlns:a16="http://schemas.microsoft.com/office/drawing/2014/main" id="{A47A732A-598F-4BA5-974D-E62236F55E1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2"/>
                </a:solidFill>
              </a:defRPr>
            </a:lvl1pPr>
            <a:lvl2pPr marL="457169" indent="0" algn="ctr">
              <a:buNone/>
              <a:defRPr sz="2000"/>
            </a:lvl2pPr>
            <a:lvl3pPr marL="914340" indent="0" algn="ctr">
              <a:buNone/>
              <a:defRPr sz="1800"/>
            </a:lvl3pPr>
            <a:lvl4pPr marL="1371508" indent="0" algn="ctr">
              <a:buNone/>
              <a:defRPr sz="1600"/>
            </a:lvl4pPr>
            <a:lvl5pPr marL="1828677" indent="0" algn="ctr">
              <a:buNone/>
              <a:defRPr sz="1600"/>
            </a:lvl5pPr>
            <a:lvl6pPr marL="2285846" indent="0" algn="ctr">
              <a:buNone/>
              <a:defRPr sz="1600"/>
            </a:lvl6pPr>
            <a:lvl7pPr marL="2743015" indent="0" algn="ctr">
              <a:buNone/>
              <a:defRPr sz="1600"/>
            </a:lvl7pPr>
            <a:lvl8pPr marL="3200184" indent="0" algn="ctr">
              <a:buNone/>
              <a:defRPr sz="1600"/>
            </a:lvl8pPr>
            <a:lvl9pPr marL="3657354" indent="0" algn="ctr">
              <a:buNone/>
              <a:defRPr sz="1600"/>
            </a:lvl9pPr>
          </a:lstStyle>
          <a:p>
            <a:r>
              <a:rPr lang="en-US"/>
              <a:t>Click to edit Master subtitle style</a:t>
            </a:r>
          </a:p>
        </p:txBody>
      </p:sp>
      <p:sp>
        <p:nvSpPr>
          <p:cNvPr id="4" name="Content Placeholder 2">
            <a:extLst>
              <a:ext uri="{FF2B5EF4-FFF2-40B4-BE49-F238E27FC236}">
                <a16:creationId xmlns:a16="http://schemas.microsoft.com/office/drawing/2014/main" id="{5A1F9DC7-F920-4C13-9F91-29CFFF12EAA6}"/>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73434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obfuscat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6C605C-2A73-4F5E-A294-077F30A3B375}"/>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9" name="BottomLine">
            <a:extLst>
              <a:ext uri="{FF2B5EF4-FFF2-40B4-BE49-F238E27FC236}">
                <a16:creationId xmlns:a16="http://schemas.microsoft.com/office/drawing/2014/main" id="{079CB140-BAC8-4306-9218-DB71A2E467D4}"/>
              </a:ext>
            </a:extLst>
          </p:cNvPr>
          <p:cNvCxnSpPr/>
          <p:nvPr userDrawn="1">
            <p:custDataLst>
              <p:tags r:id="rId2"/>
            </p:custDataLst>
          </p:nvPr>
        </p:nvCxnSpPr>
        <p:spPr>
          <a:xfrm>
            <a:off x="554739" y="640931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
            <a:extLst>
              <a:ext uri="{FF2B5EF4-FFF2-40B4-BE49-F238E27FC236}">
                <a16:creationId xmlns:a16="http://schemas.microsoft.com/office/drawing/2014/main" id="{A1F98388-DE29-4ACA-AABF-E5173B62D57C}"/>
              </a:ext>
            </a:extLst>
          </p:cNvPr>
          <p:cNvCxnSpPr/>
          <p:nvPr userDrawn="1">
            <p:custDataLst>
              <p:tags r:id="rId3"/>
            </p:custDataLst>
          </p:nvPr>
        </p:nvCxnSpPr>
        <p:spPr>
          <a:xfrm>
            <a:off x="554739" y="1120362"/>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1. On-page tracker">
            <a:extLst>
              <a:ext uri="{FF2B5EF4-FFF2-40B4-BE49-F238E27FC236}">
                <a16:creationId xmlns:a16="http://schemas.microsoft.com/office/drawing/2014/main" id="{77C507D7-520D-4E9C-82D2-A7769F317D40}"/>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sp>
        <p:nvSpPr>
          <p:cNvPr id="7" name="Content Placeholder 2">
            <a:extLst>
              <a:ext uri="{FF2B5EF4-FFF2-40B4-BE49-F238E27FC236}">
                <a16:creationId xmlns:a16="http://schemas.microsoft.com/office/drawing/2014/main" id="{531A060E-B246-46E4-B870-0E114B1CBAE9}"/>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351184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obfuscated">
    <p:spTree>
      <p:nvGrpSpPr>
        <p:cNvPr id="1" name=""/>
        <p:cNvGrpSpPr/>
        <p:nvPr/>
      </p:nvGrpSpPr>
      <p:grpSpPr>
        <a:xfrm>
          <a:off x="0" y="0"/>
          <a:ext cx="0" cy="0"/>
          <a:chOff x="0" y="0"/>
          <a:chExt cx="0" cy="0"/>
        </a:xfrm>
      </p:grpSpPr>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9" name="BottomLine">
            <a:extLst>
              <a:ext uri="{FF2B5EF4-FFF2-40B4-BE49-F238E27FC236}">
                <a16:creationId xmlns:a16="http://schemas.microsoft.com/office/drawing/2014/main" id="{079CB140-BAC8-4306-9218-DB71A2E467D4}"/>
              </a:ext>
            </a:extLst>
          </p:cNvPr>
          <p:cNvCxnSpPr/>
          <p:nvPr userDrawn="1">
            <p:custDataLst>
              <p:tags r:id="rId2"/>
            </p:custDataLst>
          </p:nvPr>
        </p:nvCxnSpPr>
        <p:spPr>
          <a:xfrm>
            <a:off x="554739" y="640931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
            <a:extLst>
              <a:ext uri="{FF2B5EF4-FFF2-40B4-BE49-F238E27FC236}">
                <a16:creationId xmlns:a16="http://schemas.microsoft.com/office/drawing/2014/main" id="{A1F98388-DE29-4ACA-AABF-E5173B62D57C}"/>
              </a:ext>
            </a:extLst>
          </p:cNvPr>
          <p:cNvCxnSpPr/>
          <p:nvPr userDrawn="1">
            <p:custDataLst>
              <p:tags r:id="rId3"/>
            </p:custDataLst>
          </p:nvPr>
        </p:nvCxnSpPr>
        <p:spPr>
          <a:xfrm>
            <a:off x="554739" y="1120362"/>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1. On-page tracker">
            <a:extLst>
              <a:ext uri="{FF2B5EF4-FFF2-40B4-BE49-F238E27FC236}">
                <a16:creationId xmlns:a16="http://schemas.microsoft.com/office/drawing/2014/main" id="{77C507D7-520D-4E9C-82D2-A7769F317D40}"/>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Straight Connector 7">
            <a:extLst>
              <a:ext uri="{FF2B5EF4-FFF2-40B4-BE49-F238E27FC236}">
                <a16:creationId xmlns:a16="http://schemas.microsoft.com/office/drawing/2014/main" id="{600C14DA-2C86-4711-B72B-248BD5871AA3}"/>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63A6BA9-1B3A-4662-B3F6-0E82DD5DF06F}"/>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Diamond 22">
            <a:extLst>
              <a:ext uri="{FF2B5EF4-FFF2-40B4-BE49-F238E27FC236}">
                <a16:creationId xmlns:a16="http://schemas.microsoft.com/office/drawing/2014/main" id="{2E069D0B-24FB-41CE-A6D7-2294B7E31521}"/>
              </a:ext>
            </a:extLst>
          </p:cNvPr>
          <p:cNvSpPr>
            <a:spLocks/>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latin typeface="Calibri" panose="020F0502020204030204" pitchFamily="34" charset="0"/>
            </a:endParaRPr>
          </a:p>
        </p:txBody>
      </p:sp>
      <p:sp>
        <p:nvSpPr>
          <p:cNvPr id="14" name="Title 2">
            <a:extLst>
              <a:ext uri="{FF2B5EF4-FFF2-40B4-BE49-F238E27FC236}">
                <a16:creationId xmlns:a16="http://schemas.microsoft.com/office/drawing/2014/main" id="{C4B26D50-A9D2-471D-8CB0-B094D0EB5EA0}"/>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Content Placeholder 2">
            <a:extLst>
              <a:ext uri="{FF2B5EF4-FFF2-40B4-BE49-F238E27FC236}">
                <a16:creationId xmlns:a16="http://schemas.microsoft.com/office/drawing/2014/main" id="{E3B611D1-B714-4385-A77B-863F9266B150}"/>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183683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obfuscated">
    <p:spTree>
      <p:nvGrpSpPr>
        <p:cNvPr id="1" name=""/>
        <p:cNvGrpSpPr/>
        <p:nvPr/>
      </p:nvGrpSpPr>
      <p:grpSpPr>
        <a:xfrm>
          <a:off x="0" y="0"/>
          <a:ext cx="0" cy="0"/>
          <a:chOff x="0" y="0"/>
          <a:chExt cx="0" cy="0"/>
        </a:xfrm>
      </p:grpSpPr>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8" name="Straight Connector 7">
            <a:extLst>
              <a:ext uri="{FF2B5EF4-FFF2-40B4-BE49-F238E27FC236}">
                <a16:creationId xmlns:a16="http://schemas.microsoft.com/office/drawing/2014/main" id="{600C14DA-2C86-4711-B72B-248BD5871AA3}"/>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63A6BA9-1B3A-4662-B3F6-0E82DD5DF06F}"/>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Diamond 22">
            <a:extLst>
              <a:ext uri="{FF2B5EF4-FFF2-40B4-BE49-F238E27FC236}">
                <a16:creationId xmlns:a16="http://schemas.microsoft.com/office/drawing/2014/main" id="{2E069D0B-24FB-41CE-A6D7-2294B7E31521}"/>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13" name="Content Placeholder 2">
            <a:extLst>
              <a:ext uri="{FF2B5EF4-FFF2-40B4-BE49-F238E27FC236}">
                <a16:creationId xmlns:a16="http://schemas.microsoft.com/office/drawing/2014/main" id="{E3B611D1-B714-4385-A77B-863F9266B150}"/>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84824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Contrast 2/3">
    <p:bg>
      <p:bgRef idx="1002">
        <a:schemeClr val="bg1"/>
      </p:bgRef>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7830312" y="0"/>
            <a:ext cx="4361688" cy="6858000"/>
          </a:xfrm>
          <a:prstGeom prst="rect">
            <a:avLst/>
          </a:prstGeom>
          <a:solidFill>
            <a:schemeClr val="tx1">
              <a:lumMod val="40000"/>
              <a:lumOff val="6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2"/>
            </p:custDataLst>
          </p:nvPr>
        </p:nvCxnSpPr>
        <p:spPr bwMode="black">
          <a:xfrm>
            <a:off x="8173375" y="6410907"/>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3"/>
            </p:custDataLst>
          </p:nvPr>
        </p:nvCxnSpPr>
        <p:spPr>
          <a:xfrm>
            <a:off x="554739" y="6410907"/>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1. On-page tracker">
            <a:extLst>
              <a:ext uri="{FF2B5EF4-FFF2-40B4-BE49-F238E27FC236}">
                <a16:creationId xmlns:a16="http://schemas.microsoft.com/office/drawing/2014/main" id="{4C2F13BF-E3F1-4A87-B07F-9C4B87EFBF74}"/>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TopLineLeft">
            <a:extLst>
              <a:ext uri="{FF2B5EF4-FFF2-40B4-BE49-F238E27FC236}">
                <a16:creationId xmlns:a16="http://schemas.microsoft.com/office/drawing/2014/main" id="{47D3FB95-30DE-4983-B5AE-01B80542C0DD}"/>
              </a:ext>
            </a:extLst>
          </p:cNvPr>
          <p:cNvCxnSpPr/>
          <p:nvPr userDrawn="1">
            <p:custDataLst>
              <p:tags r:id="rId5"/>
            </p:custDataLst>
          </p:nvPr>
        </p:nvCxnSpPr>
        <p:spPr>
          <a:xfrm>
            <a:off x="554739" y="1120360"/>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92ADAA1-F175-4508-A7BE-FD2BF31444C5}"/>
              </a:ext>
            </a:extLst>
          </p:cNvPr>
          <p:cNvSpPr txBox="1"/>
          <p:nvPr userDrawn="1">
            <p:custDataLst>
              <p:tags r:id="rId6"/>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23" name="TopLineRight">
            <a:extLst>
              <a:ext uri="{FF2B5EF4-FFF2-40B4-BE49-F238E27FC236}">
                <a16:creationId xmlns:a16="http://schemas.microsoft.com/office/drawing/2014/main" id="{10772AD4-38FA-4688-AE24-6A26333CEDCF}"/>
              </a:ext>
            </a:extLst>
          </p:cNvPr>
          <p:cNvCxnSpPr/>
          <p:nvPr userDrawn="1">
            <p:custDataLst>
              <p:tags r:id="rId7"/>
            </p:custDataLst>
          </p:nvPr>
        </p:nvCxnSpPr>
        <p:spPr>
          <a:xfrm>
            <a:off x="8173375" y="1120360"/>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Title 2">
            <a:extLst>
              <a:ext uri="{FF2B5EF4-FFF2-40B4-BE49-F238E27FC236}">
                <a16:creationId xmlns:a16="http://schemas.microsoft.com/office/drawing/2014/main" id="{34AEA312-77E9-4163-8C96-EBF9D3FCA54B}"/>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SlideLogoText">
            <a:extLst>
              <a:ext uri="{FF2B5EF4-FFF2-40B4-BE49-F238E27FC236}">
                <a16:creationId xmlns:a16="http://schemas.microsoft.com/office/drawing/2014/main" id="{51519919-2BC6-4596-B263-68DE5C3FA671}"/>
              </a:ext>
            </a:extLst>
          </p:cNvPr>
          <p:cNvSpPr txBox="1"/>
          <p:nvPr userDrawn="1">
            <p:custDataLst>
              <p:tags r:id="rId8"/>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CCBEB14A-E25C-44EA-ABB3-71A3306FA49B}"/>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43331197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Ref idx="1002">
        <a:schemeClr val="bg1"/>
      </p:bgRef>
    </p:bg>
    <p:spTree>
      <p:nvGrpSpPr>
        <p:cNvPr id="1" name=""/>
        <p:cNvGrpSpPr/>
        <p:nvPr/>
      </p:nvGrpSpPr>
      <p:grpSpPr>
        <a:xfrm>
          <a:off x="0" y="0"/>
          <a:ext cx="0" cy="0"/>
          <a:chOff x="0" y="0"/>
          <a:chExt cx="0" cy="0"/>
        </a:xfrm>
      </p:grpSpPr>
      <p:sp>
        <p:nvSpPr>
          <p:cNvPr id="28" name="RectangleDark">
            <a:extLst>
              <a:ext uri="{FF2B5EF4-FFF2-40B4-BE49-F238E27FC236}">
                <a16:creationId xmlns:a16="http://schemas.microsoft.com/office/drawing/2014/main" id="{5863FE7E-99A2-4451-8663-B681CE6DE4AA}"/>
              </a:ext>
            </a:extLst>
          </p:cNvPr>
          <p:cNvSpPr/>
          <p:nvPr userDrawn="1">
            <p:custDataLst>
              <p:tags r:id="rId1"/>
            </p:custDataLst>
          </p:nvPr>
        </p:nvSpPr>
        <p:spPr bwMode="ltGray">
          <a:xfrm>
            <a:off x="7830312" y="0"/>
            <a:ext cx="4361688" cy="6858000"/>
          </a:xfrm>
          <a:prstGeom prst="rect">
            <a:avLst/>
          </a:prstGeom>
          <a:solidFill>
            <a:schemeClr val="tx1">
              <a:lumMod val="40000"/>
              <a:lumOff val="6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2"/>
            </p:custDataLst>
          </p:nvPr>
        </p:nvCxnSpPr>
        <p:spPr bwMode="black">
          <a:xfrm>
            <a:off x="8173375" y="6410907"/>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3"/>
            </p:custDataLst>
          </p:nvPr>
        </p:nvCxnSpPr>
        <p:spPr>
          <a:xfrm>
            <a:off x="554739" y="6410907"/>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1. On-page tracker">
            <a:extLst>
              <a:ext uri="{FF2B5EF4-FFF2-40B4-BE49-F238E27FC236}">
                <a16:creationId xmlns:a16="http://schemas.microsoft.com/office/drawing/2014/main" id="{4C2F13BF-E3F1-4A87-B07F-9C4B87EFBF74}"/>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TopLineLeft">
            <a:extLst>
              <a:ext uri="{FF2B5EF4-FFF2-40B4-BE49-F238E27FC236}">
                <a16:creationId xmlns:a16="http://schemas.microsoft.com/office/drawing/2014/main" id="{47D3FB95-30DE-4983-B5AE-01B80542C0DD}"/>
              </a:ext>
            </a:extLst>
          </p:cNvPr>
          <p:cNvCxnSpPr/>
          <p:nvPr userDrawn="1">
            <p:custDataLst>
              <p:tags r:id="rId5"/>
            </p:custDataLst>
          </p:nvPr>
        </p:nvCxnSpPr>
        <p:spPr>
          <a:xfrm>
            <a:off x="554739" y="1120360"/>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92ADAA1-F175-4508-A7BE-FD2BF31444C5}"/>
              </a:ext>
            </a:extLst>
          </p:cNvPr>
          <p:cNvSpPr txBox="1"/>
          <p:nvPr userDrawn="1">
            <p:custDataLst>
              <p:tags r:id="rId6"/>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23" name="TopLineRight">
            <a:extLst>
              <a:ext uri="{FF2B5EF4-FFF2-40B4-BE49-F238E27FC236}">
                <a16:creationId xmlns:a16="http://schemas.microsoft.com/office/drawing/2014/main" id="{10772AD4-38FA-4688-AE24-6A26333CEDCF}"/>
              </a:ext>
            </a:extLst>
          </p:cNvPr>
          <p:cNvCxnSpPr/>
          <p:nvPr userDrawn="1">
            <p:custDataLst>
              <p:tags r:id="rId7"/>
            </p:custDataLst>
          </p:nvPr>
        </p:nvCxnSpPr>
        <p:spPr>
          <a:xfrm>
            <a:off x="8173375" y="1120360"/>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48E043E-A93F-4641-BFB8-8416CD02AD52}"/>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C470D3-590B-455A-821E-FFED7FC7030B}"/>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Diamond 22">
            <a:extLst>
              <a:ext uri="{FF2B5EF4-FFF2-40B4-BE49-F238E27FC236}">
                <a16:creationId xmlns:a16="http://schemas.microsoft.com/office/drawing/2014/main" id="{911C0FCF-1F1D-4768-9BB1-6B189197C5FC}"/>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29" name="Title 2">
            <a:extLst>
              <a:ext uri="{FF2B5EF4-FFF2-40B4-BE49-F238E27FC236}">
                <a16:creationId xmlns:a16="http://schemas.microsoft.com/office/drawing/2014/main" id="{516CE418-308F-480C-B024-972F9D92BD04}"/>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5" name="SlideLogoText">
            <a:extLst>
              <a:ext uri="{FF2B5EF4-FFF2-40B4-BE49-F238E27FC236}">
                <a16:creationId xmlns:a16="http://schemas.microsoft.com/office/drawing/2014/main" id="{C823E540-3D48-4791-9E7A-8151FD170918}"/>
              </a:ext>
            </a:extLst>
          </p:cNvPr>
          <p:cNvSpPr txBox="1"/>
          <p:nvPr userDrawn="1">
            <p:custDataLst>
              <p:tags r:id="rId8"/>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6" name="Content Placeholder 2">
            <a:extLst>
              <a:ext uri="{FF2B5EF4-FFF2-40B4-BE49-F238E27FC236}">
                <a16:creationId xmlns:a16="http://schemas.microsoft.com/office/drawing/2014/main" id="{98D83191-8DFE-4EC1-A23B-459E3BB29059}"/>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63072239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ntrast 2/3">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18" name="5. Source" hidden="1">
            <a:extLst>
              <a:ext uri="{FF2B5EF4-FFF2-40B4-BE49-F238E27FC236}">
                <a16:creationId xmlns:a16="http://schemas.microsoft.com/office/drawing/2014/main" id="{143701BF-655B-4E75-9AF7-14445CDB19BD}"/>
              </a:ext>
            </a:extLst>
          </p:cNvPr>
          <p:cNvSpPr txBox="1"/>
          <p:nvPr userDrawn="1">
            <p:custDataLst>
              <p:tags r:id="rId1"/>
            </p:custDataLst>
          </p:nvPr>
        </p:nvSpPr>
        <p:spPr>
          <a:xfrm>
            <a:off x="554737" y="6501672"/>
            <a:ext cx="696773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0" name="RectangleDark">
            <a:extLst>
              <a:ext uri="{FF2B5EF4-FFF2-40B4-BE49-F238E27FC236}">
                <a16:creationId xmlns:a16="http://schemas.microsoft.com/office/drawing/2014/main" id="{99B81D5D-6D8E-4932-A6FD-705DF486F33C}"/>
              </a:ext>
            </a:extLst>
          </p:cNvPr>
          <p:cNvSpPr/>
          <p:nvPr userDrawn="1">
            <p:custDataLst>
              <p:tags r:id="rId2"/>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22" name="BottomLineRight">
            <a:extLst>
              <a:ext uri="{FF2B5EF4-FFF2-40B4-BE49-F238E27FC236}">
                <a16:creationId xmlns:a16="http://schemas.microsoft.com/office/drawing/2014/main" id="{7D1DE2E8-AA9E-42B9-BAD4-151153A5882B}"/>
              </a:ext>
            </a:extLst>
          </p:cNvPr>
          <p:cNvCxnSpPr/>
          <p:nvPr userDrawn="1">
            <p:custDataLst>
              <p:tags r:id="rId3"/>
            </p:custDataLst>
          </p:nvPr>
        </p:nvCxnSpPr>
        <p:spPr bwMode="black">
          <a:xfrm>
            <a:off x="8173375" y="6410907"/>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BottomLineLeft">
            <a:extLst>
              <a:ext uri="{FF2B5EF4-FFF2-40B4-BE49-F238E27FC236}">
                <a16:creationId xmlns:a16="http://schemas.microsoft.com/office/drawing/2014/main" id="{FFF61976-64C7-43CE-9784-3224E7096088}"/>
              </a:ext>
            </a:extLst>
          </p:cNvPr>
          <p:cNvCxnSpPr/>
          <p:nvPr userDrawn="1">
            <p:custDataLst>
              <p:tags r:id="rId4"/>
            </p:custDataLst>
          </p:nvPr>
        </p:nvCxnSpPr>
        <p:spPr>
          <a:xfrm>
            <a:off x="554739" y="6410907"/>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4" name="1. On-page tracker">
            <a:extLst>
              <a:ext uri="{FF2B5EF4-FFF2-40B4-BE49-F238E27FC236}">
                <a16:creationId xmlns:a16="http://schemas.microsoft.com/office/drawing/2014/main" id="{E09764B7-783C-4F53-8637-ECFD5B0F06C3}"/>
              </a:ext>
            </a:extLst>
          </p:cNvPr>
          <p:cNvSpPr>
            <a:spLocks noGrp="1"/>
          </p:cNvSpPr>
          <p:nvPr>
            <p:ph type="body" sz="quarter" idx="18" hasCustomPrompt="1"/>
            <p:custDataLst>
              <p:tags r:id="rId5"/>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25" name="TopLineLeft">
            <a:extLst>
              <a:ext uri="{FF2B5EF4-FFF2-40B4-BE49-F238E27FC236}">
                <a16:creationId xmlns:a16="http://schemas.microsoft.com/office/drawing/2014/main" id="{99C3F273-2617-463D-A9FD-5DFD518EE877}"/>
              </a:ext>
            </a:extLst>
          </p:cNvPr>
          <p:cNvCxnSpPr/>
          <p:nvPr userDrawn="1">
            <p:custDataLst>
              <p:tags r:id="rId6"/>
            </p:custDataLst>
          </p:nvPr>
        </p:nvCxnSpPr>
        <p:spPr>
          <a:xfrm>
            <a:off x="554739" y="1120360"/>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TopLineRight">
            <a:extLst>
              <a:ext uri="{FF2B5EF4-FFF2-40B4-BE49-F238E27FC236}">
                <a16:creationId xmlns:a16="http://schemas.microsoft.com/office/drawing/2014/main" id="{2DF6A7A1-4C50-45D0-A3DE-C292DF177818}"/>
              </a:ext>
            </a:extLst>
          </p:cNvPr>
          <p:cNvCxnSpPr/>
          <p:nvPr userDrawn="1">
            <p:custDataLst>
              <p:tags r:id="rId7"/>
            </p:custDataLst>
          </p:nvPr>
        </p:nvCxnSpPr>
        <p:spPr>
          <a:xfrm>
            <a:off x="8173375" y="1120360"/>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8" name="SlideLogoText">
            <a:extLst>
              <a:ext uri="{FF2B5EF4-FFF2-40B4-BE49-F238E27FC236}">
                <a16:creationId xmlns:a16="http://schemas.microsoft.com/office/drawing/2014/main" id="{0CC3AE38-CE18-4D5E-BF7C-1ED7316D9668}"/>
              </a:ext>
            </a:extLst>
          </p:cNvPr>
          <p:cNvSpPr txBox="1"/>
          <p:nvPr userDrawn="1">
            <p:custDataLst>
              <p:tags r:id="rId8"/>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sp>
        <p:nvSpPr>
          <p:cNvPr id="40" name="Title 2">
            <a:extLst>
              <a:ext uri="{FF2B5EF4-FFF2-40B4-BE49-F238E27FC236}">
                <a16:creationId xmlns:a16="http://schemas.microsoft.com/office/drawing/2014/main" id="{184497AC-F47E-4CDF-89E9-19E69191DBC2}"/>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SlideLogoText">
            <a:extLst>
              <a:ext uri="{FF2B5EF4-FFF2-40B4-BE49-F238E27FC236}">
                <a16:creationId xmlns:a16="http://schemas.microsoft.com/office/drawing/2014/main" id="{53EB71EE-6350-4BB5-904A-6BEFD0493C06}"/>
              </a:ext>
            </a:extLst>
          </p:cNvPr>
          <p:cNvSpPr txBox="1"/>
          <p:nvPr userDrawn="1">
            <p:custDataLst>
              <p:tags r:id="rId9"/>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0196A5DE-90C3-4BE6-B712-09541564989A}"/>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409600884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Contrast 2/3">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18" name="5. Source" hidden="1">
            <a:extLst>
              <a:ext uri="{FF2B5EF4-FFF2-40B4-BE49-F238E27FC236}">
                <a16:creationId xmlns:a16="http://schemas.microsoft.com/office/drawing/2014/main" id="{143701BF-655B-4E75-9AF7-14445CDB19BD}"/>
              </a:ext>
            </a:extLst>
          </p:cNvPr>
          <p:cNvSpPr txBox="1"/>
          <p:nvPr userDrawn="1">
            <p:custDataLst>
              <p:tags r:id="rId1"/>
            </p:custDataLst>
          </p:nvPr>
        </p:nvSpPr>
        <p:spPr>
          <a:xfrm>
            <a:off x="554737" y="6501672"/>
            <a:ext cx="696773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0" name="RectangleDark">
            <a:extLst>
              <a:ext uri="{FF2B5EF4-FFF2-40B4-BE49-F238E27FC236}">
                <a16:creationId xmlns:a16="http://schemas.microsoft.com/office/drawing/2014/main" id="{99B81D5D-6D8E-4932-A6FD-705DF486F33C}"/>
              </a:ext>
            </a:extLst>
          </p:cNvPr>
          <p:cNvSpPr/>
          <p:nvPr userDrawn="1">
            <p:custDataLst>
              <p:tags r:id="rId2"/>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22" name="BottomLineRight">
            <a:extLst>
              <a:ext uri="{FF2B5EF4-FFF2-40B4-BE49-F238E27FC236}">
                <a16:creationId xmlns:a16="http://schemas.microsoft.com/office/drawing/2014/main" id="{7D1DE2E8-AA9E-42B9-BAD4-151153A5882B}"/>
              </a:ext>
            </a:extLst>
          </p:cNvPr>
          <p:cNvCxnSpPr/>
          <p:nvPr userDrawn="1">
            <p:custDataLst>
              <p:tags r:id="rId3"/>
            </p:custDataLst>
          </p:nvPr>
        </p:nvCxnSpPr>
        <p:spPr bwMode="black">
          <a:xfrm>
            <a:off x="8173375" y="6410907"/>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BottomLineLeft">
            <a:extLst>
              <a:ext uri="{FF2B5EF4-FFF2-40B4-BE49-F238E27FC236}">
                <a16:creationId xmlns:a16="http://schemas.microsoft.com/office/drawing/2014/main" id="{FFF61976-64C7-43CE-9784-3224E7096088}"/>
              </a:ext>
            </a:extLst>
          </p:cNvPr>
          <p:cNvCxnSpPr/>
          <p:nvPr userDrawn="1">
            <p:custDataLst>
              <p:tags r:id="rId4"/>
            </p:custDataLst>
          </p:nvPr>
        </p:nvCxnSpPr>
        <p:spPr>
          <a:xfrm>
            <a:off x="554739" y="6410907"/>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4" name="1. On-page tracker">
            <a:extLst>
              <a:ext uri="{FF2B5EF4-FFF2-40B4-BE49-F238E27FC236}">
                <a16:creationId xmlns:a16="http://schemas.microsoft.com/office/drawing/2014/main" id="{E09764B7-783C-4F53-8637-ECFD5B0F06C3}"/>
              </a:ext>
            </a:extLst>
          </p:cNvPr>
          <p:cNvSpPr>
            <a:spLocks noGrp="1"/>
          </p:cNvSpPr>
          <p:nvPr>
            <p:ph type="body" sz="quarter" idx="18" hasCustomPrompt="1"/>
            <p:custDataLst>
              <p:tags r:id="rId5"/>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25" name="TopLineLeft">
            <a:extLst>
              <a:ext uri="{FF2B5EF4-FFF2-40B4-BE49-F238E27FC236}">
                <a16:creationId xmlns:a16="http://schemas.microsoft.com/office/drawing/2014/main" id="{99C3F273-2617-463D-A9FD-5DFD518EE877}"/>
              </a:ext>
            </a:extLst>
          </p:cNvPr>
          <p:cNvCxnSpPr/>
          <p:nvPr userDrawn="1">
            <p:custDataLst>
              <p:tags r:id="rId6"/>
            </p:custDataLst>
          </p:nvPr>
        </p:nvCxnSpPr>
        <p:spPr>
          <a:xfrm>
            <a:off x="554739" y="1120360"/>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TopLineRight">
            <a:extLst>
              <a:ext uri="{FF2B5EF4-FFF2-40B4-BE49-F238E27FC236}">
                <a16:creationId xmlns:a16="http://schemas.microsoft.com/office/drawing/2014/main" id="{2DF6A7A1-4C50-45D0-A3DE-C292DF177818}"/>
              </a:ext>
            </a:extLst>
          </p:cNvPr>
          <p:cNvCxnSpPr/>
          <p:nvPr userDrawn="1">
            <p:custDataLst>
              <p:tags r:id="rId7"/>
            </p:custDataLst>
          </p:nvPr>
        </p:nvCxnSpPr>
        <p:spPr>
          <a:xfrm>
            <a:off x="8173375" y="1120360"/>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8" name="SlideLogoText">
            <a:extLst>
              <a:ext uri="{FF2B5EF4-FFF2-40B4-BE49-F238E27FC236}">
                <a16:creationId xmlns:a16="http://schemas.microsoft.com/office/drawing/2014/main" id="{0CC3AE38-CE18-4D5E-BF7C-1ED7316D9668}"/>
              </a:ext>
            </a:extLst>
          </p:cNvPr>
          <p:cNvSpPr txBox="1"/>
          <p:nvPr userDrawn="1">
            <p:custDataLst>
              <p:tags r:id="rId8"/>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13" name="Straight Connector 12">
            <a:extLst>
              <a:ext uri="{FF2B5EF4-FFF2-40B4-BE49-F238E27FC236}">
                <a16:creationId xmlns:a16="http://schemas.microsoft.com/office/drawing/2014/main" id="{7150FD26-6F07-4EF5-AEAF-56964121B5EB}"/>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82A45AF-D0AC-4366-90E4-25C8E29457F3}"/>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5" name="Diamond 22">
            <a:extLst>
              <a:ext uri="{FF2B5EF4-FFF2-40B4-BE49-F238E27FC236}">
                <a16:creationId xmlns:a16="http://schemas.microsoft.com/office/drawing/2014/main" id="{807708C1-7C7B-4D19-A315-BFDDBABA30F0}"/>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16" name="Title 2">
            <a:extLst>
              <a:ext uri="{FF2B5EF4-FFF2-40B4-BE49-F238E27FC236}">
                <a16:creationId xmlns:a16="http://schemas.microsoft.com/office/drawing/2014/main" id="{C49B4D12-6825-4BD2-8EBF-F1C024A7163D}"/>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9" name="SlideLogoText">
            <a:extLst>
              <a:ext uri="{FF2B5EF4-FFF2-40B4-BE49-F238E27FC236}">
                <a16:creationId xmlns:a16="http://schemas.microsoft.com/office/drawing/2014/main" id="{FC7E4E64-4F54-405A-BB1A-73DFEA379C8E}"/>
              </a:ext>
            </a:extLst>
          </p:cNvPr>
          <p:cNvSpPr txBox="1"/>
          <p:nvPr userDrawn="1">
            <p:custDataLst>
              <p:tags r:id="rId9"/>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7" name="Content Placeholder 2">
            <a:extLst>
              <a:ext uri="{FF2B5EF4-FFF2-40B4-BE49-F238E27FC236}">
                <a16:creationId xmlns:a16="http://schemas.microsoft.com/office/drawing/2014/main" id="{579D32BF-0BF4-4B21-89B9-E7342A36A28A}"/>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374283875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tags" Target="../tags/tag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535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ftr="0"/>
  <p:txStyles>
    <p:titleStyle>
      <a:lvl1pPr algn="l" defTabSz="914340" rtl="0" eaLnBrk="1" latinLnBrk="0" hangingPunct="1">
        <a:lnSpc>
          <a:spcPct val="90000"/>
        </a:lnSpc>
        <a:spcBef>
          <a:spcPct val="0"/>
        </a:spcBef>
        <a:buNone/>
        <a:defRPr sz="4400" kern="1200">
          <a:solidFill>
            <a:schemeClr val="bg2"/>
          </a:solidFill>
          <a:latin typeface="Calibri" panose="020F0502020204030204" pitchFamily="34" charset="0"/>
          <a:ea typeface="+mj-ea"/>
          <a:cs typeface="Calibri" panose="020F0502020204030204" pitchFamily="34" charset="0"/>
        </a:defRPr>
      </a:lvl1pPr>
    </p:titleStyle>
    <p:bodyStyle>
      <a:lvl1pPr marL="228585" indent="-228585" algn="l" defTabSz="914340" rtl="0" eaLnBrk="1" latinLnBrk="0" hangingPunct="1">
        <a:lnSpc>
          <a:spcPct val="90000"/>
        </a:lnSpc>
        <a:spcBef>
          <a:spcPts val="1000"/>
        </a:spcBef>
        <a:buFont typeface="Arial" panose="020B0604020202020204" pitchFamily="34" charset="0"/>
        <a:buChar char="•"/>
        <a:defRPr sz="2800" kern="1200">
          <a:solidFill>
            <a:schemeClr val="bg2"/>
          </a:solidFill>
          <a:latin typeface="Calibri" panose="020F0502020204030204" pitchFamily="34" charset="0"/>
          <a:ea typeface="+mn-ea"/>
          <a:cs typeface="Calibri" panose="020F0502020204030204" pitchFamily="34" charset="0"/>
        </a:defRPr>
      </a:lvl1pPr>
      <a:lvl2pPr marL="685754" indent="-228585" algn="l" defTabSz="91434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2922" indent="-228585" algn="l" defTabSz="91434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093"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262"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430"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0"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9"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40" rtl="0" eaLnBrk="1" latinLnBrk="0" hangingPunct="1">
        <a:defRPr sz="1800" kern="1200">
          <a:solidFill>
            <a:schemeClr val="tx1"/>
          </a:solidFill>
          <a:latin typeface="+mn-lt"/>
          <a:ea typeface="+mn-ea"/>
          <a:cs typeface="+mn-cs"/>
        </a:defRPr>
      </a:lvl1pPr>
      <a:lvl2pPr marL="457169" algn="l" defTabSz="914340" rtl="0" eaLnBrk="1" latinLnBrk="0" hangingPunct="1">
        <a:defRPr sz="1800" kern="1200">
          <a:solidFill>
            <a:schemeClr val="tx1"/>
          </a:solidFill>
          <a:latin typeface="+mn-lt"/>
          <a:ea typeface="+mn-ea"/>
          <a:cs typeface="+mn-cs"/>
        </a:defRPr>
      </a:lvl2pPr>
      <a:lvl3pPr marL="914340" algn="l" defTabSz="914340" rtl="0" eaLnBrk="1" latinLnBrk="0" hangingPunct="1">
        <a:defRPr sz="1800" kern="1200">
          <a:solidFill>
            <a:schemeClr val="tx1"/>
          </a:solidFill>
          <a:latin typeface="+mn-lt"/>
          <a:ea typeface="+mn-ea"/>
          <a:cs typeface="+mn-cs"/>
        </a:defRPr>
      </a:lvl3pPr>
      <a:lvl4pPr marL="1371508" algn="l" defTabSz="914340" rtl="0" eaLnBrk="1" latinLnBrk="0" hangingPunct="1">
        <a:defRPr sz="1800" kern="1200">
          <a:solidFill>
            <a:schemeClr val="tx1"/>
          </a:solidFill>
          <a:latin typeface="+mn-lt"/>
          <a:ea typeface="+mn-ea"/>
          <a:cs typeface="+mn-cs"/>
        </a:defRPr>
      </a:lvl4pPr>
      <a:lvl5pPr marL="1828677" algn="l" defTabSz="914340" rtl="0" eaLnBrk="1" latinLnBrk="0" hangingPunct="1">
        <a:defRPr sz="1800" kern="1200">
          <a:solidFill>
            <a:schemeClr val="tx1"/>
          </a:solidFill>
          <a:latin typeface="+mn-lt"/>
          <a:ea typeface="+mn-ea"/>
          <a:cs typeface="+mn-cs"/>
        </a:defRPr>
      </a:lvl5pPr>
      <a:lvl6pPr marL="2285846" algn="l" defTabSz="914340" rtl="0" eaLnBrk="1" latinLnBrk="0" hangingPunct="1">
        <a:defRPr sz="1800" kern="1200">
          <a:solidFill>
            <a:schemeClr val="tx1"/>
          </a:solidFill>
          <a:latin typeface="+mn-lt"/>
          <a:ea typeface="+mn-ea"/>
          <a:cs typeface="+mn-cs"/>
        </a:defRPr>
      </a:lvl6pPr>
      <a:lvl7pPr marL="2743015" algn="l" defTabSz="914340" rtl="0" eaLnBrk="1" latinLnBrk="0" hangingPunct="1">
        <a:defRPr sz="1800" kern="1200">
          <a:solidFill>
            <a:schemeClr val="tx1"/>
          </a:solidFill>
          <a:latin typeface="+mn-lt"/>
          <a:ea typeface="+mn-ea"/>
          <a:cs typeface="+mn-cs"/>
        </a:defRPr>
      </a:lvl7pPr>
      <a:lvl8pPr marL="3200184" algn="l" defTabSz="914340" rtl="0" eaLnBrk="1" latinLnBrk="0" hangingPunct="1">
        <a:defRPr sz="1800" kern="1200">
          <a:solidFill>
            <a:schemeClr val="tx1"/>
          </a:solidFill>
          <a:latin typeface="+mn-lt"/>
          <a:ea typeface="+mn-ea"/>
          <a:cs typeface="+mn-cs"/>
        </a:defRPr>
      </a:lvl8pPr>
      <a:lvl9pPr marL="3657354" algn="l" defTabSz="91434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EC6455-DFBA-4FC6-912D-7CA9E97462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5FFBE9-A651-402B-A68B-4ADB2D1EB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LogoText">
            <a:extLst>
              <a:ext uri="{FF2B5EF4-FFF2-40B4-BE49-F238E27FC236}">
                <a16:creationId xmlns:a16="http://schemas.microsoft.com/office/drawing/2014/main" id="{829385E8-B333-C51C-1469-DC584208D0E3}"/>
              </a:ext>
            </a:extLst>
          </p:cNvPr>
          <p:cNvSpPr txBox="1"/>
          <p:nvPr userDrawn="1">
            <p:custDataLst>
              <p:tags r:id="rId4"/>
            </p:custDataLst>
          </p:nvPr>
        </p:nvSpPr>
        <p:spPr>
          <a:xfrm>
            <a:off x="10429058" y="6529807"/>
            <a:ext cx="640457" cy="161583"/>
          </a:xfrm>
          <a:prstGeom prst="rect">
            <a:avLst/>
          </a:prstGeom>
          <a:noFill/>
        </p:spPr>
        <p:txBody>
          <a:bodyPr wrap="square" lIns="44450" tIns="19050" rIns="44450" bIns="1905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1"/>
                </a:solidFill>
                <a:effectLst/>
                <a:uLnTx/>
                <a:uFillTx/>
                <a:latin typeface="+mj-lt"/>
                <a:ea typeface="+mn-ea"/>
                <a:cs typeface="Arial" panose="020B0604020202020204" pitchFamily="34" charset="0"/>
              </a:rPr>
              <a:t>01/25/2023</a:t>
            </a:r>
          </a:p>
        </p:txBody>
      </p:sp>
      <p:sp>
        <p:nvSpPr>
          <p:cNvPr id="6" name="Content Placeholder 2">
            <a:extLst>
              <a:ext uri="{FF2B5EF4-FFF2-40B4-BE49-F238E27FC236}">
                <a16:creationId xmlns:a16="http://schemas.microsoft.com/office/drawing/2014/main" id="{24699937-9159-C88C-3118-DA7FF8370B93}"/>
              </a:ext>
            </a:extLst>
          </p:cNvPr>
          <p:cNvSpPr txBox="1">
            <a:spLocks/>
          </p:cNvSpPr>
          <p:nvPr userDrawn="1"/>
        </p:nvSpPr>
        <p:spPr>
          <a:xfrm>
            <a:off x="554736" y="6569049"/>
            <a:ext cx="3483865" cy="110800"/>
          </a:xfrm>
          <a:prstGeom prst="rect">
            <a:avLst/>
          </a:prstGeom>
        </p:spPr>
        <p:txBody>
          <a:bodyPr lIns="0" tIns="0" rIns="0" bIns="0" anchor="t" anchorCtr="0">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800" b="0" i="0" u="none" strike="noStrike" kern="1200" cap="none" spc="0" normalizeH="0" baseline="0" noProof="0">
                <a:ln>
                  <a:noFill/>
                </a:ln>
                <a:solidFill>
                  <a:schemeClr val="tx1"/>
                </a:solidFill>
                <a:effectLst/>
                <a:uLnTx/>
                <a:uFillTx/>
                <a:latin typeface="+mj-lt"/>
                <a:ea typeface="+mn-ea"/>
                <a:cs typeface="+mn-cs"/>
              </a:rPr>
              <a:t>Source: www.auxi.ai </a:t>
            </a:r>
          </a:p>
        </p:txBody>
      </p:sp>
      <p:pic>
        <p:nvPicPr>
          <p:cNvPr id="7" name="Picture 6" descr="Logo, company name&#10;&#10;Description automatically generated">
            <a:extLst>
              <a:ext uri="{FF2B5EF4-FFF2-40B4-BE49-F238E27FC236}">
                <a16:creationId xmlns:a16="http://schemas.microsoft.com/office/drawing/2014/main" id="{9A0E4693-A9BB-3FC3-1927-CB83F8E467F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590839" cy="590839"/>
          </a:xfrm>
          <a:prstGeom prst="rect">
            <a:avLst/>
          </a:prstGeom>
        </p:spPr>
      </p:pic>
      <p:cxnSp>
        <p:nvCxnSpPr>
          <p:cNvPr id="8" name="Straight Connector 7">
            <a:extLst>
              <a:ext uri="{FF2B5EF4-FFF2-40B4-BE49-F238E27FC236}">
                <a16:creationId xmlns:a16="http://schemas.microsoft.com/office/drawing/2014/main" id="{2A02E6C8-F963-A0C1-095E-0B43F738F44A}"/>
              </a:ext>
            </a:extLst>
          </p:cNvPr>
          <p:cNvCxnSpPr/>
          <p:nvPr userDrawn="1"/>
        </p:nvCxnSpPr>
        <p:spPr>
          <a:xfrm>
            <a:off x="251648" y="-535634"/>
            <a:ext cx="1709639" cy="170963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3">
            <a:extLst>
              <a:ext uri="{FF2B5EF4-FFF2-40B4-BE49-F238E27FC236}">
                <a16:creationId xmlns:a16="http://schemas.microsoft.com/office/drawing/2014/main" id="{48B0FBD5-E1A4-B69C-450C-91624EA0407A}"/>
              </a:ext>
            </a:extLst>
          </p:cNvPr>
          <p:cNvSpPr txBox="1">
            <a:spLocks/>
          </p:cNvSpPr>
          <p:nvPr userDrawn="1"/>
        </p:nvSpPr>
        <p:spPr>
          <a:xfrm>
            <a:off x="11154508" y="6417897"/>
            <a:ext cx="39858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72CAE1DF-9AA2-46A4-9D05-5CEA4E3CC4AD}" type="slidenum">
              <a:rPr lang="en-US" sz="1000" smtClean="0">
                <a:solidFill>
                  <a:schemeClr val="tx1"/>
                </a:solidFill>
                <a:ea typeface="Tahoma" panose="020B0604030504040204" pitchFamily="34" charset="0"/>
                <a:cs typeface="Tahoma" panose="020B0604030504040204" pitchFamily="34" charset="0"/>
              </a:rPr>
              <a:pPr algn="r"/>
              <a:t>‹#›</a:t>
            </a:fld>
            <a:endParaRPr lang="en-US" sz="1100">
              <a:solidFill>
                <a:schemeClr val="tx1"/>
              </a:solidFill>
              <a:ea typeface="Tahoma" panose="020B0604030504040204" pitchFamily="34" charset="0"/>
              <a:cs typeface="Tahoma" panose="020B0604030504040204" pitchFamily="34" charset="0"/>
            </a:endParaRPr>
          </a:p>
        </p:txBody>
      </p:sp>
      <p:cxnSp>
        <p:nvCxnSpPr>
          <p:cNvPr id="13" name="Straight Connector 12">
            <a:extLst>
              <a:ext uri="{FF2B5EF4-FFF2-40B4-BE49-F238E27FC236}">
                <a16:creationId xmlns:a16="http://schemas.microsoft.com/office/drawing/2014/main" id="{F1619C54-4128-E600-56AD-8F766CCBF434}"/>
              </a:ext>
            </a:extLst>
          </p:cNvPr>
          <p:cNvCxnSpPr/>
          <p:nvPr userDrawn="1"/>
        </p:nvCxnSpPr>
        <p:spPr>
          <a:xfrm>
            <a:off x="10157648" y="5725466"/>
            <a:ext cx="1709639" cy="170963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Diamond 22">
            <a:extLst>
              <a:ext uri="{FF2B5EF4-FFF2-40B4-BE49-F238E27FC236}">
                <a16:creationId xmlns:a16="http://schemas.microsoft.com/office/drawing/2014/main" id="{9F332D41-702B-56F6-4D67-B234FF198D30}"/>
              </a:ext>
            </a:extLst>
          </p:cNvPr>
          <p:cNvSpPr/>
          <p:nvPr userDrawn="1"/>
        </p:nvSpPr>
        <p:spPr>
          <a:xfrm flipH="1">
            <a:off x="11012467" y="2260600"/>
            <a:ext cx="1171294"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092024"/>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ftr="0"/>
  <p:txStyles>
    <p:titleStyle>
      <a:lvl1pPr algn="l" defTabSz="914400" rtl="0" eaLnBrk="1" latinLnBrk="0" hangingPunct="1">
        <a:lnSpc>
          <a:spcPct val="90000"/>
        </a:lnSpc>
        <a:spcBef>
          <a:spcPct val="0"/>
        </a:spcBef>
        <a:buNone/>
        <a:defRPr sz="4400" kern="1200">
          <a:solidFill>
            <a:schemeClr val="tx1"/>
          </a:solidFill>
          <a:latin typeface="Tahoma" panose="020B060403050404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ahoma" panose="020B0604030504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tags" Target="../tags/tag48.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2.xml"/><Relationship Id="rId11" Type="http://schemas.openxmlformats.org/officeDocument/2006/relationships/image" Target="../media/image6.png"/><Relationship Id="rId5" Type="http://schemas.openxmlformats.org/officeDocument/2006/relationships/slideLayout" Target="../slideLayouts/slideLayout4.xml"/><Relationship Id="rId10" Type="http://schemas.openxmlformats.org/officeDocument/2006/relationships/image" Target="../media/image5.svg"/><Relationship Id="rId4" Type="http://schemas.openxmlformats.org/officeDocument/2006/relationships/tags" Target="../tags/tag49.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4.xml"/><Relationship Id="rId13" Type="http://schemas.openxmlformats.org/officeDocument/2006/relationships/image" Target="../media/image5.svg"/><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image" Target="../media/image4.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image" Target="../media/image3.svg"/><Relationship Id="rId5" Type="http://schemas.openxmlformats.org/officeDocument/2006/relationships/tags" Target="../tags/tag54.xml"/><Relationship Id="rId15" Type="http://schemas.openxmlformats.org/officeDocument/2006/relationships/image" Target="../media/image7.svg"/><Relationship Id="rId10" Type="http://schemas.openxmlformats.org/officeDocument/2006/relationships/image" Target="../media/image2.png"/><Relationship Id="rId4" Type="http://schemas.openxmlformats.org/officeDocument/2006/relationships/tags" Target="../tags/tag53.xml"/><Relationship Id="rId9" Type="http://schemas.openxmlformats.org/officeDocument/2006/relationships/notesSlide" Target="../notesSlides/notesSlide3.xml"/><Relationship Id="rId1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4.xml"/><Relationship Id="rId13" Type="http://schemas.openxmlformats.org/officeDocument/2006/relationships/image" Target="../media/image11.svg"/><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10.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image" Target="../media/image9.svg"/><Relationship Id="rId5" Type="http://schemas.openxmlformats.org/officeDocument/2006/relationships/tags" Target="../tags/tag61.xml"/><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tags" Target="../tags/tag60.xml"/><Relationship Id="rId9" Type="http://schemas.openxmlformats.org/officeDocument/2006/relationships/notesSlide" Target="../notesSlides/notesSlide4.xml"/><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64.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67.xml"/><Relationship Id="rId7" Type="http://schemas.openxmlformats.org/officeDocument/2006/relationships/image" Target="../media/image17.sv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16.png"/><Relationship Id="rId5" Type="http://schemas.openxmlformats.org/officeDocument/2006/relationships/notesSlide" Target="../notesSlides/notesSlide6.xml"/><Relationship Id="rId4" Type="http://schemas.openxmlformats.org/officeDocument/2006/relationships/slideLayout" Target="../slideLayouts/slideLayout4.xml"/><Relationship Id="rId9"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6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8" name="TextBox 7">
            <a:extLst>
              <a:ext uri="{FF2B5EF4-FFF2-40B4-BE49-F238E27FC236}">
                <a16:creationId xmlns:a16="http://schemas.microsoft.com/office/drawing/2014/main" id="{18DC6B4A-98EE-399E-C7CA-22503CADAE4F}"/>
              </a:ext>
            </a:extLst>
          </p:cNvPr>
          <p:cNvSpPr txBox="1"/>
          <p:nvPr/>
        </p:nvSpPr>
        <p:spPr>
          <a:xfrm>
            <a:off x="554732" y="2034128"/>
            <a:ext cx="6571782" cy="369332"/>
          </a:xfrm>
          <a:prstGeom prst="rect">
            <a:avLst/>
          </a:prstGeom>
          <a:noFill/>
        </p:spPr>
        <p:txBody>
          <a:bodyPr wrap="square">
            <a:noAutofit/>
          </a:bodyPr>
          <a:lstStyle/>
          <a:p>
            <a:pPr algn="l"/>
            <a:r>
              <a:rPr lang="en-US" b="1" dirty="0">
                <a:solidFill>
                  <a:srgbClr val="00192F"/>
                </a:solidFill>
                <a:latin typeface="Calibri" panose="020F0502020204030204" pitchFamily="34" charset="0"/>
                <a:cs typeface="Calibri" panose="020F0502020204030204" pitchFamily="34" charset="0"/>
              </a:rPr>
              <a:t>Enter Topic Here:</a:t>
            </a:r>
            <a:endParaRPr lang="en-US" dirty="0">
              <a:solidFill>
                <a:srgbClr val="00192F"/>
              </a:solidFill>
              <a:latin typeface="Calibri" panose="020F0502020204030204" pitchFamily="34" charset="0"/>
              <a:cs typeface="Calibri" panose="020F0502020204030204" pitchFamily="34" charset="0"/>
            </a:endParaRPr>
          </a:p>
        </p:txBody>
      </p:sp>
      <p:sp>
        <p:nvSpPr>
          <p:cNvPr id="9" name="Oval 8">
            <a:extLst>
              <a:ext uri="{FF2B5EF4-FFF2-40B4-BE49-F238E27FC236}">
                <a16:creationId xmlns:a16="http://schemas.microsoft.com/office/drawing/2014/main" id="{6601B2D1-9384-AF31-AFB1-C28E42F060A4}"/>
              </a:ext>
            </a:extLst>
          </p:cNvPr>
          <p:cNvSpPr/>
          <p:nvPr/>
        </p:nvSpPr>
        <p:spPr>
          <a:xfrm>
            <a:off x="8563166" y="2274783"/>
            <a:ext cx="1554480" cy="155448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pPr algn="ctr"/>
            <a:r>
              <a:rPr lang="en-US" dirty="0">
                <a:solidFill>
                  <a:schemeClr val="bg2"/>
                </a:solidFill>
                <a:latin typeface="Calibri" panose="020F0502020204030204" pitchFamily="34" charset="0"/>
              </a:rPr>
              <a:t>1</a:t>
            </a:r>
          </a:p>
        </p:txBody>
      </p:sp>
      <p:sp>
        <p:nvSpPr>
          <p:cNvPr id="10" name="Oval 9">
            <a:extLst>
              <a:ext uri="{FF2B5EF4-FFF2-40B4-BE49-F238E27FC236}">
                <a16:creationId xmlns:a16="http://schemas.microsoft.com/office/drawing/2014/main" id="{2F1ECD80-C4F9-E8D1-C9D5-88DD3EE39931}"/>
              </a:ext>
            </a:extLst>
          </p:cNvPr>
          <p:cNvSpPr/>
          <p:nvPr/>
        </p:nvSpPr>
        <p:spPr>
          <a:xfrm>
            <a:off x="8563166" y="3849583"/>
            <a:ext cx="1554480" cy="155448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nchor="b"/>
          <a:lstStyle/>
          <a:p>
            <a:pPr algn="ctr"/>
            <a:r>
              <a:rPr lang="en-US" dirty="0">
                <a:solidFill>
                  <a:schemeClr val="bg2"/>
                </a:solidFill>
                <a:latin typeface="Calibri" panose="020F0502020204030204" pitchFamily="34" charset="0"/>
              </a:rPr>
              <a:t>4</a:t>
            </a:r>
          </a:p>
        </p:txBody>
      </p:sp>
      <p:sp>
        <p:nvSpPr>
          <p:cNvPr id="11" name="Oval 10">
            <a:extLst>
              <a:ext uri="{FF2B5EF4-FFF2-40B4-BE49-F238E27FC236}">
                <a16:creationId xmlns:a16="http://schemas.microsoft.com/office/drawing/2014/main" id="{149C73A9-5679-1093-2829-551749037FC2}"/>
              </a:ext>
            </a:extLst>
          </p:cNvPr>
          <p:cNvSpPr/>
          <p:nvPr/>
        </p:nvSpPr>
        <p:spPr>
          <a:xfrm>
            <a:off x="7881259" y="3455883"/>
            <a:ext cx="1554480" cy="155448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nchor="ctr"/>
          <a:lstStyle/>
          <a:p>
            <a:r>
              <a:rPr lang="en-US" dirty="0">
                <a:solidFill>
                  <a:schemeClr val="bg2"/>
                </a:solidFill>
                <a:latin typeface="Calibri" panose="020F0502020204030204" pitchFamily="34" charset="0"/>
              </a:rPr>
              <a:t>3</a:t>
            </a:r>
          </a:p>
        </p:txBody>
      </p:sp>
      <p:sp>
        <p:nvSpPr>
          <p:cNvPr id="14" name="Oval 13">
            <a:extLst>
              <a:ext uri="{FF2B5EF4-FFF2-40B4-BE49-F238E27FC236}">
                <a16:creationId xmlns:a16="http://schemas.microsoft.com/office/drawing/2014/main" id="{5E58C504-C755-D814-56E6-9CEF52427C70}"/>
              </a:ext>
            </a:extLst>
          </p:cNvPr>
          <p:cNvSpPr/>
          <p:nvPr/>
        </p:nvSpPr>
        <p:spPr>
          <a:xfrm>
            <a:off x="9245077" y="2668483"/>
            <a:ext cx="1554480" cy="155448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pPr algn="r"/>
            <a:r>
              <a:rPr lang="en-US" dirty="0">
                <a:solidFill>
                  <a:schemeClr val="bg2"/>
                </a:solidFill>
                <a:latin typeface="Calibri" panose="020F0502020204030204" pitchFamily="34" charset="0"/>
              </a:rPr>
              <a:t>6</a:t>
            </a:r>
          </a:p>
        </p:txBody>
      </p:sp>
      <p:sp>
        <p:nvSpPr>
          <p:cNvPr id="17" name="Oval 16">
            <a:extLst>
              <a:ext uri="{FF2B5EF4-FFF2-40B4-BE49-F238E27FC236}">
                <a16:creationId xmlns:a16="http://schemas.microsoft.com/office/drawing/2014/main" id="{5D7FA275-F581-B1BA-15E4-E9D4EA717FFF}"/>
              </a:ext>
            </a:extLst>
          </p:cNvPr>
          <p:cNvSpPr/>
          <p:nvPr/>
        </p:nvSpPr>
        <p:spPr>
          <a:xfrm>
            <a:off x="9245077" y="3455883"/>
            <a:ext cx="1554480" cy="155448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nchor="ctr"/>
          <a:lstStyle/>
          <a:p>
            <a:pPr algn="r"/>
            <a:r>
              <a:rPr lang="en-US" dirty="0">
                <a:solidFill>
                  <a:schemeClr val="bg2"/>
                </a:solidFill>
                <a:latin typeface="Calibri" panose="020F0502020204030204" pitchFamily="34" charset="0"/>
              </a:rPr>
              <a:t>5</a:t>
            </a:r>
          </a:p>
        </p:txBody>
      </p:sp>
      <p:sp>
        <p:nvSpPr>
          <p:cNvPr id="20" name="Oval 19">
            <a:extLst>
              <a:ext uri="{FF2B5EF4-FFF2-40B4-BE49-F238E27FC236}">
                <a16:creationId xmlns:a16="http://schemas.microsoft.com/office/drawing/2014/main" id="{5DC9785F-2E19-BF0C-DFA2-2913B8F6BEC4}"/>
              </a:ext>
            </a:extLst>
          </p:cNvPr>
          <p:cNvSpPr/>
          <p:nvPr/>
        </p:nvSpPr>
        <p:spPr>
          <a:xfrm>
            <a:off x="7881259" y="2668483"/>
            <a:ext cx="1554480" cy="155448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r>
              <a:rPr lang="en-US" dirty="0">
                <a:solidFill>
                  <a:schemeClr val="bg2"/>
                </a:solidFill>
                <a:latin typeface="Calibri" panose="020F0502020204030204" pitchFamily="34" charset="0"/>
              </a:rPr>
              <a:t>2</a:t>
            </a:r>
          </a:p>
        </p:txBody>
      </p:sp>
      <p:sp>
        <p:nvSpPr>
          <p:cNvPr id="29" name="TextBox 28">
            <a:extLst>
              <a:ext uri="{FF2B5EF4-FFF2-40B4-BE49-F238E27FC236}">
                <a16:creationId xmlns:a16="http://schemas.microsoft.com/office/drawing/2014/main" id="{2CF1CED0-D0FD-7FD8-7282-11D0B4AA8221}"/>
              </a:ext>
            </a:extLst>
          </p:cNvPr>
          <p:cNvSpPr txBox="1"/>
          <p:nvPr/>
        </p:nvSpPr>
        <p:spPr>
          <a:xfrm>
            <a:off x="554732" y="2668483"/>
            <a:ext cx="6571782" cy="2735580"/>
          </a:xfrm>
          <a:prstGeom prst="rect">
            <a:avLst/>
          </a:prstGeom>
          <a:noFill/>
        </p:spPr>
        <p:txBody>
          <a:bodyPr wrap="square">
            <a:noAutofit/>
          </a:bodyPr>
          <a:lstStyle/>
          <a:p>
            <a:pPr marL="342900" marR="0" lvl="0" indent="-342900" algn="l" defTabSz="914340" rtl="0" eaLnBrk="1" fontAlgn="auto" latinLnBrk="0" hangingPunct="1">
              <a:lnSpc>
                <a:spcPct val="15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a:p>
            <a:pPr marL="342900" marR="0" lvl="0" indent="-342900" algn="l" defTabSz="914340" rtl="0" eaLnBrk="1" fontAlgn="auto" latinLnBrk="0" hangingPunct="1">
              <a:lnSpc>
                <a:spcPct val="15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a:p>
            <a:pPr marL="342900" marR="0" lvl="0" indent="-342900" algn="l" defTabSz="914340" rtl="0" eaLnBrk="1" fontAlgn="auto" latinLnBrk="0" hangingPunct="1">
              <a:lnSpc>
                <a:spcPct val="15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a:p>
            <a:pPr marL="342900" marR="0" lvl="0" indent="-342900" algn="l" defTabSz="914340" rtl="0" eaLnBrk="1" fontAlgn="auto" latinLnBrk="0" hangingPunct="1">
              <a:lnSpc>
                <a:spcPct val="15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a:p>
            <a:pPr marL="342900" marR="0" lvl="0" indent="-342900" algn="l" defTabSz="914340" rtl="0" eaLnBrk="1" fontAlgn="auto" latinLnBrk="0" hangingPunct="1">
              <a:lnSpc>
                <a:spcPct val="15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a:p>
            <a:pPr marL="342900" marR="0" lvl="0" indent="-342900" algn="l" defTabSz="914340" rtl="0" eaLnBrk="1" fontAlgn="auto" latinLnBrk="0" hangingPunct="1">
              <a:lnSpc>
                <a:spcPct val="15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endParaRPr kumimoji="0" lang="en-US" sz="1800" b="0" i="0" u="none" strike="noStrike" kern="1200" cap="none" spc="0" normalizeH="0" baseline="0" noProof="0" dirty="0">
              <a:ln>
                <a:noFill/>
              </a:ln>
              <a:solidFill>
                <a:srgbClr val="00192F"/>
              </a:solidFill>
              <a:effectLst/>
              <a:uLnTx/>
              <a:uFillTx/>
              <a:latin typeface="Calibri" panose="020F0502020204030204" pitchFamily="34" charset="0"/>
              <a:ea typeface="+mn-ea"/>
              <a:cs typeface="Calibri" panose="020F0502020204030204" pitchFamily="34" charset="0"/>
            </a:endParaRPr>
          </a:p>
          <a:p>
            <a:pPr marL="0" marR="0" lvl="0" indent="0" algn="l" defTabSz="914340" rtl="0" eaLnBrk="1" fontAlgn="auto" latinLnBrk="0" hangingPunct="1">
              <a:lnSpc>
                <a:spcPct val="150000"/>
              </a:lnSpc>
              <a:spcBef>
                <a:spcPts val="0"/>
              </a:spcBef>
              <a:spcAft>
                <a:spcPts val="0"/>
              </a:spcAft>
              <a:buClrTx/>
              <a:buSzTx/>
              <a:buFontTx/>
              <a:buNone/>
              <a:tabLst/>
              <a:defRPr/>
            </a:pPr>
            <a:endParaRPr lang="en-US" dirty="0">
              <a:solidFill>
                <a:srgbClr val="00192F"/>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895926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16" name="Oval 15">
            <a:extLst>
              <a:ext uri="{FF2B5EF4-FFF2-40B4-BE49-F238E27FC236}">
                <a16:creationId xmlns:a16="http://schemas.microsoft.com/office/drawing/2014/main" id="{829B6ED6-33B0-3030-AEFD-2FA3610F63D5}"/>
              </a:ext>
            </a:extLst>
          </p:cNvPr>
          <p:cNvSpPr>
            <a:spLocks/>
          </p:cNvSpPr>
          <p:nvPr/>
        </p:nvSpPr>
        <p:spPr>
          <a:xfrm>
            <a:off x="3629000" y="1613452"/>
            <a:ext cx="2650168" cy="2650167"/>
          </a:xfrm>
          <a:prstGeom prst="ellipse">
            <a:avLst/>
          </a:prstGeom>
          <a:noFill/>
          <a:ln w="63500" cap="flat">
            <a:solidFill>
              <a:schemeClr val="accent1"/>
            </a:solidFill>
            <a:prstDash val="solid"/>
            <a:miter lim="400000"/>
          </a:ln>
          <a:effectLst/>
        </p:spPr>
        <p:txBody>
          <a:bodyPr wrap="square" lIns="0" tIns="0" rIns="0" bIns="0" numCol="1" anchor="t">
            <a:noAutofit/>
          </a:bodyPr>
          <a:lstStyle/>
          <a:p>
            <a:pPr algn="ctr"/>
            <a:endParaRPr lang="en-US" sz="1600" dirty="0">
              <a:solidFill>
                <a:schemeClr val="tx1"/>
              </a:solidFill>
            </a:endParaRPr>
          </a:p>
        </p:txBody>
      </p:sp>
      <p:sp>
        <p:nvSpPr>
          <p:cNvPr id="17" name="Oval 16">
            <a:extLst>
              <a:ext uri="{FF2B5EF4-FFF2-40B4-BE49-F238E27FC236}">
                <a16:creationId xmlns:a16="http://schemas.microsoft.com/office/drawing/2014/main" id="{03E8B9CA-5038-AF26-99C1-61ABDA3BF494}"/>
              </a:ext>
            </a:extLst>
          </p:cNvPr>
          <p:cNvSpPr>
            <a:spLocks/>
          </p:cNvSpPr>
          <p:nvPr/>
        </p:nvSpPr>
        <p:spPr>
          <a:xfrm>
            <a:off x="5943600" y="1613452"/>
            <a:ext cx="2650168" cy="2650167"/>
          </a:xfrm>
          <a:prstGeom prst="ellipse">
            <a:avLst/>
          </a:prstGeom>
          <a:noFill/>
          <a:ln w="63500" cap="flat">
            <a:solidFill>
              <a:schemeClr val="accent1">
                <a:lumMod val="75000"/>
              </a:schemeClr>
            </a:solidFill>
            <a:prstDash val="solid"/>
            <a:miter lim="400000"/>
          </a:ln>
          <a:effectLst/>
        </p:spPr>
        <p:txBody>
          <a:bodyPr wrap="square" lIns="0" tIns="0" rIns="0" bIns="0" numCol="1" anchor="t">
            <a:noAutofit/>
          </a:bodyPr>
          <a:lstStyle/>
          <a:p>
            <a:pPr algn="ctr"/>
            <a:endParaRPr lang="en-US" sz="1600" dirty="0">
              <a:solidFill>
                <a:schemeClr val="tx1"/>
              </a:solidFill>
            </a:endParaRPr>
          </a:p>
        </p:txBody>
      </p:sp>
      <p:sp>
        <p:nvSpPr>
          <p:cNvPr id="18" name="Oval 17">
            <a:extLst>
              <a:ext uri="{FF2B5EF4-FFF2-40B4-BE49-F238E27FC236}">
                <a16:creationId xmlns:a16="http://schemas.microsoft.com/office/drawing/2014/main" id="{CC382576-DE9E-5C01-5676-E34041205AE6}"/>
              </a:ext>
            </a:extLst>
          </p:cNvPr>
          <p:cNvSpPr>
            <a:spLocks/>
          </p:cNvSpPr>
          <p:nvPr/>
        </p:nvSpPr>
        <p:spPr>
          <a:xfrm>
            <a:off x="4786300" y="3573385"/>
            <a:ext cx="2650168" cy="2650167"/>
          </a:xfrm>
          <a:prstGeom prst="ellipse">
            <a:avLst/>
          </a:prstGeom>
          <a:noFill/>
          <a:ln w="63500" cap="flat">
            <a:solidFill>
              <a:schemeClr val="accent1">
                <a:lumMod val="60000"/>
                <a:lumOff val="40000"/>
              </a:schemeClr>
            </a:solidFill>
            <a:prstDash val="solid"/>
            <a:miter lim="400000"/>
          </a:ln>
          <a:effectLst/>
        </p:spPr>
        <p:txBody>
          <a:bodyPr wrap="square" lIns="0" tIns="0" rIns="0" bIns="0" numCol="1" anchor="t">
            <a:noAutofit/>
          </a:bodyPr>
          <a:lstStyle/>
          <a:p>
            <a:pPr algn="ctr"/>
            <a:endParaRPr lang="en-US" sz="1600" dirty="0">
              <a:solidFill>
                <a:schemeClr val="tx1"/>
              </a:solidFill>
            </a:endParaRPr>
          </a:p>
        </p:txBody>
      </p:sp>
      <p:sp>
        <p:nvSpPr>
          <p:cNvPr id="19" name="Oval 18">
            <a:extLst>
              <a:ext uri="{FF2B5EF4-FFF2-40B4-BE49-F238E27FC236}">
                <a16:creationId xmlns:a16="http://schemas.microsoft.com/office/drawing/2014/main" id="{2FF5CE54-58CC-3D45-5591-3424E1123BFC}"/>
              </a:ext>
            </a:extLst>
          </p:cNvPr>
          <p:cNvSpPr>
            <a:spLocks/>
          </p:cNvSpPr>
          <p:nvPr/>
        </p:nvSpPr>
        <p:spPr>
          <a:xfrm>
            <a:off x="4876907" y="4131110"/>
            <a:ext cx="265018" cy="265018"/>
          </a:xfrm>
          <a:prstGeom prst="ellipse">
            <a:avLst/>
          </a:prstGeom>
          <a:solidFill>
            <a:schemeClr val="accent1"/>
          </a:solidFill>
          <a:ln w="63500" cap="flat">
            <a:solidFill>
              <a:srgbClr val="FFFFFF"/>
            </a:solidFill>
            <a:prstDash val="solid"/>
            <a:miter lim="400000"/>
          </a:ln>
          <a:effectLst/>
        </p:spPr>
        <p:txBody>
          <a:bodyPr wrap="square" lIns="0" tIns="0" rIns="0" bIns="0" numCol="1" anchor="t">
            <a:noAutofit/>
          </a:bodyPr>
          <a:lstStyle/>
          <a:p>
            <a:pPr algn="ctr"/>
            <a:endParaRPr lang="en-US" sz="1600" dirty="0">
              <a:solidFill>
                <a:schemeClr val="tx1"/>
              </a:solidFill>
            </a:endParaRPr>
          </a:p>
        </p:txBody>
      </p:sp>
      <p:sp>
        <p:nvSpPr>
          <p:cNvPr id="20" name="Oval 19">
            <a:extLst>
              <a:ext uri="{FF2B5EF4-FFF2-40B4-BE49-F238E27FC236}">
                <a16:creationId xmlns:a16="http://schemas.microsoft.com/office/drawing/2014/main" id="{5872741B-D51C-6EA1-0D96-41F05C39EC53}"/>
              </a:ext>
            </a:extLst>
          </p:cNvPr>
          <p:cNvSpPr>
            <a:spLocks/>
          </p:cNvSpPr>
          <p:nvPr/>
        </p:nvSpPr>
        <p:spPr>
          <a:xfrm>
            <a:off x="7109674" y="4131110"/>
            <a:ext cx="265018" cy="265018"/>
          </a:xfrm>
          <a:prstGeom prst="ellipse">
            <a:avLst/>
          </a:prstGeom>
          <a:solidFill>
            <a:schemeClr val="accent1">
              <a:lumMod val="75000"/>
            </a:schemeClr>
          </a:solidFill>
          <a:ln w="63500" cap="flat">
            <a:solidFill>
              <a:srgbClr val="FFFFFF"/>
            </a:solidFill>
            <a:prstDash val="solid"/>
            <a:miter lim="400000"/>
          </a:ln>
          <a:effectLst/>
        </p:spPr>
        <p:txBody>
          <a:bodyPr wrap="square" lIns="0" tIns="0" rIns="0" bIns="0" numCol="1" anchor="t">
            <a:noAutofit/>
          </a:bodyPr>
          <a:lstStyle/>
          <a:p>
            <a:pPr algn="ctr"/>
            <a:endParaRPr lang="en-US" sz="1600" dirty="0">
              <a:solidFill>
                <a:schemeClr val="tx1"/>
              </a:solidFill>
            </a:endParaRPr>
          </a:p>
        </p:txBody>
      </p:sp>
      <p:sp>
        <p:nvSpPr>
          <p:cNvPr id="21" name="Oval 20">
            <a:extLst>
              <a:ext uri="{FF2B5EF4-FFF2-40B4-BE49-F238E27FC236}">
                <a16:creationId xmlns:a16="http://schemas.microsoft.com/office/drawing/2014/main" id="{C9B09B8B-5EE0-4C95-FAEF-CC88FF062CAC}"/>
              </a:ext>
            </a:extLst>
          </p:cNvPr>
          <p:cNvSpPr>
            <a:spLocks/>
          </p:cNvSpPr>
          <p:nvPr/>
        </p:nvSpPr>
        <p:spPr>
          <a:xfrm>
            <a:off x="5976727" y="2149619"/>
            <a:ext cx="265018" cy="265018"/>
          </a:xfrm>
          <a:prstGeom prst="ellipse">
            <a:avLst/>
          </a:prstGeom>
          <a:solidFill>
            <a:schemeClr val="accent1"/>
          </a:solidFill>
          <a:ln w="63500" cap="flat">
            <a:solidFill>
              <a:srgbClr val="FFFFFF"/>
            </a:solidFill>
            <a:prstDash val="solid"/>
            <a:miter lim="400000"/>
          </a:ln>
          <a:effectLst/>
        </p:spPr>
        <p:txBody>
          <a:bodyPr wrap="square" lIns="0" tIns="0" rIns="0" bIns="0" numCol="1" anchor="t">
            <a:noAutofit/>
          </a:bodyPr>
          <a:lstStyle/>
          <a:p>
            <a:pPr algn="ctr"/>
            <a:endParaRPr lang="en-US" sz="1600" dirty="0">
              <a:solidFill>
                <a:schemeClr val="tx1"/>
              </a:solidFill>
            </a:endParaRPr>
          </a:p>
        </p:txBody>
      </p:sp>
      <p:sp>
        <p:nvSpPr>
          <p:cNvPr id="22" name="TextBox 21">
            <a:extLst>
              <a:ext uri="{FF2B5EF4-FFF2-40B4-BE49-F238E27FC236}">
                <a16:creationId xmlns:a16="http://schemas.microsoft.com/office/drawing/2014/main" id="{A8F16005-8EF1-20D9-1687-DBC7824CA8E9}"/>
              </a:ext>
            </a:extLst>
          </p:cNvPr>
          <p:cNvSpPr txBox="1">
            <a:spLocks/>
          </p:cNvSpPr>
          <p:nvPr/>
        </p:nvSpPr>
        <p:spPr>
          <a:xfrm>
            <a:off x="3822451" y="2545153"/>
            <a:ext cx="2060067" cy="1028423"/>
          </a:xfrm>
          <a:prstGeom prst="rect">
            <a:avLst/>
          </a:prstGeom>
          <a:noFill/>
        </p:spPr>
        <p:txBody>
          <a:bodyPr vert="horz" wrap="square" rtlCol="0">
            <a:spAutoFit/>
          </a:bodyPr>
          <a:lstStyle/>
          <a:p>
            <a:pPr algn="ctr">
              <a:lnSpc>
                <a:spcPct val="150000"/>
              </a:lnSpc>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p>
        </p:txBody>
      </p:sp>
      <p:sp>
        <p:nvSpPr>
          <p:cNvPr id="23" name="TextBox 22">
            <a:extLst>
              <a:ext uri="{FF2B5EF4-FFF2-40B4-BE49-F238E27FC236}">
                <a16:creationId xmlns:a16="http://schemas.microsoft.com/office/drawing/2014/main" id="{93C0BEB0-4AA9-CA75-1E24-E96B4DDF6BC4}"/>
              </a:ext>
            </a:extLst>
          </p:cNvPr>
          <p:cNvSpPr txBox="1">
            <a:spLocks/>
          </p:cNvSpPr>
          <p:nvPr/>
        </p:nvSpPr>
        <p:spPr>
          <a:xfrm>
            <a:off x="5081351" y="4793053"/>
            <a:ext cx="2060067" cy="1028423"/>
          </a:xfrm>
          <a:prstGeom prst="rect">
            <a:avLst/>
          </a:prstGeom>
          <a:noFill/>
        </p:spPr>
        <p:txBody>
          <a:bodyPr vert="horz" wrap="square" rtlCol="0">
            <a:spAutoFit/>
          </a:bodyPr>
          <a:lstStyle/>
          <a:p>
            <a:pPr algn="ctr">
              <a:lnSpc>
                <a:spcPct val="150000"/>
              </a:lnSpc>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p>
        </p:txBody>
      </p:sp>
      <p:sp>
        <p:nvSpPr>
          <p:cNvPr id="24" name="TextBox 23">
            <a:extLst>
              <a:ext uri="{FF2B5EF4-FFF2-40B4-BE49-F238E27FC236}">
                <a16:creationId xmlns:a16="http://schemas.microsoft.com/office/drawing/2014/main" id="{D448BD00-8DC2-CC74-0BC5-862147A1946E}"/>
              </a:ext>
            </a:extLst>
          </p:cNvPr>
          <p:cNvSpPr txBox="1">
            <a:spLocks/>
          </p:cNvSpPr>
          <p:nvPr/>
        </p:nvSpPr>
        <p:spPr>
          <a:xfrm>
            <a:off x="6340251" y="2545153"/>
            <a:ext cx="2060067" cy="1028423"/>
          </a:xfrm>
          <a:prstGeom prst="rect">
            <a:avLst/>
          </a:prstGeom>
          <a:noFill/>
        </p:spPr>
        <p:txBody>
          <a:bodyPr vert="horz" wrap="square" rtlCol="0">
            <a:spAutoFit/>
          </a:bodyPr>
          <a:lstStyle/>
          <a:p>
            <a:pPr algn="ctr">
              <a:lnSpc>
                <a:spcPct val="150000"/>
              </a:lnSpc>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p>
        </p:txBody>
      </p:sp>
      <p:pic>
        <p:nvPicPr>
          <p:cNvPr id="25" name="Graphic 24">
            <a:extLst>
              <a:ext uri="{FF2B5EF4-FFF2-40B4-BE49-F238E27FC236}">
                <a16:creationId xmlns:a16="http://schemas.microsoft.com/office/drawing/2014/main" id="{7775BD2F-E12E-167A-32BE-FE5F0D29804B}"/>
              </a:ext>
            </a:extLst>
          </p:cNvPr>
          <p:cNvPicPr>
            <a:picLocks/>
          </p:cNvPicPr>
          <p:nvPr>
            <p:custDataLst>
              <p:tags r:id="rId2"/>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51456" y="1935115"/>
            <a:ext cx="605257" cy="605257"/>
          </a:xfrm>
          <a:prstGeom prst="rect">
            <a:avLst/>
          </a:prstGeom>
        </p:spPr>
      </p:pic>
      <p:pic>
        <p:nvPicPr>
          <p:cNvPr id="26" name="Graphic 25">
            <a:extLst>
              <a:ext uri="{FF2B5EF4-FFF2-40B4-BE49-F238E27FC236}">
                <a16:creationId xmlns:a16="http://schemas.microsoft.com/office/drawing/2014/main" id="{CD75161E-0489-68EE-239A-4A46498B60F3}"/>
              </a:ext>
            </a:extLst>
          </p:cNvPr>
          <p:cNvPicPr>
            <a:picLocks/>
          </p:cNvPicPr>
          <p:nvPr>
            <p:custDataLst>
              <p:tags r:id="rId3"/>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66056" y="1935115"/>
            <a:ext cx="605257" cy="605257"/>
          </a:xfrm>
          <a:prstGeom prst="rect">
            <a:avLst/>
          </a:prstGeom>
        </p:spPr>
      </p:pic>
      <p:pic>
        <p:nvPicPr>
          <p:cNvPr id="27" name="Graphic 26">
            <a:extLst>
              <a:ext uri="{FF2B5EF4-FFF2-40B4-BE49-F238E27FC236}">
                <a16:creationId xmlns:a16="http://schemas.microsoft.com/office/drawing/2014/main" id="{FA2E32C3-09C0-A16E-1E04-2BB48F4976D0}"/>
              </a:ext>
            </a:extLst>
          </p:cNvPr>
          <p:cNvPicPr>
            <a:picLocks/>
          </p:cNvPicPr>
          <p:nvPr>
            <p:custDataLst>
              <p:tags r:id="rId4"/>
            </p:custDataLst>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808756" y="4126233"/>
            <a:ext cx="605257" cy="605257"/>
          </a:xfrm>
          <a:prstGeom prst="rect">
            <a:avLst/>
          </a:prstGeom>
        </p:spPr>
      </p:pic>
      <p:sp>
        <p:nvSpPr>
          <p:cNvPr id="29" name="TextBox 28">
            <a:extLst>
              <a:ext uri="{FF2B5EF4-FFF2-40B4-BE49-F238E27FC236}">
                <a16:creationId xmlns:a16="http://schemas.microsoft.com/office/drawing/2014/main" id="{D3866676-6443-4858-55FD-F9E06EC3FF7C}"/>
              </a:ext>
            </a:extLst>
          </p:cNvPr>
          <p:cNvSpPr txBox="1">
            <a:spLocks/>
          </p:cNvSpPr>
          <p:nvPr/>
        </p:nvSpPr>
        <p:spPr>
          <a:xfrm>
            <a:off x="707132" y="4616481"/>
            <a:ext cx="2686186" cy="1028423"/>
          </a:xfrm>
          <a:prstGeom prst="rect">
            <a:avLst/>
          </a:prstGeom>
          <a:noFill/>
        </p:spPr>
        <p:txBody>
          <a:bodyPr vert="horz" wrap="square" rtlCol="0">
            <a:spAutoFit/>
          </a:bodyPr>
          <a:lstStyle/>
          <a:p>
            <a:pPr algn="ctr">
              <a:lnSpc>
                <a:spcPct val="150000"/>
              </a:lnSpc>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p>
        </p:txBody>
      </p:sp>
      <p:sp>
        <p:nvSpPr>
          <p:cNvPr id="30" name="TextBox 29">
            <a:extLst>
              <a:ext uri="{FF2B5EF4-FFF2-40B4-BE49-F238E27FC236}">
                <a16:creationId xmlns:a16="http://schemas.microsoft.com/office/drawing/2014/main" id="{7BFEC425-1158-6835-90AB-2679B558F7DB}"/>
              </a:ext>
            </a:extLst>
          </p:cNvPr>
          <p:cNvSpPr txBox="1">
            <a:spLocks/>
          </p:cNvSpPr>
          <p:nvPr/>
        </p:nvSpPr>
        <p:spPr>
          <a:xfrm>
            <a:off x="8798674" y="1635407"/>
            <a:ext cx="2686186" cy="1028423"/>
          </a:xfrm>
          <a:prstGeom prst="rect">
            <a:avLst/>
          </a:prstGeom>
          <a:noFill/>
        </p:spPr>
        <p:txBody>
          <a:bodyPr vert="horz" wrap="square" rtlCol="0">
            <a:spAutoFit/>
          </a:bodyPr>
          <a:lstStyle/>
          <a:p>
            <a:pPr algn="ctr">
              <a:lnSpc>
                <a:spcPct val="150000"/>
              </a:lnSpc>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p>
        </p:txBody>
      </p:sp>
      <p:sp>
        <p:nvSpPr>
          <p:cNvPr id="31" name="TextBox 30">
            <a:extLst>
              <a:ext uri="{FF2B5EF4-FFF2-40B4-BE49-F238E27FC236}">
                <a16:creationId xmlns:a16="http://schemas.microsoft.com/office/drawing/2014/main" id="{262B53A3-B788-F8B8-A34B-C920CFAC0964}"/>
              </a:ext>
            </a:extLst>
          </p:cNvPr>
          <p:cNvSpPr txBox="1">
            <a:spLocks/>
          </p:cNvSpPr>
          <p:nvPr/>
        </p:nvSpPr>
        <p:spPr>
          <a:xfrm>
            <a:off x="8798674" y="4616481"/>
            <a:ext cx="2686186" cy="1028423"/>
          </a:xfrm>
          <a:prstGeom prst="rect">
            <a:avLst/>
          </a:prstGeom>
          <a:noFill/>
        </p:spPr>
        <p:txBody>
          <a:bodyPr vert="horz" wrap="square" rtlCol="0">
            <a:spAutoFit/>
          </a:bodyPr>
          <a:lstStyle/>
          <a:p>
            <a:pPr algn="ctr">
              <a:lnSpc>
                <a:spcPct val="150000"/>
              </a:lnSpc>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p>
        </p:txBody>
      </p:sp>
      <p:cxnSp>
        <p:nvCxnSpPr>
          <p:cNvPr id="33" name="Connector: Elbow 32">
            <a:extLst>
              <a:ext uri="{FF2B5EF4-FFF2-40B4-BE49-F238E27FC236}">
                <a16:creationId xmlns:a16="http://schemas.microsoft.com/office/drawing/2014/main" id="{F5C2692D-B36E-388E-6C08-75E5B2ECCCC1}"/>
              </a:ext>
            </a:extLst>
          </p:cNvPr>
          <p:cNvCxnSpPr>
            <a:cxnSpLocks/>
            <a:stCxn id="19" idx="2"/>
            <a:endCxn id="29" idx="3"/>
          </p:cNvCxnSpPr>
          <p:nvPr/>
        </p:nvCxnSpPr>
        <p:spPr>
          <a:xfrm rot="10800000" flipV="1">
            <a:off x="3393319" y="4263619"/>
            <a:ext cx="1483589" cy="8670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4C8D3F68-D849-DCFA-F295-D8C78FD8B66C}"/>
              </a:ext>
            </a:extLst>
          </p:cNvPr>
          <p:cNvCxnSpPr>
            <a:cxnSpLocks/>
            <a:stCxn id="20" idx="6"/>
            <a:endCxn id="31" idx="1"/>
          </p:cNvCxnSpPr>
          <p:nvPr/>
        </p:nvCxnSpPr>
        <p:spPr>
          <a:xfrm>
            <a:off x="7374692" y="4263619"/>
            <a:ext cx="1423982" cy="86707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C841A956-6CD9-7A7F-FF28-7646D1187AC7}"/>
              </a:ext>
            </a:extLst>
          </p:cNvPr>
          <p:cNvCxnSpPr>
            <a:cxnSpLocks/>
            <a:stCxn id="21" idx="0"/>
            <a:endCxn id="30" idx="0"/>
          </p:cNvCxnSpPr>
          <p:nvPr/>
        </p:nvCxnSpPr>
        <p:spPr>
          <a:xfrm rot="5400000" flipH="1" flipV="1">
            <a:off x="7868395" y="-123752"/>
            <a:ext cx="514212" cy="4032531"/>
          </a:xfrm>
          <a:prstGeom prst="bentConnector3">
            <a:avLst>
              <a:gd name="adj1" fmla="val 144456"/>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711902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4" name="Oval 3">
            <a:extLst>
              <a:ext uri="{FF2B5EF4-FFF2-40B4-BE49-F238E27FC236}">
                <a16:creationId xmlns:a16="http://schemas.microsoft.com/office/drawing/2014/main" id="{850DFD8F-527B-6092-80C1-6AF4E5C28A5D}"/>
              </a:ext>
            </a:extLst>
          </p:cNvPr>
          <p:cNvSpPr>
            <a:spLocks/>
          </p:cNvSpPr>
          <p:nvPr/>
        </p:nvSpPr>
        <p:spPr>
          <a:xfrm>
            <a:off x="569246" y="1613453"/>
            <a:ext cx="2650168" cy="2650167"/>
          </a:xfrm>
          <a:prstGeom prst="ellipse">
            <a:avLst/>
          </a:prstGeom>
          <a:noFill/>
          <a:ln w="63500" cap="flat">
            <a:solidFill>
              <a:schemeClr val="accent1"/>
            </a:solidFill>
            <a:prstDash val="solid"/>
            <a:miter lim="400000"/>
          </a:ln>
          <a:effectLst/>
        </p:spPr>
        <p:txBody>
          <a:bodyPr wrap="square" lIns="0" tIns="0" rIns="0" bIns="0" numCol="1" anchor="t">
            <a:noAutofit/>
          </a:bodyPr>
          <a:lstStyle/>
          <a:p>
            <a:pPr algn="ctr"/>
            <a:endParaRPr lang="en-US" sz="1600" dirty="0">
              <a:solidFill>
                <a:schemeClr val="tx1"/>
              </a:solidFill>
            </a:endParaRPr>
          </a:p>
        </p:txBody>
      </p:sp>
      <p:sp>
        <p:nvSpPr>
          <p:cNvPr id="6" name="Oval 5">
            <a:extLst>
              <a:ext uri="{FF2B5EF4-FFF2-40B4-BE49-F238E27FC236}">
                <a16:creationId xmlns:a16="http://schemas.microsoft.com/office/drawing/2014/main" id="{E234134E-45B7-9A93-96D1-5DF7FA57371B}"/>
              </a:ext>
            </a:extLst>
          </p:cNvPr>
          <p:cNvSpPr>
            <a:spLocks/>
          </p:cNvSpPr>
          <p:nvPr/>
        </p:nvSpPr>
        <p:spPr>
          <a:xfrm>
            <a:off x="2883846" y="1613453"/>
            <a:ext cx="2650168" cy="2650167"/>
          </a:xfrm>
          <a:prstGeom prst="ellipse">
            <a:avLst/>
          </a:prstGeom>
          <a:noFill/>
          <a:ln w="63500" cap="flat">
            <a:solidFill>
              <a:schemeClr val="accent1">
                <a:lumMod val="75000"/>
              </a:schemeClr>
            </a:solidFill>
            <a:prstDash val="solid"/>
            <a:miter lim="400000"/>
          </a:ln>
          <a:effectLst/>
        </p:spPr>
        <p:txBody>
          <a:bodyPr wrap="square" lIns="0" tIns="0" rIns="0" bIns="0" numCol="1" anchor="t">
            <a:noAutofit/>
          </a:bodyPr>
          <a:lstStyle/>
          <a:p>
            <a:pPr algn="ctr"/>
            <a:endParaRPr lang="en-US" sz="1600" dirty="0">
              <a:solidFill>
                <a:schemeClr val="tx1"/>
              </a:solidFill>
            </a:endParaRPr>
          </a:p>
        </p:txBody>
      </p:sp>
      <p:sp>
        <p:nvSpPr>
          <p:cNvPr id="7" name="Oval 6">
            <a:extLst>
              <a:ext uri="{FF2B5EF4-FFF2-40B4-BE49-F238E27FC236}">
                <a16:creationId xmlns:a16="http://schemas.microsoft.com/office/drawing/2014/main" id="{F8C305A0-115F-200A-B37B-7265925CDB1C}"/>
              </a:ext>
            </a:extLst>
          </p:cNvPr>
          <p:cNvSpPr>
            <a:spLocks/>
          </p:cNvSpPr>
          <p:nvPr/>
        </p:nvSpPr>
        <p:spPr>
          <a:xfrm>
            <a:off x="1726546" y="3573386"/>
            <a:ext cx="2650168" cy="2650167"/>
          </a:xfrm>
          <a:prstGeom prst="ellipse">
            <a:avLst/>
          </a:prstGeom>
          <a:noFill/>
          <a:ln w="63500" cap="flat">
            <a:solidFill>
              <a:schemeClr val="accent1">
                <a:lumMod val="60000"/>
                <a:lumOff val="40000"/>
              </a:schemeClr>
            </a:solidFill>
            <a:prstDash val="solid"/>
            <a:miter lim="400000"/>
          </a:ln>
          <a:effectLst/>
        </p:spPr>
        <p:txBody>
          <a:bodyPr wrap="square" lIns="0" tIns="0" rIns="0" bIns="0" numCol="1" anchor="t">
            <a:noAutofit/>
          </a:bodyPr>
          <a:lstStyle/>
          <a:p>
            <a:pPr algn="ctr"/>
            <a:endParaRPr lang="en-US" sz="1600" dirty="0">
              <a:solidFill>
                <a:schemeClr val="tx1"/>
              </a:solidFill>
            </a:endParaRPr>
          </a:p>
        </p:txBody>
      </p:sp>
      <p:sp>
        <p:nvSpPr>
          <p:cNvPr id="8" name="Oval 7">
            <a:extLst>
              <a:ext uri="{FF2B5EF4-FFF2-40B4-BE49-F238E27FC236}">
                <a16:creationId xmlns:a16="http://schemas.microsoft.com/office/drawing/2014/main" id="{E7AFCB45-B1D8-DE85-9410-70869E877A46}"/>
              </a:ext>
            </a:extLst>
          </p:cNvPr>
          <p:cNvSpPr>
            <a:spLocks/>
          </p:cNvSpPr>
          <p:nvPr/>
        </p:nvSpPr>
        <p:spPr>
          <a:xfrm>
            <a:off x="1817153" y="4131111"/>
            <a:ext cx="265018" cy="265018"/>
          </a:xfrm>
          <a:prstGeom prst="ellipse">
            <a:avLst/>
          </a:prstGeom>
          <a:solidFill>
            <a:schemeClr val="accent1"/>
          </a:solidFill>
          <a:ln w="63500" cap="flat">
            <a:solidFill>
              <a:srgbClr val="FFFFFF"/>
            </a:solidFill>
            <a:prstDash val="solid"/>
            <a:miter lim="400000"/>
          </a:ln>
          <a:effectLst/>
        </p:spPr>
        <p:txBody>
          <a:bodyPr wrap="square" lIns="0" tIns="0" rIns="0" bIns="0" numCol="1" anchor="t">
            <a:noAutofit/>
          </a:bodyPr>
          <a:lstStyle/>
          <a:p>
            <a:pPr algn="ctr"/>
            <a:endParaRPr lang="en-US" sz="1600" dirty="0">
              <a:solidFill>
                <a:schemeClr val="tx1"/>
              </a:solidFill>
            </a:endParaRPr>
          </a:p>
        </p:txBody>
      </p:sp>
      <p:sp>
        <p:nvSpPr>
          <p:cNvPr id="9" name="Oval 8">
            <a:extLst>
              <a:ext uri="{FF2B5EF4-FFF2-40B4-BE49-F238E27FC236}">
                <a16:creationId xmlns:a16="http://schemas.microsoft.com/office/drawing/2014/main" id="{3AA9C804-B77C-7156-6773-1044EF4269A5}"/>
              </a:ext>
            </a:extLst>
          </p:cNvPr>
          <p:cNvSpPr>
            <a:spLocks/>
          </p:cNvSpPr>
          <p:nvPr/>
        </p:nvSpPr>
        <p:spPr>
          <a:xfrm>
            <a:off x="4049920" y="4131111"/>
            <a:ext cx="265018" cy="265018"/>
          </a:xfrm>
          <a:prstGeom prst="ellipse">
            <a:avLst/>
          </a:prstGeom>
          <a:solidFill>
            <a:schemeClr val="accent1">
              <a:lumMod val="75000"/>
            </a:schemeClr>
          </a:solidFill>
          <a:ln w="63500" cap="flat">
            <a:solidFill>
              <a:srgbClr val="FFFFFF"/>
            </a:solidFill>
            <a:prstDash val="solid"/>
            <a:miter lim="400000"/>
          </a:ln>
          <a:effectLst/>
        </p:spPr>
        <p:txBody>
          <a:bodyPr wrap="square" lIns="0" tIns="0" rIns="0" bIns="0" numCol="1" anchor="t">
            <a:noAutofit/>
          </a:bodyPr>
          <a:lstStyle/>
          <a:p>
            <a:pPr algn="ctr"/>
            <a:endParaRPr lang="en-US" sz="1600" dirty="0">
              <a:solidFill>
                <a:schemeClr val="tx1"/>
              </a:solidFill>
            </a:endParaRPr>
          </a:p>
        </p:txBody>
      </p:sp>
      <p:sp>
        <p:nvSpPr>
          <p:cNvPr id="10" name="Oval 9">
            <a:extLst>
              <a:ext uri="{FF2B5EF4-FFF2-40B4-BE49-F238E27FC236}">
                <a16:creationId xmlns:a16="http://schemas.microsoft.com/office/drawing/2014/main" id="{9B1BCC3B-BA0C-C54B-A8FD-120376942EB5}"/>
              </a:ext>
            </a:extLst>
          </p:cNvPr>
          <p:cNvSpPr>
            <a:spLocks/>
          </p:cNvSpPr>
          <p:nvPr/>
        </p:nvSpPr>
        <p:spPr>
          <a:xfrm>
            <a:off x="2916973" y="2149620"/>
            <a:ext cx="265018" cy="265018"/>
          </a:xfrm>
          <a:prstGeom prst="ellipse">
            <a:avLst/>
          </a:prstGeom>
          <a:solidFill>
            <a:schemeClr val="accent1"/>
          </a:solidFill>
          <a:ln w="63500" cap="flat">
            <a:solidFill>
              <a:srgbClr val="FFFFFF"/>
            </a:solidFill>
            <a:prstDash val="solid"/>
            <a:miter lim="400000"/>
          </a:ln>
          <a:effectLst/>
        </p:spPr>
        <p:txBody>
          <a:bodyPr wrap="square" lIns="0" tIns="0" rIns="0" bIns="0" numCol="1" anchor="t">
            <a:noAutofit/>
          </a:bodyPr>
          <a:lstStyle/>
          <a:p>
            <a:pPr algn="ctr"/>
            <a:endParaRPr lang="en-US" sz="1600" dirty="0">
              <a:solidFill>
                <a:schemeClr val="tx1"/>
              </a:solidFill>
            </a:endParaRPr>
          </a:p>
        </p:txBody>
      </p:sp>
      <p:sp>
        <p:nvSpPr>
          <p:cNvPr id="11" name="TextBox 10">
            <a:extLst>
              <a:ext uri="{FF2B5EF4-FFF2-40B4-BE49-F238E27FC236}">
                <a16:creationId xmlns:a16="http://schemas.microsoft.com/office/drawing/2014/main" id="{3CA771ED-C041-2701-F28A-CFE3D96E0922}"/>
              </a:ext>
            </a:extLst>
          </p:cNvPr>
          <p:cNvSpPr txBox="1">
            <a:spLocks/>
          </p:cNvSpPr>
          <p:nvPr/>
        </p:nvSpPr>
        <p:spPr>
          <a:xfrm>
            <a:off x="864297" y="2545154"/>
            <a:ext cx="2060067" cy="1028423"/>
          </a:xfrm>
          <a:prstGeom prst="rect">
            <a:avLst/>
          </a:prstGeom>
          <a:noFill/>
        </p:spPr>
        <p:txBody>
          <a:bodyPr vert="horz" wrap="square" rtlCol="0">
            <a:spAutoFit/>
          </a:bodyPr>
          <a:lstStyle/>
          <a:p>
            <a:pPr algn="ctr">
              <a:lnSpc>
                <a:spcPct val="150000"/>
              </a:lnSpc>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p>
        </p:txBody>
      </p:sp>
      <p:sp>
        <p:nvSpPr>
          <p:cNvPr id="12" name="TextBox 11">
            <a:extLst>
              <a:ext uri="{FF2B5EF4-FFF2-40B4-BE49-F238E27FC236}">
                <a16:creationId xmlns:a16="http://schemas.microsoft.com/office/drawing/2014/main" id="{6FBCAD10-9049-6C1C-D14C-10D752712020}"/>
              </a:ext>
            </a:extLst>
          </p:cNvPr>
          <p:cNvSpPr txBox="1">
            <a:spLocks/>
          </p:cNvSpPr>
          <p:nvPr/>
        </p:nvSpPr>
        <p:spPr>
          <a:xfrm>
            <a:off x="2021597" y="4793054"/>
            <a:ext cx="2060067" cy="1028423"/>
          </a:xfrm>
          <a:prstGeom prst="rect">
            <a:avLst/>
          </a:prstGeom>
          <a:noFill/>
        </p:spPr>
        <p:txBody>
          <a:bodyPr vert="horz" wrap="square" rtlCol="0">
            <a:spAutoFit/>
          </a:bodyPr>
          <a:lstStyle/>
          <a:p>
            <a:pPr algn="ctr">
              <a:lnSpc>
                <a:spcPct val="150000"/>
              </a:lnSpc>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p>
        </p:txBody>
      </p:sp>
      <p:sp>
        <p:nvSpPr>
          <p:cNvPr id="13" name="TextBox 12">
            <a:extLst>
              <a:ext uri="{FF2B5EF4-FFF2-40B4-BE49-F238E27FC236}">
                <a16:creationId xmlns:a16="http://schemas.microsoft.com/office/drawing/2014/main" id="{79FE20A6-0023-1A80-5B8A-A5F64CEDD588}"/>
              </a:ext>
            </a:extLst>
          </p:cNvPr>
          <p:cNvSpPr txBox="1">
            <a:spLocks/>
          </p:cNvSpPr>
          <p:nvPr/>
        </p:nvSpPr>
        <p:spPr>
          <a:xfrm>
            <a:off x="3178897" y="2545154"/>
            <a:ext cx="2060067" cy="1028423"/>
          </a:xfrm>
          <a:prstGeom prst="rect">
            <a:avLst/>
          </a:prstGeom>
          <a:noFill/>
        </p:spPr>
        <p:txBody>
          <a:bodyPr vert="horz" wrap="square" rtlCol="0">
            <a:spAutoFit/>
          </a:bodyPr>
          <a:lstStyle/>
          <a:p>
            <a:pPr algn="ctr">
              <a:lnSpc>
                <a:spcPct val="150000"/>
              </a:lnSpc>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p>
        </p:txBody>
      </p:sp>
      <p:pic>
        <p:nvPicPr>
          <p:cNvPr id="14" name="Graphic 13">
            <a:extLst>
              <a:ext uri="{FF2B5EF4-FFF2-40B4-BE49-F238E27FC236}">
                <a16:creationId xmlns:a16="http://schemas.microsoft.com/office/drawing/2014/main" id="{EDDA640B-FECF-856A-DB1F-AD0B97832203}"/>
              </a:ext>
            </a:extLst>
          </p:cNvPr>
          <p:cNvPicPr>
            <a:picLocks/>
          </p:cNvPicPr>
          <p:nvPr>
            <p:custDataLst>
              <p:tags r:id="rId2"/>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91702" y="1935116"/>
            <a:ext cx="605257" cy="605257"/>
          </a:xfrm>
          <a:prstGeom prst="rect">
            <a:avLst/>
          </a:prstGeom>
        </p:spPr>
      </p:pic>
      <p:pic>
        <p:nvPicPr>
          <p:cNvPr id="15" name="Graphic 14">
            <a:extLst>
              <a:ext uri="{FF2B5EF4-FFF2-40B4-BE49-F238E27FC236}">
                <a16:creationId xmlns:a16="http://schemas.microsoft.com/office/drawing/2014/main" id="{7AE1356A-CD29-CDCE-206F-9196EA0D1E1D}"/>
              </a:ext>
            </a:extLst>
          </p:cNvPr>
          <p:cNvPicPr>
            <a:picLocks/>
          </p:cNvPicPr>
          <p:nvPr>
            <p:custDataLst>
              <p:tags r:id="rId3"/>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06302" y="1935116"/>
            <a:ext cx="605257" cy="605257"/>
          </a:xfrm>
          <a:prstGeom prst="rect">
            <a:avLst/>
          </a:prstGeom>
        </p:spPr>
      </p:pic>
      <p:pic>
        <p:nvPicPr>
          <p:cNvPr id="16" name="Graphic 15">
            <a:extLst>
              <a:ext uri="{FF2B5EF4-FFF2-40B4-BE49-F238E27FC236}">
                <a16:creationId xmlns:a16="http://schemas.microsoft.com/office/drawing/2014/main" id="{FF6E1D20-2932-9521-F9BF-04F4F927D36F}"/>
              </a:ext>
            </a:extLst>
          </p:cNvPr>
          <p:cNvPicPr>
            <a:picLocks/>
          </p:cNvPicPr>
          <p:nvPr>
            <p:custDataLst>
              <p:tags r:id="rId4"/>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49002" y="4126234"/>
            <a:ext cx="605257" cy="605257"/>
          </a:xfrm>
          <a:prstGeom prst="rect">
            <a:avLst/>
          </a:prstGeom>
        </p:spPr>
      </p:pic>
      <p:sp>
        <p:nvSpPr>
          <p:cNvPr id="17" name="TextBox 16">
            <a:extLst>
              <a:ext uri="{FF2B5EF4-FFF2-40B4-BE49-F238E27FC236}">
                <a16:creationId xmlns:a16="http://schemas.microsoft.com/office/drawing/2014/main" id="{8E778319-9F4D-AEED-7057-79DEF57B590E}"/>
              </a:ext>
            </a:extLst>
          </p:cNvPr>
          <p:cNvSpPr txBox="1">
            <a:spLocks/>
          </p:cNvSpPr>
          <p:nvPr/>
        </p:nvSpPr>
        <p:spPr>
          <a:xfrm>
            <a:off x="7202439" y="2049525"/>
            <a:ext cx="4307554" cy="705258"/>
          </a:xfrm>
          <a:prstGeom prst="rect">
            <a:avLst/>
          </a:prstGeom>
          <a:noFill/>
        </p:spPr>
        <p:txBody>
          <a:bodyPr vert="horz" wrap="square" rtlCol="0">
            <a:spAutoFit/>
          </a:bodyPr>
          <a:lstStyle/>
          <a:p>
            <a:pPr>
              <a:lnSpc>
                <a:spcPct val="150000"/>
              </a:lnSpc>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p>
        </p:txBody>
      </p:sp>
      <p:pic>
        <p:nvPicPr>
          <p:cNvPr id="18" name="Graphic 17">
            <a:extLst>
              <a:ext uri="{FF2B5EF4-FFF2-40B4-BE49-F238E27FC236}">
                <a16:creationId xmlns:a16="http://schemas.microsoft.com/office/drawing/2014/main" id="{8B866025-9AA7-8554-F791-F68C1EFDE0D9}"/>
              </a:ext>
            </a:extLst>
          </p:cNvPr>
          <p:cNvPicPr>
            <a:picLocks/>
          </p:cNvPicPr>
          <p:nvPr>
            <p:custDataLst>
              <p:tags r:id="rId5"/>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96263" y="2099526"/>
            <a:ext cx="605257" cy="605257"/>
          </a:xfrm>
          <a:prstGeom prst="rect">
            <a:avLst/>
          </a:prstGeom>
        </p:spPr>
      </p:pic>
      <p:sp>
        <p:nvSpPr>
          <p:cNvPr id="19" name="TextBox 18">
            <a:extLst>
              <a:ext uri="{FF2B5EF4-FFF2-40B4-BE49-F238E27FC236}">
                <a16:creationId xmlns:a16="http://schemas.microsoft.com/office/drawing/2014/main" id="{FB1412F0-F5A2-9945-2E91-22DE01384F21}"/>
              </a:ext>
            </a:extLst>
          </p:cNvPr>
          <p:cNvSpPr txBox="1">
            <a:spLocks/>
          </p:cNvSpPr>
          <p:nvPr/>
        </p:nvSpPr>
        <p:spPr>
          <a:xfrm>
            <a:off x="7202439" y="3437734"/>
            <a:ext cx="4307554" cy="705258"/>
          </a:xfrm>
          <a:prstGeom prst="rect">
            <a:avLst/>
          </a:prstGeom>
          <a:noFill/>
        </p:spPr>
        <p:txBody>
          <a:bodyPr vert="horz" wrap="square" rtlCol="0">
            <a:spAutoFit/>
          </a:bodyPr>
          <a:lstStyle/>
          <a:p>
            <a:pPr>
              <a:lnSpc>
                <a:spcPct val="150000"/>
              </a:lnSpc>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p>
        </p:txBody>
      </p:sp>
      <p:pic>
        <p:nvPicPr>
          <p:cNvPr id="20" name="Graphic 19">
            <a:extLst>
              <a:ext uri="{FF2B5EF4-FFF2-40B4-BE49-F238E27FC236}">
                <a16:creationId xmlns:a16="http://schemas.microsoft.com/office/drawing/2014/main" id="{97A4AB49-B943-E21B-50FB-E9D7E090902E}"/>
              </a:ext>
            </a:extLst>
          </p:cNvPr>
          <p:cNvPicPr>
            <a:picLocks/>
          </p:cNvPicPr>
          <p:nvPr>
            <p:custDataLst>
              <p:tags r:id="rId6"/>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396263" y="3487734"/>
            <a:ext cx="605257" cy="605257"/>
          </a:xfrm>
          <a:prstGeom prst="rect">
            <a:avLst/>
          </a:prstGeom>
        </p:spPr>
      </p:pic>
      <p:sp>
        <p:nvSpPr>
          <p:cNvPr id="21" name="TextBox 20">
            <a:extLst>
              <a:ext uri="{FF2B5EF4-FFF2-40B4-BE49-F238E27FC236}">
                <a16:creationId xmlns:a16="http://schemas.microsoft.com/office/drawing/2014/main" id="{1FB2CE3D-C064-1904-0165-3862CF0858C9}"/>
              </a:ext>
            </a:extLst>
          </p:cNvPr>
          <p:cNvSpPr txBox="1">
            <a:spLocks/>
          </p:cNvSpPr>
          <p:nvPr/>
        </p:nvSpPr>
        <p:spPr>
          <a:xfrm>
            <a:off x="7202439" y="4825942"/>
            <a:ext cx="4307554" cy="705258"/>
          </a:xfrm>
          <a:prstGeom prst="rect">
            <a:avLst/>
          </a:prstGeom>
          <a:noFill/>
        </p:spPr>
        <p:txBody>
          <a:bodyPr vert="horz" wrap="square" rtlCol="0">
            <a:spAutoFit/>
          </a:bodyPr>
          <a:lstStyle/>
          <a:p>
            <a:pPr>
              <a:lnSpc>
                <a:spcPct val="150000"/>
              </a:lnSpc>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p>
        </p:txBody>
      </p:sp>
      <p:pic>
        <p:nvPicPr>
          <p:cNvPr id="22" name="Graphic 21">
            <a:extLst>
              <a:ext uri="{FF2B5EF4-FFF2-40B4-BE49-F238E27FC236}">
                <a16:creationId xmlns:a16="http://schemas.microsoft.com/office/drawing/2014/main" id="{4353B122-6D19-6F64-14CB-6FEF55B0D109}"/>
              </a:ext>
            </a:extLst>
          </p:cNvPr>
          <p:cNvPicPr>
            <a:picLocks/>
          </p:cNvPicPr>
          <p:nvPr>
            <p:custDataLst>
              <p:tags r:id="rId7"/>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396263" y="4875942"/>
            <a:ext cx="605257" cy="605257"/>
          </a:xfrm>
          <a:prstGeom prst="rect">
            <a:avLst/>
          </a:prstGeom>
        </p:spPr>
      </p:pic>
    </p:spTree>
    <p:custDataLst>
      <p:tags r:id="rId1"/>
    </p:custDataLst>
    <p:extLst>
      <p:ext uri="{BB962C8B-B14F-4D97-AF65-F5344CB8AC3E}">
        <p14:creationId xmlns:p14="http://schemas.microsoft.com/office/powerpoint/2010/main" val="281370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36" name="Rectangle 35">
            <a:extLst>
              <a:ext uri="{FF2B5EF4-FFF2-40B4-BE49-F238E27FC236}">
                <a16:creationId xmlns:a16="http://schemas.microsoft.com/office/drawing/2014/main" id="{C56ACB61-C079-F132-6484-3238693C5B67}"/>
              </a:ext>
            </a:extLst>
          </p:cNvPr>
          <p:cNvSpPr>
            <a:spLocks/>
          </p:cNvSpPr>
          <p:nvPr/>
        </p:nvSpPr>
        <p:spPr>
          <a:xfrm>
            <a:off x="3352217" y="1595499"/>
            <a:ext cx="2743684" cy="3339889"/>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a:t>
            </a:r>
          </a:p>
          <a:p>
            <a:pPr>
              <a:lnSpc>
                <a:spcPct val="150000"/>
              </a:lnSpc>
            </a:pPr>
            <a:endParaRPr lang="en-US" sz="120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a:t>
            </a:r>
          </a:p>
          <a:p>
            <a:pPr>
              <a:lnSpc>
                <a:spcPct val="150000"/>
              </a:lnSpc>
            </a:pPr>
            <a:endParaRPr lang="en-US" sz="1200" dirty="0">
              <a:solidFill>
                <a:schemeClr val="bg2"/>
              </a:solidFill>
              <a:latin typeface="+mj-lt"/>
            </a:endParaRPr>
          </a:p>
        </p:txBody>
      </p:sp>
      <p:sp>
        <p:nvSpPr>
          <p:cNvPr id="35" name="Rectangle 34">
            <a:extLst>
              <a:ext uri="{FF2B5EF4-FFF2-40B4-BE49-F238E27FC236}">
                <a16:creationId xmlns:a16="http://schemas.microsoft.com/office/drawing/2014/main" id="{65127CAC-F4BB-2A1A-F803-83D58A044C27}"/>
              </a:ext>
            </a:extLst>
          </p:cNvPr>
          <p:cNvSpPr>
            <a:spLocks/>
          </p:cNvSpPr>
          <p:nvPr/>
        </p:nvSpPr>
        <p:spPr>
          <a:xfrm>
            <a:off x="621918" y="1595499"/>
            <a:ext cx="2736897" cy="3339889"/>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a:t>
            </a:r>
          </a:p>
          <a:p>
            <a:pPr>
              <a:lnSpc>
                <a:spcPct val="150000"/>
              </a:lnSpc>
            </a:pPr>
            <a:endParaRPr lang="en-US" sz="120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a:t>
            </a:r>
          </a:p>
        </p:txBody>
      </p:sp>
      <p:sp>
        <p:nvSpPr>
          <p:cNvPr id="48" name="Rectangle 47">
            <a:extLst>
              <a:ext uri="{FF2B5EF4-FFF2-40B4-BE49-F238E27FC236}">
                <a16:creationId xmlns:a16="http://schemas.microsoft.com/office/drawing/2014/main" id="{324FC165-FA99-F2DC-47EF-26118D649406}"/>
              </a:ext>
            </a:extLst>
          </p:cNvPr>
          <p:cNvSpPr>
            <a:spLocks/>
          </p:cNvSpPr>
          <p:nvPr/>
        </p:nvSpPr>
        <p:spPr>
          <a:xfrm>
            <a:off x="621918" y="4935427"/>
            <a:ext cx="5474077" cy="1293418"/>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a:t>
            </a:r>
          </a:p>
          <a:p>
            <a:pPr>
              <a:lnSpc>
                <a:spcPct val="150000"/>
              </a:lnSpc>
            </a:pPr>
            <a:r>
              <a:rPr lang="en-US" sz="1200" dirty="0">
                <a:solidFill>
                  <a:schemeClr val="bg2"/>
                </a:solidFill>
                <a:latin typeface="+mj-lt"/>
              </a:rPr>
              <a:t>leo</a:t>
            </a:r>
            <a:r>
              <a:rPr kumimoji="0" lang="en-US" sz="1200" b="0" i="0" u="none" strike="noStrike" kern="1200" cap="none" spc="0" normalizeH="0" baseline="0" noProof="0" dirty="0">
                <a:ln>
                  <a:noFill/>
                </a:ln>
                <a:solidFill>
                  <a:schemeClr val="bg2"/>
                </a:solidFill>
                <a:effectLst/>
                <a:uLnTx/>
                <a:uFillTx/>
                <a:latin typeface="+mj-lt"/>
                <a:ea typeface="+mn-ea"/>
                <a:cs typeface="+mn-cs"/>
              </a:rPr>
              <a:t> pulvinar lacini.</a:t>
            </a:r>
          </a:p>
        </p:txBody>
      </p:sp>
      <p:pic>
        <p:nvPicPr>
          <p:cNvPr id="51" name="Graphic 50">
            <a:extLst>
              <a:ext uri="{FF2B5EF4-FFF2-40B4-BE49-F238E27FC236}">
                <a16:creationId xmlns:a16="http://schemas.microsoft.com/office/drawing/2014/main" id="{9600B22C-9E48-AB22-9050-9DFB02428C61}"/>
              </a:ext>
            </a:extLst>
          </p:cNvPr>
          <p:cNvPicPr>
            <a:picLocks noChangeAspect="1"/>
          </p:cNvPicPr>
          <p:nvPr>
            <p:custDataLst>
              <p:tags r:id="rId2"/>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37392" y="4978792"/>
            <a:ext cx="505586" cy="605045"/>
          </a:xfrm>
          <a:prstGeom prst="rect">
            <a:avLst/>
          </a:prstGeom>
        </p:spPr>
      </p:pic>
      <p:pic>
        <p:nvPicPr>
          <p:cNvPr id="53" name="Graphic 52">
            <a:extLst>
              <a:ext uri="{FF2B5EF4-FFF2-40B4-BE49-F238E27FC236}">
                <a16:creationId xmlns:a16="http://schemas.microsoft.com/office/drawing/2014/main" id="{3A472800-533E-1DE2-7EDB-248403EB6022}"/>
              </a:ext>
            </a:extLst>
          </p:cNvPr>
          <p:cNvPicPr>
            <a:picLocks noChangeAspect="1"/>
          </p:cNvPicPr>
          <p:nvPr>
            <p:custDataLst>
              <p:tags r:id="rId3"/>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6928" y="1701647"/>
            <a:ext cx="386050" cy="362887"/>
          </a:xfrm>
          <a:prstGeom prst="rect">
            <a:avLst/>
          </a:prstGeom>
        </p:spPr>
      </p:pic>
      <p:pic>
        <p:nvPicPr>
          <p:cNvPr id="55" name="Graphic 54">
            <a:extLst>
              <a:ext uri="{FF2B5EF4-FFF2-40B4-BE49-F238E27FC236}">
                <a16:creationId xmlns:a16="http://schemas.microsoft.com/office/drawing/2014/main" id="{4A56278C-F95F-19BE-5D68-79DBCB242522}"/>
              </a:ext>
            </a:extLst>
          </p:cNvPr>
          <p:cNvPicPr>
            <a:picLocks noChangeAspect="1"/>
          </p:cNvPicPr>
          <p:nvPr>
            <p:custDataLst>
              <p:tags r:id="rId4"/>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806946" y="1643693"/>
            <a:ext cx="505586" cy="505586"/>
          </a:xfrm>
          <a:prstGeom prst="rect">
            <a:avLst/>
          </a:prstGeom>
        </p:spPr>
      </p:pic>
      <p:sp>
        <p:nvSpPr>
          <p:cNvPr id="3" name="Oval 2">
            <a:extLst>
              <a:ext uri="{FF2B5EF4-FFF2-40B4-BE49-F238E27FC236}">
                <a16:creationId xmlns:a16="http://schemas.microsoft.com/office/drawing/2014/main" id="{96F5E876-ED7C-87F8-B076-9EB37D02C0ED}"/>
              </a:ext>
            </a:extLst>
          </p:cNvPr>
          <p:cNvSpPr>
            <a:spLocks/>
          </p:cNvSpPr>
          <p:nvPr/>
        </p:nvSpPr>
        <p:spPr>
          <a:xfrm>
            <a:off x="6735571" y="1781159"/>
            <a:ext cx="2466735" cy="2466734"/>
          </a:xfrm>
          <a:prstGeom prst="ellipse">
            <a:avLst/>
          </a:prstGeom>
          <a:noFill/>
          <a:ln w="63500" cap="flat">
            <a:solidFill>
              <a:schemeClr val="accent1"/>
            </a:solidFill>
            <a:prstDash val="solid"/>
            <a:miter lim="400000"/>
          </a:ln>
          <a:effectLst/>
        </p:spPr>
        <p:txBody>
          <a:bodyPr wrap="square" lIns="0" tIns="0" rIns="0" bIns="0" numCol="1" anchor="t">
            <a:noAutofit/>
          </a:bodyPr>
          <a:lstStyle/>
          <a:p>
            <a:pPr algn="ctr"/>
            <a:endParaRPr lang="en-US" sz="1600" dirty="0">
              <a:solidFill>
                <a:schemeClr val="tx1"/>
              </a:solidFill>
            </a:endParaRPr>
          </a:p>
        </p:txBody>
      </p:sp>
      <p:sp>
        <p:nvSpPr>
          <p:cNvPr id="4" name="Oval 3">
            <a:extLst>
              <a:ext uri="{FF2B5EF4-FFF2-40B4-BE49-F238E27FC236}">
                <a16:creationId xmlns:a16="http://schemas.microsoft.com/office/drawing/2014/main" id="{CFD9AA73-38BD-95F4-71E0-A2AA782953FB}"/>
              </a:ext>
            </a:extLst>
          </p:cNvPr>
          <p:cNvSpPr>
            <a:spLocks/>
          </p:cNvSpPr>
          <p:nvPr/>
        </p:nvSpPr>
        <p:spPr>
          <a:xfrm>
            <a:off x="8889964" y="1781159"/>
            <a:ext cx="2466735" cy="2466734"/>
          </a:xfrm>
          <a:prstGeom prst="ellipse">
            <a:avLst/>
          </a:prstGeom>
          <a:noFill/>
          <a:ln w="63500" cap="flat">
            <a:solidFill>
              <a:schemeClr val="accent1">
                <a:lumMod val="75000"/>
              </a:schemeClr>
            </a:solidFill>
            <a:prstDash val="solid"/>
            <a:miter lim="400000"/>
          </a:ln>
          <a:effectLst/>
        </p:spPr>
        <p:txBody>
          <a:bodyPr wrap="square" lIns="0" tIns="0" rIns="0" bIns="0" numCol="1" anchor="t">
            <a:noAutofit/>
          </a:bodyPr>
          <a:lstStyle/>
          <a:p>
            <a:pPr algn="ctr"/>
            <a:endParaRPr lang="en-US" sz="1600" dirty="0">
              <a:solidFill>
                <a:schemeClr val="tx1"/>
              </a:solidFill>
            </a:endParaRPr>
          </a:p>
        </p:txBody>
      </p:sp>
      <p:sp>
        <p:nvSpPr>
          <p:cNvPr id="6" name="Oval 5">
            <a:extLst>
              <a:ext uri="{FF2B5EF4-FFF2-40B4-BE49-F238E27FC236}">
                <a16:creationId xmlns:a16="http://schemas.microsoft.com/office/drawing/2014/main" id="{A2817345-2C8E-6210-7438-19140D6C04C5}"/>
              </a:ext>
            </a:extLst>
          </p:cNvPr>
          <p:cNvSpPr>
            <a:spLocks/>
          </p:cNvSpPr>
          <p:nvPr/>
        </p:nvSpPr>
        <p:spPr>
          <a:xfrm>
            <a:off x="7812768" y="3605433"/>
            <a:ext cx="2466735" cy="2466734"/>
          </a:xfrm>
          <a:prstGeom prst="ellipse">
            <a:avLst/>
          </a:prstGeom>
          <a:noFill/>
          <a:ln w="63500" cap="flat">
            <a:solidFill>
              <a:schemeClr val="accent1">
                <a:lumMod val="60000"/>
                <a:lumOff val="40000"/>
              </a:schemeClr>
            </a:solidFill>
            <a:prstDash val="solid"/>
            <a:miter lim="400000"/>
          </a:ln>
          <a:effectLst/>
        </p:spPr>
        <p:txBody>
          <a:bodyPr wrap="square" lIns="0" tIns="0" rIns="0" bIns="0" numCol="1" anchor="t">
            <a:noAutofit/>
          </a:bodyPr>
          <a:lstStyle/>
          <a:p>
            <a:pPr algn="ctr"/>
            <a:endParaRPr lang="en-US" sz="1600" dirty="0">
              <a:solidFill>
                <a:schemeClr val="tx1"/>
              </a:solidFill>
            </a:endParaRPr>
          </a:p>
        </p:txBody>
      </p:sp>
      <p:sp>
        <p:nvSpPr>
          <p:cNvPr id="7" name="Oval 6">
            <a:extLst>
              <a:ext uri="{FF2B5EF4-FFF2-40B4-BE49-F238E27FC236}">
                <a16:creationId xmlns:a16="http://schemas.microsoft.com/office/drawing/2014/main" id="{8437120D-5406-1EA0-A956-E709052C13F3}"/>
              </a:ext>
            </a:extLst>
          </p:cNvPr>
          <p:cNvSpPr>
            <a:spLocks/>
          </p:cNvSpPr>
          <p:nvPr/>
        </p:nvSpPr>
        <p:spPr>
          <a:xfrm>
            <a:off x="7897103" y="4124555"/>
            <a:ext cx="246674" cy="246674"/>
          </a:xfrm>
          <a:prstGeom prst="ellipse">
            <a:avLst/>
          </a:prstGeom>
          <a:solidFill>
            <a:schemeClr val="accent1"/>
          </a:solidFill>
          <a:ln w="63500" cap="flat">
            <a:solidFill>
              <a:srgbClr val="FFFFFF"/>
            </a:solidFill>
            <a:prstDash val="solid"/>
            <a:miter lim="400000"/>
          </a:ln>
          <a:effectLst/>
        </p:spPr>
        <p:txBody>
          <a:bodyPr wrap="square" lIns="0" tIns="0" rIns="0" bIns="0" numCol="1" anchor="t">
            <a:noAutofit/>
          </a:bodyPr>
          <a:lstStyle/>
          <a:p>
            <a:pPr algn="ctr"/>
            <a:endParaRPr lang="en-US" sz="1600" dirty="0">
              <a:solidFill>
                <a:schemeClr val="tx1"/>
              </a:solidFill>
            </a:endParaRPr>
          </a:p>
        </p:txBody>
      </p:sp>
      <p:sp>
        <p:nvSpPr>
          <p:cNvPr id="8" name="Oval 7">
            <a:extLst>
              <a:ext uri="{FF2B5EF4-FFF2-40B4-BE49-F238E27FC236}">
                <a16:creationId xmlns:a16="http://schemas.microsoft.com/office/drawing/2014/main" id="{4C0B881E-9D2A-BC4B-CB65-3A97A715BF6A}"/>
              </a:ext>
            </a:extLst>
          </p:cNvPr>
          <p:cNvSpPr>
            <a:spLocks/>
          </p:cNvSpPr>
          <p:nvPr/>
        </p:nvSpPr>
        <p:spPr>
          <a:xfrm>
            <a:off x="9975327" y="4124555"/>
            <a:ext cx="246674" cy="246674"/>
          </a:xfrm>
          <a:prstGeom prst="ellipse">
            <a:avLst/>
          </a:prstGeom>
          <a:solidFill>
            <a:schemeClr val="accent1">
              <a:lumMod val="75000"/>
            </a:schemeClr>
          </a:solidFill>
          <a:ln w="63500" cap="flat">
            <a:solidFill>
              <a:srgbClr val="FFFFFF"/>
            </a:solidFill>
            <a:prstDash val="solid"/>
            <a:miter lim="400000"/>
          </a:ln>
          <a:effectLst/>
        </p:spPr>
        <p:txBody>
          <a:bodyPr wrap="square" lIns="0" tIns="0" rIns="0" bIns="0" numCol="1" anchor="t">
            <a:noAutofit/>
          </a:bodyPr>
          <a:lstStyle/>
          <a:p>
            <a:pPr algn="ctr"/>
            <a:endParaRPr lang="en-US" sz="1600" dirty="0">
              <a:solidFill>
                <a:schemeClr val="tx1"/>
              </a:solidFill>
            </a:endParaRPr>
          </a:p>
        </p:txBody>
      </p:sp>
      <p:sp>
        <p:nvSpPr>
          <p:cNvPr id="9" name="Oval 8">
            <a:extLst>
              <a:ext uri="{FF2B5EF4-FFF2-40B4-BE49-F238E27FC236}">
                <a16:creationId xmlns:a16="http://schemas.microsoft.com/office/drawing/2014/main" id="{7869DE6D-2564-38F6-41FD-FA151BE320F8}"/>
              </a:ext>
            </a:extLst>
          </p:cNvPr>
          <p:cNvSpPr>
            <a:spLocks/>
          </p:cNvSpPr>
          <p:nvPr/>
        </p:nvSpPr>
        <p:spPr>
          <a:xfrm>
            <a:off x="8920798" y="2280215"/>
            <a:ext cx="246674" cy="246674"/>
          </a:xfrm>
          <a:prstGeom prst="ellipse">
            <a:avLst/>
          </a:prstGeom>
          <a:solidFill>
            <a:schemeClr val="accent1"/>
          </a:solidFill>
          <a:ln w="63500" cap="flat">
            <a:solidFill>
              <a:srgbClr val="FFFFFF"/>
            </a:solidFill>
            <a:prstDash val="solid"/>
            <a:miter lim="400000"/>
          </a:ln>
          <a:effectLst/>
        </p:spPr>
        <p:txBody>
          <a:bodyPr wrap="square" lIns="0" tIns="0" rIns="0" bIns="0" numCol="1" anchor="t">
            <a:noAutofit/>
          </a:bodyPr>
          <a:lstStyle/>
          <a:p>
            <a:pPr algn="ctr"/>
            <a:endParaRPr lang="en-US" sz="1600" dirty="0">
              <a:solidFill>
                <a:schemeClr val="tx1"/>
              </a:solidFill>
            </a:endParaRPr>
          </a:p>
        </p:txBody>
      </p:sp>
      <p:sp>
        <p:nvSpPr>
          <p:cNvPr id="10" name="TextBox 9">
            <a:extLst>
              <a:ext uri="{FF2B5EF4-FFF2-40B4-BE49-F238E27FC236}">
                <a16:creationId xmlns:a16="http://schemas.microsoft.com/office/drawing/2014/main" id="{B1A49E3C-3550-104F-A72F-7B51B9EB01A0}"/>
              </a:ext>
            </a:extLst>
          </p:cNvPr>
          <p:cNvSpPr txBox="1">
            <a:spLocks/>
          </p:cNvSpPr>
          <p:nvPr/>
        </p:nvSpPr>
        <p:spPr>
          <a:xfrm>
            <a:off x="7010199" y="2648371"/>
            <a:ext cx="1917478" cy="1286627"/>
          </a:xfrm>
          <a:prstGeom prst="rect">
            <a:avLst/>
          </a:prstGeom>
          <a:noFill/>
        </p:spPr>
        <p:txBody>
          <a:bodyPr vert="horz" wrap="square" rtlCol="0">
            <a:spAutoFit/>
          </a:bodyPr>
          <a:lstStyle/>
          <a:p>
            <a:pPr algn="ctr">
              <a:lnSpc>
                <a:spcPct val="150000"/>
              </a:lnSpc>
            </a:pPr>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p>
        </p:txBody>
      </p:sp>
      <p:sp>
        <p:nvSpPr>
          <p:cNvPr id="11" name="TextBox 10">
            <a:extLst>
              <a:ext uri="{FF2B5EF4-FFF2-40B4-BE49-F238E27FC236}">
                <a16:creationId xmlns:a16="http://schemas.microsoft.com/office/drawing/2014/main" id="{77023BD8-88A8-ED38-76DF-C494E59C1A29}"/>
              </a:ext>
            </a:extLst>
          </p:cNvPr>
          <p:cNvSpPr txBox="1">
            <a:spLocks/>
          </p:cNvSpPr>
          <p:nvPr/>
        </p:nvSpPr>
        <p:spPr>
          <a:xfrm>
            <a:off x="8087396" y="4740681"/>
            <a:ext cx="1917478" cy="1286627"/>
          </a:xfrm>
          <a:prstGeom prst="rect">
            <a:avLst/>
          </a:prstGeom>
          <a:noFill/>
        </p:spPr>
        <p:txBody>
          <a:bodyPr vert="horz" wrap="square" rtlCol="0">
            <a:spAutoFit/>
          </a:bodyPr>
          <a:lstStyle/>
          <a:p>
            <a:pPr algn="ctr">
              <a:lnSpc>
                <a:spcPct val="150000"/>
              </a:lnSpc>
            </a:pPr>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p>
        </p:txBody>
      </p:sp>
      <p:sp>
        <p:nvSpPr>
          <p:cNvPr id="12" name="TextBox 11">
            <a:extLst>
              <a:ext uri="{FF2B5EF4-FFF2-40B4-BE49-F238E27FC236}">
                <a16:creationId xmlns:a16="http://schemas.microsoft.com/office/drawing/2014/main" id="{DF16B89A-4D06-8C1E-2116-9F8E23CA73AB}"/>
              </a:ext>
            </a:extLst>
          </p:cNvPr>
          <p:cNvSpPr txBox="1">
            <a:spLocks/>
          </p:cNvSpPr>
          <p:nvPr/>
        </p:nvSpPr>
        <p:spPr>
          <a:xfrm>
            <a:off x="9164593" y="2648371"/>
            <a:ext cx="1917478" cy="1286627"/>
          </a:xfrm>
          <a:prstGeom prst="rect">
            <a:avLst/>
          </a:prstGeom>
          <a:noFill/>
        </p:spPr>
        <p:txBody>
          <a:bodyPr vert="horz" wrap="square" rtlCol="0">
            <a:spAutoFit/>
          </a:bodyPr>
          <a:lstStyle/>
          <a:p>
            <a:pPr algn="ctr">
              <a:lnSpc>
                <a:spcPct val="150000"/>
              </a:lnSpc>
            </a:pPr>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p>
        </p:txBody>
      </p:sp>
      <p:pic>
        <p:nvPicPr>
          <p:cNvPr id="17" name="Graphic 16">
            <a:extLst>
              <a:ext uri="{FF2B5EF4-FFF2-40B4-BE49-F238E27FC236}">
                <a16:creationId xmlns:a16="http://schemas.microsoft.com/office/drawing/2014/main" id="{8BAB1BF1-8616-375F-0CCB-A6B8334BEBD5}"/>
              </a:ext>
            </a:extLst>
          </p:cNvPr>
          <p:cNvPicPr>
            <a:picLocks noChangeAspect="1"/>
          </p:cNvPicPr>
          <p:nvPr>
            <p:custDataLst>
              <p:tags r:id="rId5"/>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768555" y="4069510"/>
            <a:ext cx="555162" cy="664374"/>
          </a:xfrm>
          <a:prstGeom prst="rect">
            <a:avLst/>
          </a:prstGeom>
        </p:spPr>
      </p:pic>
      <p:pic>
        <p:nvPicPr>
          <p:cNvPr id="18" name="Graphic 17">
            <a:extLst>
              <a:ext uri="{FF2B5EF4-FFF2-40B4-BE49-F238E27FC236}">
                <a16:creationId xmlns:a16="http://schemas.microsoft.com/office/drawing/2014/main" id="{F592AFE4-947D-AA85-5C06-3E532FBA0627}"/>
              </a:ext>
            </a:extLst>
          </p:cNvPr>
          <p:cNvPicPr>
            <a:picLocks noChangeAspect="1"/>
          </p:cNvPicPr>
          <p:nvPr>
            <p:custDataLst>
              <p:tags r:id="rId6"/>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756986" y="2163004"/>
            <a:ext cx="423905" cy="398471"/>
          </a:xfrm>
          <a:prstGeom prst="rect">
            <a:avLst/>
          </a:prstGeom>
        </p:spPr>
      </p:pic>
      <p:pic>
        <p:nvPicPr>
          <p:cNvPr id="19" name="Graphic 18">
            <a:extLst>
              <a:ext uri="{FF2B5EF4-FFF2-40B4-BE49-F238E27FC236}">
                <a16:creationId xmlns:a16="http://schemas.microsoft.com/office/drawing/2014/main" id="{12CDEEE5-821C-A6E4-4AAA-C54595CC67BF}"/>
              </a:ext>
            </a:extLst>
          </p:cNvPr>
          <p:cNvPicPr>
            <a:picLocks noChangeAspect="1"/>
          </p:cNvPicPr>
          <p:nvPr>
            <p:custDataLst>
              <p:tags r:id="rId7"/>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845751" y="2084657"/>
            <a:ext cx="555162" cy="555162"/>
          </a:xfrm>
          <a:prstGeom prst="rect">
            <a:avLst/>
          </a:prstGeom>
        </p:spPr>
      </p:pic>
    </p:spTree>
    <p:custDataLst>
      <p:tags r:id="rId1"/>
    </p:custDataLst>
    <p:extLst>
      <p:ext uri="{BB962C8B-B14F-4D97-AF65-F5344CB8AC3E}">
        <p14:creationId xmlns:p14="http://schemas.microsoft.com/office/powerpoint/2010/main" val="4547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8" name="TextBox 7">
            <a:extLst>
              <a:ext uri="{FF2B5EF4-FFF2-40B4-BE49-F238E27FC236}">
                <a16:creationId xmlns:a16="http://schemas.microsoft.com/office/drawing/2014/main" id="{BF636117-A09B-0D13-7F5F-369CD7E389B6}"/>
              </a:ext>
            </a:extLst>
          </p:cNvPr>
          <p:cNvSpPr txBox="1"/>
          <p:nvPr/>
        </p:nvSpPr>
        <p:spPr>
          <a:xfrm>
            <a:off x="8858081" y="1647411"/>
            <a:ext cx="2779179" cy="1793046"/>
          </a:xfrm>
          <a:prstGeom prst="rect">
            <a:avLst/>
          </a:prstGeom>
          <a:noFill/>
          <a:ln>
            <a:noFill/>
          </a:ln>
        </p:spPr>
        <p:txBody>
          <a:bodyPr wrap="square" rtlCol="0">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kumimoji="0" lang="en-US" sz="1400" b="0" i="0" u="none" strike="noStrike" kern="1200" cap="none" spc="0" normalizeH="0" baseline="0" noProof="0" dirty="0">
                <a:ln>
                  <a:noFill/>
                </a:ln>
                <a:solidFill>
                  <a:schemeClr val="bg2"/>
                </a:solidFill>
                <a:effectLst/>
                <a:uLnTx/>
                <a:uFillTx/>
                <a:latin typeface="+mj-lt"/>
                <a:ea typeface="+mn-ea"/>
                <a:cs typeface="+mn-cs"/>
              </a:rPr>
              <a:t>Etiam vitae quam quis leo.</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cxnSp>
        <p:nvCxnSpPr>
          <p:cNvPr id="26" name="Connector: Elbow 25">
            <a:extLst>
              <a:ext uri="{FF2B5EF4-FFF2-40B4-BE49-F238E27FC236}">
                <a16:creationId xmlns:a16="http://schemas.microsoft.com/office/drawing/2014/main" id="{026DB61C-17B6-DC2A-4220-BBDE0B7B6E80}"/>
              </a:ext>
            </a:extLst>
          </p:cNvPr>
          <p:cNvCxnSpPr>
            <a:cxnSpLocks/>
            <a:stCxn id="15" idx="6"/>
            <a:endCxn id="8" idx="1"/>
          </p:cNvCxnSpPr>
          <p:nvPr/>
        </p:nvCxnSpPr>
        <p:spPr>
          <a:xfrm flipV="1">
            <a:off x="7275355" y="2543934"/>
            <a:ext cx="1582726" cy="5038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15FBD1F-402A-3744-81B4-6446C7B4ECA7}"/>
              </a:ext>
            </a:extLst>
          </p:cNvPr>
          <p:cNvSpPr txBox="1"/>
          <p:nvPr/>
        </p:nvSpPr>
        <p:spPr>
          <a:xfrm>
            <a:off x="9381031" y="4125210"/>
            <a:ext cx="2009486" cy="1520846"/>
          </a:xfrm>
          <a:prstGeom prst="rect">
            <a:avLst/>
          </a:prstGeom>
          <a:noFill/>
          <a:ln>
            <a:noFill/>
          </a:ln>
        </p:spPr>
        <p:txBody>
          <a:bodyPr wrap="square" rtlCol="0">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cxnSp>
        <p:nvCxnSpPr>
          <p:cNvPr id="31" name="Connector: Elbow 30">
            <a:extLst>
              <a:ext uri="{FF2B5EF4-FFF2-40B4-BE49-F238E27FC236}">
                <a16:creationId xmlns:a16="http://schemas.microsoft.com/office/drawing/2014/main" id="{879D9E28-1BC7-F4BD-4EF4-C2435ED460F3}"/>
              </a:ext>
            </a:extLst>
          </p:cNvPr>
          <p:cNvCxnSpPr>
            <a:cxnSpLocks/>
            <a:stCxn id="17" idx="6"/>
            <a:endCxn id="30" idx="1"/>
          </p:cNvCxnSpPr>
          <p:nvPr/>
        </p:nvCxnSpPr>
        <p:spPr>
          <a:xfrm>
            <a:off x="8210229" y="4667032"/>
            <a:ext cx="1170802" cy="2186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0448999-328F-255A-E970-4367E8EDCECB}"/>
              </a:ext>
            </a:extLst>
          </p:cNvPr>
          <p:cNvSpPr txBox="1"/>
          <p:nvPr/>
        </p:nvSpPr>
        <p:spPr>
          <a:xfrm>
            <a:off x="554732" y="2216265"/>
            <a:ext cx="2779179" cy="1747401"/>
          </a:xfrm>
          <a:prstGeom prst="rect">
            <a:avLst/>
          </a:prstGeom>
          <a:noFill/>
          <a:ln>
            <a:noFill/>
          </a:ln>
        </p:spPr>
        <p:txBody>
          <a:bodyPr wrap="square" rtlCol="0">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kumimoji="0" lang="en-US" sz="1400" b="0" i="0" u="none" strike="noStrike" kern="1200" cap="none" spc="0" normalizeH="0" baseline="0" noProof="0" dirty="0">
                <a:ln>
                  <a:noFill/>
                </a:ln>
                <a:solidFill>
                  <a:schemeClr val="bg2"/>
                </a:solidFill>
                <a:effectLst/>
                <a:uLnTx/>
                <a:uFillTx/>
                <a:latin typeface="+mj-lt"/>
                <a:ea typeface="+mn-ea"/>
                <a:cs typeface="+mn-cs"/>
              </a:rPr>
              <a:t>Etiam vitae quam quis leo.</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cxnSp>
        <p:nvCxnSpPr>
          <p:cNvPr id="39" name="Connector: Elbow 38">
            <a:extLst>
              <a:ext uri="{FF2B5EF4-FFF2-40B4-BE49-F238E27FC236}">
                <a16:creationId xmlns:a16="http://schemas.microsoft.com/office/drawing/2014/main" id="{C0BE0308-0624-AA5A-B207-5C09559C65AF}"/>
              </a:ext>
            </a:extLst>
          </p:cNvPr>
          <p:cNvCxnSpPr>
            <a:cxnSpLocks/>
            <a:stCxn id="16" idx="2"/>
            <a:endCxn id="38" idx="3"/>
          </p:cNvCxnSpPr>
          <p:nvPr/>
        </p:nvCxnSpPr>
        <p:spPr>
          <a:xfrm rot="10800000">
            <a:off x="3333911" y="3089966"/>
            <a:ext cx="647860" cy="157706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D4E5E7AC-11E3-5A4F-82B4-9B2283D64E85}"/>
              </a:ext>
            </a:extLst>
          </p:cNvPr>
          <p:cNvGrpSpPr/>
          <p:nvPr/>
        </p:nvGrpSpPr>
        <p:grpSpPr>
          <a:xfrm>
            <a:off x="4916646" y="1868444"/>
            <a:ext cx="2358709" cy="2358676"/>
            <a:chOff x="4916645" y="1912119"/>
            <a:chExt cx="2358709" cy="2358676"/>
          </a:xfrm>
        </p:grpSpPr>
        <p:sp>
          <p:nvSpPr>
            <p:cNvPr id="15" name="Oval 14">
              <a:extLst>
                <a:ext uri="{FF2B5EF4-FFF2-40B4-BE49-F238E27FC236}">
                  <a16:creationId xmlns:a16="http://schemas.microsoft.com/office/drawing/2014/main" id="{1C15CE2C-91F8-C717-5E28-CD40729EFC98}"/>
                </a:ext>
              </a:extLst>
            </p:cNvPr>
            <p:cNvSpPr>
              <a:spLocks/>
            </p:cNvSpPr>
            <p:nvPr/>
          </p:nvSpPr>
          <p:spPr>
            <a:xfrm>
              <a:off x="4916645" y="1912119"/>
              <a:ext cx="2358709" cy="2358676"/>
            </a:xfrm>
            <a:prstGeom prst="ellipse">
              <a:avLst/>
            </a:prstGeom>
            <a:solidFill>
              <a:schemeClr val="accent1">
                <a:lumMod val="60000"/>
                <a:lumOff val="40000"/>
                <a:alpha val="50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07450" tIns="307447" rIns="307450" bIns="307447" numCol="1" spcCol="1270" anchor="ctr" anchorCtr="0">
              <a:noAutofit/>
            </a:bodyPr>
            <a:lstStyle/>
            <a:p>
              <a:pPr algn="ctr" defTabSz="622300">
                <a:lnSpc>
                  <a:spcPct val="90000"/>
                </a:lnSpc>
                <a:spcBef>
                  <a:spcPct val="0"/>
                </a:spcBef>
                <a:spcAft>
                  <a:spcPct val="35000"/>
                </a:spcAft>
              </a:pPr>
              <a:endParaRPr lang="en-US" sz="1400" dirty="0">
                <a:solidFill>
                  <a:schemeClr val="tx1"/>
                </a:solidFill>
              </a:endParaRPr>
            </a:p>
          </p:txBody>
        </p:sp>
        <p:pic>
          <p:nvPicPr>
            <p:cNvPr id="47" name="Picture 46" descr="Shape&#10;&#10;Description automatically generated">
              <a:extLst>
                <a:ext uri="{FF2B5EF4-FFF2-40B4-BE49-F238E27FC236}">
                  <a16:creationId xmlns:a16="http://schemas.microsoft.com/office/drawing/2014/main" id="{4319D381-EBF9-3262-E4CF-A08897525B6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5658014" y="2659858"/>
              <a:ext cx="875971" cy="863198"/>
            </a:xfrm>
            <a:prstGeom prst="roundRect">
              <a:avLst/>
            </a:prstGeom>
            <a:blipFill>
              <a:blip r:embed="rId5">
                <a:extLst>
                  <a:ext uri="{28A0092B-C50C-407E-A947-70E740481C1C}">
                    <a14:useLocalDpi xmlns:a14="http://schemas.microsoft.com/office/drawing/2010/main" val="0"/>
                  </a:ext>
                </a:extLst>
              </a:blip>
              <a:srcRect/>
              <a:stretch>
                <a:fillRect l="-10000" r="-10000"/>
              </a:stretch>
            </a:blipFill>
            <a:ln>
              <a:solidFill>
                <a:schemeClr val="bg1"/>
              </a:solidFill>
            </a:ln>
          </p:spPr>
        </p:pic>
      </p:grpSp>
      <p:grpSp>
        <p:nvGrpSpPr>
          <p:cNvPr id="50" name="Group 49">
            <a:extLst>
              <a:ext uri="{FF2B5EF4-FFF2-40B4-BE49-F238E27FC236}">
                <a16:creationId xmlns:a16="http://schemas.microsoft.com/office/drawing/2014/main" id="{F80C162F-EB21-0F2C-28CE-D3B7A669A2C1}"/>
              </a:ext>
            </a:extLst>
          </p:cNvPr>
          <p:cNvGrpSpPr/>
          <p:nvPr/>
        </p:nvGrpSpPr>
        <p:grpSpPr>
          <a:xfrm>
            <a:off x="3981771" y="3487694"/>
            <a:ext cx="2358709" cy="2358676"/>
            <a:chOff x="4019594" y="3465857"/>
            <a:chExt cx="2358709" cy="2358676"/>
          </a:xfrm>
        </p:grpSpPr>
        <p:sp>
          <p:nvSpPr>
            <p:cNvPr id="16" name="Oval 15">
              <a:extLst>
                <a:ext uri="{FF2B5EF4-FFF2-40B4-BE49-F238E27FC236}">
                  <a16:creationId xmlns:a16="http://schemas.microsoft.com/office/drawing/2014/main" id="{0FBB247A-3862-419F-C07F-BE30CA01841D}"/>
                </a:ext>
              </a:extLst>
            </p:cNvPr>
            <p:cNvSpPr>
              <a:spLocks/>
            </p:cNvSpPr>
            <p:nvPr/>
          </p:nvSpPr>
          <p:spPr>
            <a:xfrm>
              <a:off x="4019594" y="3465857"/>
              <a:ext cx="2358709" cy="2358676"/>
            </a:xfrm>
            <a:prstGeom prst="ellipse">
              <a:avLst/>
            </a:prstGeom>
            <a:solidFill>
              <a:schemeClr val="accent1">
                <a:lumMod val="60000"/>
                <a:lumOff val="40000"/>
                <a:alpha val="50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07450" tIns="307447" rIns="307450" bIns="307447" numCol="1" spcCol="1270" anchor="ctr" anchorCtr="0">
              <a:noAutofit/>
            </a:bodyPr>
            <a:lstStyle/>
            <a:p>
              <a:pPr algn="ctr" defTabSz="622300">
                <a:lnSpc>
                  <a:spcPct val="90000"/>
                </a:lnSpc>
                <a:spcBef>
                  <a:spcPct val="0"/>
                </a:spcBef>
                <a:spcAft>
                  <a:spcPct val="35000"/>
                </a:spcAft>
              </a:pPr>
              <a:endParaRPr lang="en-US" sz="1400" dirty="0">
                <a:solidFill>
                  <a:schemeClr val="tx1"/>
                </a:solidFill>
              </a:endParaRPr>
            </a:p>
          </p:txBody>
        </p:sp>
        <p:pic>
          <p:nvPicPr>
            <p:cNvPr id="48" name="Picture 47" descr="Shape&#10;&#10;Description automatically generated">
              <a:extLst>
                <a:ext uri="{FF2B5EF4-FFF2-40B4-BE49-F238E27FC236}">
                  <a16:creationId xmlns:a16="http://schemas.microsoft.com/office/drawing/2014/main" id="{6D5562A9-061F-F7B2-5AE1-E6AAC2ECF64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760963" y="4213596"/>
              <a:ext cx="875971" cy="863198"/>
            </a:xfrm>
            <a:prstGeom prst="roundRect">
              <a:avLst/>
            </a:prstGeom>
            <a:blipFill>
              <a:blip r:embed="rId5">
                <a:extLst>
                  <a:ext uri="{28A0092B-C50C-407E-A947-70E740481C1C}">
                    <a14:useLocalDpi xmlns:a14="http://schemas.microsoft.com/office/drawing/2010/main" val="0"/>
                  </a:ext>
                </a:extLst>
              </a:blip>
              <a:srcRect/>
              <a:stretch>
                <a:fillRect l="-10000" r="-10000"/>
              </a:stretch>
            </a:blipFill>
            <a:ln>
              <a:solidFill>
                <a:schemeClr val="bg1"/>
              </a:solidFill>
            </a:ln>
          </p:spPr>
        </p:pic>
      </p:grpSp>
      <p:grpSp>
        <p:nvGrpSpPr>
          <p:cNvPr id="52" name="Group 51">
            <a:extLst>
              <a:ext uri="{FF2B5EF4-FFF2-40B4-BE49-F238E27FC236}">
                <a16:creationId xmlns:a16="http://schemas.microsoft.com/office/drawing/2014/main" id="{A24AB0F5-BB6D-4AFF-D602-EB6F7444B33F}"/>
              </a:ext>
            </a:extLst>
          </p:cNvPr>
          <p:cNvGrpSpPr/>
          <p:nvPr/>
        </p:nvGrpSpPr>
        <p:grpSpPr>
          <a:xfrm>
            <a:off x="5851520" y="3487694"/>
            <a:ext cx="2358709" cy="2358676"/>
            <a:chOff x="5813697" y="3465857"/>
            <a:chExt cx="2358709" cy="2358676"/>
          </a:xfrm>
        </p:grpSpPr>
        <p:sp>
          <p:nvSpPr>
            <p:cNvPr id="17" name="Oval 16">
              <a:extLst>
                <a:ext uri="{FF2B5EF4-FFF2-40B4-BE49-F238E27FC236}">
                  <a16:creationId xmlns:a16="http://schemas.microsoft.com/office/drawing/2014/main" id="{D5CA4FB7-304F-B44F-3C08-38E546A69931}"/>
                </a:ext>
              </a:extLst>
            </p:cNvPr>
            <p:cNvSpPr>
              <a:spLocks/>
            </p:cNvSpPr>
            <p:nvPr/>
          </p:nvSpPr>
          <p:spPr>
            <a:xfrm>
              <a:off x="5813697" y="3465857"/>
              <a:ext cx="2358709" cy="2358676"/>
            </a:xfrm>
            <a:prstGeom prst="ellipse">
              <a:avLst/>
            </a:prstGeom>
            <a:solidFill>
              <a:schemeClr val="accent1">
                <a:lumMod val="60000"/>
                <a:lumOff val="40000"/>
                <a:alpha val="50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07450" tIns="307447" rIns="307450" bIns="307447" numCol="1" spcCol="1270" anchor="ctr" anchorCtr="0">
              <a:noAutofit/>
            </a:bodyPr>
            <a:lstStyle/>
            <a:p>
              <a:pPr algn="ctr" defTabSz="622300">
                <a:lnSpc>
                  <a:spcPct val="90000"/>
                </a:lnSpc>
                <a:spcBef>
                  <a:spcPct val="0"/>
                </a:spcBef>
                <a:spcAft>
                  <a:spcPct val="35000"/>
                </a:spcAft>
              </a:pPr>
              <a:endParaRPr lang="en-US" sz="1400" dirty="0">
                <a:solidFill>
                  <a:schemeClr val="tx1"/>
                </a:solidFill>
              </a:endParaRPr>
            </a:p>
          </p:txBody>
        </p:sp>
        <p:pic>
          <p:nvPicPr>
            <p:cNvPr id="49" name="Picture 48" descr="Shape&#10;&#10;Description automatically generated">
              <a:extLst>
                <a:ext uri="{FF2B5EF4-FFF2-40B4-BE49-F238E27FC236}">
                  <a16:creationId xmlns:a16="http://schemas.microsoft.com/office/drawing/2014/main" id="{85A83345-DBD3-56CF-E877-88D7B0087BF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555066" y="4213596"/>
              <a:ext cx="875971" cy="863198"/>
            </a:xfrm>
            <a:prstGeom prst="roundRect">
              <a:avLst/>
            </a:prstGeom>
            <a:blipFill>
              <a:blip r:embed="rId5">
                <a:extLst>
                  <a:ext uri="{28A0092B-C50C-407E-A947-70E740481C1C}">
                    <a14:useLocalDpi xmlns:a14="http://schemas.microsoft.com/office/drawing/2010/main" val="0"/>
                  </a:ext>
                </a:extLst>
              </a:blip>
              <a:srcRect/>
              <a:stretch>
                <a:fillRect l="-10000" r="-10000"/>
              </a:stretch>
            </a:blipFill>
            <a:ln>
              <a:solidFill>
                <a:schemeClr val="bg1"/>
              </a:solidFill>
            </a:ln>
          </p:spPr>
        </p:pic>
      </p:grpSp>
    </p:spTree>
    <p:custDataLst>
      <p:tags r:id="rId1"/>
    </p:custDataLst>
    <p:extLst>
      <p:ext uri="{BB962C8B-B14F-4D97-AF65-F5344CB8AC3E}">
        <p14:creationId xmlns:p14="http://schemas.microsoft.com/office/powerpoint/2010/main" val="3961594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36" name="Rectangle 11" descr="xxxxxxxxxxxxxx">
            <a:extLst>
              <a:ext uri="{FF2B5EF4-FFF2-40B4-BE49-F238E27FC236}">
                <a16:creationId xmlns:a16="http://schemas.microsoft.com/office/drawing/2014/main" id="{B474AC99-EEC6-607F-7DFF-58919D684EC9}"/>
              </a:ext>
            </a:extLst>
          </p:cNvPr>
          <p:cNvSpPr>
            <a:spLocks/>
          </p:cNvSpPr>
          <p:nvPr/>
        </p:nvSpPr>
        <p:spPr bwMode="auto">
          <a:xfrm>
            <a:off x="9142206" y="1867169"/>
            <a:ext cx="2495054" cy="20330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pP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endParaRPr kumimoji="0" lang="en-US" sz="1400" b="1" i="0" u="none" strike="noStrike" kern="1200" cap="none" spc="0" normalizeH="0" baseline="0" noProof="0" dirty="0">
              <a:ln>
                <a:noFill/>
              </a:ln>
              <a:solidFill>
                <a:schemeClr val="bg2"/>
              </a:solidFill>
              <a:effectLst/>
              <a:uLnTx/>
              <a:uFillTx/>
              <a:latin typeface="+mj-lt"/>
              <a:ea typeface="+mn-ea"/>
              <a:cs typeface="+mn-cs"/>
            </a:endParaRPr>
          </a:p>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200" dirty="0">
                <a:solidFill>
                  <a:schemeClr val="bg2"/>
                </a:solidFill>
                <a:latin typeface="+mj-lt"/>
              </a:rPr>
              <a:t>Vitae</a:t>
            </a:r>
            <a:r>
              <a:rPr kumimoji="0" lang="en-US" sz="120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Etiam vitae quam quis leo pulvinar lacinia.</a:t>
            </a:r>
          </a:p>
        </p:txBody>
      </p:sp>
      <p:sp>
        <p:nvSpPr>
          <p:cNvPr id="43" name="Rectangle 18" descr="xxxxxxxxxxxxxx">
            <a:extLst>
              <a:ext uri="{FF2B5EF4-FFF2-40B4-BE49-F238E27FC236}">
                <a16:creationId xmlns:a16="http://schemas.microsoft.com/office/drawing/2014/main" id="{2E8F98F4-ED52-B66E-7DD9-376CAFB2DB60}"/>
              </a:ext>
            </a:extLst>
          </p:cNvPr>
          <p:cNvSpPr>
            <a:spLocks/>
          </p:cNvSpPr>
          <p:nvPr/>
        </p:nvSpPr>
        <p:spPr bwMode="auto">
          <a:xfrm>
            <a:off x="554732" y="3900176"/>
            <a:ext cx="2495054" cy="1894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pP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endParaRPr kumimoji="0" lang="en-US" sz="1400" b="1" i="0" u="none" strike="noStrike" kern="1200" cap="none" spc="0" normalizeH="0" baseline="0" noProof="0" dirty="0">
              <a:ln>
                <a:noFill/>
              </a:ln>
              <a:solidFill>
                <a:schemeClr val="bg2"/>
              </a:solidFill>
              <a:effectLst/>
              <a:uLnTx/>
              <a:uFillTx/>
              <a:latin typeface="+mj-lt"/>
              <a:ea typeface="+mn-ea"/>
              <a:cs typeface="+mn-cs"/>
            </a:endParaRPr>
          </a:p>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200" dirty="0">
                <a:solidFill>
                  <a:schemeClr val="bg2"/>
                </a:solidFill>
                <a:latin typeface="+mj-lt"/>
              </a:rPr>
              <a:t>Vitae</a:t>
            </a:r>
            <a:r>
              <a:rPr kumimoji="0" lang="en-US" sz="120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Etiam vitae quam quis leo pulvinar lacinia.</a:t>
            </a:r>
          </a:p>
        </p:txBody>
      </p:sp>
      <p:sp>
        <p:nvSpPr>
          <p:cNvPr id="26" name="Oval 5" descr="xxxxxxxxxxxxxx">
            <a:extLst>
              <a:ext uri="{FF2B5EF4-FFF2-40B4-BE49-F238E27FC236}">
                <a16:creationId xmlns:a16="http://schemas.microsoft.com/office/drawing/2014/main" id="{11C6862D-CC35-F2DE-474B-1A4609F02DE5}"/>
              </a:ext>
            </a:extLst>
          </p:cNvPr>
          <p:cNvSpPr>
            <a:spLocks/>
          </p:cNvSpPr>
          <p:nvPr/>
        </p:nvSpPr>
        <p:spPr bwMode="auto">
          <a:xfrm>
            <a:off x="3439226" y="2285487"/>
            <a:ext cx="3235979" cy="3240929"/>
          </a:xfrm>
          <a:prstGeom prst="ellipse">
            <a:avLst/>
          </a:prstGeom>
          <a:solidFill>
            <a:schemeClr val="bg1">
              <a:lumMod val="95000"/>
              <a:alpha val="75000"/>
            </a:schemeClr>
          </a:solidFill>
          <a:ln w="25400" cap="flat">
            <a:solidFill>
              <a:schemeClr val="bg1">
                <a:lumMod val="85000"/>
              </a:schemeClr>
            </a:solidFill>
            <a:prstDash val="solid"/>
            <a:miter lim="800000"/>
            <a:headEnd type="none" w="med" len="med"/>
            <a:tailEnd type="none" w="med" len="med"/>
          </a:ln>
        </p:spPr>
        <p:txBody>
          <a:bodyPr lIns="0" tIns="0" rIns="0" bIns="0"/>
          <a:lstStyle/>
          <a:p>
            <a:pPr algn="ctr" fontAlgn="base">
              <a:spcBef>
                <a:spcPct val="0"/>
              </a:spcBef>
              <a:spcAft>
                <a:spcPct val="0"/>
              </a:spcAft>
            </a:pPr>
            <a:endParaRPr lang="en-US" sz="1200" dirty="0">
              <a:solidFill>
                <a:schemeClr val="bg2"/>
              </a:solidFill>
              <a:latin typeface="+mj-lt"/>
              <a:sym typeface="Gill Sans" charset="0"/>
            </a:endParaRPr>
          </a:p>
        </p:txBody>
      </p:sp>
      <p:sp>
        <p:nvSpPr>
          <p:cNvPr id="29" name="Oval 6" descr="xxxxxxxxxxxxxx">
            <a:extLst>
              <a:ext uri="{FF2B5EF4-FFF2-40B4-BE49-F238E27FC236}">
                <a16:creationId xmlns:a16="http://schemas.microsoft.com/office/drawing/2014/main" id="{C12F6794-DAAB-3B7D-213F-03A64234B68F}"/>
              </a:ext>
            </a:extLst>
          </p:cNvPr>
          <p:cNvSpPr>
            <a:spLocks/>
          </p:cNvSpPr>
          <p:nvPr/>
        </p:nvSpPr>
        <p:spPr bwMode="auto">
          <a:xfrm>
            <a:off x="5509362" y="2285487"/>
            <a:ext cx="3235979" cy="3240929"/>
          </a:xfrm>
          <a:prstGeom prst="ellipse">
            <a:avLst/>
          </a:prstGeom>
          <a:solidFill>
            <a:schemeClr val="accent1">
              <a:lumMod val="20000"/>
              <a:lumOff val="80000"/>
              <a:alpha val="75000"/>
            </a:schemeClr>
          </a:solidFill>
          <a:ln w="25400" cap="flat">
            <a:solidFill>
              <a:schemeClr val="accent2">
                <a:alpha val="50000"/>
              </a:schemeClr>
            </a:solidFill>
            <a:prstDash val="solid"/>
            <a:miter lim="800000"/>
            <a:headEnd type="none" w="med" len="med"/>
            <a:tailEnd type="none" w="med" len="med"/>
          </a:ln>
        </p:spPr>
        <p:txBody>
          <a:bodyPr lIns="0" tIns="0" rIns="0" bIns="0"/>
          <a:lstStyle/>
          <a:p>
            <a:pPr algn="ctr" fontAlgn="base">
              <a:spcBef>
                <a:spcPct val="0"/>
              </a:spcBef>
              <a:spcAft>
                <a:spcPct val="0"/>
              </a:spcAft>
            </a:pPr>
            <a:endParaRPr lang="en-US" sz="1200">
              <a:solidFill>
                <a:schemeClr val="bg2"/>
              </a:solidFill>
              <a:latin typeface="+mj-lt"/>
              <a:sym typeface="Gill Sans" charset="0"/>
            </a:endParaRPr>
          </a:p>
        </p:txBody>
      </p:sp>
      <p:sp>
        <p:nvSpPr>
          <p:cNvPr id="31" name="Rectangle 7" descr="xxxxxxxxxxxxxx">
            <a:extLst>
              <a:ext uri="{FF2B5EF4-FFF2-40B4-BE49-F238E27FC236}">
                <a16:creationId xmlns:a16="http://schemas.microsoft.com/office/drawing/2014/main" id="{3C5CB635-BF93-A4F2-F121-0C90545D8128}"/>
              </a:ext>
            </a:extLst>
          </p:cNvPr>
          <p:cNvSpPr>
            <a:spLocks/>
          </p:cNvSpPr>
          <p:nvPr/>
        </p:nvSpPr>
        <p:spPr bwMode="auto">
          <a:xfrm>
            <a:off x="7175206" y="4180704"/>
            <a:ext cx="1049507" cy="5412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pPr algn="ctr" fontAlgn="base">
              <a:spcBef>
                <a:spcPct val="0"/>
              </a:spcBef>
              <a:spcAft>
                <a:spcPct val="0"/>
              </a:spcAft>
            </a:pPr>
            <a:r>
              <a:rPr lang="en-US" sz="1200" dirty="0">
                <a:solidFill>
                  <a:schemeClr val="bg2"/>
                </a:solidFill>
                <a:latin typeface="+mj-lt"/>
                <a:ea typeface="ＭＳ Ｐゴシック" charset="0"/>
                <a:cs typeface="Open Sans Bold" charset="0"/>
                <a:sym typeface="Open Sans Bold" charset="0"/>
              </a:rPr>
              <a:t>Etiam Vitae</a:t>
            </a:r>
            <a:endParaRPr lang="en-US" sz="1200" dirty="0">
              <a:solidFill>
                <a:schemeClr val="bg2"/>
              </a:solidFill>
              <a:latin typeface="+mj-lt"/>
              <a:ea typeface="ＭＳ Ｐゴシック" charset="0"/>
              <a:cs typeface="Open Sans" charset="0"/>
              <a:sym typeface="Open Sans" charset="0"/>
            </a:endParaRPr>
          </a:p>
        </p:txBody>
      </p:sp>
      <p:sp>
        <p:nvSpPr>
          <p:cNvPr id="33" name="Rectangle 8" descr="xxxxxxxxxxxxxx">
            <a:extLst>
              <a:ext uri="{FF2B5EF4-FFF2-40B4-BE49-F238E27FC236}">
                <a16:creationId xmlns:a16="http://schemas.microsoft.com/office/drawing/2014/main" id="{E52F91FA-EB3D-7330-2CA0-849CD5C5BDBB}"/>
              </a:ext>
            </a:extLst>
          </p:cNvPr>
          <p:cNvSpPr>
            <a:spLocks/>
          </p:cNvSpPr>
          <p:nvPr/>
        </p:nvSpPr>
        <p:spPr bwMode="auto">
          <a:xfrm>
            <a:off x="3980481" y="4180704"/>
            <a:ext cx="1049507" cy="5412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pPr algn="ctr" fontAlgn="base">
              <a:spcBef>
                <a:spcPct val="0"/>
              </a:spcBef>
              <a:spcAft>
                <a:spcPct val="0"/>
              </a:spcAft>
            </a:pPr>
            <a:r>
              <a:rPr lang="en-US" sz="1200" dirty="0">
                <a:solidFill>
                  <a:schemeClr val="bg2"/>
                </a:solidFill>
                <a:latin typeface="+mj-lt"/>
                <a:ea typeface="ＭＳ Ｐゴシック" charset="0"/>
                <a:cs typeface="Open Sans Bold" charset="0"/>
                <a:sym typeface="Open Sans Bold" charset="0"/>
              </a:rPr>
              <a:t>Etiam Vitae</a:t>
            </a:r>
            <a:endParaRPr lang="en-US" sz="1200" dirty="0">
              <a:solidFill>
                <a:schemeClr val="bg2"/>
              </a:solidFill>
              <a:latin typeface="+mj-lt"/>
              <a:ea typeface="ＭＳ Ｐゴシック" charset="0"/>
              <a:cs typeface="Open Sans" charset="0"/>
              <a:sym typeface="Open Sans" charset="0"/>
            </a:endParaRPr>
          </a:p>
        </p:txBody>
      </p:sp>
      <p:sp>
        <p:nvSpPr>
          <p:cNvPr id="34" name="Rectangle 9" descr="xxxxxxxxxxxxxx">
            <a:extLst>
              <a:ext uri="{FF2B5EF4-FFF2-40B4-BE49-F238E27FC236}">
                <a16:creationId xmlns:a16="http://schemas.microsoft.com/office/drawing/2014/main" id="{6A5F5D8F-4BB0-2852-81CF-348E93CBA787}"/>
              </a:ext>
            </a:extLst>
          </p:cNvPr>
          <p:cNvSpPr>
            <a:spLocks/>
          </p:cNvSpPr>
          <p:nvPr/>
        </p:nvSpPr>
        <p:spPr bwMode="auto">
          <a:xfrm>
            <a:off x="5571243" y="3632848"/>
            <a:ext cx="1049507" cy="5412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pPr algn="ctr" fontAlgn="base">
              <a:spcBef>
                <a:spcPct val="0"/>
              </a:spcBef>
              <a:spcAft>
                <a:spcPct val="0"/>
              </a:spcAft>
            </a:pPr>
            <a:r>
              <a:rPr lang="en-US" sz="1200" dirty="0">
                <a:solidFill>
                  <a:schemeClr val="bg2"/>
                </a:solidFill>
                <a:latin typeface="+mj-lt"/>
                <a:ea typeface="ＭＳ Ｐゴシック" charset="0"/>
                <a:cs typeface="Open Sans Bold" charset="0"/>
                <a:sym typeface="Open Sans Bold" charset="0"/>
              </a:rPr>
              <a:t>Etiam Vitae</a:t>
            </a:r>
            <a:endParaRPr lang="en-US" sz="1200" dirty="0">
              <a:solidFill>
                <a:schemeClr val="bg2"/>
              </a:solidFill>
              <a:latin typeface="+mj-lt"/>
              <a:ea typeface="ＭＳ Ｐゴシック" charset="0"/>
              <a:cs typeface="Open Sans" charset="0"/>
              <a:sym typeface="Open Sans" charset="0"/>
            </a:endParaRPr>
          </a:p>
        </p:txBody>
      </p:sp>
      <p:sp>
        <p:nvSpPr>
          <p:cNvPr id="35" name="Oval 10" descr="xxxxxxxxxxxxxx">
            <a:extLst>
              <a:ext uri="{FF2B5EF4-FFF2-40B4-BE49-F238E27FC236}">
                <a16:creationId xmlns:a16="http://schemas.microsoft.com/office/drawing/2014/main" id="{A0955189-F273-F576-9C6C-F539FAC3AF9F}"/>
              </a:ext>
            </a:extLst>
          </p:cNvPr>
          <p:cNvSpPr>
            <a:spLocks/>
          </p:cNvSpPr>
          <p:nvPr/>
        </p:nvSpPr>
        <p:spPr bwMode="auto">
          <a:xfrm>
            <a:off x="5399625" y="2174100"/>
            <a:ext cx="3452151" cy="3452151"/>
          </a:xfrm>
          <a:prstGeom prst="ellipse">
            <a:avLst/>
          </a:prstGeom>
          <a:noFill/>
          <a:ln w="25400" cap="flat">
            <a:solidFill>
              <a:srgbClr val="CDCDCD"/>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pPr algn="ctr" fontAlgn="base">
              <a:spcBef>
                <a:spcPct val="0"/>
              </a:spcBef>
              <a:spcAft>
                <a:spcPct val="0"/>
              </a:spcAft>
            </a:pPr>
            <a:endParaRPr lang="en-US" sz="1200">
              <a:solidFill>
                <a:schemeClr val="bg2"/>
              </a:solidFill>
              <a:latin typeface="+mj-lt"/>
              <a:sym typeface="Gill Sans" charset="0"/>
            </a:endParaRPr>
          </a:p>
        </p:txBody>
      </p:sp>
      <p:sp>
        <p:nvSpPr>
          <p:cNvPr id="25" name="Oval 4" descr="xxxxxxxxxxxxxx">
            <a:extLst>
              <a:ext uri="{FF2B5EF4-FFF2-40B4-BE49-F238E27FC236}">
                <a16:creationId xmlns:a16="http://schemas.microsoft.com/office/drawing/2014/main" id="{764A7EB3-4D0E-14C8-8CEB-BE95CDF60658}"/>
              </a:ext>
            </a:extLst>
          </p:cNvPr>
          <p:cNvSpPr>
            <a:spLocks/>
          </p:cNvSpPr>
          <p:nvPr/>
        </p:nvSpPr>
        <p:spPr bwMode="auto">
          <a:xfrm>
            <a:off x="3327014" y="2174100"/>
            <a:ext cx="3452151" cy="3452151"/>
          </a:xfrm>
          <a:prstGeom prst="ellipse">
            <a:avLst/>
          </a:prstGeom>
          <a:noFill/>
          <a:ln w="25400" cap="flat">
            <a:solidFill>
              <a:srgbClr val="CDCDCD"/>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pPr algn="ctr" fontAlgn="base">
              <a:spcBef>
                <a:spcPct val="0"/>
              </a:spcBef>
              <a:spcAft>
                <a:spcPct val="0"/>
              </a:spcAft>
            </a:pPr>
            <a:endParaRPr lang="en-US" sz="1200">
              <a:solidFill>
                <a:schemeClr val="bg2"/>
              </a:solidFill>
              <a:latin typeface="+mj-lt"/>
              <a:sym typeface="Gill Sans" charset="0"/>
            </a:endParaRPr>
          </a:p>
        </p:txBody>
      </p:sp>
      <p:pic>
        <p:nvPicPr>
          <p:cNvPr id="49" name="Graphic 48">
            <a:extLst>
              <a:ext uri="{FF2B5EF4-FFF2-40B4-BE49-F238E27FC236}">
                <a16:creationId xmlns:a16="http://schemas.microsoft.com/office/drawing/2014/main" id="{D4483229-B351-62EA-2263-614A8449E425}"/>
              </a:ext>
            </a:extLst>
          </p:cNvPr>
          <p:cNvPicPr>
            <a:picLocks/>
          </p:cNvPicPr>
          <p:nvPr>
            <p:custDataLst>
              <p:tags r:id="rId2"/>
            </p:custData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92692" y="3021686"/>
            <a:ext cx="838285" cy="838285"/>
          </a:xfrm>
          <a:prstGeom prst="rect">
            <a:avLst/>
          </a:prstGeom>
        </p:spPr>
      </p:pic>
      <p:pic>
        <p:nvPicPr>
          <p:cNvPr id="50" name="Graphic 49">
            <a:extLst>
              <a:ext uri="{FF2B5EF4-FFF2-40B4-BE49-F238E27FC236}">
                <a16:creationId xmlns:a16="http://schemas.microsoft.com/office/drawing/2014/main" id="{6EDD8A14-9032-B9C5-B346-E5806C6CB4E5}"/>
              </a:ext>
            </a:extLst>
          </p:cNvPr>
          <p:cNvPicPr>
            <a:picLocks/>
          </p:cNvPicPr>
          <p:nvPr>
            <p:custDataLst>
              <p:tags r:id="rId3"/>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35602" y="3021686"/>
            <a:ext cx="838285" cy="838285"/>
          </a:xfrm>
          <a:prstGeom prst="rect">
            <a:avLst/>
          </a:prstGeom>
        </p:spPr>
      </p:pic>
    </p:spTree>
    <p:custDataLst>
      <p:tags r:id="rId1"/>
    </p:custDataLst>
    <p:extLst>
      <p:ext uri="{BB962C8B-B14F-4D97-AF65-F5344CB8AC3E}">
        <p14:creationId xmlns:p14="http://schemas.microsoft.com/office/powerpoint/2010/main" val="290299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15" name="Oval 14">
            <a:extLst>
              <a:ext uri="{FF2B5EF4-FFF2-40B4-BE49-F238E27FC236}">
                <a16:creationId xmlns:a16="http://schemas.microsoft.com/office/drawing/2014/main" id="{438DEAB0-F15C-86F7-5698-63D0FEDC93B2}"/>
              </a:ext>
            </a:extLst>
          </p:cNvPr>
          <p:cNvSpPr/>
          <p:nvPr/>
        </p:nvSpPr>
        <p:spPr>
          <a:xfrm>
            <a:off x="675355" y="2670957"/>
            <a:ext cx="3361358" cy="3361358"/>
          </a:xfrm>
          <a:prstGeom prst="ellipse">
            <a:avLst/>
          </a:prstGeom>
        </p:spPr>
        <p:style>
          <a:lnRef idx="2">
            <a:schemeClr val="lt1">
              <a:hueOff val="0"/>
              <a:satOff val="0"/>
              <a:lumOff val="0"/>
              <a:alphaOff val="0"/>
            </a:schemeClr>
          </a:lnRef>
          <a:fillRef idx="1">
            <a:schemeClr val="accent4">
              <a:shade val="90000"/>
              <a:hueOff val="-181784"/>
              <a:satOff val="-1900"/>
              <a:lumOff val="23947"/>
              <a:alphaOff val="-50000"/>
            </a:schemeClr>
          </a:fillRef>
          <a:effectRef idx="0">
            <a:schemeClr val="accent4">
              <a:shade val="90000"/>
              <a:hueOff val="-181784"/>
              <a:satOff val="-1900"/>
              <a:lumOff val="23947"/>
              <a:alphaOff val="-50000"/>
            </a:schemeClr>
          </a:effectRef>
          <a:fontRef idx="minor">
            <a:schemeClr val="lt1"/>
          </a:fontRef>
        </p:style>
      </p:sp>
      <p:sp>
        <p:nvSpPr>
          <p:cNvPr id="17" name="Oval 16">
            <a:extLst>
              <a:ext uri="{FF2B5EF4-FFF2-40B4-BE49-F238E27FC236}">
                <a16:creationId xmlns:a16="http://schemas.microsoft.com/office/drawing/2014/main" id="{6588CEA0-37D0-3649-2F19-FAC648D0B1AA}"/>
              </a:ext>
            </a:extLst>
          </p:cNvPr>
          <p:cNvSpPr/>
          <p:nvPr/>
        </p:nvSpPr>
        <p:spPr>
          <a:xfrm>
            <a:off x="1347626" y="3343229"/>
            <a:ext cx="2016814" cy="2016814"/>
          </a:xfrm>
          <a:prstGeom prst="ellipse">
            <a:avLst/>
          </a:prstGeom>
        </p:spPr>
        <p:style>
          <a:lnRef idx="2">
            <a:schemeClr val="lt1">
              <a:hueOff val="0"/>
              <a:satOff val="0"/>
              <a:lumOff val="0"/>
              <a:alphaOff val="0"/>
            </a:schemeClr>
          </a:lnRef>
          <a:fillRef idx="1">
            <a:schemeClr val="accent4">
              <a:shade val="90000"/>
              <a:hueOff val="-90892"/>
              <a:satOff val="-950"/>
              <a:lumOff val="11974"/>
              <a:alphaOff val="-25000"/>
            </a:schemeClr>
          </a:fillRef>
          <a:effectRef idx="0">
            <a:schemeClr val="accent4">
              <a:shade val="90000"/>
              <a:hueOff val="-90892"/>
              <a:satOff val="-950"/>
              <a:lumOff val="11974"/>
              <a:alphaOff val="-25000"/>
            </a:schemeClr>
          </a:effectRef>
          <a:fontRef idx="minor">
            <a:schemeClr val="lt1"/>
          </a:fontRef>
        </p:style>
      </p:sp>
      <p:sp>
        <p:nvSpPr>
          <p:cNvPr id="18" name="Oval 17">
            <a:extLst>
              <a:ext uri="{FF2B5EF4-FFF2-40B4-BE49-F238E27FC236}">
                <a16:creationId xmlns:a16="http://schemas.microsoft.com/office/drawing/2014/main" id="{5A344615-BD0E-BC1D-D6F7-645EE1A9AB93}"/>
              </a:ext>
            </a:extLst>
          </p:cNvPr>
          <p:cNvSpPr/>
          <p:nvPr/>
        </p:nvSpPr>
        <p:spPr>
          <a:xfrm>
            <a:off x="2019898" y="4015501"/>
            <a:ext cx="672271" cy="672271"/>
          </a:xfrm>
          <a:prstGeom prst="ellipse">
            <a:avLst/>
          </a:prstGeom>
        </p:spPr>
        <p:style>
          <a:lnRef idx="2">
            <a:schemeClr val="lt1">
              <a:hueOff val="0"/>
              <a:satOff val="0"/>
              <a:lumOff val="0"/>
              <a:alphaOff val="0"/>
            </a:schemeClr>
          </a:lnRef>
          <a:fillRef idx="1">
            <a:schemeClr val="accent4">
              <a:shade val="90000"/>
              <a:hueOff val="0"/>
              <a:satOff val="0"/>
              <a:lumOff val="0"/>
              <a:alphaOff val="0"/>
            </a:schemeClr>
          </a:fillRef>
          <a:effectRef idx="0">
            <a:schemeClr val="accent4">
              <a:shade val="90000"/>
              <a:hueOff val="0"/>
              <a:satOff val="0"/>
              <a:lumOff val="0"/>
              <a:alphaOff val="0"/>
            </a:schemeClr>
          </a:effectRef>
          <a:fontRef idx="minor">
            <a:schemeClr val="lt1"/>
          </a:fontRef>
        </p:style>
      </p:sp>
      <p:sp>
        <p:nvSpPr>
          <p:cNvPr id="22" name="Straight Connector 21">
            <a:extLst>
              <a:ext uri="{FF2B5EF4-FFF2-40B4-BE49-F238E27FC236}">
                <a16:creationId xmlns:a16="http://schemas.microsoft.com/office/drawing/2014/main" id="{0CD020EF-E901-887B-04A6-C3108B3D479B}"/>
              </a:ext>
            </a:extLst>
          </p:cNvPr>
          <p:cNvSpPr/>
          <p:nvPr/>
        </p:nvSpPr>
        <p:spPr>
          <a:xfrm rot="5400000">
            <a:off x="2110374" y="2286922"/>
            <a:ext cx="2310373" cy="1819055"/>
          </a:xfrm>
          <a:prstGeom prst="line">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sp>
      <p:sp>
        <p:nvSpPr>
          <p:cNvPr id="24" name="Straight Connector 23">
            <a:extLst>
              <a:ext uri="{FF2B5EF4-FFF2-40B4-BE49-F238E27FC236}">
                <a16:creationId xmlns:a16="http://schemas.microsoft.com/office/drawing/2014/main" id="{E8774D9F-8C93-0994-1869-8AA5CF1201D7}"/>
              </a:ext>
            </a:extLst>
          </p:cNvPr>
          <p:cNvSpPr/>
          <p:nvPr/>
        </p:nvSpPr>
        <p:spPr>
          <a:xfrm rot="5400000">
            <a:off x="2606287" y="3252024"/>
            <a:ext cx="1800343" cy="1337260"/>
          </a:xfrm>
          <a:prstGeom prst="line">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sp>
      <p:sp>
        <p:nvSpPr>
          <p:cNvPr id="25" name="Straight Connector 24">
            <a:extLst>
              <a:ext uri="{FF2B5EF4-FFF2-40B4-BE49-F238E27FC236}">
                <a16:creationId xmlns:a16="http://schemas.microsoft.com/office/drawing/2014/main" id="{160CFB5C-3ABB-FC9A-A266-1A7D3D4B9D71}"/>
              </a:ext>
            </a:extLst>
          </p:cNvPr>
          <p:cNvSpPr/>
          <p:nvPr/>
        </p:nvSpPr>
        <p:spPr>
          <a:xfrm rot="5400000">
            <a:off x="3102816" y="4216342"/>
            <a:ext cx="1286279" cy="855465"/>
          </a:xfrm>
          <a:prstGeom prst="line">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sp>
      <p:sp>
        <p:nvSpPr>
          <p:cNvPr id="26" name="TextBox 25">
            <a:extLst>
              <a:ext uri="{FF2B5EF4-FFF2-40B4-BE49-F238E27FC236}">
                <a16:creationId xmlns:a16="http://schemas.microsoft.com/office/drawing/2014/main" id="{F8E17A54-0DDB-AF09-8FFA-ABCA7E895B59}"/>
              </a:ext>
            </a:extLst>
          </p:cNvPr>
          <p:cNvSpPr txBox="1"/>
          <p:nvPr/>
        </p:nvSpPr>
        <p:spPr>
          <a:xfrm>
            <a:off x="4562475" y="1778477"/>
            <a:ext cx="7005747" cy="523220"/>
          </a:xfrm>
          <a:prstGeom prst="rect">
            <a:avLst/>
          </a:prstGeom>
          <a:noFill/>
        </p:spPr>
        <p:txBody>
          <a:bodyPr vert="horz" wrap="square" rtlCol="0">
            <a:spAutoFit/>
          </a:bodyPr>
          <a:lstStyle/>
          <a:p>
            <a:pP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p:txBody>
      </p:sp>
      <p:cxnSp>
        <p:nvCxnSpPr>
          <p:cNvPr id="27" name="Straight Connector 26">
            <a:extLst>
              <a:ext uri="{FF2B5EF4-FFF2-40B4-BE49-F238E27FC236}">
                <a16:creationId xmlns:a16="http://schemas.microsoft.com/office/drawing/2014/main" id="{57D81A43-3F04-F968-7CA7-0A620719067E}"/>
              </a:ext>
            </a:extLst>
          </p:cNvPr>
          <p:cNvCxnSpPr>
            <a:cxnSpLocks/>
            <a:stCxn id="26" idx="1"/>
            <a:endCxn id="22" idx="0"/>
          </p:cNvCxnSpPr>
          <p:nvPr/>
        </p:nvCxnSpPr>
        <p:spPr>
          <a:xfrm flipH="1">
            <a:off x="4175088" y="2040087"/>
            <a:ext cx="387387" cy="1176"/>
          </a:xfrm>
          <a:prstGeom prst="line">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cxnSp>
      <p:sp>
        <p:nvSpPr>
          <p:cNvPr id="28" name="TextBox 27">
            <a:extLst>
              <a:ext uri="{FF2B5EF4-FFF2-40B4-BE49-F238E27FC236}">
                <a16:creationId xmlns:a16="http://schemas.microsoft.com/office/drawing/2014/main" id="{AC6205F5-E632-E63F-DABD-AE3B99F89655}"/>
              </a:ext>
            </a:extLst>
          </p:cNvPr>
          <p:cNvSpPr txBox="1"/>
          <p:nvPr/>
        </p:nvSpPr>
        <p:spPr>
          <a:xfrm>
            <a:off x="4562475" y="2759769"/>
            <a:ext cx="7005747" cy="523220"/>
          </a:xfrm>
          <a:prstGeom prst="rect">
            <a:avLst/>
          </a:prstGeom>
          <a:noFill/>
        </p:spPr>
        <p:txBody>
          <a:bodyPr vert="horz" wrap="square" rtlCol="0">
            <a:spAutoFit/>
          </a:bodyPr>
          <a:lstStyle/>
          <a:p>
            <a:pP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p:txBody>
      </p:sp>
      <p:sp>
        <p:nvSpPr>
          <p:cNvPr id="32" name="TextBox 31">
            <a:extLst>
              <a:ext uri="{FF2B5EF4-FFF2-40B4-BE49-F238E27FC236}">
                <a16:creationId xmlns:a16="http://schemas.microsoft.com/office/drawing/2014/main" id="{9D3694E2-70B1-A71D-556A-4F938D154FCD}"/>
              </a:ext>
            </a:extLst>
          </p:cNvPr>
          <p:cNvSpPr txBox="1"/>
          <p:nvPr/>
        </p:nvSpPr>
        <p:spPr>
          <a:xfrm>
            <a:off x="4562475" y="3741061"/>
            <a:ext cx="7005747" cy="523220"/>
          </a:xfrm>
          <a:prstGeom prst="rect">
            <a:avLst/>
          </a:prstGeom>
          <a:noFill/>
        </p:spPr>
        <p:txBody>
          <a:bodyPr vert="horz" wrap="square" rtlCol="0">
            <a:spAutoFit/>
          </a:bodyPr>
          <a:lstStyle/>
          <a:p>
            <a:pP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p:txBody>
      </p:sp>
      <p:cxnSp>
        <p:nvCxnSpPr>
          <p:cNvPr id="33" name="Straight Connector 32">
            <a:extLst>
              <a:ext uri="{FF2B5EF4-FFF2-40B4-BE49-F238E27FC236}">
                <a16:creationId xmlns:a16="http://schemas.microsoft.com/office/drawing/2014/main" id="{595E250C-B8F1-E2D2-4224-557DF28123D7}"/>
              </a:ext>
            </a:extLst>
          </p:cNvPr>
          <p:cNvCxnSpPr>
            <a:cxnSpLocks/>
            <a:stCxn id="28" idx="1"/>
            <a:endCxn id="24" idx="0"/>
          </p:cNvCxnSpPr>
          <p:nvPr/>
        </p:nvCxnSpPr>
        <p:spPr>
          <a:xfrm flipH="1" flipV="1">
            <a:off x="4175089" y="3020483"/>
            <a:ext cx="387386" cy="896"/>
          </a:xfrm>
          <a:prstGeom prst="line">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cxnSp>
      <p:cxnSp>
        <p:nvCxnSpPr>
          <p:cNvPr id="35" name="Straight Connector 34">
            <a:extLst>
              <a:ext uri="{FF2B5EF4-FFF2-40B4-BE49-F238E27FC236}">
                <a16:creationId xmlns:a16="http://schemas.microsoft.com/office/drawing/2014/main" id="{4AE52EF6-1EFF-C756-5C82-5D74B2B9EB49}"/>
              </a:ext>
            </a:extLst>
          </p:cNvPr>
          <p:cNvCxnSpPr>
            <a:cxnSpLocks/>
            <a:stCxn id="32" idx="1"/>
            <a:endCxn id="25" idx="0"/>
          </p:cNvCxnSpPr>
          <p:nvPr/>
        </p:nvCxnSpPr>
        <p:spPr>
          <a:xfrm flipH="1" flipV="1">
            <a:off x="4173688" y="4000935"/>
            <a:ext cx="388787" cy="1736"/>
          </a:xfrm>
          <a:prstGeom prst="line">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cxnSp>
      <p:sp>
        <p:nvSpPr>
          <p:cNvPr id="36" name="Rectangle 35">
            <a:extLst>
              <a:ext uri="{FF2B5EF4-FFF2-40B4-BE49-F238E27FC236}">
                <a16:creationId xmlns:a16="http://schemas.microsoft.com/office/drawing/2014/main" id="{94BE180A-6AA4-666C-A26E-2CA2E52C76C1}"/>
              </a:ext>
            </a:extLst>
          </p:cNvPr>
          <p:cNvSpPr/>
          <p:nvPr/>
        </p:nvSpPr>
        <p:spPr>
          <a:xfrm>
            <a:off x="4648515" y="4627526"/>
            <a:ext cx="6919707" cy="1465033"/>
          </a:xfrm>
          <a:prstGeom prst="rect">
            <a:avLst/>
          </a:prstGeom>
        </p:spPr>
        <p:style>
          <a:lnRef idx="2">
            <a:schemeClr val="lt1">
              <a:hueOff val="0"/>
              <a:satOff val="0"/>
              <a:lumOff val="0"/>
              <a:alphaOff val="0"/>
            </a:schemeClr>
          </a:lnRef>
          <a:fillRef idx="1">
            <a:schemeClr val="accent4">
              <a:shade val="90000"/>
              <a:hueOff val="-181784"/>
              <a:satOff val="-1900"/>
              <a:lumOff val="23947"/>
              <a:alphaOff val="-50000"/>
            </a:schemeClr>
          </a:fillRef>
          <a:effectRef idx="0">
            <a:schemeClr val="accent4">
              <a:shade val="90000"/>
              <a:hueOff val="-181784"/>
              <a:satOff val="-1900"/>
              <a:lumOff val="23947"/>
              <a:alphaOff val="-50000"/>
            </a:schemeClr>
          </a:effectRef>
          <a:fontRef idx="minor">
            <a:schemeClr val="lt1"/>
          </a:fontRef>
        </p:style>
        <p:txBody>
          <a:bodyPr rtlCol="0" anchor="ctr"/>
          <a:lstStyle/>
          <a:p>
            <a:pPr algn="ctr">
              <a:defRPr/>
            </a:pPr>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Etiam vitae quam quis leo pulvinar lacinia at quis odio. Nullam sed nisi fringilla, faucibus risus quis. </a:t>
            </a:r>
          </a:p>
        </p:txBody>
      </p:sp>
    </p:spTree>
    <p:custDataLst>
      <p:tags r:id="rId1"/>
    </p:custDataLst>
    <p:extLst>
      <p:ext uri="{BB962C8B-B14F-4D97-AF65-F5344CB8AC3E}">
        <p14:creationId xmlns:p14="http://schemas.microsoft.com/office/powerpoint/2010/main" val="3992836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017FCD1B-7243-D023-FAB0-58409CF3F5CB}"/>
              </a:ext>
            </a:extLst>
          </p:cNvPr>
          <p:cNvSpPr>
            <a:spLocks/>
          </p:cNvSpPr>
          <p:nvPr/>
        </p:nvSpPr>
        <p:spPr>
          <a:xfrm>
            <a:off x="733576" y="1669144"/>
            <a:ext cx="4527246" cy="4527246"/>
          </a:xfrm>
          <a:prstGeom prst="ellipse">
            <a:avLst/>
          </a:prstGeom>
        </p:spPr>
        <p:style>
          <a:lnRef idx="2">
            <a:schemeClr val="lt1">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txBody>
          <a:bodyPr spcFirstLastPara="0" vert="horz" wrap="square" lIns="1801402" tIns="397050" rIns="1801403" bIns="3792486" numCol="1" spcCol="1270" anchor="ctr" anchorCtr="0">
            <a:noAutofit/>
          </a:bodyPr>
          <a:lstStyle/>
          <a:p>
            <a:pPr algn="ctr" defTabSz="1066800">
              <a:lnSpc>
                <a:spcPct val="90000"/>
              </a:lnSpc>
              <a:spcBef>
                <a:spcPct val="0"/>
              </a:spcBef>
              <a:spcAft>
                <a:spcPct val="35000"/>
              </a:spcAft>
            </a:pPr>
            <a:endParaRPr lang="en-US" sz="2400" dirty="0"/>
          </a:p>
        </p:txBody>
      </p:sp>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17" name="Oval 16">
            <a:extLst>
              <a:ext uri="{FF2B5EF4-FFF2-40B4-BE49-F238E27FC236}">
                <a16:creationId xmlns:a16="http://schemas.microsoft.com/office/drawing/2014/main" id="{4F53217B-0669-8883-6CEA-D0DA3085AC7B}"/>
              </a:ext>
            </a:extLst>
          </p:cNvPr>
          <p:cNvSpPr>
            <a:spLocks/>
          </p:cNvSpPr>
          <p:nvPr/>
        </p:nvSpPr>
        <p:spPr>
          <a:xfrm>
            <a:off x="1186301" y="2574593"/>
            <a:ext cx="3621796" cy="3621796"/>
          </a:xfrm>
          <a:prstGeom prst="ellipse">
            <a:avLst/>
          </a:prstGeom>
        </p:spPr>
        <p:style>
          <a:lnRef idx="2">
            <a:schemeClr val="lt1">
              <a:hueOff val="0"/>
              <a:satOff val="0"/>
              <a:lumOff val="0"/>
              <a:alphaOff val="0"/>
            </a:schemeClr>
          </a:lnRef>
          <a:fillRef idx="1">
            <a:schemeClr val="accent6">
              <a:shade val="80000"/>
              <a:hueOff val="-44709"/>
              <a:satOff val="1369"/>
              <a:lumOff val="6627"/>
              <a:alphaOff val="0"/>
            </a:schemeClr>
          </a:fillRef>
          <a:effectRef idx="0">
            <a:schemeClr val="accent6">
              <a:shade val="80000"/>
              <a:hueOff val="-44709"/>
              <a:satOff val="1369"/>
              <a:lumOff val="6627"/>
              <a:alphaOff val="0"/>
            </a:schemeClr>
          </a:effectRef>
          <a:fontRef idx="minor">
            <a:schemeClr val="lt1"/>
          </a:fontRef>
        </p:style>
        <p:txBody>
          <a:bodyPr spcFirstLastPara="0" vert="horz" wrap="square" lIns="1341565" tIns="380884" rIns="1341566" bIns="2916141" numCol="1" spcCol="1270" anchor="ctr" anchorCtr="0">
            <a:noAutofit/>
          </a:bodyPr>
          <a:lstStyle/>
          <a:p>
            <a:pPr algn="ctr" defTabSz="1022350">
              <a:lnSpc>
                <a:spcPct val="90000"/>
              </a:lnSpc>
              <a:spcBef>
                <a:spcPct val="0"/>
              </a:spcBef>
              <a:spcAft>
                <a:spcPct val="35000"/>
              </a:spcAft>
            </a:pPr>
            <a:endParaRPr lang="en-US" sz="2300" dirty="0"/>
          </a:p>
        </p:txBody>
      </p:sp>
      <p:sp>
        <p:nvSpPr>
          <p:cNvPr id="15" name="Oval 14">
            <a:extLst>
              <a:ext uri="{FF2B5EF4-FFF2-40B4-BE49-F238E27FC236}">
                <a16:creationId xmlns:a16="http://schemas.microsoft.com/office/drawing/2014/main" id="{674DC2AC-AEA8-E148-D581-569F88156F57}"/>
              </a:ext>
            </a:extLst>
          </p:cNvPr>
          <p:cNvSpPr>
            <a:spLocks/>
          </p:cNvSpPr>
          <p:nvPr/>
        </p:nvSpPr>
        <p:spPr>
          <a:xfrm>
            <a:off x="1639025" y="3480042"/>
            <a:ext cx="2716347" cy="2716347"/>
          </a:xfrm>
          <a:prstGeom prst="ellipse">
            <a:avLst/>
          </a:prstGeom>
        </p:spPr>
        <p:style>
          <a:lnRef idx="2">
            <a:schemeClr val="lt1">
              <a:hueOff val="0"/>
              <a:satOff val="0"/>
              <a:lumOff val="0"/>
              <a:alphaOff val="0"/>
            </a:schemeClr>
          </a:lnRef>
          <a:fillRef idx="1">
            <a:schemeClr val="accent6">
              <a:shade val="80000"/>
              <a:hueOff val="-89417"/>
              <a:satOff val="2737"/>
              <a:lumOff val="13254"/>
              <a:alphaOff val="0"/>
            </a:schemeClr>
          </a:fillRef>
          <a:effectRef idx="0">
            <a:schemeClr val="accent6">
              <a:shade val="80000"/>
              <a:hueOff val="-89417"/>
              <a:satOff val="2737"/>
              <a:lumOff val="13254"/>
              <a:alphaOff val="0"/>
            </a:schemeClr>
          </a:effectRef>
          <a:fontRef idx="minor">
            <a:schemeClr val="lt1"/>
          </a:fontRef>
        </p:style>
        <p:txBody>
          <a:bodyPr spcFirstLastPara="0" vert="horz" wrap="square" lIns="874617" tIns="353078" rIns="874617" bIns="2050795" numCol="1" spcCol="1270" anchor="ctr" anchorCtr="0">
            <a:noAutofit/>
          </a:bodyPr>
          <a:lstStyle/>
          <a:p>
            <a:pPr algn="ctr" defTabSz="933450">
              <a:lnSpc>
                <a:spcPct val="90000"/>
              </a:lnSpc>
              <a:spcBef>
                <a:spcPct val="0"/>
              </a:spcBef>
              <a:spcAft>
                <a:spcPct val="35000"/>
              </a:spcAft>
            </a:pPr>
            <a:endParaRPr lang="en-US" sz="2100" dirty="0"/>
          </a:p>
        </p:txBody>
      </p:sp>
      <p:sp>
        <p:nvSpPr>
          <p:cNvPr id="14" name="Oval 13">
            <a:extLst>
              <a:ext uri="{FF2B5EF4-FFF2-40B4-BE49-F238E27FC236}">
                <a16:creationId xmlns:a16="http://schemas.microsoft.com/office/drawing/2014/main" id="{2F6B8B66-EDAD-E2ED-9EDD-B63B2DDA0486}"/>
              </a:ext>
            </a:extLst>
          </p:cNvPr>
          <p:cNvSpPr>
            <a:spLocks/>
          </p:cNvSpPr>
          <p:nvPr/>
        </p:nvSpPr>
        <p:spPr>
          <a:xfrm>
            <a:off x="2091750" y="4385491"/>
            <a:ext cx="1810898" cy="1810898"/>
          </a:xfrm>
          <a:prstGeom prst="ellipse">
            <a:avLst/>
          </a:prstGeom>
        </p:spPr>
        <p:style>
          <a:lnRef idx="2">
            <a:schemeClr val="lt1">
              <a:hueOff val="0"/>
              <a:satOff val="0"/>
              <a:lumOff val="0"/>
              <a:alphaOff val="0"/>
            </a:schemeClr>
          </a:lnRef>
          <a:fillRef idx="1">
            <a:schemeClr val="accent6">
              <a:shade val="80000"/>
              <a:hueOff val="-134126"/>
              <a:satOff val="4106"/>
              <a:lumOff val="19881"/>
              <a:alphaOff val="0"/>
            </a:schemeClr>
          </a:fillRef>
          <a:effectRef idx="0">
            <a:schemeClr val="accent6">
              <a:shade val="80000"/>
              <a:hueOff val="-134126"/>
              <a:satOff val="4106"/>
              <a:lumOff val="19881"/>
              <a:alphaOff val="0"/>
            </a:schemeClr>
          </a:effectRef>
          <a:fontRef idx="minor">
            <a:schemeClr val="lt1"/>
          </a:fontRef>
        </p:style>
        <p:txBody>
          <a:bodyPr spcFirstLastPara="0" vert="horz" wrap="square" lIns="471448" tIns="658973" rIns="471448" bIns="658972" numCol="1" spcCol="1270" anchor="ctr" anchorCtr="0">
            <a:noAutofit/>
          </a:bodyPr>
          <a:lstStyle/>
          <a:p>
            <a:pPr algn="ctr" defTabSz="1289050">
              <a:lnSpc>
                <a:spcPct val="90000"/>
              </a:lnSpc>
              <a:spcBef>
                <a:spcPct val="0"/>
              </a:spcBef>
              <a:spcAft>
                <a:spcPct val="35000"/>
              </a:spcAft>
            </a:pPr>
            <a:endParaRPr lang="en-US" sz="2900" dirty="0"/>
          </a:p>
        </p:txBody>
      </p:sp>
      <p:sp>
        <p:nvSpPr>
          <p:cNvPr id="25" name="TextBox 24">
            <a:extLst>
              <a:ext uri="{FF2B5EF4-FFF2-40B4-BE49-F238E27FC236}">
                <a16:creationId xmlns:a16="http://schemas.microsoft.com/office/drawing/2014/main" id="{1C86CF71-3473-F49A-3B4B-C34BDC1FAA23}"/>
              </a:ext>
            </a:extLst>
          </p:cNvPr>
          <p:cNvSpPr txBox="1"/>
          <p:nvPr/>
        </p:nvSpPr>
        <p:spPr>
          <a:xfrm>
            <a:off x="5689788" y="4921608"/>
            <a:ext cx="5768636" cy="738664"/>
          </a:xfrm>
          <a:prstGeom prst="rect">
            <a:avLst/>
          </a:prstGeom>
          <a:noFill/>
        </p:spPr>
        <p:txBody>
          <a:bodyPr vert="horz" wrap="square" rtlCol="0">
            <a:spAutoFit/>
          </a:bodyPr>
          <a:lstStyle/>
          <a:p>
            <a:pP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p:txBody>
      </p:sp>
      <p:sp>
        <p:nvSpPr>
          <p:cNvPr id="26" name="TextBox 25">
            <a:extLst>
              <a:ext uri="{FF2B5EF4-FFF2-40B4-BE49-F238E27FC236}">
                <a16:creationId xmlns:a16="http://schemas.microsoft.com/office/drawing/2014/main" id="{71B7B5F9-3FCF-F444-E630-59798D3081D2}"/>
              </a:ext>
            </a:extLst>
          </p:cNvPr>
          <p:cNvSpPr txBox="1"/>
          <p:nvPr/>
        </p:nvSpPr>
        <p:spPr>
          <a:xfrm>
            <a:off x="5689788" y="3932767"/>
            <a:ext cx="5768636" cy="738664"/>
          </a:xfrm>
          <a:prstGeom prst="rect">
            <a:avLst/>
          </a:prstGeom>
          <a:noFill/>
        </p:spPr>
        <p:txBody>
          <a:bodyPr vert="horz" wrap="square" rtlCol="0">
            <a:spAutoFit/>
          </a:bodyPr>
          <a:lstStyle/>
          <a:p>
            <a:pP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p:txBody>
      </p:sp>
      <p:sp>
        <p:nvSpPr>
          <p:cNvPr id="27" name="TextBox 26">
            <a:extLst>
              <a:ext uri="{FF2B5EF4-FFF2-40B4-BE49-F238E27FC236}">
                <a16:creationId xmlns:a16="http://schemas.microsoft.com/office/drawing/2014/main" id="{EFA100C0-90DD-1879-0445-D137DEF9D139}"/>
              </a:ext>
            </a:extLst>
          </p:cNvPr>
          <p:cNvSpPr txBox="1"/>
          <p:nvPr/>
        </p:nvSpPr>
        <p:spPr>
          <a:xfrm>
            <a:off x="5689788" y="2943926"/>
            <a:ext cx="5768636" cy="738664"/>
          </a:xfrm>
          <a:prstGeom prst="rect">
            <a:avLst/>
          </a:prstGeom>
          <a:noFill/>
        </p:spPr>
        <p:txBody>
          <a:bodyPr vert="horz" wrap="square" rtlCol="0">
            <a:spAutoFit/>
          </a:bodyPr>
          <a:lstStyle/>
          <a:p>
            <a:pP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p:txBody>
      </p:sp>
      <p:sp>
        <p:nvSpPr>
          <p:cNvPr id="28" name="TextBox 27">
            <a:extLst>
              <a:ext uri="{FF2B5EF4-FFF2-40B4-BE49-F238E27FC236}">
                <a16:creationId xmlns:a16="http://schemas.microsoft.com/office/drawing/2014/main" id="{51E8A5CA-7B36-F54F-C0F1-32D0D67A82C3}"/>
              </a:ext>
            </a:extLst>
          </p:cNvPr>
          <p:cNvSpPr txBox="1"/>
          <p:nvPr/>
        </p:nvSpPr>
        <p:spPr>
          <a:xfrm>
            <a:off x="5689788" y="1955085"/>
            <a:ext cx="5768636" cy="738664"/>
          </a:xfrm>
          <a:prstGeom prst="rect">
            <a:avLst/>
          </a:prstGeom>
          <a:noFill/>
        </p:spPr>
        <p:txBody>
          <a:bodyPr vert="horz" wrap="square" rtlCol="0">
            <a:spAutoFit/>
          </a:bodyPr>
          <a:lstStyle/>
          <a:p>
            <a:pP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p:txBody>
      </p:sp>
      <p:cxnSp>
        <p:nvCxnSpPr>
          <p:cNvPr id="33" name="Straight Connector 32">
            <a:extLst>
              <a:ext uri="{FF2B5EF4-FFF2-40B4-BE49-F238E27FC236}">
                <a16:creationId xmlns:a16="http://schemas.microsoft.com/office/drawing/2014/main" id="{5B1F4AA9-B4CE-8862-1994-DF1C3E4E432A}"/>
              </a:ext>
            </a:extLst>
          </p:cNvPr>
          <p:cNvCxnSpPr>
            <a:cxnSpLocks/>
            <a:endCxn id="25" idx="1"/>
          </p:cNvCxnSpPr>
          <p:nvPr/>
        </p:nvCxnSpPr>
        <p:spPr>
          <a:xfrm>
            <a:off x="3483429" y="5290940"/>
            <a:ext cx="220635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86DB1A-3AB6-2A6E-FBBA-14C898E508B8}"/>
              </a:ext>
            </a:extLst>
          </p:cNvPr>
          <p:cNvCxnSpPr>
            <a:cxnSpLocks/>
            <a:endCxn id="26" idx="1"/>
          </p:cNvCxnSpPr>
          <p:nvPr/>
        </p:nvCxnSpPr>
        <p:spPr>
          <a:xfrm>
            <a:off x="3483428" y="4302099"/>
            <a:ext cx="220636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23FDCA2-71BD-6240-EE53-F8349C24F4CC}"/>
              </a:ext>
            </a:extLst>
          </p:cNvPr>
          <p:cNvCxnSpPr>
            <a:cxnSpLocks/>
            <a:endCxn id="27" idx="1"/>
          </p:cNvCxnSpPr>
          <p:nvPr/>
        </p:nvCxnSpPr>
        <p:spPr>
          <a:xfrm>
            <a:off x="3483428" y="3313258"/>
            <a:ext cx="220636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59E0BD7-D993-15DB-E68E-02DA4DAAD380}"/>
              </a:ext>
            </a:extLst>
          </p:cNvPr>
          <p:cNvCxnSpPr>
            <a:cxnSpLocks/>
            <a:endCxn id="28" idx="1"/>
          </p:cNvCxnSpPr>
          <p:nvPr/>
        </p:nvCxnSpPr>
        <p:spPr>
          <a:xfrm>
            <a:off x="3483428" y="2324416"/>
            <a:ext cx="2206360" cy="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B14ED64-AACF-9111-5086-52ABA38DC193}"/>
              </a:ext>
            </a:extLst>
          </p:cNvPr>
          <p:cNvSpPr txBox="1"/>
          <p:nvPr/>
        </p:nvSpPr>
        <p:spPr>
          <a:xfrm>
            <a:off x="2855878" y="1887922"/>
            <a:ext cx="282642" cy="589072"/>
          </a:xfrm>
          <a:prstGeom prst="rect">
            <a:avLst/>
          </a:prstGeom>
          <a:noFill/>
        </p:spPr>
        <p:txBody>
          <a:bodyPr vert="horz" wrap="square" rtlCol="0" anchor="ctr">
            <a:spAutoFit/>
          </a:bodyPr>
          <a:lstStyle/>
          <a:p>
            <a:pPr algn="l">
              <a:lnSpc>
                <a:spcPct val="150000"/>
              </a:lnSpc>
            </a:pPr>
            <a:r>
              <a:rPr lang="en-US" sz="2400" b="1" dirty="0">
                <a:solidFill>
                  <a:schemeClr val="bg2"/>
                </a:solidFill>
                <a:latin typeface="Calibri" panose="020F0502020204030204" pitchFamily="34" charset="0"/>
                <a:cs typeface="Calibri" panose="020F0502020204030204" pitchFamily="34" charset="0"/>
              </a:rPr>
              <a:t>4</a:t>
            </a:r>
          </a:p>
        </p:txBody>
      </p:sp>
      <p:sp>
        <p:nvSpPr>
          <p:cNvPr id="4" name="TextBox 3">
            <a:extLst>
              <a:ext uri="{FF2B5EF4-FFF2-40B4-BE49-F238E27FC236}">
                <a16:creationId xmlns:a16="http://schemas.microsoft.com/office/drawing/2014/main" id="{33AE9CA8-B596-66A1-6230-C918310D65D3}"/>
              </a:ext>
            </a:extLst>
          </p:cNvPr>
          <p:cNvSpPr txBox="1"/>
          <p:nvPr/>
        </p:nvSpPr>
        <p:spPr>
          <a:xfrm>
            <a:off x="2855878" y="2800972"/>
            <a:ext cx="282642" cy="589072"/>
          </a:xfrm>
          <a:prstGeom prst="rect">
            <a:avLst/>
          </a:prstGeom>
          <a:noFill/>
        </p:spPr>
        <p:txBody>
          <a:bodyPr vert="horz" wrap="square" rtlCol="0" anchor="ctr">
            <a:spAutoFit/>
          </a:bodyPr>
          <a:lstStyle/>
          <a:p>
            <a:pPr algn="l">
              <a:lnSpc>
                <a:spcPct val="150000"/>
              </a:lnSpc>
            </a:pPr>
            <a:r>
              <a:rPr lang="en-US" sz="2400" b="1" dirty="0">
                <a:solidFill>
                  <a:schemeClr val="bg2"/>
                </a:solidFill>
                <a:latin typeface="Calibri" panose="020F0502020204030204" pitchFamily="34" charset="0"/>
                <a:cs typeface="Calibri" panose="020F0502020204030204" pitchFamily="34" charset="0"/>
              </a:rPr>
              <a:t>3</a:t>
            </a:r>
          </a:p>
        </p:txBody>
      </p:sp>
      <p:sp>
        <p:nvSpPr>
          <p:cNvPr id="6" name="TextBox 5">
            <a:extLst>
              <a:ext uri="{FF2B5EF4-FFF2-40B4-BE49-F238E27FC236}">
                <a16:creationId xmlns:a16="http://schemas.microsoft.com/office/drawing/2014/main" id="{38453398-36B0-9E8C-6DEE-A5D4DFFB4EB6}"/>
              </a:ext>
            </a:extLst>
          </p:cNvPr>
          <p:cNvSpPr txBox="1"/>
          <p:nvPr/>
        </p:nvSpPr>
        <p:spPr>
          <a:xfrm>
            <a:off x="2855878" y="3714022"/>
            <a:ext cx="282642" cy="589072"/>
          </a:xfrm>
          <a:prstGeom prst="rect">
            <a:avLst/>
          </a:prstGeom>
          <a:noFill/>
        </p:spPr>
        <p:txBody>
          <a:bodyPr vert="horz" wrap="square" rtlCol="0" anchor="ctr">
            <a:spAutoFit/>
          </a:bodyPr>
          <a:lstStyle/>
          <a:p>
            <a:pPr algn="l">
              <a:lnSpc>
                <a:spcPct val="150000"/>
              </a:lnSpc>
            </a:pPr>
            <a:r>
              <a:rPr lang="en-US" sz="2400" b="1" dirty="0">
                <a:solidFill>
                  <a:schemeClr val="bg2"/>
                </a:solidFill>
                <a:latin typeface="Calibri" panose="020F0502020204030204" pitchFamily="34" charset="0"/>
                <a:cs typeface="Calibri" panose="020F0502020204030204" pitchFamily="34" charset="0"/>
              </a:rPr>
              <a:t>2</a:t>
            </a:r>
          </a:p>
        </p:txBody>
      </p:sp>
      <p:sp>
        <p:nvSpPr>
          <p:cNvPr id="8" name="TextBox 7">
            <a:extLst>
              <a:ext uri="{FF2B5EF4-FFF2-40B4-BE49-F238E27FC236}">
                <a16:creationId xmlns:a16="http://schemas.microsoft.com/office/drawing/2014/main" id="{0FCFD3AA-5858-A5FE-DC73-8779F251D17E}"/>
              </a:ext>
            </a:extLst>
          </p:cNvPr>
          <p:cNvSpPr txBox="1"/>
          <p:nvPr/>
        </p:nvSpPr>
        <p:spPr>
          <a:xfrm>
            <a:off x="2855878" y="4627072"/>
            <a:ext cx="282642" cy="589072"/>
          </a:xfrm>
          <a:prstGeom prst="rect">
            <a:avLst/>
          </a:prstGeom>
          <a:noFill/>
        </p:spPr>
        <p:txBody>
          <a:bodyPr vert="horz" wrap="square" rtlCol="0" anchor="ctr">
            <a:spAutoFit/>
          </a:bodyPr>
          <a:lstStyle/>
          <a:p>
            <a:pPr algn="l">
              <a:lnSpc>
                <a:spcPct val="150000"/>
              </a:lnSpc>
            </a:pPr>
            <a:r>
              <a:rPr lang="en-US" sz="2400" b="1" dirty="0">
                <a:solidFill>
                  <a:schemeClr val="bg2"/>
                </a:solidFill>
                <a:latin typeface="Calibri" panose="020F0502020204030204" pitchFamily="34" charset="0"/>
                <a:cs typeface="Calibri" panose="020F0502020204030204" pitchFamily="34" charset="0"/>
              </a:rPr>
              <a:t>1</a:t>
            </a:r>
          </a:p>
        </p:txBody>
      </p:sp>
    </p:spTree>
    <p:custDataLst>
      <p:tags r:id="rId1"/>
    </p:custDataLst>
    <p:extLst>
      <p:ext uri="{BB962C8B-B14F-4D97-AF65-F5344CB8AC3E}">
        <p14:creationId xmlns:p14="http://schemas.microsoft.com/office/powerpoint/2010/main" val="31401126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NAME" val="5. Source"/>
</p:tagLst>
</file>

<file path=ppt/tags/tag10.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xml><?xml version="1.0" encoding="utf-8"?>
<p:tagLst xmlns:a="http://schemas.openxmlformats.org/drawingml/2006/main" xmlns:r="http://schemas.openxmlformats.org/officeDocument/2006/relationships" xmlns:p="http://schemas.openxmlformats.org/presentationml/2006/main">
  <p:tag name="SHAPENAME" val="BottomLine"/>
</p:tagLst>
</file>

<file path=ppt/tags/tag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xml><?xml version="1.0" encoding="utf-8"?>
<p:tagLst xmlns:a="http://schemas.openxmlformats.org/drawingml/2006/main" xmlns:r="http://schemas.openxmlformats.org/officeDocument/2006/relationships" xmlns:p="http://schemas.openxmlformats.org/presentationml/2006/main">
  <p:tag name="SHAPENAME" val="TopLine"/>
</p:tagLst>
</file>

<file path=ppt/tags/tag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5.xml><?xml version="1.0" encoding="utf-8"?>
<p:tagLst xmlns:a="http://schemas.openxmlformats.org/drawingml/2006/main" xmlns:r="http://schemas.openxmlformats.org/officeDocument/2006/relationships" xmlns:p="http://schemas.openxmlformats.org/presentationml/2006/main">
  <p:tag name="SHAPENAME" val="5. Source"/>
</p:tagLst>
</file>

<file path=ppt/tags/tag3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5.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46.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47.xml><?xml version="1.0" encoding="utf-8"?>
<p:tagLst xmlns:a="http://schemas.openxmlformats.org/drawingml/2006/main" xmlns:r="http://schemas.openxmlformats.org/officeDocument/2006/relationships" xmlns:p="http://schemas.openxmlformats.org/presentationml/2006/main">
  <p:tag name="NAME" val="CustomIcon"/>
</p:tagLst>
</file>

<file path=ppt/tags/tag48.xml><?xml version="1.0" encoding="utf-8"?>
<p:tagLst xmlns:a="http://schemas.openxmlformats.org/drawingml/2006/main" xmlns:r="http://schemas.openxmlformats.org/officeDocument/2006/relationships" xmlns:p="http://schemas.openxmlformats.org/presentationml/2006/main">
  <p:tag name="NAME" val="CustomIcon"/>
</p:tagLst>
</file>

<file path=ppt/tags/tag49.xml><?xml version="1.0" encoding="utf-8"?>
<p:tagLst xmlns:a="http://schemas.openxmlformats.org/drawingml/2006/main" xmlns:r="http://schemas.openxmlformats.org/officeDocument/2006/relationships" xmlns:p="http://schemas.openxmlformats.org/presentationml/2006/main">
  <p:tag name="NAME" val="CustomIcon"/>
</p:tagLst>
</file>

<file path=ppt/tags/tag5.xml><?xml version="1.0" encoding="utf-8"?>
<p:tagLst xmlns:a="http://schemas.openxmlformats.org/drawingml/2006/main" xmlns:r="http://schemas.openxmlformats.org/officeDocument/2006/relationships" xmlns:p="http://schemas.openxmlformats.org/presentationml/2006/main">
  <p:tag name="SHAPENAME" val="5. Source"/>
</p:tagLst>
</file>

<file path=ppt/tags/tag50.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1.xml><?xml version="1.0" encoding="utf-8"?>
<p:tagLst xmlns:a="http://schemas.openxmlformats.org/drawingml/2006/main" xmlns:r="http://schemas.openxmlformats.org/officeDocument/2006/relationships" xmlns:p="http://schemas.openxmlformats.org/presentationml/2006/main">
  <p:tag name="NAME" val="CustomIcon"/>
</p:tagLst>
</file>

<file path=ppt/tags/tag52.xml><?xml version="1.0" encoding="utf-8"?>
<p:tagLst xmlns:a="http://schemas.openxmlformats.org/drawingml/2006/main" xmlns:r="http://schemas.openxmlformats.org/officeDocument/2006/relationships" xmlns:p="http://schemas.openxmlformats.org/presentationml/2006/main">
  <p:tag name="NAME" val="CustomIcon"/>
</p:tagLst>
</file>

<file path=ppt/tags/tag53.xml><?xml version="1.0" encoding="utf-8"?>
<p:tagLst xmlns:a="http://schemas.openxmlformats.org/drawingml/2006/main" xmlns:r="http://schemas.openxmlformats.org/officeDocument/2006/relationships" xmlns:p="http://schemas.openxmlformats.org/presentationml/2006/main">
  <p:tag name="NAME" val="CustomIcon"/>
</p:tagLst>
</file>

<file path=ppt/tags/tag54.xml><?xml version="1.0" encoding="utf-8"?>
<p:tagLst xmlns:a="http://schemas.openxmlformats.org/drawingml/2006/main" xmlns:r="http://schemas.openxmlformats.org/officeDocument/2006/relationships" xmlns:p="http://schemas.openxmlformats.org/presentationml/2006/main">
  <p:tag name="NAME" val="CustomIcon"/>
</p:tagLst>
</file>

<file path=ppt/tags/tag55.xml><?xml version="1.0" encoding="utf-8"?>
<p:tagLst xmlns:a="http://schemas.openxmlformats.org/drawingml/2006/main" xmlns:r="http://schemas.openxmlformats.org/officeDocument/2006/relationships" xmlns:p="http://schemas.openxmlformats.org/presentationml/2006/main">
  <p:tag name="NAME" val="CustomIcon"/>
</p:tagLst>
</file>

<file path=ppt/tags/tag56.xml><?xml version="1.0" encoding="utf-8"?>
<p:tagLst xmlns:a="http://schemas.openxmlformats.org/drawingml/2006/main" xmlns:r="http://schemas.openxmlformats.org/officeDocument/2006/relationships" xmlns:p="http://schemas.openxmlformats.org/presentationml/2006/main">
  <p:tag name="NAME" val="CustomIcon"/>
</p:tagLst>
</file>

<file path=ppt/tags/tag57.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8.xml><?xml version="1.0" encoding="utf-8"?>
<p:tagLst xmlns:a="http://schemas.openxmlformats.org/drawingml/2006/main" xmlns:r="http://schemas.openxmlformats.org/officeDocument/2006/relationships" xmlns:p="http://schemas.openxmlformats.org/presentationml/2006/main">
  <p:tag name="NAME" val="CustomIcon"/>
</p:tagLst>
</file>

<file path=ppt/tags/tag59.xml><?xml version="1.0" encoding="utf-8"?>
<p:tagLst xmlns:a="http://schemas.openxmlformats.org/drawingml/2006/main" xmlns:r="http://schemas.openxmlformats.org/officeDocument/2006/relationships" xmlns:p="http://schemas.openxmlformats.org/presentationml/2006/main">
  <p:tag name="NAME" val="CustomIcon"/>
</p:tagLst>
</file>

<file path=ppt/tags/tag6.xml><?xml version="1.0" encoding="utf-8"?>
<p:tagLst xmlns:a="http://schemas.openxmlformats.org/drawingml/2006/main" xmlns:r="http://schemas.openxmlformats.org/officeDocument/2006/relationships" xmlns:p="http://schemas.openxmlformats.org/presentationml/2006/main">
  <p:tag name="SHAPENAME" val="BottomLine"/>
</p:tagLst>
</file>

<file path=ppt/tags/tag60.xml><?xml version="1.0" encoding="utf-8"?>
<p:tagLst xmlns:a="http://schemas.openxmlformats.org/drawingml/2006/main" xmlns:r="http://schemas.openxmlformats.org/officeDocument/2006/relationships" xmlns:p="http://schemas.openxmlformats.org/presentationml/2006/main">
  <p:tag name="NAME" val="CustomIcon"/>
</p:tagLst>
</file>

<file path=ppt/tags/tag61.xml><?xml version="1.0" encoding="utf-8"?>
<p:tagLst xmlns:a="http://schemas.openxmlformats.org/drawingml/2006/main" xmlns:r="http://schemas.openxmlformats.org/officeDocument/2006/relationships" xmlns:p="http://schemas.openxmlformats.org/presentationml/2006/main">
  <p:tag name="NAME" val="CustomIcon"/>
</p:tagLst>
</file>

<file path=ppt/tags/tag62.xml><?xml version="1.0" encoding="utf-8"?>
<p:tagLst xmlns:a="http://schemas.openxmlformats.org/drawingml/2006/main" xmlns:r="http://schemas.openxmlformats.org/officeDocument/2006/relationships" xmlns:p="http://schemas.openxmlformats.org/presentationml/2006/main">
  <p:tag name="NAME" val="CustomIcon"/>
</p:tagLst>
</file>

<file path=ppt/tags/tag63.xml><?xml version="1.0" encoding="utf-8"?>
<p:tagLst xmlns:a="http://schemas.openxmlformats.org/drawingml/2006/main" xmlns:r="http://schemas.openxmlformats.org/officeDocument/2006/relationships" xmlns:p="http://schemas.openxmlformats.org/presentationml/2006/main">
  <p:tag name="NAME" val="CustomIcon"/>
</p:tagLst>
</file>

<file path=ppt/tags/tag64.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65.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66.xml><?xml version="1.0" encoding="utf-8"?>
<p:tagLst xmlns:a="http://schemas.openxmlformats.org/drawingml/2006/main" xmlns:r="http://schemas.openxmlformats.org/officeDocument/2006/relationships" xmlns:p="http://schemas.openxmlformats.org/presentationml/2006/main">
  <p:tag name="NAME" val="CustomIcon"/>
</p:tagLst>
</file>

<file path=ppt/tags/tag67.xml><?xml version="1.0" encoding="utf-8"?>
<p:tagLst xmlns:a="http://schemas.openxmlformats.org/drawingml/2006/main" xmlns:r="http://schemas.openxmlformats.org/officeDocument/2006/relationships" xmlns:p="http://schemas.openxmlformats.org/presentationml/2006/main">
  <p:tag name="NAME" val="CustomIcon"/>
</p:tagLst>
</file>

<file path=ppt/tags/tag68.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69.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7.xml><?xml version="1.0" encoding="utf-8"?>
<p:tagLst xmlns:a="http://schemas.openxmlformats.org/drawingml/2006/main" xmlns:r="http://schemas.openxmlformats.org/officeDocument/2006/relationships" xmlns:p="http://schemas.openxmlformats.org/presentationml/2006/main">
  <p:tag name="SHAPENAME" val="TopLine"/>
</p:tagLst>
</file>

<file path=ppt/tags/tag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xml><?xml version="1.0" encoding="utf-8"?>
<p:tagLst xmlns:a="http://schemas.openxmlformats.org/drawingml/2006/main" xmlns:r="http://schemas.openxmlformats.org/officeDocument/2006/relationships" xmlns:p="http://schemas.openxmlformats.org/presentationml/2006/main">
  <p:tag name="SHAPENAME" val="5. Source"/>
</p:tagLst>
</file>

<file path=ppt/theme/theme1.xml><?xml version="1.0" encoding="utf-8"?>
<a:theme xmlns:a="http://schemas.openxmlformats.org/drawingml/2006/main" name="2_Office Theme">
  <a:themeElements>
    <a:clrScheme name="Custom 3">
      <a:dk1>
        <a:srgbClr val="80C7A7"/>
      </a:dk1>
      <a:lt1>
        <a:srgbClr val="FFFFFF"/>
      </a:lt1>
      <a:dk2>
        <a:srgbClr val="3F3F3F"/>
      </a:dk2>
      <a:lt2>
        <a:srgbClr val="000000"/>
      </a:lt2>
      <a:accent1>
        <a:srgbClr val="80C7A7"/>
      </a:accent1>
      <a:accent2>
        <a:srgbClr val="80C7A7"/>
      </a:accent2>
      <a:accent3>
        <a:srgbClr val="80C7A7"/>
      </a:accent3>
      <a:accent4>
        <a:srgbClr val="80C7A7"/>
      </a:accent4>
      <a:accent5>
        <a:srgbClr val="80C7A7"/>
      </a:accent5>
      <a:accent6>
        <a:srgbClr val="80C7A7"/>
      </a:accent6>
      <a:hlink>
        <a:srgbClr val="FFFFFF"/>
      </a:hlink>
      <a:folHlink>
        <a:srgbClr val="000000"/>
      </a:folHlink>
    </a:clrScheme>
    <a:fontScheme name="Modern 0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1200" dirty="0" smtClean="0">
            <a:latin typeface="Calibri" panose="020F0502020204030204" pitchFamily="34" charset="0"/>
            <a:cs typeface="Calibri" panose="020F050202020403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ct val="150000"/>
          </a:lnSpc>
          <a:defRPr sz="1200" dirty="0" smtClean="0">
            <a:solidFill>
              <a:schemeClr val="bg2"/>
            </a:solidFill>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4">
      <a:dk1>
        <a:srgbClr val="3F3F3F"/>
      </a:dk1>
      <a:lt1>
        <a:srgbClr val="FFFFFF"/>
      </a:lt1>
      <a:dk2>
        <a:srgbClr val="3F3F3F"/>
      </a:dk2>
      <a:lt2>
        <a:srgbClr val="E7E6E6"/>
      </a:lt2>
      <a:accent1>
        <a:srgbClr val="80C7A7"/>
      </a:accent1>
      <a:accent2>
        <a:srgbClr val="92667D"/>
      </a:accent2>
      <a:accent3>
        <a:srgbClr val="D17083"/>
      </a:accent3>
      <a:accent4>
        <a:srgbClr val="FF788B"/>
      </a:accent4>
      <a:accent5>
        <a:srgbClr val="3C5D7A"/>
      </a:accent5>
      <a:accent6>
        <a:srgbClr val="92667D"/>
      </a:accent6>
      <a:hlink>
        <a:srgbClr val="0563C1"/>
      </a:hlink>
      <a:folHlink>
        <a:srgbClr val="954F72"/>
      </a:folHlink>
    </a:clrScheme>
    <a:fontScheme name="Office">
      <a:majorFont>
        <a:latin typeface="Tahoma"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Tahoma"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5511</TotalTime>
  <Words>878</Words>
  <Application>Microsoft Office PowerPoint</Application>
  <PresentationFormat>Widescreen</PresentationFormat>
  <Paragraphs>87</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Segoe UI</vt:lpstr>
      <vt:lpstr>Tahoma</vt:lpstr>
      <vt:lpstr>2_Office Theme</vt:lpstr>
      <vt:lpstr>3_Office Theme</vt:lpstr>
      <vt:lpstr>Enter Title Here</vt:lpstr>
      <vt:lpstr>Enter Title Here</vt:lpstr>
      <vt:lpstr>Enter Title Here</vt:lpstr>
      <vt:lpstr>Enter Title Here</vt:lpstr>
      <vt:lpstr>Enter Title Here</vt:lpstr>
      <vt:lpstr>Enter Title Here</vt:lpstr>
      <vt:lpstr>Enter Title Here</vt:lpstr>
      <vt:lpstr>Enter Title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Title Here</dc:title>
  <dc:creator>Zainab Kassab</dc:creator>
  <cp:lastModifiedBy>Zainab Kassab</cp:lastModifiedBy>
  <cp:revision>111</cp:revision>
  <dcterms:created xsi:type="dcterms:W3CDTF">2022-10-25T11:11:06Z</dcterms:created>
  <dcterms:modified xsi:type="dcterms:W3CDTF">2023-03-08T11:24:41Z</dcterms:modified>
</cp:coreProperties>
</file>