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85" r:id="rId8"/>
    <p:sldId id="286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3"/>
  </p:normalViewPr>
  <p:slideViewPr>
    <p:cSldViewPr snapToGrid="0" snapToObjects="1">
      <p:cViewPr varScale="1">
        <p:scale>
          <a:sx n="68" d="100"/>
          <a:sy n="68" d="100"/>
        </p:scale>
        <p:origin x="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7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82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4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8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8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2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6C24-4E5F-4CEE-BF56-6306BBFE735F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8D-4CA2-4A4D-8B28-24A2D7C08E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0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526C24-4E5F-4CEE-BF56-6306BBFE735F}" type="datetimeFigureOut">
              <a:rPr lang="de-DE" smtClean="0"/>
              <a:pPr/>
              <a:t>27.02.2019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45C08D-4CA2-4A4D-8B28-24A2D7C08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53JmPktngAhXMMo8KHcfwC3UQjRx6BAgBEAU&amp;url=/url?sa%3Di%26rct%3Dj%26q%3D%26esrc%3Ds%26source%3Dimages%26cd%3D%26ved%3D%26url%3Dhttps://www.mapsofindia.com/delhi/districts/%26psig%3DAOvVaw1lZGVuuQfcd8nNUqkY2XQe%26ust%3D1551261651345440&amp;psig=AOvVaw1lZGVuuQfcd8nNUqkY2XQe&amp;ust=155126165134544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delhi map in india">
            <a:hlinkClick r:id="rId2" tgtFrame="&quot;_blank&quot;"/>
            <a:extLst>
              <a:ext uri="{FF2B5EF4-FFF2-40B4-BE49-F238E27FC236}">
                <a16:creationId xmlns:a16="http://schemas.microsoft.com/office/drawing/2014/main" id="{3674AFF5-5728-4832-8770-08DB09CF62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2" y="933255"/>
            <a:ext cx="10859678" cy="58229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D950756-CFA5-4FFF-ADDE-CC430C386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22"/>
            <a:ext cx="12192000" cy="8484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800" dirty="0"/>
              <a:t>Battle of Neighbourhood - Delhi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6543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Delhi, India’s capital territory, is a massive metropolitan area in the country’s north </a:t>
            </a:r>
          </a:p>
          <a:p>
            <a:r>
              <a:rPr lang="en-US" sz="2000" dirty="0"/>
              <a:t>As being the Capital of India, attract people from all over India with different requirement i.e. Professionals, Students, Administrative officers, Patients etc.</a:t>
            </a:r>
          </a:p>
          <a:p>
            <a:r>
              <a:rPr lang="en-US" sz="2000" dirty="0"/>
              <a:t>As people migrate they may not have any idea what different location offers</a:t>
            </a:r>
          </a:p>
          <a:p>
            <a:r>
              <a:rPr lang="en-US" sz="2000" dirty="0"/>
              <a:t>Help people to provide details of location which meets their objective</a:t>
            </a:r>
          </a:p>
          <a:p>
            <a:r>
              <a:rPr lang="en-US" sz="2000" dirty="0"/>
              <a:t>Select potential locations indexed by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C4A4E-267C-4ABB-A093-29E72B64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388717"/>
            <a:ext cx="6894236" cy="7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0080"/>
            <a:ext cx="291986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420529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Search and arrange Delhi spatial data in csv format </a:t>
            </a:r>
          </a:p>
          <a:p>
            <a:r>
              <a:rPr lang="en-US" sz="2000" dirty="0"/>
              <a:t>Index geographical information of Delhi by Neighborhoods</a:t>
            </a:r>
          </a:p>
          <a:p>
            <a:r>
              <a:rPr lang="en-US" sz="2000" dirty="0"/>
              <a:t>Using Foursquare API collect venues details for each neighborhood </a:t>
            </a:r>
          </a:p>
          <a:p>
            <a:r>
              <a:rPr lang="en-US" sz="2000" dirty="0"/>
              <a:t>Create cluster making the categories as base feature</a:t>
            </a:r>
          </a:p>
          <a:p>
            <a:r>
              <a:rPr lang="en-US" sz="2000" dirty="0"/>
              <a:t>Analyze the clusters and segment the clusters</a:t>
            </a:r>
          </a:p>
          <a:p>
            <a:r>
              <a:rPr lang="en-US" sz="2000" dirty="0"/>
              <a:t>Analysis of neighborhood based upon the top venues in that particular neighborhood</a:t>
            </a:r>
          </a:p>
        </p:txBody>
      </p:sp>
    </p:spTree>
    <p:extLst>
      <p:ext uri="{BB962C8B-B14F-4D97-AF65-F5344CB8AC3E}">
        <p14:creationId xmlns:p14="http://schemas.microsoft.com/office/powerpoint/2010/main" val="330596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0080"/>
            <a:ext cx="291986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4205296"/>
          </a:xfrm>
        </p:spPr>
        <p:txBody>
          <a:bodyPr anchor="ctr">
            <a:normAutofit lnSpcReduction="10000"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Pandas, Numpy: For data manipulation and analysis</a:t>
            </a:r>
          </a:p>
          <a:p>
            <a:r>
              <a:rPr lang="de-DE" sz="2000" dirty="0"/>
              <a:t>Scipy: For applying clustering and segmentation algorithms</a:t>
            </a:r>
          </a:p>
          <a:p>
            <a:r>
              <a:rPr lang="de-DE" sz="2000" dirty="0"/>
              <a:t>Geopy: To </a:t>
            </a:r>
            <a:r>
              <a:rPr lang="en-US" sz="2000" dirty="0"/>
              <a:t>locate the coordinates of addresses, cities, countries, and landmarks </a:t>
            </a:r>
            <a:endParaRPr lang="de-DE" sz="2000" dirty="0"/>
          </a:p>
          <a:p>
            <a:r>
              <a:rPr lang="de-DE" sz="2000" dirty="0"/>
              <a:t>Matplotlib, Folium: To plot charts and graphs</a:t>
            </a:r>
          </a:p>
          <a:p>
            <a:r>
              <a:rPr lang="de-DE" sz="2000" dirty="0"/>
              <a:t>Requests, Urllib:  </a:t>
            </a:r>
            <a:r>
              <a:rPr lang="en-US" sz="2000" dirty="0"/>
              <a:t>Libraries to retrieve data and handle http exchange with the Foursquare API 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91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3846136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</a:rPr>
              <a:t>Points of Neighborhoods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6F166-6D05-4CD1-B7AF-C3433D93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27" y="-3587"/>
            <a:ext cx="811697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3846136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</a:rPr>
              <a:t>Five Clusters in Delhi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EA549-5731-494F-85A3-89D84785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0"/>
            <a:ext cx="8120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0080"/>
            <a:ext cx="2919864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Attributes of Clusters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B30B9-4550-4BA7-B1FF-3C635F09F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08448"/>
              </p:ext>
            </p:extLst>
          </p:nvPr>
        </p:nvGraphicFramePr>
        <p:xfrm>
          <a:off x="4068193" y="41321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39">
                  <a:extLst>
                    <a:ext uri="{9D8B030D-6E8A-4147-A177-3AD203B41FA5}">
                      <a16:colId xmlns:a16="http://schemas.microsoft.com/office/drawing/2014/main" val="601926329"/>
                    </a:ext>
                  </a:extLst>
                </a:gridCol>
                <a:gridCol w="5889661">
                  <a:extLst>
                    <a:ext uri="{9D8B030D-6E8A-4147-A177-3AD203B41FA5}">
                      <a16:colId xmlns:a16="http://schemas.microsoft.com/office/drawing/2014/main" val="278599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Venue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Transport, Restaurant, Pizza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7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ATM, Women Store, Fabric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Hotel, Snack Place, Cafe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8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Botanical Garden, Women’s Store, Fabric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Various Types of Restaurants, Stadium, Tourist Spots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38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8366F1-E2B4-4770-A7DD-DBE2C6CF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5750"/>
              </p:ext>
            </p:extLst>
          </p:nvPr>
        </p:nvGraphicFramePr>
        <p:xfrm>
          <a:off x="4058766" y="6631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4356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51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Colour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2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633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B792BD-F61C-4118-BD98-28FC23A2B639}"/>
              </a:ext>
            </a:extLst>
          </p:cNvPr>
          <p:cNvSpPr txBox="1"/>
          <p:nvPr/>
        </p:nvSpPr>
        <p:spPr>
          <a:xfrm>
            <a:off x="4068194" y="9423"/>
            <a:ext cx="8118572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Cluster Colour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178A1-F6E5-4905-B7BF-4945B1D45A55}"/>
              </a:ext>
            </a:extLst>
          </p:cNvPr>
          <p:cNvSpPr txBox="1"/>
          <p:nvPr/>
        </p:nvSpPr>
        <p:spPr>
          <a:xfrm>
            <a:off x="4060335" y="3470631"/>
            <a:ext cx="8118572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Modes of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199999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640080"/>
            <a:ext cx="3374796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49177C-A453-4837-B303-28D91DF4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79284"/>
              </p:ext>
            </p:extLst>
          </p:nvPr>
        </p:nvGraphicFramePr>
        <p:xfrm>
          <a:off x="4068187" y="228451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42">
                  <a:extLst>
                    <a:ext uri="{9D8B030D-6E8A-4147-A177-3AD203B41FA5}">
                      <a16:colId xmlns:a16="http://schemas.microsoft.com/office/drawing/2014/main" val="2387997442"/>
                    </a:ext>
                  </a:extLst>
                </a:gridCol>
                <a:gridCol w="6558958">
                  <a:extLst>
                    <a:ext uri="{9D8B030D-6E8A-4147-A177-3AD203B41FA5}">
                      <a16:colId xmlns:a16="http://schemas.microsoft.com/office/drawing/2014/main" val="36494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 if someone need public transport services, budget outings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3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Basic amenities with family daily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6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like a High class 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 for who likes to stay near park and for nature refresh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5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 for those who are interested in sports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5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lgerian" panose="020B0604020202020204" pitchFamily="82" charset="0"/>
                <a:ea typeface="+mn-ea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595293"/>
            <a:ext cx="6203595" cy="3463951"/>
          </a:xfrm>
        </p:spPr>
        <p:txBody>
          <a:bodyPr anchor="ctr">
            <a:normAutofit fontScale="85000" lnSpcReduction="10000"/>
          </a:bodyPr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 algn="ctr">
              <a:buNone/>
            </a:pPr>
            <a:r>
              <a:rPr lang="en-IN" sz="4800" dirty="0">
                <a:solidFill>
                  <a:schemeClr val="accent5">
                    <a:lumMod val="50000"/>
                  </a:schemeClr>
                </a:solidFill>
                <a:latin typeface="Algerian" panose="020B0604020202020204" pitchFamily="82" charset="0"/>
              </a:rPr>
              <a:t>Battle of Neighbourhood – Delhi </a:t>
            </a:r>
          </a:p>
          <a:p>
            <a:pPr marL="0" indent="0" algn="ctr">
              <a:buNone/>
            </a:pPr>
            <a:r>
              <a:rPr lang="en-IN" sz="4800" dirty="0">
                <a:solidFill>
                  <a:schemeClr val="accent5">
                    <a:lumMod val="50000"/>
                  </a:schemeClr>
                </a:solidFill>
                <a:latin typeface="Algerian" panose="020B0604020202020204" pitchFamily="82" charset="0"/>
              </a:rPr>
              <a:t>Mission Accomplished</a:t>
            </a:r>
            <a:endParaRPr lang="de-DE" sz="4800" dirty="0">
              <a:solidFill>
                <a:schemeClr val="accent5">
                  <a:lumMod val="50000"/>
                </a:schemeClr>
              </a:solidFill>
              <a:latin typeface="Algerian" panose="020B0604020202020204" pitchFamily="82" charset="0"/>
            </a:endParaRPr>
          </a:p>
          <a:p>
            <a:pPr marL="0" indent="0">
              <a:buNone/>
            </a:pPr>
            <a:r>
              <a:rPr lang="de-DE" sz="1800" dirty="0"/>
              <a:t> </a:t>
            </a:r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en-US" sz="1800" dirty="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7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344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Calibri</vt:lpstr>
      <vt:lpstr>Office</vt:lpstr>
      <vt:lpstr>Battle of Neighbourhood - Delhi</vt:lpstr>
      <vt:lpstr>Objective</vt:lpstr>
      <vt:lpstr>Steps</vt:lpstr>
      <vt:lpstr>Libraries</vt:lpstr>
      <vt:lpstr>Points of Neighborhoods</vt:lpstr>
      <vt:lpstr>Five Clusters in Delhi</vt:lpstr>
      <vt:lpstr>Attributes of Clusters</vt:lpstr>
      <vt:lpstr>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 - Delhi</dc:title>
  <dc:creator>AVINASH SHARMA</dc:creator>
  <cp:lastModifiedBy>AVINASH SHARMA</cp:lastModifiedBy>
  <cp:revision>20</cp:revision>
  <dcterms:created xsi:type="dcterms:W3CDTF">2019-02-26T15:56:47Z</dcterms:created>
  <dcterms:modified xsi:type="dcterms:W3CDTF">2019-02-27T15:11:26Z</dcterms:modified>
</cp:coreProperties>
</file>