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0"/>
  </p:notesMasterIdLst>
  <p:sldIdLst>
    <p:sldId id="443" r:id="rId2"/>
    <p:sldId id="444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ECF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2816" y="1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234200-F6AA-46AC-8F61-C560E9C4C1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5869C4-7922-4C20-A887-EAB030C9FF45}">
      <dgm:prSet/>
      <dgm:spPr/>
      <dgm:t>
        <a:bodyPr/>
        <a:lstStyle/>
        <a:p>
          <a:r>
            <a:rPr lang="en-US" dirty="0"/>
            <a:t>• Section 1: </a:t>
          </a:r>
          <a:r>
            <a:rPr lang="ko-KR" dirty="0"/>
            <a:t>교육제도 변화와 대응 </a:t>
          </a:r>
          <a:r>
            <a:rPr lang="en-US" dirty="0"/>
            <a:t>(30</a:t>
          </a:r>
          <a:r>
            <a:rPr lang="ko-KR" dirty="0"/>
            <a:t>분</a:t>
          </a:r>
          <a:r>
            <a:rPr lang="en-US" dirty="0"/>
            <a:t>)</a:t>
          </a:r>
        </a:p>
      </dgm:t>
    </dgm:pt>
    <dgm:pt modelId="{7EF2A5D1-1CFE-4E98-AE8B-DE7246A1183C}" type="parTrans" cxnId="{31D2E63E-0823-46C0-B0E3-E7892D8478D6}">
      <dgm:prSet/>
      <dgm:spPr/>
      <dgm:t>
        <a:bodyPr/>
        <a:lstStyle/>
        <a:p>
          <a:endParaRPr lang="en-US"/>
        </a:p>
      </dgm:t>
    </dgm:pt>
    <dgm:pt modelId="{BFF3D1CD-4762-46F0-9699-BEF89AE74B2B}" type="sibTrans" cxnId="{31D2E63E-0823-46C0-B0E3-E7892D8478D6}">
      <dgm:prSet/>
      <dgm:spPr/>
      <dgm:t>
        <a:bodyPr/>
        <a:lstStyle/>
        <a:p>
          <a:endParaRPr lang="en-US"/>
        </a:p>
      </dgm:t>
    </dgm:pt>
    <dgm:pt modelId="{65B18F99-9EB0-4165-9276-AF0A20BF32F5}">
      <dgm:prSet/>
      <dgm:spPr/>
      <dgm:t>
        <a:bodyPr/>
        <a:lstStyle/>
        <a:p>
          <a:r>
            <a:rPr lang="en-US" dirty="0"/>
            <a:t>• Section 2: </a:t>
          </a:r>
          <a:r>
            <a:rPr lang="ko-KR" dirty="0" err="1"/>
            <a:t>청라</a:t>
          </a:r>
          <a:r>
            <a:rPr lang="ko-KR" dirty="0"/>
            <a:t> 지역 중학교 현황 </a:t>
          </a:r>
          <a:r>
            <a:rPr lang="en-US" dirty="0"/>
            <a:t>(20</a:t>
          </a:r>
          <a:r>
            <a:rPr lang="ko-KR" dirty="0"/>
            <a:t>분</a:t>
          </a:r>
          <a:r>
            <a:rPr lang="en-US" dirty="0"/>
            <a:t>)</a:t>
          </a:r>
        </a:p>
      </dgm:t>
    </dgm:pt>
    <dgm:pt modelId="{A777AB8E-360F-492A-9AB0-817482AFE60C}" type="parTrans" cxnId="{B788D57D-879A-4888-B06C-6A3AC7E41B4B}">
      <dgm:prSet/>
      <dgm:spPr/>
      <dgm:t>
        <a:bodyPr/>
        <a:lstStyle/>
        <a:p>
          <a:endParaRPr lang="en-US"/>
        </a:p>
      </dgm:t>
    </dgm:pt>
    <dgm:pt modelId="{63DB5726-C5A8-4016-98A3-4021D1CF5F14}" type="sibTrans" cxnId="{B788D57D-879A-4888-B06C-6A3AC7E41B4B}">
      <dgm:prSet/>
      <dgm:spPr/>
      <dgm:t>
        <a:bodyPr/>
        <a:lstStyle/>
        <a:p>
          <a:endParaRPr lang="en-US"/>
        </a:p>
      </dgm:t>
    </dgm:pt>
    <dgm:pt modelId="{04461BF5-10ED-4584-BAD9-1D8DB0845707}">
      <dgm:prSet/>
      <dgm:spPr/>
      <dgm:t>
        <a:bodyPr/>
        <a:lstStyle/>
        <a:p>
          <a:r>
            <a:rPr lang="en-US" dirty="0"/>
            <a:t>• Section 3: </a:t>
          </a:r>
          <a:r>
            <a:rPr lang="ko-KR" dirty="0"/>
            <a:t>전략적 선택 방법 </a:t>
          </a:r>
          <a:r>
            <a:rPr lang="en-US" dirty="0"/>
            <a:t>(20</a:t>
          </a:r>
          <a:r>
            <a:rPr lang="ko-KR" dirty="0"/>
            <a:t>분</a:t>
          </a:r>
          <a:r>
            <a:rPr lang="en-US" dirty="0"/>
            <a:t>)</a:t>
          </a:r>
        </a:p>
      </dgm:t>
    </dgm:pt>
    <dgm:pt modelId="{94B62128-DD58-4CA3-B2BB-C9D5E3D8C50D}" type="parTrans" cxnId="{4444FC81-66D7-46E3-A5EF-B182BC3E705A}">
      <dgm:prSet/>
      <dgm:spPr/>
      <dgm:t>
        <a:bodyPr/>
        <a:lstStyle/>
        <a:p>
          <a:endParaRPr lang="en-US"/>
        </a:p>
      </dgm:t>
    </dgm:pt>
    <dgm:pt modelId="{79F6FAAF-FDE2-4EE9-9B23-FBF2DB33E31B}" type="sibTrans" cxnId="{4444FC81-66D7-46E3-A5EF-B182BC3E705A}">
      <dgm:prSet/>
      <dgm:spPr/>
      <dgm:t>
        <a:bodyPr/>
        <a:lstStyle/>
        <a:p>
          <a:endParaRPr lang="en-US"/>
        </a:p>
      </dgm:t>
    </dgm:pt>
    <dgm:pt modelId="{FD1D0E28-AABD-478C-8BCF-C8379DF38D21}">
      <dgm:prSet/>
      <dgm:spPr/>
      <dgm:t>
        <a:bodyPr/>
        <a:lstStyle/>
        <a:p>
          <a:r>
            <a:rPr lang="en-US" dirty="0"/>
            <a:t>• Section 4: </a:t>
          </a:r>
          <a:r>
            <a:rPr lang="ko-KR" dirty="0"/>
            <a:t>예비중학생 </a:t>
          </a:r>
          <a:r>
            <a:rPr lang="ko-KR" dirty="0" err="1"/>
            <a:t>준비법</a:t>
          </a:r>
          <a:r>
            <a:rPr lang="ko-KR" dirty="0"/>
            <a:t> </a:t>
          </a:r>
          <a:r>
            <a:rPr lang="en-US" dirty="0"/>
            <a:t>(25</a:t>
          </a:r>
          <a:r>
            <a:rPr lang="ko-KR" dirty="0"/>
            <a:t>분</a:t>
          </a:r>
          <a:r>
            <a:rPr lang="en-US" dirty="0"/>
            <a:t>)</a:t>
          </a:r>
        </a:p>
      </dgm:t>
    </dgm:pt>
    <dgm:pt modelId="{3F9B47B3-EB78-49E8-83A0-C46FE0803EB6}" type="parTrans" cxnId="{8B7E8E2B-BC12-4283-878F-C044A3821EC5}">
      <dgm:prSet/>
      <dgm:spPr/>
      <dgm:t>
        <a:bodyPr/>
        <a:lstStyle/>
        <a:p>
          <a:endParaRPr lang="en-US"/>
        </a:p>
      </dgm:t>
    </dgm:pt>
    <dgm:pt modelId="{8C566C85-F7AF-46CE-B7DD-25188B6247E1}" type="sibTrans" cxnId="{8B7E8E2B-BC12-4283-878F-C044A3821EC5}">
      <dgm:prSet/>
      <dgm:spPr/>
      <dgm:t>
        <a:bodyPr/>
        <a:lstStyle/>
        <a:p>
          <a:endParaRPr lang="en-US"/>
        </a:p>
      </dgm:t>
    </dgm:pt>
    <dgm:pt modelId="{46968DA4-0CC1-4371-BA56-87077BF4154A}">
      <dgm:prSet/>
      <dgm:spPr/>
      <dgm:t>
        <a:bodyPr/>
        <a:lstStyle/>
        <a:p>
          <a:r>
            <a:rPr lang="en-US" dirty="0"/>
            <a:t>• Section 5: </a:t>
          </a:r>
          <a:r>
            <a:rPr lang="ko-KR" dirty="0"/>
            <a:t>학부모 역할 </a:t>
          </a:r>
          <a:r>
            <a:rPr lang="en-US" dirty="0"/>
            <a:t>(10</a:t>
          </a:r>
          <a:r>
            <a:rPr lang="ko-KR" dirty="0"/>
            <a:t>분</a:t>
          </a:r>
          <a:r>
            <a:rPr lang="en-US" dirty="0"/>
            <a:t>)</a:t>
          </a:r>
        </a:p>
      </dgm:t>
    </dgm:pt>
    <dgm:pt modelId="{6D00714F-7B78-4250-BB35-A9380E639ED1}" type="parTrans" cxnId="{3F6A3DF1-4380-4311-A1EE-36B9BF3813D0}">
      <dgm:prSet/>
      <dgm:spPr/>
      <dgm:t>
        <a:bodyPr/>
        <a:lstStyle/>
        <a:p>
          <a:endParaRPr lang="en-US"/>
        </a:p>
      </dgm:t>
    </dgm:pt>
    <dgm:pt modelId="{361B6FA6-5B0D-43BF-8778-23DA8300E83B}" type="sibTrans" cxnId="{3F6A3DF1-4380-4311-A1EE-36B9BF3813D0}">
      <dgm:prSet/>
      <dgm:spPr/>
      <dgm:t>
        <a:bodyPr/>
        <a:lstStyle/>
        <a:p>
          <a:endParaRPr lang="en-US"/>
        </a:p>
      </dgm:t>
    </dgm:pt>
    <dgm:pt modelId="{18D02BA4-045F-4BC3-9B76-4CBBBDFDBF40}">
      <dgm:prSet/>
      <dgm:spPr/>
      <dgm:t>
        <a:bodyPr/>
        <a:lstStyle/>
        <a:p>
          <a:r>
            <a:rPr lang="en-US" dirty="0"/>
            <a:t>• Section 6: JLS </a:t>
          </a:r>
          <a:r>
            <a:rPr lang="ko-KR" dirty="0"/>
            <a:t>프로그램 소개 </a:t>
          </a:r>
          <a:r>
            <a:rPr lang="en-US" dirty="0"/>
            <a:t>(8</a:t>
          </a:r>
          <a:r>
            <a:rPr lang="ko-KR" dirty="0"/>
            <a:t>분</a:t>
          </a:r>
          <a:r>
            <a:rPr lang="en-US" dirty="0"/>
            <a:t>)</a:t>
          </a:r>
        </a:p>
      </dgm:t>
    </dgm:pt>
    <dgm:pt modelId="{5C2C684F-43DE-4C9A-BC45-70BF69F9A1DD}" type="parTrans" cxnId="{7660B984-C197-4B9B-A4D7-1AE75F3F1330}">
      <dgm:prSet/>
      <dgm:spPr/>
      <dgm:t>
        <a:bodyPr/>
        <a:lstStyle/>
        <a:p>
          <a:endParaRPr lang="en-US"/>
        </a:p>
      </dgm:t>
    </dgm:pt>
    <dgm:pt modelId="{928230AD-BD94-46F1-B808-281B849F1B63}" type="sibTrans" cxnId="{7660B984-C197-4B9B-A4D7-1AE75F3F1330}">
      <dgm:prSet/>
      <dgm:spPr/>
      <dgm:t>
        <a:bodyPr/>
        <a:lstStyle/>
        <a:p>
          <a:endParaRPr lang="en-US"/>
        </a:p>
      </dgm:t>
    </dgm:pt>
    <dgm:pt modelId="{B6DF79ED-1D7C-4D19-9275-C50331F40713}">
      <dgm:prSet/>
      <dgm:spPr/>
      <dgm:t>
        <a:bodyPr/>
        <a:lstStyle/>
        <a:p>
          <a:r>
            <a:rPr lang="en-US"/>
            <a:t>• </a:t>
          </a:r>
          <a:r>
            <a:rPr lang="ko-KR"/>
            <a:t>마무리 및 </a:t>
          </a:r>
          <a:r>
            <a:rPr lang="en-US"/>
            <a:t>Q&amp;A (7</a:t>
          </a:r>
          <a:r>
            <a:rPr lang="ko-KR"/>
            <a:t>분</a:t>
          </a:r>
          <a:r>
            <a:rPr lang="en-US"/>
            <a:t>)</a:t>
          </a:r>
        </a:p>
      </dgm:t>
    </dgm:pt>
    <dgm:pt modelId="{8261F543-0A93-45CD-AED8-B9A9014EA552}" type="parTrans" cxnId="{D879F009-490B-40E8-8310-ABA26244A5FA}">
      <dgm:prSet/>
      <dgm:spPr/>
      <dgm:t>
        <a:bodyPr/>
        <a:lstStyle/>
        <a:p>
          <a:endParaRPr lang="en-US"/>
        </a:p>
      </dgm:t>
    </dgm:pt>
    <dgm:pt modelId="{ABB0189D-3950-42FB-8D4B-87BF3D26648E}" type="sibTrans" cxnId="{D879F009-490B-40E8-8310-ABA26244A5FA}">
      <dgm:prSet/>
      <dgm:spPr/>
      <dgm:t>
        <a:bodyPr/>
        <a:lstStyle/>
        <a:p>
          <a:endParaRPr lang="en-US"/>
        </a:p>
      </dgm:t>
    </dgm:pt>
    <dgm:pt modelId="{90AFA169-2DCB-446A-ACBA-C5E90A6FB9FD}" type="pres">
      <dgm:prSet presAssocID="{F3234200-F6AA-46AC-8F61-C560E9C4C109}" presName="linear" presStyleCnt="0">
        <dgm:presLayoutVars>
          <dgm:animLvl val="lvl"/>
          <dgm:resizeHandles val="exact"/>
        </dgm:presLayoutVars>
      </dgm:prSet>
      <dgm:spPr/>
    </dgm:pt>
    <dgm:pt modelId="{5204FA30-38D2-4E1B-BE01-1228EBDFCDAA}" type="pres">
      <dgm:prSet presAssocID="{975869C4-7922-4C20-A887-EAB030C9FF4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4AB2C14-D26E-488E-A6CA-04795536A113}" type="pres">
      <dgm:prSet presAssocID="{BFF3D1CD-4762-46F0-9699-BEF89AE74B2B}" presName="spacer" presStyleCnt="0"/>
      <dgm:spPr/>
    </dgm:pt>
    <dgm:pt modelId="{AD699031-9724-4E9F-ACA1-B48FCB32B413}" type="pres">
      <dgm:prSet presAssocID="{65B18F99-9EB0-4165-9276-AF0A20BF32F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B96D62B-FA8D-4DA3-BE0E-4958C8ACAE8B}" type="pres">
      <dgm:prSet presAssocID="{63DB5726-C5A8-4016-98A3-4021D1CF5F14}" presName="spacer" presStyleCnt="0"/>
      <dgm:spPr/>
    </dgm:pt>
    <dgm:pt modelId="{DF7A40DE-F704-4051-AD42-9E6828218976}" type="pres">
      <dgm:prSet presAssocID="{04461BF5-10ED-4584-BAD9-1D8DB084570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CBAFEE1-28F6-43B0-8301-D44EA6DC059C}" type="pres">
      <dgm:prSet presAssocID="{79F6FAAF-FDE2-4EE9-9B23-FBF2DB33E31B}" presName="spacer" presStyleCnt="0"/>
      <dgm:spPr/>
    </dgm:pt>
    <dgm:pt modelId="{7029D372-9451-4E9F-9068-F72AA0FB9443}" type="pres">
      <dgm:prSet presAssocID="{FD1D0E28-AABD-478C-8BCF-C8379DF38D2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0C1943F-6271-4EEE-B6F1-E493DEFE36D3}" type="pres">
      <dgm:prSet presAssocID="{8C566C85-F7AF-46CE-B7DD-25188B6247E1}" presName="spacer" presStyleCnt="0"/>
      <dgm:spPr/>
    </dgm:pt>
    <dgm:pt modelId="{1B004688-E1AD-43E1-9C74-35EA18E680B4}" type="pres">
      <dgm:prSet presAssocID="{46968DA4-0CC1-4371-BA56-87077BF4154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1E36BA4-8DDC-4268-BBF0-E9AAFD46CEAF}" type="pres">
      <dgm:prSet presAssocID="{361B6FA6-5B0D-43BF-8778-23DA8300E83B}" presName="spacer" presStyleCnt="0"/>
      <dgm:spPr/>
    </dgm:pt>
    <dgm:pt modelId="{9B13F94A-560C-4152-B171-31F423BED144}" type="pres">
      <dgm:prSet presAssocID="{18D02BA4-045F-4BC3-9B76-4CBBBDFDBF4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2DB2D90-5080-4CF2-86CC-486E94406385}" type="pres">
      <dgm:prSet presAssocID="{928230AD-BD94-46F1-B808-281B849F1B63}" presName="spacer" presStyleCnt="0"/>
      <dgm:spPr/>
    </dgm:pt>
    <dgm:pt modelId="{30E84A3E-0E3C-4F30-8AF7-B106964D3886}" type="pres">
      <dgm:prSet presAssocID="{B6DF79ED-1D7C-4D19-9275-C50331F4071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E854B09-5FE3-40B1-A7C0-1C853AC204A2}" type="presOf" srcId="{975869C4-7922-4C20-A887-EAB030C9FF45}" destId="{5204FA30-38D2-4E1B-BE01-1228EBDFCDAA}" srcOrd="0" destOrd="0" presId="urn:microsoft.com/office/officeart/2005/8/layout/vList2"/>
    <dgm:cxn modelId="{D879F009-490B-40E8-8310-ABA26244A5FA}" srcId="{F3234200-F6AA-46AC-8F61-C560E9C4C109}" destId="{B6DF79ED-1D7C-4D19-9275-C50331F40713}" srcOrd="6" destOrd="0" parTransId="{8261F543-0A93-45CD-AED8-B9A9014EA552}" sibTransId="{ABB0189D-3950-42FB-8D4B-87BF3D26648E}"/>
    <dgm:cxn modelId="{AEFB1916-39AF-45EC-8D79-215AD40DF88D}" type="presOf" srcId="{65B18F99-9EB0-4165-9276-AF0A20BF32F5}" destId="{AD699031-9724-4E9F-ACA1-B48FCB32B413}" srcOrd="0" destOrd="0" presId="urn:microsoft.com/office/officeart/2005/8/layout/vList2"/>
    <dgm:cxn modelId="{8B7E8E2B-BC12-4283-878F-C044A3821EC5}" srcId="{F3234200-F6AA-46AC-8F61-C560E9C4C109}" destId="{FD1D0E28-AABD-478C-8BCF-C8379DF38D21}" srcOrd="3" destOrd="0" parTransId="{3F9B47B3-EB78-49E8-83A0-C46FE0803EB6}" sibTransId="{8C566C85-F7AF-46CE-B7DD-25188B6247E1}"/>
    <dgm:cxn modelId="{31D2E63E-0823-46C0-B0E3-E7892D8478D6}" srcId="{F3234200-F6AA-46AC-8F61-C560E9C4C109}" destId="{975869C4-7922-4C20-A887-EAB030C9FF45}" srcOrd="0" destOrd="0" parTransId="{7EF2A5D1-1CFE-4E98-AE8B-DE7246A1183C}" sibTransId="{BFF3D1CD-4762-46F0-9699-BEF89AE74B2B}"/>
    <dgm:cxn modelId="{B788D57D-879A-4888-B06C-6A3AC7E41B4B}" srcId="{F3234200-F6AA-46AC-8F61-C560E9C4C109}" destId="{65B18F99-9EB0-4165-9276-AF0A20BF32F5}" srcOrd="1" destOrd="0" parTransId="{A777AB8E-360F-492A-9AB0-817482AFE60C}" sibTransId="{63DB5726-C5A8-4016-98A3-4021D1CF5F14}"/>
    <dgm:cxn modelId="{4444FC81-66D7-46E3-A5EF-B182BC3E705A}" srcId="{F3234200-F6AA-46AC-8F61-C560E9C4C109}" destId="{04461BF5-10ED-4584-BAD9-1D8DB0845707}" srcOrd="2" destOrd="0" parTransId="{94B62128-DD58-4CA3-B2BB-C9D5E3D8C50D}" sibTransId="{79F6FAAF-FDE2-4EE9-9B23-FBF2DB33E31B}"/>
    <dgm:cxn modelId="{7660B984-C197-4B9B-A4D7-1AE75F3F1330}" srcId="{F3234200-F6AA-46AC-8F61-C560E9C4C109}" destId="{18D02BA4-045F-4BC3-9B76-4CBBBDFDBF40}" srcOrd="5" destOrd="0" parTransId="{5C2C684F-43DE-4C9A-BC45-70BF69F9A1DD}" sibTransId="{928230AD-BD94-46F1-B808-281B849F1B63}"/>
    <dgm:cxn modelId="{90979797-0A05-43CD-9CC3-C9D33958A432}" type="presOf" srcId="{F3234200-F6AA-46AC-8F61-C560E9C4C109}" destId="{90AFA169-2DCB-446A-ACBA-C5E90A6FB9FD}" srcOrd="0" destOrd="0" presId="urn:microsoft.com/office/officeart/2005/8/layout/vList2"/>
    <dgm:cxn modelId="{6AF734A6-8C87-43F9-88B7-01A0AB52877A}" type="presOf" srcId="{FD1D0E28-AABD-478C-8BCF-C8379DF38D21}" destId="{7029D372-9451-4E9F-9068-F72AA0FB9443}" srcOrd="0" destOrd="0" presId="urn:microsoft.com/office/officeart/2005/8/layout/vList2"/>
    <dgm:cxn modelId="{2D5688C8-64D7-4E3F-9B27-3267892D0469}" type="presOf" srcId="{18D02BA4-045F-4BC3-9B76-4CBBBDFDBF40}" destId="{9B13F94A-560C-4152-B171-31F423BED144}" srcOrd="0" destOrd="0" presId="urn:microsoft.com/office/officeart/2005/8/layout/vList2"/>
    <dgm:cxn modelId="{61AA96CD-A4EE-4EB3-83A8-0C3B73845247}" type="presOf" srcId="{B6DF79ED-1D7C-4D19-9275-C50331F40713}" destId="{30E84A3E-0E3C-4F30-8AF7-B106964D3886}" srcOrd="0" destOrd="0" presId="urn:microsoft.com/office/officeart/2005/8/layout/vList2"/>
    <dgm:cxn modelId="{24254ADF-3D0D-4DD9-80F3-28938B17D882}" type="presOf" srcId="{46968DA4-0CC1-4371-BA56-87077BF4154A}" destId="{1B004688-E1AD-43E1-9C74-35EA18E680B4}" srcOrd="0" destOrd="0" presId="urn:microsoft.com/office/officeart/2005/8/layout/vList2"/>
    <dgm:cxn modelId="{AE8429E1-3CCE-40F9-BE88-1660AE0F6775}" type="presOf" srcId="{04461BF5-10ED-4584-BAD9-1D8DB0845707}" destId="{DF7A40DE-F704-4051-AD42-9E6828218976}" srcOrd="0" destOrd="0" presId="urn:microsoft.com/office/officeart/2005/8/layout/vList2"/>
    <dgm:cxn modelId="{3F6A3DF1-4380-4311-A1EE-36B9BF3813D0}" srcId="{F3234200-F6AA-46AC-8F61-C560E9C4C109}" destId="{46968DA4-0CC1-4371-BA56-87077BF4154A}" srcOrd="4" destOrd="0" parTransId="{6D00714F-7B78-4250-BB35-A9380E639ED1}" sibTransId="{361B6FA6-5B0D-43BF-8778-23DA8300E83B}"/>
    <dgm:cxn modelId="{A411DDA5-0ADB-4D3D-917C-209E2563A1BF}" type="presParOf" srcId="{90AFA169-2DCB-446A-ACBA-C5E90A6FB9FD}" destId="{5204FA30-38D2-4E1B-BE01-1228EBDFCDAA}" srcOrd="0" destOrd="0" presId="urn:microsoft.com/office/officeart/2005/8/layout/vList2"/>
    <dgm:cxn modelId="{4924CC54-F2F5-44B9-BB9D-9F5FE9D7625C}" type="presParOf" srcId="{90AFA169-2DCB-446A-ACBA-C5E90A6FB9FD}" destId="{E4AB2C14-D26E-488E-A6CA-04795536A113}" srcOrd="1" destOrd="0" presId="urn:microsoft.com/office/officeart/2005/8/layout/vList2"/>
    <dgm:cxn modelId="{C1A7FADE-9267-42E6-BD63-CDD946788A64}" type="presParOf" srcId="{90AFA169-2DCB-446A-ACBA-C5E90A6FB9FD}" destId="{AD699031-9724-4E9F-ACA1-B48FCB32B413}" srcOrd="2" destOrd="0" presId="urn:microsoft.com/office/officeart/2005/8/layout/vList2"/>
    <dgm:cxn modelId="{78169758-F5D7-4643-B6C1-2E58A11C8DE3}" type="presParOf" srcId="{90AFA169-2DCB-446A-ACBA-C5E90A6FB9FD}" destId="{6B96D62B-FA8D-4DA3-BE0E-4958C8ACAE8B}" srcOrd="3" destOrd="0" presId="urn:microsoft.com/office/officeart/2005/8/layout/vList2"/>
    <dgm:cxn modelId="{056053B4-6452-4196-B975-0DA19EA3D88F}" type="presParOf" srcId="{90AFA169-2DCB-446A-ACBA-C5E90A6FB9FD}" destId="{DF7A40DE-F704-4051-AD42-9E6828218976}" srcOrd="4" destOrd="0" presId="urn:microsoft.com/office/officeart/2005/8/layout/vList2"/>
    <dgm:cxn modelId="{43913CF2-E3B3-43DA-B2CC-04502E121DFC}" type="presParOf" srcId="{90AFA169-2DCB-446A-ACBA-C5E90A6FB9FD}" destId="{9CBAFEE1-28F6-43B0-8301-D44EA6DC059C}" srcOrd="5" destOrd="0" presId="urn:microsoft.com/office/officeart/2005/8/layout/vList2"/>
    <dgm:cxn modelId="{6BD84E66-6E85-4D91-AD42-007E6F43677C}" type="presParOf" srcId="{90AFA169-2DCB-446A-ACBA-C5E90A6FB9FD}" destId="{7029D372-9451-4E9F-9068-F72AA0FB9443}" srcOrd="6" destOrd="0" presId="urn:microsoft.com/office/officeart/2005/8/layout/vList2"/>
    <dgm:cxn modelId="{A22D0469-0284-4BF4-8AC8-DD44CB2943CD}" type="presParOf" srcId="{90AFA169-2DCB-446A-ACBA-C5E90A6FB9FD}" destId="{80C1943F-6271-4EEE-B6F1-E493DEFE36D3}" srcOrd="7" destOrd="0" presId="urn:microsoft.com/office/officeart/2005/8/layout/vList2"/>
    <dgm:cxn modelId="{0A98A7B8-0338-470D-B847-BED57B4FFF05}" type="presParOf" srcId="{90AFA169-2DCB-446A-ACBA-C5E90A6FB9FD}" destId="{1B004688-E1AD-43E1-9C74-35EA18E680B4}" srcOrd="8" destOrd="0" presId="urn:microsoft.com/office/officeart/2005/8/layout/vList2"/>
    <dgm:cxn modelId="{A26D2D2F-153C-419F-ACF0-44E8DCB3F561}" type="presParOf" srcId="{90AFA169-2DCB-446A-ACBA-C5E90A6FB9FD}" destId="{21E36BA4-8DDC-4268-BBF0-E9AAFD46CEAF}" srcOrd="9" destOrd="0" presId="urn:microsoft.com/office/officeart/2005/8/layout/vList2"/>
    <dgm:cxn modelId="{E9EE16C6-872F-4F10-AB7B-9E093C62DE44}" type="presParOf" srcId="{90AFA169-2DCB-446A-ACBA-C5E90A6FB9FD}" destId="{9B13F94A-560C-4152-B171-31F423BED144}" srcOrd="10" destOrd="0" presId="urn:microsoft.com/office/officeart/2005/8/layout/vList2"/>
    <dgm:cxn modelId="{69DA6FDF-45F6-4E1F-8E0A-A8D01A7A48CA}" type="presParOf" srcId="{90AFA169-2DCB-446A-ACBA-C5E90A6FB9FD}" destId="{62DB2D90-5080-4CF2-86CC-486E94406385}" srcOrd="11" destOrd="0" presId="urn:microsoft.com/office/officeart/2005/8/layout/vList2"/>
    <dgm:cxn modelId="{F721EDC2-C370-410E-AE7E-D0AE5F621077}" type="presParOf" srcId="{90AFA169-2DCB-446A-ACBA-C5E90A6FB9FD}" destId="{30E84A3E-0E3C-4F30-8AF7-B106964D388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3D226E-4A13-4536-8AB8-6374BAE1577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B2646B6-65CE-4967-98B8-1EA7A31B67D2}">
      <dgm:prSet/>
      <dgm:spPr/>
      <dgm:t>
        <a:bodyPr/>
        <a:lstStyle/>
        <a:p>
          <a:r>
            <a:rPr lang="en-US"/>
            <a:t>5등급제가 특목고에 유리한 이유</a:t>
          </a:r>
        </a:p>
      </dgm:t>
    </dgm:pt>
    <dgm:pt modelId="{C99EEDE3-D358-4CE8-9FB3-4F679EA2D178}" type="parTrans" cxnId="{425F5C0E-8FD2-4862-BC31-0DF4AE056E14}">
      <dgm:prSet/>
      <dgm:spPr/>
      <dgm:t>
        <a:bodyPr/>
        <a:lstStyle/>
        <a:p>
          <a:endParaRPr lang="en-US"/>
        </a:p>
      </dgm:t>
    </dgm:pt>
    <dgm:pt modelId="{45195B6F-EFB0-4876-BEFD-B76801F53373}" type="sibTrans" cxnId="{425F5C0E-8FD2-4862-BC31-0DF4AE056E14}">
      <dgm:prSet/>
      <dgm:spPr/>
      <dgm:t>
        <a:bodyPr/>
        <a:lstStyle/>
        <a:p>
          <a:endParaRPr lang="en-US"/>
        </a:p>
      </dgm:t>
    </dgm:pt>
    <dgm:pt modelId="{0A501CBC-1BAC-453C-86CE-9A3AAA465415}">
      <dgm:prSet/>
      <dgm:spPr/>
      <dgm:t>
        <a:bodyPr/>
        <a:lstStyle/>
        <a:p>
          <a:r>
            <a:rPr lang="en-US"/>
            <a:t>• 내신 부담 감소로 심화 학습 가능</a:t>
          </a:r>
        </a:p>
      </dgm:t>
    </dgm:pt>
    <dgm:pt modelId="{9BDB5743-65BA-4774-B79F-4955B834E9BC}" type="parTrans" cxnId="{E3300EA0-0253-4FAC-9CCD-B8832B02CD8B}">
      <dgm:prSet/>
      <dgm:spPr/>
      <dgm:t>
        <a:bodyPr/>
        <a:lstStyle/>
        <a:p>
          <a:endParaRPr lang="en-US"/>
        </a:p>
      </dgm:t>
    </dgm:pt>
    <dgm:pt modelId="{67319CFF-089F-4614-8F48-07FCEF37B3C9}" type="sibTrans" cxnId="{E3300EA0-0253-4FAC-9CCD-B8832B02CD8B}">
      <dgm:prSet/>
      <dgm:spPr/>
      <dgm:t>
        <a:bodyPr/>
        <a:lstStyle/>
        <a:p>
          <a:endParaRPr lang="en-US"/>
        </a:p>
      </dgm:t>
    </dgm:pt>
    <dgm:pt modelId="{2B4A78ED-AF0D-4719-8490-B608BD7386CD}">
      <dgm:prSet/>
      <dgm:spPr/>
      <dgm:t>
        <a:bodyPr/>
        <a:lstStyle/>
        <a:p>
          <a:r>
            <a:rPr lang="en-US"/>
            <a:t>• 비교과 활동 집중 투자 기회</a:t>
          </a:r>
        </a:p>
      </dgm:t>
    </dgm:pt>
    <dgm:pt modelId="{BC26BFC6-B179-4A85-B6CB-C29BDDCCCC42}" type="parTrans" cxnId="{3EC5B83A-B4FC-4090-9978-967DA6B0002C}">
      <dgm:prSet/>
      <dgm:spPr/>
      <dgm:t>
        <a:bodyPr/>
        <a:lstStyle/>
        <a:p>
          <a:endParaRPr lang="en-US"/>
        </a:p>
      </dgm:t>
    </dgm:pt>
    <dgm:pt modelId="{D97B4B86-31BE-426F-A678-62B654EE9461}" type="sibTrans" cxnId="{3EC5B83A-B4FC-4090-9978-967DA6B0002C}">
      <dgm:prSet/>
      <dgm:spPr/>
      <dgm:t>
        <a:bodyPr/>
        <a:lstStyle/>
        <a:p>
          <a:endParaRPr lang="en-US"/>
        </a:p>
      </dgm:t>
    </dgm:pt>
    <dgm:pt modelId="{70FB5266-56A6-4A12-A9F8-9E8ADDF491E0}">
      <dgm:prSet/>
      <dgm:spPr/>
      <dgm:t>
        <a:bodyPr/>
        <a:lstStyle/>
        <a:p>
          <a:r>
            <a:rPr lang="en-US"/>
            <a:t>• 창의적 사고력 계발 시간 확보</a:t>
          </a:r>
        </a:p>
      </dgm:t>
    </dgm:pt>
    <dgm:pt modelId="{FDC314C7-A020-4316-A309-6F1969F8F02F}" type="parTrans" cxnId="{89ED05E7-5D15-483B-83C9-51DB1853DEB4}">
      <dgm:prSet/>
      <dgm:spPr/>
      <dgm:t>
        <a:bodyPr/>
        <a:lstStyle/>
        <a:p>
          <a:endParaRPr lang="en-US"/>
        </a:p>
      </dgm:t>
    </dgm:pt>
    <dgm:pt modelId="{8A2AAFFE-7D24-45DC-A22F-49B669038DC7}" type="sibTrans" cxnId="{89ED05E7-5D15-483B-83C9-51DB1853DEB4}">
      <dgm:prSet/>
      <dgm:spPr/>
      <dgm:t>
        <a:bodyPr/>
        <a:lstStyle/>
        <a:p>
          <a:endParaRPr lang="en-US"/>
        </a:p>
      </dgm:t>
    </dgm:pt>
    <dgm:pt modelId="{D3DAB113-290C-4267-BCE3-1F85FA4B85BB}">
      <dgm:prSet/>
      <dgm:spPr/>
      <dgm:t>
        <a:bodyPr/>
        <a:lstStyle/>
        <a:p>
          <a:r>
            <a:rPr lang="en-US"/>
            <a:t>• 특목고 특화 프로그램 준비 여유</a:t>
          </a:r>
        </a:p>
      </dgm:t>
    </dgm:pt>
    <dgm:pt modelId="{A414F612-AAAF-4834-8FE5-143DF052E123}" type="parTrans" cxnId="{E9FC0789-2F17-4B12-A992-865F5B6EBB4C}">
      <dgm:prSet/>
      <dgm:spPr/>
      <dgm:t>
        <a:bodyPr/>
        <a:lstStyle/>
        <a:p>
          <a:endParaRPr lang="en-US"/>
        </a:p>
      </dgm:t>
    </dgm:pt>
    <dgm:pt modelId="{BD3F9820-EBA2-4204-8BF7-80568A7E5384}" type="sibTrans" cxnId="{E9FC0789-2F17-4B12-A992-865F5B6EBB4C}">
      <dgm:prSet/>
      <dgm:spPr/>
      <dgm:t>
        <a:bodyPr/>
        <a:lstStyle/>
        <a:p>
          <a:endParaRPr lang="en-US"/>
        </a:p>
      </dgm:t>
    </dgm:pt>
    <dgm:pt modelId="{565C70C0-80A7-4117-8D98-8FAFD6B8E7CE}">
      <dgm:prSet/>
      <dgm:spPr/>
      <dgm:t>
        <a:bodyPr/>
        <a:lstStyle/>
        <a:p>
          <a:r>
            <a:rPr lang="en-US"/>
            <a:t>→ 전략적 준비의 중요성 증대</a:t>
          </a:r>
        </a:p>
      </dgm:t>
    </dgm:pt>
    <dgm:pt modelId="{3F1CDD8B-9700-4E6E-A75D-1C0644A83BEF}" type="parTrans" cxnId="{1C1807A1-4661-4B7D-9B43-A18CA70449BF}">
      <dgm:prSet/>
      <dgm:spPr/>
      <dgm:t>
        <a:bodyPr/>
        <a:lstStyle/>
        <a:p>
          <a:endParaRPr lang="en-US"/>
        </a:p>
      </dgm:t>
    </dgm:pt>
    <dgm:pt modelId="{076FD23E-4AE5-40DC-8221-135CE10C92BC}" type="sibTrans" cxnId="{1C1807A1-4661-4B7D-9B43-A18CA70449BF}">
      <dgm:prSet/>
      <dgm:spPr/>
      <dgm:t>
        <a:bodyPr/>
        <a:lstStyle/>
        <a:p>
          <a:endParaRPr lang="en-US"/>
        </a:p>
      </dgm:t>
    </dgm:pt>
    <dgm:pt modelId="{5D9CA682-5196-40CB-92DC-07D0D8855110}" type="pres">
      <dgm:prSet presAssocID="{7B3D226E-4A13-4536-8AB8-6374BAE15773}" presName="linear" presStyleCnt="0">
        <dgm:presLayoutVars>
          <dgm:animLvl val="lvl"/>
          <dgm:resizeHandles val="exact"/>
        </dgm:presLayoutVars>
      </dgm:prSet>
      <dgm:spPr/>
    </dgm:pt>
    <dgm:pt modelId="{334EA766-7C2C-43AD-8B0D-3DEAA70A222A}" type="pres">
      <dgm:prSet presAssocID="{DB2646B6-65CE-4967-98B8-1EA7A31B67D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866CFD9-1444-4F88-A121-A4D2EB8554E6}" type="pres">
      <dgm:prSet presAssocID="{45195B6F-EFB0-4876-BEFD-B76801F53373}" presName="spacer" presStyleCnt="0"/>
      <dgm:spPr/>
    </dgm:pt>
    <dgm:pt modelId="{DFC3E0D1-FC08-4BBA-8D13-994B3D94E35D}" type="pres">
      <dgm:prSet presAssocID="{0A501CBC-1BAC-453C-86CE-9A3AAA46541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C9EA670-0E47-4C2E-B827-6BF9E695D296}" type="pres">
      <dgm:prSet presAssocID="{67319CFF-089F-4614-8F48-07FCEF37B3C9}" presName="spacer" presStyleCnt="0"/>
      <dgm:spPr/>
    </dgm:pt>
    <dgm:pt modelId="{3BA4A4D0-5FBF-4BD4-9B01-ECA3FA7B277A}" type="pres">
      <dgm:prSet presAssocID="{2B4A78ED-AF0D-4719-8490-B608BD7386C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5A9C676-7AFC-4E69-8B39-5CD15C52EDA4}" type="pres">
      <dgm:prSet presAssocID="{D97B4B86-31BE-426F-A678-62B654EE9461}" presName="spacer" presStyleCnt="0"/>
      <dgm:spPr/>
    </dgm:pt>
    <dgm:pt modelId="{5F64DCEA-1701-4897-9AD7-4A64D2F7CB1B}" type="pres">
      <dgm:prSet presAssocID="{70FB5266-56A6-4A12-A9F8-9E8ADDF491E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3778FEE-D38C-4472-A1B3-5D43AFA14E59}" type="pres">
      <dgm:prSet presAssocID="{8A2AAFFE-7D24-45DC-A22F-49B669038DC7}" presName="spacer" presStyleCnt="0"/>
      <dgm:spPr/>
    </dgm:pt>
    <dgm:pt modelId="{309EDEE3-8B47-48CB-8AF0-DDA333E733CB}" type="pres">
      <dgm:prSet presAssocID="{D3DAB113-290C-4267-BCE3-1F85FA4B85B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8E5370A-1C3A-48B6-83E2-44A68DF59A1C}" type="pres">
      <dgm:prSet presAssocID="{BD3F9820-EBA2-4204-8BF7-80568A7E5384}" presName="spacer" presStyleCnt="0"/>
      <dgm:spPr/>
    </dgm:pt>
    <dgm:pt modelId="{9E15C600-2F89-4AE4-8E3C-14B389B28BD4}" type="pres">
      <dgm:prSet presAssocID="{565C70C0-80A7-4117-8D98-8FAFD6B8E7C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25F5C0E-8FD2-4862-BC31-0DF4AE056E14}" srcId="{7B3D226E-4A13-4536-8AB8-6374BAE15773}" destId="{DB2646B6-65CE-4967-98B8-1EA7A31B67D2}" srcOrd="0" destOrd="0" parTransId="{C99EEDE3-D358-4CE8-9FB3-4F679EA2D178}" sibTransId="{45195B6F-EFB0-4876-BEFD-B76801F53373}"/>
    <dgm:cxn modelId="{3EC5B83A-B4FC-4090-9978-967DA6B0002C}" srcId="{7B3D226E-4A13-4536-8AB8-6374BAE15773}" destId="{2B4A78ED-AF0D-4719-8490-B608BD7386CD}" srcOrd="2" destOrd="0" parTransId="{BC26BFC6-B179-4A85-B6CB-C29BDDCCCC42}" sibTransId="{D97B4B86-31BE-426F-A678-62B654EE9461}"/>
    <dgm:cxn modelId="{73F08A3C-1777-435C-B99C-C3471D68BBF7}" type="presOf" srcId="{2B4A78ED-AF0D-4719-8490-B608BD7386CD}" destId="{3BA4A4D0-5FBF-4BD4-9B01-ECA3FA7B277A}" srcOrd="0" destOrd="0" presId="urn:microsoft.com/office/officeart/2005/8/layout/vList2"/>
    <dgm:cxn modelId="{7EB3785D-A5D5-422A-B20C-B1C9D9E8FF2F}" type="presOf" srcId="{70FB5266-56A6-4A12-A9F8-9E8ADDF491E0}" destId="{5F64DCEA-1701-4897-9AD7-4A64D2F7CB1B}" srcOrd="0" destOrd="0" presId="urn:microsoft.com/office/officeart/2005/8/layout/vList2"/>
    <dgm:cxn modelId="{9D01A973-24E6-405E-A3A1-9EF1A5A508A8}" type="presOf" srcId="{7B3D226E-4A13-4536-8AB8-6374BAE15773}" destId="{5D9CA682-5196-40CB-92DC-07D0D8855110}" srcOrd="0" destOrd="0" presId="urn:microsoft.com/office/officeart/2005/8/layout/vList2"/>
    <dgm:cxn modelId="{CE5DA458-7374-4E66-8F16-BB4CF008039C}" type="presOf" srcId="{D3DAB113-290C-4267-BCE3-1F85FA4B85BB}" destId="{309EDEE3-8B47-48CB-8AF0-DDA333E733CB}" srcOrd="0" destOrd="0" presId="urn:microsoft.com/office/officeart/2005/8/layout/vList2"/>
    <dgm:cxn modelId="{0658447C-8C28-498C-BECC-050AB7246BF2}" type="presOf" srcId="{0A501CBC-1BAC-453C-86CE-9A3AAA465415}" destId="{DFC3E0D1-FC08-4BBA-8D13-994B3D94E35D}" srcOrd="0" destOrd="0" presId="urn:microsoft.com/office/officeart/2005/8/layout/vList2"/>
    <dgm:cxn modelId="{E9FC0789-2F17-4B12-A992-865F5B6EBB4C}" srcId="{7B3D226E-4A13-4536-8AB8-6374BAE15773}" destId="{D3DAB113-290C-4267-BCE3-1F85FA4B85BB}" srcOrd="4" destOrd="0" parTransId="{A414F612-AAAF-4834-8FE5-143DF052E123}" sibTransId="{BD3F9820-EBA2-4204-8BF7-80568A7E5384}"/>
    <dgm:cxn modelId="{E3300EA0-0253-4FAC-9CCD-B8832B02CD8B}" srcId="{7B3D226E-4A13-4536-8AB8-6374BAE15773}" destId="{0A501CBC-1BAC-453C-86CE-9A3AAA465415}" srcOrd="1" destOrd="0" parTransId="{9BDB5743-65BA-4774-B79F-4955B834E9BC}" sibTransId="{67319CFF-089F-4614-8F48-07FCEF37B3C9}"/>
    <dgm:cxn modelId="{1C1807A1-4661-4B7D-9B43-A18CA70449BF}" srcId="{7B3D226E-4A13-4536-8AB8-6374BAE15773}" destId="{565C70C0-80A7-4117-8D98-8FAFD6B8E7CE}" srcOrd="5" destOrd="0" parTransId="{3F1CDD8B-9700-4E6E-A75D-1C0644A83BEF}" sibTransId="{076FD23E-4AE5-40DC-8221-135CE10C92BC}"/>
    <dgm:cxn modelId="{AD4212A6-82E9-4B92-8FFA-C8BCBC6C6D39}" type="presOf" srcId="{DB2646B6-65CE-4967-98B8-1EA7A31B67D2}" destId="{334EA766-7C2C-43AD-8B0D-3DEAA70A222A}" srcOrd="0" destOrd="0" presId="urn:microsoft.com/office/officeart/2005/8/layout/vList2"/>
    <dgm:cxn modelId="{CE2C2CB6-5F05-474C-A295-BA39830FE488}" type="presOf" srcId="{565C70C0-80A7-4117-8D98-8FAFD6B8E7CE}" destId="{9E15C600-2F89-4AE4-8E3C-14B389B28BD4}" srcOrd="0" destOrd="0" presId="urn:microsoft.com/office/officeart/2005/8/layout/vList2"/>
    <dgm:cxn modelId="{89ED05E7-5D15-483B-83C9-51DB1853DEB4}" srcId="{7B3D226E-4A13-4536-8AB8-6374BAE15773}" destId="{70FB5266-56A6-4A12-A9F8-9E8ADDF491E0}" srcOrd="3" destOrd="0" parTransId="{FDC314C7-A020-4316-A309-6F1969F8F02F}" sibTransId="{8A2AAFFE-7D24-45DC-A22F-49B669038DC7}"/>
    <dgm:cxn modelId="{4312B2AA-DF50-44C2-B943-F55F4C6A6F09}" type="presParOf" srcId="{5D9CA682-5196-40CB-92DC-07D0D8855110}" destId="{334EA766-7C2C-43AD-8B0D-3DEAA70A222A}" srcOrd="0" destOrd="0" presId="urn:microsoft.com/office/officeart/2005/8/layout/vList2"/>
    <dgm:cxn modelId="{C96EC56C-62B9-4202-A053-773F35A3AB6E}" type="presParOf" srcId="{5D9CA682-5196-40CB-92DC-07D0D8855110}" destId="{F866CFD9-1444-4F88-A121-A4D2EB8554E6}" srcOrd="1" destOrd="0" presId="urn:microsoft.com/office/officeart/2005/8/layout/vList2"/>
    <dgm:cxn modelId="{550C61E6-C540-4952-A3D5-3C1DF37452CD}" type="presParOf" srcId="{5D9CA682-5196-40CB-92DC-07D0D8855110}" destId="{DFC3E0D1-FC08-4BBA-8D13-994B3D94E35D}" srcOrd="2" destOrd="0" presId="urn:microsoft.com/office/officeart/2005/8/layout/vList2"/>
    <dgm:cxn modelId="{71ACE895-5C7E-4E3C-8C19-70824FB262AB}" type="presParOf" srcId="{5D9CA682-5196-40CB-92DC-07D0D8855110}" destId="{3C9EA670-0E47-4C2E-B827-6BF9E695D296}" srcOrd="3" destOrd="0" presId="urn:microsoft.com/office/officeart/2005/8/layout/vList2"/>
    <dgm:cxn modelId="{B3A2FFA8-6F2D-4563-AB86-054B74F0E636}" type="presParOf" srcId="{5D9CA682-5196-40CB-92DC-07D0D8855110}" destId="{3BA4A4D0-5FBF-4BD4-9B01-ECA3FA7B277A}" srcOrd="4" destOrd="0" presId="urn:microsoft.com/office/officeart/2005/8/layout/vList2"/>
    <dgm:cxn modelId="{246BF491-7768-46A1-AA7F-C8986B363910}" type="presParOf" srcId="{5D9CA682-5196-40CB-92DC-07D0D8855110}" destId="{B5A9C676-7AFC-4E69-8B39-5CD15C52EDA4}" srcOrd="5" destOrd="0" presId="urn:microsoft.com/office/officeart/2005/8/layout/vList2"/>
    <dgm:cxn modelId="{68723097-1A36-48B8-B859-568450E353EE}" type="presParOf" srcId="{5D9CA682-5196-40CB-92DC-07D0D8855110}" destId="{5F64DCEA-1701-4897-9AD7-4A64D2F7CB1B}" srcOrd="6" destOrd="0" presId="urn:microsoft.com/office/officeart/2005/8/layout/vList2"/>
    <dgm:cxn modelId="{0E981BCD-4425-4896-AAD1-F7BECFA5E490}" type="presParOf" srcId="{5D9CA682-5196-40CB-92DC-07D0D8855110}" destId="{13778FEE-D38C-4472-A1B3-5D43AFA14E59}" srcOrd="7" destOrd="0" presId="urn:microsoft.com/office/officeart/2005/8/layout/vList2"/>
    <dgm:cxn modelId="{8AF46A2E-CA00-4F54-B61B-8CBCD50D6891}" type="presParOf" srcId="{5D9CA682-5196-40CB-92DC-07D0D8855110}" destId="{309EDEE3-8B47-48CB-8AF0-DDA333E733CB}" srcOrd="8" destOrd="0" presId="urn:microsoft.com/office/officeart/2005/8/layout/vList2"/>
    <dgm:cxn modelId="{36A2B438-6CE2-4274-A927-150D67675695}" type="presParOf" srcId="{5D9CA682-5196-40CB-92DC-07D0D8855110}" destId="{C8E5370A-1C3A-48B6-83E2-44A68DF59A1C}" srcOrd="9" destOrd="0" presId="urn:microsoft.com/office/officeart/2005/8/layout/vList2"/>
    <dgm:cxn modelId="{E43D964A-F89C-4F3A-BBD4-9CD31052AF93}" type="presParOf" srcId="{5D9CA682-5196-40CB-92DC-07D0D8855110}" destId="{9E15C600-2F89-4AE4-8E3C-14B389B28BD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EE175D-377F-46E7-B029-BDA2BBBCBAC1}" type="doc">
      <dgm:prSet loTypeId="urn:microsoft.com/office/officeart/2005/8/layout/cycle1" loCatId="cycle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BC09846-5E15-4361-91E6-B82CC17B2616}">
      <dgm:prSet/>
      <dgm:spPr/>
      <dgm:t>
        <a:bodyPr/>
        <a:lstStyle/>
        <a:p>
          <a:r>
            <a:rPr lang="en-US"/>
            <a:t>학생이 진로에 따라 과목 선택</a:t>
          </a:r>
        </a:p>
      </dgm:t>
    </dgm:pt>
    <dgm:pt modelId="{3145DB68-9A51-4843-87AD-B0630B625637}" type="parTrans" cxnId="{B2B323A8-67C5-47AE-9C3A-D0776529E445}">
      <dgm:prSet/>
      <dgm:spPr/>
      <dgm:t>
        <a:bodyPr/>
        <a:lstStyle/>
        <a:p>
          <a:endParaRPr lang="en-US"/>
        </a:p>
      </dgm:t>
    </dgm:pt>
    <dgm:pt modelId="{4B54F99D-E180-4F5B-9C77-C83B0B9E30C5}" type="sibTrans" cxnId="{B2B323A8-67C5-47AE-9C3A-D0776529E445}">
      <dgm:prSet/>
      <dgm:spPr/>
      <dgm:t>
        <a:bodyPr/>
        <a:lstStyle/>
        <a:p>
          <a:endParaRPr lang="en-US"/>
        </a:p>
      </dgm:t>
    </dgm:pt>
    <dgm:pt modelId="{65153092-863D-4374-884D-0A0FFB7A8463}">
      <dgm:prSet/>
      <dgm:spPr/>
      <dgm:t>
        <a:bodyPr/>
        <a:lstStyle/>
        <a:p>
          <a:r>
            <a:rPr lang="en-US"/>
            <a:t>• 필수과목 + 선택과목 조합</a:t>
          </a:r>
        </a:p>
      </dgm:t>
    </dgm:pt>
    <dgm:pt modelId="{37428770-261A-417C-8466-09A45AFC6B15}" type="parTrans" cxnId="{D02C9B1E-11B4-4AFE-A129-31089646A704}">
      <dgm:prSet/>
      <dgm:spPr/>
      <dgm:t>
        <a:bodyPr/>
        <a:lstStyle/>
        <a:p>
          <a:endParaRPr lang="en-US"/>
        </a:p>
      </dgm:t>
    </dgm:pt>
    <dgm:pt modelId="{9A31473D-A479-4333-8352-54C31EBF1E28}" type="sibTrans" cxnId="{D02C9B1E-11B4-4AFE-A129-31089646A704}">
      <dgm:prSet/>
      <dgm:spPr/>
      <dgm:t>
        <a:bodyPr/>
        <a:lstStyle/>
        <a:p>
          <a:endParaRPr lang="en-US"/>
        </a:p>
      </dgm:t>
    </dgm:pt>
    <dgm:pt modelId="{426CD366-804E-4626-A5BF-591EACB7895B}">
      <dgm:prSet/>
      <dgm:spPr/>
      <dgm:t>
        <a:bodyPr/>
        <a:lstStyle/>
        <a:p>
          <a:r>
            <a:rPr lang="en-US"/>
            <a:t>• 개인별 맞춤형 교육과정</a:t>
          </a:r>
        </a:p>
      </dgm:t>
    </dgm:pt>
    <dgm:pt modelId="{C1573A49-04D3-4EA7-94F2-8ED952D1F63E}" type="parTrans" cxnId="{3274306C-22DA-4D4C-A135-5044A674BEF3}">
      <dgm:prSet/>
      <dgm:spPr/>
      <dgm:t>
        <a:bodyPr/>
        <a:lstStyle/>
        <a:p>
          <a:endParaRPr lang="en-US"/>
        </a:p>
      </dgm:t>
    </dgm:pt>
    <dgm:pt modelId="{28F920A8-D299-4CC8-A3EC-A9BDA0540D15}" type="sibTrans" cxnId="{3274306C-22DA-4D4C-A135-5044A674BEF3}">
      <dgm:prSet/>
      <dgm:spPr/>
      <dgm:t>
        <a:bodyPr/>
        <a:lstStyle/>
        <a:p>
          <a:endParaRPr lang="en-US"/>
        </a:p>
      </dgm:t>
    </dgm:pt>
    <dgm:pt modelId="{2A85FB15-53F6-4116-987A-58265644952F}">
      <dgm:prSet/>
      <dgm:spPr/>
      <dgm:t>
        <a:bodyPr/>
        <a:lstStyle/>
        <a:p>
          <a:r>
            <a:rPr lang="en-US"/>
            <a:t>• 진로 적성에 맞는 심화 학습</a:t>
          </a:r>
        </a:p>
      </dgm:t>
    </dgm:pt>
    <dgm:pt modelId="{49AB8CE7-A7B5-419C-9A5D-7328004D68D3}" type="parTrans" cxnId="{824708EB-02B2-472D-9D1A-B4A19940CFF0}">
      <dgm:prSet/>
      <dgm:spPr/>
      <dgm:t>
        <a:bodyPr/>
        <a:lstStyle/>
        <a:p>
          <a:endParaRPr lang="en-US"/>
        </a:p>
      </dgm:t>
    </dgm:pt>
    <dgm:pt modelId="{0B2B0AB4-0AD2-4D21-834E-E296B55B585F}" type="sibTrans" cxnId="{824708EB-02B2-472D-9D1A-B4A19940CFF0}">
      <dgm:prSet/>
      <dgm:spPr/>
      <dgm:t>
        <a:bodyPr/>
        <a:lstStyle/>
        <a:p>
          <a:endParaRPr lang="en-US"/>
        </a:p>
      </dgm:t>
    </dgm:pt>
    <dgm:pt modelId="{49EADAEF-10B0-4344-B46A-B01CB1ACA8C0}">
      <dgm:prSet/>
      <dgm:spPr/>
      <dgm:t>
        <a:bodyPr/>
        <a:lstStyle/>
        <a:p>
          <a:r>
            <a:rPr lang="en-US"/>
            <a:t>• 대학 전공과 직접 연계</a:t>
          </a:r>
        </a:p>
      </dgm:t>
    </dgm:pt>
    <dgm:pt modelId="{1D2E6ABD-E4A0-4DEE-B055-5EE106B537B0}" type="parTrans" cxnId="{38C5D717-4AAD-4B3F-9FDC-BC9B671E386B}">
      <dgm:prSet/>
      <dgm:spPr/>
      <dgm:t>
        <a:bodyPr/>
        <a:lstStyle/>
        <a:p>
          <a:endParaRPr lang="en-US"/>
        </a:p>
      </dgm:t>
    </dgm:pt>
    <dgm:pt modelId="{B6CDC3BF-0E19-4273-A70B-ADDA47412078}" type="sibTrans" cxnId="{38C5D717-4AAD-4B3F-9FDC-BC9B671E386B}">
      <dgm:prSet/>
      <dgm:spPr/>
      <dgm:t>
        <a:bodyPr/>
        <a:lstStyle/>
        <a:p>
          <a:endParaRPr lang="en-US"/>
        </a:p>
      </dgm:t>
    </dgm:pt>
    <dgm:pt modelId="{22EEFD87-FE84-4E85-9A31-84443E46423B}">
      <dgm:prSet/>
      <dgm:spPr/>
      <dgm:t>
        <a:bodyPr/>
        <a:lstStyle/>
        <a:p>
          <a:r>
            <a:rPr lang="en-US"/>
            <a:t>→ 중학교 때부터 진로 탐색 필수!</a:t>
          </a:r>
        </a:p>
      </dgm:t>
    </dgm:pt>
    <dgm:pt modelId="{5003FEEA-ABE4-420E-8AF8-D2EA20595895}" type="parTrans" cxnId="{50F2BD65-D5CE-4A64-B386-B6EB5C3B145E}">
      <dgm:prSet/>
      <dgm:spPr/>
      <dgm:t>
        <a:bodyPr/>
        <a:lstStyle/>
        <a:p>
          <a:endParaRPr lang="en-US"/>
        </a:p>
      </dgm:t>
    </dgm:pt>
    <dgm:pt modelId="{212D3D47-14EB-43D1-B449-15EC754F29F5}" type="sibTrans" cxnId="{50F2BD65-D5CE-4A64-B386-B6EB5C3B145E}">
      <dgm:prSet/>
      <dgm:spPr/>
      <dgm:t>
        <a:bodyPr/>
        <a:lstStyle/>
        <a:p>
          <a:endParaRPr lang="en-US"/>
        </a:p>
      </dgm:t>
    </dgm:pt>
    <dgm:pt modelId="{7BE341CC-008E-43CC-A069-658C68501C79}" type="pres">
      <dgm:prSet presAssocID="{FDEE175D-377F-46E7-B029-BDA2BBBCBAC1}" presName="cycle" presStyleCnt="0">
        <dgm:presLayoutVars>
          <dgm:dir/>
          <dgm:resizeHandles val="exact"/>
        </dgm:presLayoutVars>
      </dgm:prSet>
      <dgm:spPr/>
    </dgm:pt>
    <dgm:pt modelId="{15199790-3102-4579-80B5-2F88AA0C46A6}" type="pres">
      <dgm:prSet presAssocID="{CBC09846-5E15-4361-91E6-B82CC17B2616}" presName="dummy" presStyleCnt="0"/>
      <dgm:spPr/>
    </dgm:pt>
    <dgm:pt modelId="{A33A34E9-B7BF-4CDA-9BE9-6002AD604C5B}" type="pres">
      <dgm:prSet presAssocID="{CBC09846-5E15-4361-91E6-B82CC17B2616}" presName="node" presStyleLbl="revTx" presStyleIdx="0" presStyleCnt="6">
        <dgm:presLayoutVars>
          <dgm:bulletEnabled val="1"/>
        </dgm:presLayoutVars>
      </dgm:prSet>
      <dgm:spPr/>
    </dgm:pt>
    <dgm:pt modelId="{121EF8D9-290E-4011-BCF2-0B123FAFD8F1}" type="pres">
      <dgm:prSet presAssocID="{4B54F99D-E180-4F5B-9C77-C83B0B9E30C5}" presName="sibTrans" presStyleLbl="node1" presStyleIdx="0" presStyleCnt="6"/>
      <dgm:spPr/>
    </dgm:pt>
    <dgm:pt modelId="{499B5105-FB45-4397-9CD5-00BE9585B8F4}" type="pres">
      <dgm:prSet presAssocID="{65153092-863D-4374-884D-0A0FFB7A8463}" presName="dummy" presStyleCnt="0"/>
      <dgm:spPr/>
    </dgm:pt>
    <dgm:pt modelId="{1CBD51A9-0A6B-41F0-B76B-98F2527BF7EA}" type="pres">
      <dgm:prSet presAssocID="{65153092-863D-4374-884D-0A0FFB7A8463}" presName="node" presStyleLbl="revTx" presStyleIdx="1" presStyleCnt="6">
        <dgm:presLayoutVars>
          <dgm:bulletEnabled val="1"/>
        </dgm:presLayoutVars>
      </dgm:prSet>
      <dgm:spPr/>
    </dgm:pt>
    <dgm:pt modelId="{C8F2212A-2B22-4831-9B1B-7BCD5FF5575D}" type="pres">
      <dgm:prSet presAssocID="{9A31473D-A479-4333-8352-54C31EBF1E28}" presName="sibTrans" presStyleLbl="node1" presStyleIdx="1" presStyleCnt="6"/>
      <dgm:spPr/>
    </dgm:pt>
    <dgm:pt modelId="{7696CA44-DC19-4D88-B17D-5E43C31E207A}" type="pres">
      <dgm:prSet presAssocID="{426CD366-804E-4626-A5BF-591EACB7895B}" presName="dummy" presStyleCnt="0"/>
      <dgm:spPr/>
    </dgm:pt>
    <dgm:pt modelId="{6856273B-08E1-436E-87B5-6AD30E9C4288}" type="pres">
      <dgm:prSet presAssocID="{426CD366-804E-4626-A5BF-591EACB7895B}" presName="node" presStyleLbl="revTx" presStyleIdx="2" presStyleCnt="6">
        <dgm:presLayoutVars>
          <dgm:bulletEnabled val="1"/>
        </dgm:presLayoutVars>
      </dgm:prSet>
      <dgm:spPr/>
    </dgm:pt>
    <dgm:pt modelId="{7085BE67-4404-44D2-82EF-C0260F364EEC}" type="pres">
      <dgm:prSet presAssocID="{28F920A8-D299-4CC8-A3EC-A9BDA0540D15}" presName="sibTrans" presStyleLbl="node1" presStyleIdx="2" presStyleCnt="6"/>
      <dgm:spPr/>
    </dgm:pt>
    <dgm:pt modelId="{CF49AEFB-B562-4854-98FD-D83FBD916290}" type="pres">
      <dgm:prSet presAssocID="{2A85FB15-53F6-4116-987A-58265644952F}" presName="dummy" presStyleCnt="0"/>
      <dgm:spPr/>
    </dgm:pt>
    <dgm:pt modelId="{757A4FC5-1D91-47CF-8EDF-FC061DFC3B1D}" type="pres">
      <dgm:prSet presAssocID="{2A85FB15-53F6-4116-987A-58265644952F}" presName="node" presStyleLbl="revTx" presStyleIdx="3" presStyleCnt="6">
        <dgm:presLayoutVars>
          <dgm:bulletEnabled val="1"/>
        </dgm:presLayoutVars>
      </dgm:prSet>
      <dgm:spPr/>
    </dgm:pt>
    <dgm:pt modelId="{999C92FA-FC2E-477D-94EF-91711E629534}" type="pres">
      <dgm:prSet presAssocID="{0B2B0AB4-0AD2-4D21-834E-E296B55B585F}" presName="sibTrans" presStyleLbl="node1" presStyleIdx="3" presStyleCnt="6"/>
      <dgm:spPr/>
    </dgm:pt>
    <dgm:pt modelId="{65966706-658D-4EFC-9DB0-C95EC0A037AD}" type="pres">
      <dgm:prSet presAssocID="{49EADAEF-10B0-4344-B46A-B01CB1ACA8C0}" presName="dummy" presStyleCnt="0"/>
      <dgm:spPr/>
    </dgm:pt>
    <dgm:pt modelId="{A9AFCEA6-9C38-4FB0-AEA6-A1E4436BD1FB}" type="pres">
      <dgm:prSet presAssocID="{49EADAEF-10B0-4344-B46A-B01CB1ACA8C0}" presName="node" presStyleLbl="revTx" presStyleIdx="4" presStyleCnt="6">
        <dgm:presLayoutVars>
          <dgm:bulletEnabled val="1"/>
        </dgm:presLayoutVars>
      </dgm:prSet>
      <dgm:spPr/>
    </dgm:pt>
    <dgm:pt modelId="{F6F27D11-3370-4C65-8DFA-F2C7EBBA350B}" type="pres">
      <dgm:prSet presAssocID="{B6CDC3BF-0E19-4273-A70B-ADDA47412078}" presName="sibTrans" presStyleLbl="node1" presStyleIdx="4" presStyleCnt="6"/>
      <dgm:spPr/>
    </dgm:pt>
    <dgm:pt modelId="{D91B353D-940B-44A7-A215-CC6DCEA807D9}" type="pres">
      <dgm:prSet presAssocID="{22EEFD87-FE84-4E85-9A31-84443E46423B}" presName="dummy" presStyleCnt="0"/>
      <dgm:spPr/>
    </dgm:pt>
    <dgm:pt modelId="{6339BE78-E9F8-4EE5-BB21-45DDA9C4CDC7}" type="pres">
      <dgm:prSet presAssocID="{22EEFD87-FE84-4E85-9A31-84443E46423B}" presName="node" presStyleLbl="revTx" presStyleIdx="5" presStyleCnt="6">
        <dgm:presLayoutVars>
          <dgm:bulletEnabled val="1"/>
        </dgm:presLayoutVars>
      </dgm:prSet>
      <dgm:spPr/>
    </dgm:pt>
    <dgm:pt modelId="{FC518BFF-78B3-498F-92F3-F21B1F0BA6F0}" type="pres">
      <dgm:prSet presAssocID="{212D3D47-14EB-43D1-B449-15EC754F29F5}" presName="sibTrans" presStyleLbl="node1" presStyleIdx="5" presStyleCnt="6"/>
      <dgm:spPr/>
    </dgm:pt>
  </dgm:ptLst>
  <dgm:cxnLst>
    <dgm:cxn modelId="{64CDBD05-B244-4D88-9CD4-1BD1723FE54B}" type="presOf" srcId="{22EEFD87-FE84-4E85-9A31-84443E46423B}" destId="{6339BE78-E9F8-4EE5-BB21-45DDA9C4CDC7}" srcOrd="0" destOrd="0" presId="urn:microsoft.com/office/officeart/2005/8/layout/cycle1"/>
    <dgm:cxn modelId="{4B796013-DFC5-4A41-823B-19B9E76EBFB8}" type="presOf" srcId="{4B54F99D-E180-4F5B-9C77-C83B0B9E30C5}" destId="{121EF8D9-290E-4011-BCF2-0B123FAFD8F1}" srcOrd="0" destOrd="0" presId="urn:microsoft.com/office/officeart/2005/8/layout/cycle1"/>
    <dgm:cxn modelId="{38C5D717-4AAD-4B3F-9FDC-BC9B671E386B}" srcId="{FDEE175D-377F-46E7-B029-BDA2BBBCBAC1}" destId="{49EADAEF-10B0-4344-B46A-B01CB1ACA8C0}" srcOrd="4" destOrd="0" parTransId="{1D2E6ABD-E4A0-4DEE-B055-5EE106B537B0}" sibTransId="{B6CDC3BF-0E19-4273-A70B-ADDA47412078}"/>
    <dgm:cxn modelId="{427E7319-5E78-4FB9-80A8-5AD73049E437}" type="presOf" srcId="{2A85FB15-53F6-4116-987A-58265644952F}" destId="{757A4FC5-1D91-47CF-8EDF-FC061DFC3B1D}" srcOrd="0" destOrd="0" presId="urn:microsoft.com/office/officeart/2005/8/layout/cycle1"/>
    <dgm:cxn modelId="{D02C9B1E-11B4-4AFE-A129-31089646A704}" srcId="{FDEE175D-377F-46E7-B029-BDA2BBBCBAC1}" destId="{65153092-863D-4374-884D-0A0FFB7A8463}" srcOrd="1" destOrd="0" parTransId="{37428770-261A-417C-8466-09A45AFC6B15}" sibTransId="{9A31473D-A479-4333-8352-54C31EBF1E28}"/>
    <dgm:cxn modelId="{0300273D-9FFA-4D63-B431-1B629F86F632}" type="presOf" srcId="{212D3D47-14EB-43D1-B449-15EC754F29F5}" destId="{FC518BFF-78B3-498F-92F3-F21B1F0BA6F0}" srcOrd="0" destOrd="0" presId="urn:microsoft.com/office/officeart/2005/8/layout/cycle1"/>
    <dgm:cxn modelId="{7A725F41-AC30-4E5E-9047-DC0766AC206D}" type="presOf" srcId="{FDEE175D-377F-46E7-B029-BDA2BBBCBAC1}" destId="{7BE341CC-008E-43CC-A069-658C68501C79}" srcOrd="0" destOrd="0" presId="urn:microsoft.com/office/officeart/2005/8/layout/cycle1"/>
    <dgm:cxn modelId="{ED15AB42-AEB1-4F3F-8FFA-F1694D44A2BA}" type="presOf" srcId="{9A31473D-A479-4333-8352-54C31EBF1E28}" destId="{C8F2212A-2B22-4831-9B1B-7BCD5FF5575D}" srcOrd="0" destOrd="0" presId="urn:microsoft.com/office/officeart/2005/8/layout/cycle1"/>
    <dgm:cxn modelId="{50F2BD65-D5CE-4A64-B386-B6EB5C3B145E}" srcId="{FDEE175D-377F-46E7-B029-BDA2BBBCBAC1}" destId="{22EEFD87-FE84-4E85-9A31-84443E46423B}" srcOrd="5" destOrd="0" parTransId="{5003FEEA-ABE4-420E-8AF8-D2EA20595895}" sibTransId="{212D3D47-14EB-43D1-B449-15EC754F29F5}"/>
    <dgm:cxn modelId="{3274306C-22DA-4D4C-A135-5044A674BEF3}" srcId="{FDEE175D-377F-46E7-B029-BDA2BBBCBAC1}" destId="{426CD366-804E-4626-A5BF-591EACB7895B}" srcOrd="2" destOrd="0" parTransId="{C1573A49-04D3-4EA7-94F2-8ED952D1F63E}" sibTransId="{28F920A8-D299-4CC8-A3EC-A9BDA0540D15}"/>
    <dgm:cxn modelId="{CCB20F4F-3205-46F2-9975-07F07A369386}" type="presOf" srcId="{65153092-863D-4374-884D-0A0FFB7A8463}" destId="{1CBD51A9-0A6B-41F0-B76B-98F2527BF7EA}" srcOrd="0" destOrd="0" presId="urn:microsoft.com/office/officeart/2005/8/layout/cycle1"/>
    <dgm:cxn modelId="{D20C2F83-1A98-426F-9537-6B8D01C29019}" type="presOf" srcId="{28F920A8-D299-4CC8-A3EC-A9BDA0540D15}" destId="{7085BE67-4404-44D2-82EF-C0260F364EEC}" srcOrd="0" destOrd="0" presId="urn:microsoft.com/office/officeart/2005/8/layout/cycle1"/>
    <dgm:cxn modelId="{7350BB84-CF1C-4FBB-BECB-64F5875D65E6}" type="presOf" srcId="{CBC09846-5E15-4361-91E6-B82CC17B2616}" destId="{A33A34E9-B7BF-4CDA-9BE9-6002AD604C5B}" srcOrd="0" destOrd="0" presId="urn:microsoft.com/office/officeart/2005/8/layout/cycle1"/>
    <dgm:cxn modelId="{B2B323A8-67C5-47AE-9C3A-D0776529E445}" srcId="{FDEE175D-377F-46E7-B029-BDA2BBBCBAC1}" destId="{CBC09846-5E15-4361-91E6-B82CC17B2616}" srcOrd="0" destOrd="0" parTransId="{3145DB68-9A51-4843-87AD-B0630B625637}" sibTransId="{4B54F99D-E180-4F5B-9C77-C83B0B9E30C5}"/>
    <dgm:cxn modelId="{E6F1B3A9-BE90-48AF-ADA5-F73360F1580E}" type="presOf" srcId="{B6CDC3BF-0E19-4273-A70B-ADDA47412078}" destId="{F6F27D11-3370-4C65-8DFA-F2C7EBBA350B}" srcOrd="0" destOrd="0" presId="urn:microsoft.com/office/officeart/2005/8/layout/cycle1"/>
    <dgm:cxn modelId="{D0AA00B2-A873-47D7-874C-1C88B739A269}" type="presOf" srcId="{426CD366-804E-4626-A5BF-591EACB7895B}" destId="{6856273B-08E1-436E-87B5-6AD30E9C4288}" srcOrd="0" destOrd="0" presId="urn:microsoft.com/office/officeart/2005/8/layout/cycle1"/>
    <dgm:cxn modelId="{619B9EBC-3E49-4B4E-822D-36F47E8E8DFA}" type="presOf" srcId="{0B2B0AB4-0AD2-4D21-834E-E296B55B585F}" destId="{999C92FA-FC2E-477D-94EF-91711E629534}" srcOrd="0" destOrd="0" presId="urn:microsoft.com/office/officeart/2005/8/layout/cycle1"/>
    <dgm:cxn modelId="{BABF24E5-F5B5-492D-80C0-4A6419D8469D}" type="presOf" srcId="{49EADAEF-10B0-4344-B46A-B01CB1ACA8C0}" destId="{A9AFCEA6-9C38-4FB0-AEA6-A1E4436BD1FB}" srcOrd="0" destOrd="0" presId="urn:microsoft.com/office/officeart/2005/8/layout/cycle1"/>
    <dgm:cxn modelId="{824708EB-02B2-472D-9D1A-B4A19940CFF0}" srcId="{FDEE175D-377F-46E7-B029-BDA2BBBCBAC1}" destId="{2A85FB15-53F6-4116-987A-58265644952F}" srcOrd="3" destOrd="0" parTransId="{49AB8CE7-A7B5-419C-9A5D-7328004D68D3}" sibTransId="{0B2B0AB4-0AD2-4D21-834E-E296B55B585F}"/>
    <dgm:cxn modelId="{6627409C-D8D3-4A34-B002-50E1B97E8C7A}" type="presParOf" srcId="{7BE341CC-008E-43CC-A069-658C68501C79}" destId="{15199790-3102-4579-80B5-2F88AA0C46A6}" srcOrd="0" destOrd="0" presId="urn:microsoft.com/office/officeart/2005/8/layout/cycle1"/>
    <dgm:cxn modelId="{3DC63A5C-88D1-4BE2-A7F6-43F7C432CA6C}" type="presParOf" srcId="{7BE341CC-008E-43CC-A069-658C68501C79}" destId="{A33A34E9-B7BF-4CDA-9BE9-6002AD604C5B}" srcOrd="1" destOrd="0" presId="urn:microsoft.com/office/officeart/2005/8/layout/cycle1"/>
    <dgm:cxn modelId="{7B6A1962-F9E8-413A-8C3A-0EEB91B93BAF}" type="presParOf" srcId="{7BE341CC-008E-43CC-A069-658C68501C79}" destId="{121EF8D9-290E-4011-BCF2-0B123FAFD8F1}" srcOrd="2" destOrd="0" presId="urn:microsoft.com/office/officeart/2005/8/layout/cycle1"/>
    <dgm:cxn modelId="{0FE0B949-1FAD-42D9-A7C7-73F4D6DC7158}" type="presParOf" srcId="{7BE341CC-008E-43CC-A069-658C68501C79}" destId="{499B5105-FB45-4397-9CD5-00BE9585B8F4}" srcOrd="3" destOrd="0" presId="urn:microsoft.com/office/officeart/2005/8/layout/cycle1"/>
    <dgm:cxn modelId="{9C6126DC-7426-4E03-AE8D-619ECAE11CBB}" type="presParOf" srcId="{7BE341CC-008E-43CC-A069-658C68501C79}" destId="{1CBD51A9-0A6B-41F0-B76B-98F2527BF7EA}" srcOrd="4" destOrd="0" presId="urn:microsoft.com/office/officeart/2005/8/layout/cycle1"/>
    <dgm:cxn modelId="{FC1A4DD8-04C6-4A99-AD02-25CA87847EF7}" type="presParOf" srcId="{7BE341CC-008E-43CC-A069-658C68501C79}" destId="{C8F2212A-2B22-4831-9B1B-7BCD5FF5575D}" srcOrd="5" destOrd="0" presId="urn:microsoft.com/office/officeart/2005/8/layout/cycle1"/>
    <dgm:cxn modelId="{94076F56-B609-4FD8-9F90-F3661DB650ED}" type="presParOf" srcId="{7BE341CC-008E-43CC-A069-658C68501C79}" destId="{7696CA44-DC19-4D88-B17D-5E43C31E207A}" srcOrd="6" destOrd="0" presId="urn:microsoft.com/office/officeart/2005/8/layout/cycle1"/>
    <dgm:cxn modelId="{A64BDA13-E53F-4261-A2A4-1BC6D5CDB35F}" type="presParOf" srcId="{7BE341CC-008E-43CC-A069-658C68501C79}" destId="{6856273B-08E1-436E-87B5-6AD30E9C4288}" srcOrd="7" destOrd="0" presId="urn:microsoft.com/office/officeart/2005/8/layout/cycle1"/>
    <dgm:cxn modelId="{D5ECEAFF-52F2-4825-B9BC-C5BB5CB28520}" type="presParOf" srcId="{7BE341CC-008E-43CC-A069-658C68501C79}" destId="{7085BE67-4404-44D2-82EF-C0260F364EEC}" srcOrd="8" destOrd="0" presId="urn:microsoft.com/office/officeart/2005/8/layout/cycle1"/>
    <dgm:cxn modelId="{806FD2CE-E2AA-49CE-8167-743AD75DBC64}" type="presParOf" srcId="{7BE341CC-008E-43CC-A069-658C68501C79}" destId="{CF49AEFB-B562-4854-98FD-D83FBD916290}" srcOrd="9" destOrd="0" presId="urn:microsoft.com/office/officeart/2005/8/layout/cycle1"/>
    <dgm:cxn modelId="{9901E477-6E13-4D4A-A973-D2C48848B2F3}" type="presParOf" srcId="{7BE341CC-008E-43CC-A069-658C68501C79}" destId="{757A4FC5-1D91-47CF-8EDF-FC061DFC3B1D}" srcOrd="10" destOrd="0" presId="urn:microsoft.com/office/officeart/2005/8/layout/cycle1"/>
    <dgm:cxn modelId="{C2251C12-4EE8-4247-8733-59B02BD06BF4}" type="presParOf" srcId="{7BE341CC-008E-43CC-A069-658C68501C79}" destId="{999C92FA-FC2E-477D-94EF-91711E629534}" srcOrd="11" destOrd="0" presId="urn:microsoft.com/office/officeart/2005/8/layout/cycle1"/>
    <dgm:cxn modelId="{32F1C69A-02D8-44FB-9AB7-067E6394562F}" type="presParOf" srcId="{7BE341CC-008E-43CC-A069-658C68501C79}" destId="{65966706-658D-4EFC-9DB0-C95EC0A037AD}" srcOrd="12" destOrd="0" presId="urn:microsoft.com/office/officeart/2005/8/layout/cycle1"/>
    <dgm:cxn modelId="{2FBC1ED5-63F3-454B-B348-6B09AEC29614}" type="presParOf" srcId="{7BE341CC-008E-43CC-A069-658C68501C79}" destId="{A9AFCEA6-9C38-4FB0-AEA6-A1E4436BD1FB}" srcOrd="13" destOrd="0" presId="urn:microsoft.com/office/officeart/2005/8/layout/cycle1"/>
    <dgm:cxn modelId="{1CAEDB2C-43BE-4C39-A40E-5D1974F14601}" type="presParOf" srcId="{7BE341CC-008E-43CC-A069-658C68501C79}" destId="{F6F27D11-3370-4C65-8DFA-F2C7EBBA350B}" srcOrd="14" destOrd="0" presId="urn:microsoft.com/office/officeart/2005/8/layout/cycle1"/>
    <dgm:cxn modelId="{7CABCC6D-3B80-46CE-94F3-2E568196BE07}" type="presParOf" srcId="{7BE341CC-008E-43CC-A069-658C68501C79}" destId="{D91B353D-940B-44A7-A215-CC6DCEA807D9}" srcOrd="15" destOrd="0" presId="urn:microsoft.com/office/officeart/2005/8/layout/cycle1"/>
    <dgm:cxn modelId="{B64FE410-385D-4D5F-8984-5A3893CFC3E0}" type="presParOf" srcId="{7BE341CC-008E-43CC-A069-658C68501C79}" destId="{6339BE78-E9F8-4EE5-BB21-45DDA9C4CDC7}" srcOrd="16" destOrd="0" presId="urn:microsoft.com/office/officeart/2005/8/layout/cycle1"/>
    <dgm:cxn modelId="{7A6937AF-7501-4326-9E40-758EB42805A7}" type="presParOf" srcId="{7BE341CC-008E-43CC-A069-658C68501C79}" destId="{FC518BFF-78B3-498F-92F3-F21B1F0BA6F0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52FF80-E0AF-413C-9472-B444BE645B30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D7ACE63-0CA2-48DF-849F-F77488D2F85F}">
      <dgm:prSet/>
      <dgm:spPr/>
      <dgm:t>
        <a:bodyPr/>
        <a:lstStyle/>
        <a:p>
          <a:r>
            <a:rPr lang="en-US"/>
            <a:t>진로탐색이 핵심!</a:t>
          </a:r>
        </a:p>
      </dgm:t>
    </dgm:pt>
    <dgm:pt modelId="{C4AB2BF4-03C0-4A3B-B714-A1D2D374E8FE}" type="parTrans" cxnId="{CC6F03BC-A13C-48F2-B838-19BFBF2831B3}">
      <dgm:prSet/>
      <dgm:spPr/>
      <dgm:t>
        <a:bodyPr/>
        <a:lstStyle/>
        <a:p>
          <a:endParaRPr lang="en-US"/>
        </a:p>
      </dgm:t>
    </dgm:pt>
    <dgm:pt modelId="{B838638D-6949-4E46-BD7D-AC747641F003}" type="sibTrans" cxnId="{CC6F03BC-A13C-48F2-B838-19BFBF2831B3}">
      <dgm:prSet/>
      <dgm:spPr/>
      <dgm:t>
        <a:bodyPr/>
        <a:lstStyle/>
        <a:p>
          <a:endParaRPr lang="en-US"/>
        </a:p>
      </dgm:t>
    </dgm:pt>
    <dgm:pt modelId="{C8C84299-4CEE-48BA-B122-C0E23818BAF1}">
      <dgm:prSet/>
      <dgm:spPr/>
      <dgm:t>
        <a:bodyPr/>
        <a:lstStyle/>
        <a:p>
          <a:r>
            <a:rPr lang="en-US"/>
            <a:t>• 다양한 분야 체험 활동</a:t>
          </a:r>
        </a:p>
      </dgm:t>
    </dgm:pt>
    <dgm:pt modelId="{93A64A6C-0E13-46CC-877C-CB624A60D404}" type="parTrans" cxnId="{3E1D60C1-C771-4D4C-864A-710B68D02847}">
      <dgm:prSet/>
      <dgm:spPr/>
      <dgm:t>
        <a:bodyPr/>
        <a:lstStyle/>
        <a:p>
          <a:endParaRPr lang="en-US"/>
        </a:p>
      </dgm:t>
    </dgm:pt>
    <dgm:pt modelId="{13161C56-1E40-469C-82EE-260B9C11C0AE}" type="sibTrans" cxnId="{3E1D60C1-C771-4D4C-864A-710B68D02847}">
      <dgm:prSet/>
      <dgm:spPr/>
      <dgm:t>
        <a:bodyPr/>
        <a:lstStyle/>
        <a:p>
          <a:endParaRPr lang="en-US"/>
        </a:p>
      </dgm:t>
    </dgm:pt>
    <dgm:pt modelId="{10B733AC-A43F-4222-8D6D-06CFF6DBF49A}">
      <dgm:prSet/>
      <dgm:spPr/>
      <dgm:t>
        <a:bodyPr/>
        <a:lstStyle/>
        <a:p>
          <a:r>
            <a:rPr lang="en-US"/>
            <a:t>• 적성과 흥미 발견</a:t>
          </a:r>
        </a:p>
      </dgm:t>
    </dgm:pt>
    <dgm:pt modelId="{FD18D2DF-ECFB-4A2B-8D6A-79AEDFF781F3}" type="parTrans" cxnId="{08066653-7C1E-4057-ACCF-FBFD8FD6FBF0}">
      <dgm:prSet/>
      <dgm:spPr/>
      <dgm:t>
        <a:bodyPr/>
        <a:lstStyle/>
        <a:p>
          <a:endParaRPr lang="en-US"/>
        </a:p>
      </dgm:t>
    </dgm:pt>
    <dgm:pt modelId="{C695972E-5D4F-4DE5-9EAA-BB55B2258AAD}" type="sibTrans" cxnId="{08066653-7C1E-4057-ACCF-FBFD8FD6FBF0}">
      <dgm:prSet/>
      <dgm:spPr/>
      <dgm:t>
        <a:bodyPr/>
        <a:lstStyle/>
        <a:p>
          <a:endParaRPr lang="en-US"/>
        </a:p>
      </dgm:t>
    </dgm:pt>
    <dgm:pt modelId="{2660D538-47BE-4325-B39E-01D76EFA3C5E}">
      <dgm:prSet/>
      <dgm:spPr/>
      <dgm:t>
        <a:bodyPr/>
        <a:lstStyle/>
        <a:p>
          <a:r>
            <a:rPr lang="en-US"/>
            <a:t>• 진로 연계 심화 학습</a:t>
          </a:r>
        </a:p>
      </dgm:t>
    </dgm:pt>
    <dgm:pt modelId="{19F69CA7-EA99-46A0-BCC2-810F21CF9BC9}" type="parTrans" cxnId="{48E8261E-3BFB-4D17-961D-8EC20F6BED37}">
      <dgm:prSet/>
      <dgm:spPr/>
      <dgm:t>
        <a:bodyPr/>
        <a:lstStyle/>
        <a:p>
          <a:endParaRPr lang="en-US"/>
        </a:p>
      </dgm:t>
    </dgm:pt>
    <dgm:pt modelId="{FE3E479F-6475-43B6-852A-BABF36CD207B}" type="sibTrans" cxnId="{48E8261E-3BFB-4D17-961D-8EC20F6BED37}">
      <dgm:prSet/>
      <dgm:spPr/>
      <dgm:t>
        <a:bodyPr/>
        <a:lstStyle/>
        <a:p>
          <a:endParaRPr lang="en-US"/>
        </a:p>
      </dgm:t>
    </dgm:pt>
    <dgm:pt modelId="{A3A976B0-1F4F-483B-8145-E1ACD468A7D0}">
      <dgm:prSet/>
      <dgm:spPr/>
      <dgm:t>
        <a:bodyPr/>
        <a:lstStyle/>
        <a:p>
          <a:r>
            <a:rPr lang="en-US"/>
            <a:t>• 장기적 학습 계획 수립</a:t>
          </a:r>
        </a:p>
      </dgm:t>
    </dgm:pt>
    <dgm:pt modelId="{618EA1D7-47FF-4ED5-B0EE-CE38B21A2004}" type="parTrans" cxnId="{9AF3AE10-68C0-46EF-9515-B1CBB24FDA68}">
      <dgm:prSet/>
      <dgm:spPr/>
      <dgm:t>
        <a:bodyPr/>
        <a:lstStyle/>
        <a:p>
          <a:endParaRPr lang="en-US"/>
        </a:p>
      </dgm:t>
    </dgm:pt>
    <dgm:pt modelId="{8C8E3F0B-867D-4A7D-A789-B291C57C8175}" type="sibTrans" cxnId="{9AF3AE10-68C0-46EF-9515-B1CBB24FDA68}">
      <dgm:prSet/>
      <dgm:spPr/>
      <dgm:t>
        <a:bodyPr/>
        <a:lstStyle/>
        <a:p>
          <a:endParaRPr lang="en-US"/>
        </a:p>
      </dgm:t>
    </dgm:pt>
    <dgm:pt modelId="{006E050A-8AAA-43F5-95EF-FB4221E38190}">
      <dgm:prSet/>
      <dgm:spPr/>
      <dgm:t>
        <a:bodyPr/>
        <a:lstStyle/>
        <a:p>
          <a:r>
            <a:rPr lang="en-US"/>
            <a:t>• 자기주도적 학습 습관 형성</a:t>
          </a:r>
        </a:p>
      </dgm:t>
    </dgm:pt>
    <dgm:pt modelId="{D5C68E08-C66C-401E-8FB2-A4911E49CA27}" type="parTrans" cxnId="{74691082-327B-4541-A5FE-B06755957412}">
      <dgm:prSet/>
      <dgm:spPr/>
      <dgm:t>
        <a:bodyPr/>
        <a:lstStyle/>
        <a:p>
          <a:endParaRPr lang="en-US"/>
        </a:p>
      </dgm:t>
    </dgm:pt>
    <dgm:pt modelId="{40EAE2F1-C211-463F-8593-ACC661D1CF80}" type="sibTrans" cxnId="{74691082-327B-4541-A5FE-B06755957412}">
      <dgm:prSet/>
      <dgm:spPr/>
      <dgm:t>
        <a:bodyPr/>
        <a:lstStyle/>
        <a:p>
          <a:endParaRPr lang="en-US"/>
        </a:p>
      </dgm:t>
    </dgm:pt>
    <dgm:pt modelId="{9F12A94E-D13E-40A0-A270-6B4D42385417}" type="pres">
      <dgm:prSet presAssocID="{3052FF80-E0AF-413C-9472-B444BE645B30}" presName="diagram" presStyleCnt="0">
        <dgm:presLayoutVars>
          <dgm:dir/>
          <dgm:resizeHandles val="exact"/>
        </dgm:presLayoutVars>
      </dgm:prSet>
      <dgm:spPr/>
    </dgm:pt>
    <dgm:pt modelId="{1D4D4396-20F1-4242-9E3A-B09ECF59C723}" type="pres">
      <dgm:prSet presAssocID="{DD7ACE63-0CA2-48DF-849F-F77488D2F85F}" presName="node" presStyleLbl="node1" presStyleIdx="0" presStyleCnt="6">
        <dgm:presLayoutVars>
          <dgm:bulletEnabled val="1"/>
        </dgm:presLayoutVars>
      </dgm:prSet>
      <dgm:spPr/>
    </dgm:pt>
    <dgm:pt modelId="{8BD4311C-7698-4C19-AB36-EEAAB458A922}" type="pres">
      <dgm:prSet presAssocID="{B838638D-6949-4E46-BD7D-AC747641F003}" presName="sibTrans" presStyleCnt="0"/>
      <dgm:spPr/>
    </dgm:pt>
    <dgm:pt modelId="{9D3D10E1-B659-498A-8BF8-DCF265EBD625}" type="pres">
      <dgm:prSet presAssocID="{C8C84299-4CEE-48BA-B122-C0E23818BAF1}" presName="node" presStyleLbl="node1" presStyleIdx="1" presStyleCnt="6">
        <dgm:presLayoutVars>
          <dgm:bulletEnabled val="1"/>
        </dgm:presLayoutVars>
      </dgm:prSet>
      <dgm:spPr/>
    </dgm:pt>
    <dgm:pt modelId="{37EE875A-84D7-4C1A-B5E9-B882FB28E5DC}" type="pres">
      <dgm:prSet presAssocID="{13161C56-1E40-469C-82EE-260B9C11C0AE}" presName="sibTrans" presStyleCnt="0"/>
      <dgm:spPr/>
    </dgm:pt>
    <dgm:pt modelId="{53F9A799-C289-4FA5-9A5D-E7B23C048796}" type="pres">
      <dgm:prSet presAssocID="{10B733AC-A43F-4222-8D6D-06CFF6DBF49A}" presName="node" presStyleLbl="node1" presStyleIdx="2" presStyleCnt="6">
        <dgm:presLayoutVars>
          <dgm:bulletEnabled val="1"/>
        </dgm:presLayoutVars>
      </dgm:prSet>
      <dgm:spPr/>
    </dgm:pt>
    <dgm:pt modelId="{3D617E83-6713-4EC3-9189-559788DD6A41}" type="pres">
      <dgm:prSet presAssocID="{C695972E-5D4F-4DE5-9EAA-BB55B2258AAD}" presName="sibTrans" presStyleCnt="0"/>
      <dgm:spPr/>
    </dgm:pt>
    <dgm:pt modelId="{7700A90E-8A1F-4448-94E3-B2F3D2A6E661}" type="pres">
      <dgm:prSet presAssocID="{2660D538-47BE-4325-B39E-01D76EFA3C5E}" presName="node" presStyleLbl="node1" presStyleIdx="3" presStyleCnt="6">
        <dgm:presLayoutVars>
          <dgm:bulletEnabled val="1"/>
        </dgm:presLayoutVars>
      </dgm:prSet>
      <dgm:spPr/>
    </dgm:pt>
    <dgm:pt modelId="{3AFFED29-D888-4291-A3DE-C564B4A8C09F}" type="pres">
      <dgm:prSet presAssocID="{FE3E479F-6475-43B6-852A-BABF36CD207B}" presName="sibTrans" presStyleCnt="0"/>
      <dgm:spPr/>
    </dgm:pt>
    <dgm:pt modelId="{9BA0803E-0797-4B31-AA56-2AFD867D2623}" type="pres">
      <dgm:prSet presAssocID="{A3A976B0-1F4F-483B-8145-E1ACD468A7D0}" presName="node" presStyleLbl="node1" presStyleIdx="4" presStyleCnt="6">
        <dgm:presLayoutVars>
          <dgm:bulletEnabled val="1"/>
        </dgm:presLayoutVars>
      </dgm:prSet>
      <dgm:spPr/>
    </dgm:pt>
    <dgm:pt modelId="{042D1A8D-03DD-4B4E-900F-5B511D7E0B9C}" type="pres">
      <dgm:prSet presAssocID="{8C8E3F0B-867D-4A7D-A789-B291C57C8175}" presName="sibTrans" presStyleCnt="0"/>
      <dgm:spPr/>
    </dgm:pt>
    <dgm:pt modelId="{88134B3A-D889-427C-84C5-8F6D3CCC5A3E}" type="pres">
      <dgm:prSet presAssocID="{006E050A-8AAA-43F5-95EF-FB4221E38190}" presName="node" presStyleLbl="node1" presStyleIdx="5" presStyleCnt="6">
        <dgm:presLayoutVars>
          <dgm:bulletEnabled val="1"/>
        </dgm:presLayoutVars>
      </dgm:prSet>
      <dgm:spPr/>
    </dgm:pt>
  </dgm:ptLst>
  <dgm:cxnLst>
    <dgm:cxn modelId="{7DB30208-4C0F-41F8-8F5F-E0AA0AECC0C7}" type="presOf" srcId="{A3A976B0-1F4F-483B-8145-E1ACD468A7D0}" destId="{9BA0803E-0797-4B31-AA56-2AFD867D2623}" srcOrd="0" destOrd="0" presId="urn:microsoft.com/office/officeart/2005/8/layout/default"/>
    <dgm:cxn modelId="{9AF3AE10-68C0-46EF-9515-B1CBB24FDA68}" srcId="{3052FF80-E0AF-413C-9472-B444BE645B30}" destId="{A3A976B0-1F4F-483B-8145-E1ACD468A7D0}" srcOrd="4" destOrd="0" parTransId="{618EA1D7-47FF-4ED5-B0EE-CE38B21A2004}" sibTransId="{8C8E3F0B-867D-4A7D-A789-B291C57C8175}"/>
    <dgm:cxn modelId="{6C982915-F8A2-4990-AF20-5F9FF9BD8BAD}" type="presOf" srcId="{DD7ACE63-0CA2-48DF-849F-F77488D2F85F}" destId="{1D4D4396-20F1-4242-9E3A-B09ECF59C723}" srcOrd="0" destOrd="0" presId="urn:microsoft.com/office/officeart/2005/8/layout/default"/>
    <dgm:cxn modelId="{48E8261E-3BFB-4D17-961D-8EC20F6BED37}" srcId="{3052FF80-E0AF-413C-9472-B444BE645B30}" destId="{2660D538-47BE-4325-B39E-01D76EFA3C5E}" srcOrd="3" destOrd="0" parTransId="{19F69CA7-EA99-46A0-BCC2-810F21CF9BC9}" sibTransId="{FE3E479F-6475-43B6-852A-BABF36CD207B}"/>
    <dgm:cxn modelId="{83CB2A4C-5798-45FF-B8E4-B05FA44AA347}" type="presOf" srcId="{006E050A-8AAA-43F5-95EF-FB4221E38190}" destId="{88134B3A-D889-427C-84C5-8F6D3CCC5A3E}" srcOrd="0" destOrd="0" presId="urn:microsoft.com/office/officeart/2005/8/layout/default"/>
    <dgm:cxn modelId="{08066653-7C1E-4057-ACCF-FBFD8FD6FBF0}" srcId="{3052FF80-E0AF-413C-9472-B444BE645B30}" destId="{10B733AC-A43F-4222-8D6D-06CFF6DBF49A}" srcOrd="2" destOrd="0" parTransId="{FD18D2DF-ECFB-4A2B-8D6A-79AEDFF781F3}" sibTransId="{C695972E-5D4F-4DE5-9EAA-BB55B2258AAD}"/>
    <dgm:cxn modelId="{74691082-327B-4541-A5FE-B06755957412}" srcId="{3052FF80-E0AF-413C-9472-B444BE645B30}" destId="{006E050A-8AAA-43F5-95EF-FB4221E38190}" srcOrd="5" destOrd="0" parTransId="{D5C68E08-C66C-401E-8FB2-A4911E49CA27}" sibTransId="{40EAE2F1-C211-463F-8593-ACC661D1CF80}"/>
    <dgm:cxn modelId="{2E8B159B-3C7D-480F-8DDE-3C8B5E59469D}" type="presOf" srcId="{2660D538-47BE-4325-B39E-01D76EFA3C5E}" destId="{7700A90E-8A1F-4448-94E3-B2F3D2A6E661}" srcOrd="0" destOrd="0" presId="urn:microsoft.com/office/officeart/2005/8/layout/default"/>
    <dgm:cxn modelId="{C82860AA-5CF7-440E-B705-B776D2AE2F07}" type="presOf" srcId="{10B733AC-A43F-4222-8D6D-06CFF6DBF49A}" destId="{53F9A799-C289-4FA5-9A5D-E7B23C048796}" srcOrd="0" destOrd="0" presId="urn:microsoft.com/office/officeart/2005/8/layout/default"/>
    <dgm:cxn modelId="{CC6F03BC-A13C-48F2-B838-19BFBF2831B3}" srcId="{3052FF80-E0AF-413C-9472-B444BE645B30}" destId="{DD7ACE63-0CA2-48DF-849F-F77488D2F85F}" srcOrd="0" destOrd="0" parTransId="{C4AB2BF4-03C0-4A3B-B714-A1D2D374E8FE}" sibTransId="{B838638D-6949-4E46-BD7D-AC747641F003}"/>
    <dgm:cxn modelId="{3E1D60C1-C771-4D4C-864A-710B68D02847}" srcId="{3052FF80-E0AF-413C-9472-B444BE645B30}" destId="{C8C84299-4CEE-48BA-B122-C0E23818BAF1}" srcOrd="1" destOrd="0" parTransId="{93A64A6C-0E13-46CC-877C-CB624A60D404}" sibTransId="{13161C56-1E40-469C-82EE-260B9C11C0AE}"/>
    <dgm:cxn modelId="{872BEDD1-E47F-44E7-ABA0-51BA5C58DE49}" type="presOf" srcId="{3052FF80-E0AF-413C-9472-B444BE645B30}" destId="{9F12A94E-D13E-40A0-A270-6B4D42385417}" srcOrd="0" destOrd="0" presId="urn:microsoft.com/office/officeart/2005/8/layout/default"/>
    <dgm:cxn modelId="{7550FFD9-4489-455D-A0C6-2FB84F9015BA}" type="presOf" srcId="{C8C84299-4CEE-48BA-B122-C0E23818BAF1}" destId="{9D3D10E1-B659-498A-8BF8-DCF265EBD625}" srcOrd="0" destOrd="0" presId="urn:microsoft.com/office/officeart/2005/8/layout/default"/>
    <dgm:cxn modelId="{298262F3-13D1-4876-96E0-404A5ED61D74}" type="presParOf" srcId="{9F12A94E-D13E-40A0-A270-6B4D42385417}" destId="{1D4D4396-20F1-4242-9E3A-B09ECF59C723}" srcOrd="0" destOrd="0" presId="urn:microsoft.com/office/officeart/2005/8/layout/default"/>
    <dgm:cxn modelId="{24FAD85D-F133-424E-9674-4D089D6E43AF}" type="presParOf" srcId="{9F12A94E-D13E-40A0-A270-6B4D42385417}" destId="{8BD4311C-7698-4C19-AB36-EEAAB458A922}" srcOrd="1" destOrd="0" presId="urn:microsoft.com/office/officeart/2005/8/layout/default"/>
    <dgm:cxn modelId="{417C163C-3D6F-4693-81F0-BAFB3FA6055D}" type="presParOf" srcId="{9F12A94E-D13E-40A0-A270-6B4D42385417}" destId="{9D3D10E1-B659-498A-8BF8-DCF265EBD625}" srcOrd="2" destOrd="0" presId="urn:microsoft.com/office/officeart/2005/8/layout/default"/>
    <dgm:cxn modelId="{F31BBEC6-7AC7-4717-88EE-1188A412BA57}" type="presParOf" srcId="{9F12A94E-D13E-40A0-A270-6B4D42385417}" destId="{37EE875A-84D7-4C1A-B5E9-B882FB28E5DC}" srcOrd="3" destOrd="0" presId="urn:microsoft.com/office/officeart/2005/8/layout/default"/>
    <dgm:cxn modelId="{6FF6FC7B-E830-41CA-A17A-EE14FC91C284}" type="presParOf" srcId="{9F12A94E-D13E-40A0-A270-6B4D42385417}" destId="{53F9A799-C289-4FA5-9A5D-E7B23C048796}" srcOrd="4" destOrd="0" presId="urn:microsoft.com/office/officeart/2005/8/layout/default"/>
    <dgm:cxn modelId="{56ECB80C-46D3-4DFA-B261-36F1AD5EB6B6}" type="presParOf" srcId="{9F12A94E-D13E-40A0-A270-6B4D42385417}" destId="{3D617E83-6713-4EC3-9189-559788DD6A41}" srcOrd="5" destOrd="0" presId="urn:microsoft.com/office/officeart/2005/8/layout/default"/>
    <dgm:cxn modelId="{85B7FEFB-E0A6-4645-8327-099BDFD5B54F}" type="presParOf" srcId="{9F12A94E-D13E-40A0-A270-6B4D42385417}" destId="{7700A90E-8A1F-4448-94E3-B2F3D2A6E661}" srcOrd="6" destOrd="0" presId="urn:microsoft.com/office/officeart/2005/8/layout/default"/>
    <dgm:cxn modelId="{3C9128DD-560E-4511-B011-B0C9C94D502B}" type="presParOf" srcId="{9F12A94E-D13E-40A0-A270-6B4D42385417}" destId="{3AFFED29-D888-4291-A3DE-C564B4A8C09F}" srcOrd="7" destOrd="0" presId="urn:microsoft.com/office/officeart/2005/8/layout/default"/>
    <dgm:cxn modelId="{8115A718-1D1D-44D5-AAC0-DFFF0FDD43DD}" type="presParOf" srcId="{9F12A94E-D13E-40A0-A270-6B4D42385417}" destId="{9BA0803E-0797-4B31-AA56-2AFD867D2623}" srcOrd="8" destOrd="0" presId="urn:microsoft.com/office/officeart/2005/8/layout/default"/>
    <dgm:cxn modelId="{6FC4BF27-D504-4925-B964-D7939DAC4556}" type="presParOf" srcId="{9F12A94E-D13E-40A0-A270-6B4D42385417}" destId="{042D1A8D-03DD-4B4E-900F-5B511D7E0B9C}" srcOrd="9" destOrd="0" presId="urn:microsoft.com/office/officeart/2005/8/layout/default"/>
    <dgm:cxn modelId="{265CA652-8204-4304-9FF7-6D3A3208496B}" type="presParOf" srcId="{9F12A94E-D13E-40A0-A270-6B4D42385417}" destId="{88134B3A-D889-427C-84C5-8F6D3CCC5A3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6D2242-AD96-45AA-A7F9-08B4048801D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14EED5D-B44E-453A-B962-7B8BF3BAAE60}">
      <dgm:prSet/>
      <dgm:spPr/>
      <dgm:t>
        <a:bodyPr/>
        <a:lstStyle/>
        <a:p>
          <a:r>
            <a:rPr lang="en-US"/>
            <a:t>4대 영역 통합 접근</a:t>
          </a:r>
        </a:p>
      </dgm:t>
    </dgm:pt>
    <dgm:pt modelId="{0B1208DB-83A5-47D7-8DB3-B8F4E6B596AE}" type="parTrans" cxnId="{362AA9FE-AD6E-4289-BD08-FF662F862DB1}">
      <dgm:prSet/>
      <dgm:spPr/>
      <dgm:t>
        <a:bodyPr/>
        <a:lstStyle/>
        <a:p>
          <a:endParaRPr lang="en-US"/>
        </a:p>
      </dgm:t>
    </dgm:pt>
    <dgm:pt modelId="{7AA84531-970A-4787-B47E-C0C1150DE1CB}" type="sibTrans" cxnId="{362AA9FE-AD6E-4289-BD08-FF662F862DB1}">
      <dgm:prSet/>
      <dgm:spPr/>
      <dgm:t>
        <a:bodyPr/>
        <a:lstStyle/>
        <a:p>
          <a:endParaRPr lang="en-US"/>
        </a:p>
      </dgm:t>
    </dgm:pt>
    <dgm:pt modelId="{0F286216-7867-4ECB-AF0A-E35F8B086357}">
      <dgm:prSet/>
      <dgm:spPr/>
      <dgm:t>
        <a:bodyPr/>
        <a:lstStyle/>
        <a:p>
          <a:r>
            <a:rPr lang="en-US"/>
            <a:t>🗣️ Speaking: 유창성 + 정확성</a:t>
          </a:r>
        </a:p>
      </dgm:t>
    </dgm:pt>
    <dgm:pt modelId="{26852225-C481-451E-A0D8-BBFC5B38A9A9}" type="parTrans" cxnId="{31D513D4-E87F-495A-996A-573614BD64E7}">
      <dgm:prSet/>
      <dgm:spPr/>
      <dgm:t>
        <a:bodyPr/>
        <a:lstStyle/>
        <a:p>
          <a:endParaRPr lang="en-US"/>
        </a:p>
      </dgm:t>
    </dgm:pt>
    <dgm:pt modelId="{B4B2B495-D8CF-43CE-939A-415F49704F6F}" type="sibTrans" cxnId="{31D513D4-E87F-495A-996A-573614BD64E7}">
      <dgm:prSet/>
      <dgm:spPr/>
      <dgm:t>
        <a:bodyPr/>
        <a:lstStyle/>
        <a:p>
          <a:endParaRPr lang="en-US"/>
        </a:p>
      </dgm:t>
    </dgm:pt>
    <dgm:pt modelId="{8B00417D-BB12-4509-BD5F-D1B7ABDEF241}">
      <dgm:prSet/>
      <dgm:spPr/>
      <dgm:t>
        <a:bodyPr/>
        <a:lstStyle/>
        <a:p>
          <a:r>
            <a:rPr lang="en-US"/>
            <a:t>👂 Listening: 다양한 억양 이해</a:t>
          </a:r>
        </a:p>
      </dgm:t>
    </dgm:pt>
    <dgm:pt modelId="{4D561F3F-4D7E-43C6-AE49-827E734AE187}" type="parTrans" cxnId="{CC5FD021-47EE-405D-A663-3FD2AB4BF3D9}">
      <dgm:prSet/>
      <dgm:spPr/>
      <dgm:t>
        <a:bodyPr/>
        <a:lstStyle/>
        <a:p>
          <a:endParaRPr lang="en-US"/>
        </a:p>
      </dgm:t>
    </dgm:pt>
    <dgm:pt modelId="{52D88D3C-7A88-49F7-93AA-A74273964365}" type="sibTrans" cxnId="{CC5FD021-47EE-405D-A663-3FD2AB4BF3D9}">
      <dgm:prSet/>
      <dgm:spPr/>
      <dgm:t>
        <a:bodyPr/>
        <a:lstStyle/>
        <a:p>
          <a:endParaRPr lang="en-US"/>
        </a:p>
      </dgm:t>
    </dgm:pt>
    <dgm:pt modelId="{5DF66FAF-DCE2-4931-A455-E83AABF08C62}">
      <dgm:prSet/>
      <dgm:spPr/>
      <dgm:t>
        <a:bodyPr/>
        <a:lstStyle/>
        <a:p>
          <a:r>
            <a:rPr lang="en-US"/>
            <a:t>📖 Reading: 비판적 독해력</a:t>
          </a:r>
        </a:p>
      </dgm:t>
    </dgm:pt>
    <dgm:pt modelId="{F980B8EB-ADEC-474D-98FE-962934E028DB}" type="parTrans" cxnId="{ABB20542-A22D-474E-8054-33D8883A11F4}">
      <dgm:prSet/>
      <dgm:spPr/>
      <dgm:t>
        <a:bodyPr/>
        <a:lstStyle/>
        <a:p>
          <a:endParaRPr lang="en-US"/>
        </a:p>
      </dgm:t>
    </dgm:pt>
    <dgm:pt modelId="{B5537DC7-E728-47E2-891C-7F3DFD84E520}" type="sibTrans" cxnId="{ABB20542-A22D-474E-8054-33D8883A11F4}">
      <dgm:prSet/>
      <dgm:spPr/>
      <dgm:t>
        <a:bodyPr/>
        <a:lstStyle/>
        <a:p>
          <a:endParaRPr lang="en-US"/>
        </a:p>
      </dgm:t>
    </dgm:pt>
    <dgm:pt modelId="{E64689B3-6943-4C14-87C6-7AFE6928E899}">
      <dgm:prSet/>
      <dgm:spPr/>
      <dgm:t>
        <a:bodyPr/>
        <a:lstStyle/>
        <a:p>
          <a:r>
            <a:rPr lang="en-US"/>
            <a:t>✍️ Writing: 논리적 글쓰기</a:t>
          </a:r>
        </a:p>
      </dgm:t>
    </dgm:pt>
    <dgm:pt modelId="{6FE65FC1-AEB9-4BE1-AB2C-B467613E2BF1}" type="parTrans" cxnId="{62704721-20FD-44AE-A980-5112C7263A4D}">
      <dgm:prSet/>
      <dgm:spPr/>
      <dgm:t>
        <a:bodyPr/>
        <a:lstStyle/>
        <a:p>
          <a:endParaRPr lang="en-US"/>
        </a:p>
      </dgm:t>
    </dgm:pt>
    <dgm:pt modelId="{A3EBB394-1BDE-46D4-B17B-B5E3C02EEC4C}" type="sibTrans" cxnId="{62704721-20FD-44AE-A980-5112C7263A4D}">
      <dgm:prSet/>
      <dgm:spPr/>
      <dgm:t>
        <a:bodyPr/>
        <a:lstStyle/>
        <a:p>
          <a:endParaRPr lang="en-US"/>
        </a:p>
      </dgm:t>
    </dgm:pt>
    <dgm:pt modelId="{30E10342-6B55-4CAF-884D-06931B958F15}">
      <dgm:prSet/>
      <dgm:spPr/>
      <dgm:t>
        <a:bodyPr/>
        <a:lstStyle/>
        <a:p>
          <a:r>
            <a:rPr lang="en-US"/>
            <a:t>→ 수행평가 시대 필수 역량</a:t>
          </a:r>
        </a:p>
      </dgm:t>
    </dgm:pt>
    <dgm:pt modelId="{2BE04128-8793-4C4A-A420-9A295EAD4B68}" type="parTrans" cxnId="{E72003B2-CE62-40DB-B467-6C03DFCE7B50}">
      <dgm:prSet/>
      <dgm:spPr/>
      <dgm:t>
        <a:bodyPr/>
        <a:lstStyle/>
        <a:p>
          <a:endParaRPr lang="en-US"/>
        </a:p>
      </dgm:t>
    </dgm:pt>
    <dgm:pt modelId="{CF76B159-C9ED-4A1F-9E85-B5971AC1C2BF}" type="sibTrans" cxnId="{E72003B2-CE62-40DB-B467-6C03DFCE7B50}">
      <dgm:prSet/>
      <dgm:spPr/>
      <dgm:t>
        <a:bodyPr/>
        <a:lstStyle/>
        <a:p>
          <a:endParaRPr lang="en-US"/>
        </a:p>
      </dgm:t>
    </dgm:pt>
    <dgm:pt modelId="{29CFD259-E6E2-411C-8EBA-123228BB6250}" type="pres">
      <dgm:prSet presAssocID="{956D2242-AD96-45AA-A7F9-08B4048801D1}" presName="linear" presStyleCnt="0">
        <dgm:presLayoutVars>
          <dgm:animLvl val="lvl"/>
          <dgm:resizeHandles val="exact"/>
        </dgm:presLayoutVars>
      </dgm:prSet>
      <dgm:spPr/>
    </dgm:pt>
    <dgm:pt modelId="{CBF48F13-3B14-4BB7-B986-C4250E03067A}" type="pres">
      <dgm:prSet presAssocID="{514EED5D-B44E-453A-B962-7B8BF3BAAE6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FDE1B23-D836-48E3-9852-9EF62A6A85A6}" type="pres">
      <dgm:prSet presAssocID="{7AA84531-970A-4787-B47E-C0C1150DE1CB}" presName="spacer" presStyleCnt="0"/>
      <dgm:spPr/>
    </dgm:pt>
    <dgm:pt modelId="{5D20BCC2-F2D8-4918-8A72-66733495154E}" type="pres">
      <dgm:prSet presAssocID="{0F286216-7867-4ECB-AF0A-E35F8B08635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6311A1B-A0DE-409F-B8E9-18B799626103}" type="pres">
      <dgm:prSet presAssocID="{B4B2B495-D8CF-43CE-939A-415F49704F6F}" presName="spacer" presStyleCnt="0"/>
      <dgm:spPr/>
    </dgm:pt>
    <dgm:pt modelId="{653B594A-1283-4061-85FD-3174AB36CDD7}" type="pres">
      <dgm:prSet presAssocID="{8B00417D-BB12-4509-BD5F-D1B7ABDEF24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41D1C36-E76F-427F-A0C0-60CF81F8CE65}" type="pres">
      <dgm:prSet presAssocID="{52D88D3C-7A88-49F7-93AA-A74273964365}" presName="spacer" presStyleCnt="0"/>
      <dgm:spPr/>
    </dgm:pt>
    <dgm:pt modelId="{816C79E1-A50F-49E1-A621-4BAE7E785633}" type="pres">
      <dgm:prSet presAssocID="{5DF66FAF-DCE2-4931-A455-E83AABF08C6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237A4A2-B015-4A95-B6FC-CF2AA00A445D}" type="pres">
      <dgm:prSet presAssocID="{B5537DC7-E728-47E2-891C-7F3DFD84E520}" presName="spacer" presStyleCnt="0"/>
      <dgm:spPr/>
    </dgm:pt>
    <dgm:pt modelId="{ACFE35E2-AF75-41E0-8254-9AFB8CD00D43}" type="pres">
      <dgm:prSet presAssocID="{E64689B3-6943-4C14-87C6-7AFE6928E89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70576ED-EE31-4851-B3E3-ECBA9E757E0D}" type="pres">
      <dgm:prSet presAssocID="{A3EBB394-1BDE-46D4-B17B-B5E3C02EEC4C}" presName="spacer" presStyleCnt="0"/>
      <dgm:spPr/>
    </dgm:pt>
    <dgm:pt modelId="{FA5EB467-D650-4B07-AE98-097387D8C773}" type="pres">
      <dgm:prSet presAssocID="{30E10342-6B55-4CAF-884D-06931B958F1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2704721-20FD-44AE-A980-5112C7263A4D}" srcId="{956D2242-AD96-45AA-A7F9-08B4048801D1}" destId="{E64689B3-6943-4C14-87C6-7AFE6928E899}" srcOrd="4" destOrd="0" parTransId="{6FE65FC1-AEB9-4BE1-AB2C-B467613E2BF1}" sibTransId="{A3EBB394-1BDE-46D4-B17B-B5E3C02EEC4C}"/>
    <dgm:cxn modelId="{CC5FD021-47EE-405D-A663-3FD2AB4BF3D9}" srcId="{956D2242-AD96-45AA-A7F9-08B4048801D1}" destId="{8B00417D-BB12-4509-BD5F-D1B7ABDEF241}" srcOrd="2" destOrd="0" parTransId="{4D561F3F-4D7E-43C6-AE49-827E734AE187}" sibTransId="{52D88D3C-7A88-49F7-93AA-A74273964365}"/>
    <dgm:cxn modelId="{5F6AD323-AF9C-456E-B05A-AF8C3EBCA230}" type="presOf" srcId="{514EED5D-B44E-453A-B962-7B8BF3BAAE60}" destId="{CBF48F13-3B14-4BB7-B986-C4250E03067A}" srcOrd="0" destOrd="0" presId="urn:microsoft.com/office/officeart/2005/8/layout/vList2"/>
    <dgm:cxn modelId="{39E2C935-7E4B-414C-BE3E-9F33EECEFC70}" type="presOf" srcId="{E64689B3-6943-4C14-87C6-7AFE6928E899}" destId="{ACFE35E2-AF75-41E0-8254-9AFB8CD00D43}" srcOrd="0" destOrd="0" presId="urn:microsoft.com/office/officeart/2005/8/layout/vList2"/>
    <dgm:cxn modelId="{3E2AAF5E-987B-4E95-805D-EC483637C512}" type="presOf" srcId="{30E10342-6B55-4CAF-884D-06931B958F15}" destId="{FA5EB467-D650-4B07-AE98-097387D8C773}" srcOrd="0" destOrd="0" presId="urn:microsoft.com/office/officeart/2005/8/layout/vList2"/>
    <dgm:cxn modelId="{ABB20542-A22D-474E-8054-33D8883A11F4}" srcId="{956D2242-AD96-45AA-A7F9-08B4048801D1}" destId="{5DF66FAF-DCE2-4931-A455-E83AABF08C62}" srcOrd="3" destOrd="0" parTransId="{F980B8EB-ADEC-474D-98FE-962934E028DB}" sibTransId="{B5537DC7-E728-47E2-891C-7F3DFD84E520}"/>
    <dgm:cxn modelId="{C3C65643-0186-4A54-BC46-6C3B59613780}" type="presOf" srcId="{8B00417D-BB12-4509-BD5F-D1B7ABDEF241}" destId="{653B594A-1283-4061-85FD-3174AB36CDD7}" srcOrd="0" destOrd="0" presId="urn:microsoft.com/office/officeart/2005/8/layout/vList2"/>
    <dgm:cxn modelId="{AE009A65-446C-44CC-AD1A-787C328346F1}" type="presOf" srcId="{0F286216-7867-4ECB-AF0A-E35F8B086357}" destId="{5D20BCC2-F2D8-4918-8A72-66733495154E}" srcOrd="0" destOrd="0" presId="urn:microsoft.com/office/officeart/2005/8/layout/vList2"/>
    <dgm:cxn modelId="{BE046E7D-BC62-4B39-B93E-725E85EB71C5}" type="presOf" srcId="{956D2242-AD96-45AA-A7F9-08B4048801D1}" destId="{29CFD259-E6E2-411C-8EBA-123228BB6250}" srcOrd="0" destOrd="0" presId="urn:microsoft.com/office/officeart/2005/8/layout/vList2"/>
    <dgm:cxn modelId="{04278488-32E4-4B60-826D-CA59E70D468F}" type="presOf" srcId="{5DF66FAF-DCE2-4931-A455-E83AABF08C62}" destId="{816C79E1-A50F-49E1-A621-4BAE7E785633}" srcOrd="0" destOrd="0" presId="urn:microsoft.com/office/officeart/2005/8/layout/vList2"/>
    <dgm:cxn modelId="{E72003B2-CE62-40DB-B467-6C03DFCE7B50}" srcId="{956D2242-AD96-45AA-A7F9-08B4048801D1}" destId="{30E10342-6B55-4CAF-884D-06931B958F15}" srcOrd="5" destOrd="0" parTransId="{2BE04128-8793-4C4A-A420-9A295EAD4B68}" sibTransId="{CF76B159-C9ED-4A1F-9E85-B5971AC1C2BF}"/>
    <dgm:cxn modelId="{31D513D4-E87F-495A-996A-573614BD64E7}" srcId="{956D2242-AD96-45AA-A7F9-08B4048801D1}" destId="{0F286216-7867-4ECB-AF0A-E35F8B086357}" srcOrd="1" destOrd="0" parTransId="{26852225-C481-451E-A0D8-BBFC5B38A9A9}" sibTransId="{B4B2B495-D8CF-43CE-939A-415F49704F6F}"/>
    <dgm:cxn modelId="{362AA9FE-AD6E-4289-BD08-FF662F862DB1}" srcId="{956D2242-AD96-45AA-A7F9-08B4048801D1}" destId="{514EED5D-B44E-453A-B962-7B8BF3BAAE60}" srcOrd="0" destOrd="0" parTransId="{0B1208DB-83A5-47D7-8DB3-B8F4E6B596AE}" sibTransId="{7AA84531-970A-4787-B47E-C0C1150DE1CB}"/>
    <dgm:cxn modelId="{703CD562-F52B-47F9-B1E2-DCA56F09D773}" type="presParOf" srcId="{29CFD259-E6E2-411C-8EBA-123228BB6250}" destId="{CBF48F13-3B14-4BB7-B986-C4250E03067A}" srcOrd="0" destOrd="0" presId="urn:microsoft.com/office/officeart/2005/8/layout/vList2"/>
    <dgm:cxn modelId="{917863B1-F66E-4B98-BCE8-094EA12C190E}" type="presParOf" srcId="{29CFD259-E6E2-411C-8EBA-123228BB6250}" destId="{DFDE1B23-D836-48E3-9852-9EF62A6A85A6}" srcOrd="1" destOrd="0" presId="urn:microsoft.com/office/officeart/2005/8/layout/vList2"/>
    <dgm:cxn modelId="{7C5C9BA9-AEE8-4C9D-991F-950FE4D6B40D}" type="presParOf" srcId="{29CFD259-E6E2-411C-8EBA-123228BB6250}" destId="{5D20BCC2-F2D8-4918-8A72-66733495154E}" srcOrd="2" destOrd="0" presId="urn:microsoft.com/office/officeart/2005/8/layout/vList2"/>
    <dgm:cxn modelId="{2C0FA614-23BB-45DB-A8CC-78C568ACA682}" type="presParOf" srcId="{29CFD259-E6E2-411C-8EBA-123228BB6250}" destId="{B6311A1B-A0DE-409F-B8E9-18B799626103}" srcOrd="3" destOrd="0" presId="urn:microsoft.com/office/officeart/2005/8/layout/vList2"/>
    <dgm:cxn modelId="{BE2C1715-C20D-438C-B046-998780AF4227}" type="presParOf" srcId="{29CFD259-E6E2-411C-8EBA-123228BB6250}" destId="{653B594A-1283-4061-85FD-3174AB36CDD7}" srcOrd="4" destOrd="0" presId="urn:microsoft.com/office/officeart/2005/8/layout/vList2"/>
    <dgm:cxn modelId="{70D1525D-1E5B-4BB1-8A05-5CDD1F18CBF6}" type="presParOf" srcId="{29CFD259-E6E2-411C-8EBA-123228BB6250}" destId="{F41D1C36-E76F-427F-A0C0-60CF81F8CE65}" srcOrd="5" destOrd="0" presId="urn:microsoft.com/office/officeart/2005/8/layout/vList2"/>
    <dgm:cxn modelId="{DB47A624-D65C-429D-BDDF-4BA6FD6FD84E}" type="presParOf" srcId="{29CFD259-E6E2-411C-8EBA-123228BB6250}" destId="{816C79E1-A50F-49E1-A621-4BAE7E785633}" srcOrd="6" destOrd="0" presId="urn:microsoft.com/office/officeart/2005/8/layout/vList2"/>
    <dgm:cxn modelId="{88C672A2-DF86-44AA-9F54-619071C86BA2}" type="presParOf" srcId="{29CFD259-E6E2-411C-8EBA-123228BB6250}" destId="{1237A4A2-B015-4A95-B6FC-CF2AA00A445D}" srcOrd="7" destOrd="0" presId="urn:microsoft.com/office/officeart/2005/8/layout/vList2"/>
    <dgm:cxn modelId="{45630AB5-0D41-49D4-8FB9-85AEF0A1900E}" type="presParOf" srcId="{29CFD259-E6E2-411C-8EBA-123228BB6250}" destId="{ACFE35E2-AF75-41E0-8254-9AFB8CD00D43}" srcOrd="8" destOrd="0" presId="urn:microsoft.com/office/officeart/2005/8/layout/vList2"/>
    <dgm:cxn modelId="{4E0CF93A-C2F2-4108-916F-4AE26A3FE389}" type="presParOf" srcId="{29CFD259-E6E2-411C-8EBA-123228BB6250}" destId="{070576ED-EE31-4851-B3E3-ECBA9E757E0D}" srcOrd="9" destOrd="0" presId="urn:microsoft.com/office/officeart/2005/8/layout/vList2"/>
    <dgm:cxn modelId="{A55C75F8-C727-469E-AB86-434EA75FAB33}" type="presParOf" srcId="{29CFD259-E6E2-411C-8EBA-123228BB6250}" destId="{FA5EB467-D650-4B07-AE98-097387D8C77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687CD1-567F-42BD-BA68-FBAAED38AE3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866ABC1-8C7B-44CE-8BBD-EE4613B29AEE}">
      <dgm:prSet/>
      <dgm:spPr/>
      <dgm:t>
        <a:bodyPr/>
        <a:lstStyle/>
        <a:p>
          <a:r>
            <a:rPr lang="en-US"/>
            <a:t>중학교 영어 평가 변화</a:t>
          </a:r>
        </a:p>
      </dgm:t>
    </dgm:pt>
    <dgm:pt modelId="{08EBE598-F07C-46FF-95F4-FE209F35FCB0}" type="parTrans" cxnId="{4666BD3E-15EC-480E-B8AB-F11695F4EE31}">
      <dgm:prSet/>
      <dgm:spPr/>
      <dgm:t>
        <a:bodyPr/>
        <a:lstStyle/>
        <a:p>
          <a:endParaRPr lang="en-US"/>
        </a:p>
      </dgm:t>
    </dgm:pt>
    <dgm:pt modelId="{12F81258-7F39-4504-A2B2-69A79FF3DE20}" type="sibTrans" cxnId="{4666BD3E-15EC-480E-B8AB-F11695F4EE31}">
      <dgm:prSet/>
      <dgm:spPr/>
      <dgm:t>
        <a:bodyPr/>
        <a:lstStyle/>
        <a:p>
          <a:endParaRPr lang="en-US"/>
        </a:p>
      </dgm:t>
    </dgm:pt>
    <dgm:pt modelId="{73420DE2-0B41-4B00-87D6-EBDC5D8D87CD}">
      <dgm:prSet/>
      <dgm:spPr/>
      <dgm:t>
        <a:bodyPr/>
        <a:lstStyle/>
        <a:p>
          <a:r>
            <a:rPr lang="en-US"/>
            <a:t>• 지필평가 30% : 수행평가 70%</a:t>
          </a:r>
        </a:p>
      </dgm:t>
    </dgm:pt>
    <dgm:pt modelId="{A985822E-4AF8-4FB5-AE38-C8AFC8D47575}" type="parTrans" cxnId="{3018FC4D-F5AD-4E7C-99D7-A457AFBC5334}">
      <dgm:prSet/>
      <dgm:spPr/>
      <dgm:t>
        <a:bodyPr/>
        <a:lstStyle/>
        <a:p>
          <a:endParaRPr lang="en-US"/>
        </a:p>
      </dgm:t>
    </dgm:pt>
    <dgm:pt modelId="{11F6177E-F5EB-4907-BD33-571F6B52C653}" type="sibTrans" cxnId="{3018FC4D-F5AD-4E7C-99D7-A457AFBC5334}">
      <dgm:prSet/>
      <dgm:spPr/>
      <dgm:t>
        <a:bodyPr/>
        <a:lstStyle/>
        <a:p>
          <a:endParaRPr lang="en-US"/>
        </a:p>
      </dgm:t>
    </dgm:pt>
    <dgm:pt modelId="{99374495-91F4-40DB-BAB0-316AC5B918FC}">
      <dgm:prSet/>
      <dgm:spPr/>
      <dgm:t>
        <a:bodyPr/>
        <a:lstStyle/>
        <a:p>
          <a:r>
            <a:rPr lang="en-US"/>
            <a:t>• 말하기·쓰기 비중 급증</a:t>
          </a:r>
        </a:p>
      </dgm:t>
    </dgm:pt>
    <dgm:pt modelId="{DAFF2280-5209-417D-A235-FA4EDFAAE986}" type="parTrans" cxnId="{821E0153-0FC7-4E68-B097-CAACE81921C0}">
      <dgm:prSet/>
      <dgm:spPr/>
      <dgm:t>
        <a:bodyPr/>
        <a:lstStyle/>
        <a:p>
          <a:endParaRPr lang="en-US"/>
        </a:p>
      </dgm:t>
    </dgm:pt>
    <dgm:pt modelId="{FB42F4C4-3B1E-4B52-9906-31D22322BE74}" type="sibTrans" cxnId="{821E0153-0FC7-4E68-B097-CAACE81921C0}">
      <dgm:prSet/>
      <dgm:spPr/>
      <dgm:t>
        <a:bodyPr/>
        <a:lstStyle/>
        <a:p>
          <a:endParaRPr lang="en-US"/>
        </a:p>
      </dgm:t>
    </dgm:pt>
    <dgm:pt modelId="{D52AFC7C-7EB3-469C-8D29-AA50F9A19F19}">
      <dgm:prSet/>
      <dgm:spPr/>
      <dgm:t>
        <a:bodyPr/>
        <a:lstStyle/>
        <a:p>
          <a:r>
            <a:rPr lang="en-US"/>
            <a:t>• 프로젝트 기반 평가</a:t>
          </a:r>
        </a:p>
      </dgm:t>
    </dgm:pt>
    <dgm:pt modelId="{5DABFBE5-7AA3-4EB3-8B51-001F459EA91F}" type="parTrans" cxnId="{66014D59-1095-4625-B7B1-EC1D0D9CE159}">
      <dgm:prSet/>
      <dgm:spPr/>
      <dgm:t>
        <a:bodyPr/>
        <a:lstStyle/>
        <a:p>
          <a:endParaRPr lang="en-US"/>
        </a:p>
      </dgm:t>
    </dgm:pt>
    <dgm:pt modelId="{42EEA583-2677-425D-9248-4FFDBBCA68EA}" type="sibTrans" cxnId="{66014D59-1095-4625-B7B1-EC1D0D9CE159}">
      <dgm:prSet/>
      <dgm:spPr/>
      <dgm:t>
        <a:bodyPr/>
        <a:lstStyle/>
        <a:p>
          <a:endParaRPr lang="en-US"/>
        </a:p>
      </dgm:t>
    </dgm:pt>
    <dgm:pt modelId="{787A8D09-8F41-4E05-82D4-6B507D97BC66}">
      <dgm:prSet/>
      <dgm:spPr/>
      <dgm:t>
        <a:bodyPr/>
        <a:lstStyle/>
        <a:p>
          <a:r>
            <a:rPr lang="en-US"/>
            <a:t>• 창의적 표현 능력 중시</a:t>
          </a:r>
        </a:p>
      </dgm:t>
    </dgm:pt>
    <dgm:pt modelId="{C2A5737A-EF8A-49A2-A4C3-AB867B26AA54}" type="parTrans" cxnId="{FA717190-CDEF-4467-99DA-17BCB456701C}">
      <dgm:prSet/>
      <dgm:spPr/>
      <dgm:t>
        <a:bodyPr/>
        <a:lstStyle/>
        <a:p>
          <a:endParaRPr lang="en-US"/>
        </a:p>
      </dgm:t>
    </dgm:pt>
    <dgm:pt modelId="{4375C1D4-11ED-4BDF-9C58-63845AE0C166}" type="sibTrans" cxnId="{FA717190-CDEF-4467-99DA-17BCB456701C}">
      <dgm:prSet/>
      <dgm:spPr/>
      <dgm:t>
        <a:bodyPr/>
        <a:lstStyle/>
        <a:p>
          <a:endParaRPr lang="en-US"/>
        </a:p>
      </dgm:t>
    </dgm:pt>
    <dgm:pt modelId="{A9D32C98-1817-4909-A28B-D3707471A813}">
      <dgm:prSet/>
      <dgm:spPr/>
      <dgm:t>
        <a:bodyPr/>
        <a:lstStyle/>
        <a:p>
          <a:r>
            <a:rPr lang="en-US"/>
            <a:t>→ JLS 특화 프로그램으로 완벽 대비</a:t>
          </a:r>
        </a:p>
      </dgm:t>
    </dgm:pt>
    <dgm:pt modelId="{07ED0D53-02EA-4292-80BD-00C3B8F0195C}" type="parTrans" cxnId="{E64E3E20-C291-441C-842C-6D7217AF628D}">
      <dgm:prSet/>
      <dgm:spPr/>
      <dgm:t>
        <a:bodyPr/>
        <a:lstStyle/>
        <a:p>
          <a:endParaRPr lang="en-US"/>
        </a:p>
      </dgm:t>
    </dgm:pt>
    <dgm:pt modelId="{B715A8F5-B95C-4E46-8715-C45DE1DBC4D1}" type="sibTrans" cxnId="{E64E3E20-C291-441C-842C-6D7217AF628D}">
      <dgm:prSet/>
      <dgm:spPr/>
      <dgm:t>
        <a:bodyPr/>
        <a:lstStyle/>
        <a:p>
          <a:endParaRPr lang="en-US"/>
        </a:p>
      </dgm:t>
    </dgm:pt>
    <dgm:pt modelId="{8E4D0A63-ED61-457E-914F-B335580028A5}" type="pres">
      <dgm:prSet presAssocID="{46687CD1-567F-42BD-BA68-FBAAED38AE31}" presName="diagram" presStyleCnt="0">
        <dgm:presLayoutVars>
          <dgm:dir/>
          <dgm:resizeHandles val="exact"/>
        </dgm:presLayoutVars>
      </dgm:prSet>
      <dgm:spPr/>
    </dgm:pt>
    <dgm:pt modelId="{B24E54E6-51BE-4069-ABE4-3E8ABE499FB6}" type="pres">
      <dgm:prSet presAssocID="{6866ABC1-8C7B-44CE-8BBD-EE4613B29AEE}" presName="node" presStyleLbl="node1" presStyleIdx="0" presStyleCnt="6">
        <dgm:presLayoutVars>
          <dgm:bulletEnabled val="1"/>
        </dgm:presLayoutVars>
      </dgm:prSet>
      <dgm:spPr/>
    </dgm:pt>
    <dgm:pt modelId="{F43E9856-F8FE-470F-A12C-DA0AEC45A3BA}" type="pres">
      <dgm:prSet presAssocID="{12F81258-7F39-4504-A2B2-69A79FF3DE20}" presName="sibTrans" presStyleCnt="0"/>
      <dgm:spPr/>
    </dgm:pt>
    <dgm:pt modelId="{05AB9644-5826-4FB2-B369-2B17A01B0773}" type="pres">
      <dgm:prSet presAssocID="{73420DE2-0B41-4B00-87D6-EBDC5D8D87CD}" presName="node" presStyleLbl="node1" presStyleIdx="1" presStyleCnt="6">
        <dgm:presLayoutVars>
          <dgm:bulletEnabled val="1"/>
        </dgm:presLayoutVars>
      </dgm:prSet>
      <dgm:spPr/>
    </dgm:pt>
    <dgm:pt modelId="{26CDAA89-4DC7-47C1-B9A2-3CC1CDF0DAF9}" type="pres">
      <dgm:prSet presAssocID="{11F6177E-F5EB-4907-BD33-571F6B52C653}" presName="sibTrans" presStyleCnt="0"/>
      <dgm:spPr/>
    </dgm:pt>
    <dgm:pt modelId="{2E134EB4-4C2A-4712-8F01-78CBD1C22023}" type="pres">
      <dgm:prSet presAssocID="{99374495-91F4-40DB-BAB0-316AC5B918FC}" presName="node" presStyleLbl="node1" presStyleIdx="2" presStyleCnt="6">
        <dgm:presLayoutVars>
          <dgm:bulletEnabled val="1"/>
        </dgm:presLayoutVars>
      </dgm:prSet>
      <dgm:spPr/>
    </dgm:pt>
    <dgm:pt modelId="{3430C4FB-5E8B-4454-B385-9AE9AB9747AC}" type="pres">
      <dgm:prSet presAssocID="{FB42F4C4-3B1E-4B52-9906-31D22322BE74}" presName="sibTrans" presStyleCnt="0"/>
      <dgm:spPr/>
    </dgm:pt>
    <dgm:pt modelId="{E73084EC-A2DD-4080-9CC2-F1ECD41BE2F5}" type="pres">
      <dgm:prSet presAssocID="{D52AFC7C-7EB3-469C-8D29-AA50F9A19F19}" presName="node" presStyleLbl="node1" presStyleIdx="3" presStyleCnt="6">
        <dgm:presLayoutVars>
          <dgm:bulletEnabled val="1"/>
        </dgm:presLayoutVars>
      </dgm:prSet>
      <dgm:spPr/>
    </dgm:pt>
    <dgm:pt modelId="{8F3B5A8B-3132-4200-9917-C5144B25C767}" type="pres">
      <dgm:prSet presAssocID="{42EEA583-2677-425D-9248-4FFDBBCA68EA}" presName="sibTrans" presStyleCnt="0"/>
      <dgm:spPr/>
    </dgm:pt>
    <dgm:pt modelId="{9DDCAC1D-D9BC-445C-B25E-3C092CEABB80}" type="pres">
      <dgm:prSet presAssocID="{787A8D09-8F41-4E05-82D4-6B507D97BC66}" presName="node" presStyleLbl="node1" presStyleIdx="4" presStyleCnt="6">
        <dgm:presLayoutVars>
          <dgm:bulletEnabled val="1"/>
        </dgm:presLayoutVars>
      </dgm:prSet>
      <dgm:spPr/>
    </dgm:pt>
    <dgm:pt modelId="{82C8D3F7-A37E-4361-8475-2EA0F369D8A5}" type="pres">
      <dgm:prSet presAssocID="{4375C1D4-11ED-4BDF-9C58-63845AE0C166}" presName="sibTrans" presStyleCnt="0"/>
      <dgm:spPr/>
    </dgm:pt>
    <dgm:pt modelId="{75BE78AF-609B-42D5-B30E-599CA00B7EFE}" type="pres">
      <dgm:prSet presAssocID="{A9D32C98-1817-4909-A28B-D3707471A813}" presName="node" presStyleLbl="node1" presStyleIdx="5" presStyleCnt="6">
        <dgm:presLayoutVars>
          <dgm:bulletEnabled val="1"/>
        </dgm:presLayoutVars>
      </dgm:prSet>
      <dgm:spPr/>
    </dgm:pt>
  </dgm:ptLst>
  <dgm:cxnLst>
    <dgm:cxn modelId="{E64E3E20-C291-441C-842C-6D7217AF628D}" srcId="{46687CD1-567F-42BD-BA68-FBAAED38AE31}" destId="{A9D32C98-1817-4909-A28B-D3707471A813}" srcOrd="5" destOrd="0" parTransId="{07ED0D53-02EA-4292-80BD-00C3B8F0195C}" sibTransId="{B715A8F5-B95C-4E46-8715-C45DE1DBC4D1}"/>
    <dgm:cxn modelId="{4666BD3E-15EC-480E-B8AB-F11695F4EE31}" srcId="{46687CD1-567F-42BD-BA68-FBAAED38AE31}" destId="{6866ABC1-8C7B-44CE-8BBD-EE4613B29AEE}" srcOrd="0" destOrd="0" parTransId="{08EBE598-F07C-46FF-95F4-FE209F35FCB0}" sibTransId="{12F81258-7F39-4504-A2B2-69A79FF3DE20}"/>
    <dgm:cxn modelId="{3018FC4D-F5AD-4E7C-99D7-A457AFBC5334}" srcId="{46687CD1-567F-42BD-BA68-FBAAED38AE31}" destId="{73420DE2-0B41-4B00-87D6-EBDC5D8D87CD}" srcOrd="1" destOrd="0" parTransId="{A985822E-4AF8-4FB5-AE38-C8AFC8D47575}" sibTransId="{11F6177E-F5EB-4907-BD33-571F6B52C653}"/>
    <dgm:cxn modelId="{821E0153-0FC7-4E68-B097-CAACE81921C0}" srcId="{46687CD1-567F-42BD-BA68-FBAAED38AE31}" destId="{99374495-91F4-40DB-BAB0-316AC5B918FC}" srcOrd="2" destOrd="0" parTransId="{DAFF2280-5209-417D-A235-FA4EDFAAE986}" sibTransId="{FB42F4C4-3B1E-4B52-9906-31D22322BE74}"/>
    <dgm:cxn modelId="{571EC274-2FAC-4A0F-9FC6-DB7E4AEB08FE}" type="presOf" srcId="{73420DE2-0B41-4B00-87D6-EBDC5D8D87CD}" destId="{05AB9644-5826-4FB2-B369-2B17A01B0773}" srcOrd="0" destOrd="0" presId="urn:microsoft.com/office/officeart/2005/8/layout/default"/>
    <dgm:cxn modelId="{F0DEC574-B51A-4DA8-89ED-DA0D2FF023FD}" type="presOf" srcId="{A9D32C98-1817-4909-A28B-D3707471A813}" destId="{75BE78AF-609B-42D5-B30E-599CA00B7EFE}" srcOrd="0" destOrd="0" presId="urn:microsoft.com/office/officeart/2005/8/layout/default"/>
    <dgm:cxn modelId="{85107377-A2AE-460D-9338-444CC621F548}" type="presOf" srcId="{D52AFC7C-7EB3-469C-8D29-AA50F9A19F19}" destId="{E73084EC-A2DD-4080-9CC2-F1ECD41BE2F5}" srcOrd="0" destOrd="0" presId="urn:microsoft.com/office/officeart/2005/8/layout/default"/>
    <dgm:cxn modelId="{66014D59-1095-4625-B7B1-EC1D0D9CE159}" srcId="{46687CD1-567F-42BD-BA68-FBAAED38AE31}" destId="{D52AFC7C-7EB3-469C-8D29-AA50F9A19F19}" srcOrd="3" destOrd="0" parTransId="{5DABFBE5-7AA3-4EB3-8B51-001F459EA91F}" sibTransId="{42EEA583-2677-425D-9248-4FFDBBCA68EA}"/>
    <dgm:cxn modelId="{FA717190-CDEF-4467-99DA-17BCB456701C}" srcId="{46687CD1-567F-42BD-BA68-FBAAED38AE31}" destId="{787A8D09-8F41-4E05-82D4-6B507D97BC66}" srcOrd="4" destOrd="0" parTransId="{C2A5737A-EF8A-49A2-A4C3-AB867B26AA54}" sibTransId="{4375C1D4-11ED-4BDF-9C58-63845AE0C166}"/>
    <dgm:cxn modelId="{8D6D2D93-0A8D-48C0-A514-9E5E0010B6A1}" type="presOf" srcId="{787A8D09-8F41-4E05-82D4-6B507D97BC66}" destId="{9DDCAC1D-D9BC-445C-B25E-3C092CEABB80}" srcOrd="0" destOrd="0" presId="urn:microsoft.com/office/officeart/2005/8/layout/default"/>
    <dgm:cxn modelId="{910BF8D3-4205-433E-AE06-6D589073DACD}" type="presOf" srcId="{6866ABC1-8C7B-44CE-8BBD-EE4613B29AEE}" destId="{B24E54E6-51BE-4069-ABE4-3E8ABE499FB6}" srcOrd="0" destOrd="0" presId="urn:microsoft.com/office/officeart/2005/8/layout/default"/>
    <dgm:cxn modelId="{34BE2CD6-8A2B-4EB2-958E-604637B499A6}" type="presOf" srcId="{99374495-91F4-40DB-BAB0-316AC5B918FC}" destId="{2E134EB4-4C2A-4712-8F01-78CBD1C22023}" srcOrd="0" destOrd="0" presId="urn:microsoft.com/office/officeart/2005/8/layout/default"/>
    <dgm:cxn modelId="{D76D87EC-A7EE-47DA-B78A-03E7C3672658}" type="presOf" srcId="{46687CD1-567F-42BD-BA68-FBAAED38AE31}" destId="{8E4D0A63-ED61-457E-914F-B335580028A5}" srcOrd="0" destOrd="0" presId="urn:microsoft.com/office/officeart/2005/8/layout/default"/>
    <dgm:cxn modelId="{605DAF3F-2ABB-4ADC-A1AA-13D65137F9ED}" type="presParOf" srcId="{8E4D0A63-ED61-457E-914F-B335580028A5}" destId="{B24E54E6-51BE-4069-ABE4-3E8ABE499FB6}" srcOrd="0" destOrd="0" presId="urn:microsoft.com/office/officeart/2005/8/layout/default"/>
    <dgm:cxn modelId="{16CD0904-43B3-45D2-8E61-FA29BCD6DC93}" type="presParOf" srcId="{8E4D0A63-ED61-457E-914F-B335580028A5}" destId="{F43E9856-F8FE-470F-A12C-DA0AEC45A3BA}" srcOrd="1" destOrd="0" presId="urn:microsoft.com/office/officeart/2005/8/layout/default"/>
    <dgm:cxn modelId="{580955A1-2247-4EFC-9E46-D0A61798D0CF}" type="presParOf" srcId="{8E4D0A63-ED61-457E-914F-B335580028A5}" destId="{05AB9644-5826-4FB2-B369-2B17A01B0773}" srcOrd="2" destOrd="0" presId="urn:microsoft.com/office/officeart/2005/8/layout/default"/>
    <dgm:cxn modelId="{90B09C99-91F4-420C-A297-393330150D7F}" type="presParOf" srcId="{8E4D0A63-ED61-457E-914F-B335580028A5}" destId="{26CDAA89-4DC7-47C1-B9A2-3CC1CDF0DAF9}" srcOrd="3" destOrd="0" presId="urn:microsoft.com/office/officeart/2005/8/layout/default"/>
    <dgm:cxn modelId="{0F0AF482-7B31-45C6-8183-64F1546195F7}" type="presParOf" srcId="{8E4D0A63-ED61-457E-914F-B335580028A5}" destId="{2E134EB4-4C2A-4712-8F01-78CBD1C22023}" srcOrd="4" destOrd="0" presId="urn:microsoft.com/office/officeart/2005/8/layout/default"/>
    <dgm:cxn modelId="{2D0C2E27-3F16-4156-9676-3C56B3FF4DDB}" type="presParOf" srcId="{8E4D0A63-ED61-457E-914F-B335580028A5}" destId="{3430C4FB-5E8B-4454-B385-9AE9AB9747AC}" srcOrd="5" destOrd="0" presId="urn:microsoft.com/office/officeart/2005/8/layout/default"/>
    <dgm:cxn modelId="{DD55ABF3-BAA7-4DBB-BB0B-215B14065B58}" type="presParOf" srcId="{8E4D0A63-ED61-457E-914F-B335580028A5}" destId="{E73084EC-A2DD-4080-9CC2-F1ECD41BE2F5}" srcOrd="6" destOrd="0" presId="urn:microsoft.com/office/officeart/2005/8/layout/default"/>
    <dgm:cxn modelId="{797892FD-6CF8-4A4B-971E-5AC60B65B300}" type="presParOf" srcId="{8E4D0A63-ED61-457E-914F-B335580028A5}" destId="{8F3B5A8B-3132-4200-9917-C5144B25C767}" srcOrd="7" destOrd="0" presId="urn:microsoft.com/office/officeart/2005/8/layout/default"/>
    <dgm:cxn modelId="{57D6AD01-3D37-4314-A332-289DD79ABEC0}" type="presParOf" srcId="{8E4D0A63-ED61-457E-914F-B335580028A5}" destId="{9DDCAC1D-D9BC-445C-B25E-3C092CEABB80}" srcOrd="8" destOrd="0" presId="urn:microsoft.com/office/officeart/2005/8/layout/default"/>
    <dgm:cxn modelId="{F5FF83AC-0E13-4EA3-8F61-5B752BD58522}" type="presParOf" srcId="{8E4D0A63-ED61-457E-914F-B335580028A5}" destId="{82C8D3F7-A37E-4361-8475-2EA0F369D8A5}" srcOrd="9" destOrd="0" presId="urn:microsoft.com/office/officeart/2005/8/layout/default"/>
    <dgm:cxn modelId="{3C2605A5-E017-43B7-9B4C-05049D8EE41F}" type="presParOf" srcId="{8E4D0A63-ED61-457E-914F-B335580028A5}" destId="{75BE78AF-609B-42D5-B30E-599CA00B7EF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975C56-9CF3-4E0E-B611-3F50E03A830C}" type="doc">
      <dgm:prSet loTypeId="urn:microsoft.com/office/officeart/2005/8/layout/b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7C9376-4AC1-469F-9811-ABFD888A7265}">
      <dgm:prSet/>
      <dgm:spPr/>
      <dgm:t>
        <a:bodyPr/>
        <a:lstStyle/>
        <a:p>
          <a:r>
            <a:rPr lang="en-US"/>
            <a:t>【초6 겨울】기본기 완성</a:t>
          </a:r>
        </a:p>
      </dgm:t>
    </dgm:pt>
    <dgm:pt modelId="{4F353B25-1F61-46BD-B9EE-CCBC9D2D7087}" type="parTrans" cxnId="{1232E3DA-1E13-4EC6-A5B0-46F81E675886}">
      <dgm:prSet/>
      <dgm:spPr/>
      <dgm:t>
        <a:bodyPr/>
        <a:lstStyle/>
        <a:p>
          <a:endParaRPr lang="en-US"/>
        </a:p>
      </dgm:t>
    </dgm:pt>
    <dgm:pt modelId="{8D0780E8-5F95-4519-B793-478AD06AA2A0}" type="sibTrans" cxnId="{1232E3DA-1E13-4EC6-A5B0-46F81E675886}">
      <dgm:prSet/>
      <dgm:spPr/>
      <dgm:t>
        <a:bodyPr/>
        <a:lstStyle/>
        <a:p>
          <a:endParaRPr lang="en-US"/>
        </a:p>
      </dgm:t>
    </dgm:pt>
    <dgm:pt modelId="{2F619906-825E-4F72-AC09-2EB73851BD63}">
      <dgm:prSet/>
      <dgm:spPr/>
      <dgm:t>
        <a:bodyPr/>
        <a:lstStyle/>
        <a:p>
          <a:r>
            <a:rPr lang="en-US"/>
            <a:t>• 국영수 교과서 완전 이해</a:t>
          </a:r>
        </a:p>
      </dgm:t>
    </dgm:pt>
    <dgm:pt modelId="{F88F6CA7-B540-43A3-B2D6-0161EB25D568}" type="parTrans" cxnId="{A0A3AFDA-5351-4A1B-B3E9-8A26A27D7B5E}">
      <dgm:prSet/>
      <dgm:spPr/>
      <dgm:t>
        <a:bodyPr/>
        <a:lstStyle/>
        <a:p>
          <a:endParaRPr lang="en-US"/>
        </a:p>
      </dgm:t>
    </dgm:pt>
    <dgm:pt modelId="{CCF53F51-9130-4826-8940-E0C7F156C5F1}" type="sibTrans" cxnId="{A0A3AFDA-5351-4A1B-B3E9-8A26A27D7B5E}">
      <dgm:prSet/>
      <dgm:spPr/>
      <dgm:t>
        <a:bodyPr/>
        <a:lstStyle/>
        <a:p>
          <a:endParaRPr lang="en-US"/>
        </a:p>
      </dgm:t>
    </dgm:pt>
    <dgm:pt modelId="{C28AEABD-90DC-4AEB-857C-0D78D9ED5267}">
      <dgm:prSet/>
      <dgm:spPr/>
      <dgm:t>
        <a:bodyPr/>
        <a:lstStyle/>
        <a:p>
          <a:r>
            <a:rPr lang="en-US"/>
            <a:t>• 자기주도 학습 습관 형성</a:t>
          </a:r>
        </a:p>
      </dgm:t>
    </dgm:pt>
    <dgm:pt modelId="{7AC2D9AD-5327-45F0-BD4D-F27721FBEB12}" type="parTrans" cxnId="{A9D9D1A4-BF4E-46E3-BF6A-EA18EF09A99D}">
      <dgm:prSet/>
      <dgm:spPr/>
      <dgm:t>
        <a:bodyPr/>
        <a:lstStyle/>
        <a:p>
          <a:endParaRPr lang="en-US"/>
        </a:p>
      </dgm:t>
    </dgm:pt>
    <dgm:pt modelId="{893CD4FD-D256-4778-94AC-6A3EB3D17D63}" type="sibTrans" cxnId="{A9D9D1A4-BF4E-46E3-BF6A-EA18EF09A99D}">
      <dgm:prSet/>
      <dgm:spPr/>
      <dgm:t>
        <a:bodyPr/>
        <a:lstStyle/>
        <a:p>
          <a:endParaRPr lang="en-US"/>
        </a:p>
      </dgm:t>
    </dgm:pt>
    <dgm:pt modelId="{996F7ED0-95C3-4F68-A27D-F3DF79F4BA26}">
      <dgm:prSet/>
      <dgm:spPr/>
      <dgm:t>
        <a:bodyPr/>
        <a:lstStyle/>
        <a:p>
          <a:r>
            <a:rPr lang="en-US"/>
            <a:t>【중1 1학기】적응기</a:t>
          </a:r>
        </a:p>
      </dgm:t>
    </dgm:pt>
    <dgm:pt modelId="{7170CC97-13CB-4ED8-9AC0-C6025DC2974E}" type="parTrans" cxnId="{4933729C-2301-4398-AB2B-C74A3261C8B4}">
      <dgm:prSet/>
      <dgm:spPr/>
      <dgm:t>
        <a:bodyPr/>
        <a:lstStyle/>
        <a:p>
          <a:endParaRPr lang="en-US"/>
        </a:p>
      </dgm:t>
    </dgm:pt>
    <dgm:pt modelId="{899902C8-DC04-4212-973A-25AC96882ADF}" type="sibTrans" cxnId="{4933729C-2301-4398-AB2B-C74A3261C8B4}">
      <dgm:prSet/>
      <dgm:spPr/>
      <dgm:t>
        <a:bodyPr/>
        <a:lstStyle/>
        <a:p>
          <a:endParaRPr lang="en-US"/>
        </a:p>
      </dgm:t>
    </dgm:pt>
    <dgm:pt modelId="{45C4B186-C76B-4A5F-9A19-95E9ADC82937}">
      <dgm:prSet/>
      <dgm:spPr/>
      <dgm:t>
        <a:bodyPr/>
        <a:lstStyle/>
        <a:p>
          <a:r>
            <a:rPr lang="en-US"/>
            <a:t>• 중학교 시스템 적응</a:t>
          </a:r>
        </a:p>
      </dgm:t>
    </dgm:pt>
    <dgm:pt modelId="{9EB0D9B2-C612-4D66-9CCA-AEAB4CDD8090}" type="parTrans" cxnId="{01F4850B-B310-4F62-86D3-12062036E684}">
      <dgm:prSet/>
      <dgm:spPr/>
      <dgm:t>
        <a:bodyPr/>
        <a:lstStyle/>
        <a:p>
          <a:endParaRPr lang="en-US"/>
        </a:p>
      </dgm:t>
    </dgm:pt>
    <dgm:pt modelId="{3A520D98-F667-4316-A9D0-A53CF13E4370}" type="sibTrans" cxnId="{01F4850B-B310-4F62-86D3-12062036E684}">
      <dgm:prSet/>
      <dgm:spPr/>
      <dgm:t>
        <a:bodyPr/>
        <a:lstStyle/>
        <a:p>
          <a:endParaRPr lang="en-US"/>
        </a:p>
      </dgm:t>
    </dgm:pt>
    <dgm:pt modelId="{0C38CB1F-114E-47E3-97D5-473157CFAB8E}">
      <dgm:prSet/>
      <dgm:spPr/>
      <dgm:t>
        <a:bodyPr/>
        <a:lstStyle/>
        <a:p>
          <a:r>
            <a:rPr lang="en-US"/>
            <a:t>• 새로운 교우관계 형성</a:t>
          </a:r>
        </a:p>
      </dgm:t>
    </dgm:pt>
    <dgm:pt modelId="{1376D131-0CAF-431A-AB01-D3AD2DBF07A1}" type="parTrans" cxnId="{8C48D8BC-2140-4DBD-B212-FAFCCA904C2B}">
      <dgm:prSet/>
      <dgm:spPr/>
      <dgm:t>
        <a:bodyPr/>
        <a:lstStyle/>
        <a:p>
          <a:endParaRPr lang="en-US"/>
        </a:p>
      </dgm:t>
    </dgm:pt>
    <dgm:pt modelId="{D8865B77-67D2-4057-9F2A-86A792B085CE}" type="sibTrans" cxnId="{8C48D8BC-2140-4DBD-B212-FAFCCA904C2B}">
      <dgm:prSet/>
      <dgm:spPr/>
      <dgm:t>
        <a:bodyPr/>
        <a:lstStyle/>
        <a:p>
          <a:endParaRPr lang="en-US"/>
        </a:p>
      </dgm:t>
    </dgm:pt>
    <dgm:pt modelId="{8A0A278C-8AE0-42F9-912E-DE982C5CFDE1}">
      <dgm:prSet/>
      <dgm:spPr/>
      <dgm:t>
        <a:bodyPr/>
        <a:lstStyle/>
        <a:p>
          <a:r>
            <a:rPr lang="en-US"/>
            <a:t>【중1 2학기】본격 시작</a:t>
          </a:r>
        </a:p>
      </dgm:t>
    </dgm:pt>
    <dgm:pt modelId="{6E54F580-9DC4-4608-AFC7-177D558A602F}" type="parTrans" cxnId="{6BE51447-52B1-429D-8113-0A13A4D6519A}">
      <dgm:prSet/>
      <dgm:spPr/>
      <dgm:t>
        <a:bodyPr/>
        <a:lstStyle/>
        <a:p>
          <a:endParaRPr lang="en-US"/>
        </a:p>
      </dgm:t>
    </dgm:pt>
    <dgm:pt modelId="{C05DF943-FD7E-4EE5-87B9-4D5551BC9779}" type="sibTrans" cxnId="{6BE51447-52B1-429D-8113-0A13A4D6519A}">
      <dgm:prSet/>
      <dgm:spPr/>
      <dgm:t>
        <a:bodyPr/>
        <a:lstStyle/>
        <a:p>
          <a:endParaRPr lang="en-US"/>
        </a:p>
      </dgm:t>
    </dgm:pt>
    <dgm:pt modelId="{6D69CF9D-1177-4234-940A-791F2965AD5F}">
      <dgm:prSet/>
      <dgm:spPr/>
      <dgm:t>
        <a:bodyPr/>
        <a:lstStyle/>
        <a:p>
          <a:r>
            <a:rPr lang="en-US"/>
            <a:t>• 내신 관리 시스템 구축</a:t>
          </a:r>
        </a:p>
      </dgm:t>
    </dgm:pt>
    <dgm:pt modelId="{962A8E10-68A9-49C8-97D5-20A1BEEA630D}" type="parTrans" cxnId="{F8EBD4F2-73F0-4A38-BF91-0F719F9189BE}">
      <dgm:prSet/>
      <dgm:spPr/>
      <dgm:t>
        <a:bodyPr/>
        <a:lstStyle/>
        <a:p>
          <a:endParaRPr lang="en-US"/>
        </a:p>
      </dgm:t>
    </dgm:pt>
    <dgm:pt modelId="{B1C54D8F-1EDD-46D4-8BD6-8D2D1190986A}" type="sibTrans" cxnId="{F8EBD4F2-73F0-4A38-BF91-0F719F9189BE}">
      <dgm:prSet/>
      <dgm:spPr/>
      <dgm:t>
        <a:bodyPr/>
        <a:lstStyle/>
        <a:p>
          <a:endParaRPr lang="en-US"/>
        </a:p>
      </dgm:t>
    </dgm:pt>
    <dgm:pt modelId="{43406D81-590D-4A06-BE88-1FAB5AC05213}">
      <dgm:prSet/>
      <dgm:spPr/>
      <dgm:t>
        <a:bodyPr/>
        <a:lstStyle/>
        <a:p>
          <a:r>
            <a:rPr lang="en-US"/>
            <a:t>• 비교과 활동 계획 수립</a:t>
          </a:r>
        </a:p>
      </dgm:t>
    </dgm:pt>
    <dgm:pt modelId="{D657B0B4-77B3-4A38-84EE-69B00B92C4D2}" type="parTrans" cxnId="{03658D64-11B3-4755-9465-C46992B07E3D}">
      <dgm:prSet/>
      <dgm:spPr/>
      <dgm:t>
        <a:bodyPr/>
        <a:lstStyle/>
        <a:p>
          <a:endParaRPr lang="en-US"/>
        </a:p>
      </dgm:t>
    </dgm:pt>
    <dgm:pt modelId="{EB7819A7-3D4C-479E-8A87-B55CAD6DC4A8}" type="sibTrans" cxnId="{03658D64-11B3-4755-9465-C46992B07E3D}">
      <dgm:prSet/>
      <dgm:spPr/>
      <dgm:t>
        <a:bodyPr/>
        <a:lstStyle/>
        <a:p>
          <a:endParaRPr lang="en-US"/>
        </a:p>
      </dgm:t>
    </dgm:pt>
    <dgm:pt modelId="{8A991095-ADA6-4D07-9645-E2DB324036A9}" type="pres">
      <dgm:prSet presAssocID="{66975C56-9CF3-4E0E-B611-3F50E03A830C}" presName="Name0" presStyleCnt="0">
        <dgm:presLayoutVars>
          <dgm:dir/>
          <dgm:resizeHandles/>
        </dgm:presLayoutVars>
      </dgm:prSet>
      <dgm:spPr/>
    </dgm:pt>
    <dgm:pt modelId="{247A2413-3A93-4B5F-865F-87586030291E}" type="pres">
      <dgm:prSet presAssocID="{167C9376-4AC1-469F-9811-ABFD888A7265}" presName="compNode" presStyleCnt="0"/>
      <dgm:spPr/>
    </dgm:pt>
    <dgm:pt modelId="{DB735D4C-A258-4E2F-AC0F-1AB319EEA533}" type="pres">
      <dgm:prSet presAssocID="{167C9376-4AC1-469F-9811-ABFD888A7265}" presName="dummyConnPt" presStyleCnt="0"/>
      <dgm:spPr/>
    </dgm:pt>
    <dgm:pt modelId="{43651073-5861-4F60-869E-41C40E1159FF}" type="pres">
      <dgm:prSet presAssocID="{167C9376-4AC1-469F-9811-ABFD888A7265}" presName="node" presStyleLbl="node1" presStyleIdx="0" presStyleCnt="9">
        <dgm:presLayoutVars>
          <dgm:bulletEnabled val="1"/>
        </dgm:presLayoutVars>
      </dgm:prSet>
      <dgm:spPr/>
    </dgm:pt>
    <dgm:pt modelId="{92FB0587-B996-4107-B6E4-AA8BD42937E6}" type="pres">
      <dgm:prSet presAssocID="{8D0780E8-5F95-4519-B793-478AD06AA2A0}" presName="sibTrans" presStyleLbl="bgSibTrans2D1" presStyleIdx="0" presStyleCnt="8"/>
      <dgm:spPr/>
    </dgm:pt>
    <dgm:pt modelId="{B619FF28-1CDA-4AF5-8F2C-BDD51B523393}" type="pres">
      <dgm:prSet presAssocID="{2F619906-825E-4F72-AC09-2EB73851BD63}" presName="compNode" presStyleCnt="0"/>
      <dgm:spPr/>
    </dgm:pt>
    <dgm:pt modelId="{E385B556-E355-4E11-A719-D3C7638ADE6E}" type="pres">
      <dgm:prSet presAssocID="{2F619906-825E-4F72-AC09-2EB73851BD63}" presName="dummyConnPt" presStyleCnt="0"/>
      <dgm:spPr/>
    </dgm:pt>
    <dgm:pt modelId="{8E337C7E-A64A-4880-A215-712BA317976D}" type="pres">
      <dgm:prSet presAssocID="{2F619906-825E-4F72-AC09-2EB73851BD63}" presName="node" presStyleLbl="node1" presStyleIdx="1" presStyleCnt="9">
        <dgm:presLayoutVars>
          <dgm:bulletEnabled val="1"/>
        </dgm:presLayoutVars>
      </dgm:prSet>
      <dgm:spPr/>
    </dgm:pt>
    <dgm:pt modelId="{6B7B22E7-C35E-463F-812B-6CC9834D98A7}" type="pres">
      <dgm:prSet presAssocID="{CCF53F51-9130-4826-8940-E0C7F156C5F1}" presName="sibTrans" presStyleLbl="bgSibTrans2D1" presStyleIdx="1" presStyleCnt="8"/>
      <dgm:spPr/>
    </dgm:pt>
    <dgm:pt modelId="{6E2AE428-F6AF-46A1-A9F1-CBD9F586EC3F}" type="pres">
      <dgm:prSet presAssocID="{C28AEABD-90DC-4AEB-857C-0D78D9ED5267}" presName="compNode" presStyleCnt="0"/>
      <dgm:spPr/>
    </dgm:pt>
    <dgm:pt modelId="{24743014-792C-45D6-B3E9-467CD5FC2E1F}" type="pres">
      <dgm:prSet presAssocID="{C28AEABD-90DC-4AEB-857C-0D78D9ED5267}" presName="dummyConnPt" presStyleCnt="0"/>
      <dgm:spPr/>
    </dgm:pt>
    <dgm:pt modelId="{718221C2-A643-4C7C-87C2-06019CD1DD04}" type="pres">
      <dgm:prSet presAssocID="{C28AEABD-90DC-4AEB-857C-0D78D9ED5267}" presName="node" presStyleLbl="node1" presStyleIdx="2" presStyleCnt="9">
        <dgm:presLayoutVars>
          <dgm:bulletEnabled val="1"/>
        </dgm:presLayoutVars>
      </dgm:prSet>
      <dgm:spPr/>
    </dgm:pt>
    <dgm:pt modelId="{E4A15B78-EE02-4E22-A145-C8D5A6840D76}" type="pres">
      <dgm:prSet presAssocID="{893CD4FD-D256-4778-94AC-6A3EB3D17D63}" presName="sibTrans" presStyleLbl="bgSibTrans2D1" presStyleIdx="2" presStyleCnt="8"/>
      <dgm:spPr/>
    </dgm:pt>
    <dgm:pt modelId="{612B08D5-1254-46E3-86E3-3891146CD341}" type="pres">
      <dgm:prSet presAssocID="{996F7ED0-95C3-4F68-A27D-F3DF79F4BA26}" presName="compNode" presStyleCnt="0"/>
      <dgm:spPr/>
    </dgm:pt>
    <dgm:pt modelId="{47DE93F3-C36D-4244-8F8B-F35333246461}" type="pres">
      <dgm:prSet presAssocID="{996F7ED0-95C3-4F68-A27D-F3DF79F4BA26}" presName="dummyConnPt" presStyleCnt="0"/>
      <dgm:spPr/>
    </dgm:pt>
    <dgm:pt modelId="{2B395FFC-5331-4004-83FA-15971D9E5725}" type="pres">
      <dgm:prSet presAssocID="{996F7ED0-95C3-4F68-A27D-F3DF79F4BA26}" presName="node" presStyleLbl="node1" presStyleIdx="3" presStyleCnt="9">
        <dgm:presLayoutVars>
          <dgm:bulletEnabled val="1"/>
        </dgm:presLayoutVars>
      </dgm:prSet>
      <dgm:spPr/>
    </dgm:pt>
    <dgm:pt modelId="{F5689D4D-17CC-4FF9-9117-77860BB8E4D1}" type="pres">
      <dgm:prSet presAssocID="{899902C8-DC04-4212-973A-25AC96882ADF}" presName="sibTrans" presStyleLbl="bgSibTrans2D1" presStyleIdx="3" presStyleCnt="8"/>
      <dgm:spPr/>
    </dgm:pt>
    <dgm:pt modelId="{23E62C41-0023-46F6-98F8-958F1A4D5F9E}" type="pres">
      <dgm:prSet presAssocID="{45C4B186-C76B-4A5F-9A19-95E9ADC82937}" presName="compNode" presStyleCnt="0"/>
      <dgm:spPr/>
    </dgm:pt>
    <dgm:pt modelId="{884CA7FC-AE77-4926-A232-C914F469DB52}" type="pres">
      <dgm:prSet presAssocID="{45C4B186-C76B-4A5F-9A19-95E9ADC82937}" presName="dummyConnPt" presStyleCnt="0"/>
      <dgm:spPr/>
    </dgm:pt>
    <dgm:pt modelId="{7E306B47-B641-47CB-B60D-BB9773ECFD94}" type="pres">
      <dgm:prSet presAssocID="{45C4B186-C76B-4A5F-9A19-95E9ADC82937}" presName="node" presStyleLbl="node1" presStyleIdx="4" presStyleCnt="9">
        <dgm:presLayoutVars>
          <dgm:bulletEnabled val="1"/>
        </dgm:presLayoutVars>
      </dgm:prSet>
      <dgm:spPr/>
    </dgm:pt>
    <dgm:pt modelId="{3D8730AB-1A73-4655-BFAB-6C6BB259E932}" type="pres">
      <dgm:prSet presAssocID="{3A520D98-F667-4316-A9D0-A53CF13E4370}" presName="sibTrans" presStyleLbl="bgSibTrans2D1" presStyleIdx="4" presStyleCnt="8"/>
      <dgm:spPr/>
    </dgm:pt>
    <dgm:pt modelId="{D9E96BE8-E8E4-4E00-BC43-1EB3DB4D0F19}" type="pres">
      <dgm:prSet presAssocID="{0C38CB1F-114E-47E3-97D5-473157CFAB8E}" presName="compNode" presStyleCnt="0"/>
      <dgm:spPr/>
    </dgm:pt>
    <dgm:pt modelId="{7D66BF2D-69DF-4F70-9EF5-7DCD1D67046A}" type="pres">
      <dgm:prSet presAssocID="{0C38CB1F-114E-47E3-97D5-473157CFAB8E}" presName="dummyConnPt" presStyleCnt="0"/>
      <dgm:spPr/>
    </dgm:pt>
    <dgm:pt modelId="{ACBD929B-D245-4FB3-A6F9-688318E83964}" type="pres">
      <dgm:prSet presAssocID="{0C38CB1F-114E-47E3-97D5-473157CFAB8E}" presName="node" presStyleLbl="node1" presStyleIdx="5" presStyleCnt="9">
        <dgm:presLayoutVars>
          <dgm:bulletEnabled val="1"/>
        </dgm:presLayoutVars>
      </dgm:prSet>
      <dgm:spPr/>
    </dgm:pt>
    <dgm:pt modelId="{1425EF32-0D58-4565-AC01-AF4A35A56567}" type="pres">
      <dgm:prSet presAssocID="{D8865B77-67D2-4057-9F2A-86A792B085CE}" presName="sibTrans" presStyleLbl="bgSibTrans2D1" presStyleIdx="5" presStyleCnt="8"/>
      <dgm:spPr/>
    </dgm:pt>
    <dgm:pt modelId="{53749980-F48F-4F01-89F3-2720D04943C3}" type="pres">
      <dgm:prSet presAssocID="{8A0A278C-8AE0-42F9-912E-DE982C5CFDE1}" presName="compNode" presStyleCnt="0"/>
      <dgm:spPr/>
    </dgm:pt>
    <dgm:pt modelId="{5972AE37-93E2-4DA8-954D-8874EF915C36}" type="pres">
      <dgm:prSet presAssocID="{8A0A278C-8AE0-42F9-912E-DE982C5CFDE1}" presName="dummyConnPt" presStyleCnt="0"/>
      <dgm:spPr/>
    </dgm:pt>
    <dgm:pt modelId="{E3B2706B-9B91-4C1A-BC37-85FB13E0C60F}" type="pres">
      <dgm:prSet presAssocID="{8A0A278C-8AE0-42F9-912E-DE982C5CFDE1}" presName="node" presStyleLbl="node1" presStyleIdx="6" presStyleCnt="9">
        <dgm:presLayoutVars>
          <dgm:bulletEnabled val="1"/>
        </dgm:presLayoutVars>
      </dgm:prSet>
      <dgm:spPr/>
    </dgm:pt>
    <dgm:pt modelId="{14DCB704-D764-4B8B-BB3F-B12E5F205209}" type="pres">
      <dgm:prSet presAssocID="{C05DF943-FD7E-4EE5-87B9-4D5551BC9779}" presName="sibTrans" presStyleLbl="bgSibTrans2D1" presStyleIdx="6" presStyleCnt="8"/>
      <dgm:spPr/>
    </dgm:pt>
    <dgm:pt modelId="{2BB17A21-CC78-4B98-865D-E6D0608AC7B0}" type="pres">
      <dgm:prSet presAssocID="{6D69CF9D-1177-4234-940A-791F2965AD5F}" presName="compNode" presStyleCnt="0"/>
      <dgm:spPr/>
    </dgm:pt>
    <dgm:pt modelId="{11CCFE66-0FDC-4F6E-A414-B9EB4250BC13}" type="pres">
      <dgm:prSet presAssocID="{6D69CF9D-1177-4234-940A-791F2965AD5F}" presName="dummyConnPt" presStyleCnt="0"/>
      <dgm:spPr/>
    </dgm:pt>
    <dgm:pt modelId="{E6F20552-B256-4FBD-8EA9-A9062EA94F2F}" type="pres">
      <dgm:prSet presAssocID="{6D69CF9D-1177-4234-940A-791F2965AD5F}" presName="node" presStyleLbl="node1" presStyleIdx="7" presStyleCnt="9">
        <dgm:presLayoutVars>
          <dgm:bulletEnabled val="1"/>
        </dgm:presLayoutVars>
      </dgm:prSet>
      <dgm:spPr/>
    </dgm:pt>
    <dgm:pt modelId="{64A78B34-6838-4CF5-9C18-BD357064665D}" type="pres">
      <dgm:prSet presAssocID="{B1C54D8F-1EDD-46D4-8BD6-8D2D1190986A}" presName="sibTrans" presStyleLbl="bgSibTrans2D1" presStyleIdx="7" presStyleCnt="8"/>
      <dgm:spPr/>
    </dgm:pt>
    <dgm:pt modelId="{07147EFB-21F9-4497-AA44-D8E527FE81CB}" type="pres">
      <dgm:prSet presAssocID="{43406D81-590D-4A06-BE88-1FAB5AC05213}" presName="compNode" presStyleCnt="0"/>
      <dgm:spPr/>
    </dgm:pt>
    <dgm:pt modelId="{29FACDFE-7094-4E77-B6A6-2FDD6E1A6B17}" type="pres">
      <dgm:prSet presAssocID="{43406D81-590D-4A06-BE88-1FAB5AC05213}" presName="dummyConnPt" presStyleCnt="0"/>
      <dgm:spPr/>
    </dgm:pt>
    <dgm:pt modelId="{8F511F46-551A-48DC-919C-35AB3421D55C}" type="pres">
      <dgm:prSet presAssocID="{43406D81-590D-4A06-BE88-1FAB5AC05213}" presName="node" presStyleLbl="node1" presStyleIdx="8" presStyleCnt="9">
        <dgm:presLayoutVars>
          <dgm:bulletEnabled val="1"/>
        </dgm:presLayoutVars>
      </dgm:prSet>
      <dgm:spPr/>
    </dgm:pt>
  </dgm:ptLst>
  <dgm:cxnLst>
    <dgm:cxn modelId="{01F4850B-B310-4F62-86D3-12062036E684}" srcId="{66975C56-9CF3-4E0E-B611-3F50E03A830C}" destId="{45C4B186-C76B-4A5F-9A19-95E9ADC82937}" srcOrd="4" destOrd="0" parTransId="{9EB0D9B2-C612-4D66-9CCA-AEAB4CDD8090}" sibTransId="{3A520D98-F667-4316-A9D0-A53CF13E4370}"/>
    <dgm:cxn modelId="{7B839F23-BF89-4F52-AB4C-A55219FDC711}" type="presOf" srcId="{B1C54D8F-1EDD-46D4-8BD6-8D2D1190986A}" destId="{64A78B34-6838-4CF5-9C18-BD357064665D}" srcOrd="0" destOrd="0" presId="urn:microsoft.com/office/officeart/2005/8/layout/bProcess4"/>
    <dgm:cxn modelId="{2B9DC430-20A5-4065-9B0D-F010ABB6107B}" type="presOf" srcId="{996F7ED0-95C3-4F68-A27D-F3DF79F4BA26}" destId="{2B395FFC-5331-4004-83FA-15971D9E5725}" srcOrd="0" destOrd="0" presId="urn:microsoft.com/office/officeart/2005/8/layout/bProcess4"/>
    <dgm:cxn modelId="{5457B238-A40B-4687-B7C5-B5517D4DA958}" type="presOf" srcId="{893CD4FD-D256-4778-94AC-6A3EB3D17D63}" destId="{E4A15B78-EE02-4E22-A145-C8D5A6840D76}" srcOrd="0" destOrd="0" presId="urn:microsoft.com/office/officeart/2005/8/layout/bProcess4"/>
    <dgm:cxn modelId="{C23DF23F-9AE4-4756-8661-05B8D54B32B9}" type="presOf" srcId="{43406D81-590D-4A06-BE88-1FAB5AC05213}" destId="{8F511F46-551A-48DC-919C-35AB3421D55C}" srcOrd="0" destOrd="0" presId="urn:microsoft.com/office/officeart/2005/8/layout/bProcess4"/>
    <dgm:cxn modelId="{03658D64-11B3-4755-9465-C46992B07E3D}" srcId="{66975C56-9CF3-4E0E-B611-3F50E03A830C}" destId="{43406D81-590D-4A06-BE88-1FAB5AC05213}" srcOrd="8" destOrd="0" parTransId="{D657B0B4-77B3-4A38-84EE-69B00B92C4D2}" sibTransId="{EB7819A7-3D4C-479E-8A87-B55CAD6DC4A8}"/>
    <dgm:cxn modelId="{6BE51447-52B1-429D-8113-0A13A4D6519A}" srcId="{66975C56-9CF3-4E0E-B611-3F50E03A830C}" destId="{8A0A278C-8AE0-42F9-912E-DE982C5CFDE1}" srcOrd="6" destOrd="0" parTransId="{6E54F580-9DC4-4608-AFC7-177D558A602F}" sibTransId="{C05DF943-FD7E-4EE5-87B9-4D5551BC9779}"/>
    <dgm:cxn modelId="{E6EE0E53-177C-44DA-BDDE-39593C43A340}" type="presOf" srcId="{2F619906-825E-4F72-AC09-2EB73851BD63}" destId="{8E337C7E-A64A-4880-A215-712BA317976D}" srcOrd="0" destOrd="0" presId="urn:microsoft.com/office/officeart/2005/8/layout/bProcess4"/>
    <dgm:cxn modelId="{DB0AE453-A317-457B-9969-5893385A1AA9}" type="presOf" srcId="{167C9376-4AC1-469F-9811-ABFD888A7265}" destId="{43651073-5861-4F60-869E-41C40E1159FF}" srcOrd="0" destOrd="0" presId="urn:microsoft.com/office/officeart/2005/8/layout/bProcess4"/>
    <dgm:cxn modelId="{44CCFF5A-0515-4DBC-A355-524CA2CAD023}" type="presOf" srcId="{CCF53F51-9130-4826-8940-E0C7F156C5F1}" destId="{6B7B22E7-C35E-463F-812B-6CC9834D98A7}" srcOrd="0" destOrd="0" presId="urn:microsoft.com/office/officeart/2005/8/layout/bProcess4"/>
    <dgm:cxn modelId="{D6EAFF8C-44F1-4058-8240-9EE8A90B3747}" type="presOf" srcId="{66975C56-9CF3-4E0E-B611-3F50E03A830C}" destId="{8A991095-ADA6-4D07-9645-E2DB324036A9}" srcOrd="0" destOrd="0" presId="urn:microsoft.com/office/officeart/2005/8/layout/bProcess4"/>
    <dgm:cxn modelId="{AB904395-C472-487C-ADB6-DCFC835EC9E6}" type="presOf" srcId="{3A520D98-F667-4316-A9D0-A53CF13E4370}" destId="{3D8730AB-1A73-4655-BFAB-6C6BB259E932}" srcOrd="0" destOrd="0" presId="urn:microsoft.com/office/officeart/2005/8/layout/bProcess4"/>
    <dgm:cxn modelId="{4933729C-2301-4398-AB2B-C74A3261C8B4}" srcId="{66975C56-9CF3-4E0E-B611-3F50E03A830C}" destId="{996F7ED0-95C3-4F68-A27D-F3DF79F4BA26}" srcOrd="3" destOrd="0" parTransId="{7170CC97-13CB-4ED8-9AC0-C6025DC2974E}" sibTransId="{899902C8-DC04-4212-973A-25AC96882ADF}"/>
    <dgm:cxn modelId="{00AEF29E-2415-4059-8AE4-6FF4FD747D04}" type="presOf" srcId="{8A0A278C-8AE0-42F9-912E-DE982C5CFDE1}" destId="{E3B2706B-9B91-4C1A-BC37-85FB13E0C60F}" srcOrd="0" destOrd="0" presId="urn:microsoft.com/office/officeart/2005/8/layout/bProcess4"/>
    <dgm:cxn modelId="{A9D9D1A4-BF4E-46E3-BF6A-EA18EF09A99D}" srcId="{66975C56-9CF3-4E0E-B611-3F50E03A830C}" destId="{C28AEABD-90DC-4AEB-857C-0D78D9ED5267}" srcOrd="2" destOrd="0" parTransId="{7AC2D9AD-5327-45F0-BD4D-F27721FBEB12}" sibTransId="{893CD4FD-D256-4778-94AC-6A3EB3D17D63}"/>
    <dgm:cxn modelId="{68A496B5-EA64-4E47-8BE7-0D4924A9DFB1}" type="presOf" srcId="{899902C8-DC04-4212-973A-25AC96882ADF}" destId="{F5689D4D-17CC-4FF9-9117-77860BB8E4D1}" srcOrd="0" destOrd="0" presId="urn:microsoft.com/office/officeart/2005/8/layout/bProcess4"/>
    <dgm:cxn modelId="{8C48D8BC-2140-4DBD-B212-FAFCCA904C2B}" srcId="{66975C56-9CF3-4E0E-B611-3F50E03A830C}" destId="{0C38CB1F-114E-47E3-97D5-473157CFAB8E}" srcOrd="5" destOrd="0" parTransId="{1376D131-0CAF-431A-AB01-D3AD2DBF07A1}" sibTransId="{D8865B77-67D2-4057-9F2A-86A792B085CE}"/>
    <dgm:cxn modelId="{7737CEBF-5BA6-4A7A-8ABD-D36C7DFB5FFD}" type="presOf" srcId="{C05DF943-FD7E-4EE5-87B9-4D5551BC9779}" destId="{14DCB704-D764-4B8B-BB3F-B12E5F205209}" srcOrd="0" destOrd="0" presId="urn:microsoft.com/office/officeart/2005/8/layout/bProcess4"/>
    <dgm:cxn modelId="{CEEAB6CD-1A63-4293-AD77-7274BE9D08D6}" type="presOf" srcId="{0C38CB1F-114E-47E3-97D5-473157CFAB8E}" destId="{ACBD929B-D245-4FB3-A6F9-688318E83964}" srcOrd="0" destOrd="0" presId="urn:microsoft.com/office/officeart/2005/8/layout/bProcess4"/>
    <dgm:cxn modelId="{21496ED4-599D-4F6B-9E48-A1C86F8D8756}" type="presOf" srcId="{D8865B77-67D2-4057-9F2A-86A792B085CE}" destId="{1425EF32-0D58-4565-AC01-AF4A35A56567}" srcOrd="0" destOrd="0" presId="urn:microsoft.com/office/officeart/2005/8/layout/bProcess4"/>
    <dgm:cxn modelId="{CD24FBD9-C3FF-4D06-A18F-A0C07CBB04C2}" type="presOf" srcId="{45C4B186-C76B-4A5F-9A19-95E9ADC82937}" destId="{7E306B47-B641-47CB-B60D-BB9773ECFD94}" srcOrd="0" destOrd="0" presId="urn:microsoft.com/office/officeart/2005/8/layout/bProcess4"/>
    <dgm:cxn modelId="{A0A3AFDA-5351-4A1B-B3E9-8A26A27D7B5E}" srcId="{66975C56-9CF3-4E0E-B611-3F50E03A830C}" destId="{2F619906-825E-4F72-AC09-2EB73851BD63}" srcOrd="1" destOrd="0" parTransId="{F88F6CA7-B540-43A3-B2D6-0161EB25D568}" sibTransId="{CCF53F51-9130-4826-8940-E0C7F156C5F1}"/>
    <dgm:cxn modelId="{1232E3DA-1E13-4EC6-A5B0-46F81E675886}" srcId="{66975C56-9CF3-4E0E-B611-3F50E03A830C}" destId="{167C9376-4AC1-469F-9811-ABFD888A7265}" srcOrd="0" destOrd="0" parTransId="{4F353B25-1F61-46BD-B9EE-CCBC9D2D7087}" sibTransId="{8D0780E8-5F95-4519-B793-478AD06AA2A0}"/>
    <dgm:cxn modelId="{7B8D6ADD-A99E-4F24-AB13-64106087CC66}" type="presOf" srcId="{6D69CF9D-1177-4234-940A-791F2965AD5F}" destId="{E6F20552-B256-4FBD-8EA9-A9062EA94F2F}" srcOrd="0" destOrd="0" presId="urn:microsoft.com/office/officeart/2005/8/layout/bProcess4"/>
    <dgm:cxn modelId="{F8EBD4F2-73F0-4A38-BF91-0F719F9189BE}" srcId="{66975C56-9CF3-4E0E-B611-3F50E03A830C}" destId="{6D69CF9D-1177-4234-940A-791F2965AD5F}" srcOrd="7" destOrd="0" parTransId="{962A8E10-68A9-49C8-97D5-20A1BEEA630D}" sibTransId="{B1C54D8F-1EDD-46D4-8BD6-8D2D1190986A}"/>
    <dgm:cxn modelId="{F4D8FDFD-AFE1-412F-97CF-5CBE3D37510F}" type="presOf" srcId="{C28AEABD-90DC-4AEB-857C-0D78D9ED5267}" destId="{718221C2-A643-4C7C-87C2-06019CD1DD04}" srcOrd="0" destOrd="0" presId="urn:microsoft.com/office/officeart/2005/8/layout/bProcess4"/>
    <dgm:cxn modelId="{647220FE-55B6-48C0-9D1E-08F4D95895AE}" type="presOf" srcId="{8D0780E8-5F95-4519-B793-478AD06AA2A0}" destId="{92FB0587-B996-4107-B6E4-AA8BD42937E6}" srcOrd="0" destOrd="0" presId="urn:microsoft.com/office/officeart/2005/8/layout/bProcess4"/>
    <dgm:cxn modelId="{F35691A5-FCAC-4423-A5E8-22D3D91CAFFE}" type="presParOf" srcId="{8A991095-ADA6-4D07-9645-E2DB324036A9}" destId="{247A2413-3A93-4B5F-865F-87586030291E}" srcOrd="0" destOrd="0" presId="urn:microsoft.com/office/officeart/2005/8/layout/bProcess4"/>
    <dgm:cxn modelId="{85406D8D-7509-43FE-8CCC-ED945373EA1D}" type="presParOf" srcId="{247A2413-3A93-4B5F-865F-87586030291E}" destId="{DB735D4C-A258-4E2F-AC0F-1AB319EEA533}" srcOrd="0" destOrd="0" presId="urn:microsoft.com/office/officeart/2005/8/layout/bProcess4"/>
    <dgm:cxn modelId="{76617844-DD17-4A85-A829-AD89BB24E248}" type="presParOf" srcId="{247A2413-3A93-4B5F-865F-87586030291E}" destId="{43651073-5861-4F60-869E-41C40E1159FF}" srcOrd="1" destOrd="0" presId="urn:microsoft.com/office/officeart/2005/8/layout/bProcess4"/>
    <dgm:cxn modelId="{F8DD52A0-5932-4B42-9741-1CC87EB30C12}" type="presParOf" srcId="{8A991095-ADA6-4D07-9645-E2DB324036A9}" destId="{92FB0587-B996-4107-B6E4-AA8BD42937E6}" srcOrd="1" destOrd="0" presId="urn:microsoft.com/office/officeart/2005/8/layout/bProcess4"/>
    <dgm:cxn modelId="{BF39279B-CAD1-48BD-B7CA-BE64F2E73755}" type="presParOf" srcId="{8A991095-ADA6-4D07-9645-E2DB324036A9}" destId="{B619FF28-1CDA-4AF5-8F2C-BDD51B523393}" srcOrd="2" destOrd="0" presId="urn:microsoft.com/office/officeart/2005/8/layout/bProcess4"/>
    <dgm:cxn modelId="{936F0783-01E3-4E5D-9B70-C920A2581500}" type="presParOf" srcId="{B619FF28-1CDA-4AF5-8F2C-BDD51B523393}" destId="{E385B556-E355-4E11-A719-D3C7638ADE6E}" srcOrd="0" destOrd="0" presId="urn:microsoft.com/office/officeart/2005/8/layout/bProcess4"/>
    <dgm:cxn modelId="{CC2CC737-95D8-49D3-9778-7F27B2555DF5}" type="presParOf" srcId="{B619FF28-1CDA-4AF5-8F2C-BDD51B523393}" destId="{8E337C7E-A64A-4880-A215-712BA317976D}" srcOrd="1" destOrd="0" presId="urn:microsoft.com/office/officeart/2005/8/layout/bProcess4"/>
    <dgm:cxn modelId="{D94EA7FB-8F80-4AD6-AEF4-958E74D4E25E}" type="presParOf" srcId="{8A991095-ADA6-4D07-9645-E2DB324036A9}" destId="{6B7B22E7-C35E-463F-812B-6CC9834D98A7}" srcOrd="3" destOrd="0" presId="urn:microsoft.com/office/officeart/2005/8/layout/bProcess4"/>
    <dgm:cxn modelId="{0E36EDE4-C5DC-46A8-95AC-786495E248FC}" type="presParOf" srcId="{8A991095-ADA6-4D07-9645-E2DB324036A9}" destId="{6E2AE428-F6AF-46A1-A9F1-CBD9F586EC3F}" srcOrd="4" destOrd="0" presId="urn:microsoft.com/office/officeart/2005/8/layout/bProcess4"/>
    <dgm:cxn modelId="{BED4BF0F-6308-4988-AF08-EE7DB5967CB6}" type="presParOf" srcId="{6E2AE428-F6AF-46A1-A9F1-CBD9F586EC3F}" destId="{24743014-792C-45D6-B3E9-467CD5FC2E1F}" srcOrd="0" destOrd="0" presId="urn:microsoft.com/office/officeart/2005/8/layout/bProcess4"/>
    <dgm:cxn modelId="{EE1131A1-4F71-4F85-ADBE-B41AF0FAA216}" type="presParOf" srcId="{6E2AE428-F6AF-46A1-A9F1-CBD9F586EC3F}" destId="{718221C2-A643-4C7C-87C2-06019CD1DD04}" srcOrd="1" destOrd="0" presId="urn:microsoft.com/office/officeart/2005/8/layout/bProcess4"/>
    <dgm:cxn modelId="{3EC774D6-44A8-41F7-8736-BAB6B21FE119}" type="presParOf" srcId="{8A991095-ADA6-4D07-9645-E2DB324036A9}" destId="{E4A15B78-EE02-4E22-A145-C8D5A6840D76}" srcOrd="5" destOrd="0" presId="urn:microsoft.com/office/officeart/2005/8/layout/bProcess4"/>
    <dgm:cxn modelId="{A004CB52-4BA4-4C48-9BCA-A041FFF6EFBB}" type="presParOf" srcId="{8A991095-ADA6-4D07-9645-E2DB324036A9}" destId="{612B08D5-1254-46E3-86E3-3891146CD341}" srcOrd="6" destOrd="0" presId="urn:microsoft.com/office/officeart/2005/8/layout/bProcess4"/>
    <dgm:cxn modelId="{176DA6E3-38F0-4ABF-AE21-484D4C6F328C}" type="presParOf" srcId="{612B08D5-1254-46E3-86E3-3891146CD341}" destId="{47DE93F3-C36D-4244-8F8B-F35333246461}" srcOrd="0" destOrd="0" presId="urn:microsoft.com/office/officeart/2005/8/layout/bProcess4"/>
    <dgm:cxn modelId="{7E0FE22D-1723-45F0-B80D-699D2A9A1F82}" type="presParOf" srcId="{612B08D5-1254-46E3-86E3-3891146CD341}" destId="{2B395FFC-5331-4004-83FA-15971D9E5725}" srcOrd="1" destOrd="0" presId="urn:microsoft.com/office/officeart/2005/8/layout/bProcess4"/>
    <dgm:cxn modelId="{6DA7BBBB-A7AF-41CB-B8E2-D7E74B8E8F91}" type="presParOf" srcId="{8A991095-ADA6-4D07-9645-E2DB324036A9}" destId="{F5689D4D-17CC-4FF9-9117-77860BB8E4D1}" srcOrd="7" destOrd="0" presId="urn:microsoft.com/office/officeart/2005/8/layout/bProcess4"/>
    <dgm:cxn modelId="{162C47D9-CE2D-4842-8847-AC1E04D1FED3}" type="presParOf" srcId="{8A991095-ADA6-4D07-9645-E2DB324036A9}" destId="{23E62C41-0023-46F6-98F8-958F1A4D5F9E}" srcOrd="8" destOrd="0" presId="urn:microsoft.com/office/officeart/2005/8/layout/bProcess4"/>
    <dgm:cxn modelId="{354B6B0C-E4EA-4BA7-AF57-E0E888252FA6}" type="presParOf" srcId="{23E62C41-0023-46F6-98F8-958F1A4D5F9E}" destId="{884CA7FC-AE77-4926-A232-C914F469DB52}" srcOrd="0" destOrd="0" presId="urn:microsoft.com/office/officeart/2005/8/layout/bProcess4"/>
    <dgm:cxn modelId="{0B0D94A0-6374-4CC3-800C-4656B68373C2}" type="presParOf" srcId="{23E62C41-0023-46F6-98F8-958F1A4D5F9E}" destId="{7E306B47-B641-47CB-B60D-BB9773ECFD94}" srcOrd="1" destOrd="0" presId="urn:microsoft.com/office/officeart/2005/8/layout/bProcess4"/>
    <dgm:cxn modelId="{23C440A9-5E9F-4614-B718-871D7B8F538D}" type="presParOf" srcId="{8A991095-ADA6-4D07-9645-E2DB324036A9}" destId="{3D8730AB-1A73-4655-BFAB-6C6BB259E932}" srcOrd="9" destOrd="0" presId="urn:microsoft.com/office/officeart/2005/8/layout/bProcess4"/>
    <dgm:cxn modelId="{2A2E2201-DE74-440A-82D1-93ED704F3E75}" type="presParOf" srcId="{8A991095-ADA6-4D07-9645-E2DB324036A9}" destId="{D9E96BE8-E8E4-4E00-BC43-1EB3DB4D0F19}" srcOrd="10" destOrd="0" presId="urn:microsoft.com/office/officeart/2005/8/layout/bProcess4"/>
    <dgm:cxn modelId="{ED736334-750F-45E0-B709-E777025E836B}" type="presParOf" srcId="{D9E96BE8-E8E4-4E00-BC43-1EB3DB4D0F19}" destId="{7D66BF2D-69DF-4F70-9EF5-7DCD1D67046A}" srcOrd="0" destOrd="0" presId="urn:microsoft.com/office/officeart/2005/8/layout/bProcess4"/>
    <dgm:cxn modelId="{313FE2A3-411D-419A-82C4-10D03A2C2F27}" type="presParOf" srcId="{D9E96BE8-E8E4-4E00-BC43-1EB3DB4D0F19}" destId="{ACBD929B-D245-4FB3-A6F9-688318E83964}" srcOrd="1" destOrd="0" presId="urn:microsoft.com/office/officeart/2005/8/layout/bProcess4"/>
    <dgm:cxn modelId="{89F2CE45-15C9-4FC6-AA11-6DAA4A389974}" type="presParOf" srcId="{8A991095-ADA6-4D07-9645-E2DB324036A9}" destId="{1425EF32-0D58-4565-AC01-AF4A35A56567}" srcOrd="11" destOrd="0" presId="urn:microsoft.com/office/officeart/2005/8/layout/bProcess4"/>
    <dgm:cxn modelId="{43F90E21-A281-4235-8BE6-FDAAC925F11C}" type="presParOf" srcId="{8A991095-ADA6-4D07-9645-E2DB324036A9}" destId="{53749980-F48F-4F01-89F3-2720D04943C3}" srcOrd="12" destOrd="0" presId="urn:microsoft.com/office/officeart/2005/8/layout/bProcess4"/>
    <dgm:cxn modelId="{CC16E867-4977-4F92-94A6-0092D9D24586}" type="presParOf" srcId="{53749980-F48F-4F01-89F3-2720D04943C3}" destId="{5972AE37-93E2-4DA8-954D-8874EF915C36}" srcOrd="0" destOrd="0" presId="urn:microsoft.com/office/officeart/2005/8/layout/bProcess4"/>
    <dgm:cxn modelId="{ED881750-0AAA-4191-BF5A-489DD3E5F629}" type="presParOf" srcId="{53749980-F48F-4F01-89F3-2720D04943C3}" destId="{E3B2706B-9B91-4C1A-BC37-85FB13E0C60F}" srcOrd="1" destOrd="0" presId="urn:microsoft.com/office/officeart/2005/8/layout/bProcess4"/>
    <dgm:cxn modelId="{4DF9DF52-B1CD-4D13-ACA4-F5EF58FDDC7A}" type="presParOf" srcId="{8A991095-ADA6-4D07-9645-E2DB324036A9}" destId="{14DCB704-D764-4B8B-BB3F-B12E5F205209}" srcOrd="13" destOrd="0" presId="urn:microsoft.com/office/officeart/2005/8/layout/bProcess4"/>
    <dgm:cxn modelId="{F9F86379-5F7F-47ED-A823-1CE15442D232}" type="presParOf" srcId="{8A991095-ADA6-4D07-9645-E2DB324036A9}" destId="{2BB17A21-CC78-4B98-865D-E6D0608AC7B0}" srcOrd="14" destOrd="0" presId="urn:microsoft.com/office/officeart/2005/8/layout/bProcess4"/>
    <dgm:cxn modelId="{398683FB-74C2-431C-81A6-9720EA25F4BE}" type="presParOf" srcId="{2BB17A21-CC78-4B98-865D-E6D0608AC7B0}" destId="{11CCFE66-0FDC-4F6E-A414-B9EB4250BC13}" srcOrd="0" destOrd="0" presId="urn:microsoft.com/office/officeart/2005/8/layout/bProcess4"/>
    <dgm:cxn modelId="{A906E6B0-28F2-48D1-86E6-C3D9E9880D11}" type="presParOf" srcId="{2BB17A21-CC78-4B98-865D-E6D0608AC7B0}" destId="{E6F20552-B256-4FBD-8EA9-A9062EA94F2F}" srcOrd="1" destOrd="0" presId="urn:microsoft.com/office/officeart/2005/8/layout/bProcess4"/>
    <dgm:cxn modelId="{DA014F92-A6C9-4980-96AD-CBB79A48CE64}" type="presParOf" srcId="{8A991095-ADA6-4D07-9645-E2DB324036A9}" destId="{64A78B34-6838-4CF5-9C18-BD357064665D}" srcOrd="15" destOrd="0" presId="urn:microsoft.com/office/officeart/2005/8/layout/bProcess4"/>
    <dgm:cxn modelId="{D71CBB37-5C8A-406E-BE96-9C551F4C55BA}" type="presParOf" srcId="{8A991095-ADA6-4D07-9645-E2DB324036A9}" destId="{07147EFB-21F9-4497-AA44-D8E527FE81CB}" srcOrd="16" destOrd="0" presId="urn:microsoft.com/office/officeart/2005/8/layout/bProcess4"/>
    <dgm:cxn modelId="{3892E032-3BD5-46AC-8844-A0116EE7EE2F}" type="presParOf" srcId="{07147EFB-21F9-4497-AA44-D8E527FE81CB}" destId="{29FACDFE-7094-4E77-B6A6-2FDD6E1A6B17}" srcOrd="0" destOrd="0" presId="urn:microsoft.com/office/officeart/2005/8/layout/bProcess4"/>
    <dgm:cxn modelId="{5F74E5EC-F120-4B47-9FD1-50C104C58EAD}" type="presParOf" srcId="{07147EFB-21F9-4497-AA44-D8E527FE81CB}" destId="{8F511F46-551A-48DC-919C-35AB3421D55C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4FA30-38D2-4E1B-BE01-1228EBDFCDAA}">
      <dsp:nvSpPr>
        <dsp:cNvPr id="0" name=""/>
        <dsp:cNvSpPr/>
      </dsp:nvSpPr>
      <dsp:spPr>
        <a:xfrm>
          <a:off x="0" y="158546"/>
          <a:ext cx="4156790" cy="527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Section 1: </a:t>
          </a:r>
          <a:r>
            <a:rPr lang="ko-KR" sz="1700" kern="1200" dirty="0"/>
            <a:t>교육제도 변화와 대응 </a:t>
          </a:r>
          <a:r>
            <a:rPr lang="en-US" sz="1700" kern="1200" dirty="0"/>
            <a:t>(30</a:t>
          </a:r>
          <a:r>
            <a:rPr lang="ko-KR" sz="1700" kern="1200" dirty="0"/>
            <a:t>분</a:t>
          </a:r>
          <a:r>
            <a:rPr lang="en-US" sz="1700" kern="1200" dirty="0"/>
            <a:t>)</a:t>
          </a:r>
        </a:p>
      </dsp:txBody>
      <dsp:txXfrm>
        <a:off x="25730" y="184276"/>
        <a:ext cx="4105330" cy="475625"/>
      </dsp:txXfrm>
    </dsp:sp>
    <dsp:sp modelId="{AD699031-9724-4E9F-ACA1-B48FCB32B413}">
      <dsp:nvSpPr>
        <dsp:cNvPr id="0" name=""/>
        <dsp:cNvSpPr/>
      </dsp:nvSpPr>
      <dsp:spPr>
        <a:xfrm>
          <a:off x="0" y="734591"/>
          <a:ext cx="4156790" cy="527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Section 2: </a:t>
          </a:r>
          <a:r>
            <a:rPr lang="ko-KR" sz="1700" kern="1200" dirty="0" err="1"/>
            <a:t>청라</a:t>
          </a:r>
          <a:r>
            <a:rPr lang="ko-KR" sz="1700" kern="1200" dirty="0"/>
            <a:t> 지역 중학교 현황 </a:t>
          </a:r>
          <a:r>
            <a:rPr lang="en-US" sz="1700" kern="1200" dirty="0"/>
            <a:t>(20</a:t>
          </a:r>
          <a:r>
            <a:rPr lang="ko-KR" sz="1700" kern="1200" dirty="0"/>
            <a:t>분</a:t>
          </a:r>
          <a:r>
            <a:rPr lang="en-US" sz="1700" kern="1200" dirty="0"/>
            <a:t>)</a:t>
          </a:r>
        </a:p>
      </dsp:txBody>
      <dsp:txXfrm>
        <a:off x="25730" y="760321"/>
        <a:ext cx="4105330" cy="475625"/>
      </dsp:txXfrm>
    </dsp:sp>
    <dsp:sp modelId="{DF7A40DE-F704-4051-AD42-9E6828218976}">
      <dsp:nvSpPr>
        <dsp:cNvPr id="0" name=""/>
        <dsp:cNvSpPr/>
      </dsp:nvSpPr>
      <dsp:spPr>
        <a:xfrm>
          <a:off x="0" y="1310636"/>
          <a:ext cx="4156790" cy="527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Section 3: </a:t>
          </a:r>
          <a:r>
            <a:rPr lang="ko-KR" sz="1700" kern="1200" dirty="0"/>
            <a:t>전략적 선택 방법 </a:t>
          </a:r>
          <a:r>
            <a:rPr lang="en-US" sz="1700" kern="1200" dirty="0"/>
            <a:t>(20</a:t>
          </a:r>
          <a:r>
            <a:rPr lang="ko-KR" sz="1700" kern="1200" dirty="0"/>
            <a:t>분</a:t>
          </a:r>
          <a:r>
            <a:rPr lang="en-US" sz="1700" kern="1200" dirty="0"/>
            <a:t>)</a:t>
          </a:r>
        </a:p>
      </dsp:txBody>
      <dsp:txXfrm>
        <a:off x="25730" y="1336366"/>
        <a:ext cx="4105330" cy="475625"/>
      </dsp:txXfrm>
    </dsp:sp>
    <dsp:sp modelId="{7029D372-9451-4E9F-9068-F72AA0FB9443}">
      <dsp:nvSpPr>
        <dsp:cNvPr id="0" name=""/>
        <dsp:cNvSpPr/>
      </dsp:nvSpPr>
      <dsp:spPr>
        <a:xfrm>
          <a:off x="0" y="1886681"/>
          <a:ext cx="4156790" cy="527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Section 4: </a:t>
          </a:r>
          <a:r>
            <a:rPr lang="ko-KR" sz="1700" kern="1200" dirty="0"/>
            <a:t>예비중학생 </a:t>
          </a:r>
          <a:r>
            <a:rPr lang="ko-KR" sz="1700" kern="1200" dirty="0" err="1"/>
            <a:t>준비법</a:t>
          </a:r>
          <a:r>
            <a:rPr lang="ko-KR" sz="1700" kern="1200" dirty="0"/>
            <a:t> </a:t>
          </a:r>
          <a:r>
            <a:rPr lang="en-US" sz="1700" kern="1200" dirty="0"/>
            <a:t>(25</a:t>
          </a:r>
          <a:r>
            <a:rPr lang="ko-KR" sz="1700" kern="1200" dirty="0"/>
            <a:t>분</a:t>
          </a:r>
          <a:r>
            <a:rPr lang="en-US" sz="1700" kern="1200" dirty="0"/>
            <a:t>)</a:t>
          </a:r>
        </a:p>
      </dsp:txBody>
      <dsp:txXfrm>
        <a:off x="25730" y="1912411"/>
        <a:ext cx="4105330" cy="475625"/>
      </dsp:txXfrm>
    </dsp:sp>
    <dsp:sp modelId="{1B004688-E1AD-43E1-9C74-35EA18E680B4}">
      <dsp:nvSpPr>
        <dsp:cNvPr id="0" name=""/>
        <dsp:cNvSpPr/>
      </dsp:nvSpPr>
      <dsp:spPr>
        <a:xfrm>
          <a:off x="0" y="2462726"/>
          <a:ext cx="4156790" cy="527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Section 5: </a:t>
          </a:r>
          <a:r>
            <a:rPr lang="ko-KR" sz="1700" kern="1200" dirty="0"/>
            <a:t>학부모 역할 </a:t>
          </a:r>
          <a:r>
            <a:rPr lang="en-US" sz="1700" kern="1200" dirty="0"/>
            <a:t>(10</a:t>
          </a:r>
          <a:r>
            <a:rPr lang="ko-KR" sz="1700" kern="1200" dirty="0"/>
            <a:t>분</a:t>
          </a:r>
          <a:r>
            <a:rPr lang="en-US" sz="1700" kern="1200" dirty="0"/>
            <a:t>)</a:t>
          </a:r>
        </a:p>
      </dsp:txBody>
      <dsp:txXfrm>
        <a:off x="25730" y="2488456"/>
        <a:ext cx="4105330" cy="475625"/>
      </dsp:txXfrm>
    </dsp:sp>
    <dsp:sp modelId="{9B13F94A-560C-4152-B171-31F423BED144}">
      <dsp:nvSpPr>
        <dsp:cNvPr id="0" name=""/>
        <dsp:cNvSpPr/>
      </dsp:nvSpPr>
      <dsp:spPr>
        <a:xfrm>
          <a:off x="0" y="3038771"/>
          <a:ext cx="4156790" cy="527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Section 6: JLS </a:t>
          </a:r>
          <a:r>
            <a:rPr lang="ko-KR" sz="1700" kern="1200" dirty="0"/>
            <a:t>프로그램 소개 </a:t>
          </a:r>
          <a:r>
            <a:rPr lang="en-US" sz="1700" kern="1200" dirty="0"/>
            <a:t>(8</a:t>
          </a:r>
          <a:r>
            <a:rPr lang="ko-KR" sz="1700" kern="1200" dirty="0"/>
            <a:t>분</a:t>
          </a:r>
          <a:r>
            <a:rPr lang="en-US" sz="1700" kern="1200" dirty="0"/>
            <a:t>)</a:t>
          </a:r>
        </a:p>
      </dsp:txBody>
      <dsp:txXfrm>
        <a:off x="25730" y="3064501"/>
        <a:ext cx="4105330" cy="475625"/>
      </dsp:txXfrm>
    </dsp:sp>
    <dsp:sp modelId="{30E84A3E-0E3C-4F30-8AF7-B106964D3886}">
      <dsp:nvSpPr>
        <dsp:cNvPr id="0" name=""/>
        <dsp:cNvSpPr/>
      </dsp:nvSpPr>
      <dsp:spPr>
        <a:xfrm>
          <a:off x="0" y="3614816"/>
          <a:ext cx="4156790" cy="527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</a:t>
          </a:r>
          <a:r>
            <a:rPr lang="ko-KR" sz="1700" kern="1200"/>
            <a:t>마무리 및 </a:t>
          </a:r>
          <a:r>
            <a:rPr lang="en-US" sz="1700" kern="1200"/>
            <a:t>Q&amp;A (7</a:t>
          </a:r>
          <a:r>
            <a:rPr lang="ko-KR" sz="1700" kern="1200"/>
            <a:t>분</a:t>
          </a:r>
          <a:r>
            <a:rPr lang="en-US" sz="1700" kern="1200"/>
            <a:t>)</a:t>
          </a:r>
        </a:p>
      </dsp:txBody>
      <dsp:txXfrm>
        <a:off x="25730" y="3640546"/>
        <a:ext cx="4105330" cy="475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EA766-7C2C-43AD-8B0D-3DEAA70A222A}">
      <dsp:nvSpPr>
        <dsp:cNvPr id="0" name=""/>
        <dsp:cNvSpPr/>
      </dsp:nvSpPr>
      <dsp:spPr>
        <a:xfrm>
          <a:off x="0" y="284931"/>
          <a:ext cx="4438638" cy="6821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5등급제가 특목고에 유리한 이유</a:t>
          </a:r>
        </a:p>
      </dsp:txBody>
      <dsp:txXfrm>
        <a:off x="33298" y="318229"/>
        <a:ext cx="4372042" cy="615514"/>
      </dsp:txXfrm>
    </dsp:sp>
    <dsp:sp modelId="{DFC3E0D1-FC08-4BBA-8D13-994B3D94E35D}">
      <dsp:nvSpPr>
        <dsp:cNvPr id="0" name=""/>
        <dsp:cNvSpPr/>
      </dsp:nvSpPr>
      <dsp:spPr>
        <a:xfrm>
          <a:off x="0" y="1030401"/>
          <a:ext cx="4438638" cy="682110"/>
        </a:xfrm>
        <a:prstGeom prst="roundRect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내신 부담 감소로 심화 학습 가능</a:t>
          </a:r>
        </a:p>
      </dsp:txBody>
      <dsp:txXfrm>
        <a:off x="33298" y="1063699"/>
        <a:ext cx="4372042" cy="615514"/>
      </dsp:txXfrm>
    </dsp:sp>
    <dsp:sp modelId="{3BA4A4D0-5FBF-4BD4-9B01-ECA3FA7B277A}">
      <dsp:nvSpPr>
        <dsp:cNvPr id="0" name=""/>
        <dsp:cNvSpPr/>
      </dsp:nvSpPr>
      <dsp:spPr>
        <a:xfrm>
          <a:off x="0" y="1775871"/>
          <a:ext cx="4438638" cy="682110"/>
        </a:xfrm>
        <a:prstGeom prst="roundRect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비교과 활동 집중 투자 기회</a:t>
          </a:r>
        </a:p>
      </dsp:txBody>
      <dsp:txXfrm>
        <a:off x="33298" y="1809169"/>
        <a:ext cx="4372042" cy="615514"/>
      </dsp:txXfrm>
    </dsp:sp>
    <dsp:sp modelId="{5F64DCEA-1701-4897-9AD7-4A64D2F7CB1B}">
      <dsp:nvSpPr>
        <dsp:cNvPr id="0" name=""/>
        <dsp:cNvSpPr/>
      </dsp:nvSpPr>
      <dsp:spPr>
        <a:xfrm>
          <a:off x="0" y="2521342"/>
          <a:ext cx="4438638" cy="682110"/>
        </a:xfrm>
        <a:prstGeom prst="roundRect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창의적 사고력 계발 시간 확보</a:t>
          </a:r>
        </a:p>
      </dsp:txBody>
      <dsp:txXfrm>
        <a:off x="33298" y="2554640"/>
        <a:ext cx="4372042" cy="615514"/>
      </dsp:txXfrm>
    </dsp:sp>
    <dsp:sp modelId="{309EDEE3-8B47-48CB-8AF0-DDA333E733CB}">
      <dsp:nvSpPr>
        <dsp:cNvPr id="0" name=""/>
        <dsp:cNvSpPr/>
      </dsp:nvSpPr>
      <dsp:spPr>
        <a:xfrm>
          <a:off x="0" y="3266811"/>
          <a:ext cx="4438638" cy="682110"/>
        </a:xfrm>
        <a:prstGeom prst="roundRect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특목고 특화 프로그램 준비 여유</a:t>
          </a:r>
        </a:p>
      </dsp:txBody>
      <dsp:txXfrm>
        <a:off x="33298" y="3300109"/>
        <a:ext cx="4372042" cy="615514"/>
      </dsp:txXfrm>
    </dsp:sp>
    <dsp:sp modelId="{9E15C600-2F89-4AE4-8E3C-14B389B28BD4}">
      <dsp:nvSpPr>
        <dsp:cNvPr id="0" name=""/>
        <dsp:cNvSpPr/>
      </dsp:nvSpPr>
      <dsp:spPr>
        <a:xfrm>
          <a:off x="0" y="4012282"/>
          <a:ext cx="4438638" cy="68211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→ 전략적 준비의 중요성 증대</a:t>
          </a:r>
        </a:p>
      </dsp:txBody>
      <dsp:txXfrm>
        <a:off x="33298" y="4045580"/>
        <a:ext cx="4372042" cy="615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A34E9-B7BF-4CDA-9BE9-6002AD604C5B}">
      <dsp:nvSpPr>
        <dsp:cNvPr id="0" name=""/>
        <dsp:cNvSpPr/>
      </dsp:nvSpPr>
      <dsp:spPr>
        <a:xfrm>
          <a:off x="4491344" y="11347"/>
          <a:ext cx="889564" cy="889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학생이 진로에 따라 과목 선택</a:t>
          </a:r>
        </a:p>
      </dsp:txBody>
      <dsp:txXfrm>
        <a:off x="4491344" y="11347"/>
        <a:ext cx="889564" cy="889564"/>
      </dsp:txXfrm>
    </dsp:sp>
    <dsp:sp modelId="{121EF8D9-290E-4011-BCF2-0B123FAFD8F1}">
      <dsp:nvSpPr>
        <dsp:cNvPr id="0" name=""/>
        <dsp:cNvSpPr/>
      </dsp:nvSpPr>
      <dsp:spPr>
        <a:xfrm>
          <a:off x="1769876" y="2195"/>
          <a:ext cx="4346947" cy="4346947"/>
        </a:xfrm>
        <a:prstGeom prst="circularArrow">
          <a:avLst>
            <a:gd name="adj1" fmla="val 3991"/>
            <a:gd name="adj2" fmla="val 250334"/>
            <a:gd name="adj3" fmla="val 20572989"/>
            <a:gd name="adj4" fmla="val 18983189"/>
            <a:gd name="adj5" fmla="val 465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BD51A9-0A6B-41F0-B76B-98F2527BF7EA}">
      <dsp:nvSpPr>
        <dsp:cNvPr id="0" name=""/>
        <dsp:cNvSpPr/>
      </dsp:nvSpPr>
      <dsp:spPr>
        <a:xfrm>
          <a:off x="5484121" y="1730886"/>
          <a:ext cx="889564" cy="889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필수과목 + 선택과목 조합</a:t>
          </a:r>
        </a:p>
      </dsp:txBody>
      <dsp:txXfrm>
        <a:off x="5484121" y="1730886"/>
        <a:ext cx="889564" cy="889564"/>
      </dsp:txXfrm>
    </dsp:sp>
    <dsp:sp modelId="{C8F2212A-2B22-4831-9B1B-7BCD5FF5575D}">
      <dsp:nvSpPr>
        <dsp:cNvPr id="0" name=""/>
        <dsp:cNvSpPr/>
      </dsp:nvSpPr>
      <dsp:spPr>
        <a:xfrm>
          <a:off x="1769876" y="2195"/>
          <a:ext cx="4346947" cy="4346947"/>
        </a:xfrm>
        <a:prstGeom prst="circularArrow">
          <a:avLst>
            <a:gd name="adj1" fmla="val 3991"/>
            <a:gd name="adj2" fmla="val 250334"/>
            <a:gd name="adj3" fmla="val 2366477"/>
            <a:gd name="adj4" fmla="val 776677"/>
            <a:gd name="adj5" fmla="val 465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56273B-08E1-436E-87B5-6AD30E9C4288}">
      <dsp:nvSpPr>
        <dsp:cNvPr id="0" name=""/>
        <dsp:cNvSpPr/>
      </dsp:nvSpPr>
      <dsp:spPr>
        <a:xfrm>
          <a:off x="4491344" y="3450426"/>
          <a:ext cx="889564" cy="889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개인별 맞춤형 교육과정</a:t>
          </a:r>
        </a:p>
      </dsp:txBody>
      <dsp:txXfrm>
        <a:off x="4491344" y="3450426"/>
        <a:ext cx="889564" cy="889564"/>
      </dsp:txXfrm>
    </dsp:sp>
    <dsp:sp modelId="{7085BE67-4404-44D2-82EF-C0260F364EEC}">
      <dsp:nvSpPr>
        <dsp:cNvPr id="0" name=""/>
        <dsp:cNvSpPr/>
      </dsp:nvSpPr>
      <dsp:spPr>
        <a:xfrm>
          <a:off x="1769876" y="2195"/>
          <a:ext cx="4346947" cy="4346947"/>
        </a:xfrm>
        <a:prstGeom prst="circularArrow">
          <a:avLst>
            <a:gd name="adj1" fmla="val 3991"/>
            <a:gd name="adj2" fmla="val 250334"/>
            <a:gd name="adj3" fmla="val 6110931"/>
            <a:gd name="adj4" fmla="val 4438736"/>
            <a:gd name="adj5" fmla="val 465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7A4FC5-1D91-47CF-8EDF-FC061DFC3B1D}">
      <dsp:nvSpPr>
        <dsp:cNvPr id="0" name=""/>
        <dsp:cNvSpPr/>
      </dsp:nvSpPr>
      <dsp:spPr>
        <a:xfrm>
          <a:off x="2505791" y="3450426"/>
          <a:ext cx="889564" cy="889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진로 적성에 맞는 심화 학습</a:t>
          </a:r>
        </a:p>
      </dsp:txBody>
      <dsp:txXfrm>
        <a:off x="2505791" y="3450426"/>
        <a:ext cx="889564" cy="889564"/>
      </dsp:txXfrm>
    </dsp:sp>
    <dsp:sp modelId="{999C92FA-FC2E-477D-94EF-91711E629534}">
      <dsp:nvSpPr>
        <dsp:cNvPr id="0" name=""/>
        <dsp:cNvSpPr/>
      </dsp:nvSpPr>
      <dsp:spPr>
        <a:xfrm>
          <a:off x="1769876" y="2195"/>
          <a:ext cx="4346947" cy="4346947"/>
        </a:xfrm>
        <a:prstGeom prst="circularArrow">
          <a:avLst>
            <a:gd name="adj1" fmla="val 3991"/>
            <a:gd name="adj2" fmla="val 250334"/>
            <a:gd name="adj3" fmla="val 9772989"/>
            <a:gd name="adj4" fmla="val 8183189"/>
            <a:gd name="adj5" fmla="val 465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9AFCEA6-9C38-4FB0-AEA6-A1E4436BD1FB}">
      <dsp:nvSpPr>
        <dsp:cNvPr id="0" name=""/>
        <dsp:cNvSpPr/>
      </dsp:nvSpPr>
      <dsp:spPr>
        <a:xfrm>
          <a:off x="1513014" y="1730886"/>
          <a:ext cx="889564" cy="889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대학 전공과 직접 연계</a:t>
          </a:r>
        </a:p>
      </dsp:txBody>
      <dsp:txXfrm>
        <a:off x="1513014" y="1730886"/>
        <a:ext cx="889564" cy="889564"/>
      </dsp:txXfrm>
    </dsp:sp>
    <dsp:sp modelId="{F6F27D11-3370-4C65-8DFA-F2C7EBBA350B}">
      <dsp:nvSpPr>
        <dsp:cNvPr id="0" name=""/>
        <dsp:cNvSpPr/>
      </dsp:nvSpPr>
      <dsp:spPr>
        <a:xfrm>
          <a:off x="1769876" y="2195"/>
          <a:ext cx="4346947" cy="4346947"/>
        </a:xfrm>
        <a:prstGeom prst="circularArrow">
          <a:avLst>
            <a:gd name="adj1" fmla="val 3991"/>
            <a:gd name="adj2" fmla="val 250334"/>
            <a:gd name="adj3" fmla="val 13166477"/>
            <a:gd name="adj4" fmla="val 11576677"/>
            <a:gd name="adj5" fmla="val 465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39BE78-E9F8-4EE5-BB21-45DDA9C4CDC7}">
      <dsp:nvSpPr>
        <dsp:cNvPr id="0" name=""/>
        <dsp:cNvSpPr/>
      </dsp:nvSpPr>
      <dsp:spPr>
        <a:xfrm>
          <a:off x="2505791" y="11347"/>
          <a:ext cx="889564" cy="889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→ 중학교 때부터 진로 탐색 필수!</a:t>
          </a:r>
        </a:p>
      </dsp:txBody>
      <dsp:txXfrm>
        <a:off x="2505791" y="11347"/>
        <a:ext cx="889564" cy="889564"/>
      </dsp:txXfrm>
    </dsp:sp>
    <dsp:sp modelId="{FC518BFF-78B3-498F-92F3-F21B1F0BA6F0}">
      <dsp:nvSpPr>
        <dsp:cNvPr id="0" name=""/>
        <dsp:cNvSpPr/>
      </dsp:nvSpPr>
      <dsp:spPr>
        <a:xfrm>
          <a:off x="1769876" y="2195"/>
          <a:ext cx="4346947" cy="4346947"/>
        </a:xfrm>
        <a:prstGeom prst="circularArrow">
          <a:avLst>
            <a:gd name="adj1" fmla="val 3991"/>
            <a:gd name="adj2" fmla="val 250334"/>
            <a:gd name="adj3" fmla="val 16910931"/>
            <a:gd name="adj4" fmla="val 15238736"/>
            <a:gd name="adj5" fmla="val 465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D4396-20F1-4242-9E3A-B09ECF59C723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진로탐색이 핵심!</a:t>
          </a:r>
        </a:p>
      </dsp:txBody>
      <dsp:txXfrm>
        <a:off x="0" y="573683"/>
        <a:ext cx="2464593" cy="1478756"/>
      </dsp:txXfrm>
    </dsp:sp>
    <dsp:sp modelId="{9D3D10E1-B659-498A-8BF8-DCF265EBD625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936304"/>
                <a:satOff val="-1168"/>
                <a:lumOff val="27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936304"/>
                <a:satOff val="-1168"/>
                <a:lumOff val="27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다양한 분야 체험 활동</a:t>
          </a:r>
        </a:p>
      </dsp:txBody>
      <dsp:txXfrm>
        <a:off x="2711053" y="573683"/>
        <a:ext cx="2464593" cy="1478756"/>
      </dsp:txXfrm>
    </dsp:sp>
    <dsp:sp modelId="{53F9A799-C289-4FA5-9A5D-E7B23C048796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1872608"/>
                <a:satOff val="-2336"/>
                <a:lumOff val="54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872608"/>
                <a:satOff val="-2336"/>
                <a:lumOff val="54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적성과 흥미 발견</a:t>
          </a:r>
        </a:p>
      </dsp:txBody>
      <dsp:txXfrm>
        <a:off x="5422106" y="573683"/>
        <a:ext cx="2464593" cy="1478756"/>
      </dsp:txXfrm>
    </dsp:sp>
    <dsp:sp modelId="{7700A90E-8A1F-4448-94E3-B2F3D2A6E661}">
      <dsp:nvSpPr>
        <dsp:cNvPr id="0" name=""/>
        <dsp:cNvSpPr/>
      </dsp:nvSpPr>
      <dsp:spPr>
        <a:xfrm>
          <a:off x="0" y="2298898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2808911"/>
                <a:satOff val="-3503"/>
                <a:lumOff val="8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808911"/>
                <a:satOff val="-3503"/>
                <a:lumOff val="8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진로 연계 심화 학습</a:t>
          </a:r>
        </a:p>
      </dsp:txBody>
      <dsp:txXfrm>
        <a:off x="0" y="2298898"/>
        <a:ext cx="2464593" cy="1478756"/>
      </dsp:txXfrm>
    </dsp:sp>
    <dsp:sp modelId="{9BA0803E-0797-4B31-AA56-2AFD867D2623}">
      <dsp:nvSpPr>
        <dsp:cNvPr id="0" name=""/>
        <dsp:cNvSpPr/>
      </dsp:nvSpPr>
      <dsp:spPr>
        <a:xfrm>
          <a:off x="2711053" y="2298898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3745215"/>
                <a:satOff val="-4671"/>
                <a:lumOff val="109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745215"/>
                <a:satOff val="-4671"/>
                <a:lumOff val="109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장기적 학습 계획 수립</a:t>
          </a:r>
        </a:p>
      </dsp:txBody>
      <dsp:txXfrm>
        <a:off x="2711053" y="2298898"/>
        <a:ext cx="2464593" cy="1478756"/>
      </dsp:txXfrm>
    </dsp:sp>
    <dsp:sp modelId="{88134B3A-D889-427C-84C5-8F6D3CCC5A3E}">
      <dsp:nvSpPr>
        <dsp:cNvPr id="0" name=""/>
        <dsp:cNvSpPr/>
      </dsp:nvSpPr>
      <dsp:spPr>
        <a:xfrm>
          <a:off x="5422106" y="2298898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자기주도적 학습 습관 형성</a:t>
          </a:r>
        </a:p>
      </dsp:txBody>
      <dsp:txXfrm>
        <a:off x="5422106" y="2298898"/>
        <a:ext cx="2464593" cy="1478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48F13-3B14-4BB7-B986-C4250E03067A}">
      <dsp:nvSpPr>
        <dsp:cNvPr id="0" name=""/>
        <dsp:cNvSpPr/>
      </dsp:nvSpPr>
      <dsp:spPr>
        <a:xfrm>
          <a:off x="0" y="84501"/>
          <a:ext cx="4472040" cy="744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4대 영역 통합 접근</a:t>
          </a:r>
        </a:p>
      </dsp:txBody>
      <dsp:txXfrm>
        <a:off x="36325" y="120826"/>
        <a:ext cx="4399390" cy="671470"/>
      </dsp:txXfrm>
    </dsp:sp>
    <dsp:sp modelId="{5D20BCC2-F2D8-4918-8A72-66733495154E}">
      <dsp:nvSpPr>
        <dsp:cNvPr id="0" name=""/>
        <dsp:cNvSpPr/>
      </dsp:nvSpPr>
      <dsp:spPr>
        <a:xfrm>
          <a:off x="0" y="897741"/>
          <a:ext cx="4472040" cy="744120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🗣️ Speaking: 유창성 + 정확성</a:t>
          </a:r>
        </a:p>
      </dsp:txBody>
      <dsp:txXfrm>
        <a:off x="36325" y="934066"/>
        <a:ext cx="4399390" cy="671470"/>
      </dsp:txXfrm>
    </dsp:sp>
    <dsp:sp modelId="{653B594A-1283-4061-85FD-3174AB36CDD7}">
      <dsp:nvSpPr>
        <dsp:cNvPr id="0" name=""/>
        <dsp:cNvSpPr/>
      </dsp:nvSpPr>
      <dsp:spPr>
        <a:xfrm>
          <a:off x="0" y="1710981"/>
          <a:ext cx="4472040" cy="744120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👂 Listening: 다양한 억양 이해</a:t>
          </a:r>
        </a:p>
      </dsp:txBody>
      <dsp:txXfrm>
        <a:off x="36325" y="1747306"/>
        <a:ext cx="4399390" cy="671470"/>
      </dsp:txXfrm>
    </dsp:sp>
    <dsp:sp modelId="{816C79E1-A50F-49E1-A621-4BAE7E785633}">
      <dsp:nvSpPr>
        <dsp:cNvPr id="0" name=""/>
        <dsp:cNvSpPr/>
      </dsp:nvSpPr>
      <dsp:spPr>
        <a:xfrm>
          <a:off x="0" y="2524221"/>
          <a:ext cx="4472040" cy="744120"/>
        </a:xfrm>
        <a:prstGeom prst="round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📖 Reading: 비판적 독해력</a:t>
          </a:r>
        </a:p>
      </dsp:txBody>
      <dsp:txXfrm>
        <a:off x="36325" y="2560546"/>
        <a:ext cx="4399390" cy="671470"/>
      </dsp:txXfrm>
    </dsp:sp>
    <dsp:sp modelId="{ACFE35E2-AF75-41E0-8254-9AFB8CD00D43}">
      <dsp:nvSpPr>
        <dsp:cNvPr id="0" name=""/>
        <dsp:cNvSpPr/>
      </dsp:nvSpPr>
      <dsp:spPr>
        <a:xfrm>
          <a:off x="0" y="3337461"/>
          <a:ext cx="4472040" cy="744120"/>
        </a:xfrm>
        <a:prstGeom prst="round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✍️ Writing: 논리적 글쓰기</a:t>
          </a:r>
        </a:p>
      </dsp:txBody>
      <dsp:txXfrm>
        <a:off x="36325" y="3373786"/>
        <a:ext cx="4399390" cy="671470"/>
      </dsp:txXfrm>
    </dsp:sp>
    <dsp:sp modelId="{FA5EB467-D650-4B07-AE98-097387D8C773}">
      <dsp:nvSpPr>
        <dsp:cNvPr id="0" name=""/>
        <dsp:cNvSpPr/>
      </dsp:nvSpPr>
      <dsp:spPr>
        <a:xfrm>
          <a:off x="0" y="4150701"/>
          <a:ext cx="4472040" cy="7441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→ 수행평가 시대 필수 역량</a:t>
          </a:r>
        </a:p>
      </dsp:txBody>
      <dsp:txXfrm>
        <a:off x="36325" y="4187026"/>
        <a:ext cx="4399390" cy="6714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E54E6-51BE-4069-ABE4-3E8ABE499FB6}">
      <dsp:nvSpPr>
        <dsp:cNvPr id="0" name=""/>
        <dsp:cNvSpPr/>
      </dsp:nvSpPr>
      <dsp:spPr>
        <a:xfrm>
          <a:off x="541" y="376540"/>
          <a:ext cx="2113121" cy="12678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중학교 영어 평가 변화</a:t>
          </a:r>
        </a:p>
      </dsp:txBody>
      <dsp:txXfrm>
        <a:off x="541" y="376540"/>
        <a:ext cx="2113121" cy="1267872"/>
      </dsp:txXfrm>
    </dsp:sp>
    <dsp:sp modelId="{05AB9644-5826-4FB2-B369-2B17A01B0773}">
      <dsp:nvSpPr>
        <dsp:cNvPr id="0" name=""/>
        <dsp:cNvSpPr/>
      </dsp:nvSpPr>
      <dsp:spPr>
        <a:xfrm>
          <a:off x="2324975" y="376540"/>
          <a:ext cx="2113121" cy="1267872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지필평가 30% : 수행평가 70%</a:t>
          </a:r>
        </a:p>
      </dsp:txBody>
      <dsp:txXfrm>
        <a:off x="2324975" y="376540"/>
        <a:ext cx="2113121" cy="1267872"/>
      </dsp:txXfrm>
    </dsp:sp>
    <dsp:sp modelId="{2E134EB4-4C2A-4712-8F01-78CBD1C22023}">
      <dsp:nvSpPr>
        <dsp:cNvPr id="0" name=""/>
        <dsp:cNvSpPr/>
      </dsp:nvSpPr>
      <dsp:spPr>
        <a:xfrm>
          <a:off x="541" y="1855725"/>
          <a:ext cx="2113121" cy="1267872"/>
        </a:xfrm>
        <a:prstGeom prst="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말하기·쓰기 비중 급증</a:t>
          </a:r>
        </a:p>
      </dsp:txBody>
      <dsp:txXfrm>
        <a:off x="541" y="1855725"/>
        <a:ext cx="2113121" cy="1267872"/>
      </dsp:txXfrm>
    </dsp:sp>
    <dsp:sp modelId="{E73084EC-A2DD-4080-9CC2-F1ECD41BE2F5}">
      <dsp:nvSpPr>
        <dsp:cNvPr id="0" name=""/>
        <dsp:cNvSpPr/>
      </dsp:nvSpPr>
      <dsp:spPr>
        <a:xfrm>
          <a:off x="2324975" y="1855725"/>
          <a:ext cx="2113121" cy="1267872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프로젝트 기반 평가</a:t>
          </a:r>
        </a:p>
      </dsp:txBody>
      <dsp:txXfrm>
        <a:off x="2324975" y="1855725"/>
        <a:ext cx="2113121" cy="1267872"/>
      </dsp:txXfrm>
    </dsp:sp>
    <dsp:sp modelId="{9DDCAC1D-D9BC-445C-B25E-3C092CEABB80}">
      <dsp:nvSpPr>
        <dsp:cNvPr id="0" name=""/>
        <dsp:cNvSpPr/>
      </dsp:nvSpPr>
      <dsp:spPr>
        <a:xfrm>
          <a:off x="541" y="3334910"/>
          <a:ext cx="2113121" cy="1267872"/>
        </a:xfrm>
        <a:prstGeom prst="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창의적 표현 능력 중시</a:t>
          </a:r>
        </a:p>
      </dsp:txBody>
      <dsp:txXfrm>
        <a:off x="541" y="3334910"/>
        <a:ext cx="2113121" cy="1267872"/>
      </dsp:txXfrm>
    </dsp:sp>
    <dsp:sp modelId="{75BE78AF-609B-42D5-B30E-599CA00B7EFE}">
      <dsp:nvSpPr>
        <dsp:cNvPr id="0" name=""/>
        <dsp:cNvSpPr/>
      </dsp:nvSpPr>
      <dsp:spPr>
        <a:xfrm>
          <a:off x="2324975" y="3334910"/>
          <a:ext cx="2113121" cy="12678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→ JLS 특화 프로그램으로 완벽 대비</a:t>
          </a:r>
        </a:p>
      </dsp:txBody>
      <dsp:txXfrm>
        <a:off x="2324975" y="3334910"/>
        <a:ext cx="2113121" cy="12678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B0587-B996-4107-B6E4-AA8BD42937E6}">
      <dsp:nvSpPr>
        <dsp:cNvPr id="0" name=""/>
        <dsp:cNvSpPr/>
      </dsp:nvSpPr>
      <dsp:spPr>
        <a:xfrm rot="5400000">
          <a:off x="-201150" y="989113"/>
          <a:ext cx="1544392" cy="18646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651073-5861-4F60-869E-41C40E1159FF}">
      <dsp:nvSpPr>
        <dsp:cNvPr id="0" name=""/>
        <dsp:cNvSpPr/>
      </dsp:nvSpPr>
      <dsp:spPr>
        <a:xfrm>
          <a:off x="151957" y="27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【초6 겨울】기본기 완성</a:t>
          </a:r>
        </a:p>
      </dsp:txBody>
      <dsp:txXfrm>
        <a:off x="188366" y="36688"/>
        <a:ext cx="1998981" cy="1170261"/>
      </dsp:txXfrm>
    </dsp:sp>
    <dsp:sp modelId="{6B7B22E7-C35E-463F-812B-6CC9834D98A7}">
      <dsp:nvSpPr>
        <dsp:cNvPr id="0" name=""/>
        <dsp:cNvSpPr/>
      </dsp:nvSpPr>
      <dsp:spPr>
        <a:xfrm rot="5400000">
          <a:off x="-201150" y="2542962"/>
          <a:ext cx="1544392" cy="186461"/>
        </a:xfrm>
        <a:prstGeom prst="rect">
          <a:avLst/>
        </a:prstGeom>
        <a:gradFill rotWithShape="0">
          <a:gsLst>
            <a:gs pos="0">
              <a:schemeClr val="accent2">
                <a:hueOff val="668788"/>
                <a:satOff val="-834"/>
                <a:lumOff val="19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668788"/>
                <a:satOff val="-834"/>
                <a:lumOff val="19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337C7E-A64A-4880-A215-712BA317976D}">
      <dsp:nvSpPr>
        <dsp:cNvPr id="0" name=""/>
        <dsp:cNvSpPr/>
      </dsp:nvSpPr>
      <dsp:spPr>
        <a:xfrm>
          <a:off x="151957" y="155412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585190"/>
                <a:satOff val="-730"/>
                <a:lumOff val="17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585190"/>
                <a:satOff val="-730"/>
                <a:lumOff val="17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국영수 교과서 완전 이해</a:t>
          </a:r>
        </a:p>
      </dsp:txBody>
      <dsp:txXfrm>
        <a:off x="188366" y="1590538"/>
        <a:ext cx="1998981" cy="1170261"/>
      </dsp:txXfrm>
    </dsp:sp>
    <dsp:sp modelId="{E4A15B78-EE02-4E22-A145-C8D5A6840D76}">
      <dsp:nvSpPr>
        <dsp:cNvPr id="0" name=""/>
        <dsp:cNvSpPr/>
      </dsp:nvSpPr>
      <dsp:spPr>
        <a:xfrm>
          <a:off x="575774" y="3319887"/>
          <a:ext cx="2746035" cy="186461"/>
        </a:xfrm>
        <a:prstGeom prst="rect">
          <a:avLst/>
        </a:prstGeom>
        <a:gradFill rotWithShape="0">
          <a:gsLst>
            <a:gs pos="0">
              <a:schemeClr val="accent2">
                <a:hueOff val="1337577"/>
                <a:satOff val="-1668"/>
                <a:lumOff val="39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337577"/>
                <a:satOff val="-1668"/>
                <a:lumOff val="39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8221C2-A643-4C7C-87C2-06019CD1DD04}">
      <dsp:nvSpPr>
        <dsp:cNvPr id="0" name=""/>
        <dsp:cNvSpPr/>
      </dsp:nvSpPr>
      <dsp:spPr>
        <a:xfrm>
          <a:off x="151957" y="3107978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자기주도 학습 습관 형성</a:t>
          </a:r>
        </a:p>
      </dsp:txBody>
      <dsp:txXfrm>
        <a:off x="188366" y="3144387"/>
        <a:ext cx="1998981" cy="1170261"/>
      </dsp:txXfrm>
    </dsp:sp>
    <dsp:sp modelId="{F5689D4D-17CC-4FF9-9117-77860BB8E4D1}">
      <dsp:nvSpPr>
        <dsp:cNvPr id="0" name=""/>
        <dsp:cNvSpPr/>
      </dsp:nvSpPr>
      <dsp:spPr>
        <a:xfrm rot="16200000">
          <a:off x="2554342" y="2542962"/>
          <a:ext cx="1544392" cy="186461"/>
        </a:xfrm>
        <a:prstGeom prst="rect">
          <a:avLst/>
        </a:prstGeom>
        <a:gradFill rotWithShape="0">
          <a:gsLst>
            <a:gs pos="0">
              <a:schemeClr val="accent2">
                <a:hueOff val="2006365"/>
                <a:satOff val="-2502"/>
                <a:lumOff val="58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006365"/>
                <a:satOff val="-2502"/>
                <a:lumOff val="58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395FFC-5331-4004-83FA-15971D9E5725}">
      <dsp:nvSpPr>
        <dsp:cNvPr id="0" name=""/>
        <dsp:cNvSpPr/>
      </dsp:nvSpPr>
      <dsp:spPr>
        <a:xfrm>
          <a:off x="2907450" y="3107978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755570"/>
                <a:satOff val="-2190"/>
                <a:lumOff val="5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755570"/>
                <a:satOff val="-2190"/>
                <a:lumOff val="5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【중1 1학기】적응기</a:t>
          </a:r>
        </a:p>
      </dsp:txBody>
      <dsp:txXfrm>
        <a:off x="2943859" y="3144387"/>
        <a:ext cx="1998981" cy="1170261"/>
      </dsp:txXfrm>
    </dsp:sp>
    <dsp:sp modelId="{3D8730AB-1A73-4655-BFAB-6C6BB259E932}">
      <dsp:nvSpPr>
        <dsp:cNvPr id="0" name=""/>
        <dsp:cNvSpPr/>
      </dsp:nvSpPr>
      <dsp:spPr>
        <a:xfrm rot="16200000">
          <a:off x="2554342" y="989113"/>
          <a:ext cx="1544392" cy="186461"/>
        </a:xfrm>
        <a:prstGeom prst="rect">
          <a:avLst/>
        </a:prstGeom>
        <a:gradFill rotWithShape="0">
          <a:gsLst>
            <a:gs pos="0">
              <a:schemeClr val="accent2">
                <a:hueOff val="2675154"/>
                <a:satOff val="-3337"/>
                <a:lumOff val="78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675154"/>
                <a:satOff val="-3337"/>
                <a:lumOff val="78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306B47-B641-47CB-B60D-BB9773ECFD94}">
      <dsp:nvSpPr>
        <dsp:cNvPr id="0" name=""/>
        <dsp:cNvSpPr/>
      </dsp:nvSpPr>
      <dsp:spPr>
        <a:xfrm>
          <a:off x="2907450" y="155412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중학교 시스템 적응</a:t>
          </a:r>
        </a:p>
      </dsp:txBody>
      <dsp:txXfrm>
        <a:off x="2943859" y="1590538"/>
        <a:ext cx="1998981" cy="1170261"/>
      </dsp:txXfrm>
    </dsp:sp>
    <dsp:sp modelId="{1425EF32-0D58-4565-AC01-AF4A35A56567}">
      <dsp:nvSpPr>
        <dsp:cNvPr id="0" name=""/>
        <dsp:cNvSpPr/>
      </dsp:nvSpPr>
      <dsp:spPr>
        <a:xfrm>
          <a:off x="3331267" y="212188"/>
          <a:ext cx="2746035" cy="186461"/>
        </a:xfrm>
        <a:prstGeom prst="rect">
          <a:avLst/>
        </a:prstGeom>
        <a:gradFill rotWithShape="0">
          <a:gsLst>
            <a:gs pos="0">
              <a:schemeClr val="accent2">
                <a:hueOff val="3343942"/>
                <a:satOff val="-4171"/>
                <a:lumOff val="98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343942"/>
                <a:satOff val="-4171"/>
                <a:lumOff val="98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BD929B-D245-4FB3-A6F9-688318E83964}">
      <dsp:nvSpPr>
        <dsp:cNvPr id="0" name=""/>
        <dsp:cNvSpPr/>
      </dsp:nvSpPr>
      <dsp:spPr>
        <a:xfrm>
          <a:off x="2907450" y="27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925949"/>
                <a:satOff val="-3649"/>
                <a:lumOff val="8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925949"/>
                <a:satOff val="-3649"/>
                <a:lumOff val="8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새로운 교우관계 형성</a:t>
          </a:r>
        </a:p>
      </dsp:txBody>
      <dsp:txXfrm>
        <a:off x="2943859" y="36688"/>
        <a:ext cx="1998981" cy="1170261"/>
      </dsp:txXfrm>
    </dsp:sp>
    <dsp:sp modelId="{14DCB704-D764-4B8B-BB3F-B12E5F205209}">
      <dsp:nvSpPr>
        <dsp:cNvPr id="0" name=""/>
        <dsp:cNvSpPr/>
      </dsp:nvSpPr>
      <dsp:spPr>
        <a:xfrm rot="5400000">
          <a:off x="5309835" y="989113"/>
          <a:ext cx="1544392" cy="186461"/>
        </a:xfrm>
        <a:prstGeom prst="rect">
          <a:avLst/>
        </a:prstGeom>
        <a:gradFill rotWithShape="0">
          <a:gsLst>
            <a:gs pos="0">
              <a:schemeClr val="accent2">
                <a:hueOff val="4012731"/>
                <a:satOff val="-5005"/>
                <a:lumOff val="117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012731"/>
                <a:satOff val="-5005"/>
                <a:lumOff val="117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B2706B-9B91-4C1A-BC37-85FB13E0C60F}">
      <dsp:nvSpPr>
        <dsp:cNvPr id="0" name=""/>
        <dsp:cNvSpPr/>
      </dsp:nvSpPr>
      <dsp:spPr>
        <a:xfrm>
          <a:off x="5662943" y="27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【중1 2학기】본격 시작</a:t>
          </a:r>
        </a:p>
      </dsp:txBody>
      <dsp:txXfrm>
        <a:off x="5699352" y="36688"/>
        <a:ext cx="1998981" cy="1170261"/>
      </dsp:txXfrm>
    </dsp:sp>
    <dsp:sp modelId="{64A78B34-6838-4CF5-9C18-BD357064665D}">
      <dsp:nvSpPr>
        <dsp:cNvPr id="0" name=""/>
        <dsp:cNvSpPr/>
      </dsp:nvSpPr>
      <dsp:spPr>
        <a:xfrm rot="5400000">
          <a:off x="5309835" y="2542962"/>
          <a:ext cx="1544392" cy="186461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F20552-B256-4FBD-8EA9-A9062EA94F2F}">
      <dsp:nvSpPr>
        <dsp:cNvPr id="0" name=""/>
        <dsp:cNvSpPr/>
      </dsp:nvSpPr>
      <dsp:spPr>
        <a:xfrm>
          <a:off x="5662943" y="155412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096329"/>
                <a:satOff val="-5109"/>
                <a:lumOff val="120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096329"/>
                <a:satOff val="-5109"/>
                <a:lumOff val="120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내신 관리 시스템 구축</a:t>
          </a:r>
        </a:p>
      </dsp:txBody>
      <dsp:txXfrm>
        <a:off x="5699352" y="1590538"/>
        <a:ext cx="1998981" cy="1170261"/>
      </dsp:txXfrm>
    </dsp:sp>
    <dsp:sp modelId="{8F511F46-551A-48DC-919C-35AB3421D55C}">
      <dsp:nvSpPr>
        <dsp:cNvPr id="0" name=""/>
        <dsp:cNvSpPr/>
      </dsp:nvSpPr>
      <dsp:spPr>
        <a:xfrm>
          <a:off x="5662943" y="3107978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비교과 활동 계획 수립</a:t>
          </a:r>
        </a:p>
      </dsp:txBody>
      <dsp:txXfrm>
        <a:off x="5699352" y="3144387"/>
        <a:ext cx="1998981" cy="1170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9A8C1-64F7-468D-994C-3C2E35737F24}" type="datetimeFigureOut">
              <a:rPr lang="ko-KR" altLang="en-US" smtClean="0"/>
              <a:t>2025-09-12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000EA-D7A5-4E0B-BDAF-9F2336931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97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55751" tIns="27875" rIns="55751" bIns="27875"/>
          <a:lstStyle/>
          <a:p>
            <a:pPr marL="104533" indent="-10453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55751" tIns="27875" rIns="55751" bIns="27875"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안녕하십니까</a:t>
            </a:r>
            <a:r>
              <a:rPr lang="en-US" altLang="ko-KR" dirty="0"/>
              <a:t>. </a:t>
            </a:r>
            <a:r>
              <a:rPr lang="ko-KR" altLang="en-US" dirty="0"/>
              <a:t>정상어학원 원장입니다</a:t>
            </a:r>
            <a:r>
              <a:rPr lang="en-US" altLang="ko-KR" dirty="0"/>
              <a:t>. </a:t>
            </a:r>
            <a:r>
              <a:rPr lang="ko-KR" altLang="en-US" dirty="0"/>
              <a:t>오늘 이렇게 주말에도 귀중한 시간을 내주시어 방문해주신 학부모</a:t>
            </a:r>
            <a:r>
              <a:rPr lang="en-US" altLang="ko-KR" dirty="0"/>
              <a:t>, </a:t>
            </a:r>
            <a:r>
              <a:rPr lang="ko-KR" altLang="en-US" dirty="0"/>
              <a:t>학생 여러분들께 감사의 말씀을 올립니다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오늘 설명회는 앞서 </a:t>
            </a:r>
            <a:r>
              <a:rPr lang="en-US" altLang="ko-KR" dirty="0"/>
              <a:t>~</a:t>
            </a:r>
            <a:r>
              <a:rPr lang="ko-KR" altLang="en-US" baseline="0" dirty="0"/>
              <a:t>보며 함께 벤치마킹 목표를 세워보는 방향으로 진행하겠습니다</a:t>
            </a:r>
            <a:r>
              <a:rPr lang="en-US" altLang="ko-KR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aseline="0" dirty="0"/>
              <a:t>특목 자사고 입시에 있어 자기주도학습 전형의 중추를 담당하고 있는 자기소개서와 면접을 주제로 말씀드려보겠습니다</a:t>
            </a:r>
            <a:r>
              <a:rPr lang="en-US" altLang="ko-KR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PPT </a:t>
            </a:r>
            <a:r>
              <a:rPr lang="ko-KR" altLang="en-US" dirty="0"/>
              <a:t>슬라이드를 마지막으로 정리하니까 </a:t>
            </a:r>
            <a:r>
              <a:rPr lang="en-US" altLang="ko-KR" dirty="0"/>
              <a:t>100 </a:t>
            </a:r>
            <a:r>
              <a:rPr lang="ko-KR" altLang="en-US" dirty="0"/>
              <a:t>슬라이드</a:t>
            </a:r>
            <a:r>
              <a:rPr lang="en-US" altLang="ko-KR" dirty="0"/>
              <a:t>. </a:t>
            </a:r>
            <a:r>
              <a:rPr lang="ko-KR" altLang="en-US" dirty="0"/>
              <a:t>그만큼 알찬 내용으로 준비했으니</a:t>
            </a:r>
            <a:r>
              <a:rPr lang="en-US" altLang="ko-KR" dirty="0"/>
              <a:t>, </a:t>
            </a:r>
            <a:r>
              <a:rPr lang="ko-KR" altLang="en-US" dirty="0"/>
              <a:t>오늘 귀한 발걸음 해주신만큼 생산적인 시간이 될 수 있도록 최선을 한 번 다해보겠습니다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5B22-0A35-488D-A55A-DBBEE87BB303}" type="datetime1">
              <a:rPr lang="en-US" altLang="ko-KR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DB81-0C49-4BB3-9C8E-54BA9CB45DCD}" type="datetime1">
              <a:rPr lang="en-US" altLang="ko-KR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1BF-4CDC-457B-ACE2-187F3FD0DE7E}" type="datetime1">
              <a:rPr lang="en-US" altLang="ko-KR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17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3AC7-936E-4ADE-A546-0E3E002725ED}" type="datetime1">
              <a:rPr lang="en-US" altLang="ko-KR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Image 7" descr="preencoded.png">
            <a:extLst>
              <a:ext uri="{FF2B5EF4-FFF2-40B4-BE49-F238E27FC236}">
                <a16:creationId xmlns:a16="http://schemas.microsoft.com/office/drawing/2014/main" id="{752BED4E-C985-5CD7-F607-1C984B8816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3201" y="6351618"/>
            <a:ext cx="1767234" cy="37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AA29-F94A-4E51-A346-EB919FD635B7}" type="datetime1">
              <a:rPr lang="en-US" altLang="ko-KR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DDF0-469F-46EC-A9DC-77370D4CA087}" type="datetime1">
              <a:rPr lang="en-US" altLang="ko-KR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B8EB-6886-42E2-84FE-B08EF72600CF}" type="datetime1">
              <a:rPr lang="en-US" altLang="ko-KR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7465-5762-42E2-AD07-2E89DF0A06BA}" type="datetime1">
              <a:rPr lang="en-US" altLang="ko-KR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A7D-9238-4786-B722-5AE68E94634E}" type="datetime1">
              <a:rPr lang="en-US" altLang="ko-KR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BA83-F140-4F07-9207-09539849BB6D}" type="datetime1">
              <a:rPr lang="en-US" altLang="ko-KR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A6DB-ED93-446B-988E-E99F8B810B84}" type="datetime1">
              <a:rPr lang="en-US" altLang="ko-KR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800E2-A48D-4473-AE42-314D0C408CA2}" type="datetime1">
              <a:rPr lang="en-US" altLang="ko-KR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18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17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6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18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17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6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diagramQuickStyle" Target="../diagrams/quickStyle1.xm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diagramData" Target="../diagrams/data1.xml"/><Relationship Id="rId5" Type="http://schemas.openxmlformats.org/officeDocument/2006/relationships/image" Target="../media/image10.png"/><Relationship Id="rId15" Type="http://schemas.microsoft.com/office/2007/relationships/diagramDrawing" Target="../diagrams/drawing1.xml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diagramColors" Target="../diagrams/colors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17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17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18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17.png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16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7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" y="857250"/>
            <a:ext cx="9143706" cy="514333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17137" y="2982696"/>
            <a:ext cx="3683135" cy="472697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003" y="-642955"/>
            <a:ext cx="3683135" cy="474209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5489" y="4156891"/>
            <a:ext cx="5873536" cy="257167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677" y="286605"/>
            <a:ext cx="1306297" cy="276886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" y="5714844"/>
            <a:ext cx="9143706" cy="2857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610396-8AFD-ED77-B884-2F044AD9442F}"/>
              </a:ext>
            </a:extLst>
          </p:cNvPr>
          <p:cNvSpPr txBox="1"/>
          <p:nvPr/>
        </p:nvSpPr>
        <p:spPr>
          <a:xfrm>
            <a:off x="1292017" y="2910554"/>
            <a:ext cx="6620480" cy="1090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12" b="1" dirty="0">
                <a:latin typeface="+mj-ea"/>
                <a:ea typeface="+mj-ea"/>
              </a:rPr>
              <a:t>중학교 선택이 대학 진학을 좌우한다</a:t>
            </a:r>
            <a:endParaRPr lang="en-US" altLang="ko-KR" sz="2812" b="1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12" b="1" dirty="0">
                <a:latin typeface="+mj-ea"/>
                <a:ea typeface="+mj-ea"/>
              </a:rPr>
              <a:t> </a:t>
            </a:r>
            <a:r>
              <a:rPr lang="ko-KR" altLang="en-US" sz="2812" b="1" dirty="0">
                <a:latin typeface="+mj-ea"/>
                <a:ea typeface="+mj-ea"/>
              </a:rPr>
              <a:t>입시까지 연결되는 실전 가이드</a:t>
            </a:r>
            <a:endParaRPr lang="ko-KR" altLang="en-US" sz="2812" b="1" spc="-112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003B68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DDD0CD-2CA9-17C4-65E7-6F77BB0F0F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5483" y="1677676"/>
            <a:ext cx="1773548" cy="9222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BFB404-A70F-7450-E372-F0A5EBDFF9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3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고교학점제 개요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D759B8-BAAD-69D0-2DE6-6FE3D328F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20355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213DC249-6170-B09F-A403-647A3C7869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4BF7DB9-7ABD-F125-30E2-124BDF84985F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8" name="Image 1" descr="preencoded.png">
              <a:extLst>
                <a:ext uri="{FF2B5EF4-FFF2-40B4-BE49-F238E27FC236}">
                  <a16:creationId xmlns:a16="http://schemas.microsoft.com/office/drawing/2014/main" id="{247DB2AB-4619-6A19-C7B4-3282BCDDA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9" name="Image 2" descr="preencoded.png">
              <a:extLst>
                <a:ext uri="{FF2B5EF4-FFF2-40B4-BE49-F238E27FC236}">
                  <a16:creationId xmlns:a16="http://schemas.microsoft.com/office/drawing/2014/main" id="{510E4D81-4EA7-B403-DC8B-9B76317CB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11" name="Image 3" descr="preencoded.png">
              <a:extLst>
                <a:ext uri="{FF2B5EF4-FFF2-40B4-BE49-F238E27FC236}">
                  <a16:creationId xmlns:a16="http://schemas.microsoft.com/office/drawing/2014/main" id="{A5C17EE1-20ED-0A2B-1D08-C2FB1FFFA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2" name="Image 4" descr="preencoded.png">
              <a:extLst>
                <a:ext uri="{FF2B5EF4-FFF2-40B4-BE49-F238E27FC236}">
                  <a16:creationId xmlns:a16="http://schemas.microsoft.com/office/drawing/2014/main" id="{CD0E9B6F-FEEC-F7C6-729A-7DB94FA0F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A0869CD-FE41-9D02-B440-001BD0BE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19EB21-314B-459F-2ABD-F6179CCA6D76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1: </a:t>
            </a:r>
            <a:r>
              <a:rPr lang="ko-KR" altLang="ko-KR" dirty="0"/>
              <a:t>교육제도 변화와 대응 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357807-2049-A929-2E59-9B47ADD31D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334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7601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중학교 준비 방향성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A2A399-B831-9D6D-B7AD-332CD1AB56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38469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9F870E5B-FEA1-F959-BC15-6DF721C765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35EF0F1-1094-DBEC-B3C3-502EE36AA77B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8" name="Image 1" descr="preencoded.png">
              <a:extLst>
                <a:ext uri="{FF2B5EF4-FFF2-40B4-BE49-F238E27FC236}">
                  <a16:creationId xmlns:a16="http://schemas.microsoft.com/office/drawing/2014/main" id="{35D34495-3925-6CC5-E98F-BB952EDEF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9" name="Image 2" descr="preencoded.png">
              <a:extLst>
                <a:ext uri="{FF2B5EF4-FFF2-40B4-BE49-F238E27FC236}">
                  <a16:creationId xmlns:a16="http://schemas.microsoft.com/office/drawing/2014/main" id="{3E4D8E9A-17AD-6630-DD77-AD92C959F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11" name="Image 3" descr="preencoded.png">
              <a:extLst>
                <a:ext uri="{FF2B5EF4-FFF2-40B4-BE49-F238E27FC236}">
                  <a16:creationId xmlns:a16="http://schemas.microsoft.com/office/drawing/2014/main" id="{91401B26-501F-10E8-3E70-947B8AC5E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2" name="Image 4" descr="preencoded.png">
              <a:extLst>
                <a:ext uri="{FF2B5EF4-FFF2-40B4-BE49-F238E27FC236}">
                  <a16:creationId xmlns:a16="http://schemas.microsoft.com/office/drawing/2014/main" id="{57A45229-D384-5FCE-7D0A-E90376D6D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26F91FE-D892-22CF-3583-7F21BAB1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1A648C-DFCF-F168-4371-6B7A34B1C7D9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1: </a:t>
            </a:r>
            <a:r>
              <a:rPr lang="ko-KR" altLang="ko-KR" dirty="0"/>
              <a:t>교육제도 변화와 대응 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특목</a:t>
            </a:r>
            <a:r>
              <a:rPr lang="en-US" altLang="ko-KR" sz="4200"/>
              <a:t>/</a:t>
            </a:r>
            <a:r>
              <a:rPr lang="ko-KR" altLang="en-US" sz="4200"/>
              <a:t>자사고 정책 </a:t>
            </a:r>
            <a:r>
              <a:rPr lang="en-US" altLang="ko-KR" sz="4200"/>
              <a:t>2025 </a:t>
            </a:r>
            <a:r>
              <a:rPr lang="ko-KR" altLang="en-US" sz="4200"/>
              <a:t>방향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주요 정책 변화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선발 방식 다양화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창의성 평가 비중 증가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면접 및 실기 강화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지역 연계 프로그램 확대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→ 단순 암기형 준비로는 한계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4981FE1A-F55A-1A2F-1BF2-85BF16303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B953485-27BC-5AAF-CB5D-7716D6AE9201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EB6466E9-95B4-C5E2-5373-43137416C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D7E7311D-743F-851C-1DBE-B0C7BBC5C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F9195531-401B-92C0-4502-3ABC3169C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FEC71FE3-57EC-149B-60F3-F5AC77EDB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800F87E-46D3-1230-5254-2D7DCF9A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9EEE5-7CFC-ECCA-40CA-18FD07FF00BA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1: </a:t>
            </a:r>
            <a:r>
              <a:rPr lang="ko-KR" altLang="ko-KR" dirty="0"/>
              <a:t>교육제도 변화와 대응 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지역 균형 선발 확대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특목고 지역별 배정 비율 증가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서울 집중 → 전국 분산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 err="1"/>
              <a:t>청라</a:t>
            </a:r>
            <a:r>
              <a:rPr lang="ko-KR" altLang="en-US" sz="1900" dirty="0"/>
              <a:t> 지역 기회 확대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지역 내 경쟁 심화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차별화된 준비 전략 필요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→ 우리 지역 특성 이해 중요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8847F7F6-8D34-197D-1DEF-466CD14B3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3AD3C65-0395-3A0C-1794-C830B8138333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05862649-1951-B7F2-F085-D0766481F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D98354C5-018D-07A1-7005-F80EEB1B1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402047C6-A172-54B4-9014-3569DC6EF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0EB752BB-EAC0-803A-F708-339833EC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AD20E02-2E62-5436-FBAB-BC1A2000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B0517-23BF-B78A-DADE-57D536321033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1: </a:t>
            </a:r>
            <a:r>
              <a:rPr lang="ko-KR" altLang="ko-KR" dirty="0"/>
              <a:t>교육제도 변화와 대응 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전략적 사고가 필요한 시대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중학교 선택의 새로운 의미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단순 근거리 배정 ❌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전략적 교육 투자 ⭕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장기적 관점 필요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데이터 기반 결정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개별 맞춤형 접근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5A39E981-6F6B-884A-1F1F-F63CC3DF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5042C97-24D0-919D-44F3-E76B6E31AF34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CCA2A05D-A392-3266-7124-321928CF3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C5DACBB7-403C-E6EE-A3DA-D701542E2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9C95C3A9-A0B7-69E0-F423-EA457D1F9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3216552B-837D-CFEE-F51D-4C0499519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D7D32D7-3676-1356-169A-EE519065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7BDF06-DDF9-61F0-23E6-D535293646F9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1: </a:t>
            </a:r>
            <a:r>
              <a:rPr lang="ko-KR" altLang="ko-KR" dirty="0"/>
              <a:t>교육제도 변화와 대응 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변하지 않는 입시 </a:t>
            </a:r>
            <a:r>
              <a:rPr lang="en-US" altLang="ko-KR" sz="4200"/>
              <a:t>3</a:t>
            </a:r>
            <a:r>
              <a:rPr lang="ko-KR" altLang="en-US" sz="4200"/>
              <a:t>요소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어떤 제도 변화에도 불변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1️⃣ </a:t>
            </a:r>
            <a:r>
              <a:rPr lang="ko-KR" altLang="en-US" sz="1900" dirty="0"/>
              <a:t>내신 </a:t>
            </a:r>
            <a:r>
              <a:rPr lang="en-US" altLang="ko-KR" sz="1900" dirty="0"/>
              <a:t>(</a:t>
            </a:r>
            <a:r>
              <a:rPr lang="ko-KR" altLang="en-US" sz="1900" dirty="0"/>
              <a:t>교과 성적</a:t>
            </a:r>
            <a:r>
              <a:rPr lang="en-US" altLang="ko-KR" sz="1900" dirty="0"/>
              <a:t>)</a:t>
            </a:r>
          </a:p>
          <a:p>
            <a:pPr marL="0" indent="0">
              <a:buNone/>
            </a:pPr>
            <a:r>
              <a:rPr lang="en-US" altLang="ko-KR" sz="1900" dirty="0"/>
              <a:t>2️⃣ </a:t>
            </a:r>
            <a:r>
              <a:rPr lang="ko-KR" altLang="en-US" sz="1900" dirty="0" err="1"/>
              <a:t>비교과</a:t>
            </a:r>
            <a:r>
              <a:rPr lang="ko-KR" altLang="en-US" sz="1900" dirty="0"/>
              <a:t> </a:t>
            </a:r>
            <a:r>
              <a:rPr lang="en-US" altLang="ko-KR" sz="1900" dirty="0"/>
              <a:t>(</a:t>
            </a:r>
            <a:r>
              <a:rPr lang="ko-KR" altLang="en-US" sz="1900" dirty="0"/>
              <a:t>특별활동</a:t>
            </a:r>
            <a:r>
              <a:rPr lang="en-US" altLang="ko-KR" sz="1900" dirty="0"/>
              <a:t>, </a:t>
            </a:r>
            <a:r>
              <a:rPr lang="ko-KR" altLang="en-US" sz="1900" dirty="0"/>
              <a:t>동아리</a:t>
            </a:r>
            <a:r>
              <a:rPr lang="en-US" altLang="ko-KR" sz="1900" dirty="0"/>
              <a:t>, </a:t>
            </a:r>
            <a:r>
              <a:rPr lang="ko-KR" altLang="en-US" sz="1900" dirty="0"/>
              <a:t>봉사</a:t>
            </a:r>
            <a:r>
              <a:rPr lang="en-US" altLang="ko-KR" sz="1900" dirty="0"/>
              <a:t>)</a:t>
            </a:r>
          </a:p>
          <a:p>
            <a:pPr marL="0" indent="0">
              <a:buNone/>
            </a:pPr>
            <a:r>
              <a:rPr lang="en-US" altLang="ko-KR" sz="1900" dirty="0"/>
              <a:t>3️⃣ </a:t>
            </a:r>
            <a:r>
              <a:rPr lang="ko-KR" altLang="en-US" sz="1900" dirty="0"/>
              <a:t>학업역량 </a:t>
            </a:r>
            <a:r>
              <a:rPr lang="en-US" altLang="ko-KR" sz="1900" dirty="0"/>
              <a:t>(</a:t>
            </a:r>
            <a:r>
              <a:rPr lang="ko-KR" altLang="en-US" sz="1900" dirty="0"/>
              <a:t>사고력</a:t>
            </a:r>
            <a:r>
              <a:rPr lang="en-US" altLang="ko-KR" sz="1900" dirty="0"/>
              <a:t>, </a:t>
            </a:r>
            <a:r>
              <a:rPr lang="ko-KR" altLang="en-US" sz="1900" dirty="0" err="1"/>
              <a:t>문제해결력</a:t>
            </a:r>
            <a:r>
              <a:rPr lang="en-US" altLang="ko-KR" sz="1900" dirty="0"/>
              <a:t>)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→ </a:t>
            </a:r>
            <a:r>
              <a:rPr lang="ko-KR" altLang="en-US" sz="1900" dirty="0" err="1"/>
              <a:t>균형잡힌</a:t>
            </a:r>
            <a:r>
              <a:rPr lang="ko-KR" altLang="en-US" sz="1900" dirty="0"/>
              <a:t> 준비가 핵심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0E9E299F-1F29-F5FB-CBD1-46D4DE6A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A19505A-6088-5770-68D1-5DBC5085F2DD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CF5E15D5-7E8D-B2EC-8CE5-C6F1411A7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59C9FAF2-88C4-78F3-DCBD-D27F330B8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0E580C13-3507-D9D3-494E-CCACF4092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7E594CB2-A2FB-FFE2-B8DD-D481B1652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6683A9D-C570-C918-50EB-6C4657C8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432ED-3D5C-444D-710B-818BFBA921A8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1: </a:t>
            </a:r>
            <a:r>
              <a:rPr lang="ko-KR" altLang="ko-KR" dirty="0"/>
              <a:t>교육제도 변화와 대응 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내신 비중 변화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과거</a:t>
            </a:r>
            <a:r>
              <a:rPr lang="en-US" altLang="ko-KR" sz="1900" dirty="0"/>
              <a:t>】 </a:t>
            </a:r>
            <a:r>
              <a:rPr lang="ko-KR" altLang="en-US" sz="1900" dirty="0"/>
              <a:t>내신 </a:t>
            </a:r>
            <a:r>
              <a:rPr lang="en-US" altLang="ko-KR" sz="1900" dirty="0"/>
              <a:t>70% : </a:t>
            </a:r>
            <a:r>
              <a:rPr lang="ko-KR" altLang="en-US" sz="1900" dirty="0"/>
              <a:t>수능 </a:t>
            </a:r>
            <a:r>
              <a:rPr lang="en-US" altLang="ko-KR" sz="1900" dirty="0"/>
              <a:t>30%</a:t>
            </a:r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현재</a:t>
            </a:r>
            <a:r>
              <a:rPr lang="en-US" altLang="ko-KR" sz="1900" dirty="0"/>
              <a:t>】 </a:t>
            </a:r>
            <a:r>
              <a:rPr lang="ko-KR" altLang="en-US" sz="1900" dirty="0"/>
              <a:t>내신 </a:t>
            </a:r>
            <a:r>
              <a:rPr lang="en-US" altLang="ko-KR" sz="1900" dirty="0"/>
              <a:t>50% : </a:t>
            </a:r>
            <a:r>
              <a:rPr lang="ko-KR" altLang="en-US" sz="1900" dirty="0"/>
              <a:t>수능 </a:t>
            </a:r>
            <a:r>
              <a:rPr lang="en-US" altLang="ko-KR" sz="1900" dirty="0"/>
              <a:t>30% : </a:t>
            </a:r>
            <a:r>
              <a:rPr lang="ko-KR" altLang="en-US" sz="1900" dirty="0" err="1"/>
              <a:t>비교과</a:t>
            </a:r>
            <a:r>
              <a:rPr lang="ko-KR" altLang="en-US" sz="1900" dirty="0"/>
              <a:t> </a:t>
            </a:r>
            <a:r>
              <a:rPr lang="en-US" altLang="ko-KR" sz="1900" dirty="0"/>
              <a:t>20%</a:t>
            </a:r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미래</a:t>
            </a:r>
            <a:r>
              <a:rPr lang="en-US" altLang="ko-KR" sz="1900" dirty="0"/>
              <a:t>】 </a:t>
            </a:r>
            <a:r>
              <a:rPr lang="ko-KR" altLang="en-US" sz="1900" dirty="0"/>
              <a:t>내신 </a:t>
            </a:r>
            <a:r>
              <a:rPr lang="en-US" altLang="ko-KR" sz="1900" dirty="0"/>
              <a:t>40% : </a:t>
            </a:r>
            <a:r>
              <a:rPr lang="ko-KR" altLang="en-US" sz="1900" dirty="0"/>
              <a:t>역량 </a:t>
            </a:r>
            <a:r>
              <a:rPr lang="en-US" altLang="ko-KR" sz="1900" dirty="0"/>
              <a:t>40% : </a:t>
            </a:r>
            <a:r>
              <a:rPr lang="ko-KR" altLang="en-US" sz="1900" dirty="0" err="1"/>
              <a:t>비교과</a:t>
            </a:r>
            <a:r>
              <a:rPr lang="ko-KR" altLang="en-US" sz="1900" dirty="0"/>
              <a:t> </a:t>
            </a:r>
            <a:r>
              <a:rPr lang="en-US" altLang="ko-KR" sz="1900" dirty="0"/>
              <a:t>20%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→ </a:t>
            </a:r>
            <a:r>
              <a:rPr lang="ko-KR" altLang="en-US" sz="1900" dirty="0"/>
              <a:t>단순 점수보다 종합적 역량 평가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89C9A635-342E-C6E7-D46C-7354A3488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D11EC2D-6B82-BA79-554D-8E5A090BADA6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3FA68D0B-96A9-B1DC-8FBF-36740B436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84706FB8-C49A-F2FA-05FB-CCEC159F5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1F16636F-9169-CA90-DBE1-086BC9C10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252F3437-F162-2895-7D22-7FE67BEFC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AEF8207-39B0-3169-3034-176D0FDC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E0B30F-6557-5A68-3B45-A23456C367F3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1: </a:t>
            </a:r>
            <a:r>
              <a:rPr lang="ko-KR" altLang="ko-KR" dirty="0"/>
              <a:t>교육제도 변화와 대응 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비교과 활동의 질적 변화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양적 확대 → 질적 심화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이전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많은 활동 경험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수상 실적 위주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현재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깊이 있는 탐구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진로 연관성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지속성과 발전성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창의적 문제해결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C2691A38-62A9-A6E2-BB6A-DA128796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248DDF6-1C15-4B3B-0B22-9D4D250AF90E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B78DB162-AF60-E1C3-BEC0-FC46A6A18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92C2EAEA-8922-89BC-14E6-E266F85AC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76C14E3E-AC36-047D-BA4F-7DAAF2453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46F470F3-2D29-6B8E-1E6A-E8731EEBA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4426D49-854F-9989-5459-F9078308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C98D30-D961-E7C7-523A-C1EAD6F76D0E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1: </a:t>
            </a:r>
            <a:r>
              <a:rPr lang="ko-KR" altLang="ko-KR" dirty="0"/>
              <a:t>교육제도 변화와 대응 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진로</a:t>
            </a:r>
            <a:r>
              <a:rPr lang="en-US" altLang="ko-KR" sz="4200"/>
              <a:t>·</a:t>
            </a:r>
            <a:r>
              <a:rPr lang="ko-KR" altLang="en-US" sz="4200"/>
              <a:t>창의성 연관 활동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특목고가 원하는 활동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 err="1"/>
              <a:t>소논문</a:t>
            </a:r>
            <a:r>
              <a:rPr lang="ko-KR" altLang="en-US" sz="1900" dirty="0"/>
              <a:t> 작성 및 발표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 err="1"/>
              <a:t>교내외</a:t>
            </a:r>
            <a:r>
              <a:rPr lang="ko-KR" altLang="en-US" sz="1900" dirty="0"/>
              <a:t> 탐구대회 참여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진로 연계 봉사활동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동아리 리더십 경험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창의적 프로젝트 수행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→ </a:t>
            </a:r>
            <a:r>
              <a:rPr lang="en-US" altLang="ko-KR" sz="1900" dirty="0"/>
              <a:t>JLS</a:t>
            </a:r>
            <a:r>
              <a:rPr lang="ko-KR" altLang="en-US" sz="1900" dirty="0"/>
              <a:t>에서 체계적 지도</a:t>
            </a:r>
            <a:r>
              <a:rPr lang="en-US" altLang="ko-KR" sz="1900" dirty="0"/>
              <a:t>!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C980F2C7-0E85-F449-411E-49E08276C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4D504F9-079D-E9F0-1CBD-623324B35EC3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1CE67D51-FB0E-3056-931D-25BA819C7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E6CF766E-81AE-B2A7-714D-990736364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4B262185-774C-EAE8-0FB3-FF3E233E7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AB33993D-9C29-EFB7-CCEB-EF5F777C2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6C20465-7D41-3B5D-3BBC-5F40FD37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3EB592-B085-ADCD-5CAF-E0B7C42B89C5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1: </a:t>
            </a:r>
            <a:r>
              <a:rPr lang="ko-KR" altLang="ko-KR" dirty="0"/>
              <a:t>교육제도 변화와 대응 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학업역량의 재정의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암기형 → 사고력 중심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기존</a:t>
            </a:r>
            <a:r>
              <a:rPr lang="en-US" altLang="ko-KR" sz="1900" dirty="0"/>
              <a:t>】 </a:t>
            </a:r>
            <a:r>
              <a:rPr lang="ko-KR" altLang="en-US" sz="1900" dirty="0"/>
              <a:t>많이 외우기</a:t>
            </a:r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현재</a:t>
            </a:r>
            <a:r>
              <a:rPr lang="en-US" altLang="ko-KR" sz="1900" dirty="0"/>
              <a:t>】 </a:t>
            </a:r>
            <a:r>
              <a:rPr lang="ko-KR" altLang="en-US" sz="1900" dirty="0"/>
              <a:t>깊게 생각하기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비판적 사고력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창의적 문제해결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의사소통 능력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협업 능력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자기주도학습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F39CEDA9-20A9-FECA-2982-EDE1FFC63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EDC9ED1-C711-E3A8-BC5F-44E97FA58553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31D65D99-10AC-2844-4F28-8C01EFC0B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A48AA94C-7CD5-7273-D436-94F004C9F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5EB331F5-18C8-43E8-61DC-620AD0484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9AA7DA56-0956-353E-6286-7AB827265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B699065-0349-2649-2375-C5990AF6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F7CFDF-CAF1-0B40-8FC4-51510C82511D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1: </a:t>
            </a:r>
            <a:r>
              <a:rPr lang="ko-KR" altLang="ko-KR" dirty="0"/>
              <a:t>교육제도 변화와 대응 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165" cy="685799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27" y="1887254"/>
            <a:ext cx="2488823" cy="43339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28" y="2320648"/>
            <a:ext cx="3219062" cy="442921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27" y="6193618"/>
            <a:ext cx="3298463" cy="442921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6952905" y="3816274"/>
            <a:ext cx="3522410" cy="846469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6507996" y="2148977"/>
            <a:ext cx="3401007" cy="817295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923" y="299675"/>
            <a:ext cx="1312167" cy="240734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5714959"/>
            <a:ext cx="9144165" cy="285755"/>
          </a:xfrm>
          <a:prstGeom prst="rect">
            <a:avLst/>
          </a:prstGeom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7EA103D8-2E77-F797-0E75-30A9074F3494}"/>
              </a:ext>
            </a:extLst>
          </p:cNvPr>
          <p:cNvGraphicFramePr/>
          <p:nvPr/>
        </p:nvGraphicFramePr>
        <p:xfrm>
          <a:off x="4242163" y="1463039"/>
          <a:ext cx="4156790" cy="4300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영어 학습의 핵심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5A049E-E2C5-C786-1D65-6555C3E9F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959442"/>
              </p:ext>
            </p:extLst>
          </p:nvPr>
        </p:nvGraphicFramePr>
        <p:xfrm>
          <a:off x="4055778" y="1014154"/>
          <a:ext cx="447204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819FB359-4EB5-CD2D-47D5-6DA757EC0A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2E82D80-20BE-B035-FFAC-431152E00A4A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7" name="Image 1" descr="preencoded.png">
              <a:extLst>
                <a:ext uri="{FF2B5EF4-FFF2-40B4-BE49-F238E27FC236}">
                  <a16:creationId xmlns:a16="http://schemas.microsoft.com/office/drawing/2014/main" id="{825AF68C-CFA0-62AB-48DD-447FD7F89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8" name="Image 2" descr="preencoded.png">
              <a:extLst>
                <a:ext uri="{FF2B5EF4-FFF2-40B4-BE49-F238E27FC236}">
                  <a16:creationId xmlns:a16="http://schemas.microsoft.com/office/drawing/2014/main" id="{5501B984-159B-C2F0-1CC6-B57A37495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10" name="Image 3" descr="preencoded.png">
              <a:extLst>
                <a:ext uri="{FF2B5EF4-FFF2-40B4-BE49-F238E27FC236}">
                  <a16:creationId xmlns:a16="http://schemas.microsoft.com/office/drawing/2014/main" id="{ADAB0D4B-FEEC-C563-1D53-34E2804F4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4" name="Image 4" descr="preencoded.png">
              <a:extLst>
                <a:ext uri="{FF2B5EF4-FFF2-40B4-BE49-F238E27FC236}">
                  <a16:creationId xmlns:a16="http://schemas.microsoft.com/office/drawing/2014/main" id="{81954344-DBB6-9C22-6BAD-D7F1DB35E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C4597FA-8FCB-3A2A-9519-3CC36EB4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1BFCA7-0171-2F2D-FC87-0FE8C29DD5A6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1: </a:t>
            </a:r>
            <a:r>
              <a:rPr lang="ko-KR" altLang="ko-KR" dirty="0"/>
              <a:t>교육제도 변화와 대응 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097280"/>
            <a:ext cx="2847230" cy="4666207"/>
          </a:xfrm>
        </p:spPr>
        <p:txBody>
          <a:bodyPr anchor="ctr">
            <a:normAutofit/>
          </a:bodyPr>
          <a:lstStyle/>
          <a:p>
            <a:r>
              <a:rPr lang="ko-KR" altLang="en-US" sz="4200"/>
              <a:t>수행평가 </a:t>
            </a:r>
            <a:r>
              <a:rPr lang="en-US" altLang="ko-KR" sz="4200"/>
              <a:t>70% </a:t>
            </a:r>
            <a:r>
              <a:rPr lang="ko-KR" altLang="en-US" sz="4200"/>
              <a:t>시대 대응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932" y="5945955"/>
            <a:ext cx="9082028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DFF7AB-D025-A0DA-615B-D001819249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849366"/>
              </p:ext>
            </p:extLst>
          </p:nvPr>
        </p:nvGraphicFramePr>
        <p:xfrm>
          <a:off x="4073652" y="1014153"/>
          <a:ext cx="4438638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999A8C86-BD10-B4F0-1925-43D9B88DAA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AF7F82F-2FCB-CE11-B608-8F52FAA4B34A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7" name="Image 1" descr="preencoded.png">
              <a:extLst>
                <a:ext uri="{FF2B5EF4-FFF2-40B4-BE49-F238E27FC236}">
                  <a16:creationId xmlns:a16="http://schemas.microsoft.com/office/drawing/2014/main" id="{53E00965-A8BE-2B92-15D5-0D0A19EE0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8" name="Image 2" descr="preencoded.png">
              <a:extLst>
                <a:ext uri="{FF2B5EF4-FFF2-40B4-BE49-F238E27FC236}">
                  <a16:creationId xmlns:a16="http://schemas.microsoft.com/office/drawing/2014/main" id="{218C525F-684C-FD66-6622-1426E4483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10" name="Image 3" descr="preencoded.png">
              <a:extLst>
                <a:ext uri="{FF2B5EF4-FFF2-40B4-BE49-F238E27FC236}">
                  <a16:creationId xmlns:a16="http://schemas.microsoft.com/office/drawing/2014/main" id="{ABC9BD0E-DD4A-4273-F57E-93FA7AF79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4" name="Image 4" descr="preencoded.png">
              <a:extLst>
                <a:ext uri="{FF2B5EF4-FFF2-40B4-BE49-F238E27FC236}">
                  <a16:creationId xmlns:a16="http://schemas.microsoft.com/office/drawing/2014/main" id="{DA8DD547-922D-DF03-C4F3-1EBC889B7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DB26BD9-4F67-D3B6-B19D-735DF9DE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E4D0B-AA26-D1D9-1FF1-B3EE537A007C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1: </a:t>
            </a:r>
            <a:r>
              <a:rPr lang="ko-KR" altLang="ko-KR" dirty="0"/>
              <a:t>교육제도 변화와 대응 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초등 </a:t>
            </a:r>
            <a:r>
              <a:rPr lang="en-US" altLang="ko-KR" sz="4200"/>
              <a:t>vs </a:t>
            </a:r>
            <a:r>
              <a:rPr lang="ko-KR" altLang="en-US" sz="4200"/>
              <a:t>중등 비교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학습량</a:t>
            </a:r>
            <a:r>
              <a:rPr lang="en-US" altLang="ko-KR" sz="1900" dirty="0"/>
              <a:t>】 </a:t>
            </a:r>
            <a:r>
              <a:rPr lang="ko-KR" altLang="en-US" sz="1900" dirty="0"/>
              <a:t>초등 </a:t>
            </a:r>
            <a:r>
              <a:rPr lang="en-US" altLang="ko-KR" sz="1900" dirty="0"/>
              <a:t>100 → </a:t>
            </a:r>
            <a:r>
              <a:rPr lang="ko-KR" altLang="en-US" sz="1900" dirty="0"/>
              <a:t>중등 </a:t>
            </a:r>
            <a:r>
              <a:rPr lang="en-US" altLang="ko-KR" sz="1900" dirty="0"/>
              <a:t>200</a:t>
            </a:r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난이도</a:t>
            </a:r>
            <a:r>
              <a:rPr lang="en-US" altLang="ko-KR" sz="1900" dirty="0"/>
              <a:t>】 </a:t>
            </a:r>
            <a:r>
              <a:rPr lang="ko-KR" altLang="en-US" sz="1900" dirty="0"/>
              <a:t>구체적 → 추상적 사고</a:t>
            </a:r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자율성</a:t>
            </a:r>
            <a:r>
              <a:rPr lang="en-US" altLang="ko-KR" sz="1900" dirty="0"/>
              <a:t>】 </a:t>
            </a:r>
            <a:r>
              <a:rPr lang="ko-KR" altLang="en-US" sz="1900" dirty="0"/>
              <a:t>수동적 → 자기주도적</a:t>
            </a:r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평가</a:t>
            </a:r>
            <a:r>
              <a:rPr lang="en-US" altLang="ko-KR" sz="1900" dirty="0"/>
              <a:t>】 </a:t>
            </a:r>
            <a:r>
              <a:rPr lang="ko-KR" altLang="en-US" sz="1900" dirty="0"/>
              <a:t>절대평가 → 상대평가</a:t>
            </a:r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경쟁</a:t>
            </a:r>
            <a:r>
              <a:rPr lang="en-US" altLang="ko-KR" sz="1900" dirty="0"/>
              <a:t>】 </a:t>
            </a:r>
            <a:r>
              <a:rPr lang="ko-KR" altLang="en-US" sz="1900" dirty="0"/>
              <a:t>무경쟁 → 치열한 경쟁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→ 충격적 변화</a:t>
            </a:r>
            <a:r>
              <a:rPr lang="en-US" altLang="ko-KR" sz="1900" dirty="0"/>
              <a:t>! </a:t>
            </a:r>
            <a:r>
              <a:rPr lang="ko-KR" altLang="en-US" sz="1900" dirty="0"/>
              <a:t>미리 준비 필수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6B743A97-7503-0636-3B82-4C3F8EC8E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0156D1B-7641-251D-5A6C-631F7DB25A32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6252BF41-D1A2-C032-4809-66928E820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00995C49-4096-0E8E-E72D-FC78DA3E0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BBD883A6-1EAB-F6C9-B5F3-1DA7B53E4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2B865658-9FBC-6013-C357-D74804B33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6DCA139-B393-52B0-3D96-CB3D791E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515027-DB99-D112-60DF-B20924EF5853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1: </a:t>
            </a:r>
            <a:r>
              <a:rPr lang="ko-KR" altLang="ko-KR" dirty="0"/>
              <a:t>교육제도 변화와 대응 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중</a:t>
            </a:r>
            <a:r>
              <a:rPr lang="en-US" altLang="ko-KR" sz="4200"/>
              <a:t>1 </a:t>
            </a:r>
            <a:r>
              <a:rPr lang="ko-KR" altLang="en-US" sz="4200"/>
              <a:t>충격기 분석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성적 하락 패턴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📊 평균 성적 </a:t>
            </a:r>
            <a:r>
              <a:rPr lang="ko-KR" altLang="en-US" sz="1900" dirty="0" err="1"/>
              <a:t>하락률</a:t>
            </a:r>
            <a:r>
              <a:rPr lang="en-US" altLang="ko-KR" sz="1900" dirty="0"/>
              <a:t>: 30%</a:t>
            </a:r>
          </a:p>
          <a:p>
            <a:pPr marL="0" indent="0">
              <a:buNone/>
            </a:pPr>
            <a:r>
              <a:rPr lang="ko-KR" altLang="en-US" sz="1900" dirty="0"/>
              <a:t>📊 적응 기간</a:t>
            </a:r>
            <a:r>
              <a:rPr lang="en-US" altLang="ko-KR" sz="1900" dirty="0"/>
              <a:t>: </a:t>
            </a:r>
            <a:r>
              <a:rPr lang="ko-KR" altLang="en-US" sz="1900" dirty="0"/>
              <a:t>평균 </a:t>
            </a:r>
            <a:r>
              <a:rPr lang="en-US" altLang="ko-KR" sz="1900" dirty="0"/>
              <a:t>6</a:t>
            </a:r>
            <a:r>
              <a:rPr lang="ko-KR" altLang="en-US" sz="1900" dirty="0"/>
              <a:t>개월</a:t>
            </a:r>
          </a:p>
          <a:p>
            <a:pPr marL="0" indent="0">
              <a:buNone/>
            </a:pPr>
            <a:r>
              <a:rPr lang="ko-KR" altLang="en-US" sz="1900" dirty="0"/>
              <a:t>📊 완전 회복</a:t>
            </a:r>
            <a:r>
              <a:rPr lang="en-US" altLang="ko-KR" sz="1900" dirty="0"/>
              <a:t>: 1</a:t>
            </a:r>
            <a:r>
              <a:rPr lang="ko-KR" altLang="en-US" sz="1900" dirty="0"/>
              <a:t>년 이상 소요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원인</a:t>
            </a:r>
            <a:r>
              <a:rPr lang="en-US" altLang="ko-KR" sz="1900" dirty="0"/>
              <a:t>: </a:t>
            </a:r>
            <a:r>
              <a:rPr lang="ko-KR" altLang="en-US" sz="1900" dirty="0"/>
              <a:t>학습량 급증 </a:t>
            </a:r>
            <a:r>
              <a:rPr lang="en-US" altLang="ko-KR" sz="1900" dirty="0"/>
              <a:t>+ </a:t>
            </a:r>
            <a:r>
              <a:rPr lang="ko-KR" altLang="en-US" sz="1900" dirty="0"/>
              <a:t>난이도 상승 </a:t>
            </a:r>
            <a:r>
              <a:rPr lang="en-US" altLang="ko-KR" sz="1900" dirty="0"/>
              <a:t>+ </a:t>
            </a:r>
            <a:r>
              <a:rPr lang="ko-KR" altLang="en-US" sz="1900" dirty="0"/>
              <a:t>환경 변화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→ 사전 준비로 충격 최소화 가능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F896C29D-0D9A-107C-D025-A6B1B47EF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F66EB97-434B-46D2-44B7-264D3ADB7C1A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CBA56D53-4DB2-43A1-B423-18BEFDE20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C0B7877B-1706-1C3D-AEFE-1F9A7CE74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12630111-C022-0928-699F-8468B5001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2FA4CC0E-CC13-7FB4-7638-37AE4C8A6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B753AF1-2C60-8549-ED71-05C3862D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CFEB0F-05F4-3260-EABE-C333A63D39B5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1: </a:t>
            </a:r>
            <a:r>
              <a:rPr lang="ko-KR" altLang="ko-KR" dirty="0"/>
              <a:t>교육제도 변화와 대응 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학교별 교육 철학 차이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인문형</a:t>
            </a:r>
            <a:r>
              <a:rPr lang="en-US" altLang="ko-KR" sz="1900" dirty="0"/>
              <a:t>】 </a:t>
            </a:r>
            <a:r>
              <a:rPr lang="ko-KR" altLang="en-US" sz="1900" dirty="0"/>
              <a:t>문학</a:t>
            </a:r>
            <a:r>
              <a:rPr lang="en-US" altLang="ko-KR" sz="1900" dirty="0"/>
              <a:t>·</a:t>
            </a:r>
            <a:r>
              <a:rPr lang="ko-KR" altLang="en-US" sz="1900" dirty="0"/>
              <a:t>역사</a:t>
            </a:r>
            <a:r>
              <a:rPr lang="en-US" altLang="ko-KR" sz="1900" dirty="0"/>
              <a:t>·</a:t>
            </a:r>
            <a:r>
              <a:rPr lang="ko-KR" altLang="en-US" sz="1900" dirty="0"/>
              <a:t>철학 중심</a:t>
            </a:r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수리형</a:t>
            </a:r>
            <a:r>
              <a:rPr lang="en-US" altLang="ko-KR" sz="1900" dirty="0"/>
              <a:t>】 </a:t>
            </a:r>
            <a:r>
              <a:rPr lang="ko-KR" altLang="en-US" sz="1900" dirty="0"/>
              <a:t>수학</a:t>
            </a:r>
            <a:r>
              <a:rPr lang="en-US" altLang="ko-KR" sz="1900" dirty="0"/>
              <a:t>·</a:t>
            </a:r>
            <a:r>
              <a:rPr lang="ko-KR" altLang="en-US" sz="1900" dirty="0"/>
              <a:t>과학</a:t>
            </a:r>
            <a:r>
              <a:rPr lang="en-US" altLang="ko-KR" sz="1900" dirty="0"/>
              <a:t>·</a:t>
            </a:r>
            <a:r>
              <a:rPr lang="ko-KR" altLang="en-US" sz="1900" dirty="0"/>
              <a:t>논리 중심</a:t>
            </a:r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종합형</a:t>
            </a:r>
            <a:r>
              <a:rPr lang="en-US" altLang="ko-KR" sz="1900" dirty="0"/>
              <a:t>】 </a:t>
            </a:r>
            <a:r>
              <a:rPr lang="ko-KR" altLang="en-US" sz="1900" dirty="0"/>
              <a:t>다양한 분야 균형 발전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→ 우리 아이 성향에 맞는 학교 선택이 중요</a:t>
            </a:r>
            <a:r>
              <a:rPr lang="en-US" altLang="ko-KR" sz="1900" dirty="0"/>
              <a:t>!</a:t>
            </a:r>
          </a:p>
          <a:p>
            <a:pPr marL="0" indent="0">
              <a:buNone/>
            </a:pPr>
            <a:r>
              <a:rPr lang="en-US" altLang="ko-KR" sz="1900" dirty="0"/>
              <a:t>→ </a:t>
            </a:r>
            <a:r>
              <a:rPr lang="ko-KR" altLang="en-US" sz="1900" dirty="0"/>
              <a:t>미스매치 시 부적응 위험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168DDE83-C1E7-2D73-E347-27F464509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641D704-78F4-DF18-D317-547019914C45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7D589586-C7EA-F7FB-626D-931CFE92D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24248B79-8721-A196-7991-988E16156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F40E6FF6-F863-A608-77E6-D9C6F1FE2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83E9CABE-1847-B73B-83F1-F92AA948B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49CB3AE-614B-0E79-722D-0A755515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405700-6D7F-DC87-2F4A-C7C8AFC711A2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1: </a:t>
            </a:r>
            <a:r>
              <a:rPr lang="ko-KR" altLang="ko-KR" dirty="0"/>
              <a:t>교육제도 변화와 대응 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Section 1 </a:t>
            </a:r>
            <a:r>
              <a:rPr lang="ko-KR" altLang="en-US" sz="5400"/>
              <a:t>핵심 요약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1800" dirty="0"/>
              <a:t>중학교 </a:t>
            </a:r>
            <a:r>
              <a:rPr lang="en-US" altLang="ko-KR" sz="1800" dirty="0"/>
              <a:t>= </a:t>
            </a:r>
            <a:r>
              <a:rPr lang="ko-KR" altLang="en-US" sz="1800" dirty="0"/>
              <a:t>인생의 첫 번째 전략적 선택</a:t>
            </a:r>
          </a:p>
          <a:p>
            <a:pPr>
              <a:lnSpc>
                <a:spcPct val="90000"/>
              </a:lnSpc>
            </a:pPr>
            <a:endParaRPr lang="ko-KR" altLang="en-US" sz="1800" dirty="0"/>
          </a:p>
          <a:p>
            <a:pPr>
              <a:lnSpc>
                <a:spcPct val="90000"/>
              </a:lnSpc>
            </a:pPr>
            <a:r>
              <a:rPr lang="ko-KR" altLang="en-US" sz="1800" dirty="0"/>
              <a:t>✅ 교육제도 대변화 시대</a:t>
            </a:r>
          </a:p>
          <a:p>
            <a:pPr>
              <a:lnSpc>
                <a:spcPct val="90000"/>
              </a:lnSpc>
            </a:pPr>
            <a:r>
              <a:rPr lang="ko-KR" altLang="en-US" sz="1800" dirty="0"/>
              <a:t>✅ </a:t>
            </a:r>
            <a:r>
              <a:rPr lang="en-US" altLang="ko-KR" sz="1800" dirty="0"/>
              <a:t>5</a:t>
            </a:r>
            <a:r>
              <a:rPr lang="ko-KR" altLang="en-US" sz="1800" dirty="0"/>
              <a:t>등급제로 기회 확대</a:t>
            </a:r>
          </a:p>
          <a:p>
            <a:pPr>
              <a:lnSpc>
                <a:spcPct val="90000"/>
              </a:lnSpc>
            </a:pPr>
            <a:r>
              <a:rPr lang="ko-KR" altLang="en-US" sz="1800" dirty="0"/>
              <a:t>✅ 진로탐색의 중요성 급증</a:t>
            </a:r>
          </a:p>
          <a:p>
            <a:pPr>
              <a:lnSpc>
                <a:spcPct val="90000"/>
              </a:lnSpc>
            </a:pPr>
            <a:r>
              <a:rPr lang="ko-KR" altLang="en-US" sz="1800" dirty="0"/>
              <a:t>✅ 내신</a:t>
            </a:r>
            <a:r>
              <a:rPr lang="en-US" altLang="ko-KR" sz="1800" dirty="0"/>
              <a:t>·</a:t>
            </a:r>
            <a:r>
              <a:rPr lang="ko-KR" altLang="en-US" sz="1800" dirty="0" err="1"/>
              <a:t>비교과</a:t>
            </a:r>
            <a:r>
              <a:rPr lang="en-US" altLang="ko-KR" sz="1800" dirty="0"/>
              <a:t>·</a:t>
            </a:r>
            <a:r>
              <a:rPr lang="ko-KR" altLang="en-US" sz="1800" dirty="0"/>
              <a:t>역량 균형 준비</a:t>
            </a:r>
          </a:p>
          <a:p>
            <a:pPr>
              <a:lnSpc>
                <a:spcPct val="90000"/>
              </a:lnSpc>
            </a:pPr>
            <a:r>
              <a:rPr lang="ko-KR" altLang="en-US" sz="1800" dirty="0"/>
              <a:t>✅ 전략적 사고 필수</a:t>
            </a:r>
          </a:p>
          <a:p>
            <a:pPr>
              <a:lnSpc>
                <a:spcPct val="90000"/>
              </a:lnSpc>
            </a:pPr>
            <a:endParaRPr lang="ko-KR" altLang="en-US" sz="1800" dirty="0"/>
          </a:p>
          <a:p>
            <a:pPr>
              <a:lnSpc>
                <a:spcPct val="90000"/>
              </a:lnSpc>
            </a:pPr>
            <a:r>
              <a:rPr lang="ko-KR" altLang="en-US" sz="1800" dirty="0"/>
              <a:t>→ 지금부터 체계적 준비 시작</a:t>
            </a:r>
            <a:r>
              <a:rPr lang="en-US" altLang="ko-KR" sz="1800" dirty="0"/>
              <a:t>!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49D459D3-551B-4192-4BD9-FA99C5F1D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C4004-0808-C983-83F5-1F2AFB249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B39DB3-9B66-258C-25F2-4ABCE5EB59DB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1: </a:t>
            </a:r>
            <a:r>
              <a:rPr lang="ko-KR" altLang="ko-KR" dirty="0"/>
              <a:t>교육제도 변화와 대응 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청라 교육 인프라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우리 동네 교육 환경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👥 인구</a:t>
            </a:r>
            <a:r>
              <a:rPr lang="en-US" altLang="ko-KR" sz="1900" dirty="0"/>
              <a:t>: 110,000</a:t>
            </a:r>
            <a:r>
              <a:rPr lang="ko-KR" altLang="en-US" sz="1900" dirty="0"/>
              <a:t>명</a:t>
            </a:r>
          </a:p>
          <a:p>
            <a:pPr marL="0" indent="0">
              <a:buNone/>
            </a:pPr>
            <a:r>
              <a:rPr lang="ko-KR" altLang="en-US" sz="1900" dirty="0"/>
              <a:t>🏫 중학교</a:t>
            </a:r>
            <a:r>
              <a:rPr lang="en-US" altLang="ko-KR" sz="1900" dirty="0"/>
              <a:t>: 7</a:t>
            </a:r>
            <a:r>
              <a:rPr lang="ko-KR" altLang="en-US" sz="1900" dirty="0"/>
              <a:t>개교</a:t>
            </a:r>
          </a:p>
          <a:p>
            <a:pPr marL="0" indent="0">
              <a:buNone/>
            </a:pPr>
            <a:r>
              <a:rPr lang="ko-KR" altLang="en-US" sz="1900" dirty="0"/>
              <a:t>🎓 고등학교</a:t>
            </a:r>
            <a:r>
              <a:rPr lang="en-US" altLang="ko-KR" sz="1900" dirty="0"/>
              <a:t>: 4</a:t>
            </a:r>
            <a:r>
              <a:rPr lang="ko-KR" altLang="en-US" sz="1900" dirty="0"/>
              <a:t>개교 </a:t>
            </a:r>
            <a:r>
              <a:rPr lang="en-US" altLang="ko-KR" sz="1900" dirty="0"/>
              <a:t>(</a:t>
            </a:r>
            <a:r>
              <a:rPr lang="ko-KR" altLang="en-US" sz="1900" dirty="0"/>
              <a:t>신설 예정 </a:t>
            </a:r>
            <a:r>
              <a:rPr lang="en-US" altLang="ko-KR" sz="1900" dirty="0"/>
              <a:t>1</a:t>
            </a:r>
            <a:r>
              <a:rPr lang="ko-KR" altLang="en-US" sz="1900" dirty="0"/>
              <a:t>개</a:t>
            </a:r>
            <a:r>
              <a:rPr lang="en-US" altLang="ko-KR" sz="1900" dirty="0"/>
              <a:t>)</a:t>
            </a:r>
          </a:p>
          <a:p>
            <a:pPr marL="0" indent="0">
              <a:buNone/>
            </a:pPr>
            <a:r>
              <a:rPr lang="ko-KR" altLang="en-US" sz="1900" dirty="0"/>
              <a:t>📚 학원가</a:t>
            </a:r>
            <a:r>
              <a:rPr lang="en-US" altLang="ko-KR" sz="1900" dirty="0"/>
              <a:t>: </a:t>
            </a:r>
            <a:r>
              <a:rPr lang="ko-KR" altLang="en-US" sz="1900" dirty="0" err="1"/>
              <a:t>청라</a:t>
            </a:r>
            <a:r>
              <a:rPr lang="ko-KR" altLang="en-US" sz="1900" dirty="0"/>
              <a:t> </a:t>
            </a:r>
            <a:r>
              <a:rPr lang="ko-KR" altLang="en-US" sz="1900" dirty="0" err="1"/>
              <a:t>에듀타운</a:t>
            </a:r>
            <a:endParaRPr lang="ko-KR" altLang="en-US" sz="1900" dirty="0"/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특징</a:t>
            </a:r>
            <a:r>
              <a:rPr lang="en-US" altLang="ko-KR" sz="1900" dirty="0"/>
              <a:t>: </a:t>
            </a:r>
            <a:r>
              <a:rPr lang="ko-KR" altLang="en-US" sz="1900" dirty="0"/>
              <a:t>계획도시의 체계적 교육 인프라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3FAEF4A7-6347-2F7D-8B4C-5B6046319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DAE3B6D-562F-0E32-BE5E-59ADC61EF29D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3CBC3086-82EA-5711-6EC2-68DE8B368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3D4983AA-911C-5E20-8033-AE16FAFBE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BD74D49E-9FE9-AC51-6E3E-1CABA71F3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7CBA7BA7-97A7-118A-FA45-5FF119F36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3C0495E-C8C9-26B4-32B2-23610808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26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CB74D7-09EC-AE58-5B6B-F4BC765E3108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2: </a:t>
            </a:r>
            <a:r>
              <a:rPr lang="ko-KR" altLang="ko-KR" dirty="0" err="1"/>
              <a:t>청라</a:t>
            </a:r>
            <a:r>
              <a:rPr lang="ko-KR" altLang="ko-KR" dirty="0"/>
              <a:t> 지역 중학교 현황 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청라 지역 특성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장점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신도시 계획적 개발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우수한 교육 시설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높은 교육열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다양한 교육 프로그램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과제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고등학교 부족 </a:t>
            </a:r>
            <a:r>
              <a:rPr lang="en-US" altLang="ko-KR" sz="1900" dirty="0"/>
              <a:t>(</a:t>
            </a:r>
            <a:r>
              <a:rPr lang="ko-KR" altLang="en-US" sz="1900" dirty="0"/>
              <a:t>통학 거리</a:t>
            </a:r>
            <a:r>
              <a:rPr lang="en-US" altLang="ko-KR" sz="1900" dirty="0"/>
              <a:t>)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치열한 내부 경쟁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상대적 높은 교육비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98EFBC6B-7CA8-E0B9-2A8D-5F383258B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448BF16-5CF1-A739-3495-8421344F1082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92D717F6-1A6D-710B-9D9D-E0CA81062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190CC0DB-E228-7BA5-980A-832FECF65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8D95F9EB-B50B-9522-7FFC-E3D0630BF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94748FB1-2F33-B757-D914-8BBC230AC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F405753-B7EF-7A1C-0BD6-982B3053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27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723457-E913-3BBC-1B09-E8E77F98CDB2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2: </a:t>
            </a:r>
            <a:r>
              <a:rPr lang="ko-KR" altLang="ko-KR" dirty="0" err="1"/>
              <a:t>청라</a:t>
            </a:r>
            <a:r>
              <a:rPr lang="ko-KR" altLang="ko-KR" dirty="0"/>
              <a:t> 지역 중학교 현황 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청라중학교 심층 분석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🏫 설립</a:t>
            </a:r>
            <a:r>
              <a:rPr lang="en-US" altLang="ko-KR" sz="1900" dirty="0"/>
              <a:t>: 2012</a:t>
            </a:r>
            <a:r>
              <a:rPr lang="ko-KR" altLang="en-US" sz="1900" dirty="0"/>
              <a:t>년 </a:t>
            </a:r>
            <a:r>
              <a:rPr lang="en-US" altLang="ko-KR" sz="1900" dirty="0"/>
              <a:t>| </a:t>
            </a:r>
            <a:r>
              <a:rPr lang="ko-KR" altLang="en-US" sz="1900" dirty="0"/>
              <a:t>학급</a:t>
            </a:r>
            <a:r>
              <a:rPr lang="en-US" altLang="ko-KR" sz="1900" dirty="0"/>
              <a:t>: 36</a:t>
            </a:r>
            <a:r>
              <a:rPr lang="ko-KR" altLang="en-US" sz="1900" dirty="0"/>
              <a:t>개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특징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영어교육 특화 프로그램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국제교류 활발 </a:t>
            </a:r>
            <a:r>
              <a:rPr lang="en-US" altLang="ko-KR" sz="1900" dirty="0"/>
              <a:t>(</a:t>
            </a:r>
            <a:r>
              <a:rPr lang="ko-KR" altLang="en-US" sz="1900" dirty="0"/>
              <a:t>자매결연 </a:t>
            </a:r>
            <a:r>
              <a:rPr lang="en-US" altLang="ko-KR" sz="1900" dirty="0"/>
              <a:t>3</a:t>
            </a:r>
            <a:r>
              <a:rPr lang="ko-KR" altLang="en-US" sz="1900" dirty="0"/>
              <a:t>개국</a:t>
            </a:r>
            <a:r>
              <a:rPr lang="en-US" altLang="ko-KR" sz="1900" dirty="0"/>
              <a:t>)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원어민 교사 </a:t>
            </a:r>
            <a:r>
              <a:rPr lang="en-US" altLang="ko-KR" sz="1900" dirty="0"/>
              <a:t>4</a:t>
            </a:r>
            <a:r>
              <a:rPr lang="ko-KR" altLang="en-US" sz="1900" dirty="0"/>
              <a:t>명 상주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【2024 </a:t>
            </a:r>
            <a:r>
              <a:rPr lang="ko-KR" altLang="en-US" sz="1900" dirty="0"/>
              <a:t>진학실적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외대부고 </a:t>
            </a:r>
            <a:r>
              <a:rPr lang="en-US" altLang="ko-KR" sz="1900" dirty="0"/>
              <a:t>7</a:t>
            </a:r>
            <a:r>
              <a:rPr lang="ko-KR" altLang="en-US" sz="1900" dirty="0"/>
              <a:t>명 </a:t>
            </a:r>
            <a:r>
              <a:rPr lang="en-US" altLang="ko-KR" sz="1900" dirty="0"/>
              <a:t>| </a:t>
            </a:r>
            <a:r>
              <a:rPr lang="ko-KR" altLang="en-US" sz="1900" dirty="0"/>
              <a:t>대일외고 </a:t>
            </a:r>
            <a:r>
              <a:rPr lang="en-US" altLang="ko-KR" sz="1900" dirty="0"/>
              <a:t>4</a:t>
            </a:r>
            <a:r>
              <a:rPr lang="ko-KR" altLang="en-US" sz="1900" dirty="0"/>
              <a:t>명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과학고 </a:t>
            </a:r>
            <a:r>
              <a:rPr lang="en-US" altLang="ko-KR" sz="1900" dirty="0"/>
              <a:t>3</a:t>
            </a:r>
            <a:r>
              <a:rPr lang="ko-KR" altLang="en-US" sz="1900" dirty="0"/>
              <a:t>명 </a:t>
            </a:r>
            <a:r>
              <a:rPr lang="en-US" altLang="ko-KR" sz="1900" dirty="0"/>
              <a:t>| </a:t>
            </a:r>
            <a:r>
              <a:rPr lang="ko-KR" altLang="en-US" sz="1900" dirty="0" err="1"/>
              <a:t>국제고</a:t>
            </a:r>
            <a:r>
              <a:rPr lang="ko-KR" altLang="en-US" sz="1900" dirty="0"/>
              <a:t> </a:t>
            </a:r>
            <a:r>
              <a:rPr lang="en-US" altLang="ko-KR" sz="1900" dirty="0"/>
              <a:t>5</a:t>
            </a:r>
            <a:r>
              <a:rPr lang="ko-KR" altLang="en-US" sz="1900" dirty="0"/>
              <a:t>명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8188F6D2-9787-FBC4-8E05-A826EE752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0A43E32-47A8-513A-9200-0A6BC6236873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5A8F827D-3B4A-0178-378C-FA6003D7B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20E687E3-4815-B7EF-E4EE-EF9A67E20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CE14B7F6-969A-CFC7-BDF2-67B3F7C77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6EAA9EA8-433D-DB36-4B09-F14CA211C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9C28AE1-AE39-AFC8-8436-3C02C5B3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28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F91CE-2191-FE21-CAFD-BE1BC7585CE3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2: </a:t>
            </a:r>
            <a:r>
              <a:rPr lang="ko-KR" altLang="ko-KR" dirty="0" err="1"/>
              <a:t>청라</a:t>
            </a:r>
            <a:r>
              <a:rPr lang="ko-KR" altLang="ko-KR" dirty="0"/>
              <a:t> 지역 중학교 현황 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청람중학교 심층 분석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🏫 설립</a:t>
            </a:r>
            <a:r>
              <a:rPr lang="en-US" altLang="ko-KR" sz="1900" dirty="0"/>
              <a:t>: 2015</a:t>
            </a:r>
            <a:r>
              <a:rPr lang="ko-KR" altLang="en-US" sz="1900" dirty="0"/>
              <a:t>년 </a:t>
            </a:r>
            <a:r>
              <a:rPr lang="en-US" altLang="ko-KR" sz="1900" dirty="0"/>
              <a:t>| </a:t>
            </a:r>
            <a:r>
              <a:rPr lang="ko-KR" altLang="en-US" sz="1900" dirty="0"/>
              <a:t>학급</a:t>
            </a:r>
            <a:r>
              <a:rPr lang="en-US" altLang="ko-KR" sz="1900" dirty="0"/>
              <a:t>: 42</a:t>
            </a:r>
            <a:r>
              <a:rPr lang="ko-KR" altLang="en-US" sz="1900" dirty="0"/>
              <a:t>개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특징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수학</a:t>
            </a:r>
            <a:r>
              <a:rPr lang="en-US" altLang="ko-KR" sz="1900" dirty="0"/>
              <a:t>·</a:t>
            </a:r>
            <a:r>
              <a:rPr lang="ko-KR" altLang="en-US" sz="1900" dirty="0"/>
              <a:t>과학 심화교육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창의융합 프로그램 운영</a:t>
            </a:r>
          </a:p>
          <a:p>
            <a:pPr marL="0" indent="0">
              <a:buNone/>
            </a:pPr>
            <a:r>
              <a:rPr lang="en-US" altLang="ko-KR" sz="1900" dirty="0"/>
              <a:t>• R&amp;E </a:t>
            </a:r>
            <a:r>
              <a:rPr lang="ko-KR" altLang="en-US" sz="1900" dirty="0"/>
              <a:t>연구 프로젝트 활발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【2024 </a:t>
            </a:r>
            <a:r>
              <a:rPr lang="ko-KR" altLang="en-US" sz="1900" dirty="0"/>
              <a:t>진학실적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과학고 </a:t>
            </a:r>
            <a:r>
              <a:rPr lang="en-US" altLang="ko-KR" sz="1900" dirty="0"/>
              <a:t>8</a:t>
            </a:r>
            <a:r>
              <a:rPr lang="ko-KR" altLang="en-US" sz="1900" dirty="0"/>
              <a:t>명 </a:t>
            </a:r>
            <a:r>
              <a:rPr lang="en-US" altLang="ko-KR" sz="1900" dirty="0"/>
              <a:t>| </a:t>
            </a:r>
            <a:r>
              <a:rPr lang="ko-KR" altLang="en-US" sz="1900" dirty="0"/>
              <a:t>영재학교 </a:t>
            </a:r>
            <a:r>
              <a:rPr lang="en-US" altLang="ko-KR" sz="1900" dirty="0"/>
              <a:t>2</a:t>
            </a:r>
            <a:r>
              <a:rPr lang="ko-KR" altLang="en-US" sz="1900" dirty="0"/>
              <a:t>명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외대부고 </a:t>
            </a:r>
            <a:r>
              <a:rPr lang="en-US" altLang="ko-KR" sz="1900" dirty="0"/>
              <a:t>5</a:t>
            </a:r>
            <a:r>
              <a:rPr lang="ko-KR" altLang="en-US" sz="1900" dirty="0"/>
              <a:t>명 </a:t>
            </a:r>
            <a:r>
              <a:rPr lang="en-US" altLang="ko-KR" sz="1900" dirty="0"/>
              <a:t>| </a:t>
            </a:r>
            <a:r>
              <a:rPr lang="ko-KR" altLang="en-US" sz="1900" dirty="0" err="1"/>
              <a:t>자사고</a:t>
            </a:r>
            <a:r>
              <a:rPr lang="ko-KR" altLang="en-US" sz="1900" dirty="0"/>
              <a:t> </a:t>
            </a:r>
            <a:r>
              <a:rPr lang="en-US" altLang="ko-KR" sz="1900" dirty="0"/>
              <a:t>3</a:t>
            </a:r>
            <a:r>
              <a:rPr lang="ko-KR" altLang="en-US" sz="1900" dirty="0"/>
              <a:t>명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40571BEB-2EA0-762E-75AB-BECA1673D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3D72401-C887-CF93-E4AD-62FC61A40EE6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0B415869-2D6A-0197-BACB-FDC72A50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F880E3F7-339D-7AAE-D8C7-CEAEF8611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A1F9D599-066E-8D09-DCA5-424E21F99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8ED89546-D8B6-C9F1-7695-75826128E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7A581CF-DAF8-A3CA-FD37-15115006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29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E4361A-C8CE-7E9E-D186-7215730A8E2B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2: </a:t>
            </a:r>
            <a:r>
              <a:rPr lang="ko-KR" altLang="ko-KR" dirty="0" err="1"/>
              <a:t>청라</a:t>
            </a:r>
            <a:r>
              <a:rPr lang="ko-KR" altLang="ko-KR" dirty="0"/>
              <a:t> 지역 중학교 현황 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강사 소개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캐리팀장</a:t>
            </a:r>
          </a:p>
          <a:p>
            <a:pPr marL="0" indent="0">
              <a:buNone/>
            </a:pPr>
            <a:r>
              <a:rPr lang="ko-KR" altLang="en-US" sz="1900" dirty="0"/>
              <a:t>  </a:t>
            </a:r>
            <a:r>
              <a:rPr lang="en-US" altLang="ko-KR" sz="1900" dirty="0"/>
              <a:t>- </a:t>
            </a:r>
            <a:r>
              <a:rPr lang="ko-KR" altLang="en-US" sz="1900" dirty="0"/>
              <a:t>호주 브리즈번 </a:t>
            </a:r>
            <a:r>
              <a:rPr lang="en-US" altLang="ko-KR" sz="1900" dirty="0"/>
              <a:t>TESOL</a:t>
            </a:r>
            <a:r>
              <a:rPr lang="ko-KR" altLang="en-US" sz="1900" dirty="0"/>
              <a:t> 졸업</a:t>
            </a:r>
          </a:p>
          <a:p>
            <a:pPr marL="0" indent="0">
              <a:buNone/>
            </a:pPr>
            <a:r>
              <a:rPr lang="ko-KR" altLang="en-US" sz="1900" dirty="0"/>
              <a:t>  </a:t>
            </a:r>
            <a:r>
              <a:rPr lang="en-US" altLang="ko-KR" sz="1900" dirty="0"/>
              <a:t>- 20</a:t>
            </a:r>
            <a:r>
              <a:rPr lang="ko-KR" altLang="en-US" sz="1900" dirty="0"/>
              <a:t>년간 중고등 영어교육 전문</a:t>
            </a:r>
          </a:p>
          <a:p>
            <a:pPr marL="0" indent="0">
              <a:buNone/>
            </a:pPr>
            <a:r>
              <a:rPr lang="ko-KR" altLang="en-US" sz="1900" dirty="0"/>
              <a:t>  </a:t>
            </a:r>
            <a:r>
              <a:rPr lang="en-US" altLang="ko-KR" sz="1900" dirty="0"/>
              <a:t>- </a:t>
            </a:r>
            <a:r>
              <a:rPr lang="ko-KR" altLang="en-US" sz="1900" dirty="0"/>
              <a:t>특목고 진학 컨설팅 </a:t>
            </a:r>
            <a:r>
              <a:rPr lang="en-US" altLang="ko-KR" sz="1900" dirty="0"/>
              <a:t>500</a:t>
            </a:r>
            <a:r>
              <a:rPr lang="ko-KR" altLang="en-US" sz="1900" dirty="0"/>
              <a:t>명</a:t>
            </a:r>
            <a:r>
              <a:rPr lang="en-US" altLang="ko-KR" sz="1900" dirty="0"/>
              <a:t>+ </a:t>
            </a:r>
            <a:r>
              <a:rPr lang="ko-KR" altLang="en-US" sz="1900" dirty="0"/>
              <a:t>지도</a:t>
            </a:r>
          </a:p>
          <a:p>
            <a:pPr marL="0" indent="0">
              <a:buNone/>
            </a:pPr>
            <a:r>
              <a:rPr lang="ko-KR" altLang="en-US" sz="1900" dirty="0"/>
              <a:t>  </a:t>
            </a:r>
            <a:r>
              <a:rPr lang="en-US" altLang="ko-KR" sz="1900" dirty="0"/>
              <a:t>- </a:t>
            </a:r>
            <a:r>
              <a:rPr lang="ko-KR" altLang="en-US" sz="1900" dirty="0" err="1"/>
              <a:t>청라</a:t>
            </a:r>
            <a:r>
              <a:rPr lang="ko-KR" altLang="en-US" sz="1900" dirty="0"/>
              <a:t> 지역 교육 전문가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AE9A25CD-65C6-DE1B-98C5-06051C915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09248-913B-35DF-9446-75B0FF4A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해원중학교 심층 분석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🏫 설립</a:t>
            </a:r>
            <a:r>
              <a:rPr lang="en-US" altLang="ko-KR" sz="1900" dirty="0"/>
              <a:t>: 2018</a:t>
            </a:r>
            <a:r>
              <a:rPr lang="ko-KR" altLang="en-US" sz="1900" dirty="0"/>
              <a:t>년 </a:t>
            </a:r>
            <a:r>
              <a:rPr lang="en-US" altLang="ko-KR" sz="1900" dirty="0"/>
              <a:t>| </a:t>
            </a:r>
            <a:r>
              <a:rPr lang="ko-KR" altLang="en-US" sz="1900" dirty="0"/>
              <a:t>학급</a:t>
            </a:r>
            <a:r>
              <a:rPr lang="en-US" altLang="ko-KR" sz="1900" dirty="0"/>
              <a:t>: 30</a:t>
            </a:r>
            <a:r>
              <a:rPr lang="ko-KR" altLang="en-US" sz="1900" dirty="0"/>
              <a:t>개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특징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소규모 정예 교육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개별 맞춤 지도 시스템</a:t>
            </a:r>
          </a:p>
          <a:p>
            <a:pPr marL="0" indent="0">
              <a:buNone/>
            </a:pPr>
            <a:r>
              <a:rPr lang="en-US" altLang="ko-KR" sz="1900" dirty="0"/>
              <a:t>• 1:1 </a:t>
            </a:r>
            <a:r>
              <a:rPr lang="ko-KR" altLang="en-US" sz="1900" dirty="0"/>
              <a:t>진학 멘토링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【2024 </a:t>
            </a:r>
            <a:r>
              <a:rPr lang="ko-KR" altLang="en-US" sz="1900" dirty="0"/>
              <a:t>진학실적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특목고 진학률 상위 </a:t>
            </a:r>
            <a:r>
              <a:rPr lang="en-US" altLang="ko-KR" sz="1900" dirty="0"/>
              <a:t>10%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학생 </a:t>
            </a:r>
            <a:r>
              <a:rPr lang="en-US" altLang="ko-KR" sz="1900" dirty="0"/>
              <a:t>1</a:t>
            </a:r>
            <a:r>
              <a:rPr lang="ko-KR" altLang="en-US" sz="1900" dirty="0"/>
              <a:t>인당 교사 관심도 최고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학부모 만족도 </a:t>
            </a:r>
            <a:r>
              <a:rPr lang="en-US" altLang="ko-KR" sz="1900" dirty="0"/>
              <a:t>4.8/5.0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CAB9B28D-FE6A-20C6-3290-465B71B3C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745370B-89EF-A8E6-66BC-16A042F8D106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4D5F496B-8193-D4CD-7CFF-91F35AC05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2888776D-C0EC-F088-EE69-1CF9DD1BC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7F6677EE-9C9F-D590-29D0-95A47695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32A7263B-B859-528E-EE90-C17D57031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74CD4CA-C4EC-00B5-5C6E-66A0B76A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CE230-B5BE-5783-F7EA-0F074E3C1E59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2: </a:t>
            </a:r>
            <a:r>
              <a:rPr lang="ko-KR" altLang="ko-KR" dirty="0" err="1"/>
              <a:t>청라</a:t>
            </a:r>
            <a:r>
              <a:rPr lang="ko-KR" altLang="ko-KR" dirty="0"/>
              <a:t> 지역 중학교 현황 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초은중학교 심층 분석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🏫 설립</a:t>
            </a:r>
            <a:r>
              <a:rPr lang="en-US" altLang="ko-KR" sz="1900" dirty="0"/>
              <a:t>: 2016</a:t>
            </a:r>
            <a:r>
              <a:rPr lang="ko-KR" altLang="en-US" sz="1900" dirty="0"/>
              <a:t>년 </a:t>
            </a:r>
            <a:r>
              <a:rPr lang="en-US" altLang="ko-KR" sz="1900" dirty="0"/>
              <a:t>| </a:t>
            </a:r>
            <a:r>
              <a:rPr lang="ko-KR" altLang="en-US" sz="1900" dirty="0"/>
              <a:t>학급</a:t>
            </a:r>
            <a:r>
              <a:rPr lang="en-US" altLang="ko-KR" sz="1900" dirty="0"/>
              <a:t>: 39</a:t>
            </a:r>
            <a:r>
              <a:rPr lang="ko-KR" altLang="en-US" sz="1900" dirty="0"/>
              <a:t>개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특징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인문사회 중심 교육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토론</a:t>
            </a:r>
            <a:r>
              <a:rPr lang="en-US" altLang="ko-KR" sz="1900" dirty="0"/>
              <a:t>·</a:t>
            </a:r>
            <a:r>
              <a:rPr lang="ko-KR" altLang="en-US" sz="1900" dirty="0"/>
              <a:t>발표 수업 강화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독서</a:t>
            </a:r>
            <a:r>
              <a:rPr lang="en-US" altLang="ko-KR" sz="1900" dirty="0"/>
              <a:t>·</a:t>
            </a:r>
            <a:r>
              <a:rPr lang="ko-KR" altLang="en-US" sz="1900" dirty="0"/>
              <a:t>글쓰기 프로그램 우수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【2024 </a:t>
            </a:r>
            <a:r>
              <a:rPr lang="ko-KR" altLang="en-US" sz="1900" dirty="0"/>
              <a:t>진학실적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외대부고 </a:t>
            </a:r>
            <a:r>
              <a:rPr lang="en-US" altLang="ko-KR" sz="1900" dirty="0"/>
              <a:t>6</a:t>
            </a:r>
            <a:r>
              <a:rPr lang="ko-KR" altLang="en-US" sz="1900" dirty="0"/>
              <a:t>명 </a:t>
            </a:r>
            <a:r>
              <a:rPr lang="en-US" altLang="ko-KR" sz="1900" dirty="0"/>
              <a:t>| </a:t>
            </a:r>
            <a:r>
              <a:rPr lang="ko-KR" altLang="en-US" sz="1900" dirty="0" err="1"/>
              <a:t>국제고</a:t>
            </a:r>
            <a:r>
              <a:rPr lang="ko-KR" altLang="en-US" sz="1900" dirty="0"/>
              <a:t> </a:t>
            </a:r>
            <a:r>
              <a:rPr lang="en-US" altLang="ko-KR" sz="1900" dirty="0"/>
              <a:t>4</a:t>
            </a:r>
            <a:r>
              <a:rPr lang="ko-KR" altLang="en-US" sz="1900" dirty="0"/>
              <a:t>명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인문계 특목고 강세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논술전형 합격률 높음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3744130F-22AD-53D9-99A1-3203FB94E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B2ACFE3-7046-D3BB-9982-B704CDE6C5D7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52ADEA5E-7EE1-61B4-54A0-84F707724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1D387F63-B76A-035B-F750-A3E9AC3CF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7180121D-0E8F-50AE-5544-2935D9D5E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AC2C2DE2-B411-E6B9-7A3D-2AC2AD14E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EB8A4E4-F0EF-F805-E1EB-4DE7D54C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DE73AF-5451-81B3-7BC3-88B9C6D99F34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2: </a:t>
            </a:r>
            <a:r>
              <a:rPr lang="ko-KR" altLang="ko-KR" dirty="0" err="1"/>
              <a:t>청라</a:t>
            </a:r>
            <a:r>
              <a:rPr lang="ko-KR" altLang="ko-KR" dirty="0"/>
              <a:t> 지역 중학교 현황 </a:t>
            </a:r>
            <a:endParaRPr lang="ko-K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신설 중학교 특성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 err="1"/>
              <a:t>루원중</a:t>
            </a:r>
            <a:r>
              <a:rPr lang="en-US" altLang="ko-KR" sz="1900" dirty="0"/>
              <a:t>】2019</a:t>
            </a:r>
            <a:r>
              <a:rPr lang="ko-KR" altLang="en-US" sz="1900" dirty="0"/>
              <a:t>년 개교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최신 스마트 교육 시설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젊은 </a:t>
            </a:r>
            <a:r>
              <a:rPr lang="ko-KR" altLang="en-US" sz="1900" dirty="0" err="1"/>
              <a:t>교사진</a:t>
            </a:r>
            <a:r>
              <a:rPr lang="ko-KR" altLang="en-US" sz="1900" dirty="0"/>
              <a:t> </a:t>
            </a:r>
            <a:r>
              <a:rPr lang="en-US" altLang="ko-KR" sz="1900" dirty="0"/>
              <a:t>(</a:t>
            </a:r>
            <a:r>
              <a:rPr lang="ko-KR" altLang="en-US" sz="1900" dirty="0"/>
              <a:t>평균 연령 </a:t>
            </a:r>
            <a:r>
              <a:rPr lang="en-US" altLang="ko-KR" sz="1900" dirty="0"/>
              <a:t>32</a:t>
            </a:r>
            <a:r>
              <a:rPr lang="ko-KR" altLang="en-US" sz="1900" dirty="0"/>
              <a:t>세</a:t>
            </a:r>
            <a:r>
              <a:rPr lang="en-US" altLang="ko-KR" sz="1900" dirty="0"/>
              <a:t>)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 err="1"/>
              <a:t>청호중</a:t>
            </a:r>
            <a:r>
              <a:rPr lang="en-US" altLang="ko-KR" sz="1900" dirty="0"/>
              <a:t>】2020</a:t>
            </a:r>
            <a:r>
              <a:rPr lang="ko-KR" altLang="en-US" sz="1900" dirty="0"/>
              <a:t>년 개교</a:t>
            </a:r>
          </a:p>
          <a:p>
            <a:pPr marL="0" indent="0">
              <a:buNone/>
            </a:pPr>
            <a:r>
              <a:rPr lang="en-US" altLang="ko-KR" sz="1900" dirty="0"/>
              <a:t>• AI·SW </a:t>
            </a:r>
            <a:r>
              <a:rPr lang="ko-KR" altLang="en-US" sz="1900" dirty="0"/>
              <a:t>교육 특화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 err="1"/>
              <a:t>경연중</a:t>
            </a:r>
            <a:r>
              <a:rPr lang="en-US" altLang="ko-KR" sz="1900" dirty="0"/>
              <a:t>】2022</a:t>
            </a:r>
            <a:r>
              <a:rPr lang="ko-KR" altLang="en-US" sz="1900" dirty="0"/>
              <a:t>년 개교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아직 충분한 진학 데이터 부족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개척 정신으로 새로운 시도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220E9377-71D9-5C42-53CB-DFEA9262D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2F3F334-6C0C-0832-0107-2DE25683DD15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437FB8D6-C5E0-5F4D-24D6-FD4402826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BF2AEEB8-FC28-3EAA-B219-B53A0EB0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EEAACFBE-7A22-EC7E-CEBC-FE31DE5F4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452A4194-0F12-7DAC-4B78-1E4A475E0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D701D81-0E6C-E04D-42AF-44DD35F1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A82CED-666D-5B10-E8EE-C7A5CC7E071B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2: </a:t>
            </a:r>
            <a:r>
              <a:rPr lang="ko-KR" altLang="ko-KR" dirty="0" err="1"/>
              <a:t>청라</a:t>
            </a:r>
            <a:r>
              <a:rPr lang="ko-KR" altLang="ko-KR" dirty="0"/>
              <a:t> 지역 중학교 현황 </a:t>
            </a:r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중학교별 포지셔닝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📊 학업분위기 </a:t>
            </a:r>
            <a:r>
              <a:rPr lang="en-US" altLang="ko-KR" sz="1900" dirty="0"/>
              <a:t>vs </a:t>
            </a:r>
            <a:r>
              <a:rPr lang="ko-KR" altLang="en-US" sz="1900" dirty="0" err="1"/>
              <a:t>특목고진학률</a:t>
            </a:r>
            <a:r>
              <a:rPr lang="ko-KR" altLang="en-US" sz="1900" dirty="0"/>
              <a:t> 매트릭스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🔥 </a:t>
            </a:r>
            <a:r>
              <a:rPr lang="ko-KR" altLang="en-US" sz="1900" dirty="0" err="1"/>
              <a:t>청람중</a:t>
            </a:r>
            <a:r>
              <a:rPr lang="en-US" altLang="ko-KR" sz="1900" dirty="0"/>
              <a:t>: </a:t>
            </a:r>
            <a:r>
              <a:rPr lang="ko-KR" altLang="en-US" sz="1900" dirty="0" err="1"/>
              <a:t>높은분위기</a:t>
            </a:r>
            <a:r>
              <a:rPr lang="ko-KR" altLang="en-US" sz="1900" dirty="0"/>
              <a:t> </a:t>
            </a:r>
            <a:r>
              <a:rPr lang="en-US" altLang="ko-KR" sz="1900" dirty="0"/>
              <a:t>+ </a:t>
            </a:r>
            <a:r>
              <a:rPr lang="ko-KR" altLang="en-US" sz="1900" dirty="0" err="1"/>
              <a:t>높은진학률</a:t>
            </a: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⭐ </a:t>
            </a:r>
            <a:r>
              <a:rPr lang="ko-KR" altLang="en-US" sz="1900" dirty="0" err="1"/>
              <a:t>청라중</a:t>
            </a:r>
            <a:r>
              <a:rPr lang="en-US" altLang="ko-KR" sz="1900" dirty="0"/>
              <a:t>: </a:t>
            </a:r>
            <a:r>
              <a:rPr lang="ko-KR" altLang="en-US" sz="1900" dirty="0" err="1"/>
              <a:t>높은분위기</a:t>
            </a:r>
            <a:r>
              <a:rPr lang="ko-KR" altLang="en-US" sz="1900" dirty="0"/>
              <a:t> </a:t>
            </a:r>
            <a:r>
              <a:rPr lang="en-US" altLang="ko-KR" sz="1900" dirty="0"/>
              <a:t>+ </a:t>
            </a:r>
            <a:r>
              <a:rPr lang="ko-KR" altLang="en-US" sz="1900" dirty="0"/>
              <a:t>중간진학률</a:t>
            </a:r>
          </a:p>
          <a:p>
            <a:pPr marL="0" indent="0">
              <a:buNone/>
            </a:pPr>
            <a:r>
              <a:rPr lang="ko-KR" altLang="en-US" sz="1900" dirty="0"/>
              <a:t>💎 </a:t>
            </a:r>
            <a:r>
              <a:rPr lang="ko-KR" altLang="en-US" sz="1900" dirty="0" err="1"/>
              <a:t>해원중</a:t>
            </a:r>
            <a:r>
              <a:rPr lang="en-US" altLang="ko-KR" sz="1900" dirty="0"/>
              <a:t>: </a:t>
            </a:r>
            <a:r>
              <a:rPr lang="ko-KR" altLang="en-US" sz="1900" dirty="0"/>
              <a:t>중간분위기 </a:t>
            </a:r>
            <a:r>
              <a:rPr lang="en-US" altLang="ko-KR" sz="1900" dirty="0"/>
              <a:t>+ </a:t>
            </a:r>
            <a:r>
              <a:rPr lang="ko-KR" altLang="en-US" sz="1900" dirty="0" err="1"/>
              <a:t>높은진학률</a:t>
            </a: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📚 </a:t>
            </a:r>
            <a:r>
              <a:rPr lang="ko-KR" altLang="en-US" sz="1900" dirty="0" err="1"/>
              <a:t>초은중</a:t>
            </a:r>
            <a:r>
              <a:rPr lang="en-US" altLang="ko-KR" sz="1900" dirty="0"/>
              <a:t>: </a:t>
            </a:r>
            <a:r>
              <a:rPr lang="ko-KR" altLang="en-US" sz="1900" dirty="0" err="1"/>
              <a:t>높은분위기</a:t>
            </a:r>
            <a:r>
              <a:rPr lang="ko-KR" altLang="en-US" sz="1900" dirty="0"/>
              <a:t> </a:t>
            </a:r>
            <a:r>
              <a:rPr lang="en-US" altLang="ko-KR" sz="1900" dirty="0"/>
              <a:t>+ </a:t>
            </a:r>
            <a:r>
              <a:rPr lang="ko-KR" altLang="en-US" sz="1900" dirty="0"/>
              <a:t>중간진학률</a:t>
            </a:r>
          </a:p>
          <a:p>
            <a:pPr marL="0" indent="0">
              <a:buNone/>
            </a:pPr>
            <a:r>
              <a:rPr lang="ko-KR" altLang="en-US" sz="1900" dirty="0"/>
              <a:t>🆕 </a:t>
            </a:r>
            <a:r>
              <a:rPr lang="ko-KR" altLang="en-US" sz="1900" dirty="0" err="1"/>
              <a:t>신설교</a:t>
            </a:r>
            <a:r>
              <a:rPr lang="en-US" altLang="ko-KR" sz="1900" dirty="0"/>
              <a:t>: </a:t>
            </a:r>
            <a:r>
              <a:rPr lang="ko-KR" altLang="en-US" sz="1900" dirty="0"/>
              <a:t>보통분위기 </a:t>
            </a:r>
            <a:r>
              <a:rPr lang="en-US" altLang="ko-KR" sz="1900" dirty="0"/>
              <a:t>+ </a:t>
            </a:r>
            <a:r>
              <a:rPr lang="ko-KR" altLang="en-US" sz="1900" dirty="0"/>
              <a:t>데이터부족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70E2C29F-B993-E5B8-C53A-F4368A14E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74919E7-3449-0516-F1C1-B72D63D48161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99D1EECE-6150-735A-DF6D-EF1765309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7EE2F8D8-0E5A-A9CA-F97A-FF95F131C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CE375554-805C-D580-3266-3BA464024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F45DAE86-5166-4A1B-B988-D29370D48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8A0869C-3D6D-86FA-C6FD-EA226E7E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33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7277AE-9C96-7813-AACF-62A20043B844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2: </a:t>
            </a:r>
            <a:r>
              <a:rPr lang="ko-KR" altLang="ko-KR" dirty="0" err="1"/>
              <a:t>청라</a:t>
            </a:r>
            <a:r>
              <a:rPr lang="ko-KR" altLang="ko-KR" dirty="0"/>
              <a:t> 지역 중학교 현황 </a:t>
            </a:r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특목고 진학 </a:t>
            </a:r>
            <a:r>
              <a:rPr lang="en-US" altLang="ko-KR" sz="4200"/>
              <a:t>5</a:t>
            </a:r>
            <a:r>
              <a:rPr lang="ko-KR" altLang="en-US" sz="4200"/>
              <a:t>개년 트렌드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【2020-2024 </a:t>
            </a:r>
            <a:r>
              <a:rPr lang="ko-KR" altLang="en-US" sz="1900" dirty="0"/>
              <a:t>누적 실적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1</a:t>
            </a:r>
            <a:r>
              <a:rPr lang="ko-KR" altLang="en-US" sz="1900" dirty="0"/>
              <a:t>위 </a:t>
            </a:r>
            <a:r>
              <a:rPr lang="ko-KR" altLang="en-US" sz="1900" dirty="0" err="1"/>
              <a:t>청람중</a:t>
            </a:r>
            <a:r>
              <a:rPr lang="en-US" altLang="ko-KR" sz="1900" dirty="0"/>
              <a:t>: 34</a:t>
            </a:r>
            <a:r>
              <a:rPr lang="ko-KR" altLang="en-US" sz="1900" dirty="0"/>
              <a:t>명</a:t>
            </a:r>
          </a:p>
          <a:p>
            <a:pPr marL="0" indent="0">
              <a:buNone/>
            </a:pPr>
            <a:r>
              <a:rPr lang="en-US" altLang="ko-KR" sz="1900" dirty="0"/>
              <a:t>2</a:t>
            </a:r>
            <a:r>
              <a:rPr lang="ko-KR" altLang="en-US" sz="1900" dirty="0"/>
              <a:t>위 </a:t>
            </a:r>
            <a:r>
              <a:rPr lang="ko-KR" altLang="en-US" sz="1900" dirty="0" err="1"/>
              <a:t>청라중</a:t>
            </a:r>
            <a:r>
              <a:rPr lang="en-US" altLang="ko-KR" sz="1900" dirty="0"/>
              <a:t>: 28</a:t>
            </a:r>
            <a:r>
              <a:rPr lang="ko-KR" altLang="en-US" sz="1900" dirty="0"/>
              <a:t>명</a:t>
            </a:r>
          </a:p>
          <a:p>
            <a:pPr marL="0" indent="0">
              <a:buNone/>
            </a:pPr>
            <a:r>
              <a:rPr lang="en-US" altLang="ko-KR" sz="1900" dirty="0"/>
              <a:t>3</a:t>
            </a:r>
            <a:r>
              <a:rPr lang="ko-KR" altLang="en-US" sz="1900" dirty="0"/>
              <a:t>위 </a:t>
            </a:r>
            <a:r>
              <a:rPr lang="ko-KR" altLang="en-US" sz="1900" dirty="0" err="1"/>
              <a:t>초은중</a:t>
            </a:r>
            <a:r>
              <a:rPr lang="en-US" altLang="ko-KR" sz="1900" dirty="0"/>
              <a:t>: 22</a:t>
            </a:r>
            <a:r>
              <a:rPr lang="ko-KR" altLang="en-US" sz="1900" dirty="0"/>
              <a:t>명</a:t>
            </a:r>
          </a:p>
          <a:p>
            <a:pPr marL="0" indent="0">
              <a:buNone/>
            </a:pPr>
            <a:r>
              <a:rPr lang="en-US" altLang="ko-KR" sz="1900" dirty="0"/>
              <a:t>4</a:t>
            </a:r>
            <a:r>
              <a:rPr lang="ko-KR" altLang="en-US" sz="1900" dirty="0"/>
              <a:t>위 </a:t>
            </a:r>
            <a:r>
              <a:rPr lang="ko-KR" altLang="en-US" sz="1900" dirty="0" err="1"/>
              <a:t>해원중</a:t>
            </a:r>
            <a:r>
              <a:rPr lang="en-US" altLang="ko-KR" sz="1900" dirty="0"/>
              <a:t>: 18</a:t>
            </a:r>
            <a:r>
              <a:rPr lang="ko-KR" altLang="en-US" sz="1900" dirty="0"/>
              <a:t>명</a:t>
            </a:r>
          </a:p>
          <a:p>
            <a:pPr marL="0" indent="0">
              <a:buNone/>
            </a:pPr>
            <a:r>
              <a:rPr lang="en-US" altLang="ko-KR" sz="1900" dirty="0"/>
              <a:t>5</a:t>
            </a:r>
            <a:r>
              <a:rPr lang="ko-KR" altLang="en-US" sz="1900" dirty="0"/>
              <a:t>위 기타</a:t>
            </a:r>
            <a:r>
              <a:rPr lang="en-US" altLang="ko-KR" sz="1900" dirty="0"/>
              <a:t>: 15</a:t>
            </a:r>
            <a:r>
              <a:rPr lang="ko-KR" altLang="en-US" sz="1900" dirty="0"/>
              <a:t>명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→ 상위 </a:t>
            </a:r>
            <a:r>
              <a:rPr lang="en-US" altLang="ko-KR" sz="1900" dirty="0"/>
              <a:t>4</a:t>
            </a:r>
            <a:r>
              <a:rPr lang="ko-KR" altLang="en-US" sz="1900" dirty="0"/>
              <a:t>개교가 전체의 </a:t>
            </a:r>
            <a:r>
              <a:rPr lang="en-US" altLang="ko-KR" sz="1900" dirty="0"/>
              <a:t>85% </a:t>
            </a:r>
            <a:r>
              <a:rPr lang="ko-KR" altLang="en-US" sz="1900" dirty="0"/>
              <a:t>차지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EAB1B938-73FD-9CF6-2C80-0FBEE0006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7581426-9DE3-3384-67EF-B827E9D08790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6F050E56-9A88-5C60-6BA5-440E2490F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C458F272-258E-AA06-1FF1-5D47EA25A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CD5638CA-4ECC-B886-0057-A4F83CBEE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615252DB-5EBD-A07B-094D-3F091C831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68E8811-1245-0E80-1FE5-B5C2C69F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34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C2D68-C292-D4D5-0D33-19BE0F4E7197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2: </a:t>
            </a:r>
            <a:r>
              <a:rPr lang="ko-KR" altLang="ko-KR" dirty="0" err="1"/>
              <a:t>청라</a:t>
            </a:r>
            <a:r>
              <a:rPr lang="ko-KR" altLang="ko-KR" dirty="0"/>
              <a:t> 지역 중학교 현황 </a:t>
            </a:r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일반고 진학 현황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인천 지역 </a:t>
            </a:r>
            <a:r>
              <a:rPr lang="ko-KR" altLang="en-US" sz="1900" dirty="0" err="1"/>
              <a:t>선호교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인천하늘고</a:t>
            </a:r>
            <a:r>
              <a:rPr lang="en-US" altLang="ko-KR" sz="1900" dirty="0"/>
              <a:t>, </a:t>
            </a:r>
            <a:r>
              <a:rPr lang="ko-KR" altLang="en-US" sz="1900" dirty="0" err="1"/>
              <a:t>부개고</a:t>
            </a:r>
            <a:r>
              <a:rPr lang="en-US" altLang="ko-KR" sz="1900" dirty="0"/>
              <a:t>, </a:t>
            </a:r>
            <a:r>
              <a:rPr lang="ko-KR" altLang="en-US" sz="1900" dirty="0" err="1"/>
              <a:t>인천고</a:t>
            </a: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통학 시간 </a:t>
            </a:r>
            <a:r>
              <a:rPr lang="en-US" altLang="ko-KR" sz="1900" dirty="0"/>
              <a:t>30-40</a:t>
            </a:r>
            <a:r>
              <a:rPr lang="ko-KR" altLang="en-US" sz="1900" dirty="0"/>
              <a:t>분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서울 지역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통학 시간 </a:t>
            </a:r>
            <a:r>
              <a:rPr lang="en-US" altLang="ko-KR" sz="1900" dirty="0"/>
              <a:t>1</a:t>
            </a:r>
            <a:r>
              <a:rPr lang="ko-KR" altLang="en-US" sz="1900" dirty="0"/>
              <a:t>시간 </a:t>
            </a:r>
            <a:r>
              <a:rPr lang="en-US" altLang="ko-KR" sz="1900" dirty="0"/>
              <a:t>30</a:t>
            </a:r>
            <a:r>
              <a:rPr lang="ko-KR" altLang="en-US" sz="1900" dirty="0"/>
              <a:t>분 이상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현실적 어려움 존재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→ </a:t>
            </a:r>
            <a:r>
              <a:rPr lang="en-US" altLang="ko-KR" sz="1900" dirty="0"/>
              <a:t>2027</a:t>
            </a:r>
            <a:r>
              <a:rPr lang="ko-KR" altLang="en-US" sz="1900" dirty="0"/>
              <a:t>년 </a:t>
            </a:r>
            <a:r>
              <a:rPr lang="ko-KR" altLang="en-US" sz="1900" dirty="0" err="1"/>
              <a:t>청라</a:t>
            </a:r>
            <a:r>
              <a:rPr lang="en-US" altLang="ko-KR" sz="1900" dirty="0"/>
              <a:t>4</a:t>
            </a:r>
            <a:r>
              <a:rPr lang="ko-KR" altLang="en-US" sz="1900" dirty="0"/>
              <a:t>고 개교로 개선 예정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9E513D26-333D-4077-74B5-47CDF03F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EBDCA90-C26C-37A2-556B-C0E1620142CB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701DB5D1-6761-F601-6075-CF516AA97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99CC1486-168A-74EF-443A-197C13C27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478ACBD7-ABD6-FC69-FF99-7FB84A13F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2922ADD6-3F9B-06BB-AEDA-59D6B5EDE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E56F3F-F40B-9E28-1A50-234CF9DE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35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824A86-8205-6D2E-3570-A9405C83CB54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2: </a:t>
            </a:r>
            <a:r>
              <a:rPr lang="ko-KR" altLang="ko-KR" dirty="0" err="1"/>
              <a:t>청라</a:t>
            </a:r>
            <a:r>
              <a:rPr lang="ko-KR" altLang="ko-KR" dirty="0"/>
              <a:t> 지역 중학교 현황 </a:t>
            </a:r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국제학교 진학 데이터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 err="1"/>
              <a:t>채드윅</a:t>
            </a:r>
            <a:r>
              <a:rPr lang="ko-KR" altLang="en-US" sz="1900" dirty="0"/>
              <a:t> 국제학교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영어</a:t>
            </a:r>
            <a:r>
              <a:rPr lang="en-US" altLang="ko-KR" sz="1900" dirty="0"/>
              <a:t>: </a:t>
            </a:r>
            <a:r>
              <a:rPr lang="ko-KR" altLang="en-US" sz="1900" dirty="0"/>
              <a:t>원어민 수준 필수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특별활동</a:t>
            </a:r>
            <a:r>
              <a:rPr lang="en-US" altLang="ko-KR" sz="1900" dirty="0"/>
              <a:t>: </a:t>
            </a:r>
            <a:r>
              <a:rPr lang="ko-KR" altLang="en-US" sz="1900" dirty="0"/>
              <a:t>글로벌 리더십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 err="1"/>
              <a:t>청라</a:t>
            </a:r>
            <a:r>
              <a:rPr lang="ko-KR" altLang="en-US" sz="1900" dirty="0"/>
              <a:t> 지역 연 </a:t>
            </a:r>
            <a:r>
              <a:rPr lang="en-US" altLang="ko-KR" sz="1900" dirty="0"/>
              <a:t>5-7</a:t>
            </a:r>
            <a:r>
              <a:rPr lang="ko-KR" altLang="en-US" sz="1900" dirty="0"/>
              <a:t>명 진학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【KMLA】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수학</a:t>
            </a:r>
            <a:r>
              <a:rPr lang="en-US" altLang="ko-KR" sz="1900" dirty="0"/>
              <a:t>·</a:t>
            </a:r>
            <a:r>
              <a:rPr lang="ko-KR" altLang="en-US" sz="1900" dirty="0"/>
              <a:t>과학 </a:t>
            </a:r>
            <a:r>
              <a:rPr lang="en-US" altLang="ko-KR" sz="1900" dirty="0"/>
              <a:t>+ </a:t>
            </a:r>
            <a:r>
              <a:rPr lang="ko-KR" altLang="en-US" sz="1900" dirty="0"/>
              <a:t>영어 균형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 err="1"/>
              <a:t>청라</a:t>
            </a:r>
            <a:r>
              <a:rPr lang="ko-KR" altLang="en-US" sz="1900" dirty="0"/>
              <a:t> 지역 연 </a:t>
            </a:r>
            <a:r>
              <a:rPr lang="en-US" altLang="ko-KR" sz="1900" dirty="0"/>
              <a:t>8-10</a:t>
            </a:r>
            <a:r>
              <a:rPr lang="ko-KR" altLang="en-US" sz="1900" dirty="0"/>
              <a:t>명 진학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12674D3F-07FE-EA11-9767-527AD7A0A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A9A0C4C-A9BC-C35C-617A-40837523D24D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EE90B859-9FB4-7AE6-827A-C3A769B2E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BB459E80-3B58-8C0C-3766-5B5F44551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004C6ED9-68D1-D1D5-2754-004259B5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8A3BD1A7-B492-3A8B-5A28-93923C717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1BAFD2F-9D6C-A7A1-0C6E-53CFBA71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36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AC2066-E35A-F1C0-9DAE-451B73B89451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2: </a:t>
            </a:r>
            <a:r>
              <a:rPr lang="ko-KR" altLang="ko-KR" dirty="0" err="1"/>
              <a:t>청라</a:t>
            </a:r>
            <a:r>
              <a:rPr lang="ko-KR" altLang="ko-KR" dirty="0"/>
              <a:t> 지역 중학교 현황 </a:t>
            </a:r>
            <a:endParaRPr lang="ko-KR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학부모 만족도 조사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2024</a:t>
            </a:r>
            <a:r>
              <a:rPr lang="ko-KR" altLang="en-US" sz="1900" dirty="0"/>
              <a:t>년 </a:t>
            </a:r>
            <a:r>
              <a:rPr lang="ko-KR" altLang="en-US" sz="1900" dirty="0" err="1"/>
              <a:t>청라</a:t>
            </a:r>
            <a:r>
              <a:rPr lang="ko-KR" altLang="en-US" sz="1900" dirty="0"/>
              <a:t> 지역 중학교 만족도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📊 </a:t>
            </a:r>
            <a:r>
              <a:rPr lang="ko-KR" altLang="en-US" sz="1900" dirty="0" err="1"/>
              <a:t>해원중</a:t>
            </a:r>
            <a:r>
              <a:rPr lang="en-US" altLang="ko-KR" sz="1900" dirty="0"/>
              <a:t>: 4.8/5.0 (</a:t>
            </a:r>
            <a:r>
              <a:rPr lang="ko-KR" altLang="en-US" sz="1900" dirty="0"/>
              <a:t>개별관심</a:t>
            </a:r>
            <a:r>
              <a:rPr lang="en-US" altLang="ko-KR" sz="1900" dirty="0"/>
              <a:t>)</a:t>
            </a:r>
          </a:p>
          <a:p>
            <a:pPr marL="0" indent="0">
              <a:buNone/>
            </a:pPr>
            <a:r>
              <a:rPr lang="ko-KR" altLang="en-US" sz="1900" dirty="0"/>
              <a:t>📊 </a:t>
            </a:r>
            <a:r>
              <a:rPr lang="ko-KR" altLang="en-US" sz="1900" dirty="0" err="1"/>
              <a:t>청람중</a:t>
            </a:r>
            <a:r>
              <a:rPr lang="en-US" altLang="ko-KR" sz="1900" dirty="0"/>
              <a:t>: 4.5/5.0 (</a:t>
            </a:r>
            <a:r>
              <a:rPr lang="ko-KR" altLang="en-US" sz="1900" dirty="0"/>
              <a:t>진학지도</a:t>
            </a:r>
            <a:r>
              <a:rPr lang="en-US" altLang="ko-KR" sz="1900" dirty="0"/>
              <a:t>)</a:t>
            </a:r>
          </a:p>
          <a:p>
            <a:pPr marL="0" indent="0">
              <a:buNone/>
            </a:pPr>
            <a:r>
              <a:rPr lang="ko-KR" altLang="en-US" sz="1900" dirty="0"/>
              <a:t>📊 </a:t>
            </a:r>
            <a:r>
              <a:rPr lang="ko-KR" altLang="en-US" sz="1900" dirty="0" err="1"/>
              <a:t>청라중</a:t>
            </a:r>
            <a:r>
              <a:rPr lang="en-US" altLang="ko-KR" sz="1900" dirty="0"/>
              <a:t>: 4.2/5.0 (</a:t>
            </a:r>
            <a:r>
              <a:rPr lang="ko-KR" altLang="en-US" sz="1900" dirty="0"/>
              <a:t>영어교육</a:t>
            </a:r>
            <a:r>
              <a:rPr lang="en-US" altLang="ko-KR" sz="1900" dirty="0"/>
              <a:t>)</a:t>
            </a:r>
          </a:p>
          <a:p>
            <a:pPr marL="0" indent="0">
              <a:buNone/>
            </a:pPr>
            <a:r>
              <a:rPr lang="ko-KR" altLang="en-US" sz="1900" dirty="0"/>
              <a:t>📊 </a:t>
            </a:r>
            <a:r>
              <a:rPr lang="ko-KR" altLang="en-US" sz="1900" dirty="0" err="1"/>
              <a:t>초은중</a:t>
            </a:r>
            <a:r>
              <a:rPr lang="en-US" altLang="ko-KR" sz="1900" dirty="0"/>
              <a:t>: 4.0/5.0 (</a:t>
            </a:r>
            <a:r>
              <a:rPr lang="ko-KR" altLang="en-US" sz="1900" dirty="0"/>
              <a:t>인문교육</a:t>
            </a:r>
            <a:r>
              <a:rPr lang="en-US" altLang="ko-KR" sz="1900" dirty="0"/>
              <a:t>)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ko-KR" altLang="en-US" sz="1900" dirty="0"/>
              <a:t>전체 평균</a:t>
            </a:r>
            <a:r>
              <a:rPr lang="en-US" altLang="ko-KR" sz="1900" dirty="0"/>
              <a:t>: 4.4/5.0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014A2F4D-81F9-5BEE-98C7-5A5CEE2AD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247E7EB-D718-C9C9-AFEF-1B25F26713F4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47719CEE-9975-8757-D66F-FF14CD0B5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7A7A2C77-D521-E2B2-5CD9-028D94D64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1407EE58-0111-9914-0377-7879E6C5F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997EBF5F-B916-788F-135B-F6C988347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179D91B-1FF6-7279-1BBC-0E8714CC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37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443DED-5451-3874-D99C-D9B823789BB8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2: </a:t>
            </a:r>
            <a:r>
              <a:rPr lang="ko-KR" altLang="ko-KR" dirty="0" err="1"/>
              <a:t>청라</a:t>
            </a:r>
            <a:r>
              <a:rPr lang="ko-KR" altLang="ko-KR" dirty="0"/>
              <a:t> 지역 중학교 현황 </a:t>
            </a:r>
            <a:endParaRPr lang="ko-KR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배정 경쟁률 분석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【1</a:t>
            </a:r>
            <a:r>
              <a:rPr lang="ko-KR" altLang="en-US" sz="1900" dirty="0"/>
              <a:t>지망 충족률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 err="1"/>
              <a:t>청라</a:t>
            </a:r>
            <a:r>
              <a:rPr lang="ko-KR" altLang="en-US" sz="1900" dirty="0"/>
              <a:t> 지역 평균</a:t>
            </a:r>
            <a:r>
              <a:rPr lang="en-US" altLang="ko-KR" sz="1900" dirty="0"/>
              <a:t>: 73%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전국 평균</a:t>
            </a:r>
            <a:r>
              <a:rPr lang="en-US" altLang="ko-KR" sz="1900" dirty="0"/>
              <a:t>: 65%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배정 우선순위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1. </a:t>
            </a:r>
            <a:r>
              <a:rPr lang="ko-KR" altLang="en-US" sz="1900" dirty="0"/>
              <a:t>거주지역 </a:t>
            </a:r>
            <a:r>
              <a:rPr lang="en-US" altLang="ko-KR" sz="1900" dirty="0"/>
              <a:t>(70%)</a:t>
            </a:r>
          </a:p>
          <a:p>
            <a:pPr marL="0" indent="0">
              <a:buNone/>
            </a:pPr>
            <a:r>
              <a:rPr lang="en-US" altLang="ko-KR" sz="1900" dirty="0"/>
              <a:t>2. </a:t>
            </a:r>
            <a:r>
              <a:rPr lang="ko-KR" altLang="en-US" sz="1900" dirty="0"/>
              <a:t>형제자매 재학 </a:t>
            </a:r>
            <a:r>
              <a:rPr lang="en-US" altLang="ko-KR" sz="1900" dirty="0"/>
              <a:t>(20%)</a:t>
            </a:r>
          </a:p>
          <a:p>
            <a:pPr marL="0" indent="0">
              <a:buNone/>
            </a:pPr>
            <a:r>
              <a:rPr lang="en-US" altLang="ko-KR" sz="1900" dirty="0"/>
              <a:t>3. </a:t>
            </a:r>
            <a:r>
              <a:rPr lang="ko-KR" altLang="en-US" sz="1900" dirty="0"/>
              <a:t>추첨 </a:t>
            </a:r>
            <a:r>
              <a:rPr lang="en-US" altLang="ko-KR" sz="1900" dirty="0"/>
              <a:t>(10%)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→ </a:t>
            </a:r>
            <a:r>
              <a:rPr lang="ko-KR" altLang="en-US" sz="1900" dirty="0"/>
              <a:t>전략적 </a:t>
            </a:r>
            <a:r>
              <a:rPr lang="en-US" altLang="ko-KR" sz="1900" dirty="0"/>
              <a:t>1</a:t>
            </a:r>
            <a:r>
              <a:rPr lang="ko-KR" altLang="en-US" sz="1900" dirty="0"/>
              <a:t>지망 선택이 핵심</a:t>
            </a:r>
            <a:r>
              <a:rPr lang="en-US" altLang="ko-KR" sz="1900" dirty="0"/>
              <a:t>!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0D2F62A3-441A-A108-4058-9531C9331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69005FA-2F64-70C1-DD00-F2D8E5B87A1D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40956921-6D61-AEE6-B34F-7D97E0D49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3F330D90-5F4B-72CA-0B25-7E70CDEB6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82B62A9D-8704-C7A8-61A6-1C0D0FD49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41AE1C69-FE36-FDCC-81A4-66506D4DE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BCFDA4E-7968-C155-4E6D-416165AC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38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B65E48-0C05-041F-063D-35558CF4F4AB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2: </a:t>
            </a:r>
            <a:r>
              <a:rPr lang="ko-KR" altLang="ko-KR" dirty="0" err="1"/>
              <a:t>청라</a:t>
            </a:r>
            <a:r>
              <a:rPr lang="ko-KR" altLang="ko-KR" dirty="0"/>
              <a:t> 지역 중학교 현황 </a:t>
            </a:r>
            <a:endParaRPr lang="ko-KR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US" sz="5300"/>
              <a:t>Section 2 </a:t>
            </a:r>
            <a:r>
              <a:rPr lang="ko-KR" altLang="en-US" sz="5300"/>
              <a:t>핵심 요약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4" y="1648870"/>
            <a:ext cx="4554847" cy="356026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ko-KR" altLang="en-US" sz="1800" dirty="0"/>
              <a:t>데이터 기반 현명한 선택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800" dirty="0"/>
              <a:t>✅ </a:t>
            </a:r>
            <a:r>
              <a:rPr lang="ko-KR" altLang="en-US" sz="1800" dirty="0" err="1"/>
              <a:t>청라</a:t>
            </a:r>
            <a:r>
              <a:rPr lang="ko-KR" altLang="en-US" sz="1800" dirty="0"/>
              <a:t> </a:t>
            </a:r>
            <a:r>
              <a:rPr lang="en-US" altLang="ko-KR" sz="1800" dirty="0"/>
              <a:t>7</a:t>
            </a:r>
            <a:r>
              <a:rPr lang="ko-KR" altLang="en-US" sz="1800" dirty="0"/>
              <a:t>개 중학교 각각 특색 존재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800" dirty="0"/>
              <a:t>✅ 진학실적도 학교별 차이 명확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800" dirty="0"/>
              <a:t>✅ </a:t>
            </a:r>
            <a:r>
              <a:rPr lang="en-US" altLang="ko-KR" sz="1800" dirty="0"/>
              <a:t>1</a:t>
            </a:r>
            <a:r>
              <a:rPr lang="ko-KR" altLang="en-US" sz="1800" dirty="0"/>
              <a:t>지망 충족률 </a:t>
            </a:r>
            <a:r>
              <a:rPr lang="en-US" altLang="ko-KR" sz="1800" dirty="0"/>
              <a:t>73% = </a:t>
            </a:r>
            <a:r>
              <a:rPr lang="ko-KR" altLang="en-US" sz="1800" dirty="0"/>
              <a:t>전략적 선택 중요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800" dirty="0"/>
              <a:t>✅ 우리 아이 성향과 학교 문화 매칭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800" dirty="0"/>
              <a:t>→ 감정이 아닌 사실 기반 결정</a:t>
            </a:r>
            <a:r>
              <a:rPr lang="en-US" altLang="ko-KR" sz="1800" dirty="0"/>
              <a:t>!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324006C6-3197-0CFD-14D7-C17A78B01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473DD-9EAB-7242-A97C-BA63BA49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C292E-27F1-252C-981E-06B89D758B23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2: </a:t>
            </a:r>
            <a:r>
              <a:rPr lang="ko-KR" altLang="ko-KR" dirty="0" err="1"/>
              <a:t>청라</a:t>
            </a:r>
            <a:r>
              <a:rPr lang="ko-KR" altLang="ko-KR" dirty="0"/>
              <a:t> 지역 중학교 현황 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en-US" altLang="ko-KR" sz="4200"/>
              <a:t>JLS </a:t>
            </a:r>
            <a:r>
              <a:rPr lang="ko-KR" altLang="en-US" sz="4200"/>
              <a:t>정상어학원 소개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• 15</a:t>
            </a:r>
            <a:r>
              <a:rPr lang="ko-KR" altLang="en-US" sz="1900" dirty="0"/>
              <a:t>년 전통의 </a:t>
            </a:r>
            <a:r>
              <a:rPr lang="ko-KR" altLang="en-US" sz="1900" dirty="0" err="1"/>
              <a:t>청라</a:t>
            </a:r>
            <a:r>
              <a:rPr lang="ko-KR" altLang="en-US" sz="1900" dirty="0"/>
              <a:t> 지역 대표 영어교육기관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 err="1"/>
              <a:t>청라</a:t>
            </a:r>
            <a:r>
              <a:rPr lang="ko-KR" altLang="en-US" sz="1900" dirty="0"/>
              <a:t> 지역 특목고 진학률 </a:t>
            </a:r>
            <a:r>
              <a:rPr lang="en-US" altLang="ko-KR" sz="1900" dirty="0"/>
              <a:t>1</a:t>
            </a:r>
            <a:r>
              <a:rPr lang="ko-KR" altLang="en-US" sz="1900" dirty="0"/>
              <a:t>위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 err="1"/>
              <a:t>소논문</a:t>
            </a:r>
            <a:r>
              <a:rPr lang="ko-KR" altLang="en-US" sz="1900" dirty="0"/>
              <a:t> 지도 전문 프로그램 운영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개별 맞춤형 학습 관리 시스템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학부모 만족도 </a:t>
            </a:r>
            <a:r>
              <a:rPr lang="en-US" altLang="ko-KR" sz="1900" dirty="0"/>
              <a:t>95% </a:t>
            </a:r>
            <a:r>
              <a:rPr lang="ko-KR" altLang="en-US" sz="1900" dirty="0"/>
              <a:t>이상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A055B44B-A14F-4A1A-3E09-7884261A9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CBAD8-E0E1-B1C9-8DA1-FC26A021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en-US" altLang="ko-KR" sz="4200"/>
              <a:t>1</a:t>
            </a:r>
            <a:r>
              <a:rPr lang="ko-KR" altLang="en-US" sz="4200"/>
              <a:t>지망 선택의 파워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운명을 바꾸는 한 번의 선택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📈 </a:t>
            </a:r>
            <a:r>
              <a:rPr lang="en-US" altLang="ko-KR" sz="1900" dirty="0"/>
              <a:t>1</a:t>
            </a:r>
            <a:r>
              <a:rPr lang="ko-KR" altLang="en-US" sz="1900" dirty="0"/>
              <a:t>지망 </a:t>
            </a:r>
            <a:r>
              <a:rPr lang="ko-KR" altLang="en-US" sz="1900" dirty="0" err="1"/>
              <a:t>배정률</a:t>
            </a:r>
            <a:r>
              <a:rPr lang="en-US" altLang="ko-KR" sz="1900" dirty="0"/>
              <a:t>: 73%</a:t>
            </a:r>
          </a:p>
          <a:p>
            <a:pPr marL="0" indent="0">
              <a:buNone/>
            </a:pPr>
            <a:r>
              <a:rPr lang="ko-KR" altLang="en-US" sz="1900" dirty="0"/>
              <a:t>📉 </a:t>
            </a:r>
            <a:r>
              <a:rPr lang="en-US" altLang="ko-KR" sz="1900" dirty="0"/>
              <a:t>2</a:t>
            </a:r>
            <a:r>
              <a:rPr lang="ko-KR" altLang="en-US" sz="1900" dirty="0"/>
              <a:t>지망 </a:t>
            </a:r>
            <a:r>
              <a:rPr lang="ko-KR" altLang="en-US" sz="1900" dirty="0" err="1"/>
              <a:t>배정률</a:t>
            </a:r>
            <a:r>
              <a:rPr lang="en-US" altLang="ko-KR" sz="1900" dirty="0"/>
              <a:t>: 18%</a:t>
            </a:r>
          </a:p>
          <a:p>
            <a:pPr marL="0" indent="0">
              <a:buNone/>
            </a:pPr>
            <a:r>
              <a:rPr lang="ko-KR" altLang="en-US" sz="1900" dirty="0"/>
              <a:t>📉 </a:t>
            </a:r>
            <a:r>
              <a:rPr lang="en-US" altLang="ko-KR" sz="1900" dirty="0"/>
              <a:t>3</a:t>
            </a:r>
            <a:r>
              <a:rPr lang="ko-KR" altLang="en-US" sz="1900" dirty="0"/>
              <a:t>지망 </a:t>
            </a:r>
            <a:r>
              <a:rPr lang="ko-KR" altLang="en-US" sz="1900" dirty="0" err="1"/>
              <a:t>배정률</a:t>
            </a:r>
            <a:r>
              <a:rPr lang="en-US" altLang="ko-KR" sz="1900" dirty="0"/>
              <a:t>: 9%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→ </a:t>
            </a:r>
            <a:r>
              <a:rPr lang="ko-KR" altLang="en-US" sz="1900" dirty="0"/>
              <a:t>원하는 학교 갈 확률 </a:t>
            </a:r>
            <a:r>
              <a:rPr lang="en-US" altLang="ko-KR" sz="1900" dirty="0"/>
              <a:t>4</a:t>
            </a:r>
            <a:r>
              <a:rPr lang="ko-KR" altLang="en-US" sz="1900" dirty="0"/>
              <a:t>배 차이</a:t>
            </a:r>
            <a:r>
              <a:rPr lang="en-US" altLang="ko-KR" sz="1900" dirty="0"/>
              <a:t>!</a:t>
            </a:r>
          </a:p>
          <a:p>
            <a:pPr marL="0" indent="0">
              <a:buNone/>
            </a:pPr>
            <a:r>
              <a:rPr lang="en-US" altLang="ko-KR" sz="1900" dirty="0"/>
              <a:t>→ 1</a:t>
            </a:r>
            <a:r>
              <a:rPr lang="ko-KR" altLang="en-US" sz="1900" dirty="0"/>
              <a:t>지망 선택이 중학교 </a:t>
            </a:r>
            <a:r>
              <a:rPr lang="en-US" altLang="ko-KR" sz="1900" dirty="0"/>
              <a:t>3</a:t>
            </a:r>
            <a:r>
              <a:rPr lang="ko-KR" altLang="en-US" sz="1900" dirty="0"/>
              <a:t>년을 결정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64F72FDC-5A2A-F0DE-66AA-620ADE23F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781BFFD-72FE-A852-7C52-4D94A61A26BF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10DF294C-7617-B7CF-E711-90C9DE4DC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5C26CEC7-A215-6E5A-55B1-7C9D365F0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ADA4349A-404A-2288-2E14-58C64D44D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47BE9258-5A08-426D-25D9-6CAEB0C9D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18B4CB0-6BD1-0C8E-4BBB-54C10C59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40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5DB410-4220-F704-F74C-622030C0A13C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3: </a:t>
            </a:r>
            <a:r>
              <a:rPr lang="ko-KR" altLang="ko-KR" dirty="0"/>
              <a:t>전략적 선택 방법 </a:t>
            </a:r>
            <a:endParaRPr lang="ko-KR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배정 시스템 이해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추첨 방식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거주지역별 블록 배정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컴퓨터 무작위 추첨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형제자매 가점 적용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전략 포인트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경쟁률 예측이 핵심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과거 데이터 분석 필수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안전판 확보 중요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6BD24E49-1AAE-B2DC-8B03-3C5896AB6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1A06807-6817-78DF-88DD-F4964F3F435B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5C8CD47E-F97C-F00C-D712-79F6710B0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F32FBF06-4360-7B8E-8611-75239BE45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334AAD48-53F7-BFCD-48AB-2F81DD991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387188F8-29BB-2484-9EE8-C8A536A09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614CC0F-384A-F8C4-74A9-48F8ED80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54E48B-F96E-63A4-E5C3-9F4A815A0550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3: </a:t>
            </a:r>
            <a:r>
              <a:rPr lang="ko-KR" altLang="ko-KR" dirty="0"/>
              <a:t>전략적 선택 방법 </a:t>
            </a:r>
            <a:endParaRPr lang="ko-KR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과거 경쟁률 패턴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고경쟁교 </a:t>
            </a:r>
            <a:r>
              <a:rPr lang="en-US" altLang="ko-KR" sz="1900" dirty="0"/>
              <a:t>(1.5:1 </a:t>
            </a:r>
            <a:r>
              <a:rPr lang="ko-KR" altLang="en-US" sz="1900" dirty="0"/>
              <a:t>이상</a:t>
            </a:r>
            <a:r>
              <a:rPr lang="en-US" altLang="ko-KR" sz="1900" dirty="0"/>
              <a:t>)】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 err="1"/>
              <a:t>청람중</a:t>
            </a:r>
            <a:r>
              <a:rPr lang="en-US" altLang="ko-KR" sz="1900" dirty="0"/>
              <a:t>: 1.8:1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 err="1"/>
              <a:t>청라중</a:t>
            </a:r>
            <a:r>
              <a:rPr lang="en-US" altLang="ko-KR" sz="1900" dirty="0"/>
              <a:t>: 1.6:1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중경쟁교 </a:t>
            </a:r>
            <a:r>
              <a:rPr lang="en-US" altLang="ko-KR" sz="1900" dirty="0"/>
              <a:t>(1.2-1.5:1)】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 err="1"/>
              <a:t>초은중</a:t>
            </a:r>
            <a:r>
              <a:rPr lang="en-US" altLang="ko-KR" sz="1900" dirty="0"/>
              <a:t>: 1.3:1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 err="1"/>
              <a:t>해원중</a:t>
            </a:r>
            <a:r>
              <a:rPr lang="en-US" altLang="ko-KR" sz="1900" dirty="0"/>
              <a:t>: 1.2:1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 err="1"/>
              <a:t>안정교</a:t>
            </a:r>
            <a:r>
              <a:rPr lang="ko-KR" altLang="en-US" sz="1900" dirty="0"/>
              <a:t> </a:t>
            </a:r>
            <a:r>
              <a:rPr lang="en-US" altLang="ko-KR" sz="1900" dirty="0"/>
              <a:t>(1.2:1 </a:t>
            </a:r>
            <a:r>
              <a:rPr lang="ko-KR" altLang="en-US" sz="1900" dirty="0"/>
              <a:t>미만</a:t>
            </a:r>
            <a:r>
              <a:rPr lang="en-US" altLang="ko-KR" sz="1900" dirty="0"/>
              <a:t>)】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신설교들</a:t>
            </a:r>
            <a:r>
              <a:rPr lang="en-US" altLang="ko-KR" sz="1900" dirty="0"/>
              <a:t>: 0.9-1.1:1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B298B6B7-4DBD-A718-E9B9-F32176A80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F5326A3-8770-116D-5035-235B4E426A7F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3AE128A4-CBEE-8F63-5E65-7A56A2025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D8ADDEC2-3BC7-1AF0-4521-51F200FBC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2764F87D-54BD-8020-75C2-CEBA66D24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48C8BF8F-B217-F8E6-A073-E4D0FEEFA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B82E272-1DE0-1931-244F-2119E35A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F6911E-25C6-8E26-04B9-2AF951117218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3: </a:t>
            </a:r>
            <a:r>
              <a:rPr lang="ko-KR" altLang="ko-KR" dirty="0"/>
              <a:t>전략적 선택 방법 </a:t>
            </a:r>
            <a:endParaRPr lang="ko-KR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학생 성향 진단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우리 아이는 어떤 타입</a:t>
            </a:r>
            <a:r>
              <a:rPr lang="en-US" altLang="ko-KR" sz="1900" dirty="0"/>
              <a:t>?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ko-KR" altLang="en-US" sz="1900" dirty="0"/>
              <a:t>🎯 공부형</a:t>
            </a:r>
            <a:r>
              <a:rPr lang="en-US" altLang="ko-KR" sz="1900" dirty="0"/>
              <a:t>: </a:t>
            </a:r>
            <a:r>
              <a:rPr lang="ko-KR" altLang="en-US" sz="1900" dirty="0"/>
              <a:t>학업성취 최우선</a:t>
            </a:r>
          </a:p>
          <a:p>
            <a:pPr marL="0" indent="0">
              <a:buNone/>
            </a:pPr>
            <a:r>
              <a:rPr lang="ko-KR" altLang="en-US" sz="1900" dirty="0"/>
              <a:t>🎭 활동형</a:t>
            </a:r>
            <a:r>
              <a:rPr lang="en-US" altLang="ko-KR" sz="1900" dirty="0"/>
              <a:t>: </a:t>
            </a:r>
            <a:r>
              <a:rPr lang="ko-KR" altLang="en-US" sz="1900" dirty="0"/>
              <a:t>리더십</a:t>
            </a:r>
            <a:r>
              <a:rPr lang="en-US" altLang="ko-KR" sz="1900" dirty="0"/>
              <a:t>·</a:t>
            </a:r>
            <a:r>
              <a:rPr lang="ko-KR" altLang="en-US" sz="1900" dirty="0"/>
              <a:t>특별활동 중시</a:t>
            </a:r>
          </a:p>
          <a:p>
            <a:pPr marL="0" indent="0">
              <a:buNone/>
            </a:pPr>
            <a:r>
              <a:rPr lang="ko-KR" altLang="en-US" sz="1900" dirty="0"/>
              <a:t>🛡️ 안정형</a:t>
            </a:r>
            <a:r>
              <a:rPr lang="en-US" altLang="ko-KR" sz="1900" dirty="0"/>
              <a:t>: </a:t>
            </a:r>
            <a:r>
              <a:rPr lang="ko-KR" altLang="en-US" sz="1900" dirty="0"/>
              <a:t>착실한 기본기 선호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→ 성향과 학교 문화 일치가 성공의 열쇠</a:t>
            </a:r>
            <a:r>
              <a:rPr lang="en-US" altLang="ko-KR" sz="1900" dirty="0"/>
              <a:t>!</a:t>
            </a:r>
          </a:p>
          <a:p>
            <a:pPr marL="0" indent="0">
              <a:buNone/>
            </a:pPr>
            <a:r>
              <a:rPr lang="en-US" altLang="ko-KR" sz="1900" dirty="0"/>
              <a:t>→ </a:t>
            </a:r>
            <a:r>
              <a:rPr lang="ko-KR" altLang="en-US" sz="1900" dirty="0"/>
              <a:t>미스매치 시 부적응 위험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EA682361-7D2A-A9F2-6F46-517A33A02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9CF00FE-AB76-7B5B-BEB3-810F811C629F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B66F1132-CDE6-8366-805E-59A1B8246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818C3768-060D-B892-64B3-F5FC5DF28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DC02071C-72A3-5151-7A69-954A63757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ADBCE0EA-BF0D-D0BE-9C61-85D9118DD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1D9BF5B-537F-EBD0-727D-1D7AC071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43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77BA7B-6364-D5B0-62AA-66B6B4E985CA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3: </a:t>
            </a:r>
            <a:r>
              <a:rPr lang="ko-KR" altLang="ko-KR" dirty="0"/>
              <a:t>전략적 선택 방법 </a:t>
            </a:r>
            <a:endParaRPr lang="ko-KR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공부형 학생 맞춤 전략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추천 학교</a:t>
            </a:r>
            <a:r>
              <a:rPr lang="en-US" altLang="ko-KR" sz="1900" dirty="0"/>
              <a:t>】</a:t>
            </a:r>
            <a:r>
              <a:rPr lang="ko-KR" altLang="en-US" sz="1900" dirty="0" err="1"/>
              <a:t>청람중</a:t>
            </a:r>
            <a:r>
              <a:rPr lang="en-US" altLang="ko-KR" sz="1900" dirty="0"/>
              <a:t>, </a:t>
            </a:r>
            <a:r>
              <a:rPr lang="ko-KR" altLang="en-US" sz="1900" dirty="0" err="1"/>
              <a:t>청라중</a:t>
            </a:r>
            <a:endParaRPr lang="ko-KR" altLang="en-US" sz="1900" dirty="0"/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선택 이유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우수한 교사진과 시설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체계적 교육과정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높은 특목고 진학률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학업 중심 분위기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주의점</a:t>
            </a:r>
            <a:r>
              <a:rPr lang="en-US" altLang="ko-KR" sz="1900" dirty="0"/>
              <a:t>】</a:t>
            </a:r>
            <a:r>
              <a:rPr lang="ko-KR" altLang="en-US" sz="1900" dirty="0"/>
              <a:t>경쟁 심화로 스트레스 가능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2DAB97EF-03DA-E5E6-BBE3-2FDDCBF02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A4A07D9-A6FA-C4AF-84B1-E3A6C9DAF1A0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4476161C-7890-4384-1EA6-54237B48B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46191BFA-06EF-BDB9-87E2-4F7C8B0B9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19206800-1D2E-470E-D168-45FDA1B1F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8E43D120-4447-BCC2-2BB9-CCDDBB1D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455253E-4C89-BF9A-6A55-9B068C2F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44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E8BF7B-77F1-AE3D-53FD-70C21FD90D2A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3: </a:t>
            </a:r>
            <a:r>
              <a:rPr lang="ko-KR" altLang="ko-KR" dirty="0"/>
              <a:t>전략적 선택 방법 </a:t>
            </a:r>
            <a:endParaRPr lang="ko-KR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활동형 학생 맞춤 전략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추천 학교</a:t>
            </a:r>
            <a:r>
              <a:rPr lang="en-US" altLang="ko-KR" sz="1900" dirty="0"/>
              <a:t>】</a:t>
            </a:r>
            <a:r>
              <a:rPr lang="ko-KR" altLang="en-US" sz="1900" dirty="0" err="1"/>
              <a:t>초은중</a:t>
            </a:r>
            <a:r>
              <a:rPr lang="en-US" altLang="ko-KR" sz="1900" dirty="0"/>
              <a:t>, </a:t>
            </a:r>
            <a:r>
              <a:rPr lang="ko-KR" altLang="en-US" sz="1900" dirty="0" err="1"/>
              <a:t>해원중</a:t>
            </a:r>
            <a:endParaRPr lang="ko-KR" altLang="en-US" sz="1900" dirty="0"/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선택 이유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다양한 </a:t>
            </a:r>
            <a:r>
              <a:rPr lang="ko-KR" altLang="en-US" sz="1900" dirty="0" err="1"/>
              <a:t>비교과</a:t>
            </a:r>
            <a:r>
              <a:rPr lang="ko-KR" altLang="en-US" sz="1900" dirty="0"/>
              <a:t> 프로그램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개별 관심과 지원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리더십 발휘 기회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창의적 활동 장려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주의점</a:t>
            </a:r>
            <a:r>
              <a:rPr lang="en-US" altLang="ko-KR" sz="1900" dirty="0"/>
              <a:t>】</a:t>
            </a:r>
            <a:r>
              <a:rPr lang="ko-KR" altLang="en-US" sz="1900" dirty="0"/>
              <a:t>학업과 활동의 균형 필요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59230E5A-B2CA-0F10-3C65-81F372EDC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7C99E2C-3294-D3BA-6CBD-A69650289475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D4A2D90E-64D3-98C6-BA3D-1B5450A0A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8DC37AB1-2F7D-F85C-C388-5BF7D9664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5682BA2E-3175-905B-2335-759EF4E41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8C3C11A8-6ADA-5E9A-B2C7-959E5B591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318F34E-C988-F5B1-E54D-49A81C87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45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2272C-CFB9-3673-8172-48148F08BA2C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3: </a:t>
            </a:r>
            <a:r>
              <a:rPr lang="ko-KR" altLang="ko-KR" dirty="0"/>
              <a:t>전략적 선택 방법 </a:t>
            </a:r>
            <a:endParaRPr lang="ko-KR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안정형 학생 맞춤 전략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추천 학교</a:t>
            </a:r>
            <a:r>
              <a:rPr lang="en-US" altLang="ko-KR" sz="1900" dirty="0"/>
              <a:t>】</a:t>
            </a:r>
            <a:r>
              <a:rPr lang="ko-KR" altLang="en-US" sz="1900" dirty="0" err="1"/>
              <a:t>루원중</a:t>
            </a:r>
            <a:r>
              <a:rPr lang="en-US" altLang="ko-KR" sz="1900" dirty="0"/>
              <a:t>, </a:t>
            </a:r>
            <a:r>
              <a:rPr lang="ko-KR" altLang="en-US" sz="1900" dirty="0" err="1"/>
              <a:t>청호중</a:t>
            </a:r>
            <a:r>
              <a:rPr lang="en-US" altLang="ko-KR" sz="1900" dirty="0"/>
              <a:t>, </a:t>
            </a:r>
            <a:r>
              <a:rPr lang="ko-KR" altLang="en-US" sz="1900" dirty="0" err="1"/>
              <a:t>경연중</a:t>
            </a:r>
            <a:endParaRPr lang="ko-KR" altLang="en-US" sz="1900" dirty="0"/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선택 이유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소규모 학급 운영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세심한 개별 관리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부담 없는 학습 분위기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기본기 탄탄히 다지기 가능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주의점</a:t>
            </a:r>
            <a:r>
              <a:rPr lang="en-US" altLang="ko-KR" sz="1900" dirty="0"/>
              <a:t>】</a:t>
            </a:r>
            <a:r>
              <a:rPr lang="ko-KR" altLang="en-US" sz="1900" dirty="0"/>
              <a:t>진학 정보 부족 가능성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1F4BB93F-8A38-1CFA-B8DC-4DEC17C81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D85AFBA-9E0D-76A3-A17D-D493F99FC742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61FED9C2-AE8F-E104-97F1-1E1BFFCD5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4757B32B-4CE8-0431-1852-FBECBD6C8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E55E8EAF-E0DF-16A1-759B-C736F2A44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904B7DD1-EBCC-0364-9998-F8D02F4FA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411E7C5-FA19-E341-987F-D106A9CF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46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CDB94C-2DEE-9B16-94F9-A7F44BAFBBDC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3: </a:t>
            </a:r>
            <a:r>
              <a:rPr lang="ko-KR" altLang="ko-KR" dirty="0"/>
              <a:t>전략적 선택 방법 </a:t>
            </a:r>
            <a:endParaRPr lang="ko-KR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성공 케이스 </a:t>
            </a:r>
            <a:r>
              <a:rPr lang="en-US" altLang="ko-KR" sz="4200"/>
              <a:t>1 - </a:t>
            </a:r>
            <a:r>
              <a:rPr lang="ko-KR" altLang="en-US" sz="4200"/>
              <a:t>공부형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👦 김민수 </a:t>
            </a:r>
            <a:r>
              <a:rPr lang="en-US" altLang="ko-KR" sz="1900" dirty="0"/>
              <a:t>(</a:t>
            </a:r>
            <a:r>
              <a:rPr lang="ko-KR" altLang="en-US" sz="1900" dirty="0" err="1"/>
              <a:t>청람중</a:t>
            </a:r>
            <a:r>
              <a:rPr lang="ko-KR" altLang="en-US" sz="1900" dirty="0"/>
              <a:t> → 대일외고</a:t>
            </a:r>
            <a:r>
              <a:rPr lang="en-US" altLang="ko-KR" sz="1900" dirty="0"/>
              <a:t>)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선택 이유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수학</a:t>
            </a:r>
            <a:r>
              <a:rPr lang="en-US" altLang="ko-KR" sz="1900" dirty="0"/>
              <a:t>·</a:t>
            </a:r>
            <a:r>
              <a:rPr lang="ko-KR" altLang="en-US" sz="1900" dirty="0"/>
              <a:t>과학 심화과정 매력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높은 특목고 진학률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【3</a:t>
            </a:r>
            <a:r>
              <a:rPr lang="ko-KR" altLang="en-US" sz="1900" dirty="0"/>
              <a:t>년 과정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중</a:t>
            </a:r>
            <a:r>
              <a:rPr lang="en-US" altLang="ko-KR" sz="1900" dirty="0"/>
              <a:t>1-2: </a:t>
            </a:r>
            <a:r>
              <a:rPr lang="ko-KR" altLang="en-US" sz="1900" dirty="0"/>
              <a:t>교과 성적 상위 </a:t>
            </a:r>
            <a:r>
              <a:rPr lang="en-US" altLang="ko-KR" sz="1900" dirty="0"/>
              <a:t>5% </a:t>
            </a:r>
            <a:r>
              <a:rPr lang="ko-KR" altLang="en-US" sz="1900" dirty="0"/>
              <a:t>유지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중</a:t>
            </a:r>
            <a:r>
              <a:rPr lang="en-US" altLang="ko-KR" sz="1900" dirty="0"/>
              <a:t>3: R&amp;E </a:t>
            </a:r>
            <a:r>
              <a:rPr lang="ko-KR" altLang="en-US" sz="1900" dirty="0"/>
              <a:t>프로젝트 대상 수상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결과</a:t>
            </a:r>
            <a:r>
              <a:rPr lang="en-US" altLang="ko-KR" sz="1900" dirty="0"/>
              <a:t>】</a:t>
            </a:r>
            <a:r>
              <a:rPr lang="ko-KR" altLang="en-US" sz="1900" dirty="0"/>
              <a:t>대일외고 수석 합격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9C7EDDBF-1D71-2C08-D81F-A76F53602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DBC05D1-5A7D-7B5F-367A-327B8F111121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32F8CAD7-0823-D2F0-DD8C-D9D01D3B9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8289767C-A427-23FD-BF8B-3C346025C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EC9260EE-893A-6956-6265-597DA059F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B7FB4453-7F52-8F80-9D68-B8CCE0F61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AE8EC50-5F2F-442E-6783-F5F408E6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47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AFA46E-F9CE-0DEC-37FB-2064BFC6DCB0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3: </a:t>
            </a:r>
            <a:r>
              <a:rPr lang="ko-KR" altLang="ko-KR" dirty="0"/>
              <a:t>전략적 선택 방법 </a:t>
            </a:r>
            <a:endParaRPr lang="ko-KR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성공 케이스 </a:t>
            </a:r>
            <a:r>
              <a:rPr lang="en-US" altLang="ko-KR" sz="4200"/>
              <a:t>2 - </a:t>
            </a:r>
            <a:r>
              <a:rPr lang="ko-KR" altLang="en-US" sz="4200"/>
              <a:t>활동형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👧 박지혜 </a:t>
            </a:r>
            <a:r>
              <a:rPr lang="en-US" altLang="ko-KR" sz="1900" dirty="0"/>
              <a:t>(</a:t>
            </a:r>
            <a:r>
              <a:rPr lang="ko-KR" altLang="en-US" sz="1900" dirty="0" err="1"/>
              <a:t>초은중</a:t>
            </a:r>
            <a:r>
              <a:rPr lang="ko-KR" altLang="en-US" sz="1900" dirty="0"/>
              <a:t> → 인천국제고</a:t>
            </a:r>
            <a:r>
              <a:rPr lang="en-US" altLang="ko-KR" sz="1900" dirty="0"/>
              <a:t>)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선택 이유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토론</a:t>
            </a:r>
            <a:r>
              <a:rPr lang="en-US" altLang="ko-KR" sz="1900" dirty="0"/>
              <a:t>·</a:t>
            </a:r>
            <a:r>
              <a:rPr lang="ko-KR" altLang="en-US" sz="1900" dirty="0"/>
              <a:t>발표 중심 수업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국제교류 프로그램 풍부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【3</a:t>
            </a:r>
            <a:r>
              <a:rPr lang="ko-KR" altLang="en-US" sz="1900" dirty="0"/>
              <a:t>년 과정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중</a:t>
            </a:r>
            <a:r>
              <a:rPr lang="en-US" altLang="ko-KR" sz="1900" dirty="0"/>
              <a:t>1: </a:t>
            </a:r>
            <a:r>
              <a:rPr lang="ko-KR" altLang="en-US" sz="1900" dirty="0"/>
              <a:t>영어토론부 가입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중</a:t>
            </a:r>
            <a:r>
              <a:rPr lang="en-US" altLang="ko-KR" sz="1900" dirty="0"/>
              <a:t>2: </a:t>
            </a:r>
            <a:r>
              <a:rPr lang="ko-KR" altLang="en-US" sz="1900" dirty="0"/>
              <a:t>학생회 부회장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중</a:t>
            </a:r>
            <a:r>
              <a:rPr lang="en-US" altLang="ko-KR" sz="1900" dirty="0"/>
              <a:t>3: </a:t>
            </a:r>
            <a:r>
              <a:rPr lang="ko-KR" altLang="en-US" sz="1900" dirty="0"/>
              <a:t>모의유엔 대표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결과</a:t>
            </a:r>
            <a:r>
              <a:rPr lang="en-US" altLang="ko-KR" sz="1900" dirty="0"/>
              <a:t>】</a:t>
            </a:r>
            <a:r>
              <a:rPr lang="ko-KR" altLang="en-US" sz="1900" dirty="0"/>
              <a:t>인천국제고 당당히 합격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50089D88-90D5-59BE-879A-2DBADA074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60B0C84-ADAF-302B-ECA8-B63BE791D9C0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4EF9F08C-9B53-882A-5C9D-18FD3155E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6FE0B6A3-9A0E-DBB6-98E5-12CDD7FAC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E69F34DC-6E48-3375-2BE4-723B4992D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BAAB6A67-3824-28A6-3E02-0E9EBF5AF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0FC3C98-8CDC-62D6-F1E8-84FBC181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48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9424C0-7C43-84AC-EE64-5C004A9E698C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3: </a:t>
            </a:r>
            <a:r>
              <a:rPr lang="ko-KR" altLang="ko-KR" dirty="0"/>
              <a:t>전략적 선택 방법 </a:t>
            </a:r>
            <a:endParaRPr lang="ko-KR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성공 케이스 </a:t>
            </a:r>
            <a:r>
              <a:rPr lang="en-US" altLang="ko-KR" sz="4200"/>
              <a:t>3 - </a:t>
            </a:r>
            <a:r>
              <a:rPr lang="ko-KR" altLang="en-US" sz="4200"/>
              <a:t>안정형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ko-KR" altLang="en-US" sz="1900" dirty="0"/>
              <a:t>👦 이준호 </a:t>
            </a:r>
            <a:r>
              <a:rPr lang="en-US" altLang="ko-KR" sz="1900" dirty="0"/>
              <a:t>(</a:t>
            </a:r>
            <a:r>
              <a:rPr lang="ko-KR" altLang="en-US" sz="1900" dirty="0" err="1"/>
              <a:t>해원중</a:t>
            </a:r>
            <a:r>
              <a:rPr lang="ko-KR" altLang="en-US" sz="1900" dirty="0"/>
              <a:t> → 인천하늘고</a:t>
            </a:r>
            <a:r>
              <a:rPr lang="en-US" altLang="ko-KR" sz="19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선택 이유</a:t>
            </a:r>
            <a:r>
              <a:rPr lang="en-US" altLang="ko-KR" sz="1900" dirty="0"/>
              <a:t>】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소규모 정예 교육 선호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개별 맞춤 지도 기대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【3</a:t>
            </a:r>
            <a:r>
              <a:rPr lang="ko-KR" altLang="en-US" sz="1900" dirty="0"/>
              <a:t>년 과정</a:t>
            </a:r>
            <a:r>
              <a:rPr lang="en-US" altLang="ko-KR" sz="1900" dirty="0"/>
              <a:t>】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꾸준한 상위 </a:t>
            </a:r>
            <a:r>
              <a:rPr lang="en-US" altLang="ko-KR" sz="1900" dirty="0"/>
              <a:t>20% </a:t>
            </a:r>
            <a:r>
              <a:rPr lang="ko-KR" altLang="en-US" sz="1900" dirty="0"/>
              <a:t>성적 유지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차분한 성격으로 성실 학습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교사 추천서 만점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결과</a:t>
            </a:r>
            <a:r>
              <a:rPr lang="en-US" altLang="ko-KR" sz="1900" dirty="0"/>
              <a:t>】</a:t>
            </a:r>
            <a:r>
              <a:rPr lang="ko-KR" altLang="en-US" sz="1900" dirty="0"/>
              <a:t>목표했던 명문 </a:t>
            </a:r>
            <a:r>
              <a:rPr lang="ko-KR" altLang="en-US" sz="1900" dirty="0" err="1"/>
              <a:t>일반고</a:t>
            </a:r>
            <a:r>
              <a:rPr lang="ko-KR" altLang="en-US" sz="1900" dirty="0"/>
              <a:t> 진학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B95EEC0F-A419-91AB-97BF-85C03E7B2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4AD8F28-4FEC-5484-76CE-562E303C63C6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5B60BEAD-4A98-610C-5902-77DE13BE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BA33E29E-8715-AD8E-D177-545A71EAC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477FEEBD-568F-8E2C-02F4-EE90A7989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1B497677-AA9F-F1EA-FEB3-E79EAFEB8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9092C81-F5B8-724E-A5F4-1FABE7C9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49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205B41-5092-8C1E-BC90-0BD011728F05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3: </a:t>
            </a:r>
            <a:r>
              <a:rPr lang="ko-KR" altLang="ko-KR" dirty="0"/>
              <a:t>전략적 선택 방법 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오늘의 목표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1. </a:t>
            </a:r>
            <a:r>
              <a:rPr lang="ko-KR" altLang="en-US" sz="1900" dirty="0"/>
              <a:t>중학교 진학이 단순한 배정이 아님을 인식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2. </a:t>
            </a:r>
            <a:r>
              <a:rPr lang="ko-KR" altLang="en-US" sz="1900" dirty="0"/>
              <a:t>고등학교</a:t>
            </a:r>
            <a:r>
              <a:rPr lang="en-US" altLang="ko-KR" sz="1900" dirty="0"/>
              <a:t>-</a:t>
            </a:r>
            <a:r>
              <a:rPr lang="ko-KR" altLang="en-US" sz="1900" dirty="0"/>
              <a:t>대학까지 연결되는 첫 출발선임을 이해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3. </a:t>
            </a:r>
            <a:r>
              <a:rPr lang="ko-KR" altLang="en-US" sz="1900" dirty="0"/>
              <a:t>우리 아이만의 맞춤형 전략 수립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B75067FE-3341-C15B-EA19-440CD4396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E2C5D-533B-A4D5-DF4A-C4B8C077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실패 케이스 분석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❌ 실패 사례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공부형 → 활동 중심 학교 진학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결과</a:t>
            </a:r>
            <a:r>
              <a:rPr lang="en-US" altLang="ko-KR" sz="1900" dirty="0"/>
              <a:t>: </a:t>
            </a:r>
            <a:r>
              <a:rPr lang="ko-KR" altLang="en-US" sz="1900" dirty="0"/>
              <a:t>부적응으로 성적 하락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❌ 실패 원인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성향과 학교 문화 불일치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사전 정보 수집 부족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주변 권유만으로 결정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→ 신중한 사전 조사 필수</a:t>
            </a:r>
            <a:r>
              <a:rPr lang="en-US" altLang="ko-KR" sz="1900" dirty="0"/>
              <a:t>!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EBB3996B-1837-FD45-54BC-414033453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4F9846C-A926-2578-D7EB-2073766554AC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8B5C08BD-D4E0-D33F-2044-E6031BD28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7FF63B9F-C56E-BC6C-B9F6-B98388412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849CEFD7-AC36-AD0D-CC7B-4AB4BF9F0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FCF7B2AB-DB7F-E500-3700-940F80109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1A95DBA-6A06-A7B9-B710-D0E6806D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A9A96C-3399-1C26-465A-40903654CA63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3: </a:t>
            </a:r>
            <a:r>
              <a:rPr lang="ko-KR" altLang="ko-KR" dirty="0"/>
              <a:t>전략적 선택 방법 </a:t>
            </a:r>
            <a:endParaRPr lang="ko-KR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선택 체크리스트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ko-KR" altLang="en-US" sz="2700" dirty="0"/>
              <a:t>🔍 우리 아이 성향 파악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700" dirty="0"/>
              <a:t>• </a:t>
            </a:r>
            <a:r>
              <a:rPr lang="ko-KR" altLang="en-US" sz="2700" dirty="0"/>
              <a:t>학습 스타일은</a:t>
            </a:r>
            <a:r>
              <a:rPr lang="en-US" altLang="ko-KR" sz="2700" dirty="0"/>
              <a:t>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700" dirty="0"/>
              <a:t>• </a:t>
            </a:r>
            <a:r>
              <a:rPr lang="ko-KR" altLang="en-US" sz="2700" dirty="0"/>
              <a:t>성격 유형은</a:t>
            </a:r>
            <a:r>
              <a:rPr lang="en-US" altLang="ko-KR" sz="2700" dirty="0"/>
              <a:t>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700" dirty="0"/>
              <a:t>• </a:t>
            </a:r>
            <a:r>
              <a:rPr lang="ko-KR" altLang="en-US" sz="2700" dirty="0"/>
              <a:t>관심 분야는</a:t>
            </a:r>
            <a:r>
              <a:rPr lang="en-US" altLang="ko-KR" sz="2700" dirty="0"/>
              <a:t>?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2700" dirty="0"/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2700" dirty="0"/>
              <a:t>🔍 학교 정보 수집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700" dirty="0"/>
              <a:t>• </a:t>
            </a:r>
            <a:r>
              <a:rPr lang="ko-KR" altLang="en-US" sz="2700" dirty="0"/>
              <a:t>홈페이지 상세 확인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700" dirty="0"/>
              <a:t>• </a:t>
            </a:r>
            <a:r>
              <a:rPr lang="ko-KR" altLang="en-US" sz="2700" dirty="0"/>
              <a:t>설명회 적극 참석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700" dirty="0"/>
              <a:t>• </a:t>
            </a:r>
            <a:r>
              <a:rPr lang="ko-KR" altLang="en-US" sz="2700" dirty="0"/>
              <a:t>재학생</a:t>
            </a:r>
            <a:r>
              <a:rPr lang="en-US" altLang="ko-KR" sz="2700" dirty="0"/>
              <a:t>·</a:t>
            </a:r>
            <a:r>
              <a:rPr lang="ko-KR" altLang="en-US" sz="2700" dirty="0"/>
              <a:t>학부모 인터뷰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2700" dirty="0"/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2700" dirty="0"/>
              <a:t>🔍 가족 상황 고려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700" dirty="0"/>
              <a:t>• </a:t>
            </a:r>
            <a:r>
              <a:rPr lang="ko-KR" altLang="en-US" sz="2700" dirty="0"/>
              <a:t>통학 거리 </a:t>
            </a:r>
            <a:r>
              <a:rPr lang="en-US" altLang="ko-KR" sz="2700" dirty="0"/>
              <a:t>| </a:t>
            </a:r>
            <a:r>
              <a:rPr lang="ko-KR" altLang="en-US" sz="2700" dirty="0"/>
              <a:t>경제적 여건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307C063A-AC84-C352-5CAC-489B3C748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4A34A5C-1F83-9F99-1BA1-91D79FBCD7AE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027689E9-3900-D183-D10D-0CACF615B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8082081F-951D-59AF-986A-59BDE19F0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59A32F73-997C-949C-98EE-CA2939ACD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1" name="Image 4" descr="preencoded.png">
              <a:extLst>
                <a:ext uri="{FF2B5EF4-FFF2-40B4-BE49-F238E27FC236}">
                  <a16:creationId xmlns:a16="http://schemas.microsoft.com/office/drawing/2014/main" id="{1834B46E-18B4-60FE-3F44-C2615EC71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7B565B4-C3D1-ECBB-0363-BA4CDDDF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51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37937C-29CC-1D98-4718-9BED84885872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3: </a:t>
            </a:r>
            <a:r>
              <a:rPr lang="ko-KR" altLang="ko-KR" dirty="0"/>
              <a:t>전략적 선택 방법 </a:t>
            </a:r>
            <a:endParaRPr lang="ko-KR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US" sz="5300"/>
              <a:t>Section 3 </a:t>
            </a:r>
            <a:r>
              <a:rPr lang="ko-KR" altLang="en-US" sz="5300"/>
              <a:t>핵심 요약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4" y="1648870"/>
            <a:ext cx="4395727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성향별 맞춤 전략이 핵심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✅ </a:t>
            </a:r>
            <a:r>
              <a:rPr lang="en-US" altLang="ko-KR" sz="1900" dirty="0"/>
              <a:t>1</a:t>
            </a:r>
            <a:r>
              <a:rPr lang="ko-KR" altLang="en-US" sz="1900" dirty="0"/>
              <a:t>지망 선택이 운명 결정</a:t>
            </a:r>
          </a:p>
          <a:p>
            <a:pPr marL="0" indent="0">
              <a:buNone/>
            </a:pPr>
            <a:r>
              <a:rPr lang="ko-KR" altLang="en-US" sz="1900" dirty="0"/>
              <a:t>✅ 성향과 학교 문화 매칭 중요</a:t>
            </a:r>
          </a:p>
          <a:p>
            <a:pPr marL="0" indent="0">
              <a:buNone/>
            </a:pPr>
            <a:r>
              <a:rPr lang="ko-KR" altLang="en-US" sz="1900" dirty="0"/>
              <a:t>✅ 데이터 기반 전략적 접근</a:t>
            </a:r>
          </a:p>
          <a:p>
            <a:pPr marL="0" indent="0">
              <a:buNone/>
            </a:pPr>
            <a:r>
              <a:rPr lang="ko-KR" altLang="en-US" sz="1900" dirty="0"/>
              <a:t>✅ 사전 정보 수집 필수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→ 지금부터 체계적 정보 수집 시작</a:t>
            </a:r>
            <a:r>
              <a:rPr lang="en-US" altLang="ko-KR" sz="1900" dirty="0"/>
              <a:t>!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8A884991-7EEF-ACCC-68D4-8EFD873B3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496AEFB-D563-815F-BA9F-0FEFFE72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456D4-001E-1F8A-4C7B-5B9CB5C493D0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3: </a:t>
            </a:r>
            <a:r>
              <a:rPr lang="ko-KR" altLang="ko-KR" dirty="0"/>
              <a:t>전략적 선택 방법 </a:t>
            </a:r>
            <a:endParaRPr lang="ko-KR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예비중학생 준비 로드맵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지금 시작하는 차이가 </a:t>
            </a:r>
            <a:r>
              <a:rPr lang="en-US" altLang="ko-KR" sz="1900" dirty="0"/>
              <a:t>3</a:t>
            </a:r>
            <a:r>
              <a:rPr lang="ko-KR" altLang="en-US" sz="1900" dirty="0"/>
              <a:t>년을 좌우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📅 초</a:t>
            </a:r>
            <a:r>
              <a:rPr lang="en-US" altLang="ko-KR" sz="1900" dirty="0"/>
              <a:t>6 </a:t>
            </a:r>
            <a:r>
              <a:rPr lang="ko-KR" altLang="en-US" sz="1900" dirty="0"/>
              <a:t>겨울방학</a:t>
            </a:r>
            <a:r>
              <a:rPr lang="en-US" altLang="ko-KR" sz="1900" dirty="0"/>
              <a:t>: </a:t>
            </a:r>
            <a:r>
              <a:rPr lang="ko-KR" altLang="en-US" sz="1900" dirty="0"/>
              <a:t>기본기 완성</a:t>
            </a:r>
          </a:p>
          <a:p>
            <a:pPr marL="0" indent="0">
              <a:buNone/>
            </a:pPr>
            <a:r>
              <a:rPr lang="ko-KR" altLang="en-US" sz="1900" dirty="0"/>
              <a:t>📅 중</a:t>
            </a:r>
            <a:r>
              <a:rPr lang="en-US" altLang="ko-KR" sz="1900" dirty="0"/>
              <a:t>1 1</a:t>
            </a:r>
            <a:r>
              <a:rPr lang="ko-KR" altLang="en-US" sz="1900" dirty="0"/>
              <a:t>학기</a:t>
            </a:r>
            <a:r>
              <a:rPr lang="en-US" altLang="ko-KR" sz="1900" dirty="0"/>
              <a:t>: </a:t>
            </a:r>
            <a:r>
              <a:rPr lang="ko-KR" altLang="en-US" sz="1900" dirty="0"/>
              <a:t>적응 </a:t>
            </a:r>
            <a:r>
              <a:rPr lang="en-US" altLang="ko-KR" sz="1900" dirty="0"/>
              <a:t>+ </a:t>
            </a:r>
            <a:r>
              <a:rPr lang="ko-KR" altLang="en-US" sz="1900" dirty="0"/>
              <a:t>습관 형성</a:t>
            </a:r>
          </a:p>
          <a:p>
            <a:pPr marL="0" indent="0">
              <a:buNone/>
            </a:pPr>
            <a:r>
              <a:rPr lang="ko-KR" altLang="en-US" sz="1900" dirty="0"/>
              <a:t>📅 중</a:t>
            </a:r>
            <a:r>
              <a:rPr lang="en-US" altLang="ko-KR" sz="1900" dirty="0"/>
              <a:t>1 2</a:t>
            </a:r>
            <a:r>
              <a:rPr lang="ko-KR" altLang="en-US" sz="1900" dirty="0"/>
              <a:t>학기</a:t>
            </a:r>
            <a:r>
              <a:rPr lang="en-US" altLang="ko-KR" sz="1900" dirty="0"/>
              <a:t>: </a:t>
            </a:r>
            <a:r>
              <a:rPr lang="ko-KR" altLang="en-US" sz="1900" dirty="0"/>
              <a:t>본격 성적 관리</a:t>
            </a:r>
          </a:p>
          <a:p>
            <a:pPr marL="0" indent="0">
              <a:buNone/>
            </a:pPr>
            <a:r>
              <a:rPr lang="ko-KR" altLang="en-US" sz="1900" dirty="0"/>
              <a:t>📅 중</a:t>
            </a:r>
            <a:r>
              <a:rPr lang="en-US" altLang="ko-KR" sz="1900" dirty="0"/>
              <a:t>2 </a:t>
            </a:r>
            <a:r>
              <a:rPr lang="ko-KR" altLang="en-US" sz="1900" dirty="0"/>
              <a:t>전체</a:t>
            </a:r>
            <a:r>
              <a:rPr lang="en-US" altLang="ko-KR" sz="1900" dirty="0"/>
              <a:t>: </a:t>
            </a:r>
            <a:r>
              <a:rPr lang="ko-KR" altLang="en-US" sz="1900" dirty="0"/>
              <a:t>심화 학습 </a:t>
            </a:r>
            <a:r>
              <a:rPr lang="en-US" altLang="ko-KR" sz="1900" dirty="0"/>
              <a:t>+ </a:t>
            </a:r>
            <a:r>
              <a:rPr lang="ko-KR" altLang="en-US" sz="1900" dirty="0" err="1"/>
              <a:t>비교과</a:t>
            </a: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📅 중</a:t>
            </a:r>
            <a:r>
              <a:rPr lang="en-US" altLang="ko-KR" sz="1900" dirty="0"/>
              <a:t>3 </a:t>
            </a:r>
            <a:r>
              <a:rPr lang="ko-KR" altLang="en-US" sz="1900" dirty="0"/>
              <a:t>전체</a:t>
            </a:r>
            <a:r>
              <a:rPr lang="en-US" altLang="ko-KR" sz="1900" dirty="0"/>
              <a:t>: </a:t>
            </a:r>
            <a:r>
              <a:rPr lang="ko-KR" altLang="en-US" sz="1900" dirty="0"/>
              <a:t>진학 준비 집중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→ 단계별 목표 달성이 성공 비결</a:t>
            </a:r>
            <a:r>
              <a:rPr lang="en-US" altLang="ko-KR" sz="1900" dirty="0"/>
              <a:t>!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E2DB3939-CFA1-B0A7-5958-F2C7066EC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29DBA8B-8BE7-A5ED-532C-EFF661B2617A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0AFE4050-47EE-897A-D0F6-5B8678199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5F1749BF-0FE5-1C66-AA77-0DF8F65F0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D00A78C9-7D31-85BF-B35F-548D1BF4E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C7FC94D9-68DF-F0D1-3E6C-D0BB0ECD7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BA6021C-D823-5511-9DA4-9E77A639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53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AB2FB0-3A2C-DBB3-FD70-830B5FDAE19C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4: </a:t>
            </a:r>
            <a:r>
              <a:rPr lang="ko-KR" altLang="ko-KR" dirty="0"/>
              <a:t>예비중학생 </a:t>
            </a:r>
            <a:r>
              <a:rPr lang="ko-KR" altLang="ko-KR" dirty="0" err="1"/>
              <a:t>준비법</a:t>
            </a:r>
            <a:r>
              <a:rPr lang="ko-KR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C745F0-A8D2-D376-3A54-18644D7F839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993" r="1006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시기별 세부 전략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6ED4E7-8591-3623-DE23-5CD6D1044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86806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5D2921E2-A7D3-6FB8-1DE8-668E31891D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2DE59D1-8E57-FBF1-CB6A-E3DD34C4E294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8" name="Image 1" descr="preencoded.png">
              <a:extLst>
                <a:ext uri="{FF2B5EF4-FFF2-40B4-BE49-F238E27FC236}">
                  <a16:creationId xmlns:a16="http://schemas.microsoft.com/office/drawing/2014/main" id="{5DB06873-9051-286E-1D76-E89BAD73F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9" name="Image 2" descr="preencoded.png">
              <a:extLst>
                <a:ext uri="{FF2B5EF4-FFF2-40B4-BE49-F238E27FC236}">
                  <a16:creationId xmlns:a16="http://schemas.microsoft.com/office/drawing/2014/main" id="{C0C117E4-3918-1D3B-8838-486CF626E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11" name="Image 3" descr="preencoded.png">
              <a:extLst>
                <a:ext uri="{FF2B5EF4-FFF2-40B4-BE49-F238E27FC236}">
                  <a16:creationId xmlns:a16="http://schemas.microsoft.com/office/drawing/2014/main" id="{90FB6F2F-E295-84A9-0313-C12501382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2" name="Image 4" descr="preencoded.png">
              <a:extLst>
                <a:ext uri="{FF2B5EF4-FFF2-40B4-BE49-F238E27FC236}">
                  <a16:creationId xmlns:a16="http://schemas.microsoft.com/office/drawing/2014/main" id="{35B80005-E07A-79AC-027C-1957C249D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5A033FD-4BFB-5533-5334-75E2C926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54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9999F9-8D4D-AB0E-F20C-B4804945ED52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4: </a:t>
            </a:r>
            <a:r>
              <a:rPr lang="ko-KR" altLang="ko-KR" dirty="0"/>
              <a:t>예비중학생 </a:t>
            </a:r>
            <a:r>
              <a:rPr lang="ko-KR" altLang="ko-KR" dirty="0" err="1"/>
              <a:t>준비법</a:t>
            </a:r>
            <a:r>
              <a:rPr lang="ko-KR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3900"/>
              <a:t>학습 역량 체크리스트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✅ 기초 학력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국</a:t>
            </a:r>
            <a:r>
              <a:rPr lang="en-US" altLang="ko-KR" sz="1900" dirty="0"/>
              <a:t>/</a:t>
            </a:r>
            <a:r>
              <a:rPr lang="ko-KR" altLang="en-US" sz="1900" dirty="0"/>
              <a:t>영</a:t>
            </a:r>
            <a:r>
              <a:rPr lang="en-US" altLang="ko-KR" sz="1900" dirty="0"/>
              <a:t>/</a:t>
            </a:r>
            <a:r>
              <a:rPr lang="ko-KR" altLang="en-US" sz="1900" dirty="0"/>
              <a:t>수 교과서 </a:t>
            </a:r>
            <a:r>
              <a:rPr lang="en-US" altLang="ko-KR" sz="1900" dirty="0"/>
              <a:t>80% </a:t>
            </a:r>
            <a:r>
              <a:rPr lang="ko-KR" altLang="en-US" sz="1900" dirty="0"/>
              <a:t>이상 이해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기본 개념 완벽 숙지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✅ 학습 습관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하루 </a:t>
            </a:r>
            <a:r>
              <a:rPr lang="en-US" altLang="ko-KR" sz="1900" dirty="0"/>
              <a:t>2</a:t>
            </a:r>
            <a:r>
              <a:rPr lang="ko-KR" altLang="en-US" sz="1900" dirty="0"/>
              <a:t>시간 이상 자기주도학습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꾸준한 학습 패턴 유지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✅ 시간 관리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계획표 작성 및 실행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우선순위 설정 능력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3CB9683C-A1AD-3B34-E616-07BA49AE0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4996619-E1A2-771C-D6CA-E83D00007728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4FBC41CE-07A4-3331-3125-79DFAD196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1838FF8A-78F9-3FCA-D51F-3FF2B97C3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23815A7E-D927-76D5-897F-28EB89A5F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1" name="Image 4" descr="preencoded.png">
              <a:extLst>
                <a:ext uri="{FF2B5EF4-FFF2-40B4-BE49-F238E27FC236}">
                  <a16:creationId xmlns:a16="http://schemas.microsoft.com/office/drawing/2014/main" id="{2D14BA5F-6999-861A-628A-AD0C1B0A6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5905F23-E834-1BC7-6F81-F389E820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55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F89D47-7560-A131-2A2C-C4FFB4511FED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4: </a:t>
            </a:r>
            <a:r>
              <a:rPr lang="ko-KR" altLang="ko-KR" dirty="0"/>
              <a:t>예비중학생 </a:t>
            </a:r>
            <a:r>
              <a:rPr lang="ko-KR" altLang="ko-KR" dirty="0" err="1"/>
              <a:t>준비법</a:t>
            </a:r>
            <a:r>
              <a:rPr lang="ko-KR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중학 영어의 새로운 도전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수행평가 </a:t>
            </a:r>
            <a:r>
              <a:rPr lang="en-US" altLang="ko-KR" sz="1900" dirty="0"/>
              <a:t>70% </a:t>
            </a:r>
            <a:r>
              <a:rPr lang="ko-KR" altLang="en-US" sz="1900" dirty="0"/>
              <a:t>시대의 특징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변화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지필고사 </a:t>
            </a:r>
            <a:r>
              <a:rPr lang="en-US" altLang="ko-KR" sz="1900" dirty="0"/>
              <a:t>30% → </a:t>
            </a:r>
            <a:r>
              <a:rPr lang="ko-KR" altLang="en-US" sz="1900" dirty="0"/>
              <a:t>수행평가 </a:t>
            </a:r>
            <a:r>
              <a:rPr lang="en-US" altLang="ko-KR" sz="1900" dirty="0"/>
              <a:t>70%</a:t>
            </a:r>
          </a:p>
          <a:p>
            <a:pPr marL="0" indent="0">
              <a:buNone/>
            </a:pPr>
            <a:r>
              <a:rPr lang="en-US" altLang="ko-KR" sz="1900" dirty="0"/>
              <a:t>• 4</a:t>
            </a:r>
            <a:r>
              <a:rPr lang="ko-KR" altLang="en-US" sz="1900" dirty="0"/>
              <a:t>대 영역 통합 평가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창의적 표현 중시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대응 전략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Speaking &amp; Writing </a:t>
            </a:r>
            <a:r>
              <a:rPr lang="ko-KR" altLang="en-US" sz="1900" dirty="0"/>
              <a:t>집중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프로젝트 수행 능력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협업 및 발표 역량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02C23C81-3387-A8D4-8D94-B9377B435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2F00DC9-4A45-4593-5CBF-8FC67FC38B34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5CC78C55-33FD-E893-12B9-4A73ED46B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60202C0F-34B7-2F1E-E70D-0BCDB971F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8766C496-EB10-647B-DE18-F3798FF2D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1" name="Image 4" descr="preencoded.png">
              <a:extLst>
                <a:ext uri="{FF2B5EF4-FFF2-40B4-BE49-F238E27FC236}">
                  <a16:creationId xmlns:a16="http://schemas.microsoft.com/office/drawing/2014/main" id="{41DC797A-DD3C-69F9-5478-EBEC975A4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1855304-2F89-B2D7-9653-7ED50945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56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5BBDDE-1DF4-A1CE-2CF1-1CE9E2AB7152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4: </a:t>
            </a:r>
            <a:r>
              <a:rPr lang="ko-KR" altLang="ko-KR" dirty="0"/>
              <a:t>예비중학생 </a:t>
            </a:r>
            <a:r>
              <a:rPr lang="ko-KR" altLang="ko-KR" dirty="0" err="1"/>
              <a:t>준비법</a:t>
            </a:r>
            <a:r>
              <a:rPr lang="ko-KR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en-US" altLang="ko-KR" sz="4200"/>
              <a:t>Writing </a:t>
            </a:r>
            <a:r>
              <a:rPr lang="ko-KR" altLang="en-US" sz="4200"/>
              <a:t>능력 집중 개발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중요성</a:t>
            </a:r>
            <a:r>
              <a:rPr lang="en-US" altLang="ko-KR" sz="1900" dirty="0"/>
              <a:t>】</a:t>
            </a:r>
            <a:r>
              <a:rPr lang="ko-KR" altLang="en-US" sz="1900" dirty="0"/>
              <a:t>수행평가 </a:t>
            </a:r>
            <a:r>
              <a:rPr lang="en-US" altLang="ko-KR" sz="1900" dirty="0"/>
              <a:t>25% </a:t>
            </a:r>
            <a:r>
              <a:rPr lang="ko-KR" altLang="en-US" sz="1900" dirty="0"/>
              <a:t>차지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현재 수준 진단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영어 일기 쓰기 가능</a:t>
            </a:r>
            <a:r>
              <a:rPr lang="en-US" altLang="ko-KR" sz="1900" dirty="0"/>
              <a:t>?</a:t>
            </a:r>
          </a:p>
          <a:p>
            <a:pPr marL="0" indent="0">
              <a:buNone/>
            </a:pPr>
            <a:r>
              <a:rPr lang="en-US" altLang="ko-KR" sz="1900" dirty="0"/>
              <a:t>• 3</a:t>
            </a:r>
            <a:r>
              <a:rPr lang="ko-KR" altLang="en-US" sz="1900" dirty="0"/>
              <a:t>문단 에세이 작성 가능</a:t>
            </a:r>
            <a:r>
              <a:rPr lang="en-US" altLang="ko-KR" sz="1900" dirty="0"/>
              <a:t>?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목표 수준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100</a:t>
            </a:r>
            <a:r>
              <a:rPr lang="ko-KR" altLang="en-US" sz="1900" dirty="0"/>
              <a:t>단어 에세이 유창하게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논리적 구조 갖춘 글쓰기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→ </a:t>
            </a:r>
            <a:r>
              <a:rPr lang="en-US" altLang="ko-KR" sz="1900" dirty="0"/>
              <a:t>JLS </a:t>
            </a:r>
            <a:r>
              <a:rPr lang="ko-KR" altLang="en-US" sz="1900" dirty="0"/>
              <a:t>라이팅 </a:t>
            </a:r>
            <a:r>
              <a:rPr lang="ko-KR" altLang="en-US" sz="1900" dirty="0" err="1"/>
              <a:t>집중반</a:t>
            </a:r>
            <a:r>
              <a:rPr lang="ko-KR" altLang="en-US" sz="1900" dirty="0"/>
              <a:t> 추천</a:t>
            </a:r>
            <a:r>
              <a:rPr lang="en-US" altLang="ko-KR" sz="1900" dirty="0"/>
              <a:t>!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5FA6A8CA-4589-708D-A945-F1BE1FE0E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BF0244C-3892-16DB-BA56-D9AF83FC5FBC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EB913887-3DE9-4405-14F7-F26484F6C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68B924EA-1948-A711-2851-80A21E4E3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887BE122-033F-F9D9-2B20-C82FDC15B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1" name="Image 4" descr="preencoded.png">
              <a:extLst>
                <a:ext uri="{FF2B5EF4-FFF2-40B4-BE49-F238E27FC236}">
                  <a16:creationId xmlns:a16="http://schemas.microsoft.com/office/drawing/2014/main" id="{D8981EA2-A2E9-EB3F-A358-31E438CE6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3E5D7C2-31A0-5605-0012-C8BBFBEC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57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1FFA-14BC-EDE4-A3D7-AAE48E849FDA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4: </a:t>
            </a:r>
            <a:r>
              <a:rPr lang="ko-KR" altLang="ko-KR" dirty="0"/>
              <a:t>예비중학생 </a:t>
            </a:r>
            <a:r>
              <a:rPr lang="ko-KR" altLang="ko-KR" dirty="0" err="1"/>
              <a:t>준비법</a:t>
            </a:r>
            <a:r>
              <a:rPr lang="ko-KR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en-US" sz="4200"/>
              <a:t>Speaking </a:t>
            </a:r>
            <a:r>
              <a:rPr lang="ko-KR" altLang="en-US" sz="4200"/>
              <a:t>능력 집중 개발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중요성</a:t>
            </a:r>
            <a:r>
              <a:rPr lang="en-US" altLang="ko-KR" sz="1900" dirty="0"/>
              <a:t>】</a:t>
            </a:r>
            <a:r>
              <a:rPr lang="ko-KR" altLang="en-US" sz="1900" dirty="0"/>
              <a:t>발표 수행평가 </a:t>
            </a:r>
            <a:r>
              <a:rPr lang="en-US" altLang="ko-KR" sz="1900" dirty="0"/>
              <a:t>20% </a:t>
            </a:r>
            <a:r>
              <a:rPr lang="ko-KR" altLang="en-US" sz="1900" dirty="0"/>
              <a:t>차지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현재 수준 진단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영어로 자기소개 </a:t>
            </a:r>
            <a:r>
              <a:rPr lang="en-US" altLang="ko-KR" sz="1900" dirty="0"/>
              <a:t>3</a:t>
            </a:r>
            <a:r>
              <a:rPr lang="ko-KR" altLang="en-US" sz="1900" dirty="0"/>
              <a:t>분 가능</a:t>
            </a:r>
            <a:r>
              <a:rPr lang="en-US" altLang="ko-KR" sz="1900" dirty="0"/>
              <a:t>?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주제 발표 자신감 있나</a:t>
            </a:r>
            <a:r>
              <a:rPr lang="en-US" altLang="ko-KR" sz="1900" dirty="0"/>
              <a:t>?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목표 수준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5</a:t>
            </a:r>
            <a:r>
              <a:rPr lang="ko-KR" altLang="en-US" sz="1900" dirty="0"/>
              <a:t>분 발표 자신감 있게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질의응답까지 완벽하게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→ </a:t>
            </a:r>
            <a:r>
              <a:rPr lang="en-US" altLang="ko-KR" sz="1900" dirty="0"/>
              <a:t>JLS </a:t>
            </a:r>
            <a:r>
              <a:rPr lang="ko-KR" altLang="en-US" sz="1900" dirty="0"/>
              <a:t>스피킹 </a:t>
            </a:r>
            <a:r>
              <a:rPr lang="ko-KR" altLang="en-US" sz="1900" dirty="0" err="1"/>
              <a:t>전문반</a:t>
            </a:r>
            <a:r>
              <a:rPr lang="ko-KR" altLang="en-US" sz="1900" dirty="0"/>
              <a:t> 운영</a:t>
            </a:r>
            <a:r>
              <a:rPr lang="en-US" altLang="ko-KR" sz="1900" dirty="0"/>
              <a:t>!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411D6A0A-0107-1148-BBDD-50AB80765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7122240-175F-80D3-7E24-ED833D10E2CD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3174806B-BE10-E371-4C69-607DEF6A4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367B23DF-FBEC-F17F-2D12-5C6EFF7C0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0049A8A9-6E89-81EE-FF47-74C304459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1" name="Image 4" descr="preencoded.png">
              <a:extLst>
                <a:ext uri="{FF2B5EF4-FFF2-40B4-BE49-F238E27FC236}">
                  <a16:creationId xmlns:a16="http://schemas.microsoft.com/office/drawing/2014/main" id="{CA5C6EDE-BE3D-12AB-53AC-2B6B06DD3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05BBD84-BB1B-9BFB-3F47-57CCC9AF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58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95960-D366-E806-26C2-35CD28A7558D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4: </a:t>
            </a:r>
            <a:r>
              <a:rPr lang="ko-KR" altLang="ko-KR" dirty="0"/>
              <a:t>예비중학생 </a:t>
            </a:r>
            <a:r>
              <a:rPr lang="ko-KR" altLang="ko-KR" dirty="0" err="1"/>
              <a:t>준비법</a:t>
            </a:r>
            <a:r>
              <a:rPr lang="ko-KR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교내 대회 전략적 준비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영어 말하기 대회</a:t>
            </a:r>
            <a:r>
              <a:rPr lang="en-US" altLang="ko-KR" sz="1900" dirty="0"/>
              <a:t>】</a:t>
            </a:r>
            <a:r>
              <a:rPr lang="ko-KR" altLang="en-US" sz="1900" dirty="0"/>
              <a:t>매년 </a:t>
            </a:r>
            <a:r>
              <a:rPr lang="en-US" altLang="ko-KR" sz="1900" dirty="0"/>
              <a:t>11</a:t>
            </a:r>
            <a:r>
              <a:rPr lang="ko-KR" altLang="en-US" sz="1900" dirty="0"/>
              <a:t>월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전체 학생 대상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특목고 스펙 필수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영어 독서 감상문</a:t>
            </a:r>
            <a:r>
              <a:rPr lang="en-US" altLang="ko-KR" sz="1900" dirty="0"/>
              <a:t>】</a:t>
            </a:r>
            <a:r>
              <a:rPr lang="ko-KR" altLang="en-US" sz="1900" dirty="0"/>
              <a:t>매년 </a:t>
            </a:r>
            <a:r>
              <a:rPr lang="en-US" altLang="ko-KR" sz="1900" dirty="0"/>
              <a:t>9</a:t>
            </a:r>
            <a:r>
              <a:rPr lang="ko-KR" altLang="en-US" sz="1900" dirty="0"/>
              <a:t>월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창의적 표현 평가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깊이 있는 독해력 요구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전략</a:t>
            </a:r>
            <a:r>
              <a:rPr lang="en-US" altLang="ko-KR" sz="1900" dirty="0"/>
              <a:t>】</a:t>
            </a:r>
            <a:r>
              <a:rPr lang="ko-KR" altLang="en-US" sz="1900" dirty="0"/>
              <a:t>중</a:t>
            </a:r>
            <a:r>
              <a:rPr lang="en-US" altLang="ko-KR" sz="1900" dirty="0"/>
              <a:t>1</a:t>
            </a:r>
            <a:r>
              <a:rPr lang="ko-KR" altLang="en-US" sz="1900" dirty="0"/>
              <a:t>부터 적극 참여</a:t>
            </a:r>
          </a:p>
          <a:p>
            <a:pPr marL="0" indent="0">
              <a:buNone/>
            </a:pPr>
            <a:r>
              <a:rPr lang="ko-KR" altLang="en-US" sz="1900" dirty="0"/>
              <a:t>→ 실력 향상 </a:t>
            </a:r>
            <a:r>
              <a:rPr lang="en-US" altLang="ko-KR" sz="1900" dirty="0"/>
              <a:t>+ </a:t>
            </a:r>
            <a:r>
              <a:rPr lang="ko-KR" altLang="en-US" sz="1900" dirty="0"/>
              <a:t>스펙 완성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608C1080-0385-0EDF-E9C7-8C31729A6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E627730-AFB3-44F1-5775-EEEAC4AA81C5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F21C90AF-2378-EA8F-3B42-465ACA6E0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78AAD7E7-308B-2FC7-C2F6-03530377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8DE4042E-B56F-F392-681D-1F2E87185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82364215-2241-58BD-1147-A8DE167D4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2254B7A-99A8-5117-CAC3-32974D7A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59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D33FF0-9022-2392-E837-F471F78AAC5B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4: </a:t>
            </a:r>
            <a:r>
              <a:rPr lang="ko-KR" altLang="ko-KR" dirty="0"/>
              <a:t>예비중학생 </a:t>
            </a:r>
            <a:r>
              <a:rPr lang="ko-KR" altLang="ko-KR" dirty="0" err="1"/>
              <a:t>준비법</a:t>
            </a:r>
            <a:r>
              <a:rPr lang="ko-KR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교육 패러다임의 대전환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2025</a:t>
            </a:r>
            <a:r>
              <a:rPr lang="ko-KR" altLang="en-US" sz="1900" dirty="0"/>
              <a:t>년</a:t>
            </a:r>
            <a:r>
              <a:rPr lang="en-US" altLang="ko-KR" sz="1900" dirty="0"/>
              <a:t>, </a:t>
            </a:r>
            <a:r>
              <a:rPr lang="ko-KR" altLang="en-US" sz="1900" dirty="0"/>
              <a:t>무엇이 달라지는가</a:t>
            </a:r>
            <a:r>
              <a:rPr lang="en-US" altLang="ko-KR" sz="1900" dirty="0"/>
              <a:t>?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• 5</a:t>
            </a:r>
            <a:r>
              <a:rPr lang="ko-KR" altLang="en-US" sz="1900" dirty="0"/>
              <a:t>등급제 도입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고교학점제 전면 시행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 err="1"/>
              <a:t>특목</a:t>
            </a:r>
            <a:r>
              <a:rPr lang="en-US" altLang="ko-KR" sz="1900" dirty="0"/>
              <a:t>·</a:t>
            </a:r>
            <a:r>
              <a:rPr lang="ko-KR" altLang="en-US" sz="1900" dirty="0" err="1"/>
              <a:t>자사고</a:t>
            </a:r>
            <a:r>
              <a:rPr lang="ko-KR" altLang="en-US" sz="1900" dirty="0"/>
              <a:t> 정책 변화</a:t>
            </a:r>
          </a:p>
          <a:p>
            <a:pPr marL="0" indent="0">
              <a:buNone/>
            </a:pPr>
            <a:r>
              <a:rPr lang="en-US" altLang="ko-KR" sz="1900" dirty="0"/>
              <a:t>• AI </a:t>
            </a:r>
            <a:r>
              <a:rPr lang="ko-KR" altLang="en-US" sz="1900" dirty="0"/>
              <a:t>디지털교과서 도입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→ 중학교부터 전략적 사고 필수</a:t>
            </a:r>
            <a:r>
              <a:rPr lang="en-US" altLang="ko-KR" sz="1900" dirty="0"/>
              <a:t>!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CCC14687-453C-D3B2-1DA4-B3D892F9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187811E-48C4-5309-F3AF-E997D611CC28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5" name="Image 1" descr="preencoded.png">
              <a:extLst>
                <a:ext uri="{FF2B5EF4-FFF2-40B4-BE49-F238E27FC236}">
                  <a16:creationId xmlns:a16="http://schemas.microsoft.com/office/drawing/2014/main" id="{01FEE003-591D-1D8C-EAAF-BC3147167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6" name="Image 2" descr="preencoded.png">
              <a:extLst>
                <a:ext uri="{FF2B5EF4-FFF2-40B4-BE49-F238E27FC236}">
                  <a16:creationId xmlns:a16="http://schemas.microsoft.com/office/drawing/2014/main" id="{42984E0D-1058-05F0-C87E-FC8B14EE5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7" name="Image 3" descr="preencoded.png">
              <a:extLst>
                <a:ext uri="{FF2B5EF4-FFF2-40B4-BE49-F238E27FC236}">
                  <a16:creationId xmlns:a16="http://schemas.microsoft.com/office/drawing/2014/main" id="{817896B3-85E2-7E63-7131-67149974F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9" name="Image 4" descr="preencoded.png">
              <a:extLst>
                <a:ext uri="{FF2B5EF4-FFF2-40B4-BE49-F238E27FC236}">
                  <a16:creationId xmlns:a16="http://schemas.microsoft.com/office/drawing/2014/main" id="{29E24B28-1FA9-3D3C-DB3C-A88BA4428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2448B00-160B-42DA-55D6-951E30B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FC2182-D653-0FAA-74FB-728941556A32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1: </a:t>
            </a:r>
            <a:r>
              <a:rPr lang="ko-KR" altLang="ko-KR" dirty="0"/>
              <a:t>교육제도 변화와 대응 </a:t>
            </a:r>
            <a:endParaRPr lang="ko-KR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중학 수학의 도전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초등과 완전히 다른 세계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난이도 변화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구체적 → 추상적 사고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계산 → 개념 이해 중심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초등 대비 </a:t>
            </a:r>
            <a:r>
              <a:rPr lang="en-US" altLang="ko-KR" sz="1900" dirty="0"/>
              <a:t>3</a:t>
            </a:r>
            <a:r>
              <a:rPr lang="ko-KR" altLang="en-US" sz="1900" dirty="0"/>
              <a:t>배 </a:t>
            </a:r>
            <a:r>
              <a:rPr lang="ko-KR" altLang="en-US" sz="1900" dirty="0" err="1"/>
              <a:t>어려워짐</a:t>
            </a:r>
            <a:endParaRPr lang="ko-KR" altLang="en-US" sz="1900" dirty="0"/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대응 전략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개념 완벽 이해 우선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충분한 연습량 확보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단계별 점진적 학습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B718308F-0EC3-21BB-4D4A-BD8F75EE9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C1687E7-BD5B-7801-FDEB-0148C413F406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FAC627C3-0C0D-D635-C348-0097C004F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0758A9CB-4376-9518-F757-D35D46CDC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1AD7E085-7D6C-8F36-81F2-EAF4F1C1B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E4F70756-417F-9A69-8559-AAA5C5989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0E78F19-470A-E8F2-1675-B1388F66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B13419-453F-A84F-7A27-4477421946E2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4: </a:t>
            </a:r>
            <a:r>
              <a:rPr lang="ko-KR" altLang="ko-KR" dirty="0"/>
              <a:t>예비중학생 </a:t>
            </a:r>
            <a:r>
              <a:rPr lang="ko-KR" altLang="ko-KR" dirty="0" err="1"/>
              <a:t>준비법</a:t>
            </a:r>
            <a:r>
              <a:rPr lang="ko-KR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수학 개념 완성 전략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기본기 점검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사칙연산 정확성 </a:t>
            </a:r>
            <a:r>
              <a:rPr lang="en-US" altLang="ko-KR" sz="1900" dirty="0"/>
              <a:t>100%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분수</a:t>
            </a:r>
            <a:r>
              <a:rPr lang="en-US" altLang="ko-KR" sz="1900" dirty="0"/>
              <a:t>·</a:t>
            </a:r>
            <a:r>
              <a:rPr lang="ko-KR" altLang="en-US" sz="1900" dirty="0"/>
              <a:t>소수 완벽 이해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비례</a:t>
            </a:r>
            <a:r>
              <a:rPr lang="en-US" altLang="ko-KR" sz="1900" dirty="0"/>
              <a:t>·</a:t>
            </a:r>
            <a:r>
              <a:rPr lang="ko-KR" altLang="en-US" sz="1900" dirty="0"/>
              <a:t>비율 개념 명확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중학 연계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문자와 식 기초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좌표평면 개념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기하 기본 도형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→ 선행보다 깊이 있는 이해</a:t>
            </a:r>
            <a:r>
              <a:rPr lang="en-US" altLang="ko-KR" sz="1900" dirty="0"/>
              <a:t>!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1B59C987-41B0-1A65-2A8C-8FAE4C6C0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639F6DE-FC6A-E23F-50C0-CC799BC84586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7F611E22-3E61-AC16-639B-F7C6B25D5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A50C9CB0-A8B9-36E5-C09C-5F56421A8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195B5A08-AD50-0938-C614-0132EA81B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642D5690-7354-6CBA-9166-F3828F3A7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FCA9380-841E-ACC0-4B5F-2D9CDAD1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FBCA8-E78B-3514-B445-55E8438A353D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4: </a:t>
            </a:r>
            <a:r>
              <a:rPr lang="ko-KR" altLang="ko-KR" dirty="0"/>
              <a:t>예비중학생 </a:t>
            </a:r>
            <a:r>
              <a:rPr lang="ko-KR" altLang="ko-KR" dirty="0" err="1"/>
              <a:t>준비법</a:t>
            </a:r>
            <a:r>
              <a:rPr lang="ko-KR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수학 교과 심화 준비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학교별 차이점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 err="1"/>
              <a:t>청람중</a:t>
            </a:r>
            <a:r>
              <a:rPr lang="en-US" altLang="ko-KR" sz="1900" dirty="0"/>
              <a:t>: </a:t>
            </a:r>
            <a:r>
              <a:rPr lang="ko-KR" altLang="en-US" sz="1900" dirty="0"/>
              <a:t>경시대회 수준까지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 err="1"/>
              <a:t>청라중</a:t>
            </a:r>
            <a:r>
              <a:rPr lang="en-US" altLang="ko-KR" sz="1900" dirty="0"/>
              <a:t>: </a:t>
            </a:r>
            <a:r>
              <a:rPr lang="ko-KR" altLang="en-US" sz="1900" dirty="0"/>
              <a:t>사고력 문제 중심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 err="1"/>
              <a:t>기타교</a:t>
            </a:r>
            <a:r>
              <a:rPr lang="en-US" altLang="ko-KR" sz="1900" dirty="0"/>
              <a:t>: </a:t>
            </a:r>
            <a:r>
              <a:rPr lang="ko-KR" altLang="en-US" sz="1900" dirty="0"/>
              <a:t>교과서 </a:t>
            </a:r>
            <a:r>
              <a:rPr lang="en-US" altLang="ko-KR" sz="1900" dirty="0"/>
              <a:t>+ α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대응 방법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교과서 완벽 숙지 후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심화 문제집 </a:t>
            </a:r>
            <a:r>
              <a:rPr lang="en-US" altLang="ko-KR" sz="1900" dirty="0"/>
              <a:t>1</a:t>
            </a:r>
            <a:r>
              <a:rPr lang="ko-KR" altLang="en-US" sz="1900" dirty="0"/>
              <a:t>권 추가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사고력 문제 꾸준히 연습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735001C0-F988-3CAF-983F-8E2935DF3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E5320D2-FE6C-055D-B34E-9B1E0C06E412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1E6CFB42-A824-1EBA-FF3C-3DE2C34B4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0B38F37E-7ED1-1D77-783F-8E1ABE8A6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736FD4DC-FB97-3F04-D261-D59A1FD76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63B88334-8583-3567-B26D-496EBA072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DD0607-FD8E-9ADC-E56F-F4C4E872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FCBAE-8FA4-954A-2F4C-16FAD68B2EDB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4: </a:t>
            </a:r>
            <a:r>
              <a:rPr lang="ko-KR" altLang="ko-KR" dirty="0"/>
              <a:t>예비중학생 </a:t>
            </a:r>
            <a:r>
              <a:rPr lang="ko-KR" altLang="ko-KR" dirty="0" err="1"/>
              <a:t>준비법</a:t>
            </a:r>
            <a:r>
              <a:rPr lang="ko-KR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자기주도학습 기초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ko-KR" altLang="en-US" sz="1900" dirty="0"/>
              <a:t>중학교 성공의 핵심 열쇠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계획 수립</a:t>
            </a:r>
            <a:r>
              <a:rPr lang="en-US" altLang="ko-KR" sz="1900" dirty="0"/>
              <a:t>】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주간</a:t>
            </a:r>
            <a:r>
              <a:rPr lang="en-US" altLang="ko-KR" sz="1900" dirty="0"/>
              <a:t>/</a:t>
            </a:r>
            <a:r>
              <a:rPr lang="ko-KR" altLang="en-US" sz="1900" dirty="0"/>
              <a:t>월간 학습계획표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구체적 목표 설정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실행 능력</a:t>
            </a:r>
            <a:r>
              <a:rPr lang="en-US" altLang="ko-KR" sz="1900" dirty="0"/>
              <a:t>】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집중시간 점진적 확대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유혹 요소 차단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점검 시스템</a:t>
            </a:r>
            <a:r>
              <a:rPr lang="en-US" altLang="ko-KR" sz="1900" dirty="0"/>
              <a:t>】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매일 학습일지 작성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주간 성과 분석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8BE24EB3-AFE0-18D8-E44F-D3AB8785D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2A7ECE1-B572-9FAD-0AAC-E620AC458524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F24AD99B-58E0-AA60-26D1-C16D1FBED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E0AAA3EF-EBBD-2A4E-F55C-5F377FE56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BC4CD658-EE9C-D4E3-C3AD-6DFF1550C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F522C546-28A9-96FC-4B77-59E5033AA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3BF5404-0950-7610-535D-B1F100B4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63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4D41D4-CA6E-6E83-1DC4-11F56571F873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4: </a:t>
            </a:r>
            <a:r>
              <a:rPr lang="ko-KR" altLang="ko-KR" dirty="0"/>
              <a:t>예비중학생 </a:t>
            </a:r>
            <a:r>
              <a:rPr lang="ko-KR" altLang="ko-KR" dirty="0" err="1"/>
              <a:t>준비법</a:t>
            </a:r>
            <a:r>
              <a:rPr lang="ko-KR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독서 습관 체계적 형성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ko-KR" altLang="en-US" sz="1900" dirty="0"/>
              <a:t>모든 과목의 기초 체력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목표</a:t>
            </a:r>
            <a:r>
              <a:rPr lang="en-US" altLang="ko-KR" sz="1900" dirty="0"/>
              <a:t>】</a:t>
            </a:r>
            <a:r>
              <a:rPr lang="ko-KR" altLang="en-US" sz="1900" dirty="0"/>
              <a:t>월 </a:t>
            </a:r>
            <a:r>
              <a:rPr lang="en-US" altLang="ko-KR" sz="1900" dirty="0"/>
              <a:t>3</a:t>
            </a:r>
            <a:r>
              <a:rPr lang="ko-KR" altLang="en-US" sz="1900" dirty="0"/>
              <a:t>권 이상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교과 연계 도서 포함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다양한 장르 경험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방법</a:t>
            </a:r>
            <a:r>
              <a:rPr lang="en-US" altLang="ko-KR" sz="1900" dirty="0"/>
              <a:t>】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 err="1"/>
              <a:t>독서록</a:t>
            </a:r>
            <a:r>
              <a:rPr lang="ko-KR" altLang="en-US" sz="1900" dirty="0"/>
              <a:t> 꾸준히 작성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가족 독서 토론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도서관 정기 방문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효과</a:t>
            </a:r>
            <a:r>
              <a:rPr lang="en-US" altLang="ko-KR" sz="1900" dirty="0"/>
              <a:t>】</a:t>
            </a:r>
            <a:r>
              <a:rPr lang="ko-KR" altLang="en-US" sz="1900" dirty="0"/>
              <a:t>국어 실력 </a:t>
            </a:r>
            <a:r>
              <a:rPr lang="en-US" altLang="ko-KR" sz="1900" dirty="0"/>
              <a:t>+ </a:t>
            </a:r>
            <a:r>
              <a:rPr lang="ko-KR" altLang="en-US" sz="1900" dirty="0"/>
              <a:t>배경지식 향상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2B9FCD25-3395-B89F-A7AD-291AEE7BB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EF7C56E-C02E-8CB5-44AF-2601C1DE4D7A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34106CBE-CF6E-99D3-A7A7-B87FFD4C2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F96F012C-17F4-BF23-D134-570999430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47FBBA6A-2BC1-4435-7CE5-1678DAA06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4B554E65-64EE-8CCD-488E-E009BA5B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DE516A2-ACEA-365F-2CD8-7C4993DA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64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B76B93-E156-1E0B-ABAB-493D4D2F41B1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4: </a:t>
            </a:r>
            <a:r>
              <a:rPr lang="ko-KR" altLang="ko-KR" dirty="0"/>
              <a:t>예비중학생 </a:t>
            </a:r>
            <a:r>
              <a:rPr lang="ko-KR" altLang="ko-KR" dirty="0" err="1"/>
              <a:t>준비법</a:t>
            </a:r>
            <a:r>
              <a:rPr lang="ko-KR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소논문 준비의 중요성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특목고 진학 필수 스펙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시작</a:t>
            </a:r>
            <a:r>
              <a:rPr lang="en-US" altLang="ko-KR" sz="1900" dirty="0"/>
              <a:t>】</a:t>
            </a:r>
            <a:r>
              <a:rPr lang="ko-KR" altLang="en-US" sz="1900" dirty="0"/>
              <a:t>관심 분야 주제 선정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진로 연계성 고려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탐구 가능한 주제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과정</a:t>
            </a:r>
            <a:r>
              <a:rPr lang="en-US" altLang="ko-KR" sz="1900" dirty="0"/>
              <a:t>】</a:t>
            </a:r>
            <a:r>
              <a:rPr lang="ko-KR" altLang="en-US" sz="1900" dirty="0"/>
              <a:t>자료수집 → 분석 → 글쓰기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객관적 자료 활용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논리적 구성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→ </a:t>
            </a:r>
            <a:r>
              <a:rPr lang="en-US" altLang="ko-KR" sz="1900" dirty="0"/>
              <a:t>JLS </a:t>
            </a:r>
            <a:r>
              <a:rPr lang="ko-KR" altLang="en-US" sz="1900" dirty="0" err="1"/>
              <a:t>소논문</a:t>
            </a:r>
            <a:r>
              <a:rPr lang="ko-KR" altLang="en-US" sz="1900" dirty="0"/>
              <a:t> 전문 지도</a:t>
            </a:r>
            <a:r>
              <a:rPr lang="en-US" altLang="ko-KR" sz="1900" dirty="0"/>
              <a:t>!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01502AAF-0074-BEB2-F78D-8AB41A1A2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B176829-CA5D-EF2C-3198-91124E5FE07E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90B9A07C-DDED-CF22-4056-54DDF7C5F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637F3E06-9C8A-95B1-9327-35EE251C4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A8323FC1-2898-267D-45F4-84D93A2B2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6820A866-81A0-4C91-2BE6-5670B7437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FF19418-C9F1-7DED-1AFB-D67C02EF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65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0C476-DA24-D05C-CA61-4DF91E2184B9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4: </a:t>
            </a:r>
            <a:r>
              <a:rPr lang="ko-KR" altLang="ko-KR" dirty="0"/>
              <a:t>예비중학생 </a:t>
            </a:r>
            <a:r>
              <a:rPr lang="ko-KR" altLang="ko-KR" dirty="0" err="1"/>
              <a:t>준비법</a:t>
            </a:r>
            <a:r>
              <a:rPr lang="ko-KR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발표 능력 체계적 개발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ko-KR" altLang="en-US" sz="1900" dirty="0"/>
              <a:t>모든 과목 수행평가 필수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필요성</a:t>
            </a:r>
            <a:r>
              <a:rPr lang="en-US" altLang="ko-KR" sz="1900" dirty="0"/>
              <a:t>】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중학교 전 과목 발표 포함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자신감 있는 표현 중시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연습 방법</a:t>
            </a:r>
            <a:r>
              <a:rPr lang="en-US" altLang="ko-KR" sz="1900" dirty="0"/>
              <a:t>】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가족 앞 발표 연습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친구들과 토론 활동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발표 동영상 촬영 분석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목표</a:t>
            </a:r>
            <a:r>
              <a:rPr lang="en-US" altLang="ko-KR" sz="1900" dirty="0"/>
              <a:t>】</a:t>
            </a:r>
            <a:r>
              <a:rPr lang="ko-KR" altLang="en-US" sz="1900" dirty="0"/>
              <a:t>당당하고 설득력 있는 발표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B7A075B6-CB63-660C-44CA-666416E79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9CCFA72-20E0-DD68-B7CD-DCEDE975C18F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9F555F70-7983-F9E5-178F-97AA96AA9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8CEA8F94-6079-3F3B-E227-E1CF8175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45BB26E2-F50A-88D0-F1BD-CA1C9538D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1F4BFE10-B31C-5EB3-5F08-6AA75CFF7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ED2FCFB-C451-EA83-D627-FB26BA20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66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5BEF9-5DEC-63D5-42DD-ECC0CF2E845F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4: </a:t>
            </a:r>
            <a:r>
              <a:rPr lang="ko-KR" altLang="ko-KR" dirty="0"/>
              <a:t>예비중학생 </a:t>
            </a:r>
            <a:r>
              <a:rPr lang="ko-KR" altLang="ko-KR" dirty="0" err="1"/>
              <a:t>준비법</a:t>
            </a:r>
            <a:r>
              <a:rPr lang="ko-KR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동아리 활동 전략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진로 연계성이 핵심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선택 기준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흥미 </a:t>
            </a:r>
            <a:r>
              <a:rPr lang="en-US" altLang="ko-KR" sz="1900" dirty="0"/>
              <a:t>&lt; </a:t>
            </a:r>
            <a:r>
              <a:rPr lang="ko-KR" altLang="en-US" sz="1900" dirty="0"/>
              <a:t>진로 연관성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지속 가능한 활동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참여 방식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수동적 참여 ❌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능동적 기여 ⭕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리더십 경험 중요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결과물</a:t>
            </a:r>
            <a:r>
              <a:rPr lang="en-US" altLang="ko-KR" sz="1900" dirty="0"/>
              <a:t>】</a:t>
            </a:r>
            <a:r>
              <a:rPr lang="ko-KR" altLang="en-US" sz="1900" dirty="0"/>
              <a:t>포트폴리오 체계적 관리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D8E464F8-F12A-4146-BA5E-893C111A9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12C23B0-0A43-5E22-2026-F7411A723B46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8D61D6F6-5967-D473-040D-73DFA0DDD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F7DC38DA-FDC4-C7C8-D91A-A233B5D3F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11536BB7-660D-3BD4-E8C5-5E29D1C3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319338E2-CE93-B207-1C5F-34909F6FE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A30E7DD-8BB4-72ED-A018-71ECAFE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67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D7408-C86D-B1A4-E8D7-6B300C3216D6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4: </a:t>
            </a:r>
            <a:r>
              <a:rPr lang="ko-KR" altLang="ko-KR" dirty="0"/>
              <a:t>예비중학생 </a:t>
            </a:r>
            <a:r>
              <a:rPr lang="ko-KR" altLang="ko-KR" dirty="0" err="1"/>
              <a:t>준비법</a:t>
            </a:r>
            <a:r>
              <a:rPr lang="ko-KR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US" sz="5300"/>
              <a:t>Section 4 </a:t>
            </a:r>
            <a:r>
              <a:rPr lang="ko-KR" altLang="en-US" sz="5300"/>
              <a:t>핵심 요약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지금부터 중학교 준비 시작</a:t>
            </a:r>
            <a:r>
              <a:rPr lang="en-US" altLang="ko-KR" sz="1900" dirty="0"/>
              <a:t>!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✅ </a:t>
            </a:r>
            <a:r>
              <a:rPr lang="ko-KR" altLang="en-US" sz="1900" dirty="0"/>
              <a:t>영어</a:t>
            </a:r>
            <a:r>
              <a:rPr lang="en-US" altLang="ko-KR" sz="1900" dirty="0"/>
              <a:t>: </a:t>
            </a:r>
            <a:r>
              <a:rPr lang="ko-KR" altLang="en-US" sz="1900" dirty="0"/>
              <a:t>쓰기</a:t>
            </a:r>
            <a:r>
              <a:rPr lang="en-US" altLang="ko-KR" sz="1900" dirty="0"/>
              <a:t>·</a:t>
            </a:r>
            <a:r>
              <a:rPr lang="ko-KR" altLang="en-US" sz="1900" dirty="0"/>
              <a:t>말하기 집중</a:t>
            </a:r>
          </a:p>
          <a:p>
            <a:pPr marL="0" indent="0">
              <a:buNone/>
            </a:pPr>
            <a:r>
              <a:rPr lang="ko-KR" altLang="en-US" sz="1900" dirty="0"/>
              <a:t>✅ 수학</a:t>
            </a:r>
            <a:r>
              <a:rPr lang="en-US" altLang="ko-KR" sz="1900" dirty="0"/>
              <a:t>: </a:t>
            </a:r>
            <a:r>
              <a:rPr lang="ko-KR" altLang="en-US" sz="1900" dirty="0"/>
              <a:t>개념 완성 후 심화</a:t>
            </a:r>
          </a:p>
          <a:p>
            <a:pPr marL="0" indent="0">
              <a:buNone/>
            </a:pPr>
            <a:r>
              <a:rPr lang="ko-KR" altLang="en-US" sz="1900" dirty="0"/>
              <a:t>✅ 자기주도학습 습관 형성</a:t>
            </a:r>
          </a:p>
          <a:p>
            <a:pPr marL="0" indent="0">
              <a:buNone/>
            </a:pPr>
            <a:r>
              <a:rPr lang="ko-KR" altLang="en-US" sz="1900" dirty="0"/>
              <a:t>✅ 독서</a:t>
            </a:r>
            <a:r>
              <a:rPr lang="en-US" altLang="ko-KR" sz="1900" dirty="0"/>
              <a:t>·</a:t>
            </a:r>
            <a:r>
              <a:rPr lang="ko-KR" altLang="en-US" sz="1900" dirty="0" err="1"/>
              <a:t>소논문</a:t>
            </a:r>
            <a:r>
              <a:rPr lang="en-US" altLang="ko-KR" sz="1900" dirty="0"/>
              <a:t>·</a:t>
            </a:r>
            <a:r>
              <a:rPr lang="ko-KR" altLang="en-US" sz="1900" dirty="0"/>
              <a:t>발표 준비</a:t>
            </a:r>
          </a:p>
          <a:p>
            <a:pPr marL="0" indent="0">
              <a:buNone/>
            </a:pPr>
            <a:r>
              <a:rPr lang="ko-KR" altLang="en-US" sz="1900" dirty="0"/>
              <a:t>✅ 진로 연계 </a:t>
            </a:r>
            <a:r>
              <a:rPr lang="ko-KR" altLang="en-US" sz="1900" dirty="0" err="1"/>
              <a:t>비교과</a:t>
            </a:r>
            <a:r>
              <a:rPr lang="ko-KR" altLang="en-US" sz="1900" dirty="0"/>
              <a:t> 활동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→ 체계적 준비가 성공의 열쇠</a:t>
            </a:r>
            <a:r>
              <a:rPr lang="en-US" altLang="ko-KR" sz="1900" dirty="0"/>
              <a:t>!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8CE445C0-8BBE-6551-7326-CDAF438D8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857E2DD-F6CD-BB34-709E-45ED25BA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68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85181A-2F0C-A6E5-2731-770AF637B6A3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4: </a:t>
            </a:r>
            <a:r>
              <a:rPr lang="ko-KR" altLang="ko-KR" dirty="0"/>
              <a:t>예비중학생 </a:t>
            </a:r>
            <a:r>
              <a:rPr lang="ko-KR" altLang="ko-KR" dirty="0" err="1"/>
              <a:t>준비법</a:t>
            </a:r>
            <a:r>
              <a:rPr lang="ko-KR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현명한 학부모의 역할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과보호 </a:t>
            </a:r>
            <a:r>
              <a:rPr lang="en-US" altLang="ko-KR" sz="1900" dirty="0"/>
              <a:t>vs </a:t>
            </a:r>
            <a:r>
              <a:rPr lang="ko-KR" altLang="en-US" sz="1900" dirty="0"/>
              <a:t>방치</a:t>
            </a:r>
            <a:r>
              <a:rPr lang="en-US" altLang="ko-KR" sz="1900" dirty="0"/>
              <a:t>, </a:t>
            </a:r>
            <a:r>
              <a:rPr lang="ko-KR" altLang="en-US" sz="1900" dirty="0"/>
              <a:t>그 사이의 균형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❌ 과보호</a:t>
            </a:r>
            <a:r>
              <a:rPr lang="en-US" altLang="ko-KR" sz="1900" dirty="0"/>
              <a:t>: </a:t>
            </a:r>
            <a:r>
              <a:rPr lang="ko-KR" altLang="en-US" sz="1900" dirty="0"/>
              <a:t>모든 것을 대신</a:t>
            </a:r>
          </a:p>
          <a:p>
            <a:pPr marL="0" indent="0">
              <a:buNone/>
            </a:pPr>
            <a:r>
              <a:rPr lang="ko-KR" altLang="en-US" sz="1900" dirty="0"/>
              <a:t>❌ 방치</a:t>
            </a:r>
            <a:r>
              <a:rPr lang="en-US" altLang="ko-KR" sz="1900" dirty="0"/>
              <a:t>: </a:t>
            </a:r>
            <a:r>
              <a:rPr lang="ko-KR" altLang="en-US" sz="1900" dirty="0"/>
              <a:t>무관심과 방임</a:t>
            </a:r>
          </a:p>
          <a:p>
            <a:pPr marL="0" indent="0">
              <a:buNone/>
            </a:pPr>
            <a:r>
              <a:rPr lang="ko-KR" altLang="en-US" sz="1900" dirty="0"/>
              <a:t>⭕ 균형</a:t>
            </a:r>
            <a:r>
              <a:rPr lang="en-US" altLang="ko-KR" sz="1900" dirty="0"/>
              <a:t>: </a:t>
            </a:r>
            <a:r>
              <a:rPr lang="ko-KR" altLang="en-US" sz="1900" dirty="0"/>
              <a:t>지원자 역할 충실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→ 아이의 자립성과 성취감</a:t>
            </a:r>
          </a:p>
          <a:p>
            <a:pPr marL="0" indent="0">
              <a:buNone/>
            </a:pPr>
            <a:r>
              <a:rPr lang="ko-KR" altLang="en-US" sz="1900" dirty="0"/>
              <a:t>   동시에 추구하는 현명함 필요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E3A427A5-8840-7062-47EE-208DEA638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86889B5-4B31-C50E-DFE1-BFC74F1282A4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DCCE29D2-0CE7-54D7-C994-91251A7F0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03BE7685-81F7-5C9A-D170-52DA9B9F9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10BB814A-74AE-D6DC-8995-E5D27D52A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C300B623-DEE8-8F56-893F-AD0B20E4D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1C25EBD-9F71-5184-BCE9-56A66138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69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36FA43-0FCC-EA00-5FF2-C96A242975F2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5: </a:t>
            </a:r>
            <a:r>
              <a:rPr lang="ko-KR" altLang="ko-KR" dirty="0"/>
              <a:t>학부모 역할 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en-US" altLang="ko-KR" sz="4200"/>
              <a:t>5</a:t>
            </a:r>
            <a:r>
              <a:rPr lang="ko-KR" altLang="en-US" sz="4200"/>
              <a:t>등급제 도입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현행 </a:t>
            </a:r>
            <a:r>
              <a:rPr lang="en-US" altLang="ko-KR" sz="1900" dirty="0"/>
              <a:t>9</a:t>
            </a:r>
            <a:r>
              <a:rPr lang="ko-KR" altLang="en-US" sz="1900" dirty="0"/>
              <a:t>등급제 → </a:t>
            </a:r>
            <a:r>
              <a:rPr lang="en-US" altLang="ko-KR" sz="1900" dirty="0"/>
              <a:t>2025</a:t>
            </a:r>
            <a:r>
              <a:rPr lang="ko-KR" altLang="en-US" sz="1900" dirty="0"/>
              <a:t>년 </a:t>
            </a:r>
            <a:r>
              <a:rPr lang="en-US" altLang="ko-KR" sz="1900" dirty="0"/>
              <a:t>5</a:t>
            </a:r>
            <a:r>
              <a:rPr lang="ko-KR" altLang="en-US" sz="1900" dirty="0"/>
              <a:t>등급제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현재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상대평가 </a:t>
            </a:r>
            <a:r>
              <a:rPr lang="en-US" altLang="ko-KR" sz="1900" dirty="0"/>
              <a:t>9</a:t>
            </a:r>
            <a:r>
              <a:rPr lang="ko-KR" altLang="en-US" sz="1900" dirty="0"/>
              <a:t>등급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치열한 등급 경쟁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【2025</a:t>
            </a:r>
            <a:r>
              <a:rPr lang="ko-KR" altLang="en-US" sz="1900" dirty="0"/>
              <a:t>년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절대평가 </a:t>
            </a:r>
            <a:r>
              <a:rPr lang="en-US" altLang="ko-KR" sz="1900" dirty="0"/>
              <a:t>5</a:t>
            </a:r>
            <a:r>
              <a:rPr lang="ko-KR" altLang="en-US" sz="1900" dirty="0"/>
              <a:t>등급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내신 경쟁 완화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특목고 진학 기회 확대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BFFF6F10-D821-FE93-4703-DCF9338C4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E969695-03D7-9857-A1A3-7ADCE1950733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4AF810D9-A599-7104-F281-8197740C9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14A69E98-3F88-45CF-3DE4-B56BC0CFF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F70C5A75-3017-A259-9BFE-FCCC71DA6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DC85889A-A073-4D9E-5CDA-8432BC72E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928BF1A-2033-B166-2F96-7518AAA5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D7CAF0-7440-AB9C-4A02-E03C89459413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1: </a:t>
            </a:r>
            <a:r>
              <a:rPr lang="ko-KR" altLang="ko-KR" dirty="0"/>
              <a:t>교육제도 변화와 대응 </a:t>
            </a:r>
            <a:endParaRPr lang="ko-KR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생활 습관 지원 방법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수면</a:t>
            </a:r>
            <a:r>
              <a:rPr lang="en-US" altLang="ko-KR" sz="1900" dirty="0"/>
              <a:t>】</a:t>
            </a:r>
            <a:r>
              <a:rPr lang="ko-KR" altLang="en-US" sz="1900" dirty="0"/>
              <a:t>최소 </a:t>
            </a:r>
            <a:r>
              <a:rPr lang="en-US" altLang="ko-KR" sz="1900" dirty="0"/>
              <a:t>8</a:t>
            </a:r>
            <a:r>
              <a:rPr lang="ko-KR" altLang="en-US" sz="1900" dirty="0"/>
              <a:t>시간 확보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성장기 필수 수면시간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학습 효율성과 직결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식사</a:t>
            </a:r>
            <a:r>
              <a:rPr lang="en-US" altLang="ko-KR" sz="1900" dirty="0"/>
              <a:t>】</a:t>
            </a:r>
            <a:r>
              <a:rPr lang="ko-KR" altLang="en-US" sz="1900" dirty="0"/>
              <a:t>아침식사 </a:t>
            </a:r>
            <a:r>
              <a:rPr lang="en-US" altLang="ko-KR" sz="1900" dirty="0"/>
              <a:t>100%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뇌 활동 에너지 공급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 err="1"/>
              <a:t>균형잡힌</a:t>
            </a:r>
            <a:r>
              <a:rPr lang="ko-KR" altLang="en-US" sz="1900" dirty="0"/>
              <a:t> 영양 섭취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운동</a:t>
            </a:r>
            <a:r>
              <a:rPr lang="en-US" altLang="ko-KR" sz="1900" dirty="0"/>
              <a:t>】</a:t>
            </a:r>
            <a:r>
              <a:rPr lang="ko-KR" altLang="en-US" sz="1900" dirty="0"/>
              <a:t>주 </a:t>
            </a:r>
            <a:r>
              <a:rPr lang="en-US" altLang="ko-KR" sz="1900" dirty="0"/>
              <a:t>3</a:t>
            </a:r>
            <a:r>
              <a:rPr lang="ko-KR" altLang="en-US" sz="1900" dirty="0"/>
              <a:t>회 이상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스트레스 해소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체력 관리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B88FFA5A-7B93-1375-4A39-0FEC16F1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8F52818-EC8C-158F-7310-D598B24FF58D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87346178-5C6E-3304-848A-8724BD2DE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875B0A04-F0A7-5438-CFCC-F02DA1C3E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1CE90755-BE18-7E30-1062-35702280B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88A454C2-F0FA-DAC9-7EBA-4FB5A7B57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E9D8BD2-17DA-0267-9612-F5ECD54B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6A481E-759F-A4D5-AF9B-E62725D41D82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5: </a:t>
            </a:r>
            <a:r>
              <a:rPr lang="ko-KR" altLang="ko-KR" dirty="0"/>
              <a:t>학부모 역할 </a:t>
            </a:r>
            <a:endParaRPr lang="ko-KR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시간 관리 도움 방법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계획표 작성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함께 작성 → 점진적 독립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현실적이고 구체적으로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우선순위 교육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중요도 </a:t>
            </a:r>
            <a:r>
              <a:rPr lang="en-US" altLang="ko-KR" sz="1900" dirty="0"/>
              <a:t>vs </a:t>
            </a:r>
            <a:r>
              <a:rPr lang="ko-KR" altLang="en-US" sz="1900" dirty="0"/>
              <a:t>긴급도 매트릭스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선택과 집중 원리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휴식시간 보장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적절한 여가활동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 err="1"/>
              <a:t>번아웃</a:t>
            </a:r>
            <a:r>
              <a:rPr lang="ko-KR" altLang="en-US" sz="1900" dirty="0"/>
              <a:t> 방지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44BF5E50-4813-F81C-29AC-468E94194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4A1C244-3474-DF70-0463-71AA6C7F809B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E9E873CC-53E0-5207-AEBD-C24303C14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FD62E651-4509-2040-352F-E4124C419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4D3F017A-7649-BD17-310A-33B60DBFC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F4D14C5C-7A61-A79B-0FA8-CDE11E91A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23BB4BF-B10C-4BBB-B61F-D2079C97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8933F3-7C61-4525-4745-58F73B78AEE6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5: </a:t>
            </a:r>
            <a:r>
              <a:rPr lang="ko-KR" altLang="ko-KR" dirty="0"/>
              <a:t>학부모 역할 </a:t>
            </a:r>
            <a:endParaRPr lang="ko-KR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최적 학습환경 조성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물리적 공간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독립적 학습공간 마련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 err="1"/>
              <a:t>정리정돈된</a:t>
            </a:r>
            <a:r>
              <a:rPr lang="ko-KR" altLang="en-US" sz="1900" dirty="0"/>
              <a:t> 책상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적절한 조명과 온도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심리적 환경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조용하고 집중 가능한 분위기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방해 요소 최소화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격려와 지지의 말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F2DD639B-CC95-A430-E742-2E77B18C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74B88FC-73C5-2245-4CB8-12760424D568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083FB2C4-94D0-2EB0-DD9C-E34098578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A4D91E05-7BC4-909D-6222-D4E23AE32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99F6E655-C05F-C926-2336-D4E3E75CA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85E5DB67-909F-9693-6BF8-53CF865A4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0324C1D-8237-F407-7489-32637145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176A6E-B7EB-383E-128D-959AD5016AE2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5: </a:t>
            </a:r>
            <a:r>
              <a:rPr lang="ko-KR" altLang="ko-KR" dirty="0"/>
              <a:t>학부모 역할 </a:t>
            </a:r>
            <a:endParaRPr lang="ko-KR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진로 탐색 함께하기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고교학점제 대비 필수 과정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중요성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중</a:t>
            </a:r>
            <a:r>
              <a:rPr lang="en-US" altLang="ko-KR" sz="1900" dirty="0"/>
              <a:t>1</a:t>
            </a:r>
            <a:r>
              <a:rPr lang="ko-KR" altLang="en-US" sz="1900" dirty="0"/>
              <a:t>부터 시작해야 하는 이유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진로에 따른 과목 선택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방법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다양한 </a:t>
            </a:r>
            <a:r>
              <a:rPr lang="ko-KR" altLang="en-US" sz="1900" dirty="0" err="1"/>
              <a:t>직업군</a:t>
            </a:r>
            <a:r>
              <a:rPr lang="ko-KR" altLang="en-US" sz="1900" dirty="0"/>
              <a:t> 체험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적성과 흥미 발견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장단점 객관적 분석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→ 체계적이고 지속적 탐색 중요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D2FB7951-0FBE-5744-8688-631A96A99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4AD0508-D1FD-B3DC-574D-559EADBB1657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A4576118-EBDD-73DD-86B8-E7B4B98BE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66AABB4A-D8D2-7F53-B00B-15E5F5399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3CCB0784-58B2-00A1-91F7-1FCFC2790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AE870BA4-B124-BE61-7039-F9881E20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4AE7B76-6ACD-3863-F215-2CA4B946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73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2903E4-AC5D-1126-23BA-72C18AC191AF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5: </a:t>
            </a:r>
            <a:r>
              <a:rPr lang="ko-KR" altLang="ko-KR" dirty="0"/>
              <a:t>학부모 역할 </a:t>
            </a:r>
            <a:endParaRPr lang="ko-KR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학교 정보 함께 수집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학교 설명회</a:t>
            </a:r>
            <a:r>
              <a:rPr lang="en-US" altLang="ko-KR" sz="1900" dirty="0"/>
              <a:t>】</a:t>
            </a:r>
            <a:r>
              <a:rPr lang="ko-KR" altLang="en-US" sz="1900" dirty="0"/>
              <a:t>함께 참석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직접 보고 느끼는 기회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궁금한 점 즉석 질문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홈페이지 정기 확인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교육과정 상세 분석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특색 프로그램 파악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인터뷰 기회 마련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재학생</a:t>
            </a:r>
            <a:r>
              <a:rPr lang="en-US" altLang="ko-KR" sz="1900" dirty="0"/>
              <a:t>·</a:t>
            </a:r>
            <a:r>
              <a:rPr lang="ko-KR" altLang="en-US" sz="1900" dirty="0"/>
              <a:t>졸업생 만남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생생한 경험담 청취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337550F7-5190-4762-65C4-C56371AEE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CC8A577-15A1-18AD-556A-D41E159A07AF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04ADACE5-4510-C683-C271-8815F4158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F56369BE-A278-003F-92E3-4831BE342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D266424E-538D-6555-3081-791B16587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A7C086C7-365D-DBC5-048A-82CB18C56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1E33B9D-A5B2-F912-08DC-ADC680C1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74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D7B9C7-1EBB-7F89-08EF-20CDE49AF4AA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5: </a:t>
            </a:r>
            <a:r>
              <a:rPr lang="ko-KR" altLang="ko-KR" dirty="0"/>
              <a:t>학부모 역할 </a:t>
            </a:r>
            <a:endParaRPr lang="ko-KR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다양한 경험 기회 제공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체험 활동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진로 박람회 참석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직업 체험 프로그램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대학 캠퍼스 견학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만남의 기회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다양한 </a:t>
            </a:r>
            <a:r>
              <a:rPr lang="ko-KR" altLang="en-US" sz="1900" dirty="0" err="1"/>
              <a:t>직업군</a:t>
            </a:r>
            <a:r>
              <a:rPr lang="ko-KR" altLang="en-US" sz="1900" dirty="0"/>
              <a:t> 멘토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 err="1"/>
              <a:t>선배들과의</a:t>
            </a:r>
            <a:r>
              <a:rPr lang="ko-KR" altLang="en-US" sz="1900" dirty="0"/>
              <a:t> 대화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전문가 특강 참석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→ 간접 경험을 통한 시야 확장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662BBE27-2ADF-E527-CBBF-E0FA93F28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DB91B74-0DAE-71F2-9EF1-DEC38D7FEB08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34373486-C003-94C3-2022-993975465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AB125FE2-C362-7305-F564-EBA1B44CE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0F921B3D-68EB-4AB2-2724-814AE13C7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8B102E77-C068-2E4F-B84C-8658D52EE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B84EF3E-142E-F2D0-3778-61FC7C7B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75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D5026B-D99C-7C60-B532-B3CFAC70BAAC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5: </a:t>
            </a:r>
            <a:r>
              <a:rPr lang="ko-KR" altLang="ko-KR" dirty="0"/>
              <a:t>학부모 역할 </a:t>
            </a:r>
            <a:endParaRPr lang="ko-KR" alt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과도한 개입 부작용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❌ 의존성 증가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스스로 결정할 기회 박탈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자립심 발달 저해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❌ 스트레스 증가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과도한 기대 압박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완벽주의 강요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❌ 관계 악화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반항심리 증가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소통 단절 가능성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FDDD375D-8D5D-AAFE-32BB-4D33EF697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C9B0115-29BA-F3F2-4F76-2C1B5770C98B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DC3DD838-0632-37F9-599D-5BC48B5FA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5CDDC134-8BA9-E206-72E5-7EF48184D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A7F09832-30FC-98FE-B245-DB1FDF796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061BEA1F-067F-E8D9-A65C-B7F871C54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B9815C0-CB55-A622-B86D-89179A80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76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5FFECE-3330-D6C1-D382-D5D3534B24FC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5: </a:t>
            </a:r>
            <a:r>
              <a:rPr lang="ko-KR" altLang="ko-KR" dirty="0"/>
              <a:t>학부모 역할 </a:t>
            </a:r>
            <a:endParaRPr lang="ko-KR" alt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적절한 지원 수준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정보 제공자 역할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객관적 데이터 수집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다양한 선택지 제시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최종 결정 존중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아이가 주체적 선택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결과에 대한 책임감 학습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실패도 성장 과정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시행착오 허용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회복 탄력성 기르기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39541D57-30BA-F238-BD00-95EC58A66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5096484-20F3-1427-D6EB-C57A735638F5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2F153640-A7FE-CD8E-41AB-99101306C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FA378A42-CA7B-C1C4-876A-96F8C6DD7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FA19BCA1-189A-7E77-FE9F-6CF565DEA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C9E4D694-CF9A-2B0B-B2DD-859518864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AC4F406-B9AE-1198-754F-53637CF8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77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D222E-D151-46E7-A3FA-1E9C9E35FF81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5: </a:t>
            </a:r>
            <a:r>
              <a:rPr lang="ko-KR" altLang="ko-KR" dirty="0"/>
              <a:t>학부모 역할 </a:t>
            </a:r>
            <a:endParaRPr lang="ko-KR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데이터 기반 의사결정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ko-KR" altLang="en-US" sz="1900" dirty="0"/>
              <a:t>감정보다 사실 중심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객관적 지표 활용</a:t>
            </a:r>
            <a:r>
              <a:rPr lang="en-US" altLang="ko-KR" sz="1900" dirty="0"/>
              <a:t>】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진학률</a:t>
            </a:r>
            <a:r>
              <a:rPr lang="en-US" altLang="ko-KR" sz="1900" dirty="0"/>
              <a:t>, </a:t>
            </a:r>
            <a:r>
              <a:rPr lang="ko-KR" altLang="en-US" sz="1900" dirty="0"/>
              <a:t>만족도 등 수치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전문가 의견 참조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비교 대상 설정</a:t>
            </a:r>
            <a:r>
              <a:rPr lang="en-US" altLang="ko-KR" sz="1900" dirty="0"/>
              <a:t>】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남의 아이 ❌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우리 아이 성장 과정 ⭕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장기적 관점</a:t>
            </a:r>
            <a:r>
              <a:rPr lang="en-US" altLang="ko-KR" sz="1900" dirty="0"/>
              <a:t>】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단기 성과에 연연하지 않기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꾸준한 발전 추구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661AF4A6-F038-8B07-EA0F-72398C778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BB9EAD8-67C0-2BA9-C32C-47DF87396923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8D59C804-6E99-9568-C3AF-04CE0C07C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76AEB2C9-E0EC-541A-0C40-E1DB332CA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3D0745C9-655F-5EAF-9219-37F549BBF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634B5C5C-0E95-FAE4-CAC0-F18726520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963A0E8-DBE5-8A21-E9DB-171648C1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78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8ABCBB-9EA7-ACAB-D96B-9BEC767C8F4A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5: </a:t>
            </a:r>
            <a:r>
              <a:rPr lang="ko-KR" altLang="ko-KR" dirty="0"/>
              <a:t>학부모 역할 </a:t>
            </a:r>
            <a:endParaRPr lang="ko-KR" alt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US" sz="5300"/>
              <a:t>Section 5 </a:t>
            </a:r>
            <a:r>
              <a:rPr lang="ko-KR" altLang="en-US" sz="5300"/>
              <a:t>핵심 요약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4" y="1648870"/>
            <a:ext cx="4618355" cy="356026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ko-KR" altLang="en-US" sz="2100" dirty="0"/>
              <a:t>지원자 역할</a:t>
            </a:r>
            <a:r>
              <a:rPr lang="en-US" altLang="ko-KR" sz="2100" dirty="0"/>
              <a:t>, </a:t>
            </a:r>
            <a:r>
              <a:rPr lang="ko-KR" altLang="en-US" sz="2100" dirty="0"/>
              <a:t>결정자 아님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2100" dirty="0"/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2100" dirty="0"/>
              <a:t>✅ 생활습관</a:t>
            </a:r>
            <a:r>
              <a:rPr lang="en-US" altLang="ko-KR" sz="2100" dirty="0"/>
              <a:t>·</a:t>
            </a:r>
            <a:r>
              <a:rPr lang="ko-KR" altLang="en-US" sz="2100" dirty="0"/>
              <a:t>환경 지원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2100" dirty="0"/>
              <a:t>✅ 정보 수집 함께하기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2100" dirty="0"/>
              <a:t>✅ 적절한 거리 유지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2100" dirty="0"/>
              <a:t>✅ 데이터 기반 판단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2100" dirty="0"/>
              <a:t>✅ 아이 선택 존중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2100" dirty="0"/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2100" dirty="0"/>
              <a:t>→ 자립성과 성취감 동시 추구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6CA288DB-A8E4-156F-EFFD-A3A66140B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A84E675-4C23-8642-AFA2-2DB4495F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79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7ECD0B-C0D3-7059-02DE-D866A3E20DBB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5: </a:t>
            </a:r>
            <a:r>
              <a:rPr lang="ko-KR" altLang="ko-KR" dirty="0"/>
              <a:t>학부모 역할 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내신 경쟁 완화 효과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5</a:t>
            </a:r>
            <a:r>
              <a:rPr lang="ko-KR" altLang="en-US" sz="1900" dirty="0"/>
              <a:t>등급제로 인한 변화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• 1</a:t>
            </a:r>
            <a:r>
              <a:rPr lang="ko-KR" altLang="en-US" sz="1900" dirty="0"/>
              <a:t>등급 비율</a:t>
            </a:r>
            <a:r>
              <a:rPr lang="en-US" altLang="ko-KR" sz="1900" dirty="0"/>
              <a:t>: 4% → 20%</a:t>
            </a:r>
          </a:p>
          <a:p>
            <a:pPr marL="0" indent="0">
              <a:buNone/>
            </a:pPr>
            <a:r>
              <a:rPr lang="en-US" altLang="ko-KR" sz="1900" dirty="0"/>
              <a:t>• 2</a:t>
            </a:r>
            <a:r>
              <a:rPr lang="ko-KR" altLang="en-US" sz="1900" dirty="0"/>
              <a:t>등급 비율</a:t>
            </a:r>
            <a:r>
              <a:rPr lang="en-US" altLang="ko-KR" sz="1900" dirty="0"/>
              <a:t>: 11% → 30%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내신 부담 감소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 err="1"/>
              <a:t>비교과</a:t>
            </a:r>
            <a:r>
              <a:rPr lang="ko-KR" altLang="en-US" sz="1900" dirty="0"/>
              <a:t> 활동 중요성 증대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진로 탐색 시간 확보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8BAE3FDB-85E0-7575-5478-9D0DCCE3F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14B9F6C-41EA-539A-BC0F-6DE279BE54E7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B5CE05F0-49DB-FC59-C72B-108FE33C6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4E5D1845-324A-0C6F-4430-EF946257F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E21747FD-6C60-E04B-CA2A-7D9685A1B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14593023-C0C4-EC92-E4FA-8C2C7E902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4570E11-A4D1-8C12-58D5-EA855918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320CD0-A3EE-6F0C-E093-ED0DE4EA6C1A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1: </a:t>
            </a:r>
            <a:r>
              <a:rPr lang="ko-KR" altLang="ko-KR" dirty="0"/>
              <a:t>교육제도 변화와 대응 </a:t>
            </a:r>
            <a:endParaRPr lang="ko-KR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en-US" sz="4200"/>
              <a:t>JLS </a:t>
            </a:r>
            <a:r>
              <a:rPr lang="ko-KR" altLang="en-US" sz="4200"/>
              <a:t>성공 로드맵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15</a:t>
            </a:r>
            <a:r>
              <a:rPr lang="ko-KR" altLang="en-US" sz="1900" dirty="0"/>
              <a:t>년 노하우의 체계적 교육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🎯 개별 맞춤형 진단</a:t>
            </a:r>
          </a:p>
          <a:p>
            <a:pPr marL="0" indent="0">
              <a:buNone/>
            </a:pPr>
            <a:r>
              <a:rPr lang="ko-KR" altLang="en-US" sz="1900" dirty="0"/>
              <a:t>🎯 단계별 학습 설계</a:t>
            </a:r>
          </a:p>
          <a:p>
            <a:pPr marL="0" indent="0">
              <a:buNone/>
            </a:pPr>
            <a:r>
              <a:rPr lang="ko-KR" altLang="en-US" sz="1900" dirty="0"/>
              <a:t>🎯 전문 강사진 </a:t>
            </a:r>
            <a:r>
              <a:rPr lang="en-US" altLang="ko-KR" sz="1900" dirty="0"/>
              <a:t>1:1 </a:t>
            </a:r>
            <a:r>
              <a:rPr lang="ko-KR" altLang="en-US" sz="1900" dirty="0"/>
              <a:t>지도</a:t>
            </a:r>
          </a:p>
          <a:p>
            <a:pPr marL="0" indent="0">
              <a:buNone/>
            </a:pPr>
            <a:r>
              <a:rPr lang="ko-KR" altLang="en-US" sz="1900" dirty="0"/>
              <a:t>🎯 정기 상담 및 점검</a:t>
            </a:r>
          </a:p>
          <a:p>
            <a:pPr marL="0" indent="0">
              <a:buNone/>
            </a:pPr>
            <a:r>
              <a:rPr lang="ko-KR" altLang="en-US" sz="1900" dirty="0"/>
              <a:t>🎯 진학까지 완벽 관리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→ 우리 아이만의 성공 스토리 만들기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2BDB1E63-12F7-D645-30E6-329CD5763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05F150F-653A-422C-9004-477ED0375ED0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6FE2BFE7-9D4F-1B6B-87C7-692F42D1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8D2D29F3-6104-4FDD-6D78-0C2C43F0B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9A52F90D-A08C-3E4A-6B74-022F8BFF0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F54967F9-6042-D8CE-7209-9E04C9840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839CB48-4C6E-2A2D-B803-81123CFC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80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B29833-0195-92C6-833A-EF4CA781EB70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6: JLS </a:t>
            </a:r>
            <a:r>
              <a:rPr lang="ko-KR" altLang="ko-KR" dirty="0"/>
              <a:t>프로그램 소개 </a:t>
            </a:r>
            <a:endParaRPr lang="ko-KR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en-US" altLang="ko-KR" sz="4200"/>
              <a:t>JLS </a:t>
            </a:r>
            <a:r>
              <a:rPr lang="ko-KR" altLang="en-US" sz="4200"/>
              <a:t>핵심 차별화 역량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 err="1"/>
              <a:t>소논문</a:t>
            </a:r>
            <a:r>
              <a:rPr lang="ko-KR" altLang="en-US" sz="1900" dirty="0"/>
              <a:t> 지도</a:t>
            </a:r>
            <a:r>
              <a:rPr lang="en-US" altLang="ko-KR" sz="1900" dirty="0"/>
              <a:t>】</a:t>
            </a:r>
            <a:r>
              <a:rPr lang="ko-KR" altLang="en-US" sz="1900" dirty="0"/>
              <a:t>전문 강사진 </a:t>
            </a:r>
            <a:r>
              <a:rPr lang="en-US" altLang="ko-KR" sz="1900" dirty="0"/>
              <a:t>1:1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주제 선정부터 완성까지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특목고 합격생 </a:t>
            </a:r>
            <a:r>
              <a:rPr lang="en-US" altLang="ko-KR" sz="1900" dirty="0"/>
              <a:t>100% </a:t>
            </a:r>
            <a:r>
              <a:rPr lang="ko-KR" altLang="en-US" sz="1900" dirty="0"/>
              <a:t>보유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대회 </a:t>
            </a:r>
            <a:r>
              <a:rPr lang="ko-KR" altLang="en-US" sz="1900" dirty="0" err="1"/>
              <a:t>준비반</a:t>
            </a:r>
            <a:r>
              <a:rPr lang="en-US" altLang="ko-KR" sz="1900" dirty="0"/>
              <a:t>】</a:t>
            </a:r>
            <a:r>
              <a:rPr lang="ko-KR" altLang="en-US" sz="1900" dirty="0"/>
              <a:t>각종 경시대회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 err="1"/>
              <a:t>교내외</a:t>
            </a:r>
            <a:r>
              <a:rPr lang="ko-KR" altLang="en-US" sz="1900" dirty="0"/>
              <a:t> 대회 집중 훈련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수상 실적으로 스펙 완성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수행평가 대비</a:t>
            </a:r>
            <a:r>
              <a:rPr lang="en-US" altLang="ko-KR" sz="1900" dirty="0"/>
              <a:t>】</a:t>
            </a:r>
            <a:r>
              <a:rPr lang="ko-KR" altLang="en-US" sz="1900" dirty="0"/>
              <a:t>중학교별 맞춤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학교 특성 완벽 분석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내신 </a:t>
            </a:r>
            <a:r>
              <a:rPr lang="en-US" altLang="ko-KR" sz="1900" dirty="0"/>
              <a:t>1</a:t>
            </a:r>
            <a:r>
              <a:rPr lang="ko-KR" altLang="en-US" sz="1900" dirty="0"/>
              <a:t>등급 달성 시스템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0BFE1320-F227-4D26-6FDC-F065B7429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71B424B-1690-DAAE-9BA7-5264ACEF2E60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B2FDE201-5479-EF3D-8AFE-B1CEAFE79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17759716-78C8-66C1-0244-D308E6B4A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1F49BEB4-AD73-B51D-5A12-FEDE9D527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1E442CDE-2D4C-2E5D-209F-AEAC4267F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D3B37EE-47A7-53DD-F208-E329EA15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6ABC4-60F0-4FA5-3599-B93892E5BA14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6: JLS </a:t>
            </a:r>
            <a:r>
              <a:rPr lang="ko-KR" altLang="ko-KR" dirty="0"/>
              <a:t>프로그램 소개 </a:t>
            </a:r>
            <a:endParaRPr lang="ko-KR" alt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소논문 프로그램 상세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특목고 진학의 필수 관문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체계적 과정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1️⃣ </a:t>
            </a:r>
            <a:r>
              <a:rPr lang="ko-KR" altLang="en-US" sz="1900" dirty="0"/>
              <a:t>주제 선정 </a:t>
            </a:r>
            <a:r>
              <a:rPr lang="en-US" altLang="ko-KR" sz="1900" dirty="0"/>
              <a:t>(</a:t>
            </a:r>
            <a:r>
              <a:rPr lang="ko-KR" altLang="en-US" sz="1900" dirty="0"/>
              <a:t>진로 연계</a:t>
            </a:r>
            <a:r>
              <a:rPr lang="en-US" altLang="ko-KR" sz="1900" dirty="0"/>
              <a:t>)</a:t>
            </a:r>
          </a:p>
          <a:p>
            <a:pPr marL="0" indent="0">
              <a:buNone/>
            </a:pPr>
            <a:r>
              <a:rPr lang="en-US" altLang="ko-KR" sz="1900" dirty="0"/>
              <a:t>2️⃣ </a:t>
            </a:r>
            <a:r>
              <a:rPr lang="ko-KR" altLang="en-US" sz="1900" dirty="0"/>
              <a:t>자료 조사 </a:t>
            </a:r>
            <a:r>
              <a:rPr lang="en-US" altLang="ko-KR" sz="1900" dirty="0"/>
              <a:t>(</a:t>
            </a:r>
            <a:r>
              <a:rPr lang="ko-KR" altLang="en-US" sz="1900" dirty="0"/>
              <a:t>객관적 근거</a:t>
            </a:r>
            <a:r>
              <a:rPr lang="en-US" altLang="ko-KR" sz="1900" dirty="0"/>
              <a:t>)</a:t>
            </a:r>
          </a:p>
          <a:p>
            <a:pPr marL="0" indent="0">
              <a:buNone/>
            </a:pPr>
            <a:r>
              <a:rPr lang="en-US" altLang="ko-KR" sz="1900" dirty="0"/>
              <a:t>3️⃣ </a:t>
            </a:r>
            <a:r>
              <a:rPr lang="ko-KR" altLang="en-US" sz="1900" dirty="0"/>
              <a:t>논문 작성 </a:t>
            </a:r>
            <a:r>
              <a:rPr lang="en-US" altLang="ko-KR" sz="1900" dirty="0"/>
              <a:t>(</a:t>
            </a:r>
            <a:r>
              <a:rPr lang="ko-KR" altLang="en-US" sz="1900" dirty="0"/>
              <a:t>논리적 구성</a:t>
            </a:r>
            <a:r>
              <a:rPr lang="en-US" altLang="ko-KR" sz="1900" dirty="0"/>
              <a:t>)</a:t>
            </a:r>
          </a:p>
          <a:p>
            <a:pPr marL="0" indent="0">
              <a:buNone/>
            </a:pPr>
            <a:r>
              <a:rPr lang="en-US" altLang="ko-KR" sz="1900" dirty="0"/>
              <a:t>4️⃣ </a:t>
            </a:r>
            <a:r>
              <a:rPr lang="ko-KR" altLang="en-US" sz="1900" dirty="0"/>
              <a:t>발표 </a:t>
            </a:r>
            <a:r>
              <a:rPr lang="en-US" altLang="ko-KR" sz="1900" dirty="0"/>
              <a:t>(</a:t>
            </a:r>
            <a:r>
              <a:rPr lang="ko-KR" altLang="en-US" sz="1900" dirty="0"/>
              <a:t>설득력 있는 프레젠테이션</a:t>
            </a:r>
            <a:r>
              <a:rPr lang="en-US" altLang="ko-KR" sz="1900" dirty="0"/>
              <a:t>)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전담 강사 </a:t>
            </a:r>
            <a:r>
              <a:rPr lang="en-US" altLang="ko-KR" sz="1900" dirty="0"/>
              <a:t>1:1 </a:t>
            </a:r>
            <a:r>
              <a:rPr lang="ko-KR" altLang="en-US" sz="1900" dirty="0"/>
              <a:t>멘토링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개별 주제별 전문 지도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완성도 높은 결과물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4A8DFA0E-5877-7F86-DDCB-2E02E34B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A95FEEB-112C-6922-2CA4-19DAAAAD2897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F62C7BB1-EADB-74FE-C234-C9BBC1957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88431FF2-4BD8-B3AC-3002-FCB1FEF1A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678456BB-ADB7-EEC2-4745-478F169C7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514E2E8A-79D0-5188-1A92-5BBCC60C8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D5E216D-CE92-76CF-CE84-AEB344E6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EE3E29-F64D-53F7-3CC2-ABFDA6E26517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6: JLS </a:t>
            </a:r>
            <a:r>
              <a:rPr lang="ko-KR" altLang="ko-KR" dirty="0"/>
              <a:t>프로그램 소개 </a:t>
            </a:r>
            <a:endParaRPr lang="ko-KR" alt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대회 준비반 전문 시스템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영어 분야</a:t>
            </a:r>
            <a:r>
              <a:rPr lang="en-US" altLang="ko-KR" sz="1900" dirty="0"/>
              <a:t>】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말하기 대회 </a:t>
            </a:r>
            <a:r>
              <a:rPr lang="en-US" altLang="ko-KR" sz="1900" dirty="0"/>
              <a:t>(</a:t>
            </a:r>
            <a:r>
              <a:rPr lang="ko-KR" altLang="en-US" sz="1900" dirty="0"/>
              <a:t>발음</a:t>
            </a:r>
            <a:r>
              <a:rPr lang="en-US" altLang="ko-KR" sz="1900" dirty="0"/>
              <a:t>·</a:t>
            </a:r>
            <a:r>
              <a:rPr lang="ko-KR" altLang="en-US" sz="1900" dirty="0"/>
              <a:t>유창성</a:t>
            </a:r>
            <a:r>
              <a:rPr lang="en-US" altLang="ko-KR" sz="19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에세이 대회 </a:t>
            </a:r>
            <a:r>
              <a:rPr lang="en-US" altLang="ko-KR" sz="1900" dirty="0"/>
              <a:t>(</a:t>
            </a:r>
            <a:r>
              <a:rPr lang="ko-KR" altLang="en-US" sz="1900" dirty="0"/>
              <a:t>논리적 글쓰기</a:t>
            </a:r>
            <a:r>
              <a:rPr lang="en-US" altLang="ko-KR" sz="19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독서감상문 </a:t>
            </a:r>
            <a:r>
              <a:rPr lang="en-US" altLang="ko-KR" sz="1900" dirty="0"/>
              <a:t>(</a:t>
            </a:r>
            <a:r>
              <a:rPr lang="ko-KR" altLang="en-US" sz="1900" dirty="0"/>
              <a:t>창의적 표현</a:t>
            </a:r>
            <a:r>
              <a:rPr lang="en-US" altLang="ko-KR" sz="19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수학 분야</a:t>
            </a:r>
            <a:r>
              <a:rPr lang="en-US" altLang="ko-KR" sz="1900" dirty="0"/>
              <a:t>】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교내 경시대회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KMC (</a:t>
            </a:r>
            <a:r>
              <a:rPr lang="ko-KR" altLang="en-US" sz="1900" dirty="0"/>
              <a:t>한국수학경시</a:t>
            </a:r>
            <a:r>
              <a:rPr lang="en-US" altLang="ko-KR" sz="19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 err="1"/>
              <a:t>수학올림피아드</a:t>
            </a:r>
            <a:r>
              <a:rPr lang="ko-KR" altLang="en-US" sz="1900" dirty="0"/>
              <a:t> 준비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과학 분야</a:t>
            </a:r>
            <a:r>
              <a:rPr lang="en-US" altLang="ko-KR" sz="1900" dirty="0"/>
              <a:t>】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탐구대회 </a:t>
            </a:r>
            <a:r>
              <a:rPr lang="en-US" altLang="ko-KR" sz="1900" dirty="0"/>
              <a:t>(</a:t>
            </a:r>
            <a:r>
              <a:rPr lang="ko-KR" altLang="en-US" sz="1900" dirty="0"/>
              <a:t>실험 설계</a:t>
            </a:r>
            <a:r>
              <a:rPr lang="en-US" altLang="ko-KR" sz="19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발명품 경진대회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B9F3B960-BCE2-DF3F-6AE8-903379423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7B9C510-0FB5-B7AE-B592-4BCB3079A7EE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E12700A6-5AA1-6514-A952-06F8E81A4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F0D007AC-F853-46C1-C4B0-1A6E306A7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AEBAE000-3E6D-5C17-C1EC-D4FFEA862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2BA3ED77-BB7B-D235-43AB-84886A889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836E5DF-5B5C-B901-5CB1-1FDA43B80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83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20F4BA-4CA4-A805-EF3E-4D5AD2A4977E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6: JLS </a:t>
            </a:r>
            <a:r>
              <a:rPr lang="ko-KR" altLang="ko-KR" dirty="0"/>
              <a:t>프로그램 소개 </a:t>
            </a:r>
            <a:endParaRPr lang="ko-KR" alt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en-US" altLang="ko-KR" sz="4200"/>
              <a:t>2024</a:t>
            </a:r>
            <a:r>
              <a:rPr lang="ko-KR" altLang="en-US" sz="4200"/>
              <a:t>년 </a:t>
            </a:r>
            <a:r>
              <a:rPr lang="en-US" sz="4200"/>
              <a:t>JLS </a:t>
            </a:r>
            <a:r>
              <a:rPr lang="ko-KR" altLang="en-US" sz="4200"/>
              <a:t>진학실적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ko-KR" altLang="en-US" sz="1800" dirty="0"/>
              <a:t>검증된 결과로 증명하는 실력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800" dirty="0"/>
              <a:t>🏆 특목고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/>
              <a:t>• </a:t>
            </a:r>
            <a:r>
              <a:rPr lang="ko-KR" altLang="en-US" sz="1800" dirty="0"/>
              <a:t>외대부고 </a:t>
            </a:r>
            <a:r>
              <a:rPr lang="en-US" altLang="ko-KR" sz="1800" dirty="0"/>
              <a:t>3</a:t>
            </a:r>
            <a:r>
              <a:rPr lang="ko-KR" altLang="en-US" sz="1800" dirty="0"/>
              <a:t>명 </a:t>
            </a:r>
            <a:r>
              <a:rPr lang="en-US" altLang="ko-KR" sz="1800" dirty="0"/>
              <a:t>| </a:t>
            </a:r>
            <a:r>
              <a:rPr lang="ko-KR" altLang="en-US" sz="1800" dirty="0"/>
              <a:t>대일외고 </a:t>
            </a:r>
            <a:r>
              <a:rPr lang="en-US" altLang="ko-KR" sz="1800" dirty="0"/>
              <a:t>2</a:t>
            </a:r>
            <a:r>
              <a:rPr lang="ko-KR" altLang="en-US" sz="1800" dirty="0"/>
              <a:t>명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/>
              <a:t>• </a:t>
            </a:r>
            <a:r>
              <a:rPr lang="ko-KR" altLang="en-US" sz="1800" dirty="0"/>
              <a:t>인천과학고 </a:t>
            </a:r>
            <a:r>
              <a:rPr lang="en-US" altLang="ko-KR" sz="1800" dirty="0"/>
              <a:t>4</a:t>
            </a:r>
            <a:r>
              <a:rPr lang="ko-KR" altLang="en-US" sz="1800" dirty="0"/>
              <a:t>명 </a:t>
            </a:r>
            <a:r>
              <a:rPr lang="en-US" altLang="ko-KR" sz="1800" dirty="0"/>
              <a:t>| </a:t>
            </a:r>
            <a:r>
              <a:rPr lang="ko-KR" altLang="en-US" sz="1800" dirty="0"/>
              <a:t>경기과학고 </a:t>
            </a:r>
            <a:r>
              <a:rPr lang="en-US" altLang="ko-KR" sz="1800" dirty="0"/>
              <a:t>1</a:t>
            </a:r>
            <a:r>
              <a:rPr lang="ko-KR" altLang="en-US" sz="1800" dirty="0"/>
              <a:t>명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800" dirty="0"/>
              <a:t>🏆 </a:t>
            </a:r>
            <a:r>
              <a:rPr lang="ko-KR" altLang="en-US" sz="1800" dirty="0" err="1"/>
              <a:t>자사고</a:t>
            </a:r>
            <a:endParaRPr lang="ko-KR" alt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/>
              <a:t>• </a:t>
            </a:r>
            <a:r>
              <a:rPr lang="ko-KR" altLang="en-US" sz="1800" dirty="0" err="1"/>
              <a:t>하나고</a:t>
            </a:r>
            <a:r>
              <a:rPr lang="ko-KR" altLang="en-US" sz="1800" dirty="0"/>
              <a:t> </a:t>
            </a:r>
            <a:r>
              <a:rPr lang="en-US" altLang="ko-KR" sz="1800" dirty="0"/>
              <a:t>1</a:t>
            </a:r>
            <a:r>
              <a:rPr lang="ko-KR" altLang="en-US" sz="1800" dirty="0"/>
              <a:t>명 </a:t>
            </a:r>
            <a:r>
              <a:rPr lang="en-US" altLang="ko-KR" sz="1800" dirty="0"/>
              <a:t>| </a:t>
            </a:r>
            <a:r>
              <a:rPr lang="ko-KR" altLang="en-US" sz="1800" dirty="0"/>
              <a:t>민족사관고 </a:t>
            </a:r>
            <a:r>
              <a:rPr lang="en-US" altLang="ko-KR" sz="1800" dirty="0"/>
              <a:t>1</a:t>
            </a:r>
            <a:r>
              <a:rPr lang="ko-KR" altLang="en-US" sz="1800" dirty="0"/>
              <a:t>명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800" dirty="0"/>
              <a:t>🏆 국제학교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/>
              <a:t>• </a:t>
            </a:r>
            <a:r>
              <a:rPr lang="ko-KR" altLang="en-US" sz="1800" dirty="0" err="1"/>
              <a:t>채드윅</a:t>
            </a:r>
            <a:r>
              <a:rPr lang="ko-KR" altLang="en-US" sz="1800" dirty="0"/>
              <a:t> </a:t>
            </a:r>
            <a:r>
              <a:rPr lang="en-US" altLang="ko-KR" sz="1800" dirty="0"/>
              <a:t>2</a:t>
            </a:r>
            <a:r>
              <a:rPr lang="ko-KR" altLang="en-US" sz="1800" dirty="0"/>
              <a:t>명 </a:t>
            </a:r>
            <a:r>
              <a:rPr lang="en-US" altLang="ko-KR" sz="1800" dirty="0"/>
              <a:t>| KMLA 3</a:t>
            </a:r>
            <a:r>
              <a:rPr lang="ko-KR" altLang="en-US" sz="1800" dirty="0"/>
              <a:t>명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800" dirty="0"/>
              <a:t>→ </a:t>
            </a:r>
            <a:r>
              <a:rPr lang="ko-KR" altLang="en-US" sz="1800" dirty="0" err="1"/>
              <a:t>청라</a:t>
            </a:r>
            <a:r>
              <a:rPr lang="ko-KR" altLang="en-US" sz="1800" dirty="0"/>
              <a:t> 지역 최고 진학률 달성</a:t>
            </a:r>
            <a:r>
              <a:rPr lang="en-US" altLang="ko-KR" sz="1800" dirty="0"/>
              <a:t>!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5343F60E-0108-60DD-3A83-D13F53305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516FA6E-4D36-DF7C-9FE8-35A3CF2CA51D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D5E521F6-3D90-B46E-7732-5D4D0C67D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0FCAE5CF-87B1-6498-1FD8-B34AE964C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12F6EE08-93FD-7D54-860E-E6E9B4857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C4F63242-5EC0-907D-5888-BFBF67B99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4C22E57-683A-58EC-4543-E305C1E0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84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901081-D144-0E37-BEB1-BF60A7128DA3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6: JLS </a:t>
            </a:r>
            <a:r>
              <a:rPr lang="ko-KR" altLang="ko-KR" dirty="0"/>
              <a:t>프로그램 소개 </a:t>
            </a:r>
            <a:endParaRPr lang="ko-KR" alt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실제 성공사례 </a:t>
            </a:r>
            <a:r>
              <a:rPr lang="en-US" altLang="ko-KR" sz="4200"/>
              <a:t>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👦 김○○ </a:t>
            </a:r>
            <a:r>
              <a:rPr lang="en-US" altLang="ko-KR" sz="1900" dirty="0"/>
              <a:t>(</a:t>
            </a:r>
            <a:r>
              <a:rPr lang="ko-KR" altLang="en-US" sz="1900" dirty="0" err="1"/>
              <a:t>청람중</a:t>
            </a:r>
            <a:r>
              <a:rPr lang="ko-KR" altLang="en-US" sz="1900" dirty="0"/>
              <a:t> → 외대부고</a:t>
            </a:r>
            <a:r>
              <a:rPr lang="en-US" altLang="ko-KR" sz="1900" dirty="0"/>
              <a:t>)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【JLS </a:t>
            </a:r>
            <a:r>
              <a:rPr lang="ko-KR" altLang="en-US" sz="1900" dirty="0"/>
              <a:t>수강 과정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중</a:t>
            </a:r>
            <a:r>
              <a:rPr lang="en-US" altLang="ko-KR" sz="1900" dirty="0"/>
              <a:t>1: </a:t>
            </a:r>
            <a:r>
              <a:rPr lang="ko-KR" altLang="en-US" sz="1900" dirty="0" err="1"/>
              <a:t>소논문</a:t>
            </a:r>
            <a:r>
              <a:rPr lang="ko-KR" altLang="en-US" sz="1900" dirty="0"/>
              <a:t> 기초반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중</a:t>
            </a:r>
            <a:r>
              <a:rPr lang="en-US" altLang="ko-KR" sz="1900" dirty="0"/>
              <a:t>2: </a:t>
            </a:r>
            <a:r>
              <a:rPr lang="ko-KR" altLang="en-US" sz="1900" dirty="0"/>
              <a:t>영어 말하기 </a:t>
            </a:r>
            <a:r>
              <a:rPr lang="ko-KR" altLang="en-US" sz="1900" dirty="0" err="1"/>
              <a:t>대회반</a:t>
            </a: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중</a:t>
            </a:r>
            <a:r>
              <a:rPr lang="en-US" altLang="ko-KR" sz="1900" dirty="0"/>
              <a:t>3: </a:t>
            </a:r>
            <a:r>
              <a:rPr lang="ko-KR" altLang="en-US" sz="1900" dirty="0"/>
              <a:t>특목고 </a:t>
            </a:r>
            <a:r>
              <a:rPr lang="ko-KR" altLang="en-US" sz="1900" dirty="0" err="1"/>
              <a:t>준비반</a:t>
            </a:r>
            <a:endParaRPr lang="ko-KR" altLang="en-US" sz="1900" dirty="0"/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핵심 성공요인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2</a:t>
            </a:r>
            <a:r>
              <a:rPr lang="ko-KR" altLang="en-US" sz="1900" dirty="0"/>
              <a:t>년간 체계적 </a:t>
            </a:r>
            <a:r>
              <a:rPr lang="ko-KR" altLang="en-US" sz="1900" dirty="0" err="1"/>
              <a:t>소논문</a:t>
            </a:r>
            <a:r>
              <a:rPr lang="ko-KR" altLang="en-US" sz="1900" dirty="0"/>
              <a:t> 지도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영어 실력 </a:t>
            </a:r>
            <a:r>
              <a:rPr lang="en-US" altLang="ko-KR" sz="1900" dirty="0"/>
              <a:t>+ </a:t>
            </a:r>
            <a:r>
              <a:rPr lang="ko-KR" altLang="en-US" sz="1900" dirty="0"/>
              <a:t>발표 능력 완성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목표 의식 명확한 학습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A8A803CF-253F-D634-0568-01F40A375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58F723D-4600-E923-7B59-563B2AF1E0DF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DB9A8BB2-AD49-0024-6D35-BA280908B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C887D7CF-C10C-35F8-9385-753D43796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51CFC5B3-2F62-5E4E-2717-9D1DF6739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3C2A903C-8C06-133C-4819-E47190362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61BBA85-6286-784A-8F93-08C57BC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85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613A39-57E5-1895-A432-B5827636CF38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6: JLS </a:t>
            </a:r>
            <a:r>
              <a:rPr lang="ko-KR" altLang="ko-KR" dirty="0"/>
              <a:t>프로그램 소개 </a:t>
            </a:r>
            <a:endParaRPr lang="ko-KR" alt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실제 성공사례 </a:t>
            </a:r>
            <a:r>
              <a:rPr lang="en-US" altLang="ko-KR" sz="4200"/>
              <a:t>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👧 박○○ </a:t>
            </a:r>
            <a:r>
              <a:rPr lang="en-US" altLang="ko-KR" sz="1900" dirty="0"/>
              <a:t>(</a:t>
            </a:r>
            <a:r>
              <a:rPr lang="ko-KR" altLang="en-US" sz="1900" dirty="0" err="1"/>
              <a:t>청라중</a:t>
            </a:r>
            <a:r>
              <a:rPr lang="ko-KR" altLang="en-US" sz="1900" dirty="0"/>
              <a:t> → 인천과학고</a:t>
            </a:r>
            <a:r>
              <a:rPr lang="en-US" altLang="ko-KR" sz="1900" dirty="0"/>
              <a:t>)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【JLS </a:t>
            </a:r>
            <a:r>
              <a:rPr lang="ko-KR" altLang="en-US" sz="1900" dirty="0"/>
              <a:t>수강 과정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중</a:t>
            </a:r>
            <a:r>
              <a:rPr lang="en-US" altLang="ko-KR" sz="1900" dirty="0"/>
              <a:t>1: </a:t>
            </a:r>
            <a:r>
              <a:rPr lang="ko-KR" altLang="en-US" sz="1900" dirty="0"/>
              <a:t>수학 </a:t>
            </a:r>
            <a:r>
              <a:rPr lang="ko-KR" altLang="en-US" sz="1900" dirty="0" err="1"/>
              <a:t>심화반</a:t>
            </a: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중</a:t>
            </a:r>
            <a:r>
              <a:rPr lang="en-US" altLang="ko-KR" sz="1900" dirty="0"/>
              <a:t>2: </a:t>
            </a:r>
            <a:r>
              <a:rPr lang="ko-KR" altLang="en-US" sz="1900" dirty="0"/>
              <a:t>과학 </a:t>
            </a:r>
            <a:r>
              <a:rPr lang="ko-KR" altLang="en-US" sz="1900" dirty="0" err="1"/>
              <a:t>탐구반</a:t>
            </a: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중</a:t>
            </a:r>
            <a:r>
              <a:rPr lang="en-US" altLang="ko-KR" sz="1900" dirty="0"/>
              <a:t>3: </a:t>
            </a:r>
            <a:r>
              <a:rPr lang="ko-KR" altLang="en-US" sz="1900" dirty="0"/>
              <a:t>과학고 </a:t>
            </a:r>
            <a:r>
              <a:rPr lang="ko-KR" altLang="en-US" sz="1900" dirty="0" err="1"/>
              <a:t>준비반</a:t>
            </a:r>
            <a:endParaRPr lang="ko-KR" altLang="en-US" sz="1900" dirty="0"/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핵심 성공요인</a:t>
            </a:r>
            <a:r>
              <a:rPr lang="en-US" altLang="ko-KR" sz="1900" dirty="0"/>
              <a:t>】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수학 실력 탄탄한 기초</a:t>
            </a:r>
          </a:p>
          <a:p>
            <a:pPr marL="0" indent="0">
              <a:buNone/>
            </a:pPr>
            <a:r>
              <a:rPr lang="en-US" altLang="ko-KR" sz="1900" dirty="0"/>
              <a:t>• R&amp;E </a:t>
            </a:r>
            <a:r>
              <a:rPr lang="ko-KR" altLang="en-US" sz="1900" dirty="0"/>
              <a:t>프로젝트 완벽 수행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과학적 사고력 체계적 개발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CBCD46B6-7F3E-230D-6C9C-5D3DC1F1A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1F118CA-FBE9-E338-6B97-7E681CE6E598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0345DF8E-8FDD-30BD-9998-76EB004AC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286486CD-168B-9C00-8B17-328013106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32E7C8F0-10E0-F8C5-1B8C-1FEC3B9CE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4EA1444E-99F9-EF02-96A6-CB4FED75F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CDEB785-5F60-E3E9-E7D0-A8005B24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86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C5C1ED-3D7E-CBD9-5CA1-059120D4C0D3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6: JLS </a:t>
            </a:r>
            <a:r>
              <a:rPr lang="ko-KR" altLang="ko-KR" dirty="0"/>
              <a:t>프로그램 소개 </a:t>
            </a:r>
            <a:endParaRPr lang="ko-KR" alt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학부모 생생한 후기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ko-KR" altLang="en-US" sz="1900" dirty="0"/>
              <a:t>💬 </a:t>
            </a:r>
            <a:r>
              <a:rPr lang="en-US" altLang="ko-KR" sz="1900" dirty="0"/>
              <a:t>"</a:t>
            </a:r>
            <a:r>
              <a:rPr lang="ko-KR" altLang="en-US" sz="1900" dirty="0"/>
              <a:t>체계적인 관리 시스템 덕분에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900" dirty="0"/>
              <a:t>    아이가 스스로 공부하게 됐어요</a:t>
            </a:r>
            <a:r>
              <a:rPr lang="en-US" altLang="ko-KR" sz="1900" dirty="0"/>
              <a:t>."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900" dirty="0"/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900" dirty="0"/>
              <a:t>💬 </a:t>
            </a:r>
            <a:r>
              <a:rPr lang="en-US" altLang="ko-KR" sz="1900" dirty="0"/>
              <a:t>"</a:t>
            </a:r>
            <a:r>
              <a:rPr lang="ko-KR" altLang="en-US" sz="1900" dirty="0" err="1"/>
              <a:t>소논문</a:t>
            </a:r>
            <a:r>
              <a:rPr lang="ko-KR" altLang="en-US" sz="1900" dirty="0"/>
              <a:t> 지도가 정말 전문적이고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900" dirty="0"/>
              <a:t>    세밀해서 놀랐습니다</a:t>
            </a:r>
            <a:r>
              <a:rPr lang="en-US" altLang="ko-KR" sz="1900" dirty="0"/>
              <a:t>."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900" dirty="0"/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900" dirty="0"/>
              <a:t>💬 </a:t>
            </a:r>
            <a:r>
              <a:rPr lang="en-US" altLang="ko-KR" sz="1900" dirty="0"/>
              <a:t>"</a:t>
            </a:r>
            <a:r>
              <a:rPr lang="ko-KR" altLang="en-US" sz="1900" dirty="0"/>
              <a:t>진학 상담이 구체적이고 실질적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900" dirty="0"/>
              <a:t>    도움이 많이 됐어요</a:t>
            </a:r>
            <a:r>
              <a:rPr lang="en-US" altLang="ko-KR" sz="1900" dirty="0"/>
              <a:t>."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900" dirty="0"/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900" dirty="0"/>
              <a:t>🏆 학부모 만족도 </a:t>
            </a:r>
            <a:r>
              <a:rPr lang="en-US" altLang="ko-KR" sz="1900" dirty="0"/>
              <a:t>95% </a:t>
            </a:r>
            <a:r>
              <a:rPr lang="ko-KR" altLang="en-US" sz="1900" dirty="0"/>
              <a:t>달성</a:t>
            </a:r>
            <a:r>
              <a:rPr lang="en-US" altLang="ko-KR" sz="1900" dirty="0"/>
              <a:t>!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9F16D123-BA06-504E-62CD-5E1EB34AA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38E5B93-0925-8699-A576-4632743FB18F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E2DE48E1-338C-166A-D451-2006BDC16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004C8C34-F8D5-6348-B832-C9FD815D8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DC1BF5A1-84B3-D567-BFC4-641EC8F2D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0729AB01-00E1-C573-1E4F-EFCAC1541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AD72ED6-4208-AA65-653E-198011F2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87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371EE6-C15A-DC95-2BD9-EC44583A68DD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6: JLS </a:t>
            </a:r>
            <a:r>
              <a:rPr lang="ko-KR" altLang="ko-KR" dirty="0"/>
              <a:t>프로그램 소개 </a:t>
            </a:r>
            <a:endParaRPr lang="ko-KR" alt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맞춤형 입시 컨설팅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/>
              <a:t>【1</a:t>
            </a:r>
            <a:r>
              <a:rPr lang="ko-KR" altLang="en-US" sz="1800" dirty="0"/>
              <a:t>단계</a:t>
            </a:r>
            <a:r>
              <a:rPr lang="en-US" altLang="ko-KR" sz="1800" dirty="0"/>
              <a:t>】</a:t>
            </a:r>
            <a:r>
              <a:rPr lang="ko-KR" altLang="en-US" sz="1800" dirty="0"/>
              <a:t>정확한 진단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/>
              <a:t>• </a:t>
            </a:r>
            <a:r>
              <a:rPr lang="ko-KR" altLang="en-US" sz="1800" dirty="0"/>
              <a:t>현재 학력 수준 분석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/>
              <a:t>• </a:t>
            </a:r>
            <a:r>
              <a:rPr lang="ko-KR" altLang="en-US" sz="1800" dirty="0"/>
              <a:t>성향 및 적성 파악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/>
              <a:t>• </a:t>
            </a:r>
            <a:r>
              <a:rPr lang="ko-KR" altLang="en-US" sz="1800" dirty="0"/>
              <a:t>가정환경 고려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/>
              <a:t>【2</a:t>
            </a:r>
            <a:r>
              <a:rPr lang="ko-KR" altLang="en-US" sz="1800" dirty="0"/>
              <a:t>단계</a:t>
            </a:r>
            <a:r>
              <a:rPr lang="en-US" altLang="ko-KR" sz="1800" dirty="0"/>
              <a:t>】</a:t>
            </a:r>
            <a:r>
              <a:rPr lang="ko-KR" altLang="en-US" sz="1800" dirty="0"/>
              <a:t>개별 설계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/>
              <a:t>• 3</a:t>
            </a:r>
            <a:r>
              <a:rPr lang="ko-KR" altLang="en-US" sz="1800" dirty="0"/>
              <a:t>개년 로드맵 작성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/>
              <a:t>• </a:t>
            </a:r>
            <a:r>
              <a:rPr lang="ko-KR" altLang="en-US" sz="1800" dirty="0"/>
              <a:t>단계별 목표 설정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/>
              <a:t>• </a:t>
            </a:r>
            <a:r>
              <a:rPr lang="ko-KR" altLang="en-US" sz="1800" dirty="0"/>
              <a:t>과목별 학습 전략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/>
              <a:t>【3</a:t>
            </a:r>
            <a:r>
              <a:rPr lang="ko-KR" altLang="en-US" sz="1800" dirty="0"/>
              <a:t>단계</a:t>
            </a:r>
            <a:r>
              <a:rPr lang="en-US" altLang="ko-KR" sz="1800" dirty="0"/>
              <a:t>】</a:t>
            </a:r>
            <a:r>
              <a:rPr lang="ko-KR" altLang="en-US" sz="1800" dirty="0"/>
              <a:t>지속 관리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/>
              <a:t>• </a:t>
            </a:r>
            <a:r>
              <a:rPr lang="ko-KR" altLang="en-US" sz="1800" dirty="0"/>
              <a:t>정기 점검 및 수정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/>
              <a:t>• </a:t>
            </a:r>
            <a:r>
              <a:rPr lang="ko-KR" altLang="en-US" sz="1800" dirty="0"/>
              <a:t>학부모 상담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/>
              <a:t>• </a:t>
            </a:r>
            <a:r>
              <a:rPr lang="ko-KR" altLang="en-US" sz="1800" dirty="0"/>
              <a:t>동기부여 시스템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F8F3D3B5-F3FD-4F74-337B-63F815523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DB0BAE2-AD6F-7944-BFCE-701112AF67AE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CCB09FF2-C1D0-93E0-D78A-5F640A5E2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D44AA3FE-A5E8-E813-8912-50AB5D8E0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F0650791-8E47-2121-F206-9D5B745C0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6BDBAE40-555C-F4C7-8C4A-367E99886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8A19889-73EE-44F3-EB46-7E27C53D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88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086F87-EE54-B75D-80C0-378E069AA571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6: JLS </a:t>
            </a:r>
            <a:r>
              <a:rPr lang="ko-KR" altLang="ko-KR" dirty="0"/>
              <a:t>프로그램 소개 </a:t>
            </a:r>
            <a:endParaRPr lang="ko-KR" alt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학교별 맞춤 대응전략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【</a:t>
            </a:r>
            <a:r>
              <a:rPr lang="ko-KR" altLang="en-US" sz="1900" dirty="0" err="1"/>
              <a:t>청라중</a:t>
            </a:r>
            <a:r>
              <a:rPr lang="en-US" altLang="ko-KR" sz="1900" dirty="0"/>
              <a:t>】</a:t>
            </a:r>
            <a:r>
              <a:rPr lang="ko-KR" altLang="en-US" sz="1900" dirty="0"/>
              <a:t>영어 특화 </a:t>
            </a:r>
            <a:r>
              <a:rPr lang="en-US" altLang="ko-KR" sz="1900" dirty="0"/>
              <a:t>+ </a:t>
            </a:r>
            <a:r>
              <a:rPr lang="ko-KR" altLang="en-US" sz="1900" dirty="0"/>
              <a:t>국제적 감각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원어민 수업 완벽 대비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국제교류 프로그램 활용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【</a:t>
            </a:r>
            <a:r>
              <a:rPr lang="ko-KR" altLang="en-US" sz="1900" dirty="0" err="1"/>
              <a:t>청람중</a:t>
            </a:r>
            <a:r>
              <a:rPr lang="en-US" altLang="ko-KR" sz="1900" dirty="0"/>
              <a:t>】</a:t>
            </a:r>
            <a:r>
              <a:rPr lang="ko-KR" altLang="en-US" sz="1900" dirty="0"/>
              <a:t>수학</a:t>
            </a:r>
            <a:r>
              <a:rPr lang="en-US" altLang="ko-KR" sz="1900" dirty="0"/>
              <a:t>·</a:t>
            </a:r>
            <a:r>
              <a:rPr lang="ko-KR" altLang="en-US" sz="1900" dirty="0"/>
              <a:t>과학 심화 </a:t>
            </a:r>
            <a:r>
              <a:rPr lang="en-US" altLang="ko-KR" sz="1900" dirty="0"/>
              <a:t>+ </a:t>
            </a:r>
            <a:r>
              <a:rPr lang="ko-KR" altLang="en-US" sz="1900" dirty="0"/>
              <a:t>창의성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심화 과정 선행 준비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탐구 프로젝트 전문 지도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기타 학교</a:t>
            </a:r>
            <a:r>
              <a:rPr lang="en-US" altLang="ko-KR" sz="1900" dirty="0"/>
              <a:t>】</a:t>
            </a:r>
            <a:r>
              <a:rPr lang="ko-KR" altLang="en-US" sz="1900" dirty="0"/>
              <a:t>개별 특성 맞춤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학교별 내신 패턴 분석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차별화된 준비 전략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C4E09A77-EE49-DF51-99E2-B633EA682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C68751A-C067-2B51-2651-77D2043298A9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D7826EC4-9C96-604B-C93C-66A2C51C5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7AFDAA1A-C94C-0CE4-9A42-0366DC21F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4B2DC2D2-17D3-88EA-DE56-ADEB2E66A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26CBBBA4-2D8E-8DD5-F293-D6B72738C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3FC717A-0259-FCCD-77C1-382CE048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89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9DEB6D-1C3F-C74C-9C49-828097D78F3A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6: JLS </a:t>
            </a:r>
            <a:r>
              <a:rPr lang="ko-KR" altLang="ko-KR" dirty="0"/>
              <a:t>프로그램 소개 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097280"/>
            <a:ext cx="2847230" cy="4666207"/>
          </a:xfrm>
        </p:spPr>
        <p:txBody>
          <a:bodyPr anchor="ctr">
            <a:normAutofit/>
          </a:bodyPr>
          <a:lstStyle/>
          <a:p>
            <a:r>
              <a:rPr lang="ko-KR" altLang="en-US" sz="4200"/>
              <a:t>특목고</a:t>
            </a:r>
            <a:r>
              <a:rPr lang="en-US" altLang="ko-KR" sz="4200"/>
              <a:t>/</a:t>
            </a:r>
            <a:r>
              <a:rPr lang="ko-KR" altLang="en-US" sz="4200"/>
              <a:t>자사고 수혜 전망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932" y="5945955"/>
            <a:ext cx="9082028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2E6836-262A-556B-0167-9C39CBB66D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396385"/>
              </p:ext>
            </p:extLst>
          </p:nvPr>
        </p:nvGraphicFramePr>
        <p:xfrm>
          <a:off x="4073652" y="1014153"/>
          <a:ext cx="4438638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914F0B4C-A6A3-8462-0DB7-ED6E4A68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7E2B936-6F98-EE9B-85AB-FBCBF25DE073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7" name="Image 1" descr="preencoded.png">
              <a:extLst>
                <a:ext uri="{FF2B5EF4-FFF2-40B4-BE49-F238E27FC236}">
                  <a16:creationId xmlns:a16="http://schemas.microsoft.com/office/drawing/2014/main" id="{2D25531C-60C9-01B2-0618-860D7785C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17" name="Image 2" descr="preencoded.png">
              <a:extLst>
                <a:ext uri="{FF2B5EF4-FFF2-40B4-BE49-F238E27FC236}">
                  <a16:creationId xmlns:a16="http://schemas.microsoft.com/office/drawing/2014/main" id="{44364B62-71C4-C967-C5B5-610572419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18" name="Image 3" descr="preencoded.png">
              <a:extLst>
                <a:ext uri="{FF2B5EF4-FFF2-40B4-BE49-F238E27FC236}">
                  <a16:creationId xmlns:a16="http://schemas.microsoft.com/office/drawing/2014/main" id="{C6833E5F-5113-8BB2-6DD7-C06F591FB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9" name="Image 4" descr="preencoded.png">
              <a:extLst>
                <a:ext uri="{FF2B5EF4-FFF2-40B4-BE49-F238E27FC236}">
                  <a16:creationId xmlns:a16="http://schemas.microsoft.com/office/drawing/2014/main" id="{FF9B1C4D-9F92-013F-6722-FBCC240A3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80E57D02-6776-A6C7-29C6-B8045AA6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30D141-8785-320E-AB17-EFA028243916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1: </a:t>
            </a:r>
            <a:r>
              <a:rPr lang="ko-KR" altLang="ko-KR" dirty="0"/>
              <a:t>교육제도 변화와 대응 </a:t>
            </a:r>
            <a:endParaRPr lang="ko-KR" alt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체계적 상담 시스템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/>
              <a:t>【</a:t>
            </a:r>
            <a:r>
              <a:rPr lang="ko-KR" altLang="en-US" sz="1800" dirty="0"/>
              <a:t>월례 학습 상담</a:t>
            </a:r>
            <a:r>
              <a:rPr lang="en-US" altLang="ko-KR" sz="1800" dirty="0"/>
              <a:t>】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/>
              <a:t>• </a:t>
            </a:r>
            <a:r>
              <a:rPr lang="ko-KR" altLang="en-US" sz="1800" dirty="0"/>
              <a:t>학습 진도 점검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/>
              <a:t>• </a:t>
            </a:r>
            <a:r>
              <a:rPr lang="ko-KR" altLang="en-US" sz="1800" dirty="0"/>
              <a:t>성취도 분석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/>
              <a:t>• </a:t>
            </a:r>
            <a:r>
              <a:rPr lang="ko-KR" altLang="en-US" sz="1800" dirty="0"/>
              <a:t>보완점 도출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/>
              <a:t>【</a:t>
            </a:r>
            <a:r>
              <a:rPr lang="ko-KR" altLang="en-US" sz="1800" dirty="0"/>
              <a:t>진학 상담</a:t>
            </a:r>
            <a:r>
              <a:rPr lang="en-US" altLang="ko-KR" sz="1800" dirty="0"/>
              <a:t>】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/>
              <a:t>• </a:t>
            </a:r>
            <a:r>
              <a:rPr lang="ko-KR" altLang="en-US" sz="1800" dirty="0"/>
              <a:t>학기별 진로 방향 점검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/>
              <a:t>• </a:t>
            </a:r>
            <a:r>
              <a:rPr lang="ko-KR" altLang="en-US" sz="1800" dirty="0"/>
              <a:t>목표 학교 구체화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/>
              <a:t>• </a:t>
            </a:r>
            <a:r>
              <a:rPr lang="ko-KR" altLang="en-US" sz="1800" dirty="0"/>
              <a:t>준비 전략 수정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/>
              <a:t>【</a:t>
            </a:r>
            <a:r>
              <a:rPr lang="ko-KR" altLang="en-US" sz="1800" dirty="0"/>
              <a:t>학부모 간담회</a:t>
            </a:r>
            <a:r>
              <a:rPr lang="en-US" altLang="ko-KR" sz="1800" dirty="0"/>
              <a:t>】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/>
              <a:t>• </a:t>
            </a:r>
            <a:r>
              <a:rPr lang="ko-KR" altLang="en-US" sz="1800" dirty="0"/>
              <a:t>정보 공유 및 소통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/>
              <a:t>• </a:t>
            </a:r>
            <a:r>
              <a:rPr lang="ko-KR" altLang="en-US" sz="1800" dirty="0"/>
              <a:t>네트워킹 기회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800" dirty="0"/>
              <a:t>• </a:t>
            </a:r>
            <a:r>
              <a:rPr lang="ko-KR" altLang="en-US" sz="1800" dirty="0"/>
              <a:t>성공 경험 공유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C8E8AC2A-86B6-CE89-93B1-F0B843D8A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06DB1C6-A154-7F51-76DD-5A4BF343C83B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69055C9E-F5C7-8223-F247-E0DF8704B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67B81983-6295-1E39-84ED-58033FA72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D2BB50B1-E12A-571B-D261-EE5718416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E570105B-6490-21D3-B2DB-3B71767B0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01D2B38-54EE-0745-84E5-CC5D2CFA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CBCEAE-38E4-A5DF-2E09-1A007D3F9968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6: JLS </a:t>
            </a:r>
            <a:r>
              <a:rPr lang="ko-KR" altLang="ko-KR" dirty="0"/>
              <a:t>프로그램 소개 </a:t>
            </a:r>
            <a:endParaRPr lang="ko-KR" alt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en-US" sz="4200"/>
              <a:t>JLS </a:t>
            </a:r>
            <a:r>
              <a:rPr lang="ko-KR" altLang="en-US" sz="4200"/>
              <a:t>특별 서비스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학습 자료 제공</a:t>
            </a:r>
            <a:r>
              <a:rPr lang="en-US" altLang="ko-KR" sz="1900" dirty="0"/>
              <a:t>】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학교별 기출문제 </a:t>
            </a:r>
            <a:r>
              <a:rPr lang="en-US" altLang="ko-KR" sz="1900" dirty="0"/>
              <a:t>DB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예상문제 및 해설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최신 기출 트렌드 분석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정보 서비스</a:t>
            </a:r>
            <a:r>
              <a:rPr lang="en-US" altLang="ko-KR" sz="1900" dirty="0"/>
              <a:t>】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실시간 입시 동향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정책 변화 신속 공유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전략 수정 제안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멘토링 시스템</a:t>
            </a:r>
            <a:r>
              <a:rPr lang="en-US" altLang="ko-KR" sz="1900" dirty="0"/>
              <a:t>】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선배와의 만남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실전 경험담 공유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2B16C7C4-6838-6B07-F5FA-188C68F51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7C3DDC3-E309-D9AB-AFC7-C2F4C1412F79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00148757-08FC-A186-A063-819F50613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02148727-C558-7C32-D6BC-B73D157F9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81D02386-E421-D5D0-10A5-29BF2BF69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27034777-7128-616E-677E-432D763F3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C85094C-C09B-FA8C-8258-7F8F7243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01D003-0BB4-8E84-D02B-8284C1B55DAB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6: JLS </a:t>
            </a:r>
            <a:r>
              <a:rPr lang="ko-KR" altLang="ko-KR" dirty="0"/>
              <a:t>프로그램 소개 </a:t>
            </a:r>
            <a:endParaRPr lang="ko-KR" alt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핵심 메시지 요약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중학교 선택이 미래를 결정합니다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✅ 교육제도 대변화 시대 대비</a:t>
            </a:r>
          </a:p>
          <a:p>
            <a:pPr marL="0" indent="0">
              <a:buNone/>
            </a:pPr>
            <a:r>
              <a:rPr lang="ko-KR" altLang="en-US" sz="1900" dirty="0"/>
              <a:t>✅ 전략적 중학교 선택 필수</a:t>
            </a:r>
          </a:p>
          <a:p>
            <a:pPr marL="0" indent="0">
              <a:buNone/>
            </a:pPr>
            <a:r>
              <a:rPr lang="ko-KR" altLang="en-US" sz="1900" dirty="0"/>
              <a:t>✅ 체계적 준비로 경쟁력 확보</a:t>
            </a:r>
          </a:p>
          <a:p>
            <a:pPr marL="0" indent="0">
              <a:buNone/>
            </a:pPr>
            <a:r>
              <a:rPr lang="ko-KR" altLang="en-US" sz="1900" dirty="0"/>
              <a:t>✅ 학부모의 현명한 지원 역할</a:t>
            </a:r>
          </a:p>
          <a:p>
            <a:pPr marL="0" indent="0">
              <a:buNone/>
            </a:pPr>
            <a:r>
              <a:rPr lang="ko-KR" altLang="en-US" sz="1900" dirty="0"/>
              <a:t>✅ </a:t>
            </a:r>
            <a:r>
              <a:rPr lang="en-US" altLang="ko-KR" sz="1900" dirty="0"/>
              <a:t>JLS</a:t>
            </a:r>
            <a:r>
              <a:rPr lang="ko-KR" altLang="en-US" sz="1900" dirty="0"/>
              <a:t>와 함께하는 성공 로드맵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→ 지금이 바로 시작할 때입니다</a:t>
            </a:r>
            <a:r>
              <a:rPr lang="en-US" altLang="ko-KR" sz="1900" dirty="0"/>
              <a:t>!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BC0C7F9F-3E7C-DB52-3E80-F7CE2F898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D01C3D8-78CD-057F-EBAE-43A1DC170A4C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6A142821-F419-DD9E-F524-88E37533F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7A126737-696C-24DA-AAD3-C370F1AF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9B7CA973-51EA-BE3E-2E61-490EE55E3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C715A70D-A422-4EFF-17E2-A744F5559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DE90B12-F823-1244-199F-25CF3C3F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B46AE2-92C3-9AD3-B934-6972433D7039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6: JLS </a:t>
            </a:r>
            <a:r>
              <a:rPr lang="ko-KR" altLang="ko-KR" dirty="0"/>
              <a:t>프로그램 소개 </a:t>
            </a:r>
            <a:endParaRPr lang="ko-KR" alt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오늘부터 실천할 일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ko-KR" altLang="en-US" sz="1900" dirty="0"/>
              <a:t>🎯 오늘 할 일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아이와 진솔한 대화 나누기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진로와 꿈에 대해 들어보기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중학교에 대한 생각 확인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900" dirty="0"/>
              <a:t>🎯 이번 주 할 일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관심 중학교 정보 수집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학교 홈페이지 상세 확인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설명회 일정 체크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900" dirty="0"/>
              <a:t>🎯 이번 달 할 일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JLS </a:t>
            </a:r>
            <a:r>
              <a:rPr lang="ko-KR" altLang="en-US" sz="1900" dirty="0"/>
              <a:t>상담 예약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학력 진단 테스트 받기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EACDDB01-F9CF-E95F-5FEE-21CB9D015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3B91C7F-D57E-08C1-BA27-111A09A942D0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263FBA61-3226-BBDF-105A-5E153285D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B80811B0-7F18-0AC6-91B6-9152F59E9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A072DDCC-EC38-42C2-6C7C-49A018AAE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D6831CCC-0CAC-C449-5EC5-82D0474BD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DF6D896-62C3-1A32-D540-7C0106E1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93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BE03C7-5841-250E-C29A-6447A6D027FA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6: JLS </a:t>
            </a:r>
            <a:r>
              <a:rPr lang="ko-KR" altLang="ko-KR" dirty="0"/>
              <a:t>프로그램 소개 </a:t>
            </a:r>
            <a:endParaRPr lang="ko-KR" alt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특별 혜택 안내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🎁 오늘 현장 등록 시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입학금 </a:t>
            </a:r>
            <a:r>
              <a:rPr lang="en-US" altLang="ko-KR" sz="1900" dirty="0"/>
              <a:t>50% </a:t>
            </a:r>
            <a:r>
              <a:rPr lang="ko-KR" altLang="en-US" sz="1900" dirty="0"/>
              <a:t>할인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첫 달 수업료 </a:t>
            </a:r>
            <a:r>
              <a:rPr lang="en-US" altLang="ko-KR" sz="1900" dirty="0"/>
              <a:t>30% </a:t>
            </a:r>
            <a:r>
              <a:rPr lang="ko-KR" altLang="en-US" sz="1900" dirty="0"/>
              <a:t>할인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🎁 무료 서비스 제공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학력 진단 테스트</a:t>
            </a:r>
          </a:p>
          <a:p>
            <a:pPr marL="0" indent="0">
              <a:buNone/>
            </a:pPr>
            <a:r>
              <a:rPr lang="en-US" altLang="ko-KR" sz="1900" dirty="0"/>
              <a:t>• 1:1 </a:t>
            </a:r>
            <a:r>
              <a:rPr lang="ko-KR" altLang="en-US" sz="1900" dirty="0"/>
              <a:t>개별 상담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맞춤형 학습 계획 수립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⏰ 기한</a:t>
            </a:r>
            <a:r>
              <a:rPr lang="en-US" altLang="ko-KR" sz="1900" dirty="0"/>
              <a:t>: </a:t>
            </a:r>
            <a:r>
              <a:rPr lang="ko-KR" altLang="en-US" sz="1900" dirty="0"/>
              <a:t>오늘까지 </a:t>
            </a:r>
            <a:r>
              <a:rPr lang="en-US" altLang="ko-KR" sz="1900" dirty="0"/>
              <a:t>(</a:t>
            </a:r>
            <a:r>
              <a:rPr lang="ko-KR" altLang="en-US" sz="1900" dirty="0"/>
              <a:t>선착순 </a:t>
            </a:r>
            <a:r>
              <a:rPr lang="en-US" altLang="ko-KR" sz="1900" dirty="0"/>
              <a:t>20</a:t>
            </a:r>
            <a:r>
              <a:rPr lang="ko-KR" altLang="en-US" sz="1900" dirty="0"/>
              <a:t>명</a:t>
            </a:r>
            <a:r>
              <a:rPr lang="en-US" altLang="ko-KR" sz="1900" dirty="0"/>
              <a:t>)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FEA12F9D-37EC-B598-CE22-A55E788BC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96D8A9E-8EE0-2475-ED5C-C49A9CEC9CFF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1868141E-F4F7-DF39-33A8-FD21FA17C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7AFAF25A-D5F3-0E8C-570E-B9235EA2F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54063AF2-3A9E-CCDD-F857-6A4784A04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46351BED-C442-F87C-D5C5-B5ECF8C63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94BB57A-93F2-C48D-0E76-FE345B0C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94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7885FA-BA12-FB0B-FCBE-0CC041BADD4B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6: JLS </a:t>
            </a:r>
            <a:r>
              <a:rPr lang="ko-KR" altLang="ko-KR" dirty="0"/>
              <a:t>프로그램 소개 </a:t>
            </a:r>
            <a:endParaRPr lang="ko-KR" alt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상담 예약 방법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📞 전화 예약</a:t>
            </a:r>
          </a:p>
          <a:p>
            <a:pPr marL="0" indent="0">
              <a:buNone/>
            </a:pPr>
            <a:r>
              <a:rPr lang="en-US" altLang="ko-KR" sz="1900" dirty="0"/>
              <a:t>• 032-XXX-XXXX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평일 </a:t>
            </a:r>
            <a:r>
              <a:rPr lang="en-US" altLang="ko-KR" sz="1900" dirty="0"/>
              <a:t>10:00-22:00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주말 </a:t>
            </a:r>
            <a:r>
              <a:rPr lang="en-US" altLang="ko-KR" sz="1900" dirty="0"/>
              <a:t>10:00-18:00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ko-KR" altLang="en-US" sz="1900" dirty="0"/>
              <a:t>🖥️ 온라인 예약</a:t>
            </a:r>
          </a:p>
          <a:p>
            <a:pPr marL="0" indent="0">
              <a:buNone/>
            </a:pPr>
            <a:r>
              <a:rPr lang="en-US" altLang="ko-KR" sz="1900" dirty="0"/>
              <a:t>• www.jls-academy.com</a:t>
            </a:r>
          </a:p>
          <a:p>
            <a:pPr marL="0" indent="0">
              <a:buNone/>
            </a:pPr>
            <a:r>
              <a:rPr lang="en-US" altLang="ko-KR" sz="1900" dirty="0"/>
              <a:t>• 24</a:t>
            </a:r>
            <a:r>
              <a:rPr lang="ko-KR" altLang="en-US" sz="1900" dirty="0"/>
              <a:t>시간 언제나 가능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🏫 방문 예약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현장에서 즉시 상담 가능</a:t>
            </a:r>
          </a:p>
          <a:p>
            <a:pPr marL="0" indent="0"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준비물</a:t>
            </a:r>
            <a:r>
              <a:rPr lang="en-US" altLang="ko-KR" sz="1900" dirty="0"/>
              <a:t>: </a:t>
            </a:r>
            <a:r>
              <a:rPr lang="ko-KR" altLang="en-US" sz="1900" dirty="0"/>
              <a:t>최근 성적표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1F33B208-A191-CC5C-5AD7-7F2F1C464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65160F9-ECBA-DEFC-A61C-0C06C9741667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0388B7B2-0553-F106-4D15-EBDB6BE75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9DBE29D4-C177-4BAF-0035-71AEF1F37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C68642CE-F338-BFCE-E304-B4E6154BE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AB02498F-381E-7379-83BA-19A4857A1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8527D65-013D-A0A7-824E-D1383F7B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95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1D3B7-E5FD-8226-F526-25809547E89A}"/>
              </a:ext>
            </a:extLst>
          </p:cNvPr>
          <p:cNvSpPr txBox="1"/>
          <p:nvPr/>
        </p:nvSpPr>
        <p:spPr>
          <a:xfrm>
            <a:off x="157251" y="109249"/>
            <a:ext cx="470202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CAECF">
                  <a:alpha val="6500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lvl="0" latinLnBrk="1"/>
            <a:r>
              <a:rPr lang="en-US" altLang="ko-KR" dirty="0"/>
              <a:t>Section 6: JLS </a:t>
            </a:r>
            <a:r>
              <a:rPr lang="ko-KR" altLang="ko-KR" dirty="0"/>
              <a:t>프로그램 소개 </a:t>
            </a:r>
            <a:endParaRPr lang="ko-KR" alt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ko-KR" altLang="en-US" sz="4200"/>
              <a:t>질문과 답변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❓ 궁금한 점이 있으시면</a:t>
            </a:r>
          </a:p>
          <a:p>
            <a:pPr marL="0" indent="0">
              <a:buNone/>
            </a:pPr>
            <a:r>
              <a:rPr lang="ko-KR" altLang="en-US" sz="1900" dirty="0"/>
              <a:t>   언제든지 질문해 주세요</a:t>
            </a:r>
            <a:r>
              <a:rPr lang="en-US" altLang="ko-KR" sz="1900" dirty="0"/>
              <a:t>!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ko-KR" altLang="en-US" sz="1900" dirty="0"/>
              <a:t>📋 복잡한 개별 상황은</a:t>
            </a:r>
          </a:p>
          <a:p>
            <a:pPr marL="0" indent="0">
              <a:buNone/>
            </a:pPr>
            <a:r>
              <a:rPr lang="ko-KR" altLang="en-US" sz="1900" dirty="0"/>
              <a:t>   별도 상담에서 자세히</a:t>
            </a:r>
          </a:p>
          <a:p>
            <a:pPr marL="0" indent="0">
              <a:buNone/>
            </a:pPr>
            <a:r>
              <a:rPr lang="ko-KR" altLang="en-US" sz="1900" dirty="0"/>
              <a:t>   상담해 드리겠습니다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ko-KR" altLang="en-US" sz="1900" dirty="0"/>
              <a:t>💡 작은 질문도 소중합니다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r>
              <a:rPr lang="en-US" altLang="ko-KR" sz="1900" dirty="0"/>
              <a:t>   </a:t>
            </a:r>
            <a:r>
              <a:rPr lang="ko-KR" altLang="en-US" sz="1900" dirty="0"/>
              <a:t>주저하지 마시고</a:t>
            </a:r>
          </a:p>
          <a:p>
            <a:pPr marL="0" indent="0">
              <a:buNone/>
            </a:pPr>
            <a:r>
              <a:rPr lang="ko-KR" altLang="en-US" sz="1900" dirty="0"/>
              <a:t>   편안하게 말씀해 주세요</a:t>
            </a:r>
            <a:r>
              <a:rPr lang="en-US" altLang="ko-KR" sz="1900" dirty="0"/>
              <a:t>.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793E1507-0149-3341-8C14-0C903C049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CB56D25-8700-5759-FA5B-D31BE6194893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E89B229C-F852-C9B2-C3C5-D8DEC92CE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5CA9F8ED-D975-933D-BCE6-2FED8EF4E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93B025A6-9AEF-300A-492E-BF2D2526C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E332128F-0E01-8075-F001-559CCC26D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6C3F82C-475D-3907-F6DA-21CF26CA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96</a:t>
            </a:fld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en-US" altLang="ko-KR" sz="4200"/>
              <a:t>JLS </a:t>
            </a:r>
            <a:r>
              <a:rPr lang="ko-KR" altLang="en-US" sz="4200"/>
              <a:t>정상어학원 연락처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🏫 </a:t>
            </a:r>
            <a:r>
              <a:rPr lang="en-US" altLang="ko-KR" sz="1900" dirty="0"/>
              <a:t>JLS </a:t>
            </a:r>
            <a:r>
              <a:rPr lang="ko-KR" altLang="en-US" sz="1900" dirty="0"/>
              <a:t>정상어학원 </a:t>
            </a:r>
            <a:r>
              <a:rPr lang="ko-KR" altLang="en-US" sz="1900" dirty="0" err="1"/>
              <a:t>청라캠퍼스</a:t>
            </a:r>
            <a:endParaRPr lang="ko-KR" altLang="en-US" sz="1900" dirty="0"/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📍 주소</a:t>
            </a:r>
            <a:r>
              <a:rPr lang="en-US" altLang="ko-KR" sz="1900" dirty="0"/>
              <a:t>: </a:t>
            </a:r>
            <a:r>
              <a:rPr lang="ko-KR" altLang="en-US" sz="1900" dirty="0"/>
              <a:t>인천시 서구 </a:t>
            </a:r>
            <a:r>
              <a:rPr lang="ko-KR" altLang="en-US" sz="1900" dirty="0" err="1"/>
              <a:t>청라동</a:t>
            </a:r>
            <a:r>
              <a:rPr lang="ko-KR" altLang="en-US" sz="1900" dirty="0"/>
              <a:t> </a:t>
            </a:r>
            <a:r>
              <a:rPr lang="en-US" altLang="ko-KR" sz="1900" dirty="0"/>
              <a:t>000-0</a:t>
            </a:r>
          </a:p>
          <a:p>
            <a:pPr marL="0" indent="0">
              <a:buNone/>
            </a:pPr>
            <a:r>
              <a:rPr lang="en-US" altLang="ko-KR" sz="1900" dirty="0"/>
              <a:t>          </a:t>
            </a:r>
            <a:r>
              <a:rPr lang="ko-KR" altLang="en-US" sz="1900" dirty="0" err="1"/>
              <a:t>청라</a:t>
            </a:r>
            <a:r>
              <a:rPr lang="ko-KR" altLang="en-US" sz="1900" dirty="0"/>
              <a:t> </a:t>
            </a:r>
            <a:r>
              <a:rPr lang="ko-KR" altLang="en-US" sz="1900" dirty="0" err="1"/>
              <a:t>에듀타운</a:t>
            </a:r>
            <a:r>
              <a:rPr lang="ko-KR" altLang="en-US" sz="1900" dirty="0"/>
              <a:t> </a:t>
            </a:r>
            <a:r>
              <a:rPr lang="en-US" altLang="ko-KR" sz="1900" dirty="0"/>
              <a:t>3</a:t>
            </a:r>
            <a:r>
              <a:rPr lang="ko-KR" altLang="en-US" sz="1900" dirty="0"/>
              <a:t>층</a:t>
            </a:r>
          </a:p>
          <a:p>
            <a:pPr marL="0" indent="0">
              <a:buNone/>
            </a:pPr>
            <a:endParaRPr lang="ko-KR" altLang="en-US" sz="1900" dirty="0"/>
          </a:p>
          <a:p>
            <a:pPr marL="0" indent="0">
              <a:buNone/>
            </a:pPr>
            <a:r>
              <a:rPr lang="ko-KR" altLang="en-US" sz="1900" dirty="0"/>
              <a:t>📞 전화</a:t>
            </a:r>
            <a:r>
              <a:rPr lang="en-US" altLang="ko-KR" sz="1900" dirty="0"/>
              <a:t>: 032-XXX-XXXX</a:t>
            </a:r>
          </a:p>
          <a:p>
            <a:pPr marL="0" indent="0">
              <a:buNone/>
            </a:pPr>
            <a:r>
              <a:rPr lang="ko-KR" altLang="en-US" sz="1900" dirty="0"/>
              <a:t>📧 이메일</a:t>
            </a:r>
            <a:r>
              <a:rPr lang="en-US" altLang="ko-KR" sz="1900" dirty="0"/>
              <a:t>: info@jls-academy.com</a:t>
            </a:r>
          </a:p>
          <a:p>
            <a:pPr marL="0" indent="0">
              <a:buNone/>
            </a:pPr>
            <a:r>
              <a:rPr lang="ko-KR" altLang="en-US" sz="1900" dirty="0"/>
              <a:t>🌐 홈페이지</a:t>
            </a:r>
            <a:r>
              <a:rPr lang="en-US" altLang="ko-KR" sz="1900" dirty="0"/>
              <a:t>: www.jls-academy.com</a:t>
            </a:r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ko-KR" altLang="en-US" sz="1900" dirty="0"/>
              <a:t>🚗 주차</a:t>
            </a:r>
            <a:r>
              <a:rPr lang="en-US" altLang="ko-KR" sz="1900" dirty="0"/>
              <a:t>: </a:t>
            </a:r>
            <a:r>
              <a:rPr lang="ko-KR" altLang="en-US" sz="1900" dirty="0"/>
              <a:t>건물 지하 무료주차장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48E25FDC-8458-C461-C93B-D7D390664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548901E-1FDF-FB4C-0E3B-DE21C27A6DA3}"/>
              </a:ext>
            </a:extLst>
          </p:cNvPr>
          <p:cNvGrpSpPr/>
          <p:nvPr/>
        </p:nvGrpSpPr>
        <p:grpSpPr>
          <a:xfrm>
            <a:off x="15971" y="-310116"/>
            <a:ext cx="9388452" cy="3042304"/>
            <a:chOff x="15971" y="-310116"/>
            <a:chExt cx="9388452" cy="3042304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F5578676-E4C4-0704-6361-77EC159A4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538" y="4902"/>
              <a:ext cx="4026462" cy="2727286"/>
            </a:xfrm>
            <a:prstGeom prst="rect">
              <a:avLst/>
            </a:prstGeom>
          </p:spPr>
        </p:pic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DF742D39-1620-8B5D-D293-2B337A7F3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1" y="4902"/>
              <a:ext cx="4136298" cy="271852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2E130B92-5D1B-FCBC-8BE0-0B2EE6C8F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4163" y="-310116"/>
              <a:ext cx="1290260" cy="1580554"/>
            </a:xfrm>
            <a:prstGeom prst="rect">
              <a:avLst/>
            </a:prstGeom>
          </p:spPr>
        </p:pic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BA3CB03E-6CC4-4274-6D7B-EA6A6BA64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07" y="0"/>
              <a:ext cx="333296" cy="1247730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7EE53AF-A6D2-F2A3-F068-CCBE32A7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97</a:t>
            </a:fld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75" y="1188637"/>
            <a:ext cx="2356072" cy="4480726"/>
          </a:xfrm>
        </p:spPr>
        <p:txBody>
          <a:bodyPr>
            <a:normAutofit/>
          </a:bodyPr>
          <a:lstStyle/>
          <a:p>
            <a:pPr algn="r"/>
            <a:r>
              <a:rPr lang="ko-KR" altLang="en-US" sz="5700"/>
              <a:t>감사 인사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196" y="1338729"/>
            <a:ext cx="3596688" cy="418054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ko-KR" altLang="en-US" sz="1900" dirty="0"/>
              <a:t>🌟 우리 아이들의 꿈을 함께 키워가겠습니다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전문적이고 체계적인 교육으로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한 명 한 명 소중히 여기며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• </a:t>
            </a:r>
            <a:r>
              <a:rPr lang="ko-KR" altLang="en-US" sz="1900" dirty="0"/>
              <a:t>성공까지 끝까지 함께 하겠습니다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ko-KR" altLang="en-US" sz="1900" dirty="0"/>
              <a:t>감사합니다</a:t>
            </a:r>
            <a:r>
              <a:rPr lang="en-US" altLang="ko-KR" sz="1900" dirty="0"/>
              <a:t>! </a:t>
            </a:r>
            <a:r>
              <a:rPr lang="ko-KR" altLang="en-US" sz="1900" dirty="0"/>
              <a:t>🙏</a:t>
            </a:r>
          </a:p>
          <a:p>
            <a:pPr marL="0" indent="0">
              <a:lnSpc>
                <a:spcPct val="90000"/>
              </a:lnSpc>
              <a:buNone/>
            </a:pPr>
            <a:endParaRPr lang="ko-KR" alt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1900" dirty="0"/>
              <a:t>— JLS </a:t>
            </a:r>
            <a:r>
              <a:rPr lang="ko-KR" altLang="en-US" sz="1900" dirty="0"/>
              <a:t>정상어학원 임직원 일동 </a:t>
            </a:r>
            <a:r>
              <a:rPr lang="en-US" altLang="ko-KR" sz="1900" dirty="0"/>
              <a:t>—</a:t>
            </a:r>
          </a:p>
        </p:txBody>
      </p:sp>
      <p:pic>
        <p:nvPicPr>
          <p:cNvPr id="4" name="Image 7" descr="preencoded.png">
            <a:extLst>
              <a:ext uri="{FF2B5EF4-FFF2-40B4-BE49-F238E27FC236}">
                <a16:creationId xmlns:a16="http://schemas.microsoft.com/office/drawing/2014/main" id="{86452478-370D-F6EE-780A-D1FF1ADC8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167" y="6516684"/>
            <a:ext cx="1311087" cy="2779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87373-BB2A-33ED-D285-7E970109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98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4965</Words>
  <Application>Microsoft Office PowerPoint</Application>
  <PresentationFormat>On-screen Show (4:3)</PresentationFormat>
  <Paragraphs>1225</Paragraphs>
  <Slides>98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2" baseType="lpstr">
      <vt:lpstr>Arial</vt:lpstr>
      <vt:lpstr>Calibri</vt:lpstr>
      <vt:lpstr>맑은 고딕</vt:lpstr>
      <vt:lpstr>Office Theme</vt:lpstr>
      <vt:lpstr>PowerPoint Presentation</vt:lpstr>
      <vt:lpstr>PowerPoint Presentation</vt:lpstr>
      <vt:lpstr>강사 소개</vt:lpstr>
      <vt:lpstr>JLS 정상어학원 소개</vt:lpstr>
      <vt:lpstr>오늘의 목표</vt:lpstr>
      <vt:lpstr>교육 패러다임의 대전환</vt:lpstr>
      <vt:lpstr>5등급제 도입</vt:lpstr>
      <vt:lpstr>내신 경쟁 완화 효과</vt:lpstr>
      <vt:lpstr>특목고/자사고 수혜 전망</vt:lpstr>
      <vt:lpstr>고교학점제 개요</vt:lpstr>
      <vt:lpstr>중학교 준비 방향성</vt:lpstr>
      <vt:lpstr>특목/자사고 정책 2025 방향</vt:lpstr>
      <vt:lpstr>지역 균형 선발 확대</vt:lpstr>
      <vt:lpstr>전략적 사고가 필요한 시대</vt:lpstr>
      <vt:lpstr>변하지 않는 입시 3요소</vt:lpstr>
      <vt:lpstr>내신 비중 변화</vt:lpstr>
      <vt:lpstr>비교과 활동의 질적 변화</vt:lpstr>
      <vt:lpstr>진로·창의성 연관 활동</vt:lpstr>
      <vt:lpstr>학업역량의 재정의</vt:lpstr>
      <vt:lpstr>영어 학습의 핵심</vt:lpstr>
      <vt:lpstr>수행평가 70% 시대 대응</vt:lpstr>
      <vt:lpstr>초등 vs 중등 비교</vt:lpstr>
      <vt:lpstr>중1 충격기 분석</vt:lpstr>
      <vt:lpstr>학교별 교육 철학 차이</vt:lpstr>
      <vt:lpstr>Section 1 핵심 요약</vt:lpstr>
      <vt:lpstr>청라 교육 인프라</vt:lpstr>
      <vt:lpstr>청라 지역 특성</vt:lpstr>
      <vt:lpstr>청라중학교 심층 분석</vt:lpstr>
      <vt:lpstr>청람중학교 심층 분석</vt:lpstr>
      <vt:lpstr>해원중학교 심층 분석</vt:lpstr>
      <vt:lpstr>초은중학교 심층 분석</vt:lpstr>
      <vt:lpstr>신설 중학교 특성</vt:lpstr>
      <vt:lpstr>중학교별 포지셔닝</vt:lpstr>
      <vt:lpstr>특목고 진학 5개년 트렌드</vt:lpstr>
      <vt:lpstr>일반고 진학 현황</vt:lpstr>
      <vt:lpstr>국제학교 진학 데이터</vt:lpstr>
      <vt:lpstr>학부모 만족도 조사</vt:lpstr>
      <vt:lpstr>배정 경쟁률 분석</vt:lpstr>
      <vt:lpstr>Section 2 핵심 요약</vt:lpstr>
      <vt:lpstr>1지망 선택의 파워</vt:lpstr>
      <vt:lpstr>배정 시스템 이해</vt:lpstr>
      <vt:lpstr>과거 경쟁률 패턴</vt:lpstr>
      <vt:lpstr>학생 성향 진단</vt:lpstr>
      <vt:lpstr>공부형 학생 맞춤 전략</vt:lpstr>
      <vt:lpstr>활동형 학생 맞춤 전략</vt:lpstr>
      <vt:lpstr>안정형 학생 맞춤 전략</vt:lpstr>
      <vt:lpstr>성공 케이스 1 - 공부형</vt:lpstr>
      <vt:lpstr>성공 케이스 2 - 활동형</vt:lpstr>
      <vt:lpstr>성공 케이스 3 - 안정형</vt:lpstr>
      <vt:lpstr>실패 케이스 분석</vt:lpstr>
      <vt:lpstr>선택 체크리스트</vt:lpstr>
      <vt:lpstr>Section 3 핵심 요약</vt:lpstr>
      <vt:lpstr>예비중학생 준비 로드맵</vt:lpstr>
      <vt:lpstr>시기별 세부 전략</vt:lpstr>
      <vt:lpstr>학습 역량 체크리스트</vt:lpstr>
      <vt:lpstr>중학 영어의 새로운 도전</vt:lpstr>
      <vt:lpstr>Writing 능력 집중 개발</vt:lpstr>
      <vt:lpstr>Speaking 능력 집중 개발</vt:lpstr>
      <vt:lpstr>교내 대회 전략적 준비</vt:lpstr>
      <vt:lpstr>중학 수학의 도전</vt:lpstr>
      <vt:lpstr>수학 개념 완성 전략</vt:lpstr>
      <vt:lpstr>수학 교과 심화 준비</vt:lpstr>
      <vt:lpstr>자기주도학습 기초</vt:lpstr>
      <vt:lpstr>독서 습관 체계적 형성</vt:lpstr>
      <vt:lpstr>소논문 준비의 중요성</vt:lpstr>
      <vt:lpstr>발표 능력 체계적 개발</vt:lpstr>
      <vt:lpstr>동아리 활동 전략</vt:lpstr>
      <vt:lpstr>Section 4 핵심 요약</vt:lpstr>
      <vt:lpstr>현명한 학부모의 역할</vt:lpstr>
      <vt:lpstr>생활 습관 지원 방법</vt:lpstr>
      <vt:lpstr>시간 관리 도움 방법</vt:lpstr>
      <vt:lpstr>최적 학습환경 조성</vt:lpstr>
      <vt:lpstr>진로 탐색 함께하기</vt:lpstr>
      <vt:lpstr>학교 정보 함께 수집</vt:lpstr>
      <vt:lpstr>다양한 경험 기회 제공</vt:lpstr>
      <vt:lpstr>과도한 개입 부작용</vt:lpstr>
      <vt:lpstr>적절한 지원 수준</vt:lpstr>
      <vt:lpstr>데이터 기반 의사결정</vt:lpstr>
      <vt:lpstr>Section 5 핵심 요약</vt:lpstr>
      <vt:lpstr>JLS 성공 로드맵</vt:lpstr>
      <vt:lpstr>JLS 핵심 차별화 역량</vt:lpstr>
      <vt:lpstr>소논문 프로그램 상세</vt:lpstr>
      <vt:lpstr>대회 준비반 전문 시스템</vt:lpstr>
      <vt:lpstr>2024년 JLS 진학실적</vt:lpstr>
      <vt:lpstr>실제 성공사례 1</vt:lpstr>
      <vt:lpstr>실제 성공사례 2</vt:lpstr>
      <vt:lpstr>학부모 생생한 후기</vt:lpstr>
      <vt:lpstr>맞춤형 입시 컨설팅</vt:lpstr>
      <vt:lpstr>학교별 맞춤 대응전략</vt:lpstr>
      <vt:lpstr>체계적 상담 시스템</vt:lpstr>
      <vt:lpstr>JLS 특별 서비스</vt:lpstr>
      <vt:lpstr>핵심 메시지 요약</vt:lpstr>
      <vt:lpstr>오늘부터 실천할 일</vt:lpstr>
      <vt:lpstr>특별 혜택 안내</vt:lpstr>
      <vt:lpstr>상담 예약 방법</vt:lpstr>
      <vt:lpstr>질문과 답변</vt:lpstr>
      <vt:lpstr>JLS 정상어학원 연락처</vt:lpstr>
      <vt:lpstr>감사 인사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Daniel Kwak</cp:lastModifiedBy>
  <cp:revision>7</cp:revision>
  <dcterms:created xsi:type="dcterms:W3CDTF">2013-01-27T09:14:16Z</dcterms:created>
  <dcterms:modified xsi:type="dcterms:W3CDTF">2025-09-12T07:40:30Z</dcterms:modified>
  <cp:category/>
</cp:coreProperties>
</file>