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15/6/8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15/6/8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15/6/8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B273CF-8910-423E-9890-FC81E25E5084}" type="datetime1">
              <a:rPr lang="en-US" smtClean="0"/>
              <a:pPr/>
              <a:t>15/6/8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15/6/8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9071-CFF5-4E3B-B0AB-39782972E256}" type="datetime1">
              <a:rPr lang="en-US" smtClean="0"/>
              <a:pPr/>
              <a:t>15/6/8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BD1F-DE98-4C29-8281-9EC9927620DF}" type="datetime1">
              <a:rPr lang="en-US" smtClean="0"/>
              <a:pPr/>
              <a:t>15/6/8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15/6/8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15/6/8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295D47-465E-4A05-802B-049480555B6D}" type="datetime1">
              <a:rPr lang="en-US" smtClean="0"/>
              <a:pPr/>
              <a:t>15/6/8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  <p:sp>
        <p:nvSpPr>
          <p:cNvPr id="9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DB0-D703-40B5-AE3D-532AFE0356D1}" type="datetime1">
              <a:rPr lang="en-US" smtClean="0"/>
              <a:pPr/>
              <a:t>15/6/8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029-2200-4EB8-BDE8-5EE0E23571A6}" type="datetime1">
              <a:rPr lang="en-US" smtClean="0"/>
              <a:pPr/>
              <a:t>15/6/8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15/6/8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15/6/8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15/6/8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15/6/8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15/6/8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  <p:sldLayoutId id="2147484424" r:id="rId2"/>
    <p:sldLayoutId id="2147484425" r:id="rId3"/>
    <p:sldLayoutId id="2147484426" r:id="rId4"/>
    <p:sldLayoutId id="2147484427" r:id="rId5"/>
    <p:sldLayoutId id="2147484428" r:id="rId6"/>
    <p:sldLayoutId id="2147484429" r:id="rId7"/>
    <p:sldLayoutId id="2147484430" r:id="rId8"/>
    <p:sldLayoutId id="2147484431" r:id="rId9"/>
    <p:sldLayoutId id="2147484432" r:id="rId10"/>
    <p:sldLayoutId id="2147484433" r:id="rId11"/>
    <p:sldLayoutId id="2147484434" r:id="rId12"/>
    <p:sldLayoutId id="2147484435" r:id="rId13"/>
    <p:sldLayoutId id="2147484436" r:id="rId14"/>
    <p:sldLayoutId id="2147484437" r:id="rId15"/>
    <p:sldLayoutId id="2147484438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地理位置数据展示系统的设计和实现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指导老师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李波</a:t>
            </a:r>
            <a:endParaRPr kumimoji="1" lang="en-US" altLang="zh-CN" dirty="0" smtClean="0"/>
          </a:p>
          <a:p>
            <a:r>
              <a:rPr kumimoji="1" lang="zh-CN" altLang="en-US" dirty="0" smtClean="0"/>
              <a:t>信安</a:t>
            </a:r>
            <a:r>
              <a:rPr kumimoji="1" lang="en-US" altLang="zh-CN" dirty="0" smtClean="0"/>
              <a:t>1101 </a:t>
            </a:r>
            <a:r>
              <a:rPr kumimoji="1" lang="zh-CN" altLang="en-US" dirty="0" smtClean="0"/>
              <a:t>郭豪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52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系统设计－</a:t>
            </a:r>
            <a:r>
              <a:rPr kumimoji="1" lang="zh-CN" altLang="en-US" dirty="0" smtClean="0"/>
              <a:t>位置点标注功</a:t>
            </a:r>
            <a:r>
              <a:rPr kumimoji="1" lang="zh-CN" altLang="en-US" dirty="0"/>
              <a:t>能</a:t>
            </a:r>
          </a:p>
        </p:txBody>
      </p:sp>
      <p:pic>
        <p:nvPicPr>
          <p:cNvPr id="10" name="内容占位符 9" descr="屏幕快照 2015-06-08 下午4.31.4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4" b="58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088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系统设计</a:t>
            </a:r>
            <a:r>
              <a:rPr kumimoji="1" lang="zh-CN" altLang="en-US" dirty="0" smtClean="0"/>
              <a:t>－轨迹标注功</a:t>
            </a:r>
            <a:r>
              <a:rPr kumimoji="1" lang="zh-CN" altLang="en-US" dirty="0"/>
              <a:t>能</a:t>
            </a:r>
          </a:p>
        </p:txBody>
      </p:sp>
      <p:pic>
        <p:nvPicPr>
          <p:cNvPr id="10" name="内容占位符 9" descr="屏幕快照 2015-06-08 下午4.30.0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687" b="9063"/>
          <a:stretch/>
        </p:blipFill>
        <p:spPr>
          <a:xfrm>
            <a:off x="739775" y="2770188"/>
            <a:ext cx="7662863" cy="3267075"/>
          </a:xfrm>
        </p:spPr>
      </p:pic>
    </p:spTree>
    <p:extLst>
      <p:ext uri="{BB962C8B-B14F-4D97-AF65-F5344CB8AC3E}">
        <p14:creationId xmlns:p14="http://schemas.microsoft.com/office/powerpoint/2010/main" val="412755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5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存在问题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动态展示运动轨迹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可在地图上看到标注移动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地图页面下标注太多造成的内存占用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3. </a:t>
            </a:r>
            <a:r>
              <a:rPr kumimoji="1" lang="zh-CN" altLang="en-US" dirty="0" smtClean="0"/>
              <a:t>区域数据存储不能存储非矩形区域</a:t>
            </a:r>
            <a:endParaRPr kumimoji="1" lang="en-US" altLang="zh-CN" dirty="0" smtClean="0"/>
          </a:p>
          <a:p>
            <a:r>
              <a:rPr kumimoji="1" lang="en-US" altLang="zh-CN" dirty="0" smtClean="0"/>
              <a:t>4. </a:t>
            </a:r>
            <a:r>
              <a:rPr kumimoji="1" lang="zh-CN" altLang="en-US" dirty="0" smtClean="0"/>
              <a:t>运动轨迹展示只能是数据点之间的连线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00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4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 smtClean="0"/>
              <a:t>研究背景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研究内容</a:t>
            </a:r>
            <a:r>
              <a:rPr kumimoji="1" lang="en-US" altLang="zh-CN" sz="2400" dirty="0" smtClean="0"/>
              <a:t>&amp;</a:t>
            </a:r>
            <a:r>
              <a:rPr kumimoji="1" lang="zh-CN" altLang="en-US" sz="2400" dirty="0" smtClean="0"/>
              <a:t>意义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需求分析</a:t>
            </a:r>
            <a:endParaRPr kumimoji="1" lang="zh-CN" altLang="en-US" sz="24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5"/>
          </p:nvPr>
        </p:nvSpPr>
        <p:spPr>
          <a:xfrm>
            <a:off x="739775" y="4606307"/>
            <a:ext cx="3767328" cy="1554480"/>
          </a:xfrm>
        </p:spPr>
        <p:txBody>
          <a:bodyPr>
            <a:noAutofit/>
          </a:bodyPr>
          <a:lstStyle/>
          <a:p>
            <a:r>
              <a:rPr kumimoji="1" lang="zh-CN" altLang="en-US" sz="2400" dirty="0" smtClean="0"/>
              <a:t>系统设计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系统结果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存在问题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063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研究背景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地理位置信息需形象化展示。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地理位置信息</a:t>
            </a:r>
            <a:r>
              <a:rPr lang="zh-CN" altLang="en-US" sz="2400" dirty="0" smtClean="0"/>
              <a:t>数据具有分析价值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地理位置定位需精准。</a:t>
            </a:r>
            <a:endParaRPr lang="en-US" altLang="zh-CN" sz="2400" dirty="0" smtClean="0"/>
          </a:p>
          <a:p>
            <a:r>
              <a:rPr kumimoji="1" lang="zh-CN" altLang="en-US" sz="2400" dirty="0" smtClean="0"/>
              <a:t>百度地图提供了适用于地理位置数据展示的方案。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019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研究内容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意义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设计并实现一个</a:t>
            </a:r>
            <a:r>
              <a:rPr kumimoji="1" lang="en-US" altLang="zh-CN" sz="2400" dirty="0" smtClean="0"/>
              <a:t>B/S</a:t>
            </a:r>
            <a:r>
              <a:rPr kumimoji="1" lang="zh-CN" altLang="en-US" sz="2400" dirty="0" smtClean="0"/>
              <a:t>架构的地理位置数据展示系统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在地图界面形象化展示点</a:t>
            </a:r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位置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 smtClean="0"/>
              <a:t>、线</a:t>
            </a:r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轨迹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 smtClean="0"/>
              <a:t>、面</a:t>
            </a:r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区域</a:t>
            </a:r>
            <a:r>
              <a:rPr kumimoji="1" lang="en-US" altLang="zh-CN" sz="2400" dirty="0" smtClean="0"/>
              <a:t>)</a:t>
            </a:r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方便对地理位置数据的形象化展示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817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需求分析</a:t>
            </a:r>
            <a:endParaRPr kumimoji="1" lang="zh-CN" altLang="en-US" dirty="0"/>
          </a:p>
        </p:txBody>
      </p:sp>
      <p:pic>
        <p:nvPicPr>
          <p:cNvPr id="4" name="内容占位符 3" descr="231434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73" r="-15673"/>
          <a:stretch>
            <a:fillRect/>
          </a:stretch>
        </p:blipFill>
        <p:spPr>
          <a:xfrm>
            <a:off x="739775" y="2770188"/>
            <a:ext cx="7662863" cy="3267075"/>
          </a:xfrm>
        </p:spPr>
      </p:pic>
      <p:cxnSp>
        <p:nvCxnSpPr>
          <p:cNvPr id="6" name="直线箭头连接符 5"/>
          <p:cNvCxnSpPr/>
          <p:nvPr/>
        </p:nvCxnSpPr>
        <p:spPr>
          <a:xfrm flipV="1">
            <a:off x="2288146" y="4473790"/>
            <a:ext cx="0" cy="640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1891390" y="4279277"/>
            <a:ext cx="0" cy="640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V="1">
            <a:off x="2677130" y="4050439"/>
            <a:ext cx="0" cy="640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3866966" y="4050439"/>
            <a:ext cx="0" cy="640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4210188" y="4473790"/>
            <a:ext cx="0" cy="640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4587731" y="4153416"/>
            <a:ext cx="0" cy="640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V="1">
            <a:off x="3375015" y="4050439"/>
            <a:ext cx="0" cy="640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3866966" y="3238063"/>
            <a:ext cx="181907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69156" y="3913778"/>
            <a:ext cx="73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IMEI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278436" y="3776016"/>
            <a:ext cx="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IMSI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395634" y="41579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经纬度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094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系统设计－系统界面设计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altLang="zh-CN" dirty="0"/>
              <a:t>Container</a:t>
            </a:r>
            <a:r>
              <a:rPr lang="zh-CN" altLang="zh-CN" dirty="0" smtClean="0"/>
              <a:t>：将页面中的</a:t>
            </a:r>
            <a:r>
              <a:rPr lang="zh-CN" altLang="zh-CN" dirty="0"/>
              <a:t>所有元素包在一起的部分</a:t>
            </a:r>
          </a:p>
          <a:p>
            <a:pPr lvl="0"/>
            <a:r>
              <a:rPr lang="en-US" altLang="zh-CN" dirty="0"/>
              <a:t>Header</a:t>
            </a:r>
            <a:r>
              <a:rPr lang="zh-CN" altLang="zh-CN" dirty="0" smtClean="0"/>
              <a:t>：页</a:t>
            </a:r>
            <a:r>
              <a:rPr lang="zh-CN" altLang="zh-CN" dirty="0"/>
              <a:t>面的头部</a:t>
            </a:r>
            <a:r>
              <a:rPr lang="zh-CN" altLang="zh-CN" dirty="0" smtClean="0"/>
              <a:t>区域，</a:t>
            </a:r>
            <a:r>
              <a:rPr lang="zh-CN" altLang="zh-CN" dirty="0"/>
              <a:t>它包含网站的</a:t>
            </a:r>
            <a:r>
              <a:rPr lang="en-US" altLang="zh-CN" dirty="0"/>
              <a:t>logo</a:t>
            </a:r>
            <a:r>
              <a:rPr lang="zh-CN" altLang="zh-CN" dirty="0"/>
              <a:t>和其他一些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，自适应拉伸</a:t>
            </a:r>
            <a:endParaRPr lang="zh-CN" altLang="zh-CN" dirty="0"/>
          </a:p>
          <a:p>
            <a:pPr lvl="0"/>
            <a:r>
              <a:rPr lang="en-US" altLang="zh-CN" dirty="0"/>
              <a:t>Menu</a:t>
            </a:r>
            <a:r>
              <a:rPr lang="zh-CN" altLang="zh-CN" dirty="0"/>
              <a:t>：此区域包含查询条件，和一些数据交互功能，并展示对</a:t>
            </a:r>
            <a:r>
              <a:rPr lang="zh-CN" altLang="zh-CN" dirty="0" smtClean="0"/>
              <a:t>象列表</a:t>
            </a:r>
            <a:r>
              <a:rPr lang="zh-CN" altLang="en-US" dirty="0" smtClean="0"/>
              <a:t>，定宽</a:t>
            </a:r>
            <a:r>
              <a:rPr lang="en-US" altLang="zh-CN" dirty="0" smtClean="0"/>
              <a:t>300px</a:t>
            </a:r>
            <a:endParaRPr lang="zh-CN" altLang="zh-CN" dirty="0"/>
          </a:p>
          <a:p>
            <a:pPr lvl="0"/>
            <a:r>
              <a:rPr lang="en-US" altLang="zh-CN" dirty="0"/>
              <a:t>Main</a:t>
            </a:r>
            <a:r>
              <a:rPr lang="zh-CN" altLang="zh-CN" dirty="0"/>
              <a:t>：此区域是整个页面的重点，</a:t>
            </a:r>
            <a:r>
              <a:rPr lang="zh-CN" altLang="zh-CN" dirty="0" smtClean="0"/>
              <a:t>包含地图页面和对象二级查询浮层，</a:t>
            </a:r>
            <a:r>
              <a:rPr lang="zh-CN" altLang="en-US" dirty="0" smtClean="0"/>
              <a:t>自适应拉伸</a:t>
            </a:r>
            <a:endParaRPr lang="zh-CN" altLang="zh-CN" dirty="0"/>
          </a:p>
          <a:p>
            <a:pPr lvl="0"/>
            <a:r>
              <a:rPr lang="en-US" altLang="zh-CN" dirty="0"/>
              <a:t>Footer</a:t>
            </a:r>
            <a:r>
              <a:rPr lang="zh-CN" altLang="zh-CN" dirty="0"/>
              <a:t>：</a:t>
            </a:r>
            <a:r>
              <a:rPr lang="zh-CN" altLang="zh-CN" dirty="0" smtClean="0"/>
              <a:t>包含一些附加信息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copyright</a:t>
            </a:r>
            <a:r>
              <a:rPr lang="zh-CN" altLang="en-US" dirty="0" smtClean="0"/>
              <a:t>版权信息</a:t>
            </a:r>
            <a:r>
              <a:rPr lang="en-US" altLang="zh-CN" dirty="0" smtClean="0"/>
              <a:t>, </a:t>
            </a:r>
            <a:r>
              <a:rPr lang="zh-CN" altLang="en-US" dirty="0" smtClean="0"/>
              <a:t>自适应拉伸。</a:t>
            </a:r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5" name="内容占位符 4"/>
          <p:cNvPicPr>
            <a:picLocks noGrp="1"/>
          </p:cNvPicPr>
          <p:nvPr>
            <p:ph sz="half" idx="1"/>
          </p:nvPr>
        </p:nvPicPr>
        <p:blipFill rotWithShape="1">
          <a:blip r:embed="rId2"/>
          <a:srcRect/>
          <a:stretch/>
        </p:blipFill>
        <p:spPr>
          <a:xfrm>
            <a:off x="741363" y="2784475"/>
            <a:ext cx="3767137" cy="3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1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系统设计</a:t>
            </a:r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系统交互设计</a:t>
            </a:r>
            <a:endParaRPr kumimoji="1" lang="zh-CN" altLang="en-US" dirty="0"/>
          </a:p>
        </p:txBody>
      </p:sp>
      <p:pic>
        <p:nvPicPr>
          <p:cNvPr id="6" name="内容占位符 5" descr="屏幕快照 2015-06-08 下午3.31.0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12" t="3294" r="-13441" b="3668"/>
          <a:stretch/>
        </p:blipFill>
        <p:spPr>
          <a:xfrm>
            <a:off x="739775" y="2770188"/>
            <a:ext cx="7662863" cy="3267075"/>
          </a:xfrm>
        </p:spPr>
      </p:pic>
    </p:spTree>
    <p:extLst>
      <p:ext uri="{BB962C8B-B14F-4D97-AF65-F5344CB8AC3E}">
        <p14:creationId xmlns:p14="http://schemas.microsoft.com/office/powerpoint/2010/main" val="4292700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系统设计－前端架构设计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69506" y="3958904"/>
            <a:ext cx="1384328" cy="4805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库／框架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62708" y="4626190"/>
            <a:ext cx="2242381" cy="68651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通用功能库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140479" y="4969448"/>
            <a:ext cx="2242381" cy="68651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文件加载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139141" y="4416581"/>
            <a:ext cx="2242381" cy="68651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应用框架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321568" y="2956619"/>
            <a:ext cx="1795512" cy="54507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模板组件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117080" y="5799457"/>
            <a:ext cx="239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CMD</a:t>
            </a:r>
            <a:r>
              <a:rPr kumimoji="1" lang="zh-CN" altLang="en-US" dirty="0" smtClean="0"/>
              <a:t>模块加载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Sea.js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cxnSp>
        <p:nvCxnSpPr>
          <p:cNvPr id="12" name="直线连接符 11"/>
          <p:cNvCxnSpPr>
            <a:stCxn id="5" idx="2"/>
            <a:endCxn id="7" idx="0"/>
          </p:cNvCxnSpPr>
          <p:nvPr/>
        </p:nvCxnSpPr>
        <p:spPr>
          <a:xfrm>
            <a:off x="4261670" y="4439464"/>
            <a:ext cx="0" cy="529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5" idx="1"/>
            <a:endCxn id="6" idx="6"/>
          </p:cNvCxnSpPr>
          <p:nvPr/>
        </p:nvCxnSpPr>
        <p:spPr>
          <a:xfrm rot="10800000" flipV="1">
            <a:off x="2505090" y="4199184"/>
            <a:ext cx="1064417" cy="770264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61297" y="3774238"/>
            <a:ext cx="106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jQuery.js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02750" y="4098267"/>
            <a:ext cx="151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Underscore.js</a:t>
            </a:r>
            <a:endParaRPr kumimoji="1" lang="zh-CN" altLang="en-US" dirty="0"/>
          </a:p>
        </p:txBody>
      </p:sp>
      <p:cxnSp>
        <p:nvCxnSpPr>
          <p:cNvPr id="19" name="曲线连接符 18"/>
          <p:cNvCxnSpPr/>
          <p:nvPr/>
        </p:nvCxnSpPr>
        <p:spPr>
          <a:xfrm rot="10800000">
            <a:off x="2219324" y="3501698"/>
            <a:ext cx="1350182" cy="457206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439171" y="2462073"/>
            <a:ext cx="156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artTemplate.js</a:t>
            </a:r>
            <a:endParaRPr kumimoji="1" lang="zh-CN" altLang="en-US" dirty="0"/>
          </a:p>
        </p:txBody>
      </p:sp>
      <p:cxnSp>
        <p:nvCxnSpPr>
          <p:cNvPr id="24" name="直线连接符 23"/>
          <p:cNvCxnSpPr>
            <a:stCxn id="5" idx="3"/>
            <a:endCxn id="8" idx="2"/>
          </p:cNvCxnSpPr>
          <p:nvPr/>
        </p:nvCxnSpPr>
        <p:spPr>
          <a:xfrm>
            <a:off x="4953834" y="4199184"/>
            <a:ext cx="1185307" cy="560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139141" y="3913601"/>
            <a:ext cx="249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Backbone.js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5727275" y="2956619"/>
            <a:ext cx="2242381" cy="68651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LBS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cxnSp>
        <p:nvCxnSpPr>
          <p:cNvPr id="29" name="曲线连接符 28"/>
          <p:cNvCxnSpPr>
            <a:stCxn id="5" idx="0"/>
            <a:endCxn id="27" idx="2"/>
          </p:cNvCxnSpPr>
          <p:nvPr/>
        </p:nvCxnSpPr>
        <p:spPr>
          <a:xfrm rot="5400000" flipH="1" flipV="1">
            <a:off x="4664959" y="2896589"/>
            <a:ext cx="659027" cy="1465605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139141" y="250051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Baidu</a:t>
            </a:r>
            <a:r>
              <a:rPr kumimoji="1" lang="zh-CN" altLang="en-US" dirty="0" smtClean="0"/>
              <a:t>地图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59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系统设计－总体设计</a:t>
            </a:r>
            <a:endParaRPr kumimoji="1" lang="zh-CN" altLang="en-US" dirty="0"/>
          </a:p>
        </p:txBody>
      </p:sp>
      <p:sp>
        <p:nvSpPr>
          <p:cNvPr id="5" name="磁盘 4"/>
          <p:cNvSpPr/>
          <p:nvPr/>
        </p:nvSpPr>
        <p:spPr>
          <a:xfrm>
            <a:off x="282900" y="4684126"/>
            <a:ext cx="867565" cy="1207184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Back-</a:t>
            </a:r>
          </a:p>
          <a:p>
            <a:pPr algn="ctr"/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16198" y="4973346"/>
            <a:ext cx="1471087" cy="8676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</a:t>
            </a:r>
          </a:p>
        </p:txBody>
      </p:sp>
      <p:sp>
        <p:nvSpPr>
          <p:cNvPr id="7" name="矩形 6"/>
          <p:cNvSpPr/>
          <p:nvPr/>
        </p:nvSpPr>
        <p:spPr>
          <a:xfrm>
            <a:off x="3987285" y="3346408"/>
            <a:ext cx="1471087" cy="8676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ontroller</a:t>
            </a:r>
          </a:p>
        </p:txBody>
      </p:sp>
      <p:sp>
        <p:nvSpPr>
          <p:cNvPr id="8" name="矩形 7"/>
          <p:cNvSpPr/>
          <p:nvPr/>
        </p:nvSpPr>
        <p:spPr>
          <a:xfrm>
            <a:off x="5387699" y="4973346"/>
            <a:ext cx="1471087" cy="8676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</a:p>
        </p:txBody>
      </p:sp>
      <p:sp>
        <p:nvSpPr>
          <p:cNvPr id="10" name="左右箭头 9"/>
          <p:cNvSpPr/>
          <p:nvPr/>
        </p:nvSpPr>
        <p:spPr>
          <a:xfrm>
            <a:off x="1244766" y="5193406"/>
            <a:ext cx="1131605" cy="490419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dirty="0" smtClean="0"/>
              <a:t>jax</a:t>
            </a:r>
            <a:endParaRPr kumimoji="1"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4463554" y="2766463"/>
            <a:ext cx="477789" cy="52814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055424" y="229257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 request</a:t>
            </a:r>
            <a:endParaRPr kumimoji="1" lang="zh-CN" altLang="en-US" dirty="0"/>
          </a:p>
        </p:txBody>
      </p:sp>
      <p:sp>
        <p:nvSpPr>
          <p:cNvPr id="19" name="云形 18"/>
          <p:cNvSpPr/>
          <p:nvPr/>
        </p:nvSpPr>
        <p:spPr>
          <a:xfrm>
            <a:off x="6123243" y="3659277"/>
            <a:ext cx="1848290" cy="823652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BaiduMap</a:t>
            </a:r>
            <a:endParaRPr kumimoji="1" lang="en-US" altLang="zh-CN" dirty="0" smtClean="0"/>
          </a:p>
        </p:txBody>
      </p:sp>
      <p:cxnSp>
        <p:nvCxnSpPr>
          <p:cNvPr id="21" name="直线箭头连接符 20"/>
          <p:cNvCxnSpPr>
            <a:stCxn id="7" idx="3"/>
            <a:endCxn id="19" idx="2"/>
          </p:cNvCxnSpPr>
          <p:nvPr/>
        </p:nvCxnSpPr>
        <p:spPr>
          <a:xfrm>
            <a:off x="5458372" y="3780240"/>
            <a:ext cx="670604" cy="2908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09253" y="359557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</a:t>
            </a:r>
            <a:endParaRPr kumimoji="1" lang="zh-CN" altLang="en-US" dirty="0"/>
          </a:p>
        </p:txBody>
      </p:sp>
      <p:cxnSp>
        <p:nvCxnSpPr>
          <p:cNvPr id="23" name="直线箭头连接符 22"/>
          <p:cNvCxnSpPr/>
          <p:nvPr/>
        </p:nvCxnSpPr>
        <p:spPr>
          <a:xfrm flipH="1">
            <a:off x="6229936" y="4482929"/>
            <a:ext cx="861458" cy="4904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278351" y="449946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render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endCxn id="6" idx="0"/>
          </p:cNvCxnSpPr>
          <p:nvPr/>
        </p:nvCxnSpPr>
        <p:spPr>
          <a:xfrm flipH="1">
            <a:off x="3251742" y="3780240"/>
            <a:ext cx="735543" cy="11931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V="1">
            <a:off x="3987285" y="4214072"/>
            <a:ext cx="715164" cy="11805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72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起源">
  <a:themeElements>
    <a:clrScheme name="起源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起源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起源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373</TotalTime>
  <Words>220</Words>
  <Application>Microsoft Macintosh PowerPoint</Application>
  <PresentationFormat>全屏显示(4:3)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起源</vt:lpstr>
      <vt:lpstr>地理位置数据展示系统的设计和实现</vt:lpstr>
      <vt:lpstr>目录</vt:lpstr>
      <vt:lpstr>研究背景</vt:lpstr>
      <vt:lpstr>研究内容&amp;意义</vt:lpstr>
      <vt:lpstr>需求分析</vt:lpstr>
      <vt:lpstr>系统设计－系统界面设计</vt:lpstr>
      <vt:lpstr>系统设计－系统交互设计</vt:lpstr>
      <vt:lpstr>系统设计－前端架构设计</vt:lpstr>
      <vt:lpstr>系统设计－总体设计</vt:lpstr>
      <vt:lpstr>系统设计－位置点标注功能</vt:lpstr>
      <vt:lpstr>系统设计－轨迹标注功能</vt:lpstr>
      <vt:lpstr>实验结果</vt:lpstr>
      <vt:lpstr>存在问题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地理位置数据展示系统的设计和实现</dc:title>
  <dc:creator>wenshui guo</dc:creator>
  <cp:lastModifiedBy>wenshui guo</cp:lastModifiedBy>
  <cp:revision>31</cp:revision>
  <dcterms:created xsi:type="dcterms:W3CDTF">2015-06-08T05:52:54Z</dcterms:created>
  <dcterms:modified xsi:type="dcterms:W3CDTF">2015-06-08T13:37:18Z</dcterms:modified>
</cp:coreProperties>
</file>