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>
          <p15:clr>
            <a:srgbClr val="A4A3A4"/>
          </p15:clr>
        </p15:guide>
        <p15:guide id="2" pos="95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83A"/>
    <a:srgbClr val="19B389"/>
    <a:srgbClr val="F8AC2B"/>
    <a:srgbClr val="FFE8CB"/>
    <a:srgbClr val="FFC000"/>
    <a:srgbClr val="149070"/>
    <a:srgbClr val="9DAEB1"/>
    <a:srgbClr val="D0D8DA"/>
    <a:srgbClr val="F87306"/>
    <a:srgbClr val="C17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4" autoAdjust="0"/>
    <p:restoredTop sz="93957" autoAdjust="0"/>
  </p:normalViewPr>
  <p:slideViewPr>
    <p:cSldViewPr snapToGrid="0">
      <p:cViewPr>
        <p:scale>
          <a:sx n="66" d="100"/>
          <a:sy n="66" d="100"/>
        </p:scale>
        <p:origin x="-2021" y="-1258"/>
      </p:cViewPr>
      <p:guideLst>
        <p:guide orient="horz" pos="6735"/>
        <p:guide pos="9535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0A15A-9541-468E-A20E-AFF77791EB2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25EC9-0C19-41C0-943E-DC751C4B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7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0A342-5AC7-4AF2-99D4-82F1557450C4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143000"/>
            <a:ext cx="4368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17651-1DF6-4323-83A0-F6BCCF993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173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17651-1DF6-4323-83A0-F6BCCF99328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70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043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FDDE548-203B-4431-8189-679A1F7025B1}"/>
              </a:ext>
            </a:extLst>
          </p:cNvPr>
          <p:cNvSpPr/>
          <p:nvPr userDrawn="1"/>
        </p:nvSpPr>
        <p:spPr>
          <a:xfrm>
            <a:off x="-646614" y="210224"/>
            <a:ext cx="453727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0600" indent="0" algn="l"/>
            <a:r>
              <a:rPr lang="en-IN" sz="5500" b="1" dirty="0">
                <a:solidFill>
                  <a:schemeClr val="bg1"/>
                </a:solidFill>
                <a:latin typeface="+mn-lt"/>
              </a:rPr>
              <a:t>ANALYSIS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290944" y="210224"/>
            <a:ext cx="29634873" cy="20859075"/>
          </a:xfrm>
          <a:prstGeom prst="rect">
            <a:avLst/>
          </a:prstGeom>
          <a:noFill/>
          <a:ln w="28575">
            <a:solidFill>
              <a:srgbClr val="2E38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1072764" y="210224"/>
            <a:ext cx="0" cy="2085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290944" y="1568043"/>
            <a:ext cx="296348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21072764" y="20361379"/>
            <a:ext cx="8853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21072764" y="19642921"/>
            <a:ext cx="8853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23887793" y="18876943"/>
            <a:ext cx="6038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23887793" y="18114943"/>
            <a:ext cx="6038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21072764" y="17323914"/>
            <a:ext cx="8853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23887793" y="17323914"/>
            <a:ext cx="0" cy="2319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54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on_territor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en.wikipedia.org/wiki/Chandigar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15992" y="17461009"/>
            <a:ext cx="83293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Garamond" panose="02020404030301010803" pitchFamily="18" charset="0"/>
              </a:rPr>
              <a:t>Team Name:      Error402</a:t>
            </a:r>
            <a:endParaRPr lang="en-US" sz="3000" dirty="0"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15992" y="18253110"/>
            <a:ext cx="861803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Topic:                  </a:t>
            </a:r>
            <a:r>
              <a:rPr lang="en-IN" sz="2800" b="0" i="0" dirty="0">
                <a:solidFill>
                  <a:srgbClr val="212529"/>
                </a:solidFill>
                <a:effectLst/>
                <a:latin typeface="Nunito sans"/>
              </a:rPr>
              <a:t>Road Network/Drainage Maps</a:t>
            </a:r>
            <a:r>
              <a:rPr lang="en-IN" sz="3200" b="0" i="0" dirty="0">
                <a:solidFill>
                  <a:srgbClr val="212529"/>
                </a:solidFill>
                <a:effectLst/>
                <a:latin typeface="Nunito sans"/>
              </a:rPr>
              <a:t>.</a:t>
            </a:r>
          </a:p>
          <a:p>
            <a:endParaRPr lang="en-US" sz="3000" dirty="0">
              <a:latin typeface="Garamond" panose="020204040303010108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19630" y="18850482"/>
            <a:ext cx="8895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Team member/</a:t>
            </a:r>
          </a:p>
          <a:p>
            <a:r>
              <a:rPr lang="en-US" sz="2400" b="1" dirty="0">
                <a:latin typeface="Garamond" panose="02020404030301010803" pitchFamily="18" charset="0"/>
              </a:rPr>
              <a:t>Team lead:                  Raghav, Pradeep, Pulkit/sourabh singh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139017" y="19884352"/>
            <a:ext cx="83293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Garamond" panose="02020404030301010803" pitchFamily="18" charset="0"/>
              </a:rPr>
              <a:t>Organization: </a:t>
            </a:r>
            <a:r>
              <a:rPr lang="en-US" sz="3000" dirty="0">
                <a:latin typeface="Garamond" panose="02020404030301010803" pitchFamily="18" charset="0"/>
              </a:rPr>
              <a:t>Rural Data Research and Analysis Lab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139017" y="20438350"/>
            <a:ext cx="7621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Garamond" panose="02020404030301010803" pitchFamily="18" charset="0"/>
              </a:rPr>
              <a:t>Contact/email: sourabhsingh282@gmail.com</a:t>
            </a:r>
            <a:endParaRPr lang="en-US" sz="3000" dirty="0">
              <a:latin typeface="Garamond" panose="02020404030301010803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339792" y="462033"/>
            <a:ext cx="86942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b="1" dirty="0">
                <a:latin typeface="Garamond" panose="02020404030301010803" pitchFamily="18" charset="0"/>
              </a:rPr>
              <a:t>Map description and analysis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139017" y="2244250"/>
            <a:ext cx="8329396" cy="1423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900" b="1" dirty="0">
                <a:latin typeface="Garamond" panose="02020404030301010803" pitchFamily="18" charset="0"/>
              </a:rPr>
              <a:t>Introduction:</a:t>
            </a:r>
          </a:p>
          <a:p>
            <a:pPr algn="just"/>
            <a:r>
              <a:rPr lang="en-IN" sz="3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Chandigarh</a:t>
            </a:r>
            <a:r>
              <a:rPr lang="en-IN" sz="3200" dirty="0">
                <a:solidFill>
                  <a:srgbClr val="202124"/>
                </a:solidFill>
                <a:latin typeface="arial" panose="020B0604020202020204" pitchFamily="34" charset="0"/>
              </a:rPr>
              <a:t> is a union territory  which alone</a:t>
            </a:r>
            <a:endParaRPr lang="en-US" sz="2900" b="1" dirty="0">
              <a:latin typeface="Garamond" panose="02020404030301010803" pitchFamily="18" charset="0"/>
            </a:endParaRPr>
          </a:p>
          <a:p>
            <a:pPr algn="just"/>
            <a:r>
              <a:rPr lang="en-US" sz="2900" dirty="0">
                <a:latin typeface="Garamond" panose="02020404030301010803" pitchFamily="18" charset="0"/>
              </a:rPr>
              <a:t> </a:t>
            </a:r>
            <a:r>
              <a:rPr lang="en-IN" sz="3200" b="1" dirty="0">
                <a:solidFill>
                  <a:srgbClr val="202124"/>
                </a:solidFill>
                <a:latin typeface="arial" panose="020B0604020202020204" pitchFamily="34" charset="0"/>
              </a:rPr>
              <a:t>has </a:t>
            </a:r>
            <a:r>
              <a:rPr lang="en-IN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56 </a:t>
            </a:r>
            <a:r>
              <a:rPr lang="en-IN" sz="3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sectors</a:t>
            </a:r>
            <a:r>
              <a:rPr lang="en-IN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beyond which the </a:t>
            </a:r>
            <a:r>
              <a:rPr lang="en-IN" sz="3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sector</a:t>
            </a:r>
            <a:r>
              <a:rPr lang="en-IN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count continues into Mohali, Punjab- a satellite city of </a:t>
            </a:r>
            <a:r>
              <a:rPr lang="en-IN" sz="3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Chandigarh</a:t>
            </a:r>
            <a:r>
              <a:rPr lang="en-IN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So, </a:t>
            </a:r>
            <a:r>
              <a:rPr lang="en-IN" sz="3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sector</a:t>
            </a:r>
            <a:r>
              <a:rPr lang="en-IN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-57 onwards, all </a:t>
            </a:r>
            <a:r>
              <a:rPr lang="en-IN" sz="3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sectors</a:t>
            </a:r>
            <a:r>
              <a:rPr lang="en-IN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lie in Mohali and not </a:t>
            </a:r>
            <a:r>
              <a:rPr lang="en-IN" sz="3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Chandigarh</a:t>
            </a:r>
            <a:r>
              <a:rPr lang="en-IN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900" dirty="0">
              <a:latin typeface="Garamond" panose="02020404030301010803" pitchFamily="18" charset="0"/>
            </a:endParaRPr>
          </a:p>
          <a:p>
            <a:pPr algn="just"/>
            <a:endParaRPr lang="en-US" sz="2900" dirty="0">
              <a:latin typeface="Garamond" panose="02020404030301010803" pitchFamily="18" charset="0"/>
            </a:endParaRPr>
          </a:p>
          <a:p>
            <a:pPr algn="just"/>
            <a:r>
              <a:rPr lang="en-US" sz="2900" b="1" dirty="0">
                <a:latin typeface="Garamond" panose="02020404030301010803" pitchFamily="18" charset="0"/>
              </a:rPr>
              <a:t>Road hierarchy: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900" dirty="0">
                <a:latin typeface="Garamond" panose="02020404030301010803" pitchFamily="18" charset="0"/>
              </a:rPr>
              <a:t>The map includes a express way, Drainage , cycling road map / vehicle roadmap for transportation</a:t>
            </a:r>
          </a:p>
          <a:p>
            <a:pPr algn="just"/>
            <a:r>
              <a:rPr lang="en-US" sz="2900" dirty="0">
                <a:latin typeface="Garamond" panose="02020404030301010803" pitchFamily="18" charset="0"/>
              </a:rPr>
              <a:t>    Chandigarh consist total area of 114 km^2 </a:t>
            </a:r>
          </a:p>
          <a:p>
            <a:pPr algn="just"/>
            <a:endParaRPr lang="en-US" sz="2900" dirty="0">
              <a:latin typeface="Garamond" panose="02020404030301010803" pitchFamily="18" charset="0"/>
            </a:endParaRPr>
          </a:p>
          <a:p>
            <a:pPr algn="just"/>
            <a:r>
              <a:rPr lang="en-US" sz="2900" b="1" dirty="0">
                <a:latin typeface="Garamond" panose="02020404030301010803" pitchFamily="18" charset="0"/>
              </a:rPr>
              <a:t>Road density: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900" dirty="0" err="1">
                <a:latin typeface="Garamond" panose="02020404030301010803" pitchFamily="18" charset="0"/>
              </a:rPr>
              <a:t>Maval</a:t>
            </a:r>
            <a:r>
              <a:rPr lang="en-US" sz="2900" dirty="0">
                <a:latin typeface="Garamond" panose="02020404030301010803" pitchFamily="18" charset="0"/>
              </a:rPr>
              <a:t> and </a:t>
            </a:r>
            <a:r>
              <a:rPr lang="en-US" sz="2900" dirty="0" err="1">
                <a:latin typeface="Garamond" panose="02020404030301010803" pitchFamily="18" charset="0"/>
              </a:rPr>
              <a:t>Mulshi</a:t>
            </a:r>
            <a:r>
              <a:rPr lang="en-US" sz="2900" dirty="0">
                <a:latin typeface="Garamond" panose="02020404030301010803" pitchFamily="18" charset="0"/>
              </a:rPr>
              <a:t> talukas have low road density per area due to restriction of western </a:t>
            </a:r>
            <a:r>
              <a:rPr lang="en-US" sz="2900" dirty="0" err="1">
                <a:latin typeface="Garamond" panose="02020404030301010803" pitchFamily="18" charset="0"/>
              </a:rPr>
              <a:t>ghat</a:t>
            </a:r>
            <a:r>
              <a:rPr lang="en-US" sz="2900" dirty="0">
                <a:latin typeface="Garamond" panose="02020404030301010803" pitchFamily="18" charset="0"/>
              </a:rPr>
              <a:t> region and less villages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900" dirty="0" err="1">
                <a:latin typeface="Garamond" panose="02020404030301010803" pitchFamily="18" charset="0"/>
              </a:rPr>
              <a:t>Bhor</a:t>
            </a:r>
            <a:r>
              <a:rPr lang="en-US" sz="2900" dirty="0">
                <a:latin typeface="Garamond" panose="02020404030301010803" pitchFamily="18" charset="0"/>
              </a:rPr>
              <a:t> and </a:t>
            </a:r>
            <a:r>
              <a:rPr lang="en-US" sz="2900" dirty="0" err="1">
                <a:latin typeface="Garamond" panose="02020404030301010803" pitchFamily="18" charset="0"/>
              </a:rPr>
              <a:t>Daund</a:t>
            </a:r>
            <a:r>
              <a:rPr lang="en-US" sz="2900" dirty="0">
                <a:latin typeface="Garamond" panose="02020404030301010803" pitchFamily="18" charset="0"/>
              </a:rPr>
              <a:t> talukas have maximum road density</a:t>
            </a:r>
          </a:p>
          <a:p>
            <a:pPr algn="just"/>
            <a:endParaRPr lang="en-US" sz="2900" b="1" dirty="0">
              <a:latin typeface="Garamond" panose="02020404030301010803" pitchFamily="18" charset="0"/>
            </a:endParaRPr>
          </a:p>
          <a:p>
            <a:pPr algn="just"/>
            <a:r>
              <a:rPr lang="en-US" sz="2900" b="1" dirty="0">
                <a:latin typeface="Garamond" panose="02020404030301010803" pitchFamily="18" charset="0"/>
              </a:rPr>
              <a:t>Rail connectivity:</a:t>
            </a:r>
            <a:endParaRPr lang="en-US" sz="2900" dirty="0">
              <a:latin typeface="Garamond" panose="02020404030301010803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Chandigarh Junction railway station</a:t>
            </a:r>
            <a:r>
              <a:rPr lang="en-IN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(station code:- </a:t>
            </a:r>
            <a:r>
              <a:rPr lang="en-IN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CDG</a:t>
            </a:r>
            <a:r>
              <a:rPr lang="en-IN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), serves the </a:t>
            </a:r>
            <a:r>
              <a:rPr lang="en-IN" sz="24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Union territory"/>
              </a:rPr>
              <a:t>union territory</a:t>
            </a:r>
            <a:r>
              <a:rPr lang="en-IN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city of </a:t>
            </a:r>
            <a:r>
              <a:rPr lang="en-IN" sz="24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Chandigarh"/>
              </a:rPr>
              <a:t>Chandigarh</a:t>
            </a:r>
            <a:r>
              <a:rPr lang="en-IN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The station is at an elevation of 330.77 metres (1,085.2 ft) and was assigned the code – CDG. Chandigarh is amongst the top hundred booking stations of Indian Railway.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Garamond" panose="02020404030301010803" pitchFamily="18" charset="0"/>
              </a:rPr>
              <a:t>Air connectivity: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Chandigarh Airport is a custom airport which is the second busiest airport of Indian state of Punjab after Sri Guru Ram </a:t>
            </a:r>
            <a:r>
              <a:rPr lang="en-IN" sz="24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Dass</a:t>
            </a:r>
            <a:r>
              <a:rPr lang="en-IN" sz="2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24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Jee</a:t>
            </a:r>
            <a:r>
              <a:rPr lang="en-IN" sz="2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International Airport in Amritsar and serves the Union Territory of Chandigarh, and the cities of Mohali and Panchkula in the Indian states of Punjab and Haryana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32201" y="20468946"/>
            <a:ext cx="1645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Garamond" panose="02020404030301010803" pitchFamily="18" charset="0"/>
              </a:rPr>
              <a:t>Data courtesy: </a:t>
            </a:r>
            <a:r>
              <a:rPr lang="en-US" i="1" dirty="0">
                <a:latin typeface="Garamond" panose="02020404030301010803" pitchFamily="18" charset="0"/>
              </a:rPr>
              <a:t>BHUVAN, Chandigarh open state map,  drainage pipeline map from BHUVAN, Indian district administration boundaries, Maharashtra State Road Development Corporation (MSRDC)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42AA3F-215B-4AE7-9B6A-331F9961E410}"/>
              </a:ext>
            </a:extLst>
          </p:cNvPr>
          <p:cNvSpPr txBox="1"/>
          <p:nvPr/>
        </p:nvSpPr>
        <p:spPr>
          <a:xfrm>
            <a:off x="241185" y="228408"/>
            <a:ext cx="2462320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200" b="1" dirty="0">
                <a:latin typeface="Garamond" panose="02020404030301010803" pitchFamily="18" charset="0"/>
              </a:rPr>
              <a:t>Title:  Chandigarh Road Network /Drainage</a:t>
            </a:r>
            <a:endParaRPr lang="en-IN" sz="5400" b="0" i="0" dirty="0">
              <a:solidFill>
                <a:srgbClr val="212529"/>
              </a:solidFill>
              <a:effectLst/>
              <a:latin typeface="Nunito sans"/>
            </a:endParaRPr>
          </a:p>
          <a:p>
            <a:pPr algn="ctr"/>
            <a:endParaRPr lang="en-US" sz="5200" b="1" dirty="0">
              <a:latin typeface="Garamond" panose="02020404030301010803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B69B18-8F1B-4B65-AF31-912FD352A3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868" y="3379808"/>
            <a:ext cx="15323773" cy="131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0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8813</TotalTime>
  <Words>296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</vt:lpstr>
      <vt:lpstr>Calibri</vt:lpstr>
      <vt:lpstr>Garamond</vt:lpstr>
      <vt:lpstr>Nunito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Samruddhi Nilawar</dc:creator>
  <cp:lastModifiedBy>sourabh singh</cp:lastModifiedBy>
  <cp:revision>280</cp:revision>
  <dcterms:created xsi:type="dcterms:W3CDTF">2018-07-24T14:34:33Z</dcterms:created>
  <dcterms:modified xsi:type="dcterms:W3CDTF">2020-12-31T18:26:13Z</dcterms:modified>
</cp:coreProperties>
</file>