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6" r:id="rId6"/>
    <p:sldId id="261" r:id="rId7"/>
    <p:sldId id="267" r:id="rId8"/>
    <p:sldId id="270" r:id="rId9"/>
    <p:sldId id="269" r:id="rId10"/>
    <p:sldId id="264" r:id="rId11"/>
    <p:sldId id="27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92220" autoAdjust="0"/>
  </p:normalViewPr>
  <p:slideViewPr>
    <p:cSldViewPr snapToGrid="0">
      <p:cViewPr>
        <p:scale>
          <a:sx n="66" d="100"/>
          <a:sy n="66" d="100"/>
        </p:scale>
        <p:origin x="9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2B96A-A54D-4D68-BE46-3B16B6FB9CE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5B3F4161-7DA4-434E-8FEF-A72F98844C4C}">
      <dgm:prSet phldrT="[文字]"/>
      <dgm:spPr/>
      <dgm:t>
        <a:bodyPr/>
        <a:lstStyle/>
        <a:p>
          <a:r>
            <a:rPr lang="en-US" altLang="zh-TW" dirty="0" smtClean="0"/>
            <a:t>Maximum number of Independent Columns</a:t>
          </a:r>
          <a:endParaRPr lang="zh-TW" altLang="en-US" dirty="0"/>
        </a:p>
      </dgm:t>
    </dgm:pt>
    <dgm:pt modelId="{40C75D0E-6C3B-4865-8B34-5044D085A686}" type="parTrans" cxnId="{AEF9CF0C-0F83-4EDF-B67B-B6B16D7F4BEC}">
      <dgm:prSet/>
      <dgm:spPr/>
      <dgm:t>
        <a:bodyPr/>
        <a:lstStyle/>
        <a:p>
          <a:endParaRPr lang="zh-TW" altLang="en-US"/>
        </a:p>
      </dgm:t>
    </dgm:pt>
    <dgm:pt modelId="{9A23EF1F-AD14-40EE-A397-A973F667F192}" type="sibTrans" cxnId="{AEF9CF0C-0F83-4EDF-B67B-B6B16D7F4BEC}">
      <dgm:prSet/>
      <dgm:spPr/>
      <dgm:t>
        <a:bodyPr/>
        <a:lstStyle/>
        <a:p>
          <a:endParaRPr lang="zh-TW" altLang="en-US"/>
        </a:p>
      </dgm:t>
    </dgm:pt>
    <dgm:pt modelId="{AF8B95E0-2757-431D-B1D5-FB007AA679EE}">
      <dgm:prSet phldrT="[文字]"/>
      <dgm:spPr/>
      <dgm:t>
        <a:bodyPr/>
        <a:lstStyle/>
        <a:p>
          <a:r>
            <a:rPr lang="en-US" altLang="zh-TW" dirty="0" smtClean="0"/>
            <a:t>Number of Pivot Columns</a:t>
          </a:r>
          <a:endParaRPr lang="zh-TW" altLang="en-US" dirty="0"/>
        </a:p>
      </dgm:t>
    </dgm:pt>
    <dgm:pt modelId="{0C974E20-8251-4FBE-AF93-73BF6D86AFE8}" type="parTrans" cxnId="{B5EC567B-4BB4-4978-9E89-3EFD98105752}">
      <dgm:prSet/>
      <dgm:spPr/>
      <dgm:t>
        <a:bodyPr/>
        <a:lstStyle/>
        <a:p>
          <a:endParaRPr lang="zh-TW" altLang="en-US"/>
        </a:p>
      </dgm:t>
    </dgm:pt>
    <dgm:pt modelId="{B71AAB9E-503C-4F04-95AC-BE813035BA9E}" type="sibTrans" cxnId="{B5EC567B-4BB4-4978-9E89-3EFD98105752}">
      <dgm:prSet/>
      <dgm:spPr/>
      <dgm:t>
        <a:bodyPr/>
        <a:lstStyle/>
        <a:p>
          <a:endParaRPr lang="zh-TW" altLang="en-US"/>
        </a:p>
      </dgm:t>
    </dgm:pt>
    <dgm:pt modelId="{5A9B15BD-5CF7-4091-BD94-5A89338EE593}">
      <dgm:prSet phldrT="[文字]"/>
      <dgm:spPr/>
      <dgm:t>
        <a:bodyPr/>
        <a:lstStyle/>
        <a:p>
          <a:r>
            <a:rPr lang="en-US" altLang="zh-TW" dirty="0" smtClean="0"/>
            <a:t>Number of Non-zero rows</a:t>
          </a:r>
          <a:endParaRPr lang="zh-TW" altLang="en-US" dirty="0"/>
        </a:p>
      </dgm:t>
    </dgm:pt>
    <dgm:pt modelId="{1F454AF5-ED9A-499C-8581-8543A4B4615C}" type="parTrans" cxnId="{F9D23B50-E513-4AC5-8ECE-5E9FB192939B}">
      <dgm:prSet/>
      <dgm:spPr/>
      <dgm:t>
        <a:bodyPr/>
        <a:lstStyle/>
        <a:p>
          <a:endParaRPr lang="zh-TW" altLang="en-US"/>
        </a:p>
      </dgm:t>
    </dgm:pt>
    <dgm:pt modelId="{C6A5EE16-9955-4DC4-8337-76509B45BCAE}" type="sibTrans" cxnId="{F9D23B50-E513-4AC5-8ECE-5E9FB192939B}">
      <dgm:prSet/>
      <dgm:spPr/>
      <dgm:t>
        <a:bodyPr/>
        <a:lstStyle/>
        <a:p>
          <a:endParaRPr lang="zh-TW" altLang="en-US"/>
        </a:p>
      </dgm:t>
    </dgm:pt>
    <dgm:pt modelId="{A04C4A98-57FB-434D-8767-A394C05435D9}">
      <dgm:prSet phldrT="[文字]"/>
      <dgm:spPr/>
      <dgm:t>
        <a:bodyPr/>
        <a:lstStyle/>
        <a:p>
          <a:r>
            <a:rPr lang="en-US" altLang="zh-TW" dirty="0" smtClean="0"/>
            <a:t>Number of Basic Variables</a:t>
          </a:r>
          <a:endParaRPr lang="zh-TW" altLang="en-US" dirty="0"/>
        </a:p>
      </dgm:t>
    </dgm:pt>
    <dgm:pt modelId="{0F71AEDA-4C6B-4216-B5D3-E17D68C1A6C7}" type="parTrans" cxnId="{973DB792-6E6E-4FBE-9F6D-7318425317B1}">
      <dgm:prSet/>
      <dgm:spPr/>
      <dgm:t>
        <a:bodyPr/>
        <a:lstStyle/>
        <a:p>
          <a:endParaRPr lang="zh-TW" altLang="en-US"/>
        </a:p>
      </dgm:t>
    </dgm:pt>
    <dgm:pt modelId="{1882F5C9-BF63-476F-AAA5-198BA583A5E7}" type="sibTrans" cxnId="{973DB792-6E6E-4FBE-9F6D-7318425317B1}">
      <dgm:prSet/>
      <dgm:spPr/>
      <dgm:t>
        <a:bodyPr/>
        <a:lstStyle/>
        <a:p>
          <a:endParaRPr lang="zh-TW" altLang="en-US"/>
        </a:p>
      </dgm:t>
    </dgm:pt>
    <dgm:pt modelId="{66BD65E3-0E7B-410D-89DC-1A7D60196CCC}">
      <dgm:prSet phldrT="[文字]"/>
      <dgm:spPr/>
      <dgm:t>
        <a:bodyPr/>
        <a:lstStyle/>
        <a:p>
          <a:r>
            <a:rPr lang="en-US" altLang="zh-TW" dirty="0" smtClean="0"/>
            <a:t>Dim (Col A): dimension of column space</a:t>
          </a:r>
          <a:endParaRPr lang="zh-TW" altLang="en-US" dirty="0"/>
        </a:p>
      </dgm:t>
    </dgm:pt>
    <dgm:pt modelId="{FCDF068C-FA15-4D75-9F4D-D18C5054A320}" type="parTrans" cxnId="{D3845DD9-0AC5-4DD1-81AE-C6AB254CDEA4}">
      <dgm:prSet/>
      <dgm:spPr/>
      <dgm:t>
        <a:bodyPr/>
        <a:lstStyle/>
        <a:p>
          <a:endParaRPr lang="zh-TW" altLang="en-US"/>
        </a:p>
      </dgm:t>
    </dgm:pt>
    <dgm:pt modelId="{D7551023-37DF-493D-BF63-331005A1C5BB}" type="sibTrans" cxnId="{D3845DD9-0AC5-4DD1-81AE-C6AB254CDEA4}">
      <dgm:prSet/>
      <dgm:spPr/>
      <dgm:t>
        <a:bodyPr/>
        <a:lstStyle/>
        <a:p>
          <a:endParaRPr lang="zh-TW" altLang="en-US"/>
        </a:p>
      </dgm:t>
    </dgm:pt>
    <dgm:pt modelId="{9A445CC8-31FF-4EC3-B2BC-456D6DAD81DA}">
      <dgm:prSet phldrT="[文字]"/>
      <dgm:spPr/>
      <dgm:t>
        <a:bodyPr/>
        <a:lstStyle/>
        <a:p>
          <a:r>
            <a:rPr lang="en-US" altLang="zh-TW" dirty="0" smtClean="0"/>
            <a:t>Dimension of the range of A</a:t>
          </a:r>
          <a:endParaRPr lang="zh-TW" altLang="en-US" dirty="0"/>
        </a:p>
      </dgm:t>
    </dgm:pt>
    <dgm:pt modelId="{9F7FF876-D336-4150-A8E6-17DC01AF3BED}" type="parTrans" cxnId="{61EB829F-712F-4A17-9162-A583FB2F97D0}">
      <dgm:prSet/>
      <dgm:spPr/>
      <dgm:t>
        <a:bodyPr/>
        <a:lstStyle/>
        <a:p>
          <a:endParaRPr lang="zh-TW" altLang="en-US"/>
        </a:p>
      </dgm:t>
    </dgm:pt>
    <dgm:pt modelId="{7E5122C5-E24F-443F-8EE8-251AC195E53C}" type="sibTrans" cxnId="{61EB829F-712F-4A17-9162-A583FB2F97D0}">
      <dgm:prSet/>
      <dgm:spPr/>
      <dgm:t>
        <a:bodyPr/>
        <a:lstStyle/>
        <a:p>
          <a:endParaRPr lang="zh-TW" altLang="en-US"/>
        </a:p>
      </dgm:t>
    </dgm:pt>
    <dgm:pt modelId="{2FC7CA33-D087-4867-905E-66D4857C482F}" type="pres">
      <dgm:prSet presAssocID="{3C52B96A-A54D-4D68-BE46-3B16B6FB9CE4}" presName="linear" presStyleCnt="0">
        <dgm:presLayoutVars>
          <dgm:animLvl val="lvl"/>
          <dgm:resizeHandles val="exact"/>
        </dgm:presLayoutVars>
      </dgm:prSet>
      <dgm:spPr/>
    </dgm:pt>
    <dgm:pt modelId="{07437D23-B144-4F9B-9FAF-A93D41FA33D9}" type="pres">
      <dgm:prSet presAssocID="{5B3F4161-7DA4-434E-8FEF-A72F98844C4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756276-80FF-4A7C-8C5A-608D1C046E53}" type="pres">
      <dgm:prSet presAssocID="{9A23EF1F-AD14-40EE-A397-A973F667F192}" presName="spacer" presStyleCnt="0"/>
      <dgm:spPr/>
    </dgm:pt>
    <dgm:pt modelId="{7111FA66-3076-48F4-8520-EE267788EB64}" type="pres">
      <dgm:prSet presAssocID="{AF8B95E0-2757-431D-B1D5-FB007AA679E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7A9391-ADC4-40E0-B767-F2CB25CB6DA6}" type="pres">
      <dgm:prSet presAssocID="{B71AAB9E-503C-4F04-95AC-BE813035BA9E}" presName="spacer" presStyleCnt="0"/>
      <dgm:spPr/>
    </dgm:pt>
    <dgm:pt modelId="{4203B60F-55E6-455F-91B0-27800F6B2542}" type="pres">
      <dgm:prSet presAssocID="{5A9B15BD-5CF7-4091-BD94-5A89338EE59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81B7B1-C458-4ED1-A59A-6E8A3B52DCD2}" type="pres">
      <dgm:prSet presAssocID="{C6A5EE16-9955-4DC4-8337-76509B45BCAE}" presName="spacer" presStyleCnt="0"/>
      <dgm:spPr/>
    </dgm:pt>
    <dgm:pt modelId="{35BD4657-8117-4365-8128-D9E0940D9A77}" type="pres">
      <dgm:prSet presAssocID="{A04C4A98-57FB-434D-8767-A394C05435D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C78905-D523-4EA0-8621-4645A54D8A30}" type="pres">
      <dgm:prSet presAssocID="{1882F5C9-BF63-476F-AAA5-198BA583A5E7}" presName="spacer" presStyleCnt="0"/>
      <dgm:spPr/>
    </dgm:pt>
    <dgm:pt modelId="{5F70CAC2-04ED-448E-ABAE-FE09A5C060D3}" type="pres">
      <dgm:prSet presAssocID="{66BD65E3-0E7B-410D-89DC-1A7D60196CC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A15EDC-6A37-475E-B3C4-FB9F09044481}" type="pres">
      <dgm:prSet presAssocID="{D7551023-37DF-493D-BF63-331005A1C5BB}" presName="spacer" presStyleCnt="0"/>
      <dgm:spPr/>
    </dgm:pt>
    <dgm:pt modelId="{954A42CC-570C-46CF-811E-142B9530D6F7}" type="pres">
      <dgm:prSet presAssocID="{9A445CC8-31FF-4EC3-B2BC-456D6DAD81D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68FDB2D-8917-48C2-B351-3D4965C6CE96}" type="presOf" srcId="{66BD65E3-0E7B-410D-89DC-1A7D60196CCC}" destId="{5F70CAC2-04ED-448E-ABAE-FE09A5C060D3}" srcOrd="0" destOrd="0" presId="urn:microsoft.com/office/officeart/2005/8/layout/vList2"/>
    <dgm:cxn modelId="{B5EC567B-4BB4-4978-9E89-3EFD98105752}" srcId="{3C52B96A-A54D-4D68-BE46-3B16B6FB9CE4}" destId="{AF8B95E0-2757-431D-B1D5-FB007AA679EE}" srcOrd="1" destOrd="0" parTransId="{0C974E20-8251-4FBE-AF93-73BF6D86AFE8}" sibTransId="{B71AAB9E-503C-4F04-95AC-BE813035BA9E}"/>
    <dgm:cxn modelId="{F9D23B50-E513-4AC5-8ECE-5E9FB192939B}" srcId="{3C52B96A-A54D-4D68-BE46-3B16B6FB9CE4}" destId="{5A9B15BD-5CF7-4091-BD94-5A89338EE593}" srcOrd="2" destOrd="0" parTransId="{1F454AF5-ED9A-499C-8581-8543A4B4615C}" sibTransId="{C6A5EE16-9955-4DC4-8337-76509B45BCAE}"/>
    <dgm:cxn modelId="{A18F0C44-AB2A-421C-82AA-9DD75C38FA54}" type="presOf" srcId="{AF8B95E0-2757-431D-B1D5-FB007AA679EE}" destId="{7111FA66-3076-48F4-8520-EE267788EB64}" srcOrd="0" destOrd="0" presId="urn:microsoft.com/office/officeart/2005/8/layout/vList2"/>
    <dgm:cxn modelId="{BFB70D6B-CBBB-4E6D-9D82-C44D74D384E6}" type="presOf" srcId="{9A445CC8-31FF-4EC3-B2BC-456D6DAD81DA}" destId="{954A42CC-570C-46CF-811E-142B9530D6F7}" srcOrd="0" destOrd="0" presId="urn:microsoft.com/office/officeart/2005/8/layout/vList2"/>
    <dgm:cxn modelId="{AEF9CF0C-0F83-4EDF-B67B-B6B16D7F4BEC}" srcId="{3C52B96A-A54D-4D68-BE46-3B16B6FB9CE4}" destId="{5B3F4161-7DA4-434E-8FEF-A72F98844C4C}" srcOrd="0" destOrd="0" parTransId="{40C75D0E-6C3B-4865-8B34-5044D085A686}" sibTransId="{9A23EF1F-AD14-40EE-A397-A973F667F192}"/>
    <dgm:cxn modelId="{973DB792-6E6E-4FBE-9F6D-7318425317B1}" srcId="{3C52B96A-A54D-4D68-BE46-3B16B6FB9CE4}" destId="{A04C4A98-57FB-434D-8767-A394C05435D9}" srcOrd="3" destOrd="0" parTransId="{0F71AEDA-4C6B-4216-B5D3-E17D68C1A6C7}" sibTransId="{1882F5C9-BF63-476F-AAA5-198BA583A5E7}"/>
    <dgm:cxn modelId="{61EB829F-712F-4A17-9162-A583FB2F97D0}" srcId="{3C52B96A-A54D-4D68-BE46-3B16B6FB9CE4}" destId="{9A445CC8-31FF-4EC3-B2BC-456D6DAD81DA}" srcOrd="5" destOrd="0" parTransId="{9F7FF876-D336-4150-A8E6-17DC01AF3BED}" sibTransId="{7E5122C5-E24F-443F-8EE8-251AC195E53C}"/>
    <dgm:cxn modelId="{46C93C44-AE50-4538-8D7E-B9D38ADE557E}" type="presOf" srcId="{3C52B96A-A54D-4D68-BE46-3B16B6FB9CE4}" destId="{2FC7CA33-D087-4867-905E-66D4857C482F}" srcOrd="0" destOrd="0" presId="urn:microsoft.com/office/officeart/2005/8/layout/vList2"/>
    <dgm:cxn modelId="{A640143D-1C39-41F4-98E8-04E1A37FB5AA}" type="presOf" srcId="{5B3F4161-7DA4-434E-8FEF-A72F98844C4C}" destId="{07437D23-B144-4F9B-9FAF-A93D41FA33D9}" srcOrd="0" destOrd="0" presId="urn:microsoft.com/office/officeart/2005/8/layout/vList2"/>
    <dgm:cxn modelId="{2B5CA21C-6CDD-4BE1-AD5D-CE020CEDBBAB}" type="presOf" srcId="{A04C4A98-57FB-434D-8767-A394C05435D9}" destId="{35BD4657-8117-4365-8128-D9E0940D9A77}" srcOrd="0" destOrd="0" presId="urn:microsoft.com/office/officeart/2005/8/layout/vList2"/>
    <dgm:cxn modelId="{96212489-864D-4E00-8D22-256779A28758}" type="presOf" srcId="{5A9B15BD-5CF7-4091-BD94-5A89338EE593}" destId="{4203B60F-55E6-455F-91B0-27800F6B2542}" srcOrd="0" destOrd="0" presId="urn:microsoft.com/office/officeart/2005/8/layout/vList2"/>
    <dgm:cxn modelId="{D3845DD9-0AC5-4DD1-81AE-C6AB254CDEA4}" srcId="{3C52B96A-A54D-4D68-BE46-3B16B6FB9CE4}" destId="{66BD65E3-0E7B-410D-89DC-1A7D60196CCC}" srcOrd="4" destOrd="0" parTransId="{FCDF068C-FA15-4D75-9F4D-D18C5054A320}" sibTransId="{D7551023-37DF-493D-BF63-331005A1C5BB}"/>
    <dgm:cxn modelId="{CC61017B-4714-464E-B5AF-B03145EE7496}" type="presParOf" srcId="{2FC7CA33-D087-4867-905E-66D4857C482F}" destId="{07437D23-B144-4F9B-9FAF-A93D41FA33D9}" srcOrd="0" destOrd="0" presId="urn:microsoft.com/office/officeart/2005/8/layout/vList2"/>
    <dgm:cxn modelId="{78400A6C-0FD4-4A41-87DE-42EFFB8A9E48}" type="presParOf" srcId="{2FC7CA33-D087-4867-905E-66D4857C482F}" destId="{BE756276-80FF-4A7C-8C5A-608D1C046E53}" srcOrd="1" destOrd="0" presId="urn:microsoft.com/office/officeart/2005/8/layout/vList2"/>
    <dgm:cxn modelId="{F02EFDE9-C209-4C64-8F6D-98BF9987A445}" type="presParOf" srcId="{2FC7CA33-D087-4867-905E-66D4857C482F}" destId="{7111FA66-3076-48F4-8520-EE267788EB64}" srcOrd="2" destOrd="0" presId="urn:microsoft.com/office/officeart/2005/8/layout/vList2"/>
    <dgm:cxn modelId="{D0091549-E65F-42E2-9112-FA3223C1793A}" type="presParOf" srcId="{2FC7CA33-D087-4867-905E-66D4857C482F}" destId="{CD7A9391-ADC4-40E0-B767-F2CB25CB6DA6}" srcOrd="3" destOrd="0" presId="urn:microsoft.com/office/officeart/2005/8/layout/vList2"/>
    <dgm:cxn modelId="{B3E034C1-FF5B-4545-A0F2-0687543909B7}" type="presParOf" srcId="{2FC7CA33-D087-4867-905E-66D4857C482F}" destId="{4203B60F-55E6-455F-91B0-27800F6B2542}" srcOrd="4" destOrd="0" presId="urn:microsoft.com/office/officeart/2005/8/layout/vList2"/>
    <dgm:cxn modelId="{7343A3AA-8939-4E19-B085-810E1E6062BE}" type="presParOf" srcId="{2FC7CA33-D087-4867-905E-66D4857C482F}" destId="{4481B7B1-C458-4ED1-A59A-6E8A3B52DCD2}" srcOrd="5" destOrd="0" presId="urn:microsoft.com/office/officeart/2005/8/layout/vList2"/>
    <dgm:cxn modelId="{DC440457-814B-412F-A264-EAE3686D2326}" type="presParOf" srcId="{2FC7CA33-D087-4867-905E-66D4857C482F}" destId="{35BD4657-8117-4365-8128-D9E0940D9A77}" srcOrd="6" destOrd="0" presId="urn:microsoft.com/office/officeart/2005/8/layout/vList2"/>
    <dgm:cxn modelId="{56398554-ECA5-4CDA-A14F-3257A9C396F2}" type="presParOf" srcId="{2FC7CA33-D087-4867-905E-66D4857C482F}" destId="{C0C78905-D523-4EA0-8621-4645A54D8A30}" srcOrd="7" destOrd="0" presId="urn:microsoft.com/office/officeart/2005/8/layout/vList2"/>
    <dgm:cxn modelId="{E3B7F24A-534B-4F42-AAEA-F8FE9806ECB1}" type="presParOf" srcId="{2FC7CA33-D087-4867-905E-66D4857C482F}" destId="{5F70CAC2-04ED-448E-ABAE-FE09A5C060D3}" srcOrd="8" destOrd="0" presId="urn:microsoft.com/office/officeart/2005/8/layout/vList2"/>
    <dgm:cxn modelId="{A92C64E2-AAB0-45F7-8006-4DF7924CFDF8}" type="presParOf" srcId="{2FC7CA33-D087-4867-905E-66D4857C482F}" destId="{1AA15EDC-6A37-475E-B3C4-FB9F09044481}" srcOrd="9" destOrd="0" presId="urn:microsoft.com/office/officeart/2005/8/layout/vList2"/>
    <dgm:cxn modelId="{70F887E5-7636-49D8-8AC6-95D217C8CA9E}" type="presParOf" srcId="{2FC7CA33-D087-4867-905E-66D4857C482F}" destId="{954A42CC-570C-46CF-811E-142B9530D6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2B96A-A54D-4D68-BE46-3B16B6FB9CE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5B3F4161-7DA4-434E-8FEF-A72F98844C4C}">
      <dgm:prSet phldrT="[文字]"/>
      <dgm:spPr/>
      <dgm:t>
        <a:bodyPr/>
        <a:lstStyle/>
        <a:p>
          <a:r>
            <a:rPr lang="en-US" altLang="zh-TW" dirty="0" smtClean="0"/>
            <a:t>Maximum number of Independent Columns</a:t>
          </a:r>
          <a:endParaRPr lang="zh-TW" altLang="en-US" dirty="0"/>
        </a:p>
      </dgm:t>
    </dgm:pt>
    <dgm:pt modelId="{40C75D0E-6C3B-4865-8B34-5044D085A686}" type="parTrans" cxnId="{AEF9CF0C-0F83-4EDF-B67B-B6B16D7F4BEC}">
      <dgm:prSet/>
      <dgm:spPr/>
      <dgm:t>
        <a:bodyPr/>
        <a:lstStyle/>
        <a:p>
          <a:endParaRPr lang="zh-TW" altLang="en-US"/>
        </a:p>
      </dgm:t>
    </dgm:pt>
    <dgm:pt modelId="{9A23EF1F-AD14-40EE-A397-A973F667F192}" type="sibTrans" cxnId="{AEF9CF0C-0F83-4EDF-B67B-B6B16D7F4BEC}">
      <dgm:prSet/>
      <dgm:spPr/>
      <dgm:t>
        <a:bodyPr/>
        <a:lstStyle/>
        <a:p>
          <a:endParaRPr lang="zh-TW" altLang="en-US"/>
        </a:p>
      </dgm:t>
    </dgm:pt>
    <dgm:pt modelId="{AF8B95E0-2757-431D-B1D5-FB007AA679EE}">
      <dgm:prSet phldrT="[文字]"/>
      <dgm:spPr/>
      <dgm:t>
        <a:bodyPr/>
        <a:lstStyle/>
        <a:p>
          <a:r>
            <a:rPr lang="en-US" altLang="zh-TW" dirty="0" smtClean="0"/>
            <a:t>Number of Pivot Column</a:t>
          </a:r>
          <a:endParaRPr lang="zh-TW" altLang="en-US" dirty="0"/>
        </a:p>
      </dgm:t>
    </dgm:pt>
    <dgm:pt modelId="{0C974E20-8251-4FBE-AF93-73BF6D86AFE8}" type="parTrans" cxnId="{B5EC567B-4BB4-4978-9E89-3EFD98105752}">
      <dgm:prSet/>
      <dgm:spPr/>
      <dgm:t>
        <a:bodyPr/>
        <a:lstStyle/>
        <a:p>
          <a:endParaRPr lang="zh-TW" altLang="en-US"/>
        </a:p>
      </dgm:t>
    </dgm:pt>
    <dgm:pt modelId="{B71AAB9E-503C-4F04-95AC-BE813035BA9E}" type="sibTrans" cxnId="{B5EC567B-4BB4-4978-9E89-3EFD98105752}">
      <dgm:prSet/>
      <dgm:spPr/>
      <dgm:t>
        <a:bodyPr/>
        <a:lstStyle/>
        <a:p>
          <a:endParaRPr lang="zh-TW" altLang="en-US"/>
        </a:p>
      </dgm:t>
    </dgm:pt>
    <dgm:pt modelId="{5A9B15BD-5CF7-4091-BD94-5A89338EE593}">
      <dgm:prSet phldrT="[文字]"/>
      <dgm:spPr/>
      <dgm:t>
        <a:bodyPr/>
        <a:lstStyle/>
        <a:p>
          <a:r>
            <a:rPr lang="en-US" altLang="zh-TW" dirty="0" smtClean="0"/>
            <a:t>Number of Non-zero rows</a:t>
          </a:r>
          <a:endParaRPr lang="zh-TW" altLang="en-US" dirty="0"/>
        </a:p>
      </dgm:t>
    </dgm:pt>
    <dgm:pt modelId="{1F454AF5-ED9A-499C-8581-8543A4B4615C}" type="parTrans" cxnId="{F9D23B50-E513-4AC5-8ECE-5E9FB192939B}">
      <dgm:prSet/>
      <dgm:spPr/>
      <dgm:t>
        <a:bodyPr/>
        <a:lstStyle/>
        <a:p>
          <a:endParaRPr lang="zh-TW" altLang="en-US"/>
        </a:p>
      </dgm:t>
    </dgm:pt>
    <dgm:pt modelId="{C6A5EE16-9955-4DC4-8337-76509B45BCAE}" type="sibTrans" cxnId="{F9D23B50-E513-4AC5-8ECE-5E9FB192939B}">
      <dgm:prSet/>
      <dgm:spPr/>
      <dgm:t>
        <a:bodyPr/>
        <a:lstStyle/>
        <a:p>
          <a:endParaRPr lang="zh-TW" altLang="en-US"/>
        </a:p>
      </dgm:t>
    </dgm:pt>
    <dgm:pt modelId="{A04C4A98-57FB-434D-8767-A394C05435D9}">
      <dgm:prSet phldrT="[文字]"/>
      <dgm:spPr/>
      <dgm:t>
        <a:bodyPr/>
        <a:lstStyle/>
        <a:p>
          <a:r>
            <a:rPr lang="en-US" altLang="zh-TW" dirty="0" smtClean="0"/>
            <a:t>Number of Basic Variables</a:t>
          </a:r>
          <a:endParaRPr lang="zh-TW" altLang="en-US" dirty="0"/>
        </a:p>
      </dgm:t>
    </dgm:pt>
    <dgm:pt modelId="{0F71AEDA-4C6B-4216-B5D3-E17D68C1A6C7}" type="parTrans" cxnId="{973DB792-6E6E-4FBE-9F6D-7318425317B1}">
      <dgm:prSet/>
      <dgm:spPr/>
      <dgm:t>
        <a:bodyPr/>
        <a:lstStyle/>
        <a:p>
          <a:endParaRPr lang="zh-TW" altLang="en-US"/>
        </a:p>
      </dgm:t>
    </dgm:pt>
    <dgm:pt modelId="{1882F5C9-BF63-476F-AAA5-198BA583A5E7}" type="sibTrans" cxnId="{973DB792-6E6E-4FBE-9F6D-7318425317B1}">
      <dgm:prSet/>
      <dgm:spPr/>
      <dgm:t>
        <a:bodyPr/>
        <a:lstStyle/>
        <a:p>
          <a:endParaRPr lang="zh-TW" altLang="en-US"/>
        </a:p>
      </dgm:t>
    </dgm:pt>
    <dgm:pt modelId="{66BD65E3-0E7B-410D-89DC-1A7D60196CCC}">
      <dgm:prSet phldrT="[文字]"/>
      <dgm:spPr/>
      <dgm:t>
        <a:bodyPr/>
        <a:lstStyle/>
        <a:p>
          <a:r>
            <a:rPr lang="en-US" altLang="zh-TW" dirty="0" smtClean="0"/>
            <a:t>Dim (Col A): dimension of column space</a:t>
          </a:r>
          <a:endParaRPr lang="zh-TW" altLang="en-US" dirty="0"/>
        </a:p>
      </dgm:t>
    </dgm:pt>
    <dgm:pt modelId="{FCDF068C-FA15-4D75-9F4D-D18C5054A320}" type="parTrans" cxnId="{D3845DD9-0AC5-4DD1-81AE-C6AB254CDEA4}">
      <dgm:prSet/>
      <dgm:spPr/>
      <dgm:t>
        <a:bodyPr/>
        <a:lstStyle/>
        <a:p>
          <a:endParaRPr lang="zh-TW" altLang="en-US"/>
        </a:p>
      </dgm:t>
    </dgm:pt>
    <dgm:pt modelId="{D7551023-37DF-493D-BF63-331005A1C5BB}" type="sibTrans" cxnId="{D3845DD9-0AC5-4DD1-81AE-C6AB254CDEA4}">
      <dgm:prSet/>
      <dgm:spPr/>
      <dgm:t>
        <a:bodyPr/>
        <a:lstStyle/>
        <a:p>
          <a:endParaRPr lang="zh-TW" altLang="en-US"/>
        </a:p>
      </dgm:t>
    </dgm:pt>
    <dgm:pt modelId="{9A445CC8-31FF-4EC3-B2BC-456D6DAD81DA}">
      <dgm:prSet phldrT="[文字]"/>
      <dgm:spPr/>
      <dgm:t>
        <a:bodyPr/>
        <a:lstStyle/>
        <a:p>
          <a:r>
            <a:rPr lang="en-US" altLang="zh-TW" dirty="0" smtClean="0"/>
            <a:t>Dimension of the range of A</a:t>
          </a:r>
          <a:endParaRPr lang="zh-TW" altLang="en-US" dirty="0"/>
        </a:p>
      </dgm:t>
    </dgm:pt>
    <dgm:pt modelId="{9F7FF876-D336-4150-A8E6-17DC01AF3BED}" type="parTrans" cxnId="{61EB829F-712F-4A17-9162-A583FB2F97D0}">
      <dgm:prSet/>
      <dgm:spPr/>
      <dgm:t>
        <a:bodyPr/>
        <a:lstStyle/>
        <a:p>
          <a:endParaRPr lang="zh-TW" altLang="en-US"/>
        </a:p>
      </dgm:t>
    </dgm:pt>
    <dgm:pt modelId="{7E5122C5-E24F-443F-8EE8-251AC195E53C}" type="sibTrans" cxnId="{61EB829F-712F-4A17-9162-A583FB2F97D0}">
      <dgm:prSet/>
      <dgm:spPr/>
      <dgm:t>
        <a:bodyPr/>
        <a:lstStyle/>
        <a:p>
          <a:endParaRPr lang="zh-TW" altLang="en-US"/>
        </a:p>
      </dgm:t>
    </dgm:pt>
    <dgm:pt modelId="{2FC7CA33-D087-4867-905E-66D4857C482F}" type="pres">
      <dgm:prSet presAssocID="{3C52B96A-A54D-4D68-BE46-3B16B6FB9CE4}" presName="linear" presStyleCnt="0">
        <dgm:presLayoutVars>
          <dgm:animLvl val="lvl"/>
          <dgm:resizeHandles val="exact"/>
        </dgm:presLayoutVars>
      </dgm:prSet>
      <dgm:spPr/>
    </dgm:pt>
    <dgm:pt modelId="{07437D23-B144-4F9B-9FAF-A93D41FA33D9}" type="pres">
      <dgm:prSet presAssocID="{5B3F4161-7DA4-434E-8FEF-A72F98844C4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756276-80FF-4A7C-8C5A-608D1C046E53}" type="pres">
      <dgm:prSet presAssocID="{9A23EF1F-AD14-40EE-A397-A973F667F192}" presName="spacer" presStyleCnt="0"/>
      <dgm:spPr/>
    </dgm:pt>
    <dgm:pt modelId="{7111FA66-3076-48F4-8520-EE267788EB64}" type="pres">
      <dgm:prSet presAssocID="{AF8B95E0-2757-431D-B1D5-FB007AA679E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7A9391-ADC4-40E0-B767-F2CB25CB6DA6}" type="pres">
      <dgm:prSet presAssocID="{B71AAB9E-503C-4F04-95AC-BE813035BA9E}" presName="spacer" presStyleCnt="0"/>
      <dgm:spPr/>
    </dgm:pt>
    <dgm:pt modelId="{4203B60F-55E6-455F-91B0-27800F6B2542}" type="pres">
      <dgm:prSet presAssocID="{5A9B15BD-5CF7-4091-BD94-5A89338EE59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81B7B1-C458-4ED1-A59A-6E8A3B52DCD2}" type="pres">
      <dgm:prSet presAssocID="{C6A5EE16-9955-4DC4-8337-76509B45BCAE}" presName="spacer" presStyleCnt="0"/>
      <dgm:spPr/>
    </dgm:pt>
    <dgm:pt modelId="{35BD4657-8117-4365-8128-D9E0940D9A77}" type="pres">
      <dgm:prSet presAssocID="{A04C4A98-57FB-434D-8767-A394C05435D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C78905-D523-4EA0-8621-4645A54D8A30}" type="pres">
      <dgm:prSet presAssocID="{1882F5C9-BF63-476F-AAA5-198BA583A5E7}" presName="spacer" presStyleCnt="0"/>
      <dgm:spPr/>
    </dgm:pt>
    <dgm:pt modelId="{5F70CAC2-04ED-448E-ABAE-FE09A5C060D3}" type="pres">
      <dgm:prSet presAssocID="{66BD65E3-0E7B-410D-89DC-1A7D60196CC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A15EDC-6A37-475E-B3C4-FB9F09044481}" type="pres">
      <dgm:prSet presAssocID="{D7551023-37DF-493D-BF63-331005A1C5BB}" presName="spacer" presStyleCnt="0"/>
      <dgm:spPr/>
    </dgm:pt>
    <dgm:pt modelId="{954A42CC-570C-46CF-811E-142B9530D6F7}" type="pres">
      <dgm:prSet presAssocID="{9A445CC8-31FF-4EC3-B2BC-456D6DAD81D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8A6970-7770-43BB-BFD8-62C986AE775A}" type="presOf" srcId="{5B3F4161-7DA4-434E-8FEF-A72F98844C4C}" destId="{07437D23-B144-4F9B-9FAF-A93D41FA33D9}" srcOrd="0" destOrd="0" presId="urn:microsoft.com/office/officeart/2005/8/layout/vList2"/>
    <dgm:cxn modelId="{E638A941-4FD8-4F8B-90A6-7819E8217E21}" type="presOf" srcId="{A04C4A98-57FB-434D-8767-A394C05435D9}" destId="{35BD4657-8117-4365-8128-D9E0940D9A77}" srcOrd="0" destOrd="0" presId="urn:microsoft.com/office/officeart/2005/8/layout/vList2"/>
    <dgm:cxn modelId="{8EAB3B92-9390-4F43-A484-909C4A636A09}" type="presOf" srcId="{AF8B95E0-2757-431D-B1D5-FB007AA679EE}" destId="{7111FA66-3076-48F4-8520-EE267788EB64}" srcOrd="0" destOrd="0" presId="urn:microsoft.com/office/officeart/2005/8/layout/vList2"/>
    <dgm:cxn modelId="{B5EC567B-4BB4-4978-9E89-3EFD98105752}" srcId="{3C52B96A-A54D-4D68-BE46-3B16B6FB9CE4}" destId="{AF8B95E0-2757-431D-B1D5-FB007AA679EE}" srcOrd="1" destOrd="0" parTransId="{0C974E20-8251-4FBE-AF93-73BF6D86AFE8}" sibTransId="{B71AAB9E-503C-4F04-95AC-BE813035BA9E}"/>
    <dgm:cxn modelId="{DC52663A-6051-46BC-AB20-37F5298B805C}" type="presOf" srcId="{9A445CC8-31FF-4EC3-B2BC-456D6DAD81DA}" destId="{954A42CC-570C-46CF-811E-142B9530D6F7}" srcOrd="0" destOrd="0" presId="urn:microsoft.com/office/officeart/2005/8/layout/vList2"/>
    <dgm:cxn modelId="{F9D23B50-E513-4AC5-8ECE-5E9FB192939B}" srcId="{3C52B96A-A54D-4D68-BE46-3B16B6FB9CE4}" destId="{5A9B15BD-5CF7-4091-BD94-5A89338EE593}" srcOrd="2" destOrd="0" parTransId="{1F454AF5-ED9A-499C-8581-8543A4B4615C}" sibTransId="{C6A5EE16-9955-4DC4-8337-76509B45BCAE}"/>
    <dgm:cxn modelId="{8D98EE6B-DD97-4816-BCF3-A5EB86F829CD}" type="presOf" srcId="{5A9B15BD-5CF7-4091-BD94-5A89338EE593}" destId="{4203B60F-55E6-455F-91B0-27800F6B2542}" srcOrd="0" destOrd="0" presId="urn:microsoft.com/office/officeart/2005/8/layout/vList2"/>
    <dgm:cxn modelId="{055F0B2C-AA24-43E6-8252-487C1617ABE6}" type="presOf" srcId="{66BD65E3-0E7B-410D-89DC-1A7D60196CCC}" destId="{5F70CAC2-04ED-448E-ABAE-FE09A5C060D3}" srcOrd="0" destOrd="0" presId="urn:microsoft.com/office/officeart/2005/8/layout/vList2"/>
    <dgm:cxn modelId="{AEF9CF0C-0F83-4EDF-B67B-B6B16D7F4BEC}" srcId="{3C52B96A-A54D-4D68-BE46-3B16B6FB9CE4}" destId="{5B3F4161-7DA4-434E-8FEF-A72F98844C4C}" srcOrd="0" destOrd="0" parTransId="{40C75D0E-6C3B-4865-8B34-5044D085A686}" sibTransId="{9A23EF1F-AD14-40EE-A397-A973F667F192}"/>
    <dgm:cxn modelId="{973DB792-6E6E-4FBE-9F6D-7318425317B1}" srcId="{3C52B96A-A54D-4D68-BE46-3B16B6FB9CE4}" destId="{A04C4A98-57FB-434D-8767-A394C05435D9}" srcOrd="3" destOrd="0" parTransId="{0F71AEDA-4C6B-4216-B5D3-E17D68C1A6C7}" sibTransId="{1882F5C9-BF63-476F-AAA5-198BA583A5E7}"/>
    <dgm:cxn modelId="{61EB829F-712F-4A17-9162-A583FB2F97D0}" srcId="{3C52B96A-A54D-4D68-BE46-3B16B6FB9CE4}" destId="{9A445CC8-31FF-4EC3-B2BC-456D6DAD81DA}" srcOrd="5" destOrd="0" parTransId="{9F7FF876-D336-4150-A8E6-17DC01AF3BED}" sibTransId="{7E5122C5-E24F-443F-8EE8-251AC195E53C}"/>
    <dgm:cxn modelId="{1268F1F1-8A47-479E-93A5-BE7C140DEE03}" type="presOf" srcId="{3C52B96A-A54D-4D68-BE46-3B16B6FB9CE4}" destId="{2FC7CA33-D087-4867-905E-66D4857C482F}" srcOrd="0" destOrd="0" presId="urn:microsoft.com/office/officeart/2005/8/layout/vList2"/>
    <dgm:cxn modelId="{D3845DD9-0AC5-4DD1-81AE-C6AB254CDEA4}" srcId="{3C52B96A-A54D-4D68-BE46-3B16B6FB9CE4}" destId="{66BD65E3-0E7B-410D-89DC-1A7D60196CCC}" srcOrd="4" destOrd="0" parTransId="{FCDF068C-FA15-4D75-9F4D-D18C5054A320}" sibTransId="{D7551023-37DF-493D-BF63-331005A1C5BB}"/>
    <dgm:cxn modelId="{A4634CA5-A757-407D-9673-E2F55F2A6102}" type="presParOf" srcId="{2FC7CA33-D087-4867-905E-66D4857C482F}" destId="{07437D23-B144-4F9B-9FAF-A93D41FA33D9}" srcOrd="0" destOrd="0" presId="urn:microsoft.com/office/officeart/2005/8/layout/vList2"/>
    <dgm:cxn modelId="{00E25AFD-065A-4C28-B990-750E02F75A38}" type="presParOf" srcId="{2FC7CA33-D087-4867-905E-66D4857C482F}" destId="{BE756276-80FF-4A7C-8C5A-608D1C046E53}" srcOrd="1" destOrd="0" presId="urn:microsoft.com/office/officeart/2005/8/layout/vList2"/>
    <dgm:cxn modelId="{886C1FC9-DE44-498B-8BE9-BCBBAF289A2D}" type="presParOf" srcId="{2FC7CA33-D087-4867-905E-66D4857C482F}" destId="{7111FA66-3076-48F4-8520-EE267788EB64}" srcOrd="2" destOrd="0" presId="urn:microsoft.com/office/officeart/2005/8/layout/vList2"/>
    <dgm:cxn modelId="{DB6912AC-017C-4EB2-B218-7633D339C773}" type="presParOf" srcId="{2FC7CA33-D087-4867-905E-66D4857C482F}" destId="{CD7A9391-ADC4-40E0-B767-F2CB25CB6DA6}" srcOrd="3" destOrd="0" presId="urn:microsoft.com/office/officeart/2005/8/layout/vList2"/>
    <dgm:cxn modelId="{BBF8C0B8-29D7-4B0B-9F09-C1FCD908622F}" type="presParOf" srcId="{2FC7CA33-D087-4867-905E-66D4857C482F}" destId="{4203B60F-55E6-455F-91B0-27800F6B2542}" srcOrd="4" destOrd="0" presId="urn:microsoft.com/office/officeart/2005/8/layout/vList2"/>
    <dgm:cxn modelId="{8FD50810-2739-4611-A0EC-52FCE7EAE578}" type="presParOf" srcId="{2FC7CA33-D087-4867-905E-66D4857C482F}" destId="{4481B7B1-C458-4ED1-A59A-6E8A3B52DCD2}" srcOrd="5" destOrd="0" presId="urn:microsoft.com/office/officeart/2005/8/layout/vList2"/>
    <dgm:cxn modelId="{0B1E0C49-B9C5-4FBD-8F7C-6FFBD600AD73}" type="presParOf" srcId="{2FC7CA33-D087-4867-905E-66D4857C482F}" destId="{35BD4657-8117-4365-8128-D9E0940D9A77}" srcOrd="6" destOrd="0" presId="urn:microsoft.com/office/officeart/2005/8/layout/vList2"/>
    <dgm:cxn modelId="{148704EC-0541-4796-8C21-43DEC3066A20}" type="presParOf" srcId="{2FC7CA33-D087-4867-905E-66D4857C482F}" destId="{C0C78905-D523-4EA0-8621-4645A54D8A30}" srcOrd="7" destOrd="0" presId="urn:microsoft.com/office/officeart/2005/8/layout/vList2"/>
    <dgm:cxn modelId="{BBFD267E-5466-43D3-90F4-5C9EED49A700}" type="presParOf" srcId="{2FC7CA33-D087-4867-905E-66D4857C482F}" destId="{5F70CAC2-04ED-448E-ABAE-FE09A5C060D3}" srcOrd="8" destOrd="0" presId="urn:microsoft.com/office/officeart/2005/8/layout/vList2"/>
    <dgm:cxn modelId="{40A0EADC-B825-473F-8118-AD189CF665CF}" type="presParOf" srcId="{2FC7CA33-D087-4867-905E-66D4857C482F}" destId="{1AA15EDC-6A37-475E-B3C4-FB9F09044481}" srcOrd="9" destOrd="0" presId="urn:microsoft.com/office/officeart/2005/8/layout/vList2"/>
    <dgm:cxn modelId="{C9E02BAE-8F9D-4F15-973A-5D3EFFB733A3}" type="presParOf" srcId="{2FC7CA33-D087-4867-905E-66D4857C482F}" destId="{954A42CC-570C-46CF-811E-142B9530D6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37D23-B144-4F9B-9FAF-A93D41FA33D9}">
      <dsp:nvSpPr>
        <dsp:cNvPr id="0" name=""/>
        <dsp:cNvSpPr/>
      </dsp:nvSpPr>
      <dsp:spPr>
        <a:xfrm>
          <a:off x="0" y="38484"/>
          <a:ext cx="7886700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Maximum number of Independent Columns</a:t>
          </a:r>
          <a:endParaRPr lang="zh-TW" altLang="en-US" sz="2700" kern="1200" dirty="0"/>
        </a:p>
      </dsp:txBody>
      <dsp:txXfrm>
        <a:off x="31613" y="70097"/>
        <a:ext cx="7823474" cy="584369"/>
      </dsp:txXfrm>
    </dsp:sp>
    <dsp:sp modelId="{7111FA66-3076-48F4-8520-EE267788EB64}">
      <dsp:nvSpPr>
        <dsp:cNvPr id="0" name=""/>
        <dsp:cNvSpPr/>
      </dsp:nvSpPr>
      <dsp:spPr>
        <a:xfrm>
          <a:off x="0" y="763839"/>
          <a:ext cx="7886700" cy="647595"/>
        </a:xfrm>
        <a:prstGeom prst="roundRect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Number of Pivot Columns</a:t>
          </a:r>
          <a:endParaRPr lang="zh-TW" altLang="en-US" sz="2700" kern="1200" dirty="0"/>
        </a:p>
      </dsp:txBody>
      <dsp:txXfrm>
        <a:off x="31613" y="795452"/>
        <a:ext cx="7823474" cy="584369"/>
      </dsp:txXfrm>
    </dsp:sp>
    <dsp:sp modelId="{4203B60F-55E6-455F-91B0-27800F6B2542}">
      <dsp:nvSpPr>
        <dsp:cNvPr id="0" name=""/>
        <dsp:cNvSpPr/>
      </dsp:nvSpPr>
      <dsp:spPr>
        <a:xfrm>
          <a:off x="0" y="1489194"/>
          <a:ext cx="7886700" cy="647595"/>
        </a:xfrm>
        <a:prstGeom prst="roundRect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Number of Non-zero rows</a:t>
          </a:r>
          <a:endParaRPr lang="zh-TW" altLang="en-US" sz="2700" kern="1200" dirty="0"/>
        </a:p>
      </dsp:txBody>
      <dsp:txXfrm>
        <a:off x="31613" y="1520807"/>
        <a:ext cx="7823474" cy="584369"/>
      </dsp:txXfrm>
    </dsp:sp>
    <dsp:sp modelId="{35BD4657-8117-4365-8128-D9E0940D9A77}">
      <dsp:nvSpPr>
        <dsp:cNvPr id="0" name=""/>
        <dsp:cNvSpPr/>
      </dsp:nvSpPr>
      <dsp:spPr>
        <a:xfrm>
          <a:off x="0" y="2214549"/>
          <a:ext cx="7886700" cy="647595"/>
        </a:xfrm>
        <a:prstGeom prst="roundRect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Number of Basic Variables</a:t>
          </a:r>
          <a:endParaRPr lang="zh-TW" altLang="en-US" sz="2700" kern="1200" dirty="0"/>
        </a:p>
      </dsp:txBody>
      <dsp:txXfrm>
        <a:off x="31613" y="2246162"/>
        <a:ext cx="7823474" cy="584369"/>
      </dsp:txXfrm>
    </dsp:sp>
    <dsp:sp modelId="{5F70CAC2-04ED-448E-ABAE-FE09A5C060D3}">
      <dsp:nvSpPr>
        <dsp:cNvPr id="0" name=""/>
        <dsp:cNvSpPr/>
      </dsp:nvSpPr>
      <dsp:spPr>
        <a:xfrm>
          <a:off x="0" y="2939904"/>
          <a:ext cx="7886700" cy="647595"/>
        </a:xfrm>
        <a:prstGeom prst="roundRect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Dim (Col A): dimension of column space</a:t>
          </a:r>
          <a:endParaRPr lang="zh-TW" altLang="en-US" sz="2700" kern="1200" dirty="0"/>
        </a:p>
      </dsp:txBody>
      <dsp:txXfrm>
        <a:off x="31613" y="2971517"/>
        <a:ext cx="7823474" cy="584369"/>
      </dsp:txXfrm>
    </dsp:sp>
    <dsp:sp modelId="{954A42CC-570C-46CF-811E-142B9530D6F7}">
      <dsp:nvSpPr>
        <dsp:cNvPr id="0" name=""/>
        <dsp:cNvSpPr/>
      </dsp:nvSpPr>
      <dsp:spPr>
        <a:xfrm>
          <a:off x="0" y="3665259"/>
          <a:ext cx="7886700" cy="64759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Dimension of the range of A</a:t>
          </a:r>
          <a:endParaRPr lang="zh-TW" altLang="en-US" sz="2700" kern="1200" dirty="0"/>
        </a:p>
      </dsp:txBody>
      <dsp:txXfrm>
        <a:off x="31613" y="3696872"/>
        <a:ext cx="78234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37D23-B144-4F9B-9FAF-A93D41FA33D9}">
      <dsp:nvSpPr>
        <dsp:cNvPr id="0" name=""/>
        <dsp:cNvSpPr/>
      </dsp:nvSpPr>
      <dsp:spPr>
        <a:xfrm>
          <a:off x="0" y="38484"/>
          <a:ext cx="7886700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Maximum number of Independent Columns</a:t>
          </a:r>
          <a:endParaRPr lang="zh-TW" altLang="en-US" sz="2700" kern="1200" dirty="0"/>
        </a:p>
      </dsp:txBody>
      <dsp:txXfrm>
        <a:off x="31613" y="70097"/>
        <a:ext cx="7823474" cy="584369"/>
      </dsp:txXfrm>
    </dsp:sp>
    <dsp:sp modelId="{7111FA66-3076-48F4-8520-EE267788EB64}">
      <dsp:nvSpPr>
        <dsp:cNvPr id="0" name=""/>
        <dsp:cNvSpPr/>
      </dsp:nvSpPr>
      <dsp:spPr>
        <a:xfrm>
          <a:off x="0" y="763839"/>
          <a:ext cx="7886700" cy="647595"/>
        </a:xfrm>
        <a:prstGeom prst="roundRect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Number of Pivot Column</a:t>
          </a:r>
          <a:endParaRPr lang="zh-TW" altLang="en-US" sz="2700" kern="1200" dirty="0"/>
        </a:p>
      </dsp:txBody>
      <dsp:txXfrm>
        <a:off x="31613" y="795452"/>
        <a:ext cx="7823474" cy="584369"/>
      </dsp:txXfrm>
    </dsp:sp>
    <dsp:sp modelId="{4203B60F-55E6-455F-91B0-27800F6B2542}">
      <dsp:nvSpPr>
        <dsp:cNvPr id="0" name=""/>
        <dsp:cNvSpPr/>
      </dsp:nvSpPr>
      <dsp:spPr>
        <a:xfrm>
          <a:off x="0" y="1489194"/>
          <a:ext cx="7886700" cy="647595"/>
        </a:xfrm>
        <a:prstGeom prst="roundRect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Number of Non-zero rows</a:t>
          </a:r>
          <a:endParaRPr lang="zh-TW" altLang="en-US" sz="2700" kern="1200" dirty="0"/>
        </a:p>
      </dsp:txBody>
      <dsp:txXfrm>
        <a:off x="31613" y="1520807"/>
        <a:ext cx="7823474" cy="584369"/>
      </dsp:txXfrm>
    </dsp:sp>
    <dsp:sp modelId="{35BD4657-8117-4365-8128-D9E0940D9A77}">
      <dsp:nvSpPr>
        <dsp:cNvPr id="0" name=""/>
        <dsp:cNvSpPr/>
      </dsp:nvSpPr>
      <dsp:spPr>
        <a:xfrm>
          <a:off x="0" y="2214549"/>
          <a:ext cx="7886700" cy="647595"/>
        </a:xfrm>
        <a:prstGeom prst="roundRect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Number of Basic Variables</a:t>
          </a:r>
          <a:endParaRPr lang="zh-TW" altLang="en-US" sz="2700" kern="1200" dirty="0"/>
        </a:p>
      </dsp:txBody>
      <dsp:txXfrm>
        <a:off x="31613" y="2246162"/>
        <a:ext cx="7823474" cy="584369"/>
      </dsp:txXfrm>
    </dsp:sp>
    <dsp:sp modelId="{5F70CAC2-04ED-448E-ABAE-FE09A5C060D3}">
      <dsp:nvSpPr>
        <dsp:cNvPr id="0" name=""/>
        <dsp:cNvSpPr/>
      </dsp:nvSpPr>
      <dsp:spPr>
        <a:xfrm>
          <a:off x="0" y="2939904"/>
          <a:ext cx="7886700" cy="647595"/>
        </a:xfrm>
        <a:prstGeom prst="roundRect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Dim (Col A): dimension of column space</a:t>
          </a:r>
          <a:endParaRPr lang="zh-TW" altLang="en-US" sz="2700" kern="1200" dirty="0"/>
        </a:p>
      </dsp:txBody>
      <dsp:txXfrm>
        <a:off x="31613" y="2971517"/>
        <a:ext cx="7823474" cy="584369"/>
      </dsp:txXfrm>
    </dsp:sp>
    <dsp:sp modelId="{954A42CC-570C-46CF-811E-142B9530D6F7}">
      <dsp:nvSpPr>
        <dsp:cNvPr id="0" name=""/>
        <dsp:cNvSpPr/>
      </dsp:nvSpPr>
      <dsp:spPr>
        <a:xfrm>
          <a:off x="0" y="3665259"/>
          <a:ext cx="7886700" cy="64759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Dimension of the range of A</a:t>
          </a:r>
          <a:endParaRPr lang="zh-TW" altLang="en-US" sz="2700" kern="1200" dirty="0"/>
        </a:p>
      </dsp:txBody>
      <dsp:txXfrm>
        <a:off x="31613" y="3696872"/>
        <a:ext cx="78234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7CA2-680D-44FF-8BDD-3B74E5C089F3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515A-2C59-42EB-B9E9-568CAE111D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38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Give an example here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C515A-2C59-42EB-B9E9-568CAE111D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56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C515A-2C59-42EB-B9E9-568CAE111D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63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4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7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20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0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E110-EEEC-4733-88F5-6B5121B49FBC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C0E0-FBC9-461D-83C0-C1929DEA24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Subspaces associated with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58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 = Rank A</a:t>
            </a:r>
            <a:r>
              <a:rPr lang="en-US" altLang="zh-TW" baseline="30000" dirty="0"/>
              <a:t>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Proof</a:t>
            </a:r>
            <a:endParaRPr lang="en-US" altLang="zh-TW" baseline="30000" dirty="0" smtClean="0"/>
          </a:p>
          <a:p>
            <a:endParaRPr lang="en-US" altLang="zh-TW" baseline="30000" dirty="0"/>
          </a:p>
          <a:p>
            <a:endParaRPr lang="en-US" altLang="zh-TW" baseline="30000" dirty="0" smtClean="0"/>
          </a:p>
          <a:p>
            <a:endParaRPr lang="en-US" altLang="zh-TW" baseline="30000" dirty="0"/>
          </a:p>
          <a:p>
            <a:endParaRPr lang="en-US" altLang="zh-TW" baseline="30000" dirty="0" smtClean="0"/>
          </a:p>
          <a:p>
            <a:endParaRPr lang="en-US" altLang="zh-TW" baseline="30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79177" y="3978689"/>
            <a:ext cx="214811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Dim (Row A)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79177" y="4636845"/>
            <a:ext cx="2148115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Dim (Col A</a:t>
            </a:r>
            <a:r>
              <a:rPr lang="en-US" altLang="zh-TW" sz="2800" baseline="30000" dirty="0" smtClean="0"/>
              <a:t>T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02701" y="3951077"/>
            <a:ext cx="214811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Rank A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02701" y="2827565"/>
            <a:ext cx="214811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Rank A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79177" y="2827565"/>
            <a:ext cx="214811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Dim (Col A)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87179" y="4666111"/>
            <a:ext cx="214811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</a:t>
            </a:r>
            <a:r>
              <a:rPr lang="en-US" altLang="zh-TW" sz="2800" dirty="0" smtClean="0"/>
              <a:t>Rank A</a:t>
            </a:r>
            <a:r>
              <a:rPr lang="en-US" altLang="zh-TW" sz="2800" baseline="30000" dirty="0" smtClean="0"/>
              <a:t>T</a:t>
            </a:r>
            <a:endParaRPr lang="zh-TW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90051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Dimension </a:t>
            </a:r>
            <a:r>
              <a:rPr lang="en-US" altLang="zh-TW" dirty="0" smtClean="0"/>
              <a:t>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3195533"/>
            <a:ext cx="214811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Dim of Range</a:t>
            </a:r>
            <a:endParaRPr lang="zh-TW" altLang="en-US" sz="2800" baseline="30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73152" y="3187140"/>
            <a:ext cx="2148115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Dim of Null</a:t>
            </a:r>
            <a:endParaRPr lang="zh-TW" altLang="en-US" sz="2800" baseline="30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2755" y="3195533"/>
            <a:ext cx="264045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Dim of Domain</a:t>
            </a:r>
            <a:endParaRPr lang="zh-TW" altLang="en-US" sz="2800" baseline="30000" dirty="0"/>
          </a:p>
        </p:txBody>
      </p:sp>
      <p:sp>
        <p:nvSpPr>
          <p:cNvPr id="7" name="橢圓 6"/>
          <p:cNvSpPr/>
          <p:nvPr/>
        </p:nvSpPr>
        <p:spPr>
          <a:xfrm>
            <a:off x="1379662" y="4501406"/>
            <a:ext cx="779236" cy="15141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38230" y="4487353"/>
            <a:ext cx="779236" cy="151413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335146" y="4501406"/>
            <a:ext cx="779236" cy="15141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93714" y="4487353"/>
            <a:ext cx="779236" cy="151413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227470" y="5137562"/>
            <a:ext cx="529890" cy="1888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215982" y="5152401"/>
            <a:ext cx="529890" cy="1888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114382" y="4738110"/>
            <a:ext cx="71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baseline="30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02994" y="4723271"/>
            <a:ext cx="71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baseline="30000" dirty="0"/>
          </a:p>
        </p:txBody>
      </p:sp>
      <p:sp>
        <p:nvSpPr>
          <p:cNvPr id="15" name="橢圓 14"/>
          <p:cNvSpPr/>
          <p:nvPr/>
        </p:nvSpPr>
        <p:spPr>
          <a:xfrm>
            <a:off x="3037467" y="4879230"/>
            <a:ext cx="363882" cy="758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551106" y="4879230"/>
            <a:ext cx="363882" cy="75848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34919" y="5203070"/>
            <a:ext cx="96826" cy="968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1779568" y="4511633"/>
            <a:ext cx="1450128" cy="37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1788008" y="5647943"/>
            <a:ext cx="1441688" cy="367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720544" y="4876886"/>
            <a:ext cx="1450128" cy="37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5759521" y="5260501"/>
            <a:ext cx="1441688" cy="367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612898" y="5954236"/>
            <a:ext cx="127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range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609788" y="3195533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+</a:t>
            </a:r>
            <a:endParaRPr lang="zh-TW" altLang="en-US" sz="28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0782" y="3195533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=</a:t>
            </a:r>
            <a:endParaRPr lang="zh-TW" altLang="en-US" sz="2800" b="1" dirty="0"/>
          </a:p>
        </p:txBody>
      </p:sp>
      <p:cxnSp>
        <p:nvCxnSpPr>
          <p:cNvPr id="26" name="直線單箭頭接點 25"/>
          <p:cNvCxnSpPr>
            <a:endCxn id="4" idx="2"/>
          </p:cNvCxnSpPr>
          <p:nvPr/>
        </p:nvCxnSpPr>
        <p:spPr>
          <a:xfrm flipH="1" flipV="1">
            <a:off x="1702708" y="3718753"/>
            <a:ext cx="1526988" cy="1607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5" idx="2"/>
          </p:cNvCxnSpPr>
          <p:nvPr/>
        </p:nvCxnSpPr>
        <p:spPr>
          <a:xfrm flipH="1" flipV="1">
            <a:off x="4347210" y="3710360"/>
            <a:ext cx="1412311" cy="16160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6" idx="2"/>
          </p:cNvCxnSpPr>
          <p:nvPr/>
        </p:nvCxnSpPr>
        <p:spPr>
          <a:xfrm flipV="1">
            <a:off x="5735090" y="3718753"/>
            <a:ext cx="1527890" cy="8080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62086" y="2081353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Dim (Col A)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145150" y="2097949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Dim (Null A)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53185" y="2081353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If A is </a:t>
            </a:r>
            <a:r>
              <a:rPr lang="en-US" altLang="zh-TW" sz="2800" dirty="0" err="1" smtClean="0"/>
              <a:t>mxn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365580" y="2561438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=Rank A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665218" y="2561438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=n - Rank A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807697" y="2561438"/>
            <a:ext cx="187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Dim (R</a:t>
            </a:r>
            <a:r>
              <a:rPr lang="en-US" altLang="zh-TW" sz="2800" baseline="30000" dirty="0" smtClean="0"/>
              <a:t>n</a:t>
            </a:r>
            <a:r>
              <a:rPr lang="en-US" altLang="zh-TW" sz="2800" dirty="0" smtClean="0"/>
              <a:t>) =n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01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22" grpId="0"/>
      <p:bldP spid="23" grpId="0"/>
      <p:bldP spid="24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500" y="2728454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Col A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7544" y="3934824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Null A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8450" y="5407406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Row A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95550" y="2664117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</a:t>
            </a:r>
            <a:r>
              <a:rPr lang="en-US" altLang="zh-TW" sz="2800" dirty="0" smtClean="0"/>
              <a:t>ank A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68538" y="3712315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Nullity A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95550" y="5407406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Rank A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70088" y="4230739"/>
            <a:ext cx="231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n - Rank A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470400" y="766297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is an m x n matrix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90069" y="1742618"/>
            <a:ext cx="199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Dimension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549900" y="1765957"/>
            <a:ext cx="199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Basis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48225" y="2664117"/>
            <a:ext cx="384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pivot columns of A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48225" y="3536913"/>
            <a:ext cx="4184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vectors in the parametric representation of the solution of Ax=0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48225" y="5221958"/>
            <a:ext cx="3841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nonzero rows of the RREF of A</a:t>
            </a:r>
            <a:endParaRPr lang="zh-TW" altLang="en-US" sz="2800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-273050" y="2390777"/>
            <a:ext cx="96901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-374650" y="5045077"/>
            <a:ext cx="96901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-273050" y="3406777"/>
            <a:ext cx="96901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-273050" y="6327777"/>
            <a:ext cx="96901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873249" y="1589091"/>
            <a:ext cx="0" cy="5363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470400" y="1589091"/>
            <a:ext cx="0" cy="5363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Textbook: Chapter 4.3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4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Associated Subspaces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is an m x n </a:t>
            </a:r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86549" y="6106857"/>
            <a:ext cx="1393371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Basis?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12148" y="6106856"/>
            <a:ext cx="2082916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Dimension?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63601" y="2494603"/>
            <a:ext cx="15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Col A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2341" y="2494603"/>
            <a:ext cx="15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Null A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6685" y="2494603"/>
            <a:ext cx="15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Row A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30282" y="3017823"/>
            <a:ext cx="108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 R</a:t>
            </a:r>
            <a:r>
              <a:rPr lang="en-US" altLang="zh-TW" sz="2800" baseline="30000" dirty="0" smtClean="0"/>
              <a:t>m</a:t>
            </a:r>
            <a:endParaRPr lang="zh-TW" altLang="en-US" sz="2800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482587" y="3017823"/>
            <a:ext cx="108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 R</a:t>
            </a:r>
            <a:r>
              <a:rPr lang="en-US" altLang="zh-TW" sz="2800" baseline="30000" dirty="0" smtClean="0"/>
              <a:t>n</a:t>
            </a:r>
            <a:endParaRPr lang="zh-TW" altLang="en-US" sz="2800" baseline="3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18729" y="3017823"/>
            <a:ext cx="108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 R</a:t>
            </a:r>
            <a:r>
              <a:rPr lang="en-US" altLang="zh-TW" sz="2800" baseline="30000" dirty="0" smtClean="0"/>
              <a:t>n</a:t>
            </a:r>
            <a:endParaRPr lang="zh-TW" altLang="en-US" sz="2800" baseline="30000" dirty="0"/>
          </a:p>
        </p:txBody>
      </p:sp>
      <p:sp>
        <p:nvSpPr>
          <p:cNvPr id="13" name="橢圓 12"/>
          <p:cNvSpPr/>
          <p:nvPr/>
        </p:nvSpPr>
        <p:spPr>
          <a:xfrm>
            <a:off x="781050" y="3872145"/>
            <a:ext cx="779236" cy="15141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39618" y="3858092"/>
            <a:ext cx="779236" cy="151413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66242" y="3896922"/>
            <a:ext cx="779236" cy="15141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224810" y="3882869"/>
            <a:ext cx="779236" cy="151413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961612" y="4440872"/>
            <a:ext cx="15965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Col A</a:t>
            </a:r>
            <a:r>
              <a:rPr lang="en-US" altLang="zh-TW" sz="2800" baseline="30000" dirty="0" smtClean="0"/>
              <a:t>T</a:t>
            </a:r>
            <a:endParaRPr lang="zh-TW" altLang="en-US" sz="2800" baseline="30000" dirty="0"/>
          </a:p>
        </p:txBody>
      </p:sp>
      <p:sp>
        <p:nvSpPr>
          <p:cNvPr id="21" name="向右箭號 20"/>
          <p:cNvSpPr/>
          <p:nvPr/>
        </p:nvSpPr>
        <p:spPr>
          <a:xfrm>
            <a:off x="1628858" y="4508301"/>
            <a:ext cx="529890" cy="1888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647078" y="4547917"/>
            <a:ext cx="529890" cy="1888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545478" y="4133626"/>
            <a:ext cx="71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504382" y="4094010"/>
            <a:ext cx="71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baseline="30000" dirty="0"/>
          </a:p>
        </p:txBody>
      </p:sp>
      <p:sp>
        <p:nvSpPr>
          <p:cNvPr id="25" name="橢圓 24"/>
          <p:cNvSpPr/>
          <p:nvPr/>
        </p:nvSpPr>
        <p:spPr>
          <a:xfrm>
            <a:off x="2438855" y="4249969"/>
            <a:ext cx="363882" cy="758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982202" y="4274746"/>
            <a:ext cx="363882" cy="75848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566015" y="4598586"/>
            <a:ext cx="96826" cy="96826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662841" y="3874086"/>
            <a:ext cx="1282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Zero vector</a:t>
            </a:r>
            <a:endParaRPr lang="zh-TW" altLang="en-US" sz="2400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1180956" y="3882372"/>
            <a:ext cx="1450128" cy="37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1189396" y="5018682"/>
            <a:ext cx="1441688" cy="367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151640" y="4272402"/>
            <a:ext cx="1450128" cy="37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4190617" y="4656017"/>
            <a:ext cx="1441688" cy="367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014286" y="5324975"/>
            <a:ext cx="127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range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3257778" y="3911761"/>
            <a:ext cx="1282129" cy="830997"/>
            <a:chOff x="3141880" y="3872145"/>
            <a:chExt cx="1282129" cy="830997"/>
          </a:xfrm>
        </p:grpSpPr>
        <p:sp>
          <p:nvSpPr>
            <p:cNvPr id="39" name="橢圓 38"/>
            <p:cNvSpPr/>
            <p:nvPr/>
          </p:nvSpPr>
          <p:spPr>
            <a:xfrm>
              <a:off x="3977893" y="4588515"/>
              <a:ext cx="96826" cy="9682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141880" y="3872145"/>
              <a:ext cx="1282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Zero vector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7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/>
      <p:bldP spid="11" grpId="0"/>
      <p:bldP spid="12" grpId="0"/>
      <p:bldP spid="13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7" grpId="0" animBg="1"/>
      <p:bldP spid="28" grpId="0" animBg="1"/>
      <p:bldP spid="29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Basis: The </a:t>
            </a:r>
            <a:r>
              <a:rPr lang="en-US" altLang="zh-TW" dirty="0"/>
              <a:t>pivot columns of </a:t>
            </a:r>
            <a:r>
              <a:rPr lang="en-US" altLang="zh-TW" dirty="0" smtClean="0"/>
              <a:t>A </a:t>
            </a:r>
            <a:r>
              <a:rPr lang="en-US" altLang="zh-TW" dirty="0"/>
              <a:t>form a basis for </a:t>
            </a:r>
            <a:r>
              <a:rPr lang="en-US" altLang="zh-TW" dirty="0" smtClean="0"/>
              <a:t>Col A.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Dimension: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31551" y="3026326"/>
            <a:ext cx="21034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Col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Span</a:t>
            </a:r>
            <a:endParaRPr lang="en-US" altLang="zh-TW" sz="2400" dirty="0"/>
          </a:p>
        </p:txBody>
      </p:sp>
      <p:pic>
        <p:nvPicPr>
          <p:cNvPr id="12" name="Picture 2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" y="2641209"/>
            <a:ext cx="3644900" cy="1231900"/>
          </a:xfrm>
          <a:prstGeom prst="rect">
            <a:avLst/>
          </a:prstGeom>
        </p:spPr>
      </p:pic>
      <p:pic>
        <p:nvPicPr>
          <p:cNvPr id="13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21" y="2719605"/>
            <a:ext cx="3058371" cy="1154385"/>
          </a:xfrm>
          <a:prstGeom prst="rect">
            <a:avLst/>
          </a:prstGeom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965942" y="3834533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15" name="矩形 14"/>
          <p:cNvSpPr/>
          <p:nvPr/>
        </p:nvSpPr>
        <p:spPr>
          <a:xfrm>
            <a:off x="887287" y="2615809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01392" y="2615809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80657" y="2615809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460490" y="3820904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768194" y="5456103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Dim (Col A)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490251" y="5467633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number of pivot columns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731551" y="6038860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= rank 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49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Rank A (revisit)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9696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2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Null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77682"/>
            <a:ext cx="7886700" cy="4351338"/>
          </a:xfrm>
        </p:spPr>
        <p:txBody>
          <a:bodyPr/>
          <a:lstStyle/>
          <a:p>
            <a:r>
              <a:rPr lang="en-US" altLang="zh-TW" dirty="0"/>
              <a:t>Basis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Solving Ax = 0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free variable in the </a:t>
            </a:r>
            <a:r>
              <a:rPr lang="en-US" altLang="zh-TW" dirty="0" smtClean="0"/>
              <a:t>parametric representation </a:t>
            </a:r>
            <a:r>
              <a:rPr lang="en-US" altLang="zh-TW" dirty="0"/>
              <a:t>of the general solution </a:t>
            </a:r>
            <a:r>
              <a:rPr lang="en-US" altLang="zh-TW" dirty="0" smtClean="0"/>
              <a:t>is multiplied </a:t>
            </a:r>
            <a:r>
              <a:rPr lang="en-US" altLang="zh-TW" dirty="0"/>
              <a:t>by a </a:t>
            </a:r>
            <a:r>
              <a:rPr lang="en-US" altLang="zh-TW" dirty="0" smtClean="0"/>
              <a:t>vector.</a:t>
            </a:r>
          </a:p>
          <a:p>
            <a:pPr lvl="1"/>
            <a:r>
              <a:rPr lang="en-US" altLang="zh-TW" dirty="0" smtClean="0"/>
              <a:t>The vectors form the basis.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110574" y="674082"/>
                <a:ext cx="309277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574" y="674082"/>
                <a:ext cx="3092770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6367199" y="674082"/>
                <a:ext cx="224119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99" y="674082"/>
                <a:ext cx="2241191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95978" y="4545974"/>
                <a:ext cx="2273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78" y="4545974"/>
                <a:ext cx="22733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09" r="-268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4888" y="5000208"/>
                <a:ext cx="26202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" y="5000208"/>
                <a:ext cx="262026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0" r="-23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888100" y="5454442"/>
                <a:ext cx="1781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00" y="5454442"/>
                <a:ext cx="17811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55" r="-37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180038" y="4156072"/>
                <a:ext cx="1966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38" y="4156072"/>
                <a:ext cx="19665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63" r="-124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3180038" y="4636299"/>
                <a:ext cx="2084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38" y="4636299"/>
                <a:ext cx="208428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754" r="-87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3187156" y="5454442"/>
                <a:ext cx="12452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156" y="5454442"/>
                <a:ext cx="124521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941" r="-196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5647401" y="4208669"/>
                <a:ext cx="3291670" cy="1699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01" y="4208669"/>
                <a:ext cx="3291670" cy="16996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3187156" y="5058485"/>
                <a:ext cx="1075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156" y="5058485"/>
                <a:ext cx="107529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977" r="-284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3187156" y="5918357"/>
                <a:ext cx="1075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156" y="5918357"/>
                <a:ext cx="107529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977" r="-284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2820319" y="202690"/>
            <a:ext cx="193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 2, P256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>
            <a:off x="2732279" y="4886104"/>
            <a:ext cx="414291" cy="580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5233110" y="4915306"/>
            <a:ext cx="414291" cy="580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374509" y="6056856"/>
            <a:ext cx="12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Basis</a:t>
            </a:r>
          </a:p>
        </p:txBody>
      </p:sp>
      <p:cxnSp>
        <p:nvCxnSpPr>
          <p:cNvPr id="29" name="直線單箭頭接點 28"/>
          <p:cNvCxnSpPr>
            <a:stCxn id="20" idx="2"/>
          </p:cNvCxnSpPr>
          <p:nvPr/>
        </p:nvCxnSpPr>
        <p:spPr>
          <a:xfrm>
            <a:off x="7293236" y="5908301"/>
            <a:ext cx="501766" cy="1947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171357" y="5931061"/>
            <a:ext cx="347221" cy="1947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060074" y="5061703"/>
            <a:ext cx="12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(free)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045449" y="5884432"/>
            <a:ext cx="12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(free)</a:t>
            </a:r>
          </a:p>
        </p:txBody>
      </p:sp>
    </p:spTree>
    <p:extLst>
      <p:ext uri="{BB962C8B-B14F-4D97-AF65-F5344CB8AC3E}">
        <p14:creationId xmlns:p14="http://schemas.microsoft.com/office/powerpoint/2010/main" val="36821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/>
      <p:bldP spid="23" grpId="0"/>
      <p:bldP spid="24" grpId="0"/>
      <p:bldP spid="25" grpId="0" animBg="1"/>
      <p:bldP spid="26" grpId="0" animBg="1"/>
      <p:bldP spid="27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Null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Solving Ax = 0</a:t>
            </a:r>
          </a:p>
          <a:p>
            <a:pPr lvl="1"/>
            <a:r>
              <a:rPr lang="en-US" altLang="zh-TW" dirty="0"/>
              <a:t>Each free variable in the parametric representation of the general solution is multiplied by a vector.</a:t>
            </a:r>
          </a:p>
          <a:p>
            <a:pPr lvl="1"/>
            <a:r>
              <a:rPr lang="en-US" altLang="zh-TW" dirty="0"/>
              <a:t>The vectors form the basis.</a:t>
            </a:r>
            <a:endParaRPr lang="zh-TW" altLang="en-US" dirty="0"/>
          </a:p>
          <a:p>
            <a:r>
              <a:rPr lang="en-US" altLang="zh-TW" dirty="0" smtClean="0"/>
              <a:t>Dimension: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76183" y="4447682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Dim (Null A)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98240" y="4459212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number of free variables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39540" y="5030439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= Nullity A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39540" y="5624572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= n - Rank 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33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Row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Basis: Nonzero rows of RREF(A)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Dimension:</a:t>
            </a:r>
            <a:endParaRPr lang="zh-TW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21060"/>
              </p:ext>
            </p:extLst>
          </p:nvPr>
        </p:nvGraphicFramePr>
        <p:xfrm>
          <a:off x="484526" y="2496456"/>
          <a:ext cx="38100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PhotoImpact" r:id="rId3" imgW="1773789" imgH="615645" progId="">
                  <p:embed/>
                </p:oleObj>
              </mc:Choice>
              <mc:Fallback>
                <p:oleObj name="PhotoImpact" r:id="rId3" imgW="1773789" imgH="6156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26" y="2496456"/>
                        <a:ext cx="38100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4401569" y="2737567"/>
            <a:ext cx="1209675" cy="549011"/>
            <a:chOff x="4476750" y="2679510"/>
            <a:chExt cx="1209675" cy="549011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602616" y="2679510"/>
              <a:ext cx="809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RREF</a:t>
              </a:r>
              <a:endParaRPr lang="en-US" altLang="zh-TW" sz="2400" dirty="0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4476750" y="3095171"/>
              <a:ext cx="1209675" cy="133350"/>
            </a:xfrm>
            <a:prstGeom prst="rightArrow">
              <a:avLst>
                <a:gd name="adj1" fmla="val 50000"/>
                <a:gd name="adj2" fmla="val 2267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112751" y="3894483"/>
            <a:ext cx="25467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sym typeface="MT Extra" pitchFamily="18" charset="2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sym typeface="MT Extra" pitchFamily="18" charset="2"/>
              </a:rPr>
              <a:t>basis of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Row </a:t>
            </a:r>
            <a:r>
              <a:rPr lang="en-US" altLang="zh-TW" sz="2800" i="1" dirty="0" smtClean="0">
                <a:solidFill>
                  <a:srgbClr val="FF0000"/>
                </a:solidFill>
                <a:sym typeface="Symbol" pitchFamily="18" charset="2"/>
              </a:rPr>
              <a:t>R</a:t>
            </a:r>
            <a:endParaRPr lang="en-US" altLang="zh-TW" sz="2800" i="1" dirty="0">
              <a:sym typeface="Symbol" pitchFamily="18" charset="2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660296" y="2413528"/>
            <a:ext cx="3046573" cy="1479399"/>
            <a:chOff x="5697377" y="2428043"/>
            <a:chExt cx="3046573" cy="1479399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4278821"/>
                </p:ext>
              </p:extLst>
            </p:nvPr>
          </p:nvGraphicFramePr>
          <p:xfrm>
            <a:off x="6193145" y="2428043"/>
            <a:ext cx="2550805" cy="1479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PhotoImpact" r:id="rId5" imgW="1103098" imgH="640027" progId="">
                    <p:embed/>
                  </p:oleObj>
                </mc:Choice>
                <mc:Fallback>
                  <p:oleObj name="PhotoImpact" r:id="rId5" imgW="1103098" imgH="64002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3145" y="2428043"/>
                          <a:ext cx="2550805" cy="1479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字方塊 16"/>
            <p:cNvSpPr txBox="1"/>
            <p:nvPr/>
          </p:nvSpPr>
          <p:spPr>
            <a:xfrm>
              <a:off x="5697377" y="2906132"/>
              <a:ext cx="153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R=</a:t>
              </a:r>
              <a:endParaRPr lang="zh-TW" altLang="en-US" sz="2800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229454" y="3879821"/>
            <a:ext cx="358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Row A = Row R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28650" y="4354156"/>
            <a:ext cx="4925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(The elementary row operations do not change the row space.)</a:t>
            </a:r>
            <a:endParaRPr lang="zh-TW" altLang="en-US" sz="28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240429" y="2445469"/>
            <a:ext cx="2378262" cy="2920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240429" y="2798004"/>
            <a:ext cx="2378262" cy="2920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6240429" y="3140529"/>
            <a:ext cx="2378262" cy="2920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072842" y="4354156"/>
            <a:ext cx="2808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sym typeface="MT Extra" pitchFamily="18" charset="2"/>
              </a:rPr>
              <a:t>= a </a:t>
            </a:r>
            <a:r>
              <a:rPr lang="en-US" altLang="zh-TW" sz="2800" dirty="0">
                <a:solidFill>
                  <a:srgbClr val="FF0000"/>
                </a:solidFill>
                <a:sym typeface="MT Extra" pitchFamily="18" charset="2"/>
              </a:rPr>
              <a:t>basis of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Row </a:t>
            </a:r>
            <a:r>
              <a:rPr lang="en-US" altLang="zh-TW" sz="2800" i="1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endParaRPr lang="en-US" altLang="zh-TW" sz="2800" i="1" dirty="0">
              <a:sym typeface="Symbol" pitchFamily="18" charset="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654286" y="5380156"/>
            <a:ext cx="2125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Dim (Row A)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21187" y="5394951"/>
            <a:ext cx="445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Number of Nonzero rows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314710" y="5959935"/>
            <a:ext cx="226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Rank 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02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9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Rank A (revisit)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691086" y="4818743"/>
            <a:ext cx="214811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Dim (Row A)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91086" y="5497853"/>
            <a:ext cx="214811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 Dim (Col A</a:t>
            </a:r>
            <a:r>
              <a:rPr lang="en-US" altLang="zh-TW" sz="2800" baseline="30000" dirty="0" smtClean="0"/>
              <a:t>T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432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460</Words>
  <Application>Microsoft Office PowerPoint</Application>
  <PresentationFormat>如螢幕大小 (4:3)</PresentationFormat>
  <Paragraphs>141</Paragraphs>
  <Slides>12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MT Extra</vt:lpstr>
      <vt:lpstr>Symbol</vt:lpstr>
      <vt:lpstr>Office 佈景主題</vt:lpstr>
      <vt:lpstr>PhotoImpact</vt:lpstr>
      <vt:lpstr>Subspaces associated with a Matrix</vt:lpstr>
      <vt:lpstr>Reference</vt:lpstr>
      <vt:lpstr>Three Associated Subspaces</vt:lpstr>
      <vt:lpstr>Col A</vt:lpstr>
      <vt:lpstr>Rank A (revisit)</vt:lpstr>
      <vt:lpstr>Null A</vt:lpstr>
      <vt:lpstr>Null A</vt:lpstr>
      <vt:lpstr>Row A</vt:lpstr>
      <vt:lpstr>Rank A (revisit)</vt:lpstr>
      <vt:lpstr>Rank A = Rank AT</vt:lpstr>
      <vt:lpstr>Dimension Theorem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Subspaces associated with a Matrix</dc:title>
  <dc:creator>Lee Hung-yi</dc:creator>
  <cp:lastModifiedBy>Lee Hung-yi</cp:lastModifiedBy>
  <cp:revision>24</cp:revision>
  <dcterms:created xsi:type="dcterms:W3CDTF">2016-03-31T00:59:24Z</dcterms:created>
  <dcterms:modified xsi:type="dcterms:W3CDTF">2016-03-31T03:40:20Z</dcterms:modified>
</cp:coreProperties>
</file>