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9891" autoAdjust="0"/>
  </p:normalViewPr>
  <p:slideViewPr>
    <p:cSldViewPr snapToGrid="0">
      <p:cViewPr varScale="1">
        <p:scale>
          <a:sx n="61" d="100"/>
          <a:sy n="61" d="100"/>
        </p:scale>
        <p:origin x="14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26:22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5239 10287 0,'95'0'141,"32"0"-141,-32 0 15,1 0-15,-33 0 16,0 32-16,-31-32 16,32 0-16,-1 31 15,-31 1 1,0-32-16,-1 0 15</inkml:trace>
  <inkml:trace contextRef="#ctx0" brushRef="#br0" timeOffset="1235.006">11240 10065 0,'31'0'250,"1"0"-250,0 0 16,-1 0-1,1 31 1</inkml:trace>
  <inkml:trace contextRef="#ctx0" brushRef="#br0" timeOffset="2769.227">17018 10319 0,'32'0'203,"31"0"-187,-31 0 15,0 0-16,-1 0 17,1 0-17,0 0 17,0 0-17,0 0 1,-1 0 15,1 0 0,0 0 16,-1 0-16,1 0-31,32-64 32</inkml:trace>
  <inkml:trace contextRef="#ctx0" brushRef="#br0" timeOffset="6198.443">5366 15526 0,'95'0'172,"0"31"-172,64 1 0,-64-32 16,64 0-16,-64 32 15,32 0-15,-63-32 16,63 31-16,-64-31 16,32 32-16,64 32 15,0-33-15,0 1 16,0-32-16,-1 32 15,-62-32-15,94 63 16,-126-63-16,31 32 16,-32-32-16,1 32 15,-1 0-15,64-32 16,-31 31-16,126 1 0,-127 0 16,64 0-16,95-32 15,-127 0-15,63 31 16,-63 1-16,-31 0 15,-33 0-15,32-32 16,32 31-16,-32-31 16,1 0-16,31 32 15,-96-32-15,97 0 16,-33 0-16,-64 0 16,65 0-16,-33 0 15,-31 32-15,0-32 0,-1 0 16,33 0-16,0 0 15,-1 0 1,0 0-16,-31 0 16,32 0-1,31 0-15,-63 0 16,31-32-16,1 32 16,94-63-16,-126 31 15,32 32-15,-1-32 16,-31 32-16,0-32 15,-1 32-15,1 0 32,127-63-32,-96-1 15,33 33-15,-96-1 16,63 0-16,-31 32 16,0-32-1,-1 32-15,1-31 16,32 31-16,-32-64 31,-1 64-15,1 0 15,0 0-31,-1 0 16,1 0-1,0 0 1,0 0-1,0 0 1,-1 0 0,1 0-16,0 0 31,-1 0 0,1 0-15,32 32-1,-32-32-15,-1 0 16,33 0-16,31 0 16,-63 0-16,0 0 15,-1 0-15,1 0 32,0 0-32,-1 0 15,1 0 16,-32-32 1,0 0-1,0 1-31,0-1 16,-95-32-1</inkml:trace>
  <inkml:trace contextRef="#ctx0" brushRef="#br0" timeOffset="14738.404">5652 15621 0,'63'0'375,"-31"0"-359,-1 0-16,33 0 16,-32 0-1,0 0-15,-1 0 16,1 0-1,0 0-15,-1 0 16,1 0-16,0 0 16,0 0-1,0 0 1,-1 0 15,1 0-31,0 0 16,-1 0-1,1 0 17,0 0-1,0 0-31,-32 32 16,32-32-1,-1 0 32</inkml:trace>
  <inkml:trace contextRef="#ctx0" brushRef="#br0" timeOffset="35502.919">8096 15557 0,'32'0'219,"0"0"-203,0 0-1,-1 0-15,1 0 16,0 0-16,-1 0 16,1 0-16,0-31 15,0 31-15,63-32 16,-63 32-16,-1 0 15,1 0-15,32 0 16,-32-32 0,-1 32-16,1 0 15,0 0 17,-1 0-17,33 0 1,0 0-1,-33 0-15,1 0 16,0 0 15,-1 0-15,-62 0 31</inkml:trace>
  <inkml:trace contextRef="#ctx0" brushRef="#br0" timeOffset="36895.929">10128 15462 0,'32'0'296,"0"0"-280,0 32 0,-1-32-1,1 0 1,31 0 0,-31 0 15,-32-32-16,32 32 1,0-32 0,0 32-1</inkml:trace>
  <inkml:trace contextRef="#ctx0" brushRef="#br0" timeOffset="38138.308">12128 15621 0,'64'0'140,"-32"0"-124,0 0-16,-1 0 15,33 0 1,-33 0 0,1 0-1,0 0 1,0 0-16,0 0 16,31 0-16,-31 0 15,-1 0 16,1 0-31,0 0 47,0 0-31,0 0 15,-32-32 47,0-31-78</inkml:trace>
  <inkml:trace contextRef="#ctx0" brushRef="#br0" timeOffset="49985.712">14700 16542 0,'127'31'78,"0"1"-62,0 32-16,-32-33 16,96 1-16,0 0 15,-65-32-15,65 63 16,0-31-16,-65-32 0,97 0 15,-128 0-15,0 0 16,0 0-16,33 0 16,30 0-16,-94 0 15,158 32-15,-95 0 16,32-32-16,63 31 16,-127 1-16,0-32 15,1 0-15,-33 0 16,1 0-16,31 0 15,0 0-15,32-32 0,0 32 16,96 0-16,-128 0 16,32 0-16,-32 0 15,-32 0-15,33 0 16,-64 0-16,-1 0 16,-31 32-1,32-32-15,0 0 16,31 0-1,-31 0-15,0 0 16,0 0-16,-1 0 16,1 0-16,0 0 15,-1 0 1,1 0 15,0-32-15,-32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27:20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8414 5937 0,'32'0'297,"-1"0"-297,1 0 16,63-32-16,-31 32 16,-32 0-16,-1 0 15,33 0-15,-33 0 16,1 0-16,0 0 15,0 0-15,0 0 0,31 0 16,-31 0-16,-1 0 16,1 0-16,32 0 15,-1 0-15,-31 0 16,0 0-16,-1 0 16,33 0-16,-32 0 15,31 0-15,-31 0 16,31 32-1,1-32-15,-32 0 16,0 0-16,-1 0 16,1 0-1,0 0 1,-1 0-16,1 0 16,32 0-1,-32 0 1,31 32-16,-31-32 15,31 0 1,-31 0 0,0 0-1,0 0 1,-32 32-16,31-32 16,1 31-1,31-31 1,1 0-16,0 0 15,-64 32 1,63-32-16,-31 0 16,31 0-1,-31 0 1,0 0 15,0 0-15,-1 32-1,1-32 17,0 0-17</inkml:trace>
  <inkml:trace contextRef="#ctx0" brushRef="#br0" timeOffset="2079.342">12700 5810 0,'32'0'203,"63"32"-203,-63-32 16,31 32-16,-31-32 16,95 0-16,-64 31 15,33-31-15,-33 0 16,1 0-16,31 0 15,-31 0-15,-1 0 16,-31 0-16,31 0 16,-31 0-16,32 32 15,-33-32-15,64 0 16,-63 0-16,32 0 16,-32 0-16,-1 0 0,1 0 15,31 0-15,-31 0 16,0 0-16,0 0 15,0 0-15,-1 0 16,1 0-16,0 0 16,-1 0-16,1 0 31,64 32-31,-65-32 16,33 0-16,-33 0 15,33 0-15,0 0 16,31 0-16,-64 0 15,33 0-15,-32 0 0,0 0 16,-1 0 0,1 0 15,0 0-15,-1 0-16,1 0 31,0 0-16,0 0 1,0 0 0,31 0-1,-63 32-15,32-32 0,-1 0 32,1 0-32,-32 31 31,32-31-31,32 0 31,-64 32 0,0 0 1,31-32-17,-31-32 110,0 0-109,32-126-16,0 62 0</inkml:trace>
  <inkml:trace contextRef="#ctx0" brushRef="#br0" timeOffset="8964.431">7048 7048 0,'64'0'297,"-32"0"-282,31 0-15,-31 0 16,63 0-16,-63 0 16,32 0-16,94 32 15,-126-32-15,32 0 16,-1 0-16,0 0 16,1 0-16,0 0 15,-1 0 1,-31 0-16,31-32 15,1 32-15,31 0 16,-63 0 0,-1 0-16,33 0 15,31 0-15,-63 0 32,0 32-17,-1-32 1,1 0 15,0 0-15,32 0-1,-33 0 1,1 0 0,0 0-16,31 0 0,-31 0 15,0 0 1,0 0-1,-1 0 1,1 0-16,31 0 31,1-32-31,31 32 16,-63 0 0,0 0-16,-1 0 31,1 0-31,0 0 31,0 0-15,0 32 15,-1-32-15,1 32 46,-64-32 94,1 0-140</inkml:trace>
  <inkml:trace contextRef="#ctx0" brushRef="#br0" timeOffset="16425.058">12192 6858 0,'32'-32'219,"31"32"-204,-31 0-15,31 0 16,1-32-16,-32 32 0,95 0 16,-32 0-16,-31 0 15,62 0-15,-62 0 16,31 0-16,0-31 15,-31 31-15,-32 0 16,63 0-16,-32 0 16,-31-32-16,0 32 15,32 0-15,-1 0 16,0 0-16,-31 0 0,32 0 16,-32 0-1,31 0-15,-31 0 16,-1 0-16,33 0 15,0 0-15,-33 0 0,1 0 16,31 0-16,-31 0 16,0 0-16,0 0 15,0 0 1,-1 0 0,1 0-16,0 0 15,-1 0 1,1 0-16,0 32 31,0-32 16,0 31-31,-1-31 15,-31 32-16,0 0 48</inkml:trace>
  <inkml:trace contextRef="#ctx0" brushRef="#br0" timeOffset="25468.652">8509 6191 0,'32'0'297,"31"0"-297,1 0 15,-32 0-15,-1 0 16,33 0-16,-33 0 15,1 0-15,0 0 16,0 0 0,31 0-16,1 0 15,-33 0-15,1 32 0,32-32 16,-32 0-16,31 0 16,0 0-16,1 0 15,31 0-15,-63 0 16,0 0-16,-1 0 15,33 0-15,-32 0 16,0 0-16,-32 32 16,31-32-16,1 0 15,0 0 1,-1 0 0,1 0-16,0 0 0,0 0 15,0 31-15,-1-31 16,1 0-16,31 0 15,-31 0 1,0 0 0,32 0-1,-1 0 1,-31 0-16,31 0 16,-31 0-16,32 0 15,-33 0-15,1 0 16,0 0-1,-1 0 1,1 0-16,0 0 16,0 0-1</inkml:trace>
  <inkml:trace contextRef="#ctx0" brushRef="#br0" timeOffset="27601.34">12922 6191 0,'32'0'281,"32"0"-281,-33 0 16,64-32-16,-31 32 15,-32 0-15,95 0 16,-32 0-16,-31 0 16,62 32-16,-94-32 0,32 0 15,-1 32-15,1-32 16,-1 0 0,-31 0-16,0 0 15,31 0-15,1 32 16,-33-32-16,33 0 15,0 0-15,-1 0 16,32-32-16,96 0 16,-96 32-16,64-95 15,-64 63-15,0 32 16,-31 0-16,-33-32 0,33 32 16,-32 0-1,0 0-15,-1 0 16,1 0-1,0 0 1,31 0 0,-31 0-16,0 0 15,0 0 1,-32-31 31,63 31 265,-63 31-312,32-31 16,-1 0 0,33 32 15</inkml:trace>
  <inkml:trace contextRef="#ctx0" brushRef="#br0" timeOffset="43973.266">10858 8064 0,'64'0'110,"0"0"-95,31 0-15,-64 0 16,1 0-16,32 0 16,-32 0-16,-1 0 15,33 0-15,-33 0 16,33 0-1,31 0 1,-63 0-16,0 0 16,31 0-16,1 0 15,-1 0-15,-31 32 16,63-32-16,-63 0 16,32 0-16,-33 0 15,33 32-15,-33-32 16,1 32-16,0-32 15,0 0 1,0 0 0,-1 0-1,1 0 1,0 0 0,-1 0-1,1 0 1,0 0-1,32 0 1,-33 0 0,-31 31-1,32-31 32,-32 32 63</inkml:trace>
  <inkml:trace contextRef="#ctx0" brushRef="#br0" timeOffset="61148.301">7271 9398 0,'-64'0'297,"33"0"-297,-1 0 16,0-32-16,0 32 0,0 0 16,1-32-1,-1 32 1,32-31-16,-32-1 15,1 32 17,31-32-17,-32 32 1,0 0 62,0 0-47,0 0-15,32-32-16,-31 32 16,-1 0-1,0 0 1,32-31-1,-31 31-15,31-32 16,-64 0 15,64 0-15,0 1 15,0-1-15,0 0-1,0 0 1,0-31 0,0 31-1,32 0 1,0-95 0,-1 32-16,1 32 15,-32 31 1,0 0-1,63-63-15,1 0 16,-32 63 0,-32-32 31,32 64-16,-32-31-31,31 31 31,-31-32-31,32 32 31,-32-32-15,0 0 0,32 32-16,31 0 62,-31 0-62,63 0 16,0 0-16,-63-31 15,0 31-15,0 0 16,0 0-16,-1 0 16,33 0-16,-33 0 15,33 0-15,-32 31 16,63-31-16,-63 0 15,-32 32-15,31-32 16,1 0-16,0 0 16,0 0-16,-32 32 15,32-32 1,-1 0-16,1 0 16,-32 32-1,63-1 1,-31 1-1,0-32 1,-32 32 0,32-32-16,-32 32 15,32-32-15,-1 31 32,1-31-17,0 0-15,-32 32 0,0 0 16,0 0-1,31-32-15,-31 31 16,0 1-16,32 0 16,0 95-16,-32-95 15,64 63 1,-64-63 0,0 31-16,0-31 15,0 0 1,0-1-16,31 1 15,-31 32 1,0-33 0,0 1 15,0 0 16,0 0-47,0-1 31,0 1-31,0 0 31,0 0-15,0-1 15,-31-31-15,-1 32-1,0-32 1,0 32-16,-31 0 16,-64-1-16,63 1 15,1-32-15,-32 32 16,95 0 0,-32-32-16,0 0 0,32 31 31,-32-31-31,0 0 31,1 0-15,-1 0-1,0 0 1,-31 0 0,31 0-16,-63 0 15,31 0-15,33 0 0,-33 0 16,32 0-16,0 0 15,1 0 1,-1 0 15,0 0-15,1 0 15</inkml:trace>
  <inkml:trace contextRef="#ctx0" brushRef="#br0" timeOffset="69797.083">8604 10033 0,'32'0'296,"32"0"-280,-33 0 0,1 0-1,0 0 1,-1 0-16,33 0 16,-32 0-16,0 0 15,-1 0-15,1 0 16,31 0-16,1 0 15,-32 0-15,0 0 16,31 0-16,0 0 16,-31 0-16,0 0 15,32 0-15,-1 0 16,-31 0-16,-1 0 16,1 0-16,0 0 15,0 0-15,0 0 16,-1 0-16,1 0 15,0 0-15,-1 0 16,1 0 0,0 0-1,0 0-15,0 0 32,-1 0-32,1 0 31,0 0-16,-1 0 1,1 0-16,0 0 31,0 0 16,0-32-16,-1 0-15,1 32 0,-32-31-1,32 31-15,-1 0 16,1 0 15,-32-32-31,32 32 31,-32-32-31,0 0 16,0 1 0,0-1-1,0 0 1,0 0-16,0 1 16,0-1 15,0 0-31,0 0 31,0 1-15,0-33-1,-32 32 1,0 32 0,1-31-1,-1-1 1,0 32-16,1-32 15,-1 32-15,0-63 16,0 63-16,-31-32 16,-1 0-1,-31-63-15,0 95 16,31 0-16,-221-64 16,253 64-16,-32-31 15,-31 31-15,63 0 16,-31 0-16,-1 0 15,32 0 1,-31 0-16,31 0 16,-63 0-16,63 0 15,-63 31-15,32-31 16,-33-31-16,33 31 16,31 0-16,-63 0 15,31 0-15,32 31 16,1-31-16,-1 0 15,-31 0-15,31 0 32,0 0-17,32 32 1,-32-32 0,0 0-1,32 32 1,0 0 15,-31-1 32,-1 65-48,32-65-15,-32 96 0,32-63 16,0-1-16,0 1 15,0-32 1,0-1-16,0 1 16,0 0-1,0 0 32,0-1-16,0 1-31,0 0 16,64 95-16,-64-95 16,63-1-1,-63 1-15,0 0 16,0 0-16,32-32 16,-32 31-1,32 1 1,0-32-1,-1 32 1,-31 0 0,32-32-16,0 0 0,-1 0 31,1 0-15,-32 31-1,64-31-15,-32 0 16,-1 0-1,1 0 1,0 0 15,-1 0 1,1 0-17,0 0 1</inkml:trace>
  <inkml:trace contextRef="#ctx0" brushRef="#br0" timeOffset="107498.644">4953 12827 0,'32'0'234,"31"0"-234,33 0 16,-65 0-16,64 0 16,-63 0-16,64 0 15,-65 0-15,33-32 16,253-31-16,-221 31 0,-33 32 15,32 0-15,159 0 16,-127 0 0,-32 0-16,1 0 0,-1 32 15,-32-32-15,-31 0 16,0 0-16,32 0 16,-33 0-16,1 0 15,0 0 1,-1 31-16,65 1 15,-33-32-15,1 0 16,63 32-16,-32-32 16,0 0-16,-31 32 15,31-32-15,0 0 16,-31 0-16,31 0 16,-32 0-16,-31 31 0,0-31 15,32 0-15,31 32 16,-64 0-16,33-32 15,0 32-15,94-1 16,-94-31-16,63 0 16,-64 32-16,1-32 15,126 32-15,-158-32 16,0 0-16,63 0 16,-63 0-16,63 0 15,-95 32-15,64-32 0,-33 0 16,1 0-1,0 31 17,-1-31-17</inkml:trace>
  <inkml:trace contextRef="#ctx0" brushRef="#br0" timeOffset="108995.173">4572 13938 0,'95'0'157,"64"32"-157,0 0 15,-32-32-15,31 0 0,65 0 16,-64 0-16,-33 31 16,2-31-16,-33 64 15,0-64-15,0 32 16,-63-32-16,31 0 15,1 0-15,0 0 16,31 31-16,-32-31 16,33 0-16,-65 0 15,33 0-15,31 0 16,-31 0-16,-1 0 16,-31 0-16,63-31 15,32 31-15,-32 0 0,64-64 16,-32 32-16,-32 32 15,-63-31-15,63 31 16,-31 0-16,-32 0 16,31-32-16,0 32 15,33 0-15,-64 0 16,-1 0-16,1 0 16,31 0-16,-31 0 15,0 0-15,63 0 16,-31 0-16,31 0 15,0 0-15,-31-32 16,-1 32-16,33 0 16,-33 0-16,-31 0 15,31 0-15,1 0 0,-1 0 16,1 0 0,31 0-16,-31 0 15,-1 0-15,-31 0 16,-1 0-1,1 0 1,0 0 0,0 0 15,-32-32-15</inkml:trace>
  <inkml:trace contextRef="#ctx0" brushRef="#br0" timeOffset="112063.284">5747 11874 0,'0'96'219,"0"-1"-203,0-32-16,0 33 15,-32-1-15,32-32 16,0 1-16,0 63 16,0-95-16,0-1 15,0 1 1,0 32-16,0-33 16,0 65 15,0-33-16,0 32-15,0-63 0,0 0 16,0 31 0,0-31 15,32 32-15,-32-33-1,0 65-15,0-1 16,0 95-16,-32-190 15,32 191-15,0-128 16,0-31 0,0 0-1,0 31 1,0 1 0,0-32-1,0-1 1,0 1-1,0 0-15,0 0 32,0-1 15,0 1-47</inkml:trace>
  <inkml:trace contextRef="#ctx0" brushRef="#br0" timeOffset="113315.1">7271 12573 0,'0'127'110,"0"95"-110,0-95 15,0 0-15,0-32 16,0 1-16,0-33 15,0-31 1,0 31-16,0 96 16,-32-32-1,32-95-15,0 63 16,0-63-16,0 63 16,0-63-16,0 0 15,-32 31-15,32 1 16,0-33-16,0 65 0,0-65 15,0 33-15,0 31 16,0-31 0,0-1-16,0-31 15,0 0-15,0 31 16,0-31-16,0 31 16,0-31-1,0 32 1,0-33-1,0 1 1,0 0-16,0 0 31,0-1 16,-31-31 16</inkml:trace>
  <inkml:trace contextRef="#ctx0" brushRef="#br0" timeOffset="114585.146">8763 12319 0,'0'95'109,"0"64"-109,32 0 16,-32 31-16,31-95 15,-31 128-15,0-128 16,32 64-16,-32-32 15,0-32-15,0 0 16,0-31-16,0 63 16,0-96-16,0 1 0,0 0 15,0 31-15,0-31 32,0 0-1,0 0-16,0-1 48</inkml:trace>
  <inkml:trace contextRef="#ctx0" brushRef="#br0" timeOffset="176804.215">5937 11874 0,'0'32'266,"0"32"-266,0-1 16,0 1-16,0-33 15,0 1-15,0 0 16,0 63 0,0-63-1,0 0-15,0-1 16,0 1 15,0 0-15,0 63-16,0-63 15,0 127-15,0-64 16,0-32-16,0 64 16,0-95-16,0 0 15,0 0 1,0-1-16,0 1 15,0 0-15,0 0 32,0 126-17,0-94 1,0 31-16,0 0 16,0-63-16,0 0 15,0 0 1,0-1-1,0 1 1,0 0 0,32-32 31,-32 32-47,0-1 62,0 1-62,0 0 16,0 31-1,0-31 1,32 0 15,-32 0 0,0-1 1</inkml:trace>
  <inkml:trace contextRef="#ctx0" brushRef="#br0" timeOffset="177768.99">7334 12382 0,'0'127'94,"0"96"-94,-32-1 15,32-127-15,0 64 16,0-96-16,0 33 16,0-1-16,0-32 15,0 1-15,0 31 16,0 0-16,0-31 16,-31 31-16,31-63 15,0 0 1,0-1-1,0 1 17,0 0-17,0 0 1,0-1 62,0 65-62,0-65-16,0 1 15,0 0 1,31-32 0</inkml:trace>
  <inkml:trace contextRef="#ctx0" brushRef="#br0" timeOffset="178771.43">8922 12351 0,'0'63'62,"32"-31"-46,-32 0 0,0-1-1,0 1-15,0 0 16,0 0 0,0 63-16,0 0 15,0-31-15,0-1 16,0 1-1,0-33-15,0 1 16,0 0 0,0 127-1,0-32 1,0-32-16,0-63 16,0-1-1,31 1 1,-31 0-16,0 0 15,0-1 1</inkml:trace>
  <inkml:trace contextRef="#ctx0" brushRef="#br0" timeOffset="196053.908">11271 14065 0,'-31'0'343,"31"-32"-327,-64 1 0,64-1-1,-64 0-15,33 32 16,31-32-16,-32 32 16,0-31-1,1 31-15,31-32 16,-32 32-1,32-32-15,-32 0 16,0 32-16,32-31 16,-63-1-16,31 32 15,32-32-15,-32 32 16,1-32 0,-1 32-1,32-63-15,-32 31 16,-32 0-1,64 1-15,-63-1 16,63 0-16,-32 0 16,32 1-1,-31 31-15,31-32 16,0 0-16,-32 32 16,32-32-1,0 1 16,63-33-15,1 64 0,31-32-1,-63 1-15,0 31 16,31 0 0,-31 0-16,-1-32 15,1 32-15,0-32 16,0 0-1,0 1-15,-1-1 16,1 32 0,-32-32-16,32 32 15,-32-32 1,31 1 15,-31-1-15,32 0-1,0 32 32,0 0-31,126-32-16,-94 32 16,63-31-16,-32-1 15,-63 32-15,63-32 16,-63 32-16,0 0 15,-1 0-15,1 0 16,32-32 0,-32 32-16,31 0 15,0 0-15,1 0 16,-32 0-16,31 0 16,1 32-16,-33-32 15,1 0-15,32 0 16,-64 32-16,63-32 15,-158-32-15,317 96 16,-190-33-16,32 33 16,-33-64-1,1 32 1,0-32 0,-32 31-16,31 1 15,-31 0-15,0 0 31,0-1-31,32 1 16,-32 0 0,32 0-1,-32 31-15,0-31 16,0 0-16,0 31 16,0-31-16,0 0 15,0 31 1,0-31-1,-32-32-15,32 32 16,-32-1 0,32 1-1,-31-32 1,-1 32 0,32 0-1,-32-32-15,1 0 16,-1 0-1,32 31 1,-32-31 0,32 32-1,-127 0 1,32 31-16,-32 1 16,-64 31-16,33-31 15,-1-1-15,95 1 16,-31-33-16,31-31 15,64 32-15,-31-32 16,126 0-16,-285 32 16,158 0-16,-127-32 15,96 0 17</inkml:trace>
  <inkml:trace contextRef="#ctx0" brushRef="#br0" timeOffset="200545.875">17526 12224 0,'286'0'109,"95"-64"-93,-96 32-16,-62 32 15,-33 0-15,-95 0 16,33 0-16,-33 0 15,32-31-15,-64 31 16,64 0-16,-95 0 16,63 0-16,0 0 15,-31 0-15,0 0 16,-1 0-16,0 0 16,33 0-16,-33 0 15,1 0-15,-1 0 16,1 0-16,-32 0 0,63 0 15,-64 0 1,1 0 0,0 0-16,0 0 31,0 0-15,-32 31 30</inkml:trace>
  <inkml:trace contextRef="#ctx0" brushRef="#br0" timeOffset="201361.922">17875 13303 0,'159'0'78,"95"0"-78,-159 0 16,96 0-16,-33 0 16,-62 32-16,-33-32 0,32 32 15,-31-32-15,0 0 16,-33 31-16,33-31 15,-1 0-15,-31 0 16,0 0-16,63 0 16,0 0-16,-31 0 15,63 0-15,-96 0 16,33 0-16,0 0 16,-1 0-16,-31 0 15,-1 0 1,-31 32-1,32-32-15,0 0 0,0 0 16</inkml:trace>
  <inkml:trace contextRef="#ctx0" brushRef="#br0" timeOffset="202357.708">16986 14859 0,'0'0'15,"127"0"32,0 0-47,-31 0 16,-33 0-16,64 0 16,-32 0-16,96 0 15,-64 0-15,63 0 0,-95 0 16,64 0-16,-64 0 15,1 0-15,-1 0 16,0 0 0,-63 0-1,0 0-15,31 0 0,32 0 16,-63 0-16,32 0 16,63-32-16,-64 32 15,33-32-15,30 32 16,-30 0-16,-33 0 15,-31 0-15,0 0 16,-1 0 0,1 0-1,0 0 1,32 0-16,-1 0 0,0 0 16,1 0-16,0 0 15,-33 0 1,1 0-1,0 0 17</inkml:trace>
  <inkml:trace contextRef="#ctx0" brushRef="#br0" timeOffset="204954.503">18288 11239 0,'0'127'250,"0"0"-250,0 0 15,0-95-15,0 159 16,0-160-16,-32 1 16,32 63-16,0-63 15,0 32-15,0-33 16,0 65-16,0-33 16,0 32-16,0 96 15,-63-96-15,63-31 16,0 63-16,0-96 0,0 33 15,0 31-15,0-63 16,0 95-16,0-95 16,0 31-16,-32 32 15,32-63 1,0 0 0,0 0-1,0-1-15,0 160 16,-32 31-16,32-95 15,0 95-15,0-95 16,0-31 0,0-65-16,0 1 0,0 0 15,0 0 1,0-1-16,0 1 31,0 0-31,0 0 31,0 31-15,0 64 0,0-32-1,0-63 1,0 0 0,0 0 15</inkml:trace>
  <inkml:trace contextRef="#ctx0" brushRef="#br0" timeOffset="206162.393">19907 10954 0,'0'222'203,"0"-159"-203,0 96 0,0-64 16,0 1-16,0-33 15,0 64-15,0 32 16,0 31-16,0-63 16,0 159-16,0-64 15,0-126-15,0-1 16,0 32-16,0-64 16,0 1-16,0-1 15,0 1-15,0-1 16,0-31-16,0 95 0,0-95 15,0 0 1,0 31-16,0-31 0,0 0 16,0-1-16,0 1 15,0 32-15,0 63 16,0-96-16,0 160 16,0-96-16,0 64 15,0-96-15,0 64 16,0-95-1,0 0 1,0 0 0,0-1 15,0 1-15,0 32-1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1:47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17780 6096 0,'64'0'297,"-33"0"-297,64 0 0,-31 32 16,-32-32-1,0 0-15,-1 0 16,1 0-16,0 0 16,-1 0-16,1 0 15,0 0-15,0 0 16,0 0-1,-1 0 1,1 0 0,0 0-1,31 0 1,33 0-16,-65 31 0,33-31 16,-1 0-16,1 0 15,-32 0-15,-1 0 16,33 0-16,-33 0 15,33 0-15,-32 0 16,190 0 0,-127 0-1,-31 0-15,-33 0 16,-31 32-16,64-32 16,-32 0-1,0 0-15,-1 0 16,1 0-1,0 0-15,63 0 16,-63 0-16,0 32 16,-1-32-16,1 0 15,31 0-15,-31 0 16,0 0-16,32 0 16,-33 0-1,33 0-15,-33 0 16,1 0 15,0 0-15,0 0-16,31 0 15,1 0-15,-33 0 16,1 0 0,0 0-16,0 0 0,0 0 31,-1 0-31,1 0 31,0 0 0,-1 0-31,1 0 16,0 0 15,0 0-15,0 0 15,-1 0-15,1 0-1,0 0 1,-1 0 15,1 0 16</inkml:trace>
  <inkml:trace contextRef="#ctx0" brushRef="#br0" timeOffset="2946.963">2476 7144 0,'96'0'297,"-64"31"-297,63-31 15,-32 0-15,1 0 16,31 32-16,0-32 15,-31 32-15,63 0 16,-32-32-16,32 31 16,-64-31-16,1 32 15,31-32-15,-63 0 16,0 32-16,-1-32 16,1 0-16,32 0 15,-1 0-15,1 0 16,63 0-16,-32 0 15,0 0-15,1 0 16,-1 0-16,0 0 16,-31 0-16,-33 0 15,1 0-15,63 0 16,-63 0-16,32 0 16,-33 0-1,33 32-15,-1-32 16,-31 0-1,32 0-15,31 0 16,-64 0-16,1 0 16,32 0-16,-1 0 15,-31 0-15,31 0 16,1 0-16,0 0 16,-33 0-16,1 0 15,0 0-15,31 0 16,-31 0-16,0 0 15,0 0-15,-1 0 16,1 0-16,0 0 16,-1 0-16,1 0 15,32 0 1,-32 0 0,-1 0 15,1 0-31,0 0 15,-1 0 17,1 0-17,0 0 1,0 0 0,0 0-16,-1 0 15,1 0-15,0 0 16,31 0-16,-31 0 15,0 0-15,0 0 16,-1 0-16,1 0 16,0 0-16,-1 0 15,1 0 1,0 0 0,0 0-1,0 0 1,-1 0 15,1 0-31,0 0 16,-1 0-1,1 0 17,0 0-17,0 0 1,0 0 15,-32 31 47</inkml:trace>
  <inkml:trace contextRef="#ctx0" brushRef="#br0" timeOffset="9467.893">17716 6223 0,'96'0'94,"-33"0"-94,64 0 16,-31-32-16,62 0 15,-62 32-15,30-31 16,65-33-16,-64 64 16,32 0-16,0 0 15,-64 0-15,64 0 16,-128 0-16,1 0 16,31 32-16,-31-32 15,0 0-15,-32 32 0,32-32 16,0 0-1,-1 0 1,33 0-16,-64 31 16,63-31-16,-31 0 15,32 0 1,-33 0 0,1 0-16,31 0 15,-31 32 1,32-32-16,-32 0 0,-1 0 15,1 0 1,0 32 0,-1-32 15,-31 32-31,32-32 16,0 0-1,0 0 32,-32 31-31</inkml:trace>
  <inkml:trace contextRef="#ctx0" brushRef="#br0" timeOffset="11488.106">2762 7112 0,'32'0'219,"63"0"-219,-31 0 15,-1 0-15,33 0 16,-1 32-16,0-32 15,-31 0-15,-1 0 16,32 0-16,-31 0 16,31 0-16,-63 0 0,-1 0 15,65 0 1,-64 31-16,-1-31 0,1 0 16,0 0-16,-1 0 15,33 0-15,-32 0 16,31 0-16,32 0 15,-63 0-15,32 0 16,31 0-16,-32 0 16,33 0-16,-64 32 15,63-32-15,-32 0 16,64 32-16,-63-32 16,31 32-16,32-1 0,-95-31 15,-1 0-15,33 32 16,31-32-16,-31 0 15,-33 0-15,33 0 16,31 64-16,-31-64 16,126 31-16,-63-31 15,0 0 1,-63 0 0,31 0-16,32 0 15,-95 0-15,63 0 16,-31 0-16,-1 0 0,0 0 15,-31 0-15,0 0 16,0 0 0,0 0-1,-32-31 1</inkml:trace>
  <inkml:trace contextRef="#ctx0" brushRef="#br0" timeOffset="14053.784">11081 7207 0,'95'64'94,"159"31"-94,159-32 15,-32 64-15,-32-31 16,-32-65-16,-126 1 16,63 0-16,-32 0 15,159-1-15,-127-31 0,64 0 16,-128 0-16,-94 0 15,30 32-15,-30-32 16,31 0-16,32 0 16,-1 0-16,1 0 15,-32 0-15,63-32 16,-31 32-16,-32-31 16,64-1-16,-128 32 15,64-32-15,-63 0 16,63 32-16,-32-31 15,0-1-15,32-32 0,-32 33 16,1 31-16,62-32 16,-62 32-16,31-32 15,-64 32-15,1 0 16,31 0-16,-32-32 16,-31 32-16,0 0 15,95-31-15,-64 31 16,65-32-16,-33-32 15,0 64-15,127-63 16,-190-1-16,127 33 16,-96-1-16,-63 0 0,32 32 15,0 0-15,0 0 16,-32-32 0,31 32-16,1 0 31,0 0-16,-1 0 1,33 0 0,-32 32 31,0-32-1,-32 32-46,0 0 32,31-32-1,-31 31-15,32-31-1,-32 32-15,32-32 16,-1 32-1,1-32 17,-32-32-1,-95-63-15,32 31-16</inkml:trace>
  <inkml:trace contextRef="#ctx0" brushRef="#br0" timeOffset="25651.283">1842 12795 0,'-32'-32'266,"0"-126"-266,32 126 15,0 0-15,0-95 16,0 64-16,32 31 16,-32 0-16,0 0 15,0 1 1,0-1 0,32 32-1,-32-32-15,0 0 31,0 1 1,0-1-17,126-63-15,-126 63 16,32 0-16,0 0 16,-32 1-16,0-1 0,32 0 31,-32 0 0,32 32 16,-32-31-16,31 31-15,-31-32 15,32 32-15,31-32-1,-31 32 1,0-32-16,0 32 31,0 0-31,-1 32 31,1-32-15,-32 32 0,32-32-16,-1 32 31,1-1-31,0 1 31,0-32-15,-32 32-16,0 31 15,32-63-15,-32 32 16,0 0 0,0 0-1,31-1 1,-31 33 0,32-32-1,-32-1 1,0 1-1,0 0 1,0 0 0,0-1-16,0 1 15,0 0 1,-32 0 15,32-1-31,0 1 16,0 0-1,-31-32-15,31 32 16,-32-1 0,32 1 15,-32-32-31,0 0 16,0 0-1,1 64-15,-33-33 16,33-31-1,-1 0-15,0 0 16,0 0 0,0 0-1,-31 0 1,0-63-16,31 63 16,-32-32-16,1 0 15,-32 32-15,63-31 0,0-1 16,0 32-16,0-32 15,32 0 1,-31 1-16,-1 31 16,0 0-1,32-32-15,0 0 63,0 0-32,32 32-15</inkml:trace>
  <inkml:trace contextRef="#ctx0" brushRef="#br0" timeOffset="29283.118">6223 16446 0</inkml:trace>
  <inkml:trace contextRef="#ctx0" brushRef="#br0" timeOffset="30499.411">5810 16192 0,'32'0'188,"0"0"-173,0 0 1,-1 0-16,1 0 16,0 0-16,31-31 15,64 31-15,-32 0 16,-31 0 0,-32 0-16,0 0 15,-1 0 1,1 0-16,0 0 31,-1 0-15,1 0-1,64 0 1,-65 0 0,33 0-16,-1 0 15,-31 0 1,0 0 15,31 0 0,-31 0-15,0 0 0,-1 0-1,1 0 1,0 0-1,0 0 1,0 0 15,-1 0-31,33 0 16,31-32-16,-63 32 0,0 0 16,-1 0-16,1 0 31,0 0-31</inkml:trace>
  <inkml:trace contextRef="#ctx0" brushRef="#br0" timeOffset="31917.016">9239 16224 0,'32'0'157,"95"0"-142,-63 0-15,31 0 0,-32 0 16,-31 0-16,32 0 16,-33 0-1,64 0-15,-63 0 16,0 0-1,32 0-15,-33 0 16,33 0-16,-1 0 16,1 0-16,31 0 15,-63 0-15,31 0 16,1 0-16,-1 0 0,1 0 16,-1 0-1,33 0-15,-65 0 16,1 0-1,0 0 1,-1 0 0,1 0-1,0 0 17,0 0-32,0 0 31,31 0-16,0 0-15,-31 0 16,32 0-16,-32 0 16,94 0-16,-94 0 15,64 0-15,-1 0 16,-64 0-16,33 0 16,-32 0-16,31 0 15,-31 0 1,0 0-1,-1 0 17</inkml:trace>
  <inkml:trace contextRef="#ctx0" brushRef="#br0" timeOffset="40966.684">6128 14351 0,'-32'0'218,"0"0"-202,0 0-16,1 0 16,-64-32-1,63 32-15,-32-32 16,32 32 0,-31-31-1,31 31-15,1 0 16,-1 0-1,32-32-15,-32 32 16,-32 0 0,33-64-1,-1 64 1,0 0-16,32-31 16,-31 31-16,-33-32 15,32 0-15,0 32 16,-31-32-16,-32 1 15,63-1-15,-32 0 16,33 32-16,-1-32 0,-31 32 16,31 0-16,0-31 15,0 31 1,0-32 0,-31 32-1,31 0 1,32-32-16,0 0 15,-31 1-15,-1-1 16,32 0-16,-32-31 16,0-1-16,0 32 15,1-63-15,31 63 16,-32-31-16,32 31 0,0 0 16,-32 32-1,32-63 1,0 31-16,0-31 0,0 31 15,0-32-15,0 1 16,32-1-16,-32 33 16,32-33-16,-1 32 15,33-31-15,-32-1 16,31 33-16,-31-1 16,31 0-16,-31 0 15,0 1-15,0-1 16,0 0-16,-1 32 0,33-32 15,-33 1-15,1 31 16,0 0-16,0 0 16,63 0-16,-63 0 15,-1-32-15,33 32 16,31 0-16,-31 0 16,31 0-16,0 0 15,-31 0-15,-1 0 16,1 0-16,-32 0 15,31 0-15,-31 0 16,-1 0-16,1 0 16,0 0-16,0 0 0,-32 32 15,32-32-15,-1 0 16,1 31-16,0-31 16,-1 32-16,33 0 15,-32 0-15,0-32 16,-1 31-16,1-31 15,0 0-15,-1 32 16,1-32 0,0 32-16,0-32 15,0 32 1,-1-1-16,1 1 16,0 0-16,-1 0 15,1-32-15,-32 31 16,32-31-16,-32 32 15,32 0-15,0 0 16,-1 31 0,1-31-16,0 0 15,-1 63-15,1-63 16,-32-1 0,0 1-1,32 0 1,-32 0-1,0-1-15,32-31 0,-32 32 32,0 0-32,0 0 31,0-1-15,0 1-1,0 0-15,0 0 16,0-1 15,0 1-15,0 0-1,-32 0-15,0-1 16,32 1-16,-32-32 16,1 0-1,31 32-15,-32-32 16,32 32-16,-32-32 15,1 63 1,-1-63-16,32 32 16,-32-32-16,-32 32 15,33-1-15,-1 1 16,-63 0-16,31 31 16,32-31-16,-31 0 15,31-32-15,-31 32 16,31-1-16,-32 1 15,33-32-15,-1 32 16,-31 0-16,-1-1 16,0 1-16,-31 32 15,0-1-15,31-31 16,-31 0-16,64-1 16,-33 1-16,32-32 15,-31 0 1,31 0-1,0 0 1,1 0 0,-1 0 15,32-32 78,0 1-77,0-1-17,0 0-15,32 0 16,-32 1-16,31-1 0</inkml:trace>
  <inkml:trace contextRef="#ctx0" brushRef="#br0" timeOffset="43735.746">5969 13970 0,'0'63'297,"0"-31"-297,0 0 0,32 0 15,-32-1-15,63 33 16,-31-32 0,-32-1-16,32 1 15,0 0 1,-1-32 0,-31 63-16,64-63 15,-64 32-15,31 0 16,33 31-16,-32-31 15,63 32-15,-95-33 16,32 1-16,-32 0 16,31 0-16,-31-1 0,32 1 15,0 32-15,-32-33 16,64 1-16,-33 0 16,-31 31-16,0 1 15,32-32-15,-32-1 16,32 1-1,-32 32 1,0-33 0,0 1-1,0 0 1,0 0-16,31 31 16,-31-31-16,0 0 15,0-1-15,0 1 16,0 0-1,0 0 1,0-1-16,0 1 16,0 0 31,0-64 156,-31 32-188,31-32-15,0 1 16,-32 31 0,32-32-1,0 0 48,-32 32-32,1-32 0,31 1-31,-32 31 31,0-32-31,0 32 32,32-64-17,-32 64 1,1 0 31,31-31-32,-32 31 1</inkml:trace>
  <inkml:trace contextRef="#ctx0" brushRef="#br0" timeOffset="44473.696">6763 15526 0,'31'0'281,"-31"-32"-265,32 0 31</inkml:trace>
  <inkml:trace contextRef="#ctx0" brushRef="#br0" timeOffset="47477.2">6572 13843 0,'0'32'297,"32"31"-297,0-31 0,0-32 16,-1 32-16,-31-1 15,32 1-15,0-32 16,-1 32-16,1-32 31,-32 32-15,32-32-16,0 0 15,31 0 1,-31 0-16,0 0 16,31 0-16,1 0 15,-32 0-15,-1 0 0,64 0 16,-31 0-16,-32 0 15,0 0-15,31 0 16,-31 0-16,31 0 16,-31 0-16,32 0 15,-33 0-15,33 0 16,-33 0-16,33 0 16,-32 0-16,0 0 15,-1 0 1,1 0-16,0 0 15,31 0 1,1 0-16,-32 0 16,31 0-16,0 0 15,1 0 1,-32 0 0,0 0-16,-1 0 15,33 31-15,-33-31 16,1 32-16,0 0 15,0 0-15,0-32 16,63 31-16,-64 1 16,1-32-16,32 32 15,-32 0-15,31-1 16,0 1-16,-31 0 0,0-32 16,63 32-16,-63-1 15,0-31-15,31 32 16,-31 0-16,32 0 15,-33-1-15,1 1 16,0-32-16,-1 32 16,1-32-1,0 32 1,0-32-16,0 0 16,-1 0-1,1 31 1,0-31-1,-1 32-15,1-32 16,0 32-16,0-32 16,-32 32-16,32-32 15,-1 0 1,1 31 0,0-31-16,-1 32 31,1-32 0,0 0-15,-32 32-16,0 0 47,32-32-47,0 31 62,-1-31-46,-31 32 15,32-32-15,-32 32-16,0 0 46,32-32-14,-32 31 15,95-31-1,-63 64-30,0-64 15,-32 32-15,0-1 15,0 1-15,0 0 78,-32-32 15,0 0-78,0 0 0,-31 0-31,-96-95 0,-31-32 16,62 31-16,33 65 16,-64-65-16,128 33 15,-1 63-15,0 0 16,1 0-16,31-32 16,-32 32-16,0-32 15,0 32 1</inkml:trace>
  <inkml:trace contextRef="#ctx0" brushRef="#br0" timeOffset="48725.486">10541 15303 0,'0'-31'234,"0"-1"-156,0 0-47,0-31-15,0-160 0,32 128-1,-32 63-15,0 1 16,0-1 0,0 0-1,0 0 32,-32 32 16,0 0-17</inkml:trace>
  <inkml:trace contextRef="#ctx0" brushRef="#br0" timeOffset="59995.918">12287 10795 0,'-95'32'282,"31"-32"-267,33 31-15,-1-31 16,0 0 0,1 0-1,-1 0-15,0 0 16,0 0-1,0 0 1,1 0 0,-1 0-16,0 0 15,1 32 1,-1-32-16,-32 0 16,-31 0-16,0 0 15,31 0-15,-31 32 16,32-32-16,31 0 15,0 0-15,0 0 16,0 0-16,1 0 16,-1 0-1,0 0 1,1 0-16,-1 0 16,0 0-1,0 0-15,0 0 0,-31 0 16,-32 0-16,63 0 15,-32 0-15,1 0 16,0 0-16,-1 0 16,32 0-16,0 0 15,1 0 1,-1 0-16,0 0 16,1 0-1,-1 0 1,32-32-16,-32 32 15,0 0 1,32-32-16,-32 32 0,32-31 16,-31 31-1,-1-32 1,0 0-16,1 0 16,31 1-1,-64-33-15,64 32 16,-32 32-16,32-31 15,-32 31-15,1-32 16,31 0 0,0 0-16,0 1 15,0-33-15,0 32 16,0 1-16,0-65 0,0 33 16,0 31-1,0 0-15,0 1 0,0-33 16,31 32-1,1 1 1,-32-1-16,64 0 16,-64-31-1,32 31 1,-1 32 0,1-32-1,0 0 1,31 1-16,-31-1 15,0 0-15,0 32 16,-1-32 0,33 32-1,-33 0-15,1 0 16,0 0-16,32 0 16,-1-31-16,-31 31 15,-1 0-15,1 0 16,0 0-1,0 0-15,0 0 16,-1 0 0,1 0-1,0 0-15,-1 0 16,1 0-16,0 0 16,0 0-16,31 0 15,-31 0-15,0 0 16,31 0-16,-31 0 15,0 0-15,0 0 16,31 0 0,-31 0-16,-32 31 15,31-31-15,1 32 16,0-32-16,0 32 16,31-32-16,-31 0 15,0 32-15,-1-1 0,1-31 16,32 32-1,-32-32-15,-1 0 16,-31 32-16,32-32 16,0 63-1,31-31 1,-31-32 0,-32 32-16,32-32 15,0 32-15,-1-32 16,-31 31-1,32 33 1,0-64-16,-1 32 0,-31-1 16,32 1-1,-32 0 1,0 0 0,0-1-16,0 1 15,32-32-15,-32 32 16,0 0-1,0-1 1,0 1-16,0 0 16,0 0-1,0-1 1,127 33-16,-127-32 0,0-1 16,0 1-1,0 0 1,0 0-1,-32-32 1,32 31 0,0 1-16,-31-32 15,31 32 1,-32-32 0,32 32-1,-32-32 1,0 0-1,32 31-15,-32 1 16,1-32 0,-1 0-1,0 0 1,1 0 15,-1 0 0</inkml:trace>
  <inkml:trace contextRef="#ctx0" brushRef="#br0" timeOffset="65188.259">11144 10731 0,'-32'64'219,"-31"-1"-219,-64 33 16,63-65-16,1 33 15,-32-32-15,63 63 16,-32-63-16,33 31 16,-33-31-16,1 0 15,31-32-15,0 63 16,0-31-16,-31 31 16,0-31-16,31 32 15,-32-1-15,32 1 0,-63-1 16,32 1-16,31-1 15,0-31-15,-31 31 16,31-31-16,0 0 16,1 0-1,31-1-15,-32-31 16,32 32-16,-32-32 16,0 32-16,-31 95 15,-1-32-15,-31 127 16,-32-63-16,95 32 15,-31-96-15,-1 64 16,32-96-16,32-31 16,-63 31-16,63-31 0,0 0 15,0 0 1,-32-32-16,32 31 16,-31-31-16,31 32 15,-32 32-15,0-33 16,-63 65-16,0-65 15,63 33-15,-32-1 16,1-31-16,31 0 16,0 0-16,1-1 15,-1 1 1,0-32-16,0 32 16,0-32-16,32 32 15,-31-32-15,-1 63 16,0-31-16,-31 31 15,31 1-15,0-32 16,0-1 0,32 1-1,-31 0-15,-1-32 16,32 32-16,-32-32 16,32 31-16,-31-31 15,-1 32-15,0 0 16,0 0 15,32-1-31,-63 1 16,31 0 15,32 0-31,-32-32 16,1 0-16,31 31 15,-32-31 1,32 32-16,-64 0 15,64 0 1,-32-32 0,1 63-1,-1 1 1,32-33-16,-32 33 16,1-1-16,-33 33 15,32-33-15,32-31 16,-32 31-16,1 1 15,-1-1 1,0 1-16,1-32 0,-1 31 16,0-31-1,0 63-15,32-63 16,0 0-16,0-1 16,0 1-16,0 0 15,0 0-15,0 31 16,0-31-1,0 31-15,0-31 16,0 0-16,0 0 16,0-1-16,0 1 15,0 32-15,0-33 16,0 1-16,0 0 0,0 0 16,0-1-16,0 1 15,0 0-15,0 0 16,0-64 15,32-63-31,0-1 16,0 65-16,-1-33 15,-31 32-15,0 1 16,0-1-16,0 0 16,32 32-1,-32-32 1,0 1 15,0-1 0</inkml:trace>
  <inkml:trace contextRef="#ctx0" brushRef="#br0" timeOffset="68968.12">11525 10668 0,'0'63'297,"0"33"-281,0-33-16,0 64 15,0-32-15,0 64 16,0-64-16,0-31 0,0 31 16,0-31-16,0-33 15,0 1-15,0 0 16,0 0-16,-31-1 15,31 1 1,0 0 0,0 0-1,0 31-15,0-31 16,0 0 0,0-1-1,-32 65-15,32-65 0,-32 1 16,32 32-16,-32 94 15,0-31-15,-31 64 16,31-96-16,1 32 16,31-63-16,0-1 15,-32 1-15,32-33 16,0 1 0,-32-32-16,32 32 15,0 0 1,0 31-16,-32-31 15,0 0-15,1 31 0,-1-31 16,32 31-16,0 1 16,0-32-1,-32-32-15,32 31 16,0 33-16,-31-32 16,31 31-16,0-31 15,0 0-15,0 31 16,0 1-16,0-33 15,0 1 1,0 0 0,0 0-1,0-1-15,-32 1 16,32 0-16,0 0 16,0-1-1,0 1-15,-32 0 16,32 0-1,0-1-15,0 1 16,0 0-16,0 31 16,0-31-1,0 0 1,0 0-16,0-1 16,0 1-1,0 0-15,0 0 16,0-1 31,0 1 0,0 0-32,0 0 1,0-1-16,0 1 31,0 0-31,0 0 31,0-1 1,0 1-1,0 0 0,0 0 32,0-64 530,0 0-577,0 0 0,0 1-16,-32-1 15,32 0 1,-32 32-16,32-32 15,0 1 1,0-1 15,-31 32-15,-1 0 15</inkml:trace>
  <inkml:trace contextRef="#ctx0" brushRef="#br0" timeOffset="70038.705">10795 14859 0</inkml:trace>
  <inkml:trace contextRef="#ctx0" brushRef="#br0" timeOffset="91232.439">19780 11525 0,'-32'0'297,"1"0"-281,-1 0-1,0 0 1,1 0 15,-33 0-15,32 0-16,0 0 16,1 0-16,-1 0 15,-31 0 16,31 0-15,0-32 15,0 32-15,0 0 0,1 0-1,-1 0 1,0 0-16,1-31 15,31-1 1,-32 32 0,32-32-1,-32 32-15,0-32 16,0 1 0,32-1-16,-31 0 15,-1-31-15,32 31 16,0 0-1,-32 32 1,32-32 0,0 1-16,0-1 31,0 0-15,0 0-1,0 1 1,0-1-1,32 32-15,-32-32 16,32 0 0,-32 1-16,31-1 31,1 32-15,0-32-1,-32 0-15,32 32 0,0 0 16,-32-31-16,31 31 15,1 0-15,-32-32 16,32 32-16,-1 0 31,1-32-15,0 32 0,0 0 15,31 0-16,-31 0 17,0 0-1,-1 0-15,-31 32-1,32-32 1,0 32-1,0-32 1,0 0 0,-32 31-16,31 1 15,-31 0 17,32-32-32,-32 32 0,0-1 15,32 1 1,-1-32-1,-31 32-15,32-32 16,-32 32-16,0-1 31,0 1-15,0 0 0,32-32-16,-32 32 15,0-1 1,0 1 15,0 0 0,0 31-15,0-31 0,0 0 15,0 0 0,0-1-15,0 1 15,0 0-31,0 0 31,0-1 0,-32-31-15,32 32 0,-32-32 15,32 32 0,-31-32-31,-1 0 78</inkml:trace>
  <inkml:trace contextRef="#ctx0" brushRef="#br0" timeOffset="100776.969">18288 13430 0,'0'32'328,"-32"-32"-328,32 63 16,-32-31-16,32 0 31,-31-32-31,-1 32 16,0-32 0,32 31-1,0 1 16,0 0 1,-31-32-32,-1 0 31,0 0 31,0 0-15,-31 0-15,31 0-17,32 32-15,-32-32 16,1 0-1,-1 31-15,0-31 32,0 0-32,0 0 15,1 0 1,-1 0 15,0 0-15,1 0-16,-1 0 15,0 0-15,0 0 16,0 0-16,1 0 16,-1 0-1,0 0-15,1 0 16,-1 0 0,0 0-1,0 0 1,0 0-1,1 0 1,-1 0-16,0 0 16,32-31-1,-31 31-15,-33 0 16,64-32 0,-32 32-16,32-32 15,-32 32-15,1 0 16,-1-32-1,32 1 1,-32 31-16,1-32 16,-1 32-1,32-32-15,0-31 16,-32 63 0,32-32-16,-32 0 31,32 0-31,0 1 15,0-1 1,0 0 15,0 0-15,0 1 0,0-1 15,0 0-31,0 0 0,0 1 15,32-1-15,0 0 16,-32 0-16,0 1 16,32-1-16,-32 0 15,31 32 1,1-32-16,0 1 31,-1 31 0,-31-32-31,32 32 16,0-64-16,32 64 16,-1 0-1,-63-31-15,32 31 0,-1 0 16,1 0-16,0 0 16,0 0-1,0-32-15,-1 32 16,1 0-1,0 0-15,-1 0 16,1 0 0,0 0 15,0 0-15,0 0-1,-1 0 1,1 0-1,0 0 1,-1 0 15,1 0 1,32 0 14,-32 0-14,-1 32-17,1-32 1,-32 31 0,32-31-1,-32 32 1,31 0-16,1-32 15,0 32 1,0-1 0,0 1-1,-1 0-15,1 0 16,0-32-16,-32 31 16,31 1-1,1-32-15,-32 32 16,32-32 15,-32 32-15,32-32 15,-32 63-31,32-31 31,-1-32-15,-31 32-1,0-1 1,0 1 0,32-32-1,-32 32 17,0 0-1,32-32-16,-32 31 17,0 1-17,0 0 17,0 0-17,0-1-15,0 1 31,0 0 1,0 0-17,0-1 1,0 1 0,0 0 30,0 0-14,0-1-1,0 1 47,-32-32-47,0 0 1,1 0-17,-1 0 32,0 0-16,0 0 47,0 0-46,1 0 46,-1 0-47</inkml:trace>
  <inkml:trace contextRef="#ctx0" brushRef="#br0" timeOffset="106918.539">14922 15653 0,'64'31'125,"-32"-31"-109,31 0-16,32 32 15,-63-32-15,64 0 16,-1 0-16,-32 0 16,33 0-16,-1 0 0,-32 0 15,-31 0 1,32 0-16,-33 0 15,1 0 1,0 0-16,31 0 16,-31 0-16,0 0 15,0 0-15,31 0 16,-31 0-16,31 0 16,-31 0-16,0 0 15,0 0-15,31 0 16,0 0-16,33 0 15,-33 0-15,32 0 0,33 0 16,-33 0-16,0 0 16,0 0-16,32 0 15,-63 0-15,31 0 16,-63 0-16,31 0 16,-31 0-1,0 0-15,0 0 16,-1 0-16,1 0 15,0 0 1,-1 0 15,1 0-15,32 0 31</inkml:trace>
  <inkml:trace contextRef="#ctx0" brushRef="#br0" timeOffset="109738.19">21812 13906 0,'-32'0'281,"1"0"-265,-1 0 15,0 0-15,1 0-16,-65 0 0,64-31 15,-31 31-15,31 0 16,-31 0-16,31 0 15,0 0 1,32-32-16,-32 32 16,1-32-1,-1 32 17,0 0-17,1-32 1,31 1-1,-32 31-15,32-32 0,-32 32 16,0-32-16,0 32 16,1 0-16,31-32 15,-64 1-15,33-1 32,31 0-32,-32 0 15,0 1 1,0-33-16,0 32 15,32 1-15,0-1 16,0 0 0,0 0 15,0 1-15,0-1 15,0 0-16,0 0 1,32 32-16,0 0 16,-32-31-1,64-1 1,-1 32-16,32-32 16,-63 0-16,32 32 15,-1 0-15,-63-63 16,63 63-16,-31 0 0,0 0 15,0 0 1,0 0 0,31 0 15,-31 0 0,-1 0 0,1 0-31,-32 32 16,32-1-16,0-31 16,0 32-16,-1-32 15,-31 32 1,32-32-16,31 63 16,-63-31-1,32-32-15,0 0 16,-32 32-16,32 0 15,0-32 1,-32 31 0,63 33-1,-63-1-15,63 1 16,-63-1 0,0 1-16,32-64 15,-32 32-15,0-1 16,0 1-1,0 32 1,0-33 0,0 1 15,0 0-15,0 0-1,-63-1-15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4:24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9398 12605 0,'222'0'188,"0"0"-188,-63 0 15,32 31-15,-1-31 16,-158 0-16,63 0 16,-31 0-1,31 32-15,95-32 16,-190 32-16,128-32 15,-2 0-15,-62 0 16,31 0-16,32 0 16,-63 0-16,-32 0 0,63 0 15,-32 0-15,-31 0 16,0 0 0,31 0-1,-31 0-15,0 0 16,-1 0 15,1 0-31,64 0 16,-33 0-16,-31 0 15,63 0-15,-31 0 16,-33 0-16,1 32 16,63-32-16,-63 0 0,32 0 15,-33 31-15,1-31 16,31 0-16,-31 0 15,32 0 1,-1 0-16,1 0 16,-33 0-16,33 0 15,-32 0-15,31 0 16,-31 0 0,0 0-1,-1 0-15,1 0 16,0 0-1,0 0 1,0 0-16,-32 32 16,31-32-1,1 0 1</inkml:trace>
  <inkml:trace contextRef="#ctx0" brushRef="#br0" timeOffset="1789.749">16446 11335 0,'32'0'297,"0"0"-297,0 0 31,0 0 0,-1 0-31,1 0 31,0 0 1,-1 0-1,1 0-16,32 0 1,-32 0 0,-1 0-1,1 0 17,0 0 14,-1 0-30</inkml:trace>
  <inkml:trace contextRef="#ctx0" brushRef="#br0" timeOffset="5731.952">16764 10922 0,'-127'0'265,"95"0"-249,-31-32-16,-1 32 16,-31-32-16,32 32 15,31-31-15,-64 31 16,33 0-16,31 0 15,-31 0-15,-1 0 16,1-32-16,-32 0 16,-64 32-16,32-32 15,-64-63-15,96 63 16,-95 1-16,126 31 0,0-32 16,-62 0-16,94 32 15,-64-32-15,1 1 16,64-1-16,-33 0 15,-31 0-15,31 1 16,33 31-16,-33-32 16,0 32-16,33 0 15,31-32-15,-64 32 16,33 0-16,-33 0 16,0-32-16,1 32 15,0-31-15,-33 31 0,64-32 16,-31 0-16,31 0 15,-31 32 1,63-31-16,-32 31 16,0 0-1,0 0 1,1-32 0,-1 32 30,0 0-46,1 0 0,-33 0 16,0 0-16,-31 0 16,64 0-16,-1 0 15,0 0 1,0 0 0,0 0-1,1-32-15,-33 32 16,33 0-1,-33 0-15,32 0 16,-31 0-16,31 0 16,0 0-1,1 0 1,-33 0 0,32 0-1,0 0-15,1 0 0,-1-32 16,0 32-1,1 0 1,31-31-16,-32 31 31,0 0 1,-32 0 14,64-32-14,0 0 61,32 0-61,0 1-1,0 31-15,0-64-1,-1 64 16,1 0-15,0 0 0,-1-32-1,1 32 1,0 0 0,0 0 15,-32-31-16,32 31-15,-1 0 16,1 0 31,-32 31-31,0 33 30,-32-64-14,32 32-32,-31-32 15,-1 0 1,32 31-16,0 1 16,-32-32-1,0 0 16</inkml:trace>
  <inkml:trace contextRef="#ctx0" brushRef="#br0" timeOffset="6817.765">12097 9906 0,'31'0'297,"-31"32"-281,32-1 0,-32 1-1,64-32 16,-64 32-31,32-32 32</inkml:trace>
  <inkml:trace contextRef="#ctx0" brushRef="#br0" timeOffset="9171.587">19907 10350 0,'-31'0'312,"31"-31"-312,-32 31 0,32-32 16,-32 32-16,0-32 31,32 0-15,-32 32-1,1-31 1,31-1 15,0-32 0,-32 64-31,0-31 32,1-1-1,31 0-16,0 0 32,0 1-15,0-1-32,0 0 15,0 0 16,0 1 1,0-1-17,0 0 17,0 0-32,31 32 31,-31-31-31,32 31 15,-32-32 1,63 0-16,-31 0 16,64-63-16,-33 95 15,-63-32 1,32 32-16,-1 0 31,1 0-15,0 0-1,0 0-15,0 0 32,31 0-17,0 0-15,-31 0 16,0 0-16,0 0 16,0 0-1,-1 32 1,1-32-16,-32 32 0,32-32 15,-1 0 1,-31 32-16,0-1 16,32-31-16,0 32 31,0-32-15,-32 32-16,32-32 15,-32 32 1,0-1-1,0 1-15,0 0 32,0 31-17,0 33 1,-64-65-16,64 1 16,0 0-1,-32-32 1,32 32-16,0-1 15,-32-31-15,32 32 16,-31-32 0,31 32-16,-32 0 15,0-32 1,32 31-16,-31-31 16,-1 0-16,0 0 31,0 32-16,-31-32 1,31 0 0</inkml:trace>
  <inkml:trace contextRef="#ctx0" brushRef="#br0" timeOffset="12812.055">22003 10382 0,'0'-32'312,"-32"32"-296,0 0-16,1-63 31,-1 63-31,0 0 16,32-32-1,-32 32 1,32-32 0,-32 32-1,32-31 1,-31-1-16,-1 32 15,0 0 1,1-32-16,31 0 16,-32 1-16,0-33 15,0 32-15,0-31 16,-31-32-16,63 63 16,-32 32-1,32-32 1,-31 32-1,31-63 1,0 31 0,0 0-1,0 0 1,0 1 0,0-33-16,0 32 31,31 1-16,33-1 1,-33 0 0,1 32-1,0 0-15,0 0 16,31-63-16,1 63 16,-33 0-16,1 0 15,64 0-15,-65 0 16,1 0-1,0 0 1,-1 0-16,33 31 16,-32-31-1,0 0 1,-1 32-16,33-32 16,-1 32-16,1-32 15,-32 32-15,-1-32 16,-31 31-16,32-31 15,0 0 1,-32 32-16,31 0 16,-31 0-1,32-32-15,-32 31 16,32 1 0,0 0-1,-32 0-15,0 31 16,32-63-16,-32 32 0,0 0 15,0-1 1,0 1 0,0 63-1,0-31-15,0-1 16,-32 1-16,0-32 16,32-1-16,-32 1 15,32 0 16,-32 0-15,32-1 0,-31-31-16,31 32 15,0 0 1,-32-32-16,0 0 16,1 0-1,-65 32 1,1-32-16,32 31 15,-33-31-15,-31 0 16,64 32-16,-33 0 16,65-32-16,-1 0 15,0 0-15</inkml:trace>
  <inkml:trace contextRef="#ctx0" brushRef="#br0" timeOffset="33649.297">5175 10096 0,'32'0'281,"0"0"-265,-1 0-16,1 0 16,0 0-1,0 0 1,0 32 0,-1-32 15,1 0-16,0 0 1,-1 0 15,1 0-15,0 0 0,0 0-1,0 0 1</inkml:trace>
  <inkml:trace contextRef="#ctx0" brushRef="#br0" timeOffset="34949.964">11684 10287 0,'64'0'125,"31"0"-110,-64 0-15,33 32 16,-32-32-1,0 0-15,-1 0 16,1 31 15,0-31-15,-1 0 15</inkml:trace>
  <inkml:trace contextRef="#ctx0" brushRef="#br0" timeOffset="36520.729">7556 15557 0,'32'0'297,"0"0"-297,0 0 0,0 0 15,-1 0 16,1 0 1,0 0-32,-1 0 15,33 0 1,-32 0 0,0 0-16,-1 0 15,1 0 16,31 0 1,-31 0-17,-32 32 17,32-32-32</inkml:trace>
  <inkml:trace contextRef="#ctx0" brushRef="#br0" timeOffset="37710.198">6858 10414 0,'32'0'141,"0"0"-141,31-32 15,32 32-15,-63 0 16,0 0-1,0 0 1,-1 0 0,33 0-1,-33 0-15,1 0 16,0 0-16,0 0 16,31 0-16,-31 0 31,0 0-31,-1 0 31,1 0 16,-32-32-31,64 32-16,-64-31 15</inkml:trace>
  <inkml:trace contextRef="#ctx0" brushRef="#br0" timeOffset="39269.114">13176 10382 0,'32'0'219,"0"0"-204,0 0-15,31 0 16,-31 0 0,-1 32-1,1-32-15,32 0 16,-32 0 0,-1 0-16,1 0 15,0 0-15,-1 0 0,1 0 16,0 0-1,0 0 17,0 0-1</inkml:trace>
  <inkml:trace contextRef="#ctx0" brushRef="#br0" timeOffset="40401.802">9208 15684 0,'95'32'140,"-32"-32"-140,33 0 16,-65 0-16,1 0 16,0 0-1,-1 0-15,1 0 16,0 0-1,0 0 1,0 0-16,31 0 16,-31 0-16,63 0 0,32 0 15,-32 0-15,-63 0 16,63 0-16,-63 0 16,31 0-16,-31 0 15,0 0-15,0 0 31,0 0-31,-1 0 16,1 0 0,-32 32-1,32-32 1,-1 0-16,1 0 47</inkml:trace>
  <inkml:trace contextRef="#ctx0" brushRef="#br0" timeOffset="51526.437">5524 10319 0,'-31'0'297,"-1"0"-281,0 0 0,32-64-1,-31 64-15,31-32 16,-32 32-1,0 0-15,32-31 16,-32 31-16,0-32 16,32 0-16,-31 32 15,-1 0-15,32-32 16,-32 1-16,32-1 16,-31 32-1,-1 0-15,0-32 16,0 0-1,32 1 1,-32-1 0,32 0-1,-31 32 1,31-127 0,0 95-1,0 1 1,0-1 15,0-63-15,31 63-16,-31 0 15,32 32-15,-32-32 16,0 1-16,64 31 16,-64-32-1,32 32-15,-32-32 16,31 32-1,1 0-15,-32-32 16,32 32 0,-32-31-16,31-1 15,1 32 1,0-32 0,0 0-1,0 32 16,-1 0-15,1 0 0,31 0-16,1 0 15,0 0-15,-1 0 0,0 0 16,33 0-16,-64 0 16,-1 0-1,1 0 1,0 0-1,-1 0 1,-31 32 0,32-32-16,0 0 15,-32 32 1,0 0 0,32-1-16,-32 1 15,32 0 1,-32 0-1,0-1 1,0 1-16,0 0 16,0 0-1,0-1 1,0 1 15,0 32-31,0-33 16,0 1-16,0 0 15,0 0 1,-32 31 0,0-63-1,32 32 1,0 0 0,-32-1-1,0-31 1,32 32-1,-31-32-15,31 64 32,-32-64-17,0 0 17,32 31-17,-31-31 1,-1 0-1,0 0 17</inkml:trace>
  <inkml:trace contextRef="#ctx0" brushRef="#br0" timeOffset="53835.353">12192 10446 0,'-64'0'297,"33"0"-281,-33 0-1,33 0 1,31-32-16,-32 32 16,0 0-16,0-32 15,-31 0 16,63 1-31,-32 31 16,-31-127-16,63 95 16,-64-63-16,32 31 15,0 1 1,-31-64-16,63 95 16,0 0-1,-32 0-15,32-31 31,0 31-31,0 0 16,0 1 0,0-1-16,0 0 15,0 0 1,32 1-16,0-1 31,-1 32-15,1-32-16,-32 0 31,32 32-15,-32-31-16,32 31 0,-32-32 15,32 32 1,31-32 15,0 0-31,-31 32 16,32 0-16,-1 0 15,-31 0-15,0 0 16,-1 0 0,1 0 15,0 0-31,0 0 16,0 0-1,-32 32 1,31-32-16,-31 32 15,32-32-15,-32 32 16,32-32 0,-32 31-1,63-31 1,-63 32-16,0 0 16,32 0-1,-32-1 1,0 1-1,0 32-15,0-33 16,32 33 0,-32-1-16,0-31 15,0 0 1,0 0 0,0 31-1,0-31-15,0 0 16,0-1-16,0 1 15,0 0 17,0 0-17,0-1-15,0 1 32,-32 0-1,32 0 0,-64-1-15,64 1-1,-63 32-15,-64 31 16</inkml:trace>
  <inkml:trace contextRef="#ctx0" brushRef="#br0" timeOffset="56408.262">18447 15621 0,'-32'0'297,"0"0"-266,1 0-16,-97 0 1,97 0 0,-1 0-16,-31 0 15,-1 0-15,32 0 16,0 0-16,-31 0 16,0 0-16,31 0 15,0 0-15,0-32 16,0 32-16,1 0 15,-33-32-15,33 32 16,-1 0-16,-32 0 16,1 0-1,31-31-15,0 31 16,1 0-16,-33-32 16,32 32-16,0 0 15,-31 0-15,31 0 16,1 0-16,-1 0 15,0-32-15,0 32 0,0-32 32,32 1-17,0-1 1,0-32 15,0 1-31,0-191 16,32 127-16,159-159 15,-128 191-15,1 31 16,31-63-16,-32 96 16,1-1-16,-32 0 15,0 32-15,31 0 16,-31 0 0,31 0-16,1 0 15,-32 0 1,-1 0-1,33 0-15,31 32 16,-31-32 0,-1 63-16,64-31 15,-95 0-15,31 0 16,1-1-16,-1-31 16,-63 32-16,32-32 15,-32 32-15,32 0 16,0 31-16,-1-31 15,1 0-15,-32-1 0,63 1 16,-63 0-16,0 31 16,0-31-16,32 32 15,-32-33 1,0 1 0,0 32-1,0-33 1,0 1-1,0 0 17,0 0-17,0-1 1,0 1 15,-32 0 0,-31-32-15</inkml:trace>
  <inkml:trace contextRef="#ctx0" brushRef="#br0" timeOffset="59062.022">6668 10350 0,'31'0'234,"-31"-31"-218,0-1-1,32 32 1,0-32 0,31 32-1,1-32 1,-1 32-16,32 0 15,-31 0-15,-32 0 16,0-31 0,-1 31-1,1 0 1,0 0 0,-1 0 15,1 0-31,0 0 15,32 0 1,-33 0 15,1 0-15,0 31 0,-1-31-1,-31 64 1,64-32-16,-64-1 15,0 1 1,32-32 0,-32 32-16,0 0 15,0-1 1,0 1 0,0 32 15,-64-33-16,64 1 17,-32 0-1,32 0-15,-31-32-1,-1 31 1,0-31 15,-31 0-15,-1 0-16,-31 0 15,-32-31-15,95-1 16,-63 0-16,0 0 16,-1 32-16,33-31 15,-64-65-15,32 65 16,-32-33-16,63 32 15,32-31-15,-63 31 16,64 0-16,-1 1 0,-32 31 16,64-32-1,-63 0-15,31 0 32,32 1-32,-63-96 15,31 63-15,0-158 16,32 95-16,0-32 15,0 96-15,32 31 16,-32 0-16,32 0 16,-32 1-16,31-1 15,96-32 1,-63 1-16,-1 31 16,32 32-16,-31 0 15,31-32-15,-63 32 16,0 0-16,63 0 15,-31 0-15,31 0 16,-32 0-16,1 0 16,31 0-16,-63 0 15,31 32-15,1 0 16,-32 31-16,-1-63 16,1 0-16,-32 32 15,32 0-15,63 95 0,-31-64 16,-33 1-1,-31-32-15,32 31 16,31 1-16,-31-33 16,-32 33-1,0-32 1,32-32-16,-32 31 16,0 1-1,0 0 1,0 0 15,0 31-15,0-31 15,0 0 16,-32-32-32,0 0 17,1 31-17</inkml:trace>
  <inkml:trace contextRef="#ctx0" brushRef="#br0" timeOffset="60959.564">13272 10668 0,'-32'-127'250,"-32"63"-235,32-31-15,32-32 0,0 95 16,-63-31-1,63 31 1,0 0 0,0 1-1,0-1-15,0-32 16,0 33-16,0-65 31,0 65-15,32 31-16,-32-32 15,0 0 1,0 0 15,0 1-31,31 31 16,-31-32 15,0 0-15,32 32 15,32-63-15,94 31-1,-62-63-15,-33 63 16,1 32-16,-33 0 16,1 0-16,0 0 15,0 0 1,0 0-1,-1 0 1,1 63 15,-32-31-15,63 0 0,-31 31-16,0-31 15,0 95-15,-32-95 16,32 0-16,-1-1 15,-31 1-15,0 63 16,32-95-16,-32 32 16,0 0-16,32-32 0,-32 95 15,31-31 1,-31-33-16,0 1 16,0 32-1,0-33 1,0 1-1,0 0 1,0 0 0,-31-1 15,-1 33-31,-31-1 0,63-31 16,-32 0-16,0-32 15,32 32 1,-64-1-16,33 1 31,-1-32-15,-31 0-1,-1-63 1,-63 31-16</inkml:trace>
  <inkml:trace contextRef="#ctx0" brushRef="#br0" timeOffset="63675.481">20574 15621 0,'-32'0'281,"32"32"-265,-32-32-16,1 0 15,-1 0 17,32 31-32,-63-31 31,31 0-15,-32 0-1,1 0 1,31 32-16,-31 0 15,-1 0-15,32-32 16,0 0-16,1 0 16,-1 0 15,0 0-15,1 0-1,-1 0 1,-32 0-1,32 0 17,1 0-32,-1-32 31,0 32-31,32-32 31,-31 32-31,-1 0 16,32-32-1,-64 1-15,64-33 16,-63 32-16,63 1 16,0-1-16,0 0 15,-64 0-15,33 1 16,31-1-16,0 0 16,0 0-1,-32-31-15,32 31 0,0 0 16,0 1-1,0-1-15,0-32 16,0 33-16,32-96 16,-32 63-16,63-95 15,-31-31-15,-1 158 16,-31-63-16,0 63 16,0 0-16,32 32 15,-32-31 1,0-1-1,32 32 1,-32-32 0,32 32-1,-32-32 1,63 32 0,-31 0-1,0 0 16,-1 0-15,65 0 0,-33 0-16,-31 0 15,0 0-15,95 32 0,-64-32 16,-31 32 0,0-32-16,-32 32 0,63-32 15,-31 0 1,-32 31-16,32 1 15,0 0 1,-1 0 15,33-1-31,-64 1 16,31 0-16,1 31 16,0-63-1,-32 32-15,0 0 16,32-32-16,-32 32 15,0-1-15,32-31 16,-32 64 0,31-64-1,-31 32-15,32-32 16,-32 31 0,0 1-1,0 0 1,0 0 15,0-1-31,0 1 31,0 0-15,0 0 0,0-1-1,0 1 1,0 0-1,-32-32 1,1 32 0,-1-1-1,0 1 1,-32 63-16,1-63 16,31 0-1,32 0-15,-31-32 16,-1 31-1,0-31 1,0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5:47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20415 6032 0,'32'0'296,"0"0"-296,-1 0 16,1 0 0,0 32-1,0-32 1,0 0 0,-1 0-1,1 0 1,0 0-1,-1 0-15,1 0 16,0 0-16,0 0 31,0 32-15,-1-32 0,1 0 15,0 0-16,-1 0 48,-31 32 46</inkml:trace>
  <inkml:trace contextRef="#ctx0" brushRef="#br0" timeOffset="11854.036">7144 7080 0,'0'32'297,"-32"-32"-281,0 0-1,0 0 1,-31 32 0,-32-32-1,-1 0-15,65 31 16,-1-31-16,0 0 16,32 32-16,-31-32 15,-1 0-15,0 0 16,0 0 15,0 0 0,1 0-15,-1 0-16,-31 0 16,31 0 15,0 0-16,0 0 17,0 0-17,1 0 1,-1 0 0,0 0 15,1 0-31,-1 0 31,0 0 0,32-32-15,-32 32-16,0 0 16,1 0 46,-1 0-15,0 0-16,1 0-15,-1 0 15,64 0 110,-1 0-126,1 0 1,0 0 15,-1 0 0,1 0-15,64 0-16,-65 32 16,64-32-16,-31 0 15,0 0-15,-33 0 16,1 0 0,0 0-1,-1 0-15,-31 32 16,32-32-16,0 0 31,-32 32-15,32-32-16,0 0 15,31 31 17,-31-31-32,-1 0 15,1 0 1,0 0-1,0 0-15,0 32 32,-1-32-17,1 0 17,0 0-32,-1 0 15,-62 0 63,-1 0-78,-31 0 16,31 0-16,0 0 16,0 0-16,0 0 15,-31 0 1,0 0-1,31 0-15,-32 0 16,1-32-16,-1 32 16,-31-63-16,31 63 15,33 0 1,-33 0 0,33 0-1,-1 0 16,0 0 1,0 0 15,32-32 93,32 32-93,-32-32 0,32 32-47,0 0 31,31 0-15,0 0-1,1 0-15,31 0 16,-63 0-16,0 0 16,31 32-16,-31-32 0,32 0 15,-33 32-15,1 0 16,0-32-16,-32 31 16,31-31-1,1 0-15,0 32 16,-32 0 15</inkml:trace>
  <inkml:trace contextRef="#ctx0" brushRef="#br0" timeOffset="34241.1">16954 9811 0,'32'0'219,"0"0"-203,0 0-16,0 0 15,-1 0-15,1 0 16,0 0-16,-1 0 16,1 0 15,0 0-16,0 0 1,0 0 0,-1 0 15,-31 31-15,32-31-16,0 0 15,-1 0-15,33 0 31,-32 0-31,0 0 32,-32 32-17</inkml:trace>
  <inkml:trace contextRef="#ctx0" brushRef="#br0" timeOffset="35485.28">18637 9874 0,'32'0'219,"0"0"-219,-1 0 15,33 0 1,0-32-16,-33 32 16,33 0-16,-1 0 15,1 0-15,-32 0 16,-1 0-16,33 0 0,-33 0 15,1 0 1,0 0 0,0 0-16,0 0 15,-1 0 32,1 0-16</inkml:trace>
  <inkml:trace contextRef="#ctx0" brushRef="#br0" timeOffset="36703.24">20256 9842 0,'32'0'281,"0"0"-265,0 0-1,0 0-15,-1 0 16,1 0 0,0 0-16,-1 0 15,1 0 1,0 0-1,0 0 1,0 0 0,-1 0-16</inkml:trace>
  <inkml:trace contextRef="#ctx0" brushRef="#br0" timeOffset="39618.789">16923 11017 0,'31'0'297,"1"0"-282,0 0 1,0 0 15,0 0 0,-1 0 16,1 0 0,-32-32-47,32 32 31,-1 0 79</inkml:trace>
  <inkml:trace contextRef="#ctx0" brushRef="#br0" timeOffset="41220.009">17558 11081 0,'32'0'281,"-1"0"-266,1 0-15,0 0 16,-1 0 0,1 0-16,0 0 31,32 0-15,-33 0-1,1 0 16,0 0 1,-1 0-17,1 0 32</inkml:trace>
  <inkml:trace contextRef="#ctx0" brushRef="#br0" timeOffset="42613.458">19050 11081 0,'32'0'297,"0"0"-281,-1 0-16,1 0 16,0 0-1,-1 0 16,1 0 1,0 0-32,0 0 15,0 0 1,-1 0 0,1 0-1,0 0 1,-32 31-16,63-31 15,-31 0 1,0 0 15,0 0 1,-1 0-17,1 0 1,-32 32 31</inkml:trace>
  <inkml:trace contextRef="#ctx0" brushRef="#br0" timeOffset="45365.581">16828 12065 0,'31'0'203,"-31"32"-203,32-32 15,31 0 1,33 31-16,-64-31 16,31 32-16,-31-32 15,-1 0-15,1 0 16,0 0-16,-32 32 16,32-32-16,0 0 31,-1 32-31,1-32 15,31 0-15,1 0 16,-32 0 0,0 0-1,31 0 1,-31 63 0,-1-63 15,1 0-16,-32-32 48</inkml:trace>
  <inkml:trace contextRef="#ctx0" brushRef="#br0" timeOffset="46813.449">18415 12224 0,'32'0'296,"-1"0"-280,1 0 15,32 0-31,-32 0 0,31 0 16,0 0-16,1 0 16,-32 0-16,0 0 15,-1 0 1,1 0-1,0 0-15,-1 0 16,1 0 15,0 0-15,32 0 0,-33 0-16,1 0 15,0 0 1,-1 0 15,1 0 0,0 0 16</inkml:trace>
  <inkml:trace contextRef="#ctx0" brushRef="#br0" timeOffset="72535.09">23241 16954 0,'-32'0'297,"-31"0"-282,31-63-15,-32 31 16,1 0-16,31 32 16,-31-31-16,31-1 15,0 0-15,-31 0 16,31 1-16,0-1 15,-31 0 1,-1 0 0,-31 1-16,63-1 15,-63-32-15,31 33 16,33 31-16,-1-32 16,-31 0-16,-1 32 15,32 0-15,0-32 16,-31 1-16,-32-33 15,63 32-15,-32 32 16,33-63-16,-33 63 16,1-32-16,31 0 0,0-31 15,0 63-15,1-32 16,-33 32-16,64-32 16,-31 32-16,-1-31 15,0-1-15,-32 0 16,1-31-16,0 31 15,-1-32-15,32 64 16,-31-95-16,-1 63 16,33 1-16,-33-1 15,64 0-15,-64 32 16,33-32-16,-33 1 16,64-1-1,-63-32-15,-1 1 16,1 63-16,31-64 15,0 64-15,32-63 16,-63 31-16,-1 0 16,32 1-1,1-1-15,-1 0 16,0-31-16,-63 31 16,0-95-16,63 63 15,-31 1 1,31 31-16,0 0 0,0 1 15,-31-65-15,-1 33 16,1-1 0,-1 1-1,64-1-15,-32 64 16,32-31-16,-31 31 16,-1 0-16,32-32 15,0 0-15,-32 32 16,1-32-1,31 1-15,-32-1 16,0 32-16,0-32 16,0 0-1,1 32 1,31-31-16,-32 31 16,32-64-16,-32 64 15,1-32-15,-1 32 16,32-31-1,-32 31-15,0 0 16,32-32-16,-32 32 16,32-32-1,-31 0-15,31 1 16,-64-1 0,64 0-16,-31 0 15,31 1-15,-32-33 16,0 32-1,0 1 1,32-1 0,0 0-16,-63 0 15,63 1 1,0-1-16,-32 0 16,32 0-1,0 1 1,0-1-1,0 0 1,-32 32-16,32-32 16,0 1-1,-31 31 1,31-32 15,31 32 16,-31-32-47,32 32 63,31 0-32,-31 0 0,0 0-15,0 0 15,0 0-15,-1 0-1,1 0 1,0 0-1,-1 0 1,1 32 0,0-32-16,32 0 15,-1 0-15,-31 0 16,-32 32-16,31-32 16,65 31-16,-64-31 15,-1 64 1,1-64-16,31 32 15,-31-32 1,-32 31-16,32-31 16,0 32-16,0-32 15,-1 32 1,33-32-16,-64 63 16,63-63-1,-63 32-15,32-32 16,-32 32-16,64 0 15,-33-32-15,-31 31 16,32-31 0,31 64-16,-31-32 15,32-1-15,-1 33 16,1-32 0,-33-1-16,1 1 15,0 0-15,0-32 16,0 32-1,-1-32 1,1 31-16,0 1 0,31-32 16,1 64-1,-1-33 1,1 1-16,-33-32 16,1 32-1,0 0-15,0 31 16,31-31-16,1 31 15,-33-63-15,-31 32 16,32-32-16,0 64 16,-32-33-16,32 1 15,0-32-15,31 32 16,0 31-16,-31-31 16,32 0-16,31 31 15,-63-31-15,-1 0 16,128 0-16,-95 31 15,-33-63 1,1 0-16,0 64 16,0-64-16,0 31 15,-1-31 1,-31 32 0,32-32-16,0 0 15,-32 32-15,31-32 16,-31 32-16,32-32 15,-32 31-15,32 1 16,-32 0-16,32-32 16,0 32-16,-32-1 15,31-31 1,1 0-16,0 32 16,-32 0-16,31 0 15,1-32 1,0 63-16,32-63 15,-33 32-15,1 0 16,0-1-16,-1 1 16,-31 0-16,32-32 15,0 0-15,-32 32 16,32-1 0,0-31-1,-32 32-15,31-32 16,-31 32-1,32 0 1,0-1 0,-1 1-1,1 0-15,-32 0 16,32-32 0,-32 31-16,32 1 15,-32 0 1,0 0 15,32-32-15,-32 31-1,0 1 17,0 0-32,63 31 15,-63-31-15,0 0 16,0 31-16,0 33 0,0-33 15,0-31 1,32 0 0,-32-1-16,0 1 15,0 0 1,0 0 15,0-1-15,0 1-1,0 0 1,0 0 15,0-1-15,0 1 15,-32-32 0,0 32 1,1-32-1,31 63 0,-32-63-15,0 0 31,0 0-16,0 0-15,1-31-1,-1 31 16,0 0 1,32-32-32,-31 32 62</inkml:trace>
  <inkml:trace contextRef="#ctx0" brushRef="#br0" timeOffset="111067.755">9271 18256 0,'32'0'297,"-1"0"-282,1 0 1,0 0-1,0 32 1,0-32 62,-1 0-15,1 0-16,0 0-16,-32 32-31,31-32 15</inkml:trace>
  <inkml:trace contextRef="#ctx0" brushRef="#br0" timeOffset="114302.091">12033 13875 0,'-63'0'312,"31"0"-296,0 0-1,0 0 1,1 0 0,-1 0-1,0 0 1,1-32 0,-1 32-16,-32 0 15,-31-32 1,0 0-1,-1 32-15,65 0 0,-1 0 16,0 0 0,1 0-1,-1-31-15,0 31 16,0 0 0,0-32-1,1 32 1,-1-32-1,-31 32 17,31 0-32,0 0 15,32-32 1,-32 32 0,0 0-16,32-31 15,-31 31 1,31-32-16,-32 32 15,0-32 1,32 0-16,0-31 16,0 31-1,0 0 1,0 1-16,0-1 16,0 0-1,0 0 1,0 1 15,0-1-15,32 32-1,0 0 1,-32-64-16,31 33 16,-31-1-1,64-32 1,-32 33-16,31-33 15,-31 32 1,0 1-16,-1-1 16,33-63-16,31 31 15,-63 64 1,-32-32-16,32 32 16,-1 0-1,-31-31 1,64 31-1,-32 0-15,31-32 0,1 32 16,31 0-16,-31-32 16,-1 32-16,0 0 15,-31 0 1,0 0-16,0 0 16,0 0-1,-1 32 1,1-32-16,0 0 15,-1 0 1,33 32-16,-32-32 16,31 0-16,-31 0 0,31 0 15,1 0-15,-32 31 16,0-31-16,31 32 16,0-32-1,1 0-15,-32 32 16,0 0-1,-1-32-15,-31 31 16,64-31 0,-33 32-1,-31 0-15,32-32 16,-32 32-16,32-32 16,-32 31-16,32-31 15,-32 64-15,63-64 16,-63 95-16,32-95 15,-32 32-15,32-32 16,-1 63-16,-31-31 16,32 32-1,-32-33 1,0 1 0,0 0-1,0 31 1,0-31-1,0 32-15,0-1 16,0-31 0,-32-32-1,32 32 1,-31-32-16,31 31 16,0 1 15,-32-32-31,32 32 15,-63 0 1,63-1-16,-32-31 16,-32 32-16,-94 0 15,62 0 1,-126 31-16,95-31 0,32-32 16,31 32-16,-31-1 15,32-31-15,31 0 16,0 0-16,0 0 15,-31 0 1,31 0 0,0 0-1</inkml:trace>
  <inkml:trace contextRef="#ctx0" brushRef="#br0" timeOffset="132811.537">9239 18383 0,'-31'0'218,"-1"0"-202,32-32-16,-32 32 16,32-31-16,-32 31 0,0 0 15,1 0-15,31-32 16,-32 32 0,0 0-1,32-32 1,-31 32-1,31-32-15,-32 32 16,32-31 0,-64 31-1,32-32 1,1 0 0,-1 0-1,0 1 1,32-1-1,-31 0 17,31 0-32,-32-31 31,32-32-15,-32 63-16,32-32 15,0 33-15,0-65 16,0 65-16,0-1 15,0 0-15,0 0 16,0-31 0,0 31 15,64-31-15,-1-64-16,-31 95 15,-1 0 1,-31 0-16,32 1 15,0 31 1,0 0-16,-32-64 0,32 64 16,-32-32-1,31 32 1,1 0 0,0 0 30,31 0-14,-31 0-17,0 0 1,0 0 0,-1 0-1,1 0 16,-32 64 1,32-64-17,-32 32 1,31-32 0,-31 31-1,32 1-15,-32 0 16,32 0-1,0-1 1,-32 1 0,32-32-16,-32 32 15,31 0 17,-31-1-32,0 33 15,32-1 1,0-31-1,-32 0 1,0 0 0,0-1-1,31-31 1,-31 32-16,32 0 16,-32 0-1,32-32-15,-32 31 16,0 1-1,32 0 1,-32 0 0,0-1 15,0 1 0,0 0-31,0 0 31,0-1-15,0 1 31,0 0-31,0 0 30,0-1-30,0 33 15,0-32 1,-32-32-1,32 31-31,-32-31 15,32 32 1,-32-32 0,32 32-1,-31-32 17,31 32 14,-32-32-46,0 0 63,1 0-47,-1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8:18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6064 0,'32'0'234,"31"0"-218,1 0-16,-32 0 15,63 0-15,-64 0 16,33 0-16,-32 0 15,31 0-15,-31 0 16,31 0-16,-31 0 16,32 0-16,-32 0 15,31 0-15,-31 0 16,-1 0-16,33 0 16,0 0-16,-33 0 15,1 0-15,0 0 16,31 0-16,-31 0 0,0 0 15,0 0-15,63 0 16,-64 0 0,1 0-16,0 0 15,0 0 1,0 0 0,-1 0-16,1 0 15,0 32-15,-1-32 16,1 0-16,32 32 15,-32-32-15,-1 0 16,1 0-16,0 0 16,31 0-1,-31 0 1,0 31 0,0-31-16,-1 0 15,33 0 1,-33 32-16,1-32 15,0 0 1,0 0-16,31 0 16,-31 0-1,0 0-15,-1 0 16,1 0 0,0 0-1,0 0-15,0 0 16,-1 0-1,1 0 1,-32 32-16,32-32 16,-1 0-1,1 0 1,0 0 0,0 0-1,0 0-15,-1 0 16,1 0-1,0 0-15,-1 0 16,1 0 0,0 0-16</inkml:trace>
  <inkml:trace contextRef="#ctx0" brushRef="#br0" timeOffset="1907.583">7080 6159 0,'32'0'297,"32"0"-281,-33 0-16,33 0 0,-33 0 16,1 0-1,0 0-15,0 0 16,31 0-1,-31 0-15,0 0 16,-1 0-16,1 0 16,64 0-16,-65 0 15,1 0-15,0 0 16,63 0-16,-63 0 16,0 0-16,-1 0 15,33 0-15,-1 0 16,-31 0-16,0 0 15,31 0-15,-31 0 0,31 0 16,-31 0-16,0 0 16,0 0-1,0 0-15,-1 0 16,1 0 0,0 0-1,-1 32 1,1-32 15,0 0 0,0 0 1</inkml:trace>
  <inkml:trace contextRef="#ctx0" brushRef="#br0" timeOffset="3882.104">14319 6096 0,'95'32'203,"-63"-32"-203,32 0 16,-32 0-16,31 0 15,-31 0 16,-1 0-15,1 0-16,0 0 16,0 0-1,0 0 1,-1 0 0,1 0-1,-32 31-15,63-31 16,-31 0-1,0 0-15,0 0 16,0 32 0,-1-32-1,1 0 1,-32 32 0,32-32-16</inkml:trace>
  <inkml:trace contextRef="#ctx0" brushRef="#br0" timeOffset="4861.065">16828 6286 0,'63'0'172,"-31"0"-172,31 0 16,-31 0-1,0 0 1,0 0 0,-32-31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39:17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6128 6159 0,'32'0'203,"31"0"-187,32 0-16,-31 0 0,-32 0 16,-1 0-16,33 0 15,-1 0-15,-31 0 16,0 0-16,31 0 15,-31 0 1,0 0-16,-1 0 16,1 0-1,0 0 1,0 0 0,31 0-16,1 0 15,-33 0 1,1 0-16,32 0 0,-1 0 15,-31 0-15,0 0 16,-1 0-16,33 0 16,-32 0-16,0 0 15,-1 0-15,1 0 16,0 0 0,-1 0-16,1 0 15,0 0 1,0 0-1,0 0 17,31 0-17,-31 0 1,-1 0 15,1 0 0,0 0-15,0 0 31</inkml:trace>
  <inkml:trace contextRef="#ctx0" brushRef="#br0" timeOffset="2695.012">3302 6032 0,'32'0'282,"31"0"-267,64 0-15,-63 0 16,31 0-16,-32 0 16,1 0-16,0 0 15,-1 0-15,-31 0 16,-1 0-1,1 0 1,0 0 15,0 0-15</inkml:trace>
  <inkml:trace contextRef="#ctx0" brushRef="#br0" timeOffset="7274.782">3715 7747 0,'-32'0'282,"-31"0"-267,31 0 1,0 0 15,0 0-15,0 0-16,32-32 15,-31 32 1,-33 0-16,33 0 31,-1 0-31,32-32 16,-32 32 0,0 0-16,-31-31 15,31 31-15,-63-32 16,31 32-16,32-32 15,-31 0-15,31 32 16,-63-31 0,63 31-1,0 0-15,1-32 16,-1 32 0,0 0-1,1 0 1,-1 0-16,0-32 15,0 0 1,0 32 15,1-31-31,-1 31 16,32-32 0,0 0-1,-32 32 1,32-32-1,-31 32 1,31-31-16,0-1 31,0-32-31,-32 33 16,32-1-16,0-32 16,0 1-1,0 31-15,0-63 16,0 63-16,32-95 15,-32 64-15,31-1 16,1 32 0,-32 1-1,63-1 17,-63 0-17,32 32 16,-32-32-31,32 32 47,-32-31-15,32 31-17,0 0 1,-1 0 15,1 0-31,0 0 16,-1-32-16,1 32 15,0 0-15,0 0 16,0-32 0,-1 32-16,1-32 15,0 32 1,-1 0-16,1 0 15,0 0 1,0 0 0,0 0-1,31-31-15,-31-1 16,31 32-16,-31 0 0,32 0 16,-33 0-1,33 0 1,-33 0-16,33 0 15,-32 0 1,0 0-16,-1 0 16,1 0-1,0 0 1,-1 0 0,-31 32-1,32-32-15,32 0 16,-32 0-1,-32 31 1,31-31 0,-31 32-1,32 0 1,0 0 0,-32-1-1,31 33 1,-31-1-1,32-31 1,-32 0-16,0 0 16,32-1-16,-32 33 15,0-32 1,0-1 0,0 33-1,0-32 1,0-1-1,0 1-15,0 0 32,0 0-17,0-1 1,0 1 0,0 0-1,0 0 1,0-1-1,0 1 17,0 0-1,0 31 0,0-31 0,-32-32 1,32 32-32,0 0 15,-32-1 1,32 1 15,0 0-15,-31 0-1,31-1 17,-32-31-32,0 0 31,32 32-31,-31-32 31,31 32-15,0 0 15,-32-32-31,0 0 31,0 0-15,32 31 15,-32-31-15</inkml:trace>
  <inkml:trace contextRef="#ctx0" brushRef="#br0" timeOffset="13045.079">4477 7461 0,'31'0'188,"97"32"-188,-2-32 16,-30 0-16,-1 32 15,32-32-15,0 0 16,-64 31-16,1-31 15,0 0-15,31 32 16,-64-32-16,1 0 16,32 0-16,31 0 15,-32 0-15,65 0 16,-33 0-16,0-32 16,159 1-16,-32-33 0,0 64 15,-63-32-15,0 32 16,-95 0-16,31 0 15,-32 0-15,1 0 16,-1 0-16,1 0 16,-1 0-16,1 0 15,-32 0-15,94 32 16,-94-32-16,32 0 16,-32 0-16,31 0 15,-31 0-15,63 0 16,-63 0-16,31 0 0,-31 0 15,31 0-15,-31 0 16,0 0 0,0-32-16,0 32 15,31 0-15,-31 0 16,-1 0-16,33 0 16,31 0-16,-63 0 15,31-31-15,-31 31 16,32 0-16,-1 0 15,1 0-15,-33 0 16,1 0-16,0 0 16,0 0 15,0 0-15,-1 0-16,1 0 15,0 0-15,-1 0 16,1 0-16,0 0 15,0 0-15,0 0 16,-1 0-16,33 0 16,-33 0-1,1 0 1,0 0-16,0 0 16,31 0-16,-31 0 15,0 0 1,-1 0-16,1 0 15,0 0 17,0 0-17,0 0 17,-32 31-1,31-31-16</inkml:trace>
  <inkml:trace contextRef="#ctx0" brushRef="#br0" timeOffset="21992.058">12573 7525 0,'32'0'297,"-1"0"-297,1 0 16,32 0-16,-1 0 16,-31 0-16,0 0 15,-1 0-15,33 0 16,-32 0-16,0 0 0,31-32 15,-31 32-15,31 0 16,-31 0-16,0 0 16,0 0-16,-1 0 15,1 0 17,0 0-32,-1 0 15,1 0 16,0 0 1,0 0-17,0 0-15,-1 0 16,1 0 0,0 0-1,-1 0 1,1 0-1,32 0 1,-32 0-16,-1 0 16,1 0-16,0 0 15,-1 0-15,1 0 16,0 0-16,0 0 16,0 0-16,-1 0 15,1 0 1,0 0-1,-1 0 1,1 0 15,0 0-15,0 0 15,0 0 32,-32 32-16</inkml:trace>
  <inkml:trace contextRef="#ctx0" brushRef="#br0" timeOffset="40506.518">20384 7620 0,'63'0'203,"0"0"-188,-31 0-15,32 0 16,-32 0-16,31 0 16,-31 0-16,-1 0 15,65 0-15,-64 0 16,31 0-16,0 0 16,-31 0-1,32 0-15,-1 0 16,1 0-16,-33 0 15,1 0-15,0 0 16,32 0 0,-1 0-16,-31 0 15,-1 0 1,1 0 0,0 0-1,0 0 1,0 0-1,-1 0 17</inkml:trace>
  <inkml:trace contextRef="#ctx0" brushRef="#br0" timeOffset="45934.852">7334 8572 0,'64'0'296,"-1"0"-296,1 0 16,31 0-16,-31 0 16,-1 0-16,32 0 15,-63 0 1,0 0-16,0 0 16,-1 0-1,1 0 1,0 0-1,-1 0 1,1 0 0,0 0 15,32 0-15,-33 0 15,1 0 16,0 0-16,-1 0-15,1 0 15,0 0 16,0 0-32,0 0 1,-1 0 15,1 0 0,-32 32-15,63-32 15</inkml:trace>
  <inkml:trace contextRef="#ctx0" brushRef="#br0" timeOffset="51707.481">8096 8477 0,'-32'0'343,"1"0"-311,31-32 30,-32 32-46,0 0-1,32-31-15,-31 31 32,-1-32-1,32 0 47,0 0-47,0 1-15,0-1 15,0 0-15,32 32-1,-32-32-15,0 1 16,0-1 0,31 32-1,-31-32 1,32 32-16,-32-32 31,32 32-15,-1-31-1,-31-1 32,32 32-31,-32-32-1,32 32 48,0 0-1,0 32-15,-32 0 16,0-1-48,0 1 17,0 0-17,0 0 1,0-1 0,0 1 15,0 0-16,0 0 17,0-1-17,0 1 1,0 0 46,0 0-30,0-1 30,0 1-15,-32-32-16,0 0 1,32 32-17,-32-32 16,0 0 16,1 0-15,-1 0-1,0 0 16,32-32 15,0 0 1,0 1-1,0-1-46,0 0 15,0 0-15,0 1-1,0-1 17,0 0 14,0 0 17,0 1-32,0-1 0,32 32 1,0-32 15,-1 32 15,-31-32-46,32 1 31,0 31-16,0 0 0,0 0 0,-32 31 79,0 1-63,0 0-16,0 0-16,0-1-15,0 1 32,0 0-1,0 0 16,0-1-16,0 1 0,-32-32 16,32 32-16,-32-32 16,32 32-31,0-1 15,-32-31-15,32 32 31,-32-32-16,1 0 16,-1 0-16,0 0 16,32-32 47,0 1-79,0-1 17,0 0 14,0 0-30,0 1 15,0-1 1,0 0 14,0 0-14,0 1-1,0-1 0,32 32-15,0 0 15,-32-32-15,0 0 15,31 32-31,1 0 62,0 0-30,0 0 15,-32 32 15,0 0-15,0 0-31,0-1-16,0 1 31,0 0 0,0 0 16,0 31-16,0-31 16,0 0-16,-32-32-31,32 31 16,-32-31 15,32 32 0</inkml:trace>
  <inkml:trace contextRef="#ctx0" brushRef="#br0" timeOffset="83718.188">4985 10668 0,'0'32'329,"0"-1"-314,0 1 16,31-32-15,-31 32 0,32-32-1,-32 32 1,32-32 15,-32 31-15,0 1 15,32 0-15,-32 0 15,0-1 0,32-31-15,-32 32-16,31 0 31,-31 0 0,32-32-15,-32 31-16,0 1 16,63-32-1,-63 32 1,32 0-1,0 31 1,-32-31 0,32-32-1,0 32-15,-32-1 16,31 1 0,1-32-16,0 64 15,-1-33 1,1-31-16,0 32 15,0 0 1,0 0-16,-1-32 16,-31 31-16,32 1 15,-32 0-15,32-32 16,-32 32-16,31-32 16,1 31-16,0 1 0,0-32 15,0 64-15,-1-33 16,1 1-1,0-32-15,-1 32 16,1 0-16,0 31 16,-32-31-1,32-32 1,-32 32-16,32-32 16,-1 31-16,1 1 15,0 0 1,-1 0-16,33-1 0,-64 33 15,95-32-15,-63-1 16,0 33-16,-32-32 16,63-32-16,-63 31 15,32 1-15,0 0 16,0-32-16,-32 32 16,31-1-16,-31 1 15,32-32-15,0 32 16,-32 0-16,31-32 15,1 31-15,0-31 16,-32 32-16,32-32 16,-32 64-16,0-33 15,32-31-15,-32 32 16,31-32 0,-31 32-16,32 0 15,0-32-15,-32 31 16,0 1-1,31-32-15,1 32 16,-32 0 0,32-32-16,-32 31 15,32-31 1,-32 32-16,0 0 16,63 0-16,-31-1 15,0 1 1,-1-32-16,1 32 0,0-32 15,32 32-15,-33 31 16,1-63-16,0 64 16,-1-64-16,65 31 15,-64 1-15,-1-32 16,1 32-16,-32 0 16,95-1-16,-63 1 15,-32 0 1,32-32-16,0 32 15,-1-1-15,-31 1 16,64 0-16,-33 0 16,-31-1-1,32-31-15,0 32 32,0 0-17,0 0 1,-32-1-16,31-31 15,1 32-15,-32 0 16,32-32 0,-32 32-16,31-1 15,-31 1 1,0 0-16,32 0 16,0-32-16,0 31 15,0 1 16,-1-32-15,-31 64 0,32-33-1,-32 1 17,32-32-17,-1 0 1,-31 32-1,32 0 1,0-1 31,-32 1-16,32-32 0,-32 32-31,32-32 125,-32 32-109,-32-64 281,32 0-297,-32 32 16,32-32-16,-32 32 15,0-63-15,32 31 16,-31 0-16,-1-31 15,0-1 1,1 33-16,-1 31 16,32-32-16,-64 0 0,64 0 15,-32 1-15,1-33 16,-1 64 0,-31-32-16,63 1 0,-32-1 15,32 0-15,-32 32 16,0-63-16,0 31 15,1 32 1,-1-64-16,0 33 16,1-33-1,-1 64 1,32-63-16,-32 63 16,0-32-16,0 32 15,32-32-15,-31 32 16,31-63-16,-32 63 0,0 0 15,32-32-15,-31 32 16,-1-32-16,0 0 16,0-31-16,-31-1 15,31 33-15,-63-33 16,31 32-16,32-63 16,-31 63-16,0-31 15,31 31-15,-32 0 16,32 32-16,1-95 15,-33 95-15,33-32 16,-33 1-16,32-33 0,0 32 16,-94-63-16,94 32 15,-32 31-15,32-95 16,-94 95-16,94-31 16,0 31-16,-32-63 15,1 31-15,0 32 16,31-31-16,0 31 15,0-31-15,-31 31 16,63 0-16,-32 0 16,0 1-1,1-1-15,-1 0 16,-32 0 0,32-95-1,-31 96 1,31-33-16,-127-126 15,128 190 1,-1-64-16,0 32 16,32 1-16,-95-1 15,95 0-15,-32 0 16,0-31-16,32-1 16,-31 64-16,-1-95 15,0 63-15,1 1 16,-1 31-1,32-32-15,0 0 16,-32 32 0,0-32-1,0 1 17,32-1-17,-31 32-15,-1-32 16,0 0-1,1 1 1,31-1 0,-32 32-16,0-32 15,32 0 17,-32 32-17,0 0 16,32 32 63,32 0-63,-32 0-15,32-1 0,0 65-1,0-96 1,-1 63-16,33-31 16,31 31-16,-31 1 15,-64-32 1,63-1-16,-31 1 15,-1 0-15,33 63 0,-64-63 16,95 0-16,-31 63 16,31 0-16,-31 0 15,-33-63-15,1 0 16,63 63-16,-63 32 16,95-32-16,-127-63 15,32 32-15,-1-33 16,1 33-16,0-1 15,32 1-15,-33-32 16,33 63-16,-33-32 16,33 1-16,0-1 15,31 33-15,-64-33 16,1-31-16,64 31 0,-65 1 16,33 31-16,-33-95 15,-31 32-15,96 31 16,-64-63-16,-1 64 15,33 31-15,-33-31 16,33-1-16,31 96 16,-63-127-1,0 63-15,-1-32 16,1-31-16,32 63 16,-32-31-16,-1-32 15,1 31-15,0 1 16,-32-33-16,31-31 15,33 96-15,-32-96 16,-32 31 0,32-31-16,-32 64 15,63-1-15,-31-31 16,-1-32-16,-31 32 31,32-32-31,-32 32 16,32-1-1,0 1-15,0 0 16,-32 0-16,63-1 16,-31-31-16,-32 32 15,31 0 1,-31 0-16,32-32 16,-32 31-1,0 1-15,32-32 16,0 32-1,0-32 1,-32 32 0,31-32-1,-31 31-15,0-62 32,-31-65-32,-128-285 15</inkml:trace>
  <inkml:trace contextRef="#ctx0" brushRef="#br0" timeOffset="88285.931">6318 14224 0,'0'32'313,"0"-1"-266,0 1-32,0 0 1,0 0 31,32 31-47,-32-31 16,0 0-16,0-1 15,0 1 1,32-32 15,-32 32-31,32-32 31,-32 32-15,0-1 0,31 1-1,1 0-15,0 0 16,-32-1-1,31-31 1,-31 32-16,32 32 16,0-1-1,0-31-15,0 0 16,-1-1-16,-31 1 16,0 0-16,64 31 15,-33-31 1,-31 0-1,32 0-15,0-1 16,32 33-16,-33-32 16,33-1-16,-33-31 0,1 32 15,0-32-15,-32 32 16,64 0 0,-33-32-1,1 31-15,31 1 16,1-32-16,-32 0 15,0 32-15,-1-32 16,64 32-16,-63-32 16,32 0-1,-32 0-15,-1 0 0,1 0 16,0 0 0,-1 0-1,1 0-15,0 0 16,32-32-1,-1 32-15,-63-32 16,63 32-16,-31-32 16,32 32-16,-32-31 15,-1-1-15,1 32 16,0 0 0,-32-32-16,63 32 15,-63-32 1,32 32-1,0 0 1,-32-31 0,32 31-1,-1 0 1,64-64 0,-63 32-16,32 1 15,-32 31-15,31-32 16,-31 0-16,-1 0 15,1-31 1,0 63 0,-32-32-1,64-31-15,-33 63 16,-31-32-16,64 0 16,-64 0-16,31-31 15,1 63 1,-32-32-16,32 0 15,0 1 1,0-33 0,-32 1-1,31 63 1,-31-32-16,32-95 31,95-127-31,-95 127 0,0 0 16,31-127-16,-31 159 15,-1-1-15,-31 65 16,0-1 0,32 32-16,-32-64 15,0 33 17,-32-1-1,1 0 0,31 0-31,-32 32 16,32-31-1,-32 31 1,32-32-16,-31 0 16,-1 32-16,32-32 15,-32 32 1,32-31-16,-32 31 0,32-32 15,-63-32-15,-1 1 16,64 31-16,-63 0 16,63 1-1,-64-33-15,-31-31 16,63 63 0,-31-63-1,31 63-15,32 0 16,-32 32-16,0-31 15,32-1-15,-31 0 16,31 0 0,-32 1-1,32-1 1,-32 0 0,1 32-1,31-32 1,-32 1 15,0-1-15,0 32-1,0 0 17,1 0 14,-1 0-14,0 0 30,1 0-46,-1 32 15,32-1 0,0 1 32,-32-32-48,32 32 48,0 0-32,0-1 47,0 1-31,32-32 47,0 0-63,-32 32 0,31-32-31,-31 32 32,0-1 46,0 1-16,0 127-46,0 0 0,0-96-16,0-31 15,0 0 1,0-1 15,32 1 0,-32 0 1,32-32 14</inkml:trace>
  <inkml:trace contextRef="#ctx0" brushRef="#br0" timeOffset="89730.58">8477 12192 0,'32'0'203,"0"0"-187,-1 0 0,1 0-16,0 0 15,0 0 1,0 0-16,-1 0 31,1 0-31,0 0 16,-1 0-1,1 0-15,0 0 16,0 0 0,0 0-1,-1 0-15,1 0 31,0 0-31,-1 0 16,1 0 0,0 0 15,32 32-31,-33-32 16,1 0-16,0 0 15,-32 31 1,31-31-1,1 0 1</inkml:trace>
  <inkml:trace contextRef="#ctx0" brushRef="#br0" timeOffset="93775.326">6286 10700 0,'0'31'281,"0"1"-265,0 0-1,0 0-15,0-1 16,0 65-16,0-65 16,0 33-16,0-32 15,0 63-15,0-32 0,0 33 16,0-33-16,0 1 15,0-1-15,0-31 16,0 63-16,0-63 16,0 31-16,0-31 15,0 0-15,0 0 16,0-1 0,0 1-16,0 0 15,0 0 1,0 31-1,0 1 1,0-1-16,32 32 0,-32-31 16,0-1-16,0-31 15,0 32-15,0-1 16,0-31-16,0 0 16,0 31-16,0 32 15,32-63-15,-32 32 16,0-1-16,32 1 15,-32-33-15,0 1 16,0 0-16,0 0 16,0-1-1,0 1-15,0 0 16,0 0 0,0 31-1,0-31 1,0 0-1,0-1 1,0 1-16,0 0 16,0 0-1,0-1-15,0 1 16,0 0-16,0 0 16,0 31-16,0 1 15,0-33-15,0 1 16,0 32-16,0-33 15,0 1-15,0 0 16,0 0 0,0-1-1,0 1-15,0 0 16,0 0 0,0-1-1</inkml:trace>
  <inkml:trace contextRef="#ctx0" brushRef="#br0" timeOffset="95512.045">7779 10477 0,'0'32'313,"0"0"-313,0 0 15,0-1-15,0 1 16,0 0-16,0 31 15,0-31-15,0 63 16,0 1-16,0-33 16,0 32-16,0 1 0,0-33 15,0 1 1,0-33-16,0 33 0,0-1 16,0-31-1,0 32 1,0-1-16,0-31 15,0 0-15,0 31 16,0-31-16,0 63 16,0-63-16,0 31 15,0 1-15,0-1 16,0-31-16,0 32 16,0 31-16,0-32 15,0 1-15,0 31 0,0-31 16,0 31-16,0 0 15,0-63-15,0 0 16,0-1-16,0 1 16,0 0-1,0 0-15,0-1 16,0 33 0,0-32-1,0 31-15,0-31 16,0 31-16,0-31 15,0 32-15,0-33 16,0 1 0,0 0-1,0 0-15,0 31 16,0-31 0,0 0 15,0-1-31,0 1 31</inkml:trace>
  <inkml:trace contextRef="#ctx0" brushRef="#br0" timeOffset="98136.004">16859 11366 0,'32'0'343,"31"0"-327,1 32-16,0-32 16,62 0-16,-30 32 15,31-32-15,-32 0 16,0 0-16,0 0 15,1 0-15,-1 32 16,-63-32-16,31 0 16,33 0-16,-33 0 15,0 0-15,-31 0 16,32 0-16,-1 0 16,-31 31-16,0-31 15,31 0-15,1 0 0,-32 0 16,-1 64-16,64-64 15,1 0-15,-1 0 16,32 0-16,-63 0 16,31 0-16,0 0 15,-31 0-15,-33 0 16,64 0-16,-63 0 16,32 0-16,-1 0 15,-31 0-15,63 0 16,-31 0-16,63 0 15,-64 0-15,1 0 16,31 0-16,-32 0 16,1 0-16,-32 0 15,31 0-15,1 0 16,-33 0-16,1 0 0,0 0 16,32 0-16,-33 0 15,1 0-15,0 0 16,31 0-16,1 0 15,-32 0-15,-1 0 16,33 0-16,-1 0 16,-31 0-1,0 0-15,0 0 16,-1 0-16,1 0 16,0 0-1,-1 0-15,1 0 16,0 0-1,0 0 1,0 0 15,-1 0-31,1 0 16,0 0 0,-1 0 15,1 0 0</inkml:trace>
  <inkml:trace contextRef="#ctx0" brushRef="#br0" timeOffset="99622.065">17018 13240 0,'95'0'281,"-31"-32"-265,31 32-16,0-32 15,-31 32-15,63-32 16,-64 32-16,1-31 15,63 31-15,0-32 16,32 0-16,-33 0 16,65 1-16,-96 31 0,64-32 15,-96 32-15,96-32 16,-127 32-16,31-32 16,1 32-16,31-63 15,-31 63-15,63 0 16,0 0-16,-64 0 15,64 0-15,-32 0 16,1 0-16,-33 0 16,1 0-16,-33 0 15,33 0-15,0 0 16,-33 0-16,33 0 16,-1 0-1,1 0 1,-32 0-16,-1 0 0,33 0 15,-1 0-15,-31 0 16,0 0-16,0 0 16,-1 0-16,1 0 15,0 0 1,-1 0 0,1 0-1,32 0 16,-64 32-15</inkml:trace>
  <inkml:trace contextRef="#ctx0" brushRef="#br0" timeOffset="118565.237">18066 13557 0,'-32'0'312,"0"-32"-312,0 32 32,1 0-32,31-31 0,-32 31 15,0-32-15,1 32 32,31-32-32,-32 32 15,-32-32-15,64 1 16,-32 31-1,1 0-15,31-32 16,-32 32 0,0 0-1,32-32 1,-63 32-16,31-32 16,0 1-1,0 31-15,32-32 16,-31 0-1,-1 0 1,0 1 0,1 31-1,31-32 1,-32 32-16,32-64 16,0 33-1,-32-1-15,0 0 16,32 0-16,0 1 15,0-1 1,0-32 0,0-31-1,0 32-15,32 31 16,0-63-16,-32 63 16,32-63-1,-32 63 1,0 0-1,31 32-15,-31-32 16,32 32 15,-32-31-15,32 31-16,-32-32 16,31 32-1,1-32-15,0 32 16,0 0-1,0 0-15,31 0 16,-31 0-16,-1 0 16,65 0-16,-64 0 15,-1 0 1,1 0 0,0 0-16,-1 0 15,1 0 1,0 0-16,-32 32 15,32-32-15,-32 32 16,32-32 15,-1 31-31,1-31 16,0 32 0,-32 0-1,31 31-15,1-31 16,-32 0-16,32 0 15,-32-1 1,0 1-16,32 32 16,-32-33-16,0 1 15,0 32 1,0-1-16,0-31 16,0 31-16,0 1 15,0-1-15,0-31 16,0 0-16,-32 0 31,32-1-31,-32 1 31,0 32-15,32-1-16,-63-31 0,63 0 16,-32-32-1,1 31-15,31 1 16,-32 0-1,0 0 1,-63-1 0,63-31 15</inkml:trace>
  <inkml:trace contextRef="#ctx0" brushRef="#br0" timeOffset="120152.525">17208 13843 0,'0'32'203,"-63"31"-187,31-31-16,-31 63 16,63-63-16,0 0 31,-32-32-31,32 31 15,0 1 1,-32-32 0,32 32-1,-32 31 1,32-31 0,0 0 15,0 0-16,0-1 17,0 1-1,0 0-15,0 0-1,0-1 1,32 1 15,-32 0 0,32-32-15,-32 32 0,0-1 30,32-31-30</inkml:trace>
  <inkml:trace contextRef="#ctx0" brushRef="#br0" timeOffset="122138.824">17240 14224 0,'64'0'297,"-32"0"-281,-1 0 15,1 0 16,-32 32-32,0-1 17,0 1-1,0 0-16,0 0-15,0-1 32,-32 1-32,32 0 15,-31 0 1,-1-1 0,0 1-1,32 0 1,-32 0-1,0-32 1,32 31-16,-31-31 16,-1 0-1,32 32-15,-32-32 0,1 0 32,-1 0-17,0 0 16,32-32 16,0 1 0,32-1-31,-32 0-1,32 32-15,-1 0 32,-31-32-1,32 32-31,0 0 16,-1 0 30,1 0-30,0 32 15,0-32-15,0 0-16,-32 32 16,31-32 15,-31 32-16,32-32 1,0 0 0,-1 0 46</inkml:trace>
  <inkml:trace contextRef="#ctx0" brushRef="#br0" timeOffset="122700.333">17685 14732 0</inkml:trace>
  <inkml:trace contextRef="#ctx0" brushRef="#br0" timeOffset="124008.808">18256 14256 0,'0'31'313,"0"1"-282,0 32-15,0-33-1,0 1 17,0 0-17,0 0 17,0-1 14,0 1-14,0 0-1,0 0 63</inkml:trace>
  <inkml:trace contextRef="#ctx0" brushRef="#br0" timeOffset="125540.834">18447 14065 0,'0'32'313,"0"0"-298,31-32 1,-31 31-16,0 1 16,0 0-1,0 0 1,0-1 31,0 1-32,0 32 1,0-33 15,0 1-15,32 0-1,-32 0-15,0-1 16,0 1 0,0 0-1,0 0 1,0-1 15,0 1-15,0 0-1,0 0 1,0-1 0,0 1 15,-32 0-15,1-32-1,31 32 1,-32-32-16,0 0 15,1 0 17,31 31-17,-32-31 1,0 0 0,0 0-1,0 0 1</inkml:trace>
  <inkml:trace contextRef="#ctx0" brushRef="#br0" timeOffset="127969.705">7556 11779 0,'-31'0'297,"31"-63"-282,-32 63-15,0-32 16,1 32 0,-1-32-1,32 0-15,-32 32 16,0-31 0,32-1-16,0 0 15,-32 32-15,32-32 16,-31 1-1,-1 31 1,32-32-16,-32 0 16,32 0-16,-31 32 15,31-31 1,-32-1-16,32-32 16,-32 64-1,32-31-15,0-1 16,0 0-1,0 0 17,0 1-17,0-33-15,0 32 16,0 1 0,32-1-1,0 32 1,-1-32-16,1 0 15,31 32-15,1-95 16,31 95-16,0-63 0,-31 31 16,31 0-16,-63 0 15,0 1-15,-1 31 16,1 0-16,-32-32 16,32 32-1,0 0 1,0 0-16,-1 0 15,1 0 1,0 0 0,-1 32-16,1-32 31,-32 31-31,32-31 16,0 0-16,-32 32 0,63 0 15,-31 0-15,0 31 16,-1-31-1,1 0 1,-32-1 0,32 1-16,0 63 31,-32-31-31,-32 63 16,32-32-16,0-63 15,0 31-15,-32-31 16,32 0-16,0 0 15,0-1 1,-32 1-16,1-32 16,31 32-1,-32-32 1,32 63 0,-63-63-16,31 0 31,0 0-31,0 0 15,-95 0-15,64 0 16,-64 0-16,-32-31 16,127-1-16,-63 32 15,63 0-15,1 0 16,-1 0 0,0-32-1</inkml:trace>
  <inkml:trace contextRef="#ctx0" brushRef="#br0" timeOffset="129578.3">8287 9557 0,'-32'31'218,"32"1"-202,0 0 0,0 0-1,0-1-15,0 1 16,-32-32-1,32 64-15,0-33 16,0 1 0,0 0-16,0 0 15,0-1 1,-31-31 0,31 32-1,0 0 1,0 0 15,0-1 0,0 1 1,0 0-1,0 0 31,31-32-46,-31 31 15,32-31-15,0 0 15,-32 32-15,31-32-1,1 32 79,-32 0-63,32-32-15,-32 31 15,64-31-15,-64 32-16,31 0 47</inkml:trace>
  <inkml:trace contextRef="#ctx0" brushRef="#br0" timeOffset="130834.715">8636 9779 0,'0'32'297,"0"-1"-281,0 1 0,0 0-16,0 0 15,0-1 16,0 1 1,0 0-1,0 0-15,0-1-1,0 1 16,0 0 1,0 0-32,0-1 47,0 33-1,0-96 1</inkml:trace>
  <inkml:trace contextRef="#ctx0" brushRef="#br0" timeOffset="131918.755">9144 10160 0,'-64'0'329,"64"32"-314,-31-32 1,-1 63 15,0-63 16,32 32-16,-31-32 0</inkml:trace>
  <inkml:trace contextRef="#ctx0" brushRef="#br0" timeOffset="133478.982">9334 9715 0,'0'0'0,"32"0"219,0 0-203,0 0-16,0 0 15,31 0 1,-31 0 15,-32 32-15,31-32-1,1 0 1,-32 32 0,0 0 30,32-32-30,-32 31 15,0 1 1,0 0-32,-32 0 15,32-1 1,-32-31-1,32 32 1,-31-32-16,-1 32 16,0-32-1,32 63 1,-31-63 0,-1 0-16,32 32 15,0 0 1,-32-32-1,0 32 17,0-32 15,64 0 46,64 0-77,-33 0-16,-31 0 16,-1 0-16,1 0 15,0 0 1,0 0-1,0 0 1,-1 0-16,1 0 31,0 0 1</inkml:trace>
  <inkml:trace contextRef="#ctx0" brushRef="#br0" timeOffset="134892.286">9874 9493 0,'0'32'297,"0"0"-297,0-1 15,0 1 1,0 0 15,0 31-15,0-31 15,0 0 0,0 0-15,0-1 15,0 1 0,0 0-15,0 0-16,0-1 31,0 1 0,0 32-15,0-33 0,-32 33-1,1-64 1,31 32-16,0-1 0,-32-31 16,32 32-1,-32-32-15,32 32 16,0 0-16,-31-32 15,31 31 1,-32 1 0,-32 32-1,64-33-15,-63 33 16,63-32 0,-32-32-16,32 31 15,-63 1 1,-33 63-16,64-63 0,-31-32 15,63 32-15,-32-32 16,1 0-16,-1 32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4T03:43:32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2445 5874 0,'31'0'281,"1"0"-265,0 0-16,0 0 16,31 0-1,-31 0-15,0 0 16,31 0-16,-31 0 16,63 0-16,-31 0 15,-33 0-15,33 0 16,63 31-16,-32-31 15,1 32-15,-1-32 16,-32 0-16,33 0 16,-96 32-16,63-32 15,-31 0-15,-1 0 16,65 0 0,-64 0-16,31 0 15,0 0 1,-31 0-16,32 0 15,-32 0-15,-1 0 16,33 0-16,-1 0 16,-31 0-16,0 0 15,31 0 1,-31 0-16,31 0 16,-31 0-16,64 32 15,-65-32-15,33 0 16,-1 0-16,33 0 15,-1 31-15,-32-31 0,33 0 16,-65 0-16,1 0 16,0 0-16,-1 0 15,1 0-15,-32 32 16,32-32-16,0 0 16,0 0-1,-1 0 1,33 0 31,-96 0-16</inkml:trace>
  <inkml:trace contextRef="#ctx0" brushRef="#br0" timeOffset="1654.866">13780 6001 0,'31'0'297,"1"0"-281,0 0 15,-1 0-31,1 0 16,0 0 46,0 0-31,0 0-31,-1 0 16,1 0-16,0 0 16,-1 0-16</inkml:trace>
  <inkml:trace contextRef="#ctx0" brushRef="#br0" timeOffset="13358.216">3080 7271 0,'0'-64'281,"0"32"-265,0 1-1,0-1 17,0 0-17,0 0 1,32 32 15,-32-31-15,31-1 15,1 32-15,-32-32-1,32-63 1,-1-96-16,1 64 16,0 32-16,-32 0 15,0-32-15,32 127 16,-32-32-16,0 0 15,0 1 32,0-1-31,0 0 15,-32 32 125,32 32-124,0 0-17,0-1 17,0 1-17,32 0 1,0 0-1,31-32-15,-31 95 16,-1-95-16,33 32 16,-32-32-16,31 31 15,-31-31-15,0 32 16,-1-32 0,33 32-16,-64 0 15,32-32-15,0 31 16,-1 1-1,1-32 1,31 0 0,-31 32-1,0-32 1,0 0 15,0 0-31,-32 32 16,31-32-1,1 0 1,0 0 0,-1 0 15,-31 31 0,0 1 0,0 0 1,0 0-1,-31-1-15,-1 1-1,0 32 1,1-1-16,-1-31 15,0 31-15,0-31 16,32 63-16,-32-31 16,-63 31-16,95-31 15,-31 31-15,31-63 16,-32 31-16,32-31 16,0 0-1,0-1 1,-32 1-1,32 0 17,0 31-1,-32-63-15,32 32-1,-32-32 16,32 32-15,-31-32 0,-1 0 15,0 0 0,32-32-15,-31-31-16,-1 63 15,-32-64-15,32 32 16,1 1-16,-33-65 16,64 65-16,-31 31 15,31-32-15,-64 32 16,64-32 0,-32 32-1,32-32 1,0 1-1,0-1-15,-32 0 32,32 0-17,-31 32 95,-1 0-79,32-31 0,-32 31 16,32-32-16</inkml:trace>
  <inkml:trace contextRef="#ctx0" brushRef="#br0" timeOffset="16051.085">4477 6985 0,'-64'0'312,"33"0"-281,-1 0-15,32-64 0,-32 64-16,32-31 31,-32 31-15,0 0-1,1-32 16,-1 32-15,32-32 15,-32 32-15,1 0 15,31-32-15,0 1-1,0-1 1,0 0 31,0 0-31,0 1-1,0-1 1,0-32-1,0 33 1,31 31 0,-31-32-16,0 0 31,0 0-31,0 1 31,32-1-15,-32 0-1,32 32 1,-32-32 0,31 32-1,-31-31 1,32 31 46,-32-32-46,32 32 0,-32-32 15,32 32-15,-32-32-1,32 32 1,31 0-1,-31 0 1,-1-31 0,1 31-1,0 0 17,0 0-17,0 0 16,-1 0-15,-31 31-16,32-31 16,-32 32-1,0 0 1,32-32-16,-1 32 31,-31-1-15,32-31-1,-32 32 1,0 0-16,0 0 16,0-1-1,0 1-15,0 0 16,32-32 0,-32 32-1,0 31 1,0-31 15,0 0 0,0-1 1,0 1-17,32-32 1,-32 32-1,0 0 17,0-1-1,0 1-15,-32 0 15,0-32 16,32 32-47,-32-32 15,1 0 1</inkml:trace>
  <inkml:trace contextRef="#ctx0" brushRef="#br0" timeOffset="17323.226">5652 7461 0,'95'0'157,"-32"0"-142,64 0-15,-63 32 16,-1-32 0,-31 0-1,0 0-15,0 0 16,-1 0 15,1 0-15,0 0-1,-1 0 1,-31 32-16,32-32 16,0 0-1,0 0 1,0 0 15</inkml:trace>
  <inkml:trace contextRef="#ctx0" brushRef="#br0" timeOffset="105863.479">3175 8604 0,'-32'0'328,"-31"0"-281,31 0-16,0-32 47,0 32-46,1 0-17,-1 0 32,32-31-31,-32 31-1,32-32 17,-31 0-1,-1 32 0,32-32 16,-32 32-31,32-31-1,0-1 48,0 0-32,0 0 0,0 1-15,0-1 0,0 0 15,0 0-16,0 1 1,0-1 31,0 0-47,0 0 16,0 1 15,32 31-16,0 0 1,-1-32 15,1 32-15,0 0 0,-1 0-1,1-32 1,0 32 15,32 0 16,-33 0-16,1 0 0,0 0 32,-1 0 31,-31 32-63,0 0 0,0-1-15,0 1-1,0 0 1,0 0 0,0-1-1,0 1-15,0 0 32,0 0-32,0-1 15,-31 1 1,31 0 15,0 0-15,0-1-1,0 1 32,0 0-47,0 0 63,0-1-32</inkml:trace>
  <inkml:trace contextRef="#ctx0" brushRef="#br0" timeOffset="109955.719">6286 8477 0,'32'32'297,"0"-32"-281,0 0-1,0 32 1,-1-32-16,1 0 16,0 0-1,-1 0 1,1 0-1,0 0-15,0 31 16,31-31 0,-31 0-1,31 0 1,-31 0-16,0 32 16,0-32-16,0 0 15,-1 0 1,1 32-1,0-32-15,-1 0 16,1 0 0,-32 32-1,32-32 1,0 0 15,0 0-15,-1 0-1,-31 31 1,-31-31 125</inkml:trace>
  <inkml:trace contextRef="#ctx0" brushRef="#br0" timeOffset="112321.187">6191 8604 0,'-31'0'203,"-1"0"-187,0 32 0,0-32-1,0 0 1,1 0-16,-1 0 31,0 0-31,1 0 16,-1 0-1,-32 0 1,1 32-16,-1-32 16,1 0-1,31 0 1,0 0-1,0 0 1,1 0 0,-1 0-1,0 0 1,1 0 0,31-32-1,-32 0 16,32 0-15,-32-31 0,32 31-1,0 0 1,0 1-16,0-1 31,0 0-15,0 0-1,0 1 1,0-1 0,0 0-1,32 32 1,-32-32 0,0 1-1,32 31 1,-1 0-16,-31-32 15,32 32-15,-32-64 16,32 64 0,-32-31-16,31 31 31,1-32-15,0 32-1,0-32 1,0 0-1,-1 32 17,-31-31-32,32 31 15,-32-32-15,32 32 32,-1 0-17,1 0-15,-32-32 16,32 32-1,0 0 17,0 0-17,-1 0 1,33 0 0,-33 0 15,1 0-16,0 0 17,0 0-17,-32 32 1,32-32 0,-1 32-1,1-32 16,0 31-15,-32 1 0,0 0 15,31-32 0,-31 32-31,0 31 16,0 1 15,0-33-15,0 1-1,0 32 1,0-33 0,0 1 15,0 0 0,0 0-31,-31-1 31,31 1-15,-32-32 0,32 32-16,0 0 46,-32-32-30,1 0 31</inkml:trace>
  <inkml:trace contextRef="#ctx0" brushRef="#br0" timeOffset="135486.107">14478 7525 0,'32'0'94,"63"0"-79,0 0-15,-31 0 16,31 0-16,32 0 16,-32 0-16,32 0 15,-63 31-15,-1-31 16,32 0-16,-63 0 16,32 32-16,-32-32 15,-1 0-15,1 0 16,0 0-16,-1 0 15,1 0 1,0 0 0,63 0-16,-63 0 15,0 0-15,127 32 16,-128-32 0,1 0-1,-32 32 1,32-32-16</inkml:trace>
  <inkml:trace contextRef="#ctx0" brushRef="#br0" timeOffset="136342.713">14192 8509 0,'0'0'0,"96"0"93,-1 0-77,-32 0-16,1 0 16,31 0-16,0 0 15,-31 0-15,31 0 0,32 0 16,-63 0 0,62 0-16,-30 0 0,-33 0 15,32 0-15,-31 0 16,0 32-16,-1-32 15,-31 0-15,63 0 16,-63 0-16,63 0 16,-63 0-16,-1 0 15,33 0-15,0 0 16,-33 0 0,1 0 15</inkml:trace>
  <inkml:trace contextRef="#ctx0" brushRef="#br0" timeOffset="138873.173">21939 6794 0,'0'64'281,"0"31"-265,0-63-16,0 31 15,0 64-15,0-63 16,0-1-16,0 33 16,0-65-16,0 1 15,0 0 1,0 0-16,0-1 15,0 1 1,0 0 0,0 0-1,0-1 1,-31 65-16,31-33 16,0 1-16,0-1 15,0 32-15,-32-63 16,32 32-16,-32 63 15,32-96-15,0 1 16,0 0 0,0 0-1,0-1 1,0 1 0,0 0-1,0 0 1,0-1 15,0 1 32</inkml:trace>
  <inkml:trace contextRef="#ctx0" brushRef="#br0" timeOffset="140369.928">23622 7048 0,'0'96'156,"0"-65"-140,0 65-16,0-33 16,0-31-16,0 31 15,0 33-15,0-1 0,0-63 16,0 126-16,0-126 15,0 32-15,0-1 16,0-31-16,0 0 16,0-1-1,0 1-15,0 0 16,0 0 0,0-1-1,0 1 1,0 0-1,0 0 1,0 31 15,0-31-15,0 0 31</inkml:trace>
  <inkml:trace contextRef="#ctx0" brushRef="#br0" timeOffset="149789.62">10541 2635 0,'-32'95'281,"-63"32"-281,0 96 16,0-96-16,31 63 15,-31-31-15,31 31 16,33-94-16,31-1 16,-32 0-16,0 0 15,0-31-15,32-1 16,0 33-16,-32-1 0,32-32 15,0 1 1,0 31-16,-31-31 0,31-1 16,0 32-16,0 1 15,0-1-15,0-32 16,0 1-16,0 31 16,0-31-16,0-33 15,0 1-15,0 32 16,0-1-16,0-31 15,0 31-15,0 1 16,0 63-16,0-32 16,0 32-16,0-63 15,0 31-15,0 0 0,0-31 16,0-33-16,0 33 16,0-32-16,0 31 15,31-31-15,-31 0 16,32 63-16,0 0 15,-32-31-15,159 190 16,-64-64-16,-63-95 16,0 64-16,63 95 15,-95-222 1,31 31-16,33 64 16,-32-63-1,0-1-15,-32 33 16,31-1-16,-31-63 0,0 63 15,32 0-15,0-63 16,-32 63-16,0 0 16,63-63-16,-31 63 15,-32-63-15,32 32 16,31 31-16,-31-63 16,31 63-16,-31-32 15,0-31-15,32 32 16,-33-33-16,-31 33 15,32-64-15,31 95 16,-63-31-16,32-33 0,-32 1 16,0 63-16,32-31 15,-32-1-15,32-31 16,0 63-16,-32-31 16,0-1-16,0 1 15,31 31 1,-31-63-16,32 31 15,-32-31-15,0 32 16,0-33-16,0 1 16,32 32-16,-32-1 15,31 1-15,-31-33 0,0 1 16,0 0 0,0 31-16,0-31 0,0 32 15,32-1 1,-32-31-16,0 0 15,0-1-15,0 1 16,32 0-16,-32 0 16,0 31-16,0-31 15,0 0-15,0-1 16,64 33 0,-64-32-1,0 31-15,31 1 16,-31-33-1,32 33-15,-32-1 16,32-63 0,-32 32-16,0 0 15,31 0-15,-31-1 16,64 33 0,-32-64-1,-32 32-15,0-1 16,32-31-16,-32 32 15,31-32-15,-31 32 16,64-159 0,31-95-1,-63-1-15,-32 192 16,0-96-16,0 0 0,0-191 16,0 223-1,0-127-15,0 63 0,0 64 16,0-1-16,0 1 15,32 0-15,-32 63 32,-32 32 30,0 0-62,32-32 16,-32 32-16,0 0 15,1 0 17,-1 0-17,0 0 1,1 0 0,-1 0 46,32 32-31,-32-32 16,32 32-16,0 0-15,0-1 15,-32 1-15,32 0 0,0 0-1</inkml:trace>
  <inkml:trace contextRef="#ctx0" brushRef="#br0" timeOffset="150606.516">11652 10319 0</inkml:trace>
  <inkml:trace contextRef="#ctx0" brushRef="#br0" timeOffset="152617.61">12097 10160 0,'0'32'250,"31"-1"-235,-31 1-15,0 0 16,32-32 0,-32 32-1,32-1-15,-32 1 16,32-32-16,0 0 16,-32 32-16,31-32 15,1 32-15,0-1 16,-1 1-16,97 63 15,-97-63-15,1 0 16,63 0-16,1 31 16,-65-63-16,33 64 15,-33-64 1,1 31-16,0-31 16,0 0 15,0 0 16,-1 0-32</inkml:trace>
  <inkml:trace contextRef="#ctx0" brushRef="#br0" timeOffset="155166.383">12668 2476 0,'96'0'78,"-33"0"-78,32-31 16,-31 31-16,-32 0 15,63 0-15,0 0 16,0 0-16,0-32 16,33 0-16,-2 32 15,-30-32-15,-33 32 16,96-31-16,-95 31 0,31 0 16,-64 0-16,1 0 15,32 0-15,-1 0 16,1 0-16,-1 0 15,-31 0-15,32 0 16,-33 31 0,1-31-1,0 0 17,-32 32-1</inkml:trace>
  <inkml:trace contextRef="#ctx0" brushRef="#br0" timeOffset="156184.325">12351 3238 0,'127'32'110,"0"-32"-95,0 0-15,-32 32 16,64-32-16,-127 0 16,63 0-16,-64 0 15,33 32-15,0-32 16,-1 0-16,-31 31 16,31-31-16,1 0 15,63 0-15,-32 32 16,32-32-16,-32 32 0,64 31 15,-96-63-15,65 32 16,-65-32-16,0 0 16,1 32-16,0 0 15,-33-32 1,1 0 0,-32 31-1,32-31 1</inkml:trace>
  <inkml:trace contextRef="#ctx0" brushRef="#br0" timeOffset="158165.98">14383 9493 0,'0'191'125,"0"-128"-125,0 32 16,0-31-16,31-32 15,-31 63-15,0-32 16,32 128-16,-32-64 16,0 0-16,0 190 0,0-285 15,0 127 1,-32-96-16,32-31 0,0 0 16,0 0-1,0-1 16,0 1-15,0 0 0,0 0 15</inkml:trace>
  <inkml:trace contextRef="#ctx0" brushRef="#br0" timeOffset="159141.542">15748 9557 0,'0'63'172,"0"128"-156,0-1-16,0-31 16,0-64-16,0-31 15,0-1-15,0-31 16,0 0 15,0-1-31,0 1 31,0 0-15,0 0 15,0-1-15,0 1 15,0 0 16,-32-32-47</inkml:trace>
  <inkml:trace contextRef="#ctx0" brushRef="#br0" timeOffset="164512.222">21114 9747 0,'0'32'219,"32"-32"-203,-96 0 124,32 0-124,0 0 0,1 0-16,-1 0 15,0 0 16,1 0 1,62 0 108,-31 95-108,0 0-17,0-63-15,0 0 0,0 0 31,32-1-31,-32 1 0,0 0 32,0 31-32,0 1 15,0-32 1,0-1 0,0 1-16,0 0 31,0 0-16,0 95 1,0-96 0,0 1-1,0 0-15,0 0 0,0-1 16,0 1 0,0 0-1,0 0 32,0-1 0</inkml:trace>
  <inkml:trace contextRef="#ctx0" brushRef="#br0" timeOffset="166745.096">20955 10858 0</inkml:trace>
  <inkml:trace contextRef="#ctx0" brushRef="#br0" timeOffset="168728.269">23400 9461 0,'0'64'141,"0"-32"-126,0 31 1,-32 64-16,0 0 16,-31 95-16,-1 32 15,33-95-15,-33 0 16,32-64-16,32 0 16,0-63-16,0 0 15,0 0 1,0-1 15,0 1-31,0 0 16,0 0-16,0-1 31,0 1 0,0 0-31,0 0 47</inkml:trace>
  <inkml:trace contextRef="#ctx0" brushRef="#br0" timeOffset="170828.223">18383 8509 0,'0'63'281,"0"1"-265,0-32-1,0-1 1,0 1 0,0 0-1,-31-32-15,31 32 16,0-1 0,0 1-1,0 0 32,0 0 16,-32-32 30,32 31-93,0 1 47,0 0-16,0 0 16,0-1-31,0 1 46,0 0 1,0 31 46</inkml:trace>
  <inkml:trace contextRef="#ctx0" brushRef="#br0" timeOffset="171999.673">18732 8509 0,'0'32'281,"0"-1"-265,0 1-16,0 32 15,0-33 1,0 1 0,0 32 15,-31-64-16,31 31-15,0 1 16,0 0 0,0 0-1,0-1 17,0 1-17,0 0 1,-32-32 62</inkml:trace>
  <inkml:trace contextRef="#ctx0" brushRef="#br0" timeOffset="196237.843">2667 9874 0,'63'0'281,"-31"0"-265,32 0-1,-1 0 1,1 0-16,-33 32 15,65-32 1,-64 0 0,-1 0-16,1 0 0,0 0 15,-1 0 17,1 0-32,0 0 15,0 0 1,0 0-1,-1 32 17,1-32-17,0 0-15,-1 0 32,1 0-1</inkml:trace>
  <inkml:trace contextRef="#ctx0" brushRef="#br0" timeOffset="197752.775">6794 9842 0,'32'0'125,"0"0"-109,0 0-1,0 0-15,-1 0 32,1 0-32,0 0 15,-1 0 16,1 0 1,0 0-1,0 0-15,0 0-1,-1 0 1,-31 32-1,32-32-15,0 0 16,-1 32 0,1-32 15,0 0-31,32 0 16,-1 0-1,32 32-15,-63-32 16,0 0-16,0 0 15,-1 0 1,33 0 0,-33 0 15,1 0 31</inkml:trace>
  <inkml:trace contextRef="#ctx0" brushRef="#br0" timeOffset="199322.058">4445 9842 0,'32'0'219,"-1"0"-203,1 0-1,0 0 1,32 0-16,-33 32 16,1-32-16,0 0 15,-1 0 1,33 0-1,-32 0 32,0 0-31,-1 0 0,1 0-1,0 0 1,-1 0-1,1 0 1,0 0 47</inkml:trace>
  <inkml:trace contextRef="#ctx0" brushRef="#br0" timeOffset="200698.895">8954 9906 0,'31'0'203,"33"0"-187,-33 0-16,33 0 16,-32 0-16,0 0 15,-1 0-15,1 0 16,0 0-16,-1 0 15,1 0-15,0 0 16,0 0 0,31 0-16,-31 0 15,31 0-15,-31 0 16,32 0-16,31 0 16,-63 0-1,-1 0-15,1 0 16,0 0-1,0 0-15,0 0 16,-32 32 0,31-32-1,1 0 17</inkml:trace>
  <inkml:trace contextRef="#ctx0" brushRef="#br0" timeOffset="205241.474">3143 9715 0,'64'0'297,"-1"0"-281,33 0-16,-33 0 16,32 0-16,-31 0 0,-1 0 15,32 0-15,-31 0 16,-32 0-16,0 0 15,31 0-15,-31 0 16,-1 0-16,1 0 16,0 0-16,0 0 15,0 0-15,31 0 16,-31 0 0,31 0-1,-31 0 1,0 0-1,31 0-15,-31 0 16,0 0 0,31 0-1,1 0 1,-32 0-16,-1 0 16,1 0-16,31 0 15,-31 0 1,0 0-16,0 0 15,0 0 1,-1 0-16,1 0 16,0 0-1,-1 0 1,1 0 0,0 0 46,0 0 79</inkml:trace>
  <inkml:trace contextRef="#ctx0" brushRef="#br0" timeOffset="209444.258">5429 9493 0,'32'0'203,"0"0"-203,-1 0 16,1 0-16,0-32 15,63 32-15,-63 0 16,31 0-16,-31 0 16,32-31-16,-32 31 15,31 0 1,-31-32 0,31 32-1,-31 0 32,0 0 16</inkml:trace>
  <inkml:trace contextRef="#ctx0" brushRef="#br0" timeOffset="212538.803">7366 10223 0,'-32'0'282,"0"-31"-267,1 31 1,-1 0 15,0 0-31,32-64 16,-31 64-16,-1 0 15,32-32 1,-32 32-16,32-31 16,-32 31-16,0-32 15,1 32-15,-1-32 31,0 32-15,1-63-16,31 31 16,-32 32-1,0-32 1,0 32-16,32-32 16,0 1-16,-32-1 31,32 0-16,0 0 1,-31 32-16,31-31 16,-32-1-16,32-63 15,0 63-15,-32-63 0,-31-96 16,63 128-16,0-64 16,0 63-16,0 32 15,0 1 1,32 31-1,-32-32 1,0 0-16,31 0 16,1 32-1,-32-31 1,32 31 0,95-32-16,-95 0 15,-1 0-15,1 32 16,31 0-1,-31 0 1,0 0 0,0 0-1,0 0 1,-1-63-16,33 63 16,-1 0-16,-31 0 15,63 0-15,0 0 16,-63 0-16,0 0 15,0 0 1,0 0 0,-32 32-16,31-32 15,1 0-15,0 0 32,31 0-32,-31 0 15,0 31 16,0-31-15,-1 0-16,1 0 16,0 0-1,-32 32-15,31-32 16,1 0-16,-32 32 16,32-32-1,-32 32 1,32-32-1,0 63 1,-1-63 0,-31 32-1,0 31-15,32-31 0,-32 0 16,0 0-16,32-1 16,-32 1-16,0 0 15,0 31 1,0-31-1,0 0 1,0 31-16,0-31 16,0 0 15,0 0-31,-64 31 0,33-31 16,31 0-1,-32-32-15,32 31 16,-64 33-16,32 31 15,-31-31-15,0 31 16,31-32-16,0-31 16,32 0-16,0 0 15,-32-1-15,32 1 16,-32-32 15,1 0-15,31 32-16,-32-32 15,0 0 1,1 0 15,-1 0-15,0 0 0,32-32-1</inkml:trace>
  <inkml:trace contextRef="#ctx0" brushRef="#br0" timeOffset="-214699.446">9303 10192 0,'-32'0'296,"0"0"-280,1 0 31,-1 0-31,32-32-1,-32 32-15,32-32 16,-32 32-1,0-32 1,1 32 0,31-31-1,-32 31-15,0-32 32,32 0-1,-31 0-16,31 1 1,-32-65 0,0 33-1,32-64-15,-32 63 16,32 33-16,-32-65 16,32 65-16,-31-160 15,31 159 1,0 1-1,0-1 1,0 0-16,0-31 16,0 31-1,0 0 1,31-31 0,33-64-16,0 31 0,62-94 15,-94 158 1,-32 0-1,64-31-15,-32 31 16,-1 32 0,1-32-1,-32 1-15,32 31 16,-1 0-16,1 0 16,0 0-1,0 0 1,0 0-1,-1-32-15,1 32 16,0 0 0,-1 0-1,1 0-15,0 0 16,32 0 0,-33 0-16,1 32 15,63-1-15,-63 1 16,0 0-1,0-32-15,-1 32 16,-31-1 0,64 1-1,-64 0-15,31-32 16,-31 95-16,32-95 16,0 64-16,-32 31 15,32-32 1,-32-31-16,32-32 15,-1 64-15,-31-33 16,32 33 0,-32-32-1,0-1 1,0 1-16,0 0 16,0 31-1,0-31 1,0 0-1,0 0-15,0-1 16,0 33-16,0-32 16,0-1-1,0 1-15,0 0 16,-32 63 0,1-31-16,-1 94 15,0-158-15,32 64 16,0-32-16,-32 31 0,32-31 15,-32 0-15,1 31 16,-1-31 0,0 0-16,32-1 15,-31-31 1,-1 0-16,32 32 16,-32-32-1,32 32-15,-32 0 16,0-32-16,1 31 15,-1-31-15,0 32 16,32 0 0,-31-32-16,-1 0 15,0 32-15,0-32 16,0 0-16,1 0 16,-1 0-1</inkml:trace>
  <inkml:trace contextRef="#ctx0" brushRef="#br0" timeOffset="-204376.781">8795 14287 0,'31'32'282,"97"-32"-282,-97 0 15,33 0-15,-1 0 16,1 0-16,-1 0 15,1 0-15,31 0 0,-31 0 16,-33 0-16,1 0 16,63 0-16,-63 0 15,63 32 1,-63-32-16,0 0 16,-1 0-16,1 0 15,0 0 1,0 0-1,0 0 1,-1 0-16,1 0 16,0 0-1,-1 0 1,1 0 0,0 0-1,32 0-15,-1 0 16,0 0-1,-31 0-15,64 0 0,-65 0 16,33 0-16,-33 0 16,1 0-16,32 0 15,-32 0-15,-32 32 16,63-32-16,-31 0 16,-1 0-1,1 0-15,0 0 16,0 0-1,0 31 1,-1-31 0,1 0-1,0 0 1,-1 0-16,1 0 16,0 0 15,32 0 0,-33 0-15,1 0 15,0 0-15,-1 0-16,1 0 15,0 0-15,-32 32 16,32-32-16,0 0 15,-32-32 48,31 32-63</inkml:trace>
  <inkml:trace contextRef="#ctx0" brushRef="#br0" timeOffset="-190652.73">15907 14446 0,'0'32'219,"-32"-32"-188,32 32-31,0-1 16,-32-31-1,32 32 16,0 0 1,0 31-32,-31 1 15,31-32-15,0-1 16,0 33-16,0-1 16,0-31-1,0 0 1,0 0-16,0-1 15,0 1 1,0 0 0,-32 0-16,32 31 31,0 1-31,0-1 0,0-31 16,0 0-16,0-1 15,0 33-15,0-32 16,0-1-1,0 1 1,0 0 15,0 31-15,0-31 31,0 0-16,0 0 16,0-64 62</inkml:trace>
  <inkml:trace contextRef="#ctx0" brushRef="#br0" timeOffset="-189030.048">16351 14700 0,'0'32'297,"0"0"-281,0-1-1,0 1 1,0 0-16,0 0 16,0-1-1,0 1 1,-31-32 0,31 32-1,0 0-15,0-1 16,0 33-16,-32-32 15,32 31 1,-32-31-16,32 0 16,0-1-16,0 1 31,0 0-31,0 0 16,0-1-1,0 33 1,-64-32 15,64-1-15,0 1-16,0 32 15,0-33 1,-31 33 0,31-32-16,0 31 15,0-31-15,-32-32 16,32 32-16,0-1 31,-32-31-31,32 32 16,0 0 15,0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60D96-3421-4C64-B53D-9458535593F7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6D90-10E6-4D93-BC0D-4D3BFEAA5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90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6D90-10E6-4D93-BC0D-4D3BFEAA5F7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10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1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34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6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47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57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8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0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5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ED1F-2097-4DF5-9932-BD25E51F55A3}" type="datetimeFigureOut">
              <a:rPr lang="zh-TW" altLang="en-US" smtClean="0"/>
              <a:t>2018/9/15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8E09-429C-40C4-B84B-CE8084F57A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9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8.png"/><Relationship Id="rId7" Type="http://schemas.openxmlformats.org/officeDocument/2006/relationships/customXml" Target="../ink/ink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4.png"/><Relationship Id="rId7" Type="http://schemas.openxmlformats.org/officeDocument/2006/relationships/customXml" Target="../ink/ink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54.png"/><Relationship Id="rId7" Type="http://schemas.openxmlformats.org/officeDocument/2006/relationships/customXml" Target="../ink/ink5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.emf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7.xml"/><Relationship Id="rId4" Type="http://schemas.openxmlformats.org/officeDocument/2006/relationships/image" Target="../media/image2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29.png"/><Relationship Id="rId12" Type="http://schemas.openxmlformats.org/officeDocument/2006/relationships/image" Target="../media/image70.png"/><Relationship Id="rId1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32.png"/><Relationship Id="rId4" Type="http://schemas.openxmlformats.org/officeDocument/2006/relationships/image" Target="../media/image62.png"/><Relationship Id="rId9" Type="http://schemas.openxmlformats.org/officeDocument/2006/relationships/image" Target="../media/image31.png"/><Relationship Id="rId1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867717"/>
            <a:ext cx="7772400" cy="2387600"/>
          </a:xfrm>
        </p:spPr>
        <p:txBody>
          <a:bodyPr/>
          <a:lstStyle/>
          <a:p>
            <a:r>
              <a:rPr lang="en-US" altLang="zh-TW"/>
              <a:t>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783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matrix is a set of 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754226" y="4787898"/>
                <a:ext cx="2585580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26" y="4787898"/>
                <a:ext cx="2585580" cy="11453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60765" y="2855021"/>
                <a:ext cx="1661224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65" y="2855021"/>
                <a:ext cx="1661224" cy="11365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940292" y="2879401"/>
                <a:ext cx="1401794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292" y="2879401"/>
                <a:ext cx="1401794" cy="11365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932047" y="2874381"/>
                <a:ext cx="1669496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47" y="2874381"/>
                <a:ext cx="1669496" cy="11453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915272" y="5145143"/>
                <a:ext cx="29322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72" y="5145143"/>
                <a:ext cx="293227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A194E2A9-3E3A-4FC3-96B4-A7D8B5C3BF85}"/>
                  </a:ext>
                </a:extLst>
              </p14:cNvPr>
              <p14:cNvContentPartPr/>
              <p14:nvPr/>
            </p14:nvContentPartPr>
            <p14:xfrm>
              <a:off x="1886040" y="3623400"/>
              <a:ext cx="5246640" cy="249192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A194E2A9-3E3A-4FC3-96B4-A7D8B5C3BF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6680" y="3614040"/>
                <a:ext cx="5265360" cy="251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00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If the matrix has m rows and n columns, we say the size of the matrix is m by n, written m x n</a:t>
            </a:r>
          </a:p>
          <a:p>
            <a:pPr lvl="1"/>
            <a:r>
              <a:rPr lang="en-US" altLang="zh-TW" dirty="0"/>
              <a:t>The matrix is called square if m=n</a:t>
            </a:r>
          </a:p>
          <a:p>
            <a:pPr lvl="1"/>
            <a:r>
              <a:rPr lang="en-US" altLang="zh-TW" dirty="0"/>
              <a:t>We use </a:t>
            </a:r>
            <a:r>
              <a:rPr lang="en-US" altLang="zh-TW" dirty="0" err="1">
                <a:latin typeface="Script MT Bold" panose="03040602040607080904" pitchFamily="66" charset="0"/>
              </a:rPr>
              <a:t>M</a:t>
            </a:r>
            <a:r>
              <a:rPr lang="en-US" altLang="zh-TW" baseline="-25000" dirty="0" err="1"/>
              <a:t>mxn</a:t>
            </a:r>
            <a:r>
              <a:rPr lang="en-US" altLang="zh-TW" baseline="-25000" dirty="0"/>
              <a:t> </a:t>
            </a:r>
            <a:r>
              <a:rPr lang="en-US" altLang="zh-TW" dirty="0"/>
              <a:t>to denote the set that contains all matrices whose size is m x n</a:t>
            </a:r>
            <a:endParaRPr lang="en-US" altLang="zh-TW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779659" y="4392898"/>
                <a:ext cx="165846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59" y="4392898"/>
                <a:ext cx="1658466" cy="7184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14389" y="4521298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 rows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779659" y="3860350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columns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269778" y="4133071"/>
                <a:ext cx="112485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778" y="4133071"/>
                <a:ext cx="1124859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198880" y="4471946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rows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69269" y="3656815"/>
            <a:ext cx="172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columns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025120" y="5217041"/>
            <a:ext cx="136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 X 3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60577" y="5280608"/>
            <a:ext cx="136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 X 2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503999" y="4561451"/>
                <a:ext cx="1116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800" dirty="0">
                    <a:latin typeface="Script MT Bold" panose="03040602040607080904" pitchFamily="66" charset="0"/>
                  </a:rPr>
                  <a:t>M</a:t>
                </a:r>
                <a:r>
                  <a:rPr lang="en-US" altLang="zh-TW" sz="2800" baseline="-25000" dirty="0"/>
                  <a:t>2x3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99" y="4561451"/>
                <a:ext cx="1116011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3825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451663" y="4471946"/>
                <a:ext cx="1116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800" dirty="0">
                    <a:latin typeface="Script MT Bold" panose="03040602040607080904" pitchFamily="66" charset="0"/>
                  </a:rPr>
                  <a:t>M</a:t>
                </a:r>
                <a:r>
                  <a:rPr lang="en-US" altLang="zh-TW" sz="2800" baseline="-25000" dirty="0"/>
                  <a:t>3x2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663" y="4471946"/>
                <a:ext cx="111601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941" r="-3825" b="-3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3182471" y="5924932"/>
            <a:ext cx="30099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/>
              <a:t>先 </a:t>
            </a:r>
            <a:r>
              <a:rPr lang="en-US" altLang="zh-TW" sz="2800" dirty="0"/>
              <a:t>Row </a:t>
            </a:r>
            <a:r>
              <a:rPr lang="zh-TW" altLang="en-US" sz="2800" dirty="0"/>
              <a:t>再 </a:t>
            </a:r>
            <a:r>
              <a:rPr lang="en-US" altLang="zh-TW" sz="2800" dirty="0"/>
              <a:t>Column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1EACA2FB-F416-4E85-83E8-A7902D0B9F6E}"/>
                  </a:ext>
                </a:extLst>
              </p14:cNvPr>
              <p14:cNvContentPartPr/>
              <p14:nvPr/>
            </p14:nvContentPartPr>
            <p14:xfrm>
              <a:off x="1645920" y="2080080"/>
              <a:ext cx="5784120" cy="33836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1EACA2FB-F416-4E85-83E8-A7902D0B9F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6560" y="2070720"/>
                <a:ext cx="5802840" cy="34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8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Index of component</a:t>
            </a:r>
            <a:r>
              <a:rPr lang="en-US" altLang="zh-TW" dirty="0"/>
              <a:t>: the scalar in the </a:t>
            </a:r>
            <a:r>
              <a:rPr lang="en-US" altLang="zh-TW" dirty="0" err="1"/>
              <a:t>i-th</a:t>
            </a:r>
            <a:r>
              <a:rPr lang="en-US" altLang="zh-TW" dirty="0"/>
              <a:t> row and j-</a:t>
            </a:r>
            <a:r>
              <a:rPr lang="en-US" altLang="zh-TW" dirty="0" err="1"/>
              <a:t>th</a:t>
            </a:r>
            <a:r>
              <a:rPr lang="en-US" altLang="zh-TW" dirty="0"/>
              <a:t> column is called (</a:t>
            </a:r>
            <a:r>
              <a:rPr lang="en-US" altLang="zh-TW" dirty="0" err="1"/>
              <a:t>i,j</a:t>
            </a:r>
            <a:r>
              <a:rPr lang="en-US" altLang="zh-TW" dirty="0"/>
              <a:t>)-entry of the matrix</a:t>
            </a:r>
            <a:endParaRPr lang="zh-TW" altLang="en-US" dirty="0"/>
          </a:p>
        </p:txBody>
      </p:sp>
      <p:pic>
        <p:nvPicPr>
          <p:cNvPr id="7" name="Picture 2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01627"/>
            <a:ext cx="3997778" cy="15475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562100" y="5389820"/>
            <a:ext cx="30099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/>
              <a:t>先 </a:t>
            </a:r>
            <a:r>
              <a:rPr lang="en-US" altLang="zh-TW" sz="2800" dirty="0"/>
              <a:t>Row </a:t>
            </a:r>
            <a:r>
              <a:rPr lang="zh-TW" altLang="en-US" sz="2800" dirty="0"/>
              <a:t>再 </a:t>
            </a:r>
            <a:r>
              <a:rPr lang="en-US" altLang="zh-TW" sz="2800" dirty="0"/>
              <a:t>Column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163864" y="3776267"/>
                <a:ext cx="2916504" cy="11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864" y="3776267"/>
                <a:ext cx="2916504" cy="1145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60317" y="2962721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(1,2)-entry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96241" y="5247503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(3,1)-entry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04182" y="5557016"/>
            <a:ext cx="192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(3,3)-entry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6822149" y="3369600"/>
            <a:ext cx="159222" cy="40666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6037943" y="4972504"/>
            <a:ext cx="321696" cy="39070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748634" y="4972504"/>
            <a:ext cx="217461" cy="58451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6DAB34DE-652E-41DD-AE19-C6354D18A804}"/>
                  </a:ext>
                </a:extLst>
              </p14:cNvPr>
              <p14:cNvContentPartPr/>
              <p14:nvPr/>
            </p14:nvContentPartPr>
            <p14:xfrm>
              <a:off x="582840" y="2183040"/>
              <a:ext cx="7361280" cy="38181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6DAB34DE-652E-41DD-AE19-C6354D18A8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480" y="2173680"/>
                <a:ext cx="7380000" cy="38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76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matrices with the same size can add or subtract.</a:t>
            </a:r>
          </a:p>
          <a:p>
            <a:r>
              <a:rPr lang="en-US" altLang="zh-TW" dirty="0"/>
              <a:t>Matrix can multiply by a scalar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43880" y="3384578"/>
                <a:ext cx="182325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80" y="3384578"/>
                <a:ext cx="1823256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80229" y="3384578"/>
                <a:ext cx="1837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29" y="3384578"/>
                <a:ext cx="1837362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43880" y="5303556"/>
                <a:ext cx="289329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80" y="5303556"/>
                <a:ext cx="2893293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615543" y="5294771"/>
                <a:ext cx="3031151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43" y="5294771"/>
                <a:ext cx="3031151" cy="11481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885063" y="3375793"/>
                <a:ext cx="2433679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063" y="3375793"/>
                <a:ext cx="2433679" cy="11481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37168" y="3375793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00258" y="5178125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667469" y="5043189"/>
            <a:ext cx="2078182" cy="1399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BF8050E9-B5CC-4B5E-BEF5-003E406AFEC4}"/>
                  </a:ext>
                </a:extLst>
              </p14:cNvPr>
              <p14:cNvContentPartPr/>
              <p14:nvPr/>
            </p14:nvContentPartPr>
            <p14:xfrm>
              <a:off x="1794600" y="3223080"/>
              <a:ext cx="6366960" cy="245808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BF8050E9-B5CC-4B5E-BEF5-003E406AFE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5240" y="3213720"/>
                <a:ext cx="6385680" cy="24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8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0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zero matrix: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 matrix with all zero entries, denoted by </a:t>
            </a:r>
            <a:r>
              <a:rPr kumimoji="1" lang="en-US" altLang="zh-TW" sz="24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 (any size) or </a:t>
            </a:r>
            <a:r>
              <a:rPr kumimoji="1" lang="en-US" altLang="zh-TW" sz="2400" i="1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1" lang="en-US" altLang="zh-TW" sz="24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TW" sz="2400" baseline="-250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TW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kumimoji="1" lang="en-US" altLang="zh-TW" dirty="0">
                <a:latin typeface="Times New Roman" pitchFamily="18" charset="0"/>
                <a:cs typeface="Times New Roman" pitchFamily="18" charset="0"/>
              </a:rPr>
              <a:t>For example, a 2-by-3 zero matrix can be denoted</a:t>
            </a:r>
          </a:p>
          <a:p>
            <a:pPr lvl="1"/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zh-TW" dirty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TW" sz="2400" dirty="0">
                <a:latin typeface="Times New Roman" pitchFamily="18" charset="0"/>
                <a:cs typeface="Times New Roman" pitchFamily="18" charset="0"/>
              </a:rPr>
              <a:t>Identity matrix: must be square</a:t>
            </a:r>
          </a:p>
          <a:p>
            <a:pPr lvl="1"/>
            <a:r>
              <a:rPr kumimoji="1" lang="zh-TW" altLang="en-US" dirty="0">
                <a:latin typeface="Times New Roman" pitchFamily="18" charset="0"/>
                <a:cs typeface="Times New Roman" pitchFamily="18" charset="0"/>
              </a:rPr>
              <a:t>對角線是 </a:t>
            </a:r>
            <a:r>
              <a:rPr kumimoji="1" lang="en-US" altLang="zh-TW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kumimoji="1" lang="zh-TW" altLang="en-US" dirty="0">
                <a:latin typeface="Times New Roman" pitchFamily="18" charset="0"/>
                <a:cs typeface="Times New Roman" pitchFamily="18" charset="0"/>
              </a:rPr>
              <a:t>其它都是 </a:t>
            </a:r>
            <a:r>
              <a:rPr kumimoji="1" lang="en-US" altLang="zh-TW" dirty="0">
                <a:latin typeface="Times New Roman" pitchFamily="18" charset="0"/>
                <a:cs typeface="Times New Roman" pitchFamily="18" charset="0"/>
              </a:rPr>
              <a:t>0 </a:t>
            </a:r>
          </a:p>
          <a:p>
            <a:endParaRPr lang="zh-TW" altLang="en-US" sz="2400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68" y="3350108"/>
            <a:ext cx="3653064" cy="1011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068551" y="3203256"/>
                <a:ext cx="1448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51" y="3203256"/>
                <a:ext cx="14482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202" r="-462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068551" y="3606575"/>
                <a:ext cx="1053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51" y="3606575"/>
                <a:ext cx="105349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358" r="-578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25567" y="6148469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dirty="0"/>
              <a:t>Sometimes </a:t>
            </a:r>
            <a:r>
              <a:rPr lang="en-US" altLang="zh-TW" i="1" dirty="0"/>
              <a:t>I</a:t>
            </a:r>
            <a:r>
              <a:rPr lang="en-US" altLang="zh-TW" i="1" baseline="-25000" dirty="0"/>
              <a:t>n</a:t>
            </a:r>
            <a:r>
              <a:rPr lang="en-US" altLang="zh-TW" dirty="0"/>
              <a:t> is simply written as </a:t>
            </a:r>
            <a:r>
              <a:rPr lang="en-US" altLang="zh-TW" i="1" dirty="0"/>
              <a:t>I</a:t>
            </a:r>
            <a:r>
              <a:rPr lang="en-US" altLang="zh-TW" dirty="0"/>
              <a:t> (any size).</a:t>
            </a:r>
          </a:p>
        </p:txBody>
      </p:sp>
      <p:pic>
        <p:nvPicPr>
          <p:cNvPr id="8" name="Picture 1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97" y="4701360"/>
            <a:ext cx="2731865" cy="1277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068550" y="4001294"/>
                <a:ext cx="1448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50" y="4001294"/>
                <a:ext cx="144821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202" r="-420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86F06757-4C67-4111-ACA1-7D48993A0622}"/>
                  </a:ext>
                </a:extLst>
              </p14:cNvPr>
              <p14:cNvContentPartPr/>
              <p14:nvPr/>
            </p14:nvContentPartPr>
            <p14:xfrm>
              <a:off x="2114640" y="2171520"/>
              <a:ext cx="6252480" cy="444672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86F06757-4C67-4111-ACA1-7D48993A06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05280" y="2162160"/>
                <a:ext cx="6271200" cy="44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52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A, B, C are </a:t>
            </a:r>
            <a:r>
              <a:rPr lang="en-US" altLang="zh-TW" dirty="0" err="1"/>
              <a:t>mxn</a:t>
            </a:r>
            <a:r>
              <a:rPr lang="en-US" altLang="zh-TW" dirty="0"/>
              <a:t> matrices, and s and t are scalars</a:t>
            </a:r>
          </a:p>
          <a:p>
            <a:pPr lvl="1"/>
            <a:r>
              <a:rPr lang="en-US" altLang="zh-TW" sz="2800" dirty="0"/>
              <a:t>A + B = B + A</a:t>
            </a:r>
          </a:p>
          <a:p>
            <a:pPr lvl="1"/>
            <a:r>
              <a:rPr lang="en-US" altLang="zh-TW" sz="2800" dirty="0"/>
              <a:t>(A + B) + C = A + (B + C)</a:t>
            </a:r>
          </a:p>
          <a:p>
            <a:pPr lvl="1"/>
            <a:r>
              <a:rPr lang="en-US" altLang="zh-TW" sz="2800" dirty="0"/>
              <a:t>(</a:t>
            </a:r>
            <a:r>
              <a:rPr lang="en-US" altLang="zh-TW" sz="2800" dirty="0" err="1"/>
              <a:t>st</a:t>
            </a:r>
            <a:r>
              <a:rPr lang="en-US" altLang="zh-TW" sz="2800" dirty="0"/>
              <a:t>)A </a:t>
            </a:r>
            <a:r>
              <a:rPr lang="en-US" altLang="zh-TW" sz="2800"/>
              <a:t>= s(</a:t>
            </a:r>
            <a:r>
              <a:rPr lang="en-US" altLang="zh-TW" sz="2800" dirty="0" err="1"/>
              <a:t>tA</a:t>
            </a:r>
            <a:r>
              <a:rPr lang="en-US" altLang="zh-TW" sz="2800" dirty="0"/>
              <a:t>)</a:t>
            </a:r>
          </a:p>
          <a:p>
            <a:pPr lvl="1"/>
            <a:r>
              <a:rPr lang="en-US" altLang="zh-TW" sz="2800" dirty="0"/>
              <a:t>s(A + B) = </a:t>
            </a:r>
            <a:r>
              <a:rPr lang="en-US" altLang="zh-TW" sz="2800" dirty="0" err="1"/>
              <a:t>sA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sB</a:t>
            </a:r>
            <a:endParaRPr lang="en-US" altLang="zh-TW" sz="2800" dirty="0"/>
          </a:p>
          <a:p>
            <a:pPr lvl="1"/>
            <a:r>
              <a:rPr lang="en-US" altLang="zh-TW" sz="2800" dirty="0"/>
              <a:t>(</a:t>
            </a:r>
            <a:r>
              <a:rPr lang="en-US" altLang="zh-TW" sz="2800" dirty="0" err="1"/>
              <a:t>s+t</a:t>
            </a:r>
            <a:r>
              <a:rPr lang="en-US" altLang="zh-TW" sz="2800" dirty="0"/>
              <a:t>)A = </a:t>
            </a:r>
            <a:r>
              <a:rPr lang="en-US" altLang="zh-TW" sz="2800" dirty="0" err="1"/>
              <a:t>sA</a:t>
            </a:r>
            <a:r>
              <a:rPr lang="en-US" altLang="zh-TW" sz="2800" dirty="0"/>
              <a:t> + </a:t>
            </a:r>
            <a:r>
              <a:rPr lang="en-US" altLang="zh-TW" sz="2800" dirty="0" err="1"/>
              <a:t>tA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E4733FB5-2BC8-4CBD-A7AB-590B56F991F3}"/>
                  </a:ext>
                </a:extLst>
              </p14:cNvPr>
              <p14:cNvContentPartPr/>
              <p14:nvPr/>
            </p14:nvContentPartPr>
            <p14:xfrm>
              <a:off x="868680" y="2183040"/>
              <a:ext cx="5281200" cy="8028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E4733FB5-2BC8-4CBD-A7AB-590B56F991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2173680"/>
                <a:ext cx="529992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9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If A is an </a:t>
                </a:r>
                <a:r>
                  <a:rPr lang="en-US" altLang="zh-TW" dirty="0" err="1"/>
                  <a:t>mxn</a:t>
                </a:r>
                <a:r>
                  <a:rPr lang="en-US" altLang="zh-TW" dirty="0"/>
                  <a:t> matrix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(transpose of A) is an </a:t>
                </a:r>
                <a:r>
                  <a:rPr lang="en-US" altLang="zh-TW" dirty="0" err="1"/>
                  <a:t>nxm</a:t>
                </a:r>
                <a:r>
                  <a:rPr lang="en-US" altLang="zh-TW" dirty="0"/>
                  <a:t> matrix whose (</a:t>
                </a:r>
                <a:r>
                  <a:rPr lang="en-US" altLang="zh-TW" dirty="0" err="1"/>
                  <a:t>i,j</a:t>
                </a:r>
                <a:r>
                  <a:rPr lang="en-US" altLang="zh-TW" dirty="0"/>
                  <a:t>)-entry is the (j-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)-entry of A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38533" y="3884587"/>
                <a:ext cx="183736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533" y="3884587"/>
                <a:ext cx="1837362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249026" y="4008688"/>
                <a:ext cx="2533001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026" y="4008688"/>
                <a:ext cx="2533001" cy="7184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>
            <a:off x="3954290" y="4172563"/>
            <a:ext cx="928915" cy="53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45672" y="3275167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(1,2)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60184" y="4793169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(2,1)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271072" y="5095875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(3,2)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975320" y="4805185"/>
            <a:ext cx="111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(2,3)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32064" y="3825807"/>
            <a:ext cx="393153" cy="3904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175489" y="4391660"/>
            <a:ext cx="393153" cy="3904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606334" y="4677188"/>
            <a:ext cx="393153" cy="390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298528" y="4364179"/>
            <a:ext cx="393153" cy="390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69407" y="3754598"/>
            <a:ext cx="162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Transpose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00739" y="5816602"/>
            <a:ext cx="394252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 </a:t>
            </a:r>
            <a:r>
              <a:rPr lang="zh-TW" altLang="en-US" sz="2400" dirty="0"/>
              <a:t>以左上到右下的對角線為軸進行翻轉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F7F64E-C3DD-463C-A586-3055DDCDD6EA}"/>
              </a:ext>
            </a:extLst>
          </p:cNvPr>
          <p:cNvSpPr txBox="1"/>
          <p:nvPr/>
        </p:nvSpPr>
        <p:spPr>
          <a:xfrm>
            <a:off x="4045747" y="734855"/>
            <a:ext cx="425948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“transpose”</a:t>
            </a:r>
            <a:r>
              <a:rPr lang="zh-TW" altLang="en-US" sz="2400" dirty="0"/>
              <a:t> </a:t>
            </a:r>
            <a:r>
              <a:rPr lang="en-US" altLang="zh-TW" sz="2400" dirty="0"/>
              <a:t>a linear system?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8B4ADBA8-F31E-49F1-9934-2EF87CF2A141}"/>
                  </a:ext>
                </a:extLst>
              </p14:cNvPr>
              <p14:cNvContentPartPr/>
              <p14:nvPr/>
            </p14:nvContentPartPr>
            <p14:xfrm>
              <a:off x="834480" y="2171520"/>
              <a:ext cx="6972480" cy="346392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8B4ADBA8-F31E-49F1-9934-2EF87CF2A1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120" y="2162160"/>
                <a:ext cx="6991200" cy="34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9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4" grpId="0" animBg="1"/>
      <p:bldP spid="14" grpId="0" animBg="1"/>
      <p:bldP spid="15" grpId="0" animBg="1"/>
      <p:bldP spid="16" grpId="0" animBg="1"/>
      <p:bldP spid="5" grpId="0"/>
      <p:bldP spid="18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>
                    <a:latin typeface="Cambria Math" panose="02040503050406030204" pitchFamily="18" charset="0"/>
                  </a:rPr>
                  <a:t>A and B are </a:t>
                </a:r>
                <a:r>
                  <a:rPr lang="en-US" altLang="zh-TW" sz="2400" dirty="0" err="1">
                    <a:latin typeface="Cambria Math" panose="02040503050406030204" pitchFamily="18" charset="0"/>
                  </a:rPr>
                  <a:t>mxn</a:t>
                </a:r>
                <a:r>
                  <a:rPr lang="en-US" altLang="zh-TW" sz="2400" dirty="0">
                    <a:latin typeface="Cambria Math" panose="02040503050406030204" pitchFamily="18" charset="0"/>
                  </a:rPr>
                  <a:t> matrices, and s is a scalar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TW" alt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801949" y="706312"/>
                <a:ext cx="1540102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949" y="706312"/>
                <a:ext cx="1540102" cy="6233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860778" y="702436"/>
                <a:ext cx="1551770" cy="613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78" y="702436"/>
                <a:ext cx="1551770" cy="6133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85769" y="4516456"/>
                <a:ext cx="245625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769" y="4516456"/>
                <a:ext cx="2456250" cy="615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237983" y="4571221"/>
                <a:ext cx="286911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83" y="4571221"/>
                <a:ext cx="2869119" cy="6134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23202" y="5678646"/>
                <a:ext cx="1691489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2" y="5678646"/>
                <a:ext cx="1691489" cy="6233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927324" y="5673558"/>
                <a:ext cx="170918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24" y="5673558"/>
                <a:ext cx="1709186" cy="615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342051" y="5675930"/>
                <a:ext cx="276505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051" y="5675930"/>
                <a:ext cx="2765051" cy="61343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184201" y="2507694"/>
                <a:ext cx="1966500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2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01" y="2507694"/>
                <a:ext cx="1966500" cy="613438"/>
              </a:xfrm>
              <a:prstGeom prst="rect">
                <a:avLst/>
              </a:prstGeom>
              <a:blipFill rotWithShape="0">
                <a:blip r:embed="rId12"/>
                <a:stretch>
                  <a:fillRect l="-9288" b="-10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368601" y="2507694"/>
                <a:ext cx="246272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601" y="2507694"/>
                <a:ext cx="2462725" cy="615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84201" y="3377982"/>
                <a:ext cx="175362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01" y="3377982"/>
                <a:ext cx="1753621" cy="62331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427283" y="3337400"/>
                <a:ext cx="2201244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83" y="3337400"/>
                <a:ext cx="2201244" cy="6158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C34719D7-8F3A-4982-9552-BF360CBFEAB3}"/>
                  </a:ext>
                </a:extLst>
              </p14:cNvPr>
              <p14:cNvContentPartPr/>
              <p14:nvPr/>
            </p14:nvContentPartPr>
            <p14:xfrm>
              <a:off x="880200" y="834480"/>
              <a:ext cx="7624080" cy="493812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C34719D7-8F3A-4982-9552-BF360CBFEA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0840" y="825120"/>
                <a:ext cx="7642800" cy="49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70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9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2327</TotalTime>
  <Words>460</Words>
  <Application>Microsoft Office PowerPoint</Application>
  <PresentationFormat>如螢幕大小 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Cambria Math</vt:lpstr>
      <vt:lpstr>Script MT Bold</vt:lpstr>
      <vt:lpstr>Times New Roman</vt:lpstr>
      <vt:lpstr>Office 佈景主題</vt:lpstr>
      <vt:lpstr>Matrix</vt:lpstr>
      <vt:lpstr>Matrix</vt:lpstr>
      <vt:lpstr>Matrix</vt:lpstr>
      <vt:lpstr>Matrix</vt:lpstr>
      <vt:lpstr>Matrix</vt:lpstr>
      <vt:lpstr>Zero Matrix</vt:lpstr>
      <vt:lpstr>Properties</vt:lpstr>
      <vt:lpstr>Transpose</vt:lpstr>
      <vt:lpstr>Transpose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Lee Hung-yi</dc:creator>
  <cp:lastModifiedBy>Hung-yi Lee</cp:lastModifiedBy>
  <cp:revision>90</cp:revision>
  <dcterms:created xsi:type="dcterms:W3CDTF">2016-02-04T03:29:32Z</dcterms:created>
  <dcterms:modified xsi:type="dcterms:W3CDTF">2018-09-15T10:17:36Z</dcterms:modified>
</cp:coreProperties>
</file>