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2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3.xml" ContentType="application/vnd.openxmlformats-officedocument.presentationml.notesSlide+xml"/>
  <Override PartName="/ppt/ink/ink90.xml" ContentType="application/inkml+xml"/>
  <Override PartName="/ppt/notesSlides/notesSlide4.xml" ContentType="application/vnd.openxmlformats-officedocument.presentationml.notesSlide+xml"/>
  <Override PartName="/ppt/ink/ink9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7" r:id="rId3"/>
    <p:sldId id="336" r:id="rId4"/>
    <p:sldId id="332" r:id="rId5"/>
    <p:sldId id="337" r:id="rId6"/>
    <p:sldId id="341" r:id="rId7"/>
    <p:sldId id="327" r:id="rId8"/>
    <p:sldId id="333" r:id="rId9"/>
    <p:sldId id="334" r:id="rId10"/>
    <p:sldId id="33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9891" autoAdjust="0"/>
  </p:normalViewPr>
  <p:slideViewPr>
    <p:cSldViewPr snapToGrid="0">
      <p:cViewPr varScale="1">
        <p:scale>
          <a:sx n="61" d="100"/>
          <a:sy n="61" d="100"/>
        </p:scale>
        <p:origin x="1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9:57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8572 2508 0,'-31'0'297,"-1"0"-282,0 0-15,1 32 16,-1-32-16,-32 0 16,32 0-16,1 0 15,-64 0-15,-33 32 16,97-32-16,-96 0 15,95 0-15,0 0 16,0 0-16,1 0 16,-1 0-1,0 0-15,1 0 16,-1 0-16,0 0 16,0 0-1,0 0 1,1 0-1,-1 0 17,0 0-32,1 0 15,-1 0 17,-32 0-17,32 0 16,1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23.3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7080 2222 0,'64'0'297,"63"32"-297,-32-32 0,32 32 16,-64-32-16,1 0 15,31 32-15,-31-32 16,-1 0-16,33 0 15,-1 0-15,0 0 16,64 0-16,-64 0 16,64 0-16,31 0 15,-95 0-15,1 31 16,31-31-16,-64 32 16,33-32-16,-33 0 0,32 0 15,1 32-15,-33-32 16,0 0-16,65 0 15,-65 0-15,32 0 16,32 0-16,-63 0 16,63 0-16,-64 0 15,32 32-15,1-32 16,-1 31-16,-32-31 16,33 0-16,-33 0 15,1 0-15,63 0 16,-64 0-16,32 0 15,-63 0-15,32 0 0,-1 0 16,32 0-16,-63 0 16,0 0-16,32 0 15,31 0-15,-64 0 16,33 0-16,-32 0 16,63 0-16,-32 0 15,1 0-15,0 0 16,-1 0-16,0 0 15,-31 0-15,64 0 16,-1 0-16,-32 0 16,33-31-16,-33 31 15,0 0-15,1 0 16,-32 0-16,31 0 16,-31 0-16,31 0 0,-31 0 15,32 0-15,-32 0 16,-1 0-16,33 0 15,-1 0-15,-31 0 16,0 0-16,31 0 16,1 0-16,-33 31 15,1-31-15,0 0 16,32 0 0,-1 0-16,-31 0 15,31 0 1,1 0-16,-32 0 0,-1 0 15,33 0-15,-33 0 16,33 0-16,0 0 16,-1 0-16,32 0 15,-31 0-15,-32 0 16,-1 0-16,1 0 16,0 0-16,-1 0 15,1 32 1,0-32-1,0 0 1,0 0 0,-1 0-16,33 0 15,-33 0-15,1 0 16,32 0-16,-1-63 16,1-1-16,-1 1 15,-31-1-15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25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19876 2254 0,'0'64'234,"0"63"-234,0-64 16,0 1-16,31 94 15,-31-94-15,0 31 16,0-31-16,0-1 15,0 64-15,0-32 16,0-31 0,0-32-16,0 31 0,0-31 15,0 31 1,0-31-16,0 0 0,0 0 16,0-1-16,32 33 15,-32-32 1,0 31-16,0-31 15,0 63-15,0-63 16,0 95-16,0 0 16,0-32-16,0 0 15,0 128-15,0-128 16,32 32 0,-32-64-1,0-31-15,0 0 16,0 63-16,0-63 15,0 0 1,0 63-16,0-63 16,0-1-16,0 1 15,0 0 1,0 63-16,0-63 31,0 0-15,0-1-16,0 1 31,0 0 0,31 0-31,-31-1 16,0-62 109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38.07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7112 3365 0,'32'0'281,"0"0"-266,-1 0-15,33 0 16,-33 0 0,33 32-1,-32-32-15,31 0 32,-31 0-32,0 0 15,-1 0 1,33 0-16,-32 0 15,63 0-15,-32 0 16,-31 0-16,64 0 16,-33 32-16,-31-32 15,31 0 1,-31 0 0,0 0-16,-32 32 15,32-32-15,-1 0 16,1 0 15,0 0-15,-1 31-1,1-31 17,-32 32-32,32 0 46,0-32-14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0.36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19622 2286 0,'31'0'281,"33"0"-265,-33 0-16,33 0 16,31 0-1,-63 0 1,0 0-16,31 0 16,33 0-1,-65 0-15,1 0 16,0 32-1,-1-32-15,1 0 16,0 0 0,0 0-1,0 0 1,-1 0 15,33 0-15,-33 0-1,1 31 17,0-31-1,0 0 0,-64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5.54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7842 9144 0,'64'0'203,"126"0"-187,-94 0-16,30 0 16,-30 32-16,-64-32 15,63 0-15,-32 31 16,-31-31-16,0 0 15,31 0-15,-31 32 16,0-32-16,63 0 16,0 0-1,-31 0 1,-33 0-16,1 0 16,0 0-16,0 0 0,0 0 15,31 32 1,-31-32-16,63 32 15,-31-32-15,-1 0 16,96 63-16,-96-63 16,1 0-16,-1 0 15,-31 0-15,32 0 16,-64 32-16,31-32 16,33 0-1,-33 0-15,1 0 16,0 0-1,0 0 1,-32 32 0,63-32-16,-31 0 31,0 0 16,-32 31-32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6.8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9430 3715 0,'32'0'172,"-1"0"-156,1 0-16,0 0 16,-1 0-16,33 0 15,-32 0-15,0 0 16,31-32-16,0 32 0,-31 0 15,0 0-15,0 0 16,0 0 15,-1 0-15,1 0 0,0 0-16,-1 0 15,1 0-15,0-32 16,32 32-1,-33 0-15,1 0 16,0 0 0,-1 0-1,1 0 1,32 0 0,-32 0 15,-96 0 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48.4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19494 3334 0,'64'0'156,"-32"0"-156,31 0 16,32 0-16,-63 0 16,0 0-16,0 0 15,0 0-15,31 0 16,-31 0-16,31 0 16,-31 0-16,0 0 15,31 0-15,1 0 16,-1 0-16,-31 0 15,32 0 1,-33 31-16,1-31 31,-32 32-15,32-32-16,-1 0 31,1 0-31,0 0 16,-32 32-1,32-32 17,0 0-17,-64-32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0.35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11430 9144 0,'95'0'297,"0"0"-297,-63 0 16,95 0-16,-32 0 15,1 0-15,-33 0 16,-31 0-16,0 32 15,31-32-15,-31 0 16,0 0 0,0 0-1,-1 0 1,1 0 0,0 0-1,-1 0 1,1 0-1,0 0 17,0 0-32,31 0 15,1 0 1,31 0-16,-31 0 16,-1 0-16,32 0 15,-63 0 1,0 0-16,0 0 15,-1 0 1,1 0 15,-95 31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1.8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14256 3556 0,'32'0'281,"-1"0"-265,33 0-1,-33 0 1,1 0-16,64 0 16,-65 0-16,1 0 15,0 0-15,-1 0 16,65 0-16,-33 0 15,32 0 1,-31 0-16,-32 0 16,0 0-16,-1 0 15,1 0 17,0 0-32,-1 0 15,1 0 16,0 0-31,0 0 16,0 0 0,-1 0-16,1 0 15,0 0 17,-32-32 14,-127 0-30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3.52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19526 5905 0,'64'0'203,"-1"0"-187,32 0-16,1 0 16,-33 32-16,1-32 15,-33 32-15,1-32 16,0 0-16,0 0 15,0 0-15,-1 32 16,1-32 0,0 0-1,-1 31 1,33-31 0,-32 0-1,0 0-15,-1 32 16,1-32-1,-32 32 1,32-32 0,-1 0 31,-31-95-16,-63-96-16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9:59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20447 2508 0,'-63'0'297,"31"0"-297,-32-32 16,32 32-16,-31 0 15,31 0 1,1 0-16,-1 0 16,0 0-1,32-31-15,-64 31 16,33 0 0,-1 0-1,0 0-15,1 0 16,-33 0-16,0-64 15,33 64-15,-1 0 0,-63 0 16,63 0 15,0 0-15,0 0 15,32-32 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55.36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17145 9398 0,'32'0'219,"31"0"-204,-31 0-15,32 0 16,-1 32-16,0-32 0,-31 0 16,32 0-16,31 0 15,-63 0 1,-1 31-16,33-31 15,-32 32 1,0-32-16,-1 0 16,64 0-16,-31 0 15,-32 0-15,0 0 16,31 0-16,0 32 16,-31-32-16,0 0 15,32 0 1,-33 0-16,33 0 0,-33 0 15,1 0 1,0 0-16,0 32 16,31-32-16,-31 0 15,31 0-15,65 0 16,-65 63-16,0-63 16,-31 32-16,32-32 15,-32 0-15,-1 0 16,1 0-1,-32 32 1,32-32 0,31 0 15,-95 0 31,-63-223-46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45.61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6826 5747 0,'32'0'234,"0"0"-218,0 0-1,-1 0 17,64 0-32,-31 0 15,0 0 1,-33 0 0,1 0-1,0 0-15,-1 0 16,97 31-16,-65-31 15,64 0-15,-32 32 16,-31-32-16,-33 0 16,65 32-16,-64-32 15,-1 0 1,1 0 0,0 0-1,-1 32 1,1-32-1,0 0 1,0 0 47,0 0 30,-96 0 376,-31 0-469,317 31 359,95 1-359,1 0 0,0-32 16,-96 32-16,-32-1 16,-63-31-16,32 0 15,0 32-15,0-32 16,-96 0-16,64 32 16,0-32-16,-32 0 15,32 0-15,-32 0 16,-31 0-16,0 0 15,-1 0-15,-31 0 16,31 0-16,-31 0 16,0 0-16,0 0 15,-1 0 1,1 0 0,0 0-1,31 0-15,1 0 16,63 0-16,32 0 15,-33-32-15,-30 0 16,31 32-16,-32 0 16,-63 0-16,63 0 15,-63 0-15,-1 0 0,1 0 16,0 0-16,63-31 16,-63 31-1,63 0-15,-63 0 16,63 0-16,-63 0 15,63 0-15,-31 0 16,63 0-16,-64 0 16,64 0-16,-32 31 15,33-31-15,-65 0 16,0 0-16,33 0 16,-64 0-16,-1 0 0,1-31 15,0 31-15,63 0 16,-63-32-16,31 32 15,-31 0-15,63 0 16,-31 0-16,31 0 16,-32 0-16,-31 0 15,0 0-15,0 0 16,0 0 0,-1 0-1,1 0-15,0 32 31,-1-32 1,1 0-17,0 0 63,0 0-62,0 31 0,-1-31-1,1 0-15,0 0 32,-1 0-32,1 0 15,0 0 1,0 32-1,0-32-15,-1 0 16,33 0 0,-33 0-1,1 0 17,0 0-17,-32 32 32,32-32-47,0 0 297,-32-32-172,-32 32-125,-32-159 16,1 64-16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49.86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20256 2064 0,'0'63'281,"0"-31"-265,0 127-16,0-96 16,32 96-16,-32-96 15,0 33-15,0-1 16,0 0-16,0-31 0,0-1 16,0 1-1,0-33-15,0 1 16,0 32-16,0-1 15,0-31-15,0 0 16,0-1-16,0 33 16,0-1-16,0-31 15,0 0-15,0 0 16,0 31-16,0-31 16,0 0-16,0-1 15,0 1-15,0 32 16,0-33-16,0 33 15,0-32 1,0-1 0,0 65-1,0-65-15,0 33 16,0-1 0,0-31-16,0 0 15,0 0 1,0-1-1,0 1 1,0 32-16,0-1 0,0 32 16,0 1-16,0-1 15,0 0-15,0-31 16,0-1-16,0-31 16,0 31-16,0-31 15,0 0 16,0 0-15,0-1 0,0 33-1,0-1-15,0 1 0,0-32 16,0-1-16,0 1 16,0 0-1,0 0 16,0-1-15,0 1 15,0 0-15,0 0 46,0-1-30,0 1 124,32-32-78,0 0-47,-32 32-15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1:52.72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7525 12128 0,'159'32'171,"95"-32"-171,63 32 16,128 0-16,-128-32 16,64 63-16,-159-31 15,-126-32-15,62 0 16,64 32-16,32-1 0,-63-31 16,126 64-16,-94-32 15,-1-1-15,-63-31 16,-64 0-16,127 0 15,1 0-15,62 0 16,-62 0-16,-1 32 16,0 0-16,-127-32 15,0 0-15,-63 0 16,32 0-16,-1 0 16,64 32-16,-31-32 15,94 0-15,32 0 16,-126 0-16,94 31 15,-63-31-15,0 0 0,-95 0 16,63 0-16,-63 0 16,-1 32-16,33-32 15,0 0-15,62 0 16,2 0-16,30 0 16,33-32-16,63 1 15,0 31-15,-32-32 16,-127 32-16,64-32 15,-64 32-15,96 0 16,-64-32-16,95 32 16,-63 0-16,63 0 0,-95-31 15,-32 31-15,-31 0 16,31 0-16,-63 0 16,-32-32-1,32 32-15,-1 0 16,-31-32-1,32 32-15,0 0 32,-1-32-17,1 32 1,0 0 0,32 0-1,62 0 1,-94 0-16,64 0 15,94-31-15,-95 31 16,96 0-16,-33-32 16,-94 32-16,31 0 15,-31 0-15,-33 0 16,1-32-16,0 32 16,0 0-1,31 0-15,1-32 16,-64 1-16,31 31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07.69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6445 15811 0,'95'0'156,"64"32"-156,32 0 15,63-32-15,-32 32 16,96-32-16,-160 31 16,-31-31-16,-32 0 0,-31 0 15,31 0-15,-63 0 16,0 0-16,-1 0 16,97 0-16,-33 32 15,0-32 1,0 0-16,0 0 15,1 32-15,-33-32 16,1 0-16,-1 32 16,-31-32-16,0 0 15,0 31 1,-1-31 0,33 0-16,-33 32 31,1-32-16,0 0 1,0 0 0,-32-32 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09.57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13398 15145 0,'0'95'203,"0"-63"-187,0 63-16,0-63 15,0 126-15,0-62 16,0-1-16,0 64 16,0-64-16,32 64 15,-32-96-15,0 32 16,0-63 0,0 0-1,0 0-15,0-1 16,0 1-16,0 0 15,0 0 1,0-1 0,32-31-16,-32 32 15,0 0 1,0 63 15,0-63-15,0 0-1,0-1 1,0 1 0,0 32-16,0-33 15,0 1 1,0 0-16,0 0 16,0 63-16,0-63 15,0-1 1,0 1-1,0 0 1,0 0-16,0-1 31,0 1-31,0 0 32,0 0-17,0-1-15,0 1 16,0 0 15,0 0 32,0-64 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2:58.24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1746 8318 0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7.08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4762 6064 0,'32'0'313,"64"0"-313,-65 0 0,1 0 15,0 0-15,31 0 16,1 0-16,-32 0 16,31 32-16,-31-32 15,31 0-15,-31 0 16,32 32-16,-33-32 16,1 0-16,31 31 15,1-31-15,-32 0 16,0 0-1,-1 0 1,1 0 0,-32 32-16,32-32 15,-1 0 17,1 0-17,-32 64 1,32-64-1,32 0 17,31 0-17,-95 31 1,31-31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8.2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4953 7493 0,'95'0'219,"1"0"-204,-33 0 1,-31 0 0,31 0-16,-31 0 15,0 0 1,0 0-16,-1 0 15,1 0 1,0 0-16,31 32 16,1-32-1,-1 0-15,32 31 16,-63-31-16,32 0 16,-32 0-16,-1 0 15,1 0-15,0 0 16,-32 32-16,31-32 15,1 0 1,0 0 0,-32 32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19.65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4318 10255 0,'32'0'297,"0"0"-297,-1 0 16,33 0-16,-33 0 15,1 32 1,0-32-16,0 0 16,0 0-16,-1 0 15,1 0 1,0 0 0,-1 0-1,1 0 16,0 0-15,63 0-16,-63 0 16,31 32-16,1-32 0,31 31 15,-63-31-15,0 0 16,-1 0-16,33 0 16,-32 32 15,0-32 0,-1 0-15,1 0-1,31 0-15,33 0 16,-64 0-16,-1 0 0,33 0 16,-33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1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7810 7842 0,'64'0'187,"31"0"-187,-31 0 16,31 32-16,-31-32 16,31 0-16,-32 0 15,1 0-15,-32 0 16,31 0-16,0 0 15,-31 0-15,0 0 16,32 0-16,31 0 16,-32 0-16,-31 0 15,63 0-15,-63 0 16,31 0-16,-31 0 16,32 0-16,-32 0 0,-1 0 15,1 0-15,0 0 16,-1 0-1,33 0-15,-32 0 32,0 0-17,-1 0 1,1 0 0,0 0-16,-1 0 15,1 0 1,0 0-16,0 0 31,0 0-15,-1 0 15,1 0-15,0 0 46,-1 0 63,65 0-109,-64 0-16,31 0 15,-63 32-15,32-32 16,-1 0-16,1 0 16,0 0 15,-32 31-16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1.2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8636 6001 0,'64'31'297,"-33"-31"-281,1 0-1,0 0 1,-1 0-1,-31 32 1,32-32 0,0 0-16,0 0 15,0 32-15,-1-32 16,1 0 0,0 0-16,-1 0 0,1 0 15,32 32 1,-32-32-1,-1 0 1,1 0-16,0 0 31,-32 31-31,31-31 16,-31 32 0,0 0-1,64-32 1,-64 32 93,-32-32-93,0 0 31,1 0-16,-1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2.51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8382 7398 0,'32'0'250,"0"0"-250,-1 31 15,1-31-15,0 0 32,-1 0-32,1 0 15,0 32-15,0-32 31,-32 32-15,32-32 0,-1 0 77,1 0-93,63 0 16,-63 0 0,0 32-1,0-32-15,-1 0 32,-31 31-17,32-31-15,0 32 63,-1-32-48,1 0 1,-32 32 0,32-32-16,-32 32 31,64-32-16,-64 31 1,0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3.61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8255 10604 0,'32'0'297,"-1"0"-297,1 0 31,0 0-15,0 0-16,0 0 15,31 0-15,-31 0 16,-1 0-16,65 0 16,-64 0-1,31 32 1,-31-32 0,63 0-16,-63 0 15,0 0-15,63 0 16,-32 0-16,-31 0 15,0 0 1,0 0-16,-1 0 16,64-32-1,-63 32-15,0 0 32,-32-31-32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4.53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14351 5874 0,'159'31'109,"-32"-31"-93,-32 0-16,-63 0 15,63 32-15,-63-32 16,31 0-16,-31 32 0,63-32 16,-63 0-16,31 0 15,1 0-15,0 0 16,-33 0 0,-31 32-16,32-32 15,0 0 1,-32 31-1,31-31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5.7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14383 7239 0,'31'0'281,"-31"32"-281,32-32 16,0 0 15,0 0 0,0 0 16,-1 0-31,-31 31-1,32-31-15,31 32 16,33 0-16,-33 0 16,1-1-16,-33-31 15,1 32 1,0-32-16,0 0 15,-32 32-15,32-32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6.9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14319 10128 0,'32'0'234,"-32"32"-234,32-32 16,63 0-1,-63 0-15,0 0 0,31 0 16,32 0-16,-31 0 15,-32 0 1,31 0-16,0 32 16,-31-32-16,32 0 15,-1 0-15,-31 31 16,0-31 0,-1 0-16,1 0 15,32 0 1,-32 0-1,-1 32 1,33-32 0,-1 0-16,1 0 15,-32 0 17,-1 0-17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28.66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9684 11811 0,'32'0'297,"-1"0"-297,1 0 31,0 0-15,-1 0-1,1 32 1,0-32 0,0 0-16,0 0 15,31 0-15,0 0 16,-31 31 0,32-31-16,-32 0 15,-1 0 16,1 0-31,0 0 16,-1 0 0,1 0 15,0 0-31,0 0 16,0 0-1,-1 32-15,1-32 31,0 0 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6.24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6572 5810 0,'0'95'141,"0"64"-141,0 0 15,-32 63-15,32 0 16,0-126-16,0 31 16,0 0-16,0-64 0,0 64 15,0-63-15,0-1 16,0 96-16,0 0 15,0 31-15,-31 1 16,31 31-16,-32-95 16,32 32-16,0-64 15,0-32-15,0-31 16,0 0-16,0 31 16,0 33-16,0-65 15,0 1-15,0 63 16,0-63-16,0 63 15,0-31-15,0 63 0,0-95 16,-32 95-16,32-96 16,0 65-16,0-33 15,0-31 1,0 0-16,0 31 16,-31 1-1,31-1-15,0 1 16,0-33-16,0 33 15,0-32 1,0-1-16,0 1 16,0 0-16,0 31 15,0-31 1,0 0 0,0 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7.4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10096 5588 0,'0'159'78,"0"63"-78,0 0 15,0-63-15,0 95 16,0-64-16,32-63 16,-32-63-16,0 190 15,32-64-15,-32 128 16,0-96-16,32 64 16,0-32-16,-32-64 0,0-158 15,0 95-15,31-32 16,-31 1-16,32-1 15,-32 0-15,0 0 16,63 64-16,-63 32 16,32-64-16,-32-64 15,0 32-15,0-31 16,0-32-16,32-1 16,-32 1-1,0 0-15,0 0 31,0-1 1,0 1-32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38.6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15938 5874 0,'0'285'125,"32"-62"-125,-32 126 15,32-190-15,-32-32 16,0-32-16,0-32 16,32 96-16,-32-127 15,0 31-15,0-31 16,0 95-16,0 64 16,0 31-16,32 32 15,-32-127-15,0 95 16,0-95-16,0-63 15,0 31-15,0-63 16,0 63-16,0-63 16,0 63-16,0-32 15,0-31-15,0 32 16,0-1-16,31 32 16,-31-31-1,0-32-15,0-1 16,32 33-1,-32-32-15,0-1 16,0 33 0,32 31-16,-32-31 15,0-1 1,0 1 0,0-33-16,0 1 15,0 0 1,0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3.4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9588 2381 0,'32'0'281,"0"0"-265,0 0-16,0 0 0,31 0 16,-31 0-1,-1 0-15,1 0 16,0 0 0,0 0-16,0 0 15,-1 32-15,33-32 31,-33 0-15,33 0-16,0 0 16,-33 0-1,96-32-15,-63 32 0,-32-32 16,-1 32-16,33 0 16,-33 0-16,1 0 15,0 0 1,0 0 15,31 0 0,-31 0-15,0 0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40.19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11494 11906 0,'-32'0'296,"-32"0"-296,32 0 16,-31 0 0,31 0-1,1 0-15,-1 0 16,0 0 0,0 0 15,0 0 0,1 0 0,-1 0-15,0-32 15,1 32 0,-1 0-15,0 0 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43.83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10446 12382 0,'-32'0'203,"0"0"-203,0 0 31,1 0-15,-33 0 0,33 0-1,-1 0 1,0 0-1,0 0-15,-31 0 16,31 0 0,-31 0-16,-1 0 15,0 0-15,1 0 16,0 0-16,-33 0 16,64 0-1,32-31-15,-31 31 16,-1 0-1,0 0 1,1 0 0,-1-32-1,0 32 1,0 0 0,0 0-1,32-32 1,-31 32-1,-1 0-15,0-32 16,32 1 0,-31-1-1,-1-63 1,0-64 0,32 95-16,-32 1 15,32 31-15,0 0 16,0 1-16,0-1 15,0 0 1,0 0 0,0 1 15,0-1-31,0-32 16,0 1-16,32 63 15,-32-32 1,0-31-1,0 31 17,32 32-32,0-32 47,-32 0-16,31 1 0,1 31-15,-32-32-16,32 0 15,-32 0 1,31 32 0,-31-31-1,32 31 1,0 0 15,-32-32-15,32 32-16,0 0 15,-1 0 17,1 0-1,0 0-16,-1-64 1,33 64-16,0-63 16,-33 31-16,1 0 15,0 32-15,31 0 16,-31-31 0,32 31-16,-64-32 15,63 32-15,-31 0 16,-1-32-16,1 32 15,0 0 1,0 0-16,0-32 16,-1 32-16,1 0 15,0-31-15,-1 31 16,1 0-16,0 0 16,32 0-16,-33-32 0,64 0 15,-63 32 1,0 0-16,0 0 15,63-32-15,-63 32 16,31 0 0,1-31-16,-1 31 15,1 0 1,-33 0-16,1 0 16,0 0-16,32 0 15,-33 0 1,1 0-1,0 0-15,-1 0 16,33 0-16,0 0 0,-1 0 16,0 0-16,-31 0 15,-32 31-15,32-31 16,0 0 0,0 0-1,-32 32 1,31-32-16,-31 32 15,32-32 1,-32 32-16,32-32 16,-32 31-16,31 1 15,1 32 1,0-33 0,0-31-16,-32 64 15,63-32 1,-63-1-16,32 1 15,-32 0 17,0 0-32,32-32 15,-32 31 1,0 1-16,0 0 16,0 0-1,0-1 1,0 65-1,0-65-15,0 33 16,0 31-16,0 0 0,0-63 16,0 32-16,0-1 15,0-31-15,0 0 16,0-1 0,0 1-16,0 0 31,0 0-31,0-1 15,0 1 1,-32-32 0,32 32-1,-63-32 1,63 32-16,-32-32 16,32 31-1,-32-31-15,0 32 16,0-32-16,1 0 15,-33 0-15,33 32 16,-1-32-16,0 0 16,0 0-16,-31 0 15,31 32-15,0-32 16,-31 0-16,-33 31 16,65-31-16,-33 32 15,33-32-15,-65 0 16,33 0-16,63 32 15,-64-32-15,1 0 16,31 0-16,0 0 16,0 0-16,1 0 15,-1 0 1,0 0-16,1 0 16,-1 0 15,0 0-16,0 0 1,0 0 0,1 0 15,-1 0-31,0 0 16,1 0-1,-1 0 16,0 0-31,0 0 32,0 0-17,1 0 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3:54.55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2953 6763 0,'31'-32'219,"1"0"-204,64-31-15,-1-33 16,95-31-16,-31 0 15,31 32-15,-31 32 16,0-1-16,0 1 16,-64-1-16,0 1 15,64-1-15,-64 32 16,96-63-16,-64 32 16,63-1-16,-31 1 0,-32-1 15,-32 32-15,32 1 16,-63-1-16,-1 32 15,33 0-15,-1-32 16,32 32-16,-32-32 16,0 32-16,96-31 15,-128 31-15,64 0 16,-63-32-16,63 32 0,-64-32 16,32 32-16,33-32 15,-33 1-15,64-1 16,-33 0-16,65 0 15,-64-31-15,63-32 16,33 63-16,-128 0 16,0 0-16,64 1 15,-95-1-15,31 0 16,-64 0-16,33 1 16,-32-1-16,0 32 15,63 0-15,-64 0 0,1 0 16,0 0-16,0 0 15,31 0-15,-31 0 16,63 32-16,1-1 16,-33 1-16,32 32 15,64-33-15,-64 33 16,64 31-16,-96-31 16,33 31-16,62 32 15,-62-64-15,-33 1 16,64 63-16,-63-95 15,-1 31-15,1-31 16,31 31-16,-63 1 0,63-1 16,-32-31-16,65 32 15,-2 31-15,-30-95 16,31 32-16,-32-1 16,-31 1-16,62 0 15,-62-32-15,31 32 16,0-32-16,1 31 15,31-31-15,-32 0 16,32 0-16,-32 0 16,1 0-16,-1 0 15,-64 0-15,65 0 235,158-31-235,0-1 0,63 0 15,-94 0 1,31 32-16,-32 0 0,-95 0 16,63 0-16,1 0 15,-96 0-15,64 0 16,-64 0-16,0 0 15,32 0-15,-63 0 16,31 0-16,-31 0 16,-33-31-16,33 31 15,-1 0-15,-31 0 16,0 0-16,0 0 16,31 0-1,0 0-15,-31 0 16,32 0-16,63 0 15,-64 0-15,33 0 16,-33 0-16,0 31 16,-31-31-16,32 0 15,-1 0-15,-63 32 16,32-32-16,0 0 16,-1 0-16,-31 32 15,32 0-15,0-32 16,0 31-16,31 1 15,-31 0-15,31 0 0,-31 63 16,0-63 0,32-1-16,-33 33 0,-31-1 15,32-31-15,0 32 16,-32-33-16,31 1 16,33 95-16,-64-63 15,0-1-15,0 32 16,32-31-16,-32-1 15,0 1-15,0 31 16,0-31-16,0-33 16,0 65-16,0-33 0,0 1 15,0 31 1,0 0-16,-64 32 0,32-32 16,1 32-16,-1 64 15,0-96-15,1 96 16,-1-33-16,0-62 15,0-1-15,0 32 16,32-64-16,0 1 16,-31 31-16,31-63 15,-32 31-15,32-31 16,-32 63-16,32-63 16,0 63-16,-31 1 15,31-33-15,-32 1 16,0 31-16,32-63 0,-32 31 15,32-31 1,-32 31 0,32 1-1,-31-32-15,-1 31 16,32 32-16,-63-31 16,31 31-16,-32 0 15,32-63-15,32 32 16,-31-64-16,31 31 15,-32 1-15,0 0 16,32 0 0,-31-32-16,31 31 15,-32-31-15,0 32 16,0 0 0,0-32 15,1 32-31,-64-32 0,31 0 15,-31 0-15,-64 31 16,-31-31-16,94 0 16,-62 32-16,30-32 15,65 0-15,-64 32 16,32-32-16,-32 0 16,31 0-16,-30 32 0,30-32 15,33 0-15,-64 0 16,31 0-16,-30 0 15,30 0-15,-31 0 16,32 0-16,-64 0 16,0 0-16,33 0 15,-2 0-15,-94 0 16,95 0-16,-32 0 16,-63-32-16,95 32 15,-95 0-15,0 0 16,95 0-16,-95 0 15,31 0-15,64 0 16,-95 0-16,126 0 0,-62 0 16,62 0-16,-62 0 15,94 0-15,-31 0 16,-64 0-16,96 32 16,-32-32-16,31 31 15,32 1-15,-31-32 16,-32 0 218,-159 0-218,-96 0-16,-62 0 15,126 0-15,-64-32 16,65 1-16,-33-33 0,64 32 16,64 32-16,-33-31 15,33-1-15,31-32 16,-31 33-16,95-1 16,-64 0-16,64 32 15,31-32-15,-95 32 16,96 0-16,-1-31 15,-31 31-15,32-32 16,-1 32-16,-31 0 16,31-32-16,-31 32 0,0 0 15,31 0-15,33 0 16,-65 0-16,64-63 16,-63 63-16,64-32 15,-33 0-15,0 0 16,1 32-16,31 0 15,-63-31-15,63 31 16,-31-32-16,31 32 16,0 0-16,-31-64 15,31 33 1,-32-1-16,1 0 16,0 32-1,63-32-15,-32 1 0,-32-1 16,1-32-16,-1 64 15,33-63-15,-1 63 16,0-64-16,-32 1 16,1 31-16,-32-95 15,-32 0-15,63-32 16,-31-31-16,-32 31 16,64-63-16,-1-32 15,0 0-15,33 32 16,31-96-16,0 1 15,0-1-15,31 1 16,1 31-16,32 64 16,-32 95-16,-1 0 15,1 31-15,0 65 0,-32-1 16,0 0-16,0 0 16,0 1-1,0-1-15,0 0 47,31 32-16,-31-32-15,32 32 0,0 0-16,0 0 15,0-31 1,-1-33-16,33 64 15,-33-32-15,33 1 16,0-1-16,-64 0 16,31 32-16,-31-32 15,32 1-15,0 31 16,-1 0 0,1-32-16,0 32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04.87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20161 5842 0,'0'95'203,"-31"64"-187,-1 127-16,0-32 15,32-96-15,-32-31 16,32-95-16,0 32 15,0-1-15,0-31 16,0 31 0,-32 33-16,32-33 15,0 32 1,-31 1-16,31 94 16,0 1-16,0-96 15,0-32-15,0 1 0,0-1 16,-32 33-16,32-65 15,0 33-15,0-1 16,0 64-16,-32-63 16,32-1-1,0 33-15,0-65 16,0 1-16,0 32 16,0 31-16,-31 0 15,31-31-15,0 63 16,0-64-16,0-31 15,0 63-15,0-63 16,0 0 0,0-1-16,0 1 31,31-32-31,-31 64 16,0-1-1,0 1-15,0 31 16,0-63 15,0-1-31,0 1 47,0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06.22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19717 11271 0,'31'0'297,"1"0"-282,32 32 1,-32-32 15,-1 0-15,-31 32-1,32-32 32,0 0-16,-32 31 16,31-31-31,1 0-16,-32 32 31,32-32-31,0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4:20.98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16542 17621 0,'-96'0'250,"-126"0"-234,64 0-16,-33 0 15,32 0-15,-31 0 0,94 0 16,-62 0-16,62 0 16,-30 0-16,62 32 15,-31-32-15,-32 32 16,63-32-16,-126 31 15,31 1-15,0 32 16,1-33-16,-33 1 16,96 0-16,-1-32 15,65 0-15,-33 0 16,33 0-16,-33 0 16,32 0-1,0 0-15,-380 32 281,158-32-265,-191-32-16,64 0 16,64-63-16,222 95 15,-64-64-15,64 33 16,-64-33-16,64 32 16,-33 1-16,33-1 15,32 0-15,-64 32 16,95 0-16,0 0 15,1 0-15,-1 0 16,0 0-16,0 0 0,0 0 31,-63 0-31,32 0 16,31 0 0,0 0-16,0 0 15,1 0-15,-33 0 16,33 0-1,-1 0 17,0 0-17,0 0 1,0 0 0,-63 0-16,64 0 15,-33 0-15,-63 0 16,64-32-16,-33 32 15,33 0-15,-1 0 16,33-31 0,-33 31-1,32 0 1,0 0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2.35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7620 14891 0,'-32'0'296,"0"0"-280,-94 0-16,62 0 16,0 0-16,-31 0 15,64 0-15,-33 0 16,32 0-16,-31 0 16,31 0-16,-31 0 15,31 0 1,-32 0 15,32 0-15,1 0 15,-1 0 0,0 0-15,1 0-1,-1 0 1,0 0 31,0 0-31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5.15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15684 17240 0,'64'0'234,"-32"0"-218,0 0-16,-1 0 15,33 0-15,-33 0 16,33-32-16,-32 32 15,31 0-15,1 0 16,-33 0 0,1 0-16,0 0 31,0 0-15,31 0-1,-31 0 1,0-31-1,-1 31-15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06.81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17621 15049 0,'64'0'235,"-33"0"-220,33 0-15,-32 0 16,63 0-16,-63 0 16,-1 0-16,1 0 15,-32 32-15,32-32 16,0 0-1,0 0 1,-1 0-16,1 0 31,31 32-15,33-32 0,-64 0-16,63 0 15,0 0-15,-63 0 16,31 0-1,-31 0-15,63 32 16,-63-32 0,0 0-16,0 0 31,-1 0-31,1 0 16,-32 31-1,32-31-15,-1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11.38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19145 14764 0,'0'-32'218,"0"0"-171,32 0-47,63-158 16,-31 95-16,-32 63 15,-32 0-15,31 32 16,-31-32-16,0 1 31,0-1-31,32 32 16,-32-32 0,32-95-16,-1 64 0,1-33 15,-32 33 1,32-128-16,63 1 15,-63 95-15,-32 63 16,0 0 0,0 0-1,32 1 17,-32-1-1,31 32-16,1-191 1,95 96-16,-127 63 0,0 1 16,32-1-1,0 0 17,-32 0-17,0 1 79,-32 31-63,32-32 32,-32 32-32,1-64 16,-1 64 0,32-31-47,0-1 31,0 0 0,0 0-15,-32 32 62,32 32-47,-32-32 0,32 32-15,-32-32-16,1 0 16,-1 32-1,0-1-15,1 1 16,-1 0-16,0-32 16,-63 32-1,31-1-15,1 1 16,-1 0-16,-63 31 15,64 1-15,-33-32 16,65-1 0,-1-31-1,32 32 1,-32-32-16,-31 0 16,63 64-1,-32-64 16,32-32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4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19685 3397 0,'32'32'156,"-1"-32"-156,33 0 0,31 0 16,-63 0-16,0 0 16,31 0-16,-31 0 15,0 0 1,0 0 0,-1 0-1,1 0 16,0 0-15,31 0 15,-31 32 1,0-32-17,0 0 16,-1 0-31,1 0 32,0 0-17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12.64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19939 12827 0,'32'0'265,"-32"32"-249,31-32-16,1 31 16,-32 1-16,0 0 15,32-32 1,-32 32-1,0-1-15,32 1 32,0-32-17,-32 32 1,0 0 0,0-1-1,31-31 1,-31 32-16,32-32 15,-32 32 1,32 0-16,-32-1 16,31 1-16,-31 0 15,32 0 1,-32-1 0,32-31-1,0 32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38.27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7938 12319 0,'0'32'390,"0"-1"-327,0 1-47,0 0 15,0 0 31,0-1-62,0 1 32,0 0-1,0 0-31,0-1 15,0 1 1,0 0 0,0 0 15,0-1-31,0 1 31,0 0-31,0 0 16,0-1-16,0 1 15,0 0 1,0 0 0,0-1-16,31 1 15,-31 0 1,0 0 0,0-1-1,0 1-15,0 0 16,0 0-1,0-1 1,0 1-16,0 0 16,0 0-1,0-1-15,0 1 32,0 0-17,0 0 1,0-1-1,0 1-15,0 0 16,0 0 0,0-1-1,0 1 1,0 0-16,0 0 16,0-1-1,0 1 1,0 0-1,0 0 17,0-1-17,0 1 1,0 0 0,0 0 15,0-1-31,32 1 15,-32 0 1,0 31-16,0-31 16,0 0-16,0 63 15,0-63-15,0 31 16,0-31-16,0 0 16,0 31-16,127 64 15,-127-63 1,32-32-16,-32-1 15,0 1-15,0 0 16,0 0-16,32-1 31,-32 33-31,0-32 16,0 31-16,0 1 16,0-33-1,0 1-15,0 0 16,0 0-16,0-1 15,0 1 1,0 0-16,0 63 16,0-31-16,0-1 15,0 1 1,0-1-16,0 64 0,0-95 31,0 0-31,0-1 16,0 1-1,0 0-15,0 0 16,0-1 0,0 33 15,0-1-31,-32-31 16,32 0-16,0 0 15,-32-1 1,32 1-16,0 0 31,0 0-31,0-1 16,-32 33-16,32 63 15,0-95 17,0-1-17,0 1 1,0 0-1,0 0 17,-32-1-17,32 33-15,-31-1 0,31-31 16,0 0-16,0 0 16,0-1 15,0 1-16,0 0 1,0 31 15,0-31 1,0 0-1,0 0 0,0-1-15,0 1 15,0 0 0,31-32 16,-31 32-31,0-1 15,32-31 156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5.42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7239 2984 0,'0'64'172,"0"63"-156,0 63-16,0-94 15,0 31-15,0-96 0,0 96 16,0-63-16,0-1 16,-32 33-16,32-33 15,0 32-15,0 32 16,0-31-16,0 94 16,0-95-16,0 32 15,0-31-15,0-65 16,0 33-16,0-1 15,0 1-15,0-32 16,0 31-16,0 32 16,0 1-16,0-1 15,0 64-15,0-32 0,0-64 16,0 64-16,0-32 16,0 1-16,0-1 15,0 0-15,0-63 16,0 0-16,0-1 15,0 33-15,0-32 16,0-1 0,0 33-16,0-1 15,0 1 1,0-1-16,0-31 16,0 0-1,0 0-15,0-1 0,0 1 16,0 0-1,0 0 1,0-1-16,0 1 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6.86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8954 8318 0,'0'96'203,"0"62"-203,0-94 16,0 31-16,0-63 15,0 31-15,0-31 16,0 0-16,31 0 0,-31-1 15,0 65 1,0-33-16,0-31 16,0 95-16,0-64 15,0 160-15,0-160 16,0 64-16,0-32 16,0 1-16,0-1 15,0-32 1,0 64 15,0-95-31,0 32 16,0-33-16,0 1 15,0 0 1,0 0 0,0 31-1,0 1-15,0-1 16,0-31-16,0 31 15,0 64-15,0-63 16,0 126-16,0-94 16,0-65-16,0 1 15,0 0-15,0 0 16,0-1-16,0 1 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49.84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9747 2826 0,'0'95'125,"0"-32"-109,0 33-16,0 31 16,0 0-16,0 63 15,0 1-15,0-1 16,0 1-16,0-1 0,0-126 16,0-1-16,0 32 15,0-63-15,0 0 16,0 0-16,0 63 15,0-32-15,0 1 16,0-1-16,0 96 16,0-95-16,0 63 15,0-64-15,0 64 16,0-95-16,0 63 16,0-31-16,0 63 15,0-64-15,0 96 0,0-127 16,0 31-16,0 32 15,0-31-15,0-32 16,0-1 0,0 33-16,0-32 15,0-1-15,0 33 16,0-32 0,0-1-1,0 1 1,0 0-1,0 0 17,0-1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1.50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13557 8477 0,'0'191'235,"0"-96"-220,0 127-15,0 0 16,0-63-16,0-127 16,0 95-16,0-64 15,32 1 1,-32-1-16,0 1 16,0-32-1,32-1-15,-32 33 0,0-1 16,0 33-1,0-33-15,0 32 16,0-63 0,0 0-1,0 63-15,0-31 16,0-1 0,0 32-16,0-63 15,0 32-15,31-1 16,-31-31-16,0 0 15,0-1 1,0 1 0,0 32-1,0-33 1,0 1 0,0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4.25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14764 2413 0,'0'127'250,"0"-64"-234,0 1-16,0 31 15,-32-63-15,32 31 16,0-31-16,0 63 16,0-63-16,0 0 15,0 0-15,0 63 16,-32-63-16,32 31 16,0 1-16,0 31 0,0 32 15,0 0-15,0-64 16,0 96-16,0-95 15,0-1-15,0-31 16,0 31-16,0 1 16,0-1-16,0 64 15,0-31 1,0-1-16,0 127 16,0-63-16,32 31 15,-32-31-15,0-95 16,32 31-16,-32-32 15,0 1-15,32-64 16,-32 32-16,0 63 0,0-32 16,0 1-16,0 95 15,0-96-15,0 32 16,31-31-16,-31-1 16,0-31-16,32-32 15,-32 95-15,0-63 16,0 0-1,0 0 1,32 31 0,-32 32-1,0-63-15,0 0 0,0 0 16,0-1 0,0 1-1,-32-32 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6:55.51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20320 8350 0,'0'127'78,"0"-63"-62,0 31-16,0-63 15,0 31-15,0 32 16,32 1-16,-32-33 15,0 128-15,32 31 16,-32-32-16,0 64 16,0-95-16,0-64 15,0-31-15,0-32 16,0 31-16,0-31 0,0 0 16,0-1-16,0 1 15,0 95-15,0 32 16,0-32-16,0 0 15,0-32-15,0-63 16,0 31-16,0 1 16,0-32-16,0-1 15,0 1 1,0 0 0,0 0-1,0-1 1,0 1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6.50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7017 7302 0,'31'96'281,"65"-1"-265,-64-63-16,31 31 15,0-31-15,-31 31 16,32 1-16,31-32 15,-63-1-15,31 1 16,-31-32-16,32 32 16,-33-32-16,64 63 15,-63-31-15,32 0 16,31 0-16,-32-1 16,-31 1-16,0-32 15,0 32-15,-32 0 16,32-32-16,-1 31 15,1 1-15,31-32 16,-63 32 0,32 0-16,0-1 31,-32 1-15,32-32-16,0 32 31,-32 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7.8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10065 6890 0,'95'31'94,"-31"1"-94,62 32 16,-62-64-16,-32 63 15,95 1-15,-64-33 16,33 33-16,-65-64 16,64 32-16,33-1 0,-33 1 15,-32-32-15,1 64 16,31-33-16,-32-31 16,-31 32-16,64 0 15,-65 0-15,1-32 16,31 31-16,-31 33 15,0-64-15,32 32 16,-64-1-16,63-31 16,-31 32-16,-1 0 15,1-32-15,64 32 16,-33 31-16,0-31 16,65 31-16,-33-63 0,32 64 15,-64-32-15,1-1 16,-1 1-16,1 0 15,-1-32 1,-63 32-16,32-32 16,0 31-1,-1 1 1,1-32-16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7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11366 8064 0,'96'0'265,"-1"0"-249,-63 0-16,-1 0 16,33 0-16,-32 0 15,0 0 1,-1 0 0,1 0-1,0 0 16,63 0-15,-63 0 0,0 0-16,-1 0 15,1 0 1,0 0 0,-1 0-1,33 0 1,0 0-1,31 0-15,0 0 0,-31 0 16,31 0-16,-64 0 16,1-31-16,0 31 15,0 0 1,0 0 0,-1 0-16,1 0 15,0 0 1,-1 0-1,1 0 32,0 0-15,0 0-17,-32-32 48,32 0-63,-32 0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09.01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14764 6890 0,'190'63'94,"128"-31"-94,-96 31 15,32-31-15,-127 0 16,159 63-16,31-63 15,33 31-15,-33-31 0,-158 32 16,-1-33-16,-94 1 16,31 32-16,0-33 15,1 1-15,31 32 16,-32-64-16,32 63 16,-32 1-16,32-33 15,-95 1-15,31 0 16,-31-32-16,0 0 15,32 32-15,-1-32 16,-31 31-16,-1 1 16,65-32-16,-64 32 0,-1 0 15,33-32 1,-33 31-16,65 1 16,-64-32-16,-1 0 15,1 32-15,0-32 16,63 32-16,-63 31 15,0-63-15,-1 0 16,-31 32-16,64-32 16,-33 0-16,1 0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26.5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20034 3143 0,'-32'0'219,"1"0"-219,-33 0 16,-95 0-16,96 0 0,-64 0 15,63 32-15,1-32 16,0 0-1,31 0 1,0 0-16,0 0 16,0 0 15,1 0-15,-1 0-1,0 0-15,1 0 16,-1 0-1,0 0-15,0 0 16,0 0 0,1 0-16,-1 0 31,0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28.5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7239 10319 0,'-32'0'219,"-31"0"-219,-1 0 16,32 0-16,-63 0 15,64 0-15,-1-32 16,-32 32-16,32 0 15,1 0 1,-33 0 0,1-32-1,31 32 1,-32 0-16,33 0 16,-1 0-1,0 0-15,1 0 16,-1 0-1,0 0 1,32-32 0,-32 32-1,0 0 17,1 0-1,62 0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0.4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20130 4508 0,'-32'0'188,"0"0"-188,0 0 15,0 0 1,-63 0-16,64 0 16,-33 0-16,32 0 15,32-31 1,-32 31-16,1 0 15,-1 0 1,32-32-16,-32 32 16,1 0 15,-1 0 0,0 0-15,0 0-1,0 0 17,32-32-32,-31 32 31,-1 0-15,-95-32-16,63 32 15,33 0 1,-1 0-16,0 0 15,1 0-15,-1 0 16,0 0 0,0 0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1.9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12256 10350 0,'-32'0'219,"-64"0"-203,65 0-1,-33 0 1,33 0-16,-33 0 16,32 0-1,0 0 1,1 0-1,-1 0 17,0-31-32,-31 31 15,31 0 1,0 0-16,-31 0 16,31 0-1,0 0-15,1 0 16,-1 0-16,0 0 15,0 0-15,0 0 16,-31 0-16,31 0 16,32-32-1,-31 32 1,-1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3.4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20256 6572 0,'-31'0'235,"-1"0"-235,0 0 15,-31 0 1,31 0-1,0 0-15,0 0 16,1 0 0,-1 0-1,0 0 1,1 0 15,-1 0-15,-32 0-1,1 0 1,31 0-16,-31 0 0,31 0 16,0 0-1,0 0 1,0 0 0,1 0 15,-1 0-16,0 0-15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34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18891 10319 0,'-31'0'218,"-1"0"-202,-64 0 0,33 0-1,31 0 1,-31 0 15,31 0-15,0 0 15,0 0 0,1 0 16,-1 0-16,0 0 16,1 31 0,-33 1-47,0 0 16,-31 0-16,32-32 15,-1 31 1,64 33-16,-95-64 0,63 0 16,1-32-1,-1 32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53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5588 10890 0,'0'32'282,"0"31"-267,0-31-15,0 32 16,0 31-16,0-32 16,0 64-1,0-31-15,0-1 16,0 0-16,0-31 0,0-1 15,0-31-15,0 0 16,0-1 0,0 1-1,0 32 1,32 31 0,-32 0-16,0-63 15,0 0 1,0-1-16,0 1 15,0 0 1,0 31 0,0 1-16,0-32 15,0 31-15,0 1 16,0-33-16,0 1 16,0 0-16,0 31 15,0 33-15,0-33 16,0-31-1,0 31 1,0-31 0,0 0-1,0 0 1,0-1 15,0 1 16,32-32-31,-32 32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7:55.6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5874 10731 0,'0'64'453,"0"-32"-453,0-1 16,0 1-16,0 0 16,0 31-1,0-31-15,32 0 16,-32 0-16,0-1 15,0 1-15,0 32 16,0-33-16,0 1 16,0 0-16,0 0 15,31 31-15,-31-31 16,0 0 0,32-1-16,-32 1 0,32 63 15,-32-63 1,0 63-16,31-63 0,-31 63 15,0-31 1,0-32-16,0-1 16,0 1-1,0 0 1,32 0 0,-32-1-16,32 33 15,-32-1-15,0-31 16,0 0-16,32 31 15,-32-31-15,32 63 16,-32-31-16,31-1 0,-31 33 16,32-96-16,-32 63 15,0-31-15,0 31 16,0-31 0,32 0-16,-32 0 15,0-1 1,0 1-1,0 0 1,0 0 0,31-32-1,-31 31 1,0 1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8:07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7398 13144 0,'190'-31'141,"128"-1"-141,31-32 16,0 33-16,-95-1 15,-95 0-15,-32-31 16,32 63-16,31-64 16,64 32-16,-95 32 15,31-31-15,64 31 16,-126 0-16,-33 0 15,0 31-15,0-31 16,32 0-16,0 0 16,32 32-16,63 0 0,-31-32 15,-1 0-15,33 63 16,-97-63-16,2 0 16,30-31-16,1-1 15,95 0-15,-63 0 16,94 1-16,33 31 15,-96 0-15,-95-32 16,32 32-16,-96 0 16,128-32-16,-64 32 15,0 0-15,32-32 16,-33 32-16,-30-63 16,62 63-16,96 0 0,-63 0 15,0-32-15,63 0 16,-96 1-16,128-33 15,32 32-15,-160 1 16,-62-1-16,-65 32 16,1 0-16,0 0 15,-1 0-15,1 0 16,32 0-16,-32 0 16,31 0-1,-31 0-15,-1 0 16,128 127 343,95 32-359,-95-1 16,-32-94-16,-95-64 15,-32 32-15,31-1 16,-31 1 0,32-32-16,0 0 15,0 0 17,0 32-1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08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14192 2222 0,'32'0'203,"32"0"-203,-33 0 15,1 0-15,31 0 16,33 0-16,-33 32 16,1-32-16,-1 0 15,-31 0-15,0 0 16,0 0-1,-1 0 1,1 0 0,0 0-1,-1 0 17,1 32-32,0-32 31,0 0 0,31 0 16,-31 0-47,0 0 16,-1 0-16,1 0 15,0 32-15,0-32 16,0 0-16,-1 0 15,1 0-15,0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8:16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7461 16827 0,'286'0'78,"127"64"-63,-32-1-15,-32 1 16,-190-32-16,158 31 16,128 1-16,-96-33 15,64-31-15,-96 0 16,-126 0-16,158 0 16,223 0-16,-128 0 0,-126 32 15,-33 32-15,-31-64 16,-63 31-16,63-31 15,95 32-15,-158-32 16,-65 0-16,-30 0 16,-64-32-16,-1 32 15,509-31 251,-286 31-266,95 0 16,32-32-16,0 32 15,-31 0-15,-65 32 16,-94-32-16,-128 0 15,1 0-15,-1 31 16,-31-31 0,0 0-1,0 32 1,31-32 0,0 0-16,1 0 15,-32 0-15,63 0 16,0 0-16,64 32 0,-96-32 15,33 0-15,62 32 16,-126-32-16,32 31 16,-1-31-16,1 0 15,-33 32-15,1-32 16,0 64-16,0-64 16,31 0-16,-31 0 15,0 0-15,-1 0 16,1 0-16,32 0 15,-1 0 1,-31 0 0,0 31-16,-1-31 15,1 0 1,0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5:4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6445 11779 0,'95'32'93,"255"-32"-77,-96 0-16,-96 0 16,65 0-16,-64 32 15,-64-32-15,-32 0 16,64 0-16,-32 0 16,64 0-16,127 0 15,-64 0-15,127 0 16,-95 0-16,-31 0 15,-96 0-15,0 0 16,0-32-16,63 32 16,-31 0-16,63-32 15,-63 32-15,-32 0 16,95 0-16,-95 0 16,-31 0-16,62 0 0,96 32 15,64-32-15,126 32 16,-63-1-16,-127-31 15,0 0-15,-95-31 16,63 31-16,32 0 16,0 0-16,-32 0 15,1 0-15,-64 31 16,-64-31-16,95 0 16,-126 32-16,63 0 15,0-32-15,63 32 16,-63-32-16,95 0 15,-126 31-15,62 33 16,-62-64-16,31 32 16,-64-32-16,1 31 15,63-31-15,-32 0 0,64 0 16,-64 0-16,32 0 16,0 0-16,63 0 15,-62 0 1,-2 0-16,-62 0 0,0 0 15,31 0-15,-32 32 16,-31-32-16,0 0 16,95 0-16,-64 0 15,96-32-15,-96 32 16,33-31-16,-1 31 16,0 0-16,-63 0 15,63 0-15,-63 0 16,31 0-16,1 0 15,-32 0-15,0 0 0,31 0 16,-31 0-16,63 0 16,-63 31-16,0-31 15,-1 0-15,1 0 16,0 0 0,-1 0-16,1 0 15,0 0 1,0 0-1,0 0 17,31 0-32,-31 0 15,31 0-15,-31-31 16,63 31-16,-63 0 16,0 0-1,-1 0 1,1 0-16,0 0 31,0 0-15,-32 31 15,32-31 0,-1 0-15,1 32-1,0-32 17,-1 0-32,-31 32 15,32-32-15,0 32 32,-32-1-17,32 1 32,-32 0-47,0 0 31,0-1 1,0 33-32,32-1 15,-32 1-15,0 31 16,0-63-16,0 63 15,0 0-15,0 32 16,0-95-16,0 95 0,0-95 16,0 0-16,0 31 15,31 32-15,-31 1 16,0 31 0,0-96-16,0 65 15,0-65-15,0 33 16,0-32-16,0 31 15,-31 1-15,31 94 16,0-94-16,0 126 16,0-158-16,0 127 15,0-127-15,0 31 16,0 128-16,0-128 16,-32 128-1,0-128-15,32 96 16,-64-32-16,1 32 0,31-32 15,1 63-15,-1-126 16,32 31-16,0-32 16,-32 1-16,0-32 15,32 31-15,-32 1 16,-31-33-16,63 65 16,-32-1-16,32-32 15,-31 33-15,-1 94 16,32-158-16,0 0 15,0 63-15,0-63 16,0-1 15,0 96-31,0-63 16,0-32-16,0-1 16,0 1-16,0 0 15,0 31 1,-32-63-16,32 32 15,0 0 1,0 0 0,0-1-1,-32 1 17,32 0-17,0 0 1,0-1-16,0 1 15,0 0 1,0 31 0,0 1-16,0-32 31,0-1-15,0 33-1,-32-64 1,1 32 15,-1-32 0,0 0 16,1 0-16,-160 0-15,-95 0-16,223 0 16,-33 31-16,-94-31 15,31 0-15,-31 0 16,-64 0-16,-32 0 16,32 0-16,222 0 15,-95 0-15,32-31 16,0 31-16,-64 0 15,-63-32-15,-1 32 16,33-64-16,63 64 16,-95 0-16,-64 32 15,32-32-15,32 0 16,-32 32-16,63-32 16,128 32-16,31-32 15,-31 0-15,31 0 0,0 31 16,0-31-16,-31 0 15,-32 0-15,-1 0 16,-31 0-16,32 0 16,0 0-16,-32 0 15,31-31-15,-62 31 16,-64 0-16,94 0 16,65 0-16,-64 0 15,63-32-15,-31 32 16,32 0-16,-1 0 15,1 0-15,-32-32 16,-1 32-16,1 0 16,-32 0-16,-63 0 15,126 0-15,-158 0 0,95 0 16,-32-32-16,64 1 16,-96-1-16,96 0 15,-32 32-15,32-32 16,-64 1-16,64 31 15,-32-32-15,31 32 16,1-32-16,-64 32 16,33-32-16,-2 1 15,65 31-15,-96-32 16,64 0-16,-32 32 16,32-32-16,-32 32 15,31 0-15,1-31 16,-32 31-16,32 0 15,-64 0-15,32-32 16,32 32-16,0-32 0,31 32 16,-31 0-16,0-32 15,63 32-15,0 0 16,-31 0 0,-1 0-1,1 0-15,31 0 16,-31 0-16,31 0 15,-32 0-15,1 0 16,31 0-16,0 0 16,-63 0-16,31 0 15,1 0-15,0 0 16,-1 0-16,32 0 16,-31 0-16,31 0 15,0 0-15,1 0 16,-1 0-1,0 0 1,0 0 15,0 0-15,1 0 15,-33 0 0,33 0 1,-1 0-17,0 0 1,32-31-16,-32 31 16,0 0-1,1-32-15,-1 32 16,0-32-1,1 0 17,-1-31-17,0 31-15,0 0 16,0-31-16,1 31 16,-1 0-16,32 1 15,0-1-15,-32 32 16,32-32-16,-63 32 15,63-32-15,0 1 16,-32 31-16,32-64 16,-32 32-16,0 1 15,-31-65-15,63 65 16,-63-65-16,63 65 16,-32 31-1,32-32 1,-32 32-1,32-32-15,0 0 16,0 1 0,-32 31-16,32-32 15,0-32 1,0-31-16,0 32 16,32-64-16,-32 63 15,64-126-15,31-1 16,-32-158-16,1 95 15,-1 63-15,-31 1 16,63-64-16,-31 63 0,-32-31 16,-1 159-16,-31-1 15,0 32-15,0 1 32,0-1-17,0 0 1,0 0 15,0 1-31,-31-1 16,31-95-16,0-32 15,-32 64 1,0 31 0,32 33-1,-32-1 1,32 0-1,-32 32-15,32-32 16,0-95 0,-31 64-16,31-1 15,0-31-15,0 32 16,0 31-16,0 0 31,0 0-31,0 1 16,0-1 31,0 0 0,0 0-32,31 1 1,-31-33-1,0 32-15,0 1 16,0-1 15,0 0 1,0 0-32,0 1 15,0-1 32,-31 32-16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08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1842 5620 0,'31'0'297,"1"0"-281,0 0-1,31 0-15,-31 0 16,0 0-16,0 0 16,-1 0-1,33 0 1,-33 0 15,1 0-15,0 0 15,0 0-15,0 0-1,-1 0-15,1 0 31,0 0-31,-1 0 16,1 0 15,0 0-15,0 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09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4032 5524 0,'32'0'297,"0"0"-282,0 0 17,-1 0-1,1 0 16,0 0-32,-1 0 17,1 0-32,0 0 15,-32 32 1,32-32-16,31 32 16,1-32-16,-33 0 15,33 32-15,0-32 0,-33 31 16,1-31-1,0 0 1,-1 0 0,1 0-1,0 32 1,0-32 15,-32 32-31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1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1270 6921 0,'95'0'125,"32"-31"-125,64 31 16,-96-32-16,-31 32 15,-33 0-15,64 0 16,-63 0-16,0-32 15,32 32-15,-33 0 16,1 0 0,0 0-16,-1 0 15,1 0 1,0 0 15,-64 0 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2.2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3874 6731 0,'31'0'203,"1"0"-203,0 0 31,-1 0-15,1 0-16,0 0 15,0 0 1,0 0-16,-1 0 47,1 0-16,-32-32-15,32 0-16,-1 32 15,33-63-15,0-1 16,-1 33 0,-31-1-16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5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17844 4318 0,'-64'32'141,"-95"-32"-141,0 0 16,1 0-16,94 0 15,-31 0-15,32 0 16,-1 0-16,0 0 16,-31 0-16,64 0 15,-33 0 1,32 0-16,-31 0 15,31 0-15,-31 0 0,31 0 16,-64 0-16,65 0 16,-33 0-16,33 0 15,-65 0-15,64 0 16,-31 0 0,31-32-16,1 32 15,-33 0-15,32 0 16,-31 0-16,-32 0 15,63 0 1,-32-32-16,1 32 16,-32-32-16,63 32 15,0 0-15,-63-31 16,31 31-16,33-32 16,-1 0-16,-32 32 15,32-63-15,1 63 0,-1-32 16,0 0-1,32 0-15,-63-31 0,63 31 16,-64-31-16,64 31 16,0-32-16,-32-63 15,32 64-15,-31-32 16,31-1-16,0 33 16,0-96-16,0 96 0,31-128 15,-31 128-15,0 31 16,0 0-1,0 0 1,32 32-16,-32-31 16,32-33-16,0 64 15,0-63-15,63-128 16,0 128-16,-63 31 16,63-127-16,0 127 15,96-158 1,-64 95-16,-64 63 15,-31 0-15,63-31 16,-31 31-16,-1-32 16,-31 64-16,159-63 15,-96 31-15,127-63 16,223 31-16,-255 64 16,0-31-1,-126 31-15,95-32 16,-64 32-16,-31 0 15,31 0 1,-64 0-16,1 0 16,32 0-16,63 0 15,-32 0-15,0 32 16,0-1-16,33 1 16,-33 0-16,-32 0 15,33-32-15,-65 31 0,33-31 16,-33 0-16,65 0 15,-96 32-15,32-32 16,31 0-16,-31 0 16,-1 32-16,1 0 15,0-32 1,0 31 0,-32 1-16,63 0 15,1 31-15,31 64 16,-63-95-16,126 127 15,-94-64 1,-64-63 0,32 0-16,-32-1 0,32 1 15,31 63-15,-31-63 16,-1 0 0,-31 0-1,32 31-15,-32-31 16,32 31-16,0 1 15,-32-32 1,32 95 0,-32-96-16,31 65 0,-31-33 15,0 1-15,32 63 16,-32-64-16,0 1 16,0-33-1,0 33-15,0-1 16,0 1-16,0-32 15,0-1-15,0 33 16,0-32 0,0-1-16,0 1 15,0 32 1,0-33-16,-63 33 16,63-32-16,-32 31 15,0 1-15,0-33 16,0 1-1,1 32-15,-1-33 0,-31 1 16,31 32-16,-95-1 16,63 1-1,-63-1-15,0 1 16,-158-1 0,-33 128-16,254-191 15,-94 63 1,31 1-16,0-33 0,0 1 15,32 0-15,63-32 16,-64 32-16,65-32 0,-1 0 16,-31 0-16,-1 0 15,32 0-15,-31 0 16,-1 0-16,-31 0 16,31 0-16,-62 0 15,30 0-15,-62 31 16,30-31-16,-30 0 15,62 0-15,65 0 16,-64 0-16,31 0 16,32 0-1,0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19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13716 5493 0,'0'63'141,"0"32"-141,0 1 16,0-33-16,0 32 0,0-31 15,0-32 1,0-1-16,0 1 15,0 32-15,0-1 16,0 32-16,0 1 16,0 62-16,0-94 15,0 95-15,0-128 16,-32 33-16,32-1 0,0-31 16,0 0-1,0 0 1,0-1-1,0 33 17,0-32-1,-32-32-15,32 31-1,0 1 16,-31-32-15,-33 0 15,64 32-15,-31-32 0,31 32-1,-32-32 1,0 0-16,0 31 15,-95-31-15,-32 32 16,1-32-16,62 32 16,-30-32-16,30 0 0,64 0 15,-63 0 1,64 0-16,-1 0 16,0 0 15,0 0-31,0 0 15,1 0 17,-1 0-17,0 0 1,1 0 0,-33-32-1,0 32 1,64-32-16,-31 32 0,31-31 15,-32 31-15,32-32 16,-95-63 0,31-96-16,64 96 15,-32-64-15,32 64 16,-31 0-16,31 31 16,0-31-16,0 31 15,0 33-15,0-33 16,0-158-1,-32 158 1,32-31-16,-32-64 16,32-126-16,-31 126 0,31 32 15,0 32-15,0 63 16,0 0 0,0 0-1,31 32 16,-31-31-15,32 31 31,0-32-47,127 32 16,-1-64-16,64 64 15,-94 0-15,-2 0 16,2 0-16,30-31 0,-62 31 15,-1 0-15,32 0 16,63 0-16,-158 0 16,32 0-16,-33 0 15,1 31-15,0-31 16,-32 32-16,31-32 16,1 32-16,-32 0 15,32-32-15,0 0 0,0 31 16,-1-31-1,-31 32-15,32-32 16,-32 32-16,0 0 16,32-32-1,-32 31-15,0 1 32,0 0-32,31 63 15,-31-31-15,0-1 16,0 1-16,0-33 15,0 33-15,0-32 16,0-1 0,-31 1-16,31 0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22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21908 7588 0,'-32'0'172,"0"0"-157,0 0-15,0 0 16,-63 0-16,64 0 16,-1 0-16,0 0 15,0 0-15,-63 0 16,63 0-16,1 0 16,-1 0-1,-32 0-15,32 0 16,1 0-1,-1 0-15,0 0 0,-31 0 16,-1-32 0,32 32-16,1 0 15,-33 0-15,1 0 16,31-31-16,0 31 16,0 0-16,1 0 15,-1 0 1,0 0-1,1-32 17,31 0-1,-32 32-31,0-32 31,32 1-31,0-1 16,0 0-1,-32 32 1,0-63-16,1 63 16,31-64-16,-32-31 15,-31 31-15,63-94 16,-32 94-16,32-31 16,-32 31-16,32 33 15,0-128-15,0 127 0,-32-63 16,32-64-16,0 64 15,0 63-15,0-63 16,0 63-16,0 0 16,0 1-1,0-1 1,0 0 0,0-31-1,0-96-15,0 0 16,0 64-16,0-32 15,0 95-15,0-31 16,0-33-16,0 65 0,0-1 16,0 0-1,32 0-15,-32 1 16,0-1-16,0 0 16,0 0-1,0-31 1,32 63-1,-32-32 1,32 0-16,-32 1 31,31-1-15,1 32 0,0-32-16,31 32 15,-31-32-15,-32 1 16,64 31-16,-1-32 15,-31 32-15,-1 0 16,33 0-16,-32 0 16,31 0-16,-31 0 15,31 0-15,-31 0 16,0 0-16,32 0 16,-1 0-16,32 0 15,-63 0 1,32 32-16,-1-32 15,-31 0-15,31 0 0,-31 31 16,0-31 0,-32 32-16,32-32 15,-1 0 1,-31 32 0,32-32-1,-32 32 1,32 31-1,-1 32 1,1-63-16,0 63 16,-32-63-1,32 0-15,0 0 0,-32 63 16,0-63-16,31 31 16,1 1-16,-32-1 15,0-31-15,0 31 16,32-31-1,-32 32-15,0-33 16,0 1 15,0 0-31,0 0 16,0 31 0,31 32-16,-31-31 15,0 63-15,32-95 0,-32-1 16,0 1-16,0 0 15,0 0 1,0-1-16,0 33 16,0 31-16,0 32 15,0-32-15,0-63 16,0 63-16,0-63 16,0 0-16,0 0 15,0-1 1,0 1-16,0 0 31,0 0-31,0-1 31,0 1-15,0 32 0,0-33-1,0 1 16,0 0-31,-32-32 32,32 32-32,0-1 47,-31-31-32,-1 0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39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16764 2476 0,'64'0'218,"-1"32"-218,0-32 16,33 0-16,-1 32 16,0 0-16,32 31 15,0-63-15,32 32 16,-64-32-16,1 32 15,-33-32-15,-31 0 0,-1 0 16,1 31-16,0-31 16,0 0-1,31 0-15,-31 0 16,0 0 0,-32 32-16,63-32 15,33 32-15,-65-32 16,1 0-16,95 32 15,-32-32-15,-63 31 16,63-31-16,-63 0 16,0 32-1,0-32 1,-1 0 0,1 0-16,0 0 15,-1 0 16,-31 32-15,32-32-16,0 0 16,0 0 31,-32 32-16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10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19399 5905 0,'32'0'235,"0"0"-220,31 0 1,33 0 0,-96 32-16,31-32 15,1 0 1,0 0-1,-1 0 1,1 32 0,0-32-16,0 0 15,31 0-15,1 0 16,-33 0 0,1 0-16,0 32 31,0-32 0,-32-32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0.5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16637 3969 0,'95'0'109,"1"0"-109,30 31 16,-62-31-16,31 32 15,0-32-15,-31 0 16,63 0-16,-64 32 15,1-32-15,63 0 16,-32 32-16,32-32 16,-63 31-16,-1-31 15,64 0-15,-95 0 16,31 64-16,-31-64 0,32 32 16,-1-32-16,-31 0 15,0 0 1,-1 0-1,1 0-15,0 0 16,-32 31-16,32-31 16,0 0-1,-1 0 1,1 0 0,-32 32-1,32-32-15,-1 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6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20130 9684 0,'63'0'141,"96"31"-141,-96-31 15,64 0-15,-31 0 16,-33 0-16,-31 0 15,63 0-15,-63 0 16,31-31-16,1 31 16,-33 0-1,33 0-15,0 0 16,-33 0-16,64 0 0,-31 0 16,31 0-16,32 0 15,-63 0-15,-32 0 16,63 0-16,-64 0 15,33 0-15,-32 0 16,31 31 0,-31-31 15,-32 32-15,32-32-16,-32 32 15,31-32 1,1 0-1,-64 0 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48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14256 10668 0,'32'0'250,"31"32"-250,32-32 0,-31 0 16,-1 31 0,1-31-16,-1 0 15,-31 0 1,0 0-16,0 0 15,-1 0-15,-31 32 16,32-32-16,0 0 16,-1 0-1,-31 32 1,64-32-16,0 0 16,-33 32-16,33-32 0,-1 0 15,1 0-15,-1 0 16,-31 0-16,63-32 15,-63 32-15,0 0 16,0 0-16,-1 0 16,1 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56.5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15684 15399 0,'32'0'297,"0"0"-281,0 0-1,0 0-15,-32 31 16,63-31-16,-31 0 16,-1 0-16,33 0 15,0 0-15,-33 0 16,33 0-16,-33 0 15,1 0-15,32 0 16,-32 0 0,-1 0-1,1 0 1,0 32-16,-1-32 31,1 32-15,0-32 15,0 0 0,0 0 47,-1 0-46,1 0-17,0-64 1,-32 33-16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9:58.7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15812 14192 0,'0'32'343,"0"0"-265,0-1-46,31-31-17,1 32 1,31 63 0,-63-63-1,32 32-15,0-64 16,0 31-16,-32 33 15,32-64 1,-32 32 0,31-32-16,-31 31 31,0 1 31,0 0-30,0 0-1,0-1-15,32-31-1,-32 32 16,0 0-15,0 0 15,32-32-15,-32 31 0,31 1-1,-31 0 1,0 0 15,32-32-15,0 0 171,0 0-109,-32-32-62,32 32-16,-32-32 16,0 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00.5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20447 10414 0,'0'32'281,"0"-1"-187,32-31-63,-1 0 94,1 0-63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04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20923 5651 0,'64'0'219,"-33"0"-219,65 0 0,-1 0 15,-63 0-15,-1 0 16,1 0-16,0 0 16,0 32-16,0-32 15,-1 0 16,1 0-15,0 0 15,-1 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10.3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14668 11811 0,'32'0'297,"0"0"-282,0 0-15,0 0 16,-1 0-1,1 0 17,0 0-17,-1 0-15,-31 32 16,32-32 15,0 0-15,0 0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0:12.2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20987 6731 0,'31'0'219,"1"0"-219,0 0 15,0 0 16,0 0-15,-1 0 0,1 0-1,-32 32 32,32-32-16,-1 0 16,1 0-47,-32 31 16,32-31 0,-32 32-1,32-32 1,0 0 31,-1 0-16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2:2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15526 9938 0,'-32'0'219,"0"-64"-219,-31 32 15,31 1-15,-31-1 16,-1 0-16,32 0 15,0 32-15,32-31 16,-63 31-16,31-32 16,1 32-1,-1-32-15,0 32 16,0-32 0,-31 1-1,31-1 1,0 0-1,1-31 1,-33-1-16,0 32 16,33-31-16,-33-32 15,33-1-15,-65-31 16,33 32-16,63 32 16,-32-1-16,0 32 15,32 1-15,0-65 16,0 65-1,0-1-15,0 0 32,0-31-17,32 63 1,0-32-16,63-32 16,-31 33-16,-1-33 15,64 32-15,-63 1 16,-1-1-16,0 32 15,1-32-15,-32 0 16,0 32-16,31-31 16,0 31-16,-31 0 15,0 0-15,32-32 0,31 0 16,-32 0-16,1 1 16,31-1-16,0 32 15,1-32-15,-1 0 16,-32 1-16,33 31 15,-33-32-15,0-32 16,1 64-16,0-31 16,-33-1-16,33 32 15,-33 0-15,65 0 16,-64 0-16,31 0 16,0 0-16,65 0 15,-65 0-15,32 0 16,1 0-16,-33 32 0,32-1 15,-31 1-15,31 0 16,0 0-16,-31-32 16,-1 0-16,32 31 15,-31 1-15,31 0 16,0-32-16,1 32 16,-33 31-16,32-63 15,-63 32-15,32 0 16,31-1-16,-63-31 15,-1 0-15,33 0 16,-64 32-16,32-32 16,0 0-16,-32 32 15,31-32-15,1 32 16,-32-1-16,32-31 0,-32 32 16,31-32-16,1 32 15,0 0-15,0-1 16,0 33-1,-32-32 1,31-32 0,-31 63-16,0-31 15,0 0 1,0-1 0,0 1-16,0 0 15,0 0 1,0-1-1,0 1 1,0 0-16,0 0 16,0-1-1,0 1-15,-31-32 16,-1 32-16,0 31 16,0-63-1,0 32-15,1 32 16,-33-64-1,64 31-15,-63 1 16,-1 0-16,32 0 16,1-1-1,-1-31-15,0 32 16,1 0-16,-33-32 16,32 32-16,0-1 15,-94 1-15,62 0 0,0 0 16,-62-32-1,62 63-15,-31-31 0,0-32 16,31 63-16,32-31 16,-31-32-16,-1 32 15,33 0-15,-1-32 16,-64 31-16,65 1 16,-1-32-16,-31 0 15,31 0-15,-32 0 16,32 0-16,-31 0 15,0 0-15,-33 0 16,33 0-16,-1 0 16,-31 0-16,31 0 15,1 0-15,-32 0 0,31 32 16,-31 0-16,0-32 16,31 31-16,-63-31 15,32 0-15,31 32 16,-31-32-16,32 32 15,-33-32-15,33 0 16,31 0-16,1 0 16,-1 0-16,-32 0 15,32 0 1,1 0 0</inkml:trace>
  <inkml:trace contextRef="#ctx0" brushRef="#br0" timeOffset="3854.463">14668 9493 0,'-95'0'140,"-32"0"-124,-63 0-16,94 0 16,-30 32-16,-65 0 15,96-32-15,-64 0 16,127 0-16,-95 0 15,64 31-15,31-31 16,-31 0-16,-1 0 16,-31 0-16,63 0 15,0 0-15,-31 0 16,-33 0-16,65 0 0,-33 0 16,33 32-16,-33-32 15,0 0-15,1 0 16,31 0-16,-31 32 15,-1-32-15,32 0 16,1 0-16,-64 0 16,63 0-16,-32 0 15,32 0-15,1 0 16,-33 0-16,-31 0 16,63 0-1,0 0-15,1 0 16,-1 0-16,0 0 15,1 0 17,-1-32-17,0 32 17,0 0-17,0 0 16,1 0 1,-1 0-1,0 0-15,-31 0-1,31 0 16,0 0-15,0 0-16,1 0 16,-1 0 15,0 0-15,1 0-16,-1 0 31,0 0 0,32-32 47,32 32-62,0-31-1,63 31-15,-95-32 16,63 0-16,-63 0 16,32 32-16,0-31 15,0 31-15,-1-32 16,-31 0-16,32 32 16,0-32-1,-1 32 1,1 0-1,0 0 1,0-31 15,-32-1 1,32 32-32,-1 0 31,-31 32 31,-31-32-46</inkml:trace>
  <inkml:trace contextRef="#ctx0" brushRef="#br0" timeOffset="5021.838">11144 9557 0,'0'31'296,"0"1"-280,32 0 15,-32 0-15,32-1-16,0-31 16,-32 32-1,0 0 1,31-32-1,-31 32-15,32-32 16,-32 31 0,32 1-16,-32 0 15,31-32 1,-31 32-16,32-32 16,0 0-16,-32 31 15,32-31 1,-32 32-1,0 0 1,32-32-16,-1 32 16,1-32 15,-32 31-15,32-31-16,-32 32 15,31-32 1</inkml:trace>
  <inkml:trace contextRef="#ctx0" brushRef="#br0" timeOffset="6668.38">12478 8064 0,'0'64'297,"32"-1"-297,-32 1 0,63-32 16,-31 63-16,-1 0 15,33 0-15,-64-63 16,64 95-16,-64-95 16,31 0-16,1 63 15,0-63-15,-1 63 16,-31-63-16,32-1 15,-32 1-15,0 0 16,0 0 0,32-1-1,-32 1-15,32-32 16,-32 32 0,32-32-1,-32 32-15,0-1 16,0 1-1,31-32-15,-31 32 16,0 0 0,32-1-1,0 1-15,-32 32 16,31-33-16,-31 1 16,32 0-16,0 31 15,-32-31 1,32 0-16,-32 0 15,32-32 1,-32 31-16,0 1 16,0 0-1,31 31 1,-31-31 0,0 0-16,32 0 15,0 31-15,-1 1 16,-31-33-1,32-31-15,-32 32 16,0 0-16,0 0 16,32-32-1,-32 63 1,32-63-16,-32 32 16,32-32-1,-32 32-15</inkml:trace>
  <inkml:trace contextRef="#ctx0" brushRef="#br0" timeOffset="8207.867">13272 7937 0,'-32'32'250,"0"0"-250,32 0 16,-32 63-16,0-32 15,1 1-15,31-32 16,-32 63-16,32-63 15,-63 63-15,63-32 32,-32-63-32,32 32 0,-32-32 15,32 32 1,0 0 0,-32-32-1,32 31 1,0 33-1,-95 126-15,32-126 16,31 63-16,32-95 16,0-1-1,-32 33-15,0 31 16,32-31-16,-32 31 16,1 0-16,-1 0 15,0 1-15,32-1 16,-31-95-16,31 95 15,0-63 1,0 0 0,0-1-1,-32 1 1,32 0 0,0 0-1,0-1 16,-32 1 1,32 0-1,0 0 16,0 31-47,-32-63 15,32 32 1,0 0 0</inkml:trace>
  <inkml:trace contextRef="#ctx0" brushRef="#br0" timeOffset="12862.663">5620 8477 0,'63'0'187,"96"0"-187,-32 0 16,0 0-16,-32 0 15,64 0-15,-95 0 16,31 0-16,32 0 16,-64 0-16,64-32 15,-31 32-15,-1 0 16,0 0-16,0 0 15,32 0-15,-31 0 16,-33 0-16,32 0 16,-31 0-16,31 0 15,32 0-15,-63 0 0,31 0 16,0 0-16,0 0 16,32 0-16,-31 0 15,30 0-15,-62 0 16,0 0-16,-1 0 15,-31 0-15,31 0 16,-31 0-16,0 0 16,31 0-1,1 0 1,-33 0-16,1 0 16,32 0-16,31 0 0,-63 0 15,-1 0-15,33 0 16,0 0-16,-33 0 15,1 0-15,0 0 16,31 0-16,1 0 16,-32 0-16,-1 0 15,64-31-15,-31 31 16,-32 0-16,0 0 16,63 0-16,-64 0 15,33 0-15,-32 0 16,31 0-1,-31 0 1,0 0 0,-1 0-1</inkml:trace>
  <inkml:trace contextRef="#ctx0" brushRef="#br0" timeOffset="14412.565">17812 7747 0,'0'32'250,"0"31"-250,0-31 16,0 0-16,0 63 15,0-32-15,0 1 16,0-1-16,0 33 0,0-65 16,0 1-16,0 0 15,0 31 1,0-31 0,0 0-1,0 0 1,0-1-16,0 33 15,0-32 1,0 63-16,0-63 16,0 31-16,0 1 0,0-33 15,0 33-15,0 31 16,0 0 0,0-63-16,0 32 0,0-33 15,0 33-15,0-32 16,0-1-1,0 1-15,0 0 16,0 0 0,0-1 15,0 1-15,0 0 15,0 0-31,0-1 15</inkml:trace>
  <inkml:trace contextRef="#ctx0" brushRef="#br0" timeOffset="35413.223">16097 9588 0,'-63'32'234,"-33"95"-218,33-95-16,0 31 0,-1-63 16,32 32-16,32 0 15,-32 0-15,-31 31 16,31-31 0,-31 31-16,-33 64 15,-30 32-15,-33 0 16,0-32-16,0 32 15,64-64-15,-64 0 16,96 0-16,-1-31 16,1-32-16,31-1 15,0-31-15,1 32 16,31 0-16,-32-32 0,32 32 16,-32-32-1,0 31-15,-31 1 0,-1 32 16,1 31-16,-64 32 15,63-64-15,1 33 16,-1-33-16,1-31 16,63 31-16,-32 1 15,0-32-15,1-32 16,31 31-16,-64-31 16,32 32-16,0 0 15,-63 63-15,-32 0 16,0-63-16,32 32 15,0 31-15,31-32 16,1-31-16,-1 32 16,1-1-16,63-31 0,-32-32 15,0 32-15,1-1 16,-1 1 0,0-32-16,32 32 15,0 0 1,-32-32-1,32 31 1,-32 1 0,32 0 15,-31-32-15,-1 32-16,0-1 15,32 1 1,-31-32-1,31 32-15,-32-32 32,0 0-17,0 0 32,32-32 16,0 0-63,0 1 15,0-1-15,0 0 16,32-31-16,0-1 0,0 1 16,-32 31-16,0-32 15,31-31-15,-31 63 16,0 1-16,0-1 15,0 0-15,0 0 16,0 1-16,0-1 16,0 0 15,0 0 0,0 1 32</inkml:trace>
  <inkml:trace contextRef="#ctx0" brushRef="#br0" timeOffset="36616.38">12287 13367 0,'32'0'312,"0"0"-296,-1 0 0,1 0-16,0 0 15,32 0 1,-33 0-16,33 0 16,-33 0-16,1 0 15,32 0-15,-1 0 16,-31 0-16,0 0 15,-1 0-15,33 0 16,-32 0 0,0 0-1,-1 0-15,1 0 16,0 0 0,-1 0-1,1 0-15,0 0 31,0 0 1,-32 31-32,63-31 15</inkml:trace>
  <inkml:trace contextRef="#ctx0" brushRef="#br0" timeOffset="39105.424">15938 9557 0,'32'0'297,"0"127"-297,0-127 15,0 63-15,-1-31 16,1 0-16,0 95 15,-32-96-15,95 65 16,-63-1-16,0 64 16,31-64-16,0 95 15,-31-63-15,0-31 16,0 62-16,-32-62 0,32-1 16,-32-32-16,31 1 15,1-1-15,0 1 16,-32-1-16,31-31 15,-31 0-15,0 0 16,32-1 0,-32 1-16,0 0 15,0 0 1,0-1 0,32-31-16,0 96 15,-32 31 1,63-32-16,1 0 15,-64-63-15,0 0 0,31 31 16,1-31-16,-32 31 16,32-31-1,-32 0 1,64 0 0,-64-1-1,0 1 1,31 0-1,-31 0 1,0-1 15,32-31 1,-32 32-32,0 0 46,0 0-30,-32-32 78,-31 0-47,63-32-32,-32 32 17,32-32 14,-32 32-14,0-32-17,1 1 1,-1-1 15,0 32-31,1-32 16,31 0-1,-64 32-15,32-31 16,-31-1-16,31 32 16,0 0-1,1-32 1,-1 32 31,32-32-16,-64 1 0</inkml:trace>
  <inkml:trace contextRef="#ctx0" brushRef="#br0" timeOffset="41221.123">16637 12446 0,'32'0'687,"-1"0"-656,-31 32-15,64-32 0,-32 31-1,0-31-15,-1 0 32,1 32-32,0-32 31,-1 0-31,1 0 15,-32 64 1,32-64 0,0 0-1,-32 31 1,32-31-16,-1 0 16,1 0-16,-32 32 0,32 0 31,-1-32 0,-31 32 16,32-32-31,-32-32 62,0-32-63,0-31-15,127-191 16,-127 255 0,32-1-1,-32 0 1,0 0-1,0 1 1,0-1 0,32 32-1,-32-32-15,0 0 16,31 32 15,-31-31-15,0-1 46</inkml:trace>
  <inkml:trace contextRef="#ctx0" brushRef="#br0" timeOffset="43366.568">9747 12954 0,'0'95'250,"-31"64"-235,31 95-15,0-127 16,0 127-16,0-159 16,0 0-16,0 1 15,0-65-15,0 33 16,0-32-16,0-1 15,-32 33-15,32 31 16,-32-31-16,32 31 16,-32 32-16,32-32 0,0-31 15,0 63-15,0-64 16,0-31-16,0 31 16,0-31-16,0 0 15,0 0 1,0-1-1,0 1-15,0 0 16,0 0-16,0 31 16,-32-31-16,32 63 15,-31 0-15,31 1 16,0-33-16,0 1 16,0-1-16,-32 1 15,32-1-15,0 1 16,0 31-16,-32-63 15,-63 190-15,31 64 16,33-223-16,-64 128 16,63-128-16,32 32 15,0-31-15,0-32 16,0-1-16</inkml:trace>
  <inkml:trace contextRef="#ctx0" brushRef="#br0" timeOffset="44954.92">11494 13144 0,'0'64'94,"31"-1"-78,-31 33-16,32-1 15,-32-32-15,32 33 16,-32-1-16,31-32 16,-31 96-16,0 0 15,0 31-15,0-94 16,0 31-16,0-96 15,0 33-15,0-1 16,32 1-16,-32-1 16,0 1-16,0 31 15,0-63-15,0 63 0,0-63 16,0 0-16,0-1 16,0 1-16,0 0 31,0 0-31,0-1 15,0 1-15,0 32 16,0-33-16,0 33 16,0-1-1,0-31-15,0 0 16,0 127-16,0-96 16,0 64-16,0-32 0,0-63 15,0 0 1,0 0-16,0-1 15,0 1 17</inkml:trace>
  <inkml:trace contextRef="#ctx0" brushRef="#br0" timeOffset="46573.31">17716 12287 0,'0'191'234,"0"-64"-218,0-64-16,32 32 0,-32 32 15,0-95-15,0 95 16,0-32-16,32 1 15,-32 94-15,0-63 16,0 0-16,0 95 16,0-126-16,0-33 15,0 64-15,0-32 16,-32 32-16,32-95 16,0 32-16,0 94 15,0-126-15,-32 32 16,32-1-16,0 1 0,0-1 15,0 1-15,-31 31 16,31 0-16,0-63 16,0 63-16,0-63 15,0 0-15,0-1 32,0 65-17,-32-65-15,32 33 16,-32-1-16,32 1 15,0-32 17,0-1-1,-31-31-31,-1 0 16,32 32-1,-32 0-15,-32 31 16,64-31-16</inkml:trace>
  <inkml:trace contextRef="#ctx0" brushRef="#br0" timeOffset="47889.403">19812 12605 0,'0'31'187,"0"65"-187,0 94 16,0-63-16,-32 0 15,32 32-15,0-64 16,0 0-16,0 32 16,0-31-16,0-33 15,0 1-15,0 31 16,0 32-16,0-64 15,0 1-15,0 63 0,0-64 16,0 33-16,0 62 16,0-62-16,0 94 15,32-126-15,-32 31 16,0-32-16,0-31 16,32 95-16,-32-63 15,0 31-15,0 32 16,-32-32-16,32 0 15,0-63-15,0 0 16,0 31-16,0-31 31,0 159-31,0-128 16,0 64-16,0-32 16,0-31-16,0-32 15,0-1-15,0 1 16,0 0-1,0 0 17,0-1-17,0 1-15,0 0 16,0 0 0,0-1-1</inkml:trace>
  <inkml:trace contextRef="#ctx0" brushRef="#br0" timeOffset="49970.62">18288 8636 0,'0'32'297,"-32"-32"-297,0 0 16,1 0-1,-1 0 1,0 0-1,1 0 17,-1 0-32,-32-32 31,32 0-15,1 0-16,-1 32 0,0-63 15,1 63 1,-1 0-16,0-32 15,0 0 1,0 1 15,1 31-31,31-32 16,0 0-16,-32 32 16,32-32-1,0 1-15,-63 31 16,63-32-16,0 0 15,0-31 1,0 31 0,31 0-1,-31 0-15,0 1 16,32-33-16,-32 32 16,32 32-1,-32-31-15,31 31 16,1-32-1,0 32 17,63 0-32,-63 0 0,0 0 15,-1 0 1,33 0-16,-32 0 16,0 0-1,-1 0-15,1 0 16,63 0-16,-31 32 15,-32-32-15,-1 0 16,33 0-16,-33 31 16,1-31-16,0 64 31,0-32 0,-32-1-31,0 1 16,32 0-16,-32 63 15,0-63 1,0 0-16,0 31 16,0-31-16,0 0 15</inkml:trace>
  <inkml:trace contextRef="#ctx0" brushRef="#br0" timeOffset="52291.079">18383 10255 0,'-31'0'250,"-33"-32"-235,0 32-15,-31 0 16,64 0-16,-1 0 15,-32 0-15,32 0 16,1 0-16,-1 0 16,0 0-1,1-31 17,-1 31-32,0 0 15,0-32 1,0 32-1,1 0-15,-33 0 0,33 0 16,-1-32 15,0 32-31,0 0 16,32-63 0,-32 63-16,-31 0 15,63-32 1,-32 32-1,32-32-15,-31 0 16,31 1 0,-32 31-1,32-32-15,0 0 16,-32 32-16,32-32 16,0 1-16,-32-1 31,32 0-16,0 0 1,0 1-16,0-33 16,0 32-16,0 1 15,0-1 1,0 0-16,0 0 31,0 1-31,0-1 31,0 0-15,32 32-16,-32-63 16,32 63-16,-32-32 15,32 32 17,-32-32-32,31 0 31,-31 1-31,223-223 15,-192 222-15,1-63 16,31 31-16,-31 32 16,-32 1-1,32 31-15,-32-32 16,32 0 0,0 32 15,31 0-16,64 0-15,32 32 16,-128-32-16,65 32 16,-1-32-16,0 63 15,-31-31-15,-32 0 16,-1-32 0,-31 31-16,32 1 0,0 0 31,-1 0-31,-31-1 0,32-31 15,32 64-15,-32-32 16,-32-1 0,31 1-16,-31 0 15,64 31-15,-33 1 16,1-32 0,-32-1-1,0 1-15,32 0 16,-32 0-1,32-32-15,-32 31 16,0 1-16,0 0 16,0 31-16,32 1 15,-32 31-15,0-31 16,31-1-16,-31 1 16,0-33-16,0 33 15,0-32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50:11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17272 8191 0,'95'0'234,"0"0"-234,1 0 16,-33 0-16,32 0 15,1 0-15,-33 0 16,1 0-16,31 0 16,-31 0-16,-33 0 15,33 0-15,31 0 16,-63 0 0,0 0-1,-1 0 1,33 0-1,-33 0-15,1 0 16,0 0 0,0 0-16,-32 32 15,32-32-15,-1 0 16,1 0 15,0 0-15,-1 0-1,33 0 1,-32 0 0,0 0-16,-1 0 15,1 0-15,31 0 16,-31 0 0,32 0-16,-32 0 15,-1 0 16,1 0-31,0 0 32,-1 0-1,1 0 0,0 0 16,-32-32-31,190 1-16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3:3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6128 0,'32'31'281,"0"-31"-265,63 0-16,-31 0 16,-33 0-16,1 0 15,64 32-15,-65-32 16,33 0-16,-1 32 16,1-32-16,-32 0 15,-1 0-15,33 0 16,-1 32-16,1-32 15,-32 0 1,-1 0 0,33 0-1,-33 0 1,-31 31 0,32-31-1,0 0 1,-64 0 46</inkml:trace>
  <inkml:trace contextRef="#ctx0" brushRef="#br0" timeOffset="2322.399">13303 6064 0,'32'32'265,"0"-32"-233,-1 0-32,1 0 15,0 0 1,0 0 0,0 0-1,-1 0 1</inkml:trace>
  <inkml:trace contextRef="#ctx0" brushRef="#br0" timeOffset="3685.696">15970 6128 0,'0'31'281,"32"-31"-265,0 0-1,0 0 1,-1 0 15,-62 0 16</inkml:trace>
  <inkml:trace contextRef="#ctx0" brushRef="#br0" timeOffset="5229.712">22066 6191 0,'32'0'203,"0"0"-203,0 0 16,-1 0-16,1 0 16,0-32-1,-1 32-15,1 0 16,0 0 15,32 0-15,31 0-16,-32 0 15,96 32-15,-96 0 16,1-32-16,31 32 16,-31-32-16,-1 0 15,-31 0-15,0 0 0,0 0 16,-1 31-16,1-31 31,-32 32-15,32-32-16,-1 0 31,1 0 0,-32 32-31,32-32 16,0 0 15,-32 63-15,32-63-1,-1 0 1,-62 0 15,31-31-15</inkml:trace>
  <inkml:trace contextRef="#ctx0" brushRef="#br0" timeOffset="16249.407">2858 10160 0,'31'0'297,"1"0"-281,-32 32-16,32-32 15,-1 0-15,1 0 32,0 0-17,0 0 48,0 0 15</inkml:trace>
  <inkml:trace contextRef="#ctx0" brushRef="#br0" timeOffset="17538.96">3620 10192 0,'31'0'281,"33"0"-281,-33 0 16,33 0 0,0 0-1,-1 0-15,0 0 16,1 0-1,31 0-15,-31 0 16,-1 0 0,-31 0-1,0 0 1,0 0-16,-1 0 16,1 0-1,0 0 1,-1 0-16,33 0 15,-32 31 1,0-31 0,-1 0 15,-31 32-15</inkml:trace>
  <inkml:trace contextRef="#ctx0" brushRef="#br0" timeOffset="19442.025">6350 10223 0,'32'0'297,"31"0"-281,-31 0-16,0 0 15,31 0-15,1 0 16,-32 0-1,-1 0 17,1 0-17,0 0 1,-1 0 15,1 0-15,-32 32 31,32-32-32</inkml:trace>
  <inkml:trace contextRef="#ctx0" brushRef="#br0" timeOffset="20654.582">7430 10192 0,'63'0'109,"0"0"-93,1 0 0,-32 0-16,0 0 15,-1 0 1,1 0-1,0 0 17,31 0-32,1 0 15,-32 0 1,63 0-16,-64 0 0,33 0 16,-32 0-16,0 0 15,31 0-15,-31 0 16,-1 0-16,1 0 15,0 0 1,0 0 0,0 0-1,-1 0-15,1 0 32,0 0-1,-1 0 0,1 0-15,0 0-1,-64 0 48</inkml:trace>
  <inkml:trace contextRef="#ctx0" brushRef="#br0" timeOffset="22528.463">10827 10128 0,'31'0'203,"1"0"-187,32 0-1,31 0-15,-63 0 0,-1 0 16,33-32-16,0 32 16,-1 0-16,-31 0 15,-1 0-15,1 0 16,32 0 0,-32 0-1,-1 0-15,1 0 16,31 0-1,-31 0-15,0 0 16,0 0-16,0 0 16,-1 0-1,33 0 1,-33 32 15,1-32-15,-64 0 78,-31-63-94,31 63 15,1-32 1</inkml:trace>
  <inkml:trace contextRef="#ctx0" brushRef="#br0" timeOffset="23645.844">12414 10223 0,'96'0'218,"-65"0"-218,1 0 0,31 0 16,-31 0-16,0 0 16,0 0-1,0 0 1,31 0 15,-31 0 0,-1 0 1,1 0-1,0 0-16,0 0 32,-64-63-15</inkml:trace>
  <inkml:trace contextRef="#ctx0" brushRef="#br0" timeOffset="27157.455">2667 11462 0,'32'0'203,"31"0"-203,33 0 15,-33 0-15,32 31 0,1-31 16,-1 0-16,-32 32 16,33-32-16,-1 0 15,0 0-15,-63 0 16,31 0-16,-31 0 16,0 0-16,31 0 15,-31 0 1,0 0 15,0 0-31,-1 0 16,1 0 15,0 0-15,-1 0-1,1 0 48,-32-32-48,32 32 1,-32-31 0,127 31-16,-32-32 0,1 32 15,-33 0-15,0 0 16,1 0-16,0 32 15,-33-1-15,1-31 16,0 32-16,-32 0 16,31-32-1,-31 32-15,32-32 32,0 0-17,0 0 16,0 0-15,-1 0 15,1 0 47,-32-32-62</inkml:trace>
  <inkml:trace contextRef="#ctx0" brushRef="#br0" timeOffset="28440.822">6064 11557 0,'64'0'172,"-32"0"-156,31 0-16,0 0 15,-31 32 1,0-32-1,0 0 1,0 0 0,31 0-1,-31 0-15,-32 31 16,31-31-16,1 0 0,0 0 31,0 0-15,0 32-1,-1-32 1,-31 32 15,0-64 16</inkml:trace>
  <inkml:trace contextRef="#ctx0" brushRef="#br0" timeOffset="29567.377">7969 11684 0,'95'0'47,"96"0"-31,-64 0-16,-95 0 15,31 0-15,1 0 16,-33 0-1,1 0-15,0 0 16,0 0 0,0 0-16,-1 0 15,1 0 1,0 0-16,-1 0 16,1 0-1,0 0-15,0 0 31,0 0-15,-1 0 31,-31-32 15</inkml:trace>
  <inkml:trace contextRef="#ctx0" brushRef="#br0" timeOffset="30917.631">10414 11557 0,'64'0'203,"-33"32"-203,33-32 16,-33 0-1,33 0 1,-32 31 0,0-31 15,-1 0 0,1 0-15,0 0-1,-1 0 1,1 0-16,64 0 16,-33 0-16,0 0 15,1 0-15,-32 0 16,31-31-16,-31 31 15,0 0 1,-1 0-16,1 0 31,-32-32 1,0 0-32</inkml:trace>
  <inkml:trace contextRef="#ctx0" brushRef="#br0" timeOffset="43446.817">3397 12890 0,'32'0'297,"0"0"-281,31 0-1,-31 0 16,0 0-15,0 0 0,-1 0 15,1 0-15,0 0-1,-1 0 1,1 0-1,0 0 17,0 0 15,0 0-32,-1 0 16,-62 0 63,-1 0-78,0 0-16,32 32 15,-64-32-15,33 0 16,-1 0-16,0 0 16,1 0-1,-1 0 17,0 0-32,0 0 31,0 0-16,1 0 17,-1 0-17,0 0 63,64-32 110,0 32-172,-1-31 30</inkml:trace>
  <inkml:trace contextRef="#ctx0" brushRef="#br0" timeOffset="47318.608">3651 11716 0,'0'31'328,"0"1"-297,0 0-15,0 0-16,0-1 47,0 1-16,0 0 16,0 0-31,0-1-1,0 1 32,0 0-16,0-64 94,32 32-93,-32-32-32,0 1 15,0-1 1,32 32-1,-32-32 1,31 0 0,1 1 15,-32-1-15,0 0 15,32 32 0,-32-32-31,32 32 31,-32-31 1,0-1-1,32 32-16,-32 32 189,0-1-158,0 1-14,-32-32-32,32 32 15,0 0 1,-32-32 0,32 31 15,-32-31 0,32 32-15,0 0 62,-32-32-63,32 32 1,0-1 62,32-31-31,-32 32-31,32-32-1,0 32 63,-32 0-31,32-32-31,-1 0 78</inkml:trace>
  <inkml:trace contextRef="#ctx0" brushRef="#br0" timeOffset="50108.893">6731 12954 0,'32'0'203,"31"32"-203,1-32 15,63 31-15,0-31 16,63 32-16,-31 0 16,0 0-16,-1-1 15,-62-31-15,62 32 16,-62-32-16,-1 0 0,32 0 16,0 0-16,95-32 15,96 1-15,-1-1 16,1 32-16,-64 0 15,-96 32-15,33-32 16,190 63-16,-254-31 16,127-32-16,-63 0 15,-96 0-15,-32 0 16,1 0-16,-32-32 16,-1 32-16,1 0 15,0 0 1,127-95 265,158 0-281,-31-64 16,-127 127-16,-64 0 15,0 32-15,-31 0 16,-33 0 0,33 0-16,-33 0 15,1 0 1,64 0-16,-65 0 15,1 0-15,0 0 16,-1 0 0,1 0-16,0 0 31,0 0-15,-32-31 15</inkml:trace>
  <inkml:trace contextRef="#ctx0" brushRef="#br0" timeOffset="62419.187">2604 14319 0,'31'0'296,"1"0"-280,0 32-16,-1-32 16,33 0-16,0 0 15,-33 0-15,1 0 16,0 0-16,-1 0 0,1 0 16,0 32-16,0-32 15,0 0 1,-1 0-1,1 0 17,0 0-17,-1 0-15,1 0 32,-32 31-32,32-31 15,0 0 1,0 0-1,-1 0-15,1 0 32,0 0-17,-1 0 1,1 0 15,32 0 16</inkml:trace>
  <inkml:trace contextRef="#ctx0" brushRef="#br0" timeOffset="65658.473">2921 14351 0,'-32'0'297,"1"0"-281,-1 0-1,32-32 1,-32 32 0,32-32-1,-32 32 1,0-63 15,32 31-15,-31 32-16,-1-32 15,32 1 1,-32-1 15,1 32 0,31-32-31,0 0 16,0 1 15,-32-1 1,32 0-17,0 0 32,0 1-31,0-1-1,0 0 1,0 0 15,0 1-31,32-33 16,-32 32-16,31 1 15,-31-1 1,32 32 0,-32-32-1,32 32-15,-1-32 16,-31 1 0,32 31-1,-32-32-15,32 32 31,-32-32-15,32 32 0,0 0-1,-1-32-15,-31 1 16,32 31 0,0 0-1,-1 0-15,-31-32 16,32 32-1,0 0 32,0 0-15,-32 32-1,32-32-16,-32 31 1,0 1 31,31-32-47,-31 32 47,64 0-16,-64-1-15,0 1 15,0 0 0,31-32-31,-31 32 31,0-1-15,0 1 0,32-32-1,-32 32 17,0 0-17,32-32 1,-32 31-1,32-31-15,-32 32 32,0 32-1,0-33 16,0 1-16,0 0 0,0 0-31,0-1 32,0 1-17,0 0 16,0 0-31,0-1 32,0 1-17,0 0-15,0 0 16,0-1 0,0 1-1,-32-32 1,32 32-16,0 0 31,0-1-15,-32-31-1,32 32 1,0 0 15,-32 0-15,-31-32 15,63 31-15,-32 1-1,1 0 32,-1-32-16,0 0-15,0 0 15,0 0 16,32-32-31,-31 32-1,-1 0 1,32-32-16,0 1 47,-32 31-31,32-32 15,-31 32-31,31-32 15,-32 32 1,32-32 0,0 1 31,-32 31-32</inkml:trace>
  <inkml:trace contextRef="#ctx0" brushRef="#br0" timeOffset="68765.362">3461 14478 0,'31'0'281,"1"0"-265,0 0-1,0 0 1,0 0-16,-1 0 16,1 0-16,0 0 31,-1 0-31,1 0 31,0 0-15,0 0-1,0 0 1,-1 0 15,1 0-15,0 0 0,-1 0 15,1 0-16,0 0 17,0 0-17,0 0 48,-32 32 15,31-32-31,33 0 78,-64-32-110,0 0 1,0 0 15,0 1 1,0-1 14,0 0-14,0 0-1,0 1 0,0-1 0,0 0-15,0 0-16,0-31 31,0 31-15,0 0 15,-32 32-31,32-31 31,0-1-31,-32 32 16,32-32 0,0 0-16,-31 1 15,31-1 1,-32 0 0,32 0-1,0-31-15,-32 63 16,32-32-1,0 0 1,0 1 0,-32-1-1,0 32 17,1-32-17,31 0 16,-32 32-31,32-31 16,-32 31 0,1 0-1,31-32-15,-32 32 16,0 0 0,0-32-1,0 32 1,1 0-1,-1 0 1,0 0-16,1 0 16,-1 0-1,32 32 1,-32-32 0,0 0-1,32 32 1,-32-32-16,1 31 15,-1 1 1,0 0 15,1-32-15,-1 0 0,0 0-1,0 0 16,0 0 1,1 0 15</inkml:trace>
  <inkml:trace contextRef="#ctx0" brushRef="#br0" timeOffset="78346.381">20256 11176 0,'-63'0'78,"0"32"-78,-96-1 0,127-31 16,-31 0-16,31 32 15,0-32-15,-32 0 16,33 0 0,-1 0-1,0 0 1,1 0 15,-1 0 0,32-32-31,-32 32 16,32 32 125,32-32-126,0 0 1,-32 32-16,95 222 0,-64 32 16,1-32-16,0 63 15,32-126-15,-64-33 16,31-94-16,-31 31 15,0 0-15,32 32 16,-32 0-16,0 64 16,0-128-16,0 33 15,0 94-15,0-126 16,0 126-16,0-31 16,0-32-16,-32-64 15,1 33-15,-33 62 16,32-62-16,32-1 0,-32-63 15,32-1-15,0 1 16,0 0 0,0 0-1,0-1 1,0 1 15,0 0-15,32-32 62,0 0-78,0 0 16,-32-32-16,32 32 15,-1 0-15,1-32 16,31 1-16,1 31 15,-32 0-15,31 0 16,-31 0-16,31 0 16,-31 0-16,32 31 15,-32 1-15,31-32 16,0 0-16,-31 32 16,0-32-16,0 32 0,31-32 15,-31 0 16</inkml:trace>
  <inkml:trace contextRef="#ctx0" brushRef="#br0" timeOffset="80446.718">24352 10795 0,'32'0'281,"-32"32"-250,32-32-31,0 0 16,-32 31 0,31-31-16,1 0 15,0 0 1,-32 64-16,31-64 15,1 32 17,0-32-1,0 0-15,0 0-1,-1 31 1,1-31-16,0 32 15,-1-32 17,-31 32-17,64-32 1,-32 63 31,-32-31-16,0 0 32,0 31-32,-64 96-16,64-95-15,-32 63 16,32-64-16,0 32 0,0-31 16,0 31-16,0 0 15,0-31-15,0-1 16,0 33-16,0-1 16,0 0-16,0 32 15,32 32-15,-32 0 16,32-64-16,-32 0 15,32-31-15,-32 31 16,0-63-16,0-1 16,32 33-16,-1 31 15,-31-31-15,0-1 16,0-31 0,0 0-16,32-32 0,-32 63 15,0 64 1,0-63-16,0 31 15,0-63-15,0-1 16,0 1-16,0 0 16,0 0-1,0-1 1,0 1 0,0 0-1,0 0 16,0 31-15,-32 1-16,1-33 16,31 1-16,-32 0 15,32 0-15,-32-32 16,32 31-16,0 1 16,0 0-16,-32-32 15,32 32 1,0-1 15,-32-31-15,1 0-1,-1 0 1,0 0-16,-31 0 16,31 0-1,0 0 1,-31-95-1,-32-95-15</inkml:trace>
  <inkml:trace contextRef="#ctx0" brushRef="#br0" timeOffset="81846.649">20669 11430 0,'32'32'188,"-32"-1"-188,0 33 15,0 31 1,0-63 0,0 0-1,0-1-15,0 1 31,0 0-15,0 0 0,0-1 31</inkml:trace>
  <inkml:trace contextRef="#ctx0" brushRef="#br0" timeOffset="82846.173">21685 12255 0,'0'64'281,"0"-32"-266,0-1 1,32-31-16,-32 32 16,0 0-1,0 0 1,0-1 0,0 1-16,0 32 0,0-33 15,0 1 1,0 0-1,0 0-15,0-1 32,32-31-17,-32 32-15,0 0 16</inkml:trace>
  <inkml:trace contextRef="#ctx0" brushRef="#br0" timeOffset="83938.289">22352 13017 0,'32'64'156,"0"-32"-156,-32 31 0,31-63 16,1 127-16,-32-95 16,0 0-1,0-1 1,0 1-16,32 0 16,-32 0-1,0-1 32,0 1-31,-32-159 46,0 32-62</inkml:trace>
  <inkml:trace contextRef="#ctx0" brushRef="#br0" timeOffset="85180.195">23432 13652 0,'0'32'203,"0"0"-187,0 0-1,31-32 1,-31 31-16,0 1 15,0 0 1,0 0 0,32-32-16,-32 31 15,0 1 1,0 0 0,0 0-1,0 31 1,0 1-16,0-1 15,32 1-15,-32-33 16,0 1-16,0 0 16,0 0 15,31-1-31,-31 1 31,0-64 0,0 1-31</inkml:trace>
  <inkml:trace contextRef="#ctx0" brushRef="#br0" timeOffset="86958.33">20923 14510 0,'0'-64'219,"-31"64"-219,-1-63 15,32-1 1,-32 32-16,0 1 15,0-1-15,1 0 16,31 0-16,-32 1 16,0-33-16,32 32 15,0 1 1,0-1 0,0 0-1,0 0-15,0 1 16,0-1-1,0 0 17,32 32-17,-32-32-15,32 1 16,31-1 0,-31 0-16,32 32 15,-33 0 1,1-32-16,31 32 15,-31 0-15,0 0 16,63 0-16,-63 0 16,0 0-1,-1 0 1,1 0 0,32 32-16,-32 0 15,-1 0-15,33-1 16,-1 1-16,-31-32 15,0 32 1,0-32 0,-32 32-1,31-32-15,-31 31 16,0 1 0,0 0-16,0 0 15,64-1-15,-64 1 16,0 63-1,-32-63 1,32 0-16,-32 63 16,1-31-1,31-33-15,0 1 16,-32 0 0,32 0-1,-32-32 1,-63 63-1,31-63-15,1 32 16,-1 0-16,32-32 16,1 0-16,-1 0 31,0 0-31,1 0 31,-1 0-15,32-32-1,-32 32 1,32-32-16,0 0 31</inkml:trace>
  <inkml:trace contextRef="#ctx0" brushRef="#br0" timeOffset="88895.697">22701 12922 0,'-31'0'359,"31"-32"-359,-32-31 16,-64-96-1,65 127 1,-33-95-16,1 64 15,-1-1 1,32 1-16,1-1 16,-1 33-16,0-1 15,-31 0 1,63 0-16,0 1 16,-32-33-16,32 32 15,-32 32 1,32-31-16,-32 31 15,32-64-15,0 32 16,0 1 0,0-1-16,0 0 15,32 0-15,-32 1 16,32-33-16,0 64 16,0-63-16,-1 63 15,64-64-15,-31 32 16,-32-31-16,0 63 15,-1-32-15,64-31 16,-31 63-16,-32-32 16,31 0-16,1-31 15,31 31-15,32 0 16,-64 0-16,96 1 16,-127 31-16,63-32 15,1 32-15,-65 0 0,1 0 16,0 32-1,-1-32 1,-31 31-16,64 1 16,-32 32-16,0-1 15,-1 1 1,-31-1 0,32-31-16,-32 0 15,0-1 1,0 1-16,0 127 15,0-96-15,0 64 16,0-63-16,0-32 16,0-1-16,0 1 15,0 32 1,-32-64-16,1 0 16,31 31-16,-32 1 15,-32 0 1,1 31-16,31-63 15,0 32-15,32 0 16,-63 0-16,31-32 16,32 31-1,-64-31 1,1 0-16,0 0 0,31-31 16</inkml:trace>
  <inkml:trace contextRef="#ctx0" brushRef="#br0" timeOffset="90684.51">3842 15875 0,'32'0'203,"-1"0"-171,1 0-32,-32-32 15,63 32-15,-31 0 16,0 0-16,0 0 15,0 0 1,-1 0-16,1 0 16,0 0-1,-1 0 1,1 0 0,0 0-1,0 0-15,31 0 16,-31 0-1,0 0 1,-1 0 0,1 0 15,-32 32-31,0-64 62</inkml:trace>
  <inkml:trace contextRef="#ctx0" brushRef="#br0" timeOffset="91697.643">2222 15843 0,'0'0'0,"128"0"172,-97 0-172,96 0 15,-63 0-15,-32 0 16,-1 0-16,33 32 16,-33-32-16,1 0 15,0 0 1,0 0 0,31 0-1,1 32 1,-33-32-16,1 0 15,32 0-15,-32 0 16,-1 0 0,1 0-16,0 0 15,-1 0 17,1 0-17,-32-32 1,0 0-1</inkml:trace>
  <inkml:trace contextRef="#ctx0" brushRef="#br0" timeOffset="93428.398">5080 15780 0,'32'0'219,"31"0"-219,1 0 15,-1 0-15,-31 0 16,0 0-16,31 0 15,-31 0-15,0 0 16,31 0-16,-31 0 16,0 0-1,0 0 17,-1 0-17,1 0-15,0 0 47,-1 0-31,1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4:05:29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14002 6032 0,'63'0'297,"-31"32"-297,95-32 16,-63 32-16,31-32 15,0 0-15,-31 0 0,-1 0 16,32 32-16,-31-32 16,-1 0-16,1 0 15,31 0-15,-63 31 16,0-31-16,31 0 16,0 0-16,-31 0 15,0 0-15,32 0 16,-1 0-16,-31 0 15,-1 0-15,33 0 16,31 0-16,-31 32 16,31-32-16,32 0 15,-32 0-15,32 0 0,-32 0 16,33 0-16,-65 0 16,0 0-16,33 0 15,-64 0-15,63 0 16,-64 0-16,65 0 15,-64 0-15,-1 0 16,33 0-16,-33 0 16,33 32-16,-32-32 15,0 0-15,31 0 16,-63 32 0,63-32-16,-31 0 15,0 0-15,0 31 0,0-31 16,-1 0-1,1 0-15,0 0 16,-1 0 0,1 0-1,0 0 1,32 0 0,-33 0-1,1 0 1</inkml:trace>
  <inkml:trace contextRef="#ctx0" brushRef="#br0" timeOffset="3452.13">21876 6318 0,'-32'0'219,"0"0"-203,0 0 15,1 0-15,-33-32-1,33 32 1,-1 0-16,-32 0 15,1-31 1,31 31-16,0-32 31,1 32-15,-1 0-16,0 0 31,0 0-31,0-32 31,1 32-31,-1 0 16,0 0-16,1 0 16,-1 0-16,0-32 15,0 32 1,0 0 0,32-31-16,-31 31 15,31-32 1,-64 32-16,33-32 31,31 0 0,-32 32-31,32-31 16,0-1-16,-32 32 16,32-32-16,-32 32 15,32-32 1,0 1-16,-32 31 15,32-32 1,0 0-16,-31 32 16,31-95-16,0 63 31,0 0-15,0 1-1,0-1 1,0 0-1,0 0 1,31 1 15,1-1-15,-32 0 0,32-31-16,0 31 31,0 0-16,-1 0 1,1 32 0,-32-31-16,32-1 15,-1 0 1,1 32-16,-32-32 16,32 32-1,32-31 1,-64-1-1,31 32-15,1-32 32,0 0-17,-1 32 1,33 0 0,-32 0-16,-32-31 15,32 31 1,-1 0-16,1 0 0,31 0 15,-31 0 1,0 0 0,0 0-1,0 0-15,-32 31 16,63 1 0,-31 0-1,-1 0 1,1-1 15,0-31-31,-32 32 16,0 0-16,32 0 15,0 31 1,-32-31 0,31 0-16,-31-1 15,32 1 1,-32 0-1,0 0 1,32-1 0,-32 1 15,0 0-31,0 0 16,0-1 15,0 1-16,0 0 17,-32 0-32,32-1 15,-32 1 1,32 0 0,-31-32-1,31 32-15,0-1 31,-32-31-31,32 64 16,0-32-16,-32-1 31,32 1-31,0 0 32,-32-32-32,32 63 31,-32-31-16,32 0 17,-31-32-32,31 32 31,-64-32-31,64 31 16,-31-31-1,-1 0 16,32 32-15,-32-32 0,0 0-1,0 0 1,1 0 0,-1 0-1,0 0 1,1 0 15,-1 0 0,0 0 1,0 0-17,32-32 16,-32 32 1,32-31-1</inkml:trace>
  <inkml:trace contextRef="#ctx0" brushRef="#br0" timeOffset="6435.379">3143 7620 0,'-31'0'203,"-1"-32"-203,0 0 15,0 1 1,0-1 0,1 32-1,31-32 1,-32 32-16,32-32 15,0 1-15,-32 31 16,32-32-16,-31-32 16,-1 64-1,32-31-15,-32-1 16,0 0 0,0 0-16,1 1 31,31-1-31,-32 0 15,0 0 1,32 1-16,-31-1 16,-1 0 15,32 0-31,-32 1 31,0-160-15,32 64-16,0 64 15,0-33-15,0 33 16,32-96-16,0 96 0,-32 31 16,32 32-16,-32-32 15,0 0-15,0 1 16,31 31 0,-31-32-1,32 32 1,0-32-16,95 0 15,-64-31 1,64 31-16,-31 32 16,-33-32-16,-31 32 15,-1 0-15,1 0 16,0 0 0,0 0-1,0 0 1,31 32-1,0-32-15,1 0 16,0 0-16,-33 0 16,1 0-1,-32 32-15,32-32 16,-1 0 15,1 0-31,0 0 16,-32 32-1,32-32 1,0 0 0,-1 0-16,-31 31 15,32-31-15,31 0 0,-31 32 16,0 0-16,0-32 16,0 32-1,-32-1-15,0 1 16,31-32-16,1 0 15,0 64-15,-1-33 16,33 96 0,-32-127-16,31 64 15,-63-32-15,32 31 16,-32-31 0,0 0-16,0-1 15,32 1 16,-32 0-31,0 95 16,0-95-16,0 63 16,0-32-16,0-31 15,0-191-15,0 413 16,0-222 0,0 0-1,0 31-15,0 1 16,0-32-1,-32-32-15,32 31 16,-32 1 0,32 0-16,-31 0 15,-1-32 1,32 31-16,-32-31 0,-32 32 16,1-32-16,31 32 15,1-32-15,-1 0 16,-32 32-16,1-32 15,31 0 1,-31 0-16,-1 0 16,0 0-16,33 0 15,-1 0-15,-63 0 16,63 0-16,-32 0 16,33 0-16,-33 31 0,1-31 15,31 0-15,0 0 16,-63 0-16,63 0 15,-63-31-15,63-1 16,0 32-16</inkml:trace>
  <inkml:trace contextRef="#ctx0" brushRef="#br0" timeOffset="20346.102">9462 7271 0,'31'0'281,"33"0"-265,31 0-16,-63 0 16,31 0-16,32 0 15,-63 0-15,0 0 16,0 0-16,63 0 0,-32 0 16,-31 0-16,0 0 15,32 0-15,31 0 16,-32-32-1,-31 32-15,63 0 0,-31 0 16,-33 0-16,65 0 16,-1 0-16,-63-32 15,31 32-15,1 0 16,-1 0-16,1 0 16,-33 0-16,33 0 15,-32 0-15,0 0 16,-1 0-1,1 0-15,0 0 16,-1 0 0,1 0-16,0 0 15,0 0 1,0 0 0,31 0 15,-31 0-16,-1 0 1,1 0-16,0 0 16,32 0-1,-33 0-15,1 0 16,0 0 0,-1 0-16,1 0 15,0 0 1,0 0-16,0 0 15,-1 0 1,1 0 0,0 0-1,-1 0-15,1 0 16</inkml:trace>
  <inkml:trace contextRef="#ctx0" brushRef="#br0" timeOffset="66883.674">9684 7334 0,'0'-63'235,"0"31"-235,0 0 15,0 0 1,0 1-16,0-1 15,0 0 17,0 0-17,0 1 1,0-1 0,0 0-1,0 0-15,0-31 16,0 31-16,63-190 15,-31 127-15,31-32 16,-63 63-16,159-222 16,-127 255-1,-32-1 17,0 0-1,0 0 0,0 1 32,32 31 46,31 0-109,33 31 16,-65-31-16,64 32 15,96 32-15,0-33 16,-65 1-16,65-32 15,-64 32-15,0-32 16,0 0-16,-32 0 16,-31 0-16,-1 0 15,33 0-15,-33 0 16,-31 0-16,31 32 16,-31-32-16,32 0 15,-33 0-15,1 0 16,0 0-1,-1 31 1,1-31 15,0 0 16,-32 32-47,32-32 31,-32 32-15,0 0 0,0-1 15,0 1-15,0 32-1,0 63-15,0-96 16,0 1-1,0 0-15,32-32 16,-32 32-16,0-1 16,0 65-1,0-65 1,0 33 0,0-32 15,0 63-16,0-32 1,0 1 15,0-32-31,0-1 32,0 1-17,0 0 1,0 0 15,0-1-15,0 1 15,0 0-15,0 0-16,0-1 46</inkml:trace>
  <inkml:trace contextRef="#ctx0" brushRef="#br0" timeOffset="81023.925">14478 6445 0,'-32'-63'282,"0"63"-267,1-32-15,-1 0 16,0 32-1,1-32-15,-1 32 16,32-31 0,-32 31-16,0 0 15,32-64-15,-32 64 16,1 0-16,-1 0 0,32-32 16,-32 32-16,1-31 15,-1 31 1,0-32-1,0 0-15,0 32 16,1-32 0,-1 1-1,32-1-15,-32 32 16,32-32 0,-63 0-1,63 1-15,-32 31 16,32-32-1,0 0-15,-32 32 16,0-32 0,32 1-16,0-1 31,0 0-15,0 0-1,0 1 16,0-1-31,32-32 16,-32 33 0,32-33-16,0 1 15,0 31-15,-1 0 16,-31 0-16,32 1 16,0-1-16,-32 0 15,31 32 1,-31-32-1,0 1-15,32 31 16,-32-32-16,32 32 16,-32-32-16,0 0 15,32 32 1,-32-31 0,0-1-1,32 32 1,-32-32-16,31 0 15,1-31-15,-32 31 16,95 0-16,-63-31 16,0 31-16,63-95 15,0 95-15,-31-31 16,-1 31-16,-31-31 0,63 31 16,-63 0-16,0 0 15,31 32-15,1-31 16,-1-1-16,1 32 15,63 0-15,-32 0 16,95-32-16,-94 32 16,31 0-16,0 0 15,0 0-15,-32 0 16,0 0-16,0 0 16,1 0-16,31 0 0,0 0 15,0 0 1,-32 0-16,32 0 0,-32 0 15,1 0-15,-1 32 16,-32 0-16,-31-32 16,32 31-16,-1 1 15,-31-32-15,-1 0 16,1 32-16,0 0 16,32-32-16,-64 31 15,31 1-15,33-32 16,-64 32-16,63 0 0,-31-32 15,0 31-15,0 33 16,-1-1 0,1-63-16,-32 32 15,32-32-15,-1 32 16,1 0-16,-32-1 16,32-31-16,-32 32 15,32 0-15,0 0 16,-1-1-1,1 1-15,0 63 16,-1-63-16,1 32 16,-32-33-16,0 33 15,0-1-15,32-31 16,-32 0-16,0 31 16,0 1-16,32-64 15,-32 32-15,0-1 16,0 1-16,0 32 15,32-33-15,-32 1 16,0 32-16,0-33 16,0 1-1,0 0-15,0 0 16,0-1 0,0 1-1,0 32 1,0-33-16,0 1 15,-32-32-15,32 32 16,-32-32-16,0 63 16,32-31-16,-32 0 15,1 31-15,-96-31 16,63 32-16,-63-1 16,-32-31-16,96 0 15,-64-1-15,32 1 16,0-32-16,-1 0 0,1 32 15,-32-32-15,32 32 16,-96-32-16,64 0 16,0 31-16,32-31 15,0 0-15,31 0 16,1 0-16,-32 0 16,63 0-16,-32 0 15,32 0 1,-31 0-1,31 0-15,-31 0 16,31 0-16,-32 0 16,1 0-16,0 0 15,-33 0-15,1 0 16,0 0-16,-1 0 16,33 0-16,0 0 15,-33 0-15,64 0 16,1 0-16</inkml:trace>
  <inkml:trace contextRef="#ctx0" brushRef="#br0" timeOffset="88760.832">17208 9080 0,'32'0'281,"32"0"-281,-1 0 16,-31 0-16,0 0 0,-1 0 15,1 0 1,0 0-16,0 0 15,0 0 1,31 0 0,-31 0-1,31 0-15,1 0 16,-32 0 0,31 0-1,-31 0-15,-1 0 16,33 0-16,-32 0 0,0 0 15,31 0-15,0 0 16,-31 0-16,0 32 16,32-32-16,-1 0 15,0 0-15,1 0 16,0 0-16,-33 0 16,33 0-16,-33 0 15,33 0 1,-32 0-16,0 0 15,-1 0 1,1 0 0,63 0-16,-63 0 0,0 0 15,31 0-15,32 32 16,-31-32-16,31 0 16,0 32-16,-31-32 15,-32 0-15,0 0 16,63 31-16,-64-31 15,1 0-15,0 32 16,32-32 0,-33 0-16,1 32 15,0-32-15,-1 0 16,1 0 0,0 0-16,0 0 15,31 0 1,-31 0-1,31 0-15,1 0 16,-32 0 0,0 0-1,-1 0-15,1 0 16,0 0 0,-1 0-16,1 0 31,0 0-31,0 0 15,31 0 1,-31 0 0,0 0-16,-1 0 15,1 0-15,32 0 16,-1-32-16,-31 0 16,0 32-16,-1 0 15,65 0-15,-64 0 16,-1 0-16,1 0 15,63 0-15,-63 0 0,0 0 16,0 0-16,-1 0 16,33 0-1,-33 0 1,1 0 0,0 0-1,0 0 1,0 0-1,-1 0-15,1 0 16,0 0-16,31 0 16,1 0-1,-32 0-15,-1 0 0,1 0 16,0 0 0,-1 0-1,1 0-15,0 0 16,0 0-1,0 0 17,-1 0-17,1 0 1,0 0-16,-1 0 31,1 0-15,-32 32-1,32-32-15,0 32 32,0-32-17,-1 0 1,-31 32 15,32-32 47,-32 31-31</inkml:trace>
  <inkml:trace contextRef="#ctx0" brushRef="#br0" timeOffset="92261.791">12827 9176 0,'32'31'282,"-1"-31"-282,1 32 15,0 0 1,-32 0-16,32-32 15,-32 31-15,32 1 16,-1 0-16,1-32 16,-32 32-16,32-1 15,-1-31-15,1 32 32,-32 0-32,32-32 15,0 32-15,0-32 16,-1 0-1,1 0 17,0 0-17,-1 0-15,1 0 16,0 0 15,0 0-15,0 0-1,-1 0 17,33 0-17,-33 0 17,1 0-17,0 0 16,0 0-15,-32-32 15,63 0-15,-63 0 0,0 1-1,0-1 1,0 0-1,0 0 1,0 1 0,0-1-1,0 0 1,32 0 0,-32 1-1,0-33-15,0 32 16,0 1-16,0-1 15,0 0-15,0-31 16,0 31 0,0 0-16,0 0 15,-32 1-15,32-33 0,-31 32 16,-1 1-16,32-1 16,0-32-16,0 33 15,-32 31-15,32-32 16,0 0-1,0 0-15,0 1 32,0-1-32,-32 32 15,32-32 1,0 0-16,-32 32 0,32-31 16,0-1-1,-31 32 1,31-64-1,-32 64-15,0-31 16,1 31 15,31-32-31,-32 0 16,0 32 0,0-32-1,0 32-15,1 0 16,-1-63-1,0 63 1,1-32 0,-33 32-1,32 0 1,0 0 0,1 0-1,-1 0 1,0 0-1,1 0 1,-1 0 0,0 0-1,0 0 17,0 0-1,1 64-31,-1-64 15,32 31 17,-32-31-17,1 0 1,31 32 0,0 0-1,-32-32 1,32 32-1,0 31 17,0-31-17,-32 0 1,32-1 0,0 1-16,-32 0 15,32 0-15,0-1 16,-32 1-1,32 0 1,0 0 0,0-1-16,0 1 15,-31-32-15,31 32 16,0 0 0,0-1-16,-32 1 15,32 0 1,0 0-1,0-1-15,0 1 16,0 0 0,0 0-1,0-1-15,0 1 16,0 0-16,0 0 16,0 31-16,0 1 15,0-33 1,0 1-1,0 0-15,0 0 16,0-1 0,0 1-1,0 0-15,0 0 63</inkml:trace>
  <inkml:trace contextRef="#ctx0" brushRef="#br0" timeOffset="102229.929">21082 444 0,'-32'0'266,"0"0"-235,1 0-16,-1 0 48,0 0 15,1 0-31,-1 0-31,0 0-1,0 0 1,0 0-1,1 0 17,31 32-17,-32-32 48,32 32-1,0 0-30,32 285-1,-32-253-16,31-1-15,-31 32 16,0-31-16,32-32 16,-32 31-16,0 64 15,0 64-15,32-64 16,-32 63-16,0-63 16,0 0-16,0-63 0,0-1 15,0 1-15,0-1 16,0-31-16,0 0 15,0 63-15,0-63 16,64 31-16,-64-31 16,0 0-16,0 31 15,0 1-15,-32-1 16,32-31-16,0 63 16,0-31-16,-32 31 15,32 64-15,0-64 16,-32 64-16,32-64 15,0-32-15,-32 33 0,32-65 32,0 1-17,0 32 1,0-33 15,0 1 32,0 0-32,32-32 16,-32-32 0,32 32-32,0 0 1,0 0-16,31 0 16,-31 0-1,31 0-15,-31 32 16,0-32-1,0 0 17,-1 0-32</inkml:trace>
  <inkml:trace contextRef="#ctx0" brushRef="#br0" timeOffset="105077.901">22416 413 0,'31'0'343,"-31"31"-327,0-62 156,32 31-141,0 0 0,-1 0-31,1 0 32,0 0-1,0 0-16,0 0 1,-1 0 0,-31 31-1,32-31 1,0 0 31,-1 0-16,-31 32 0,0 32 32,-31-64-48,31 31 17,0 1-1,-32-32-15,32 64-16,0 63 15,0-96-15,0 65 16,0-1-16,0-32 0,0 1 15,0 95-15,0-96 16,0-31-16,0 63 16,0-63-16,0 0 15,0-1-15,0 1 16,0 32-16,0-1 16,32 1-1,-32-33-15,0 33 16,0 31-16,0 0 15,0 1-15,0 31 16,63-32-16,-63-32 16,32 33-16,-32-33 15,0 32 1,0-31-16,32-1 16,-32-31-16,0 0 15,0 31-15,0 33 16,0-33-16,0-31 15,0 0-15,0 31 16,0-31-16,0 31 16,0 1-16,0-1 15,0 33-15,0-1 16,0-32-16,32 96 16,-32-95-16,0-33 15,31 1-15,-31 0 16,0 0-1,0 31 1,0-31 15,0 0 16,-31-32 0,31 31-31,-32-31-16,32 32 31,-32-32-31,0 0 16,0 0-16,1 0 15,-33 0 1,1 64-1,31-64-15,-32 0 16,33 31-16,-64 1 16,63-32-1,0 0 1</inkml:trace>
  <inkml:trace contextRef="#ctx0" brushRef="#br0" timeOffset="106544.415">21876 1746 0,'0'32'312,"0"0"-296,0-1 0,0 33-1,0-1-15,0-31 16,0 0-16,32 0 16,-32-1-16,0 1 15,0 0 1,0 0-1,0-1 17,0 1-32,0 0 15,0 0 1,0-1 0,0 1-1,0 0 16,0 0-15,0-1-16,0 1 31,0 0-15,0 0 31</inkml:trace>
  <inkml:trace contextRef="#ctx0" brushRef="#br0" timeOffset="108519.305">21241 2127 0,'-32'0'281,"-63"0"-265,63 0 0,0 0-1,0 0 1,1 0-16,-33 0 15,33 0 1,-1 0 0,0 0-16,-63 0 15,63 0 1,-31 0-16,31 32 0,0-32 16,0 0-16,0 0 15,1 0-15,-1 0 16,0 32-16,-63-32 15,31 0-15,33 31 16,-1-31 0,0 0-1,1 0 1,-1 0 0,0 0-1,0 0 1,0 0 15,1 0-15,-1 0-1,0 0 1,1 0 0,-1 0-1,0 0-15,0 0 16,0 0-1,1 0-15,-1 0 32,0 0-17,1 0 17,-1 0-1,0 0 0,32-31-15,0-1 31,32 0-47,0 32 15,-32-32 1,31 32 15,-31-31-31,32-1 31,0 0-15,-1 32-16,-31-32 16,32 32-16,0 0 15,-32-31 1,32 31-16,-32-32 31,32 32-31</inkml:trace>
  <inkml:trace contextRef="#ctx0" brushRef="#br0" timeOffset="109633.18">19526 2191 0,'32'0'312,"0"31"-296,0-31 0,-32 64-16,31-64 15,-31 32 1,64-1-16,-33-31 15,-31 32 1,32-32-16,0 32 16,0 31-1,0-63 17,-32 32-17,0 0 16,31-32-31,-31 32 16,32-32 0,0 31-1,-32 1 17,0 0-17</inkml:trace>
  <inkml:trace contextRef="#ctx0" brushRef="#br0" timeOffset="110575.468">18574 1714 0</inkml:trace>
  <inkml:trace contextRef="#ctx0" brushRef="#br0" timeOffset="112691.455">18606 1905 0,'0'32'313,"0"-1"-298,0 1-15,0 0 16,0 0-1,0-1 1,0 33-16,0-32 16,0-1-1,0 1 17,0 0-17,0 0 1,0-1-16,0 1 15,0 0 1,0 0 0,0-1-1,0 1 1,0 0 15,0 0-31,0-1 47,-32-31-31,32 32-16,-32-32 31,32 64-31,0-33 31,-32-31-15,32 32-1,-32-32 17,32 32-17,-31-32 32,-1 0-16,32-32-15,0 0 15,0-31-15,0 31 15,0 0-15,0 1-16,0-1 15,32 32 1,-32-32-16,0 0 16,0 1-16,0-1 15,0 0 17,31 32-32,1-32 15,-32 1 1,32-1-1,0 32 1,0-32 0,-1 32-1,1-32 17,0 32-32,-1-31 31,1 31 0</inkml:trace>
  <inkml:trace contextRef="#ctx0" brushRef="#br0" timeOffset="114117.578">18510 1619 0,'32'0'266,"-32"32"-204,0 0-46,-32-32 15,32 31-15,32-31 62,0 0-47,-32 32 31,-32-32-30,32-32 30,32 1-15,0 31-47,-1 0 31</inkml:trace>
  <inkml:trace contextRef="#ctx0" brushRef="#br0" timeOffset="116392.436">22162 1333 0,'-32'32'219,"0"-32"-203,0 0-1,0 0 1,1 0 15,-1 0-15,0 0-16,1 0 15,-1 0 17,0 0-1,0 0-31,0 0 16,1 0-1,-1 0 1,0 0-1,1 0 1,31-32 0,-64 32-1,64-31-15,0-1 16,-32 32-16,32-32 16,0 0 15,0 1-31,0-1 15,0 0 1,0 0 15,0 1-15,0-1-16,0 0 31,0 0-31,0 1 16,64-1-1,-64 0 1,32 0 0,-32 1-1,31 31 1,-31-32 0,32 32-1,0 0 16,-32-32-31,31 32 16,1 0-16,0 0 16,0 0 15,0 0 0,-1 0-15,1 0-1,-32 32-15,32-32 16,-32 32 15,31-32-31,1 31 16,-32 1 0,32 0 15,-32 0 0,0-1-31,0 1 31,0 0-15,32-32-16,-32 32 31,0-1-31,0 1 31,0 0-31,0 31 16,0-31 15,0 0-15,-32-32 15,32 32-31,0-1 16,-32 1-1</inkml:trace>
  <inkml:trace contextRef="#ctx0" brushRef="#br0" timeOffset="118716.662">22066 3619 0,'-32'0'610,"-31"0"-579,63-31 16,-32-1-47,32 0 31,0 0-31,-31 1 16,31-1-1,0 0 17,0 0-17,0 1 1,0-1-16,0 0 16,0 0 15,0 1-31,0-1 15,31-32 17,-31 33-17,64 31 1,-64-32 15,31 32-31,1 0 31,0 0-15,0 0 15,0 0-15,-1 0 15,1 0-15,0 32 46,-32 31-15,0-31-31,31-32 15,-31 32-31,0-1 16,32-31-16,0 32 31,-32 0 0,0 0-15,0-1-16,0 1 31,0 0-31,0 0 16,0-1-16,32 1 15,-32 0-15,0 0 16,0-1 0,0 33-16,0-1 15,-32-31 1,0 0 15,0-32-15,1 63-16,-1-63 0,0 0 15,1 32-15,31 0 16,-32-32-16,0 0 16</inkml:trace>
  <inkml:trace contextRef="#ctx0" brushRef="#br0" timeOffset="127741.474">1873 9271 0,'32'0'312,"31"0"-296,-31 0 0,64 0-16,-65 0 15,33 0-15,-33 0 16,65 0-16,-64 0 15,-1 0 1,1 0-16,31 0 16,-31-32-16,0 32 15,0 0-15,0 0 16,31 0 15,-31 0-31,-1 0 31,1 0 1,0 0-32,0 0 31,0 0-15,-1 0-1,1 0 48,-64 0 62,1 0-94,-1 0-15</inkml:trace>
  <inkml:trace contextRef="#ctx0" brushRef="#br0" timeOffset="131022.728">1683 9398 0,'-32'0'234,"0"0"-218,1 0 15,-1 0-16,0 0 1,0 0-16,0 0 31,1 0-15,-1 0 0,0 0 15,1 0-16,-1 0-15,0-32 16,0 32 0,0 0-1,1 0-15,-1-32 0,0 32 32,1 0-32,-1 0 31,0-31-16,-32 31 17,33 0-1,31-32-15,-32 32-16,32-32 15,-32 32 1,32-32-16,-31 32 0,-1 0 31,32-31-31,-32 31 16,32-32-1,-32 32-15,32-32 32,0 0-32,-32 1 15,32-1 1,0 0-1,0 0 1,0 1-16,0-33 16,0 1-1,0-1-15,0 32 16,0-31 0,0 31-16,0 0 15,32 1-15,-32-33 16,32-31-1,0 63 1,-32 0-16,32 1 16,-32-1-16,31 32 15,-31-32-15,0 0 16,32 1 0,-32-1-1,32 32 1,-1 0 15,-31-32-31,32 32 16,32 0-16,-32-32 15,-1 32-15,1-31 16,31 31 0,-63-32-1,32 32-15,0 0 16,0 0-1,0-32-15,31 32 0,-31 0 16,-1 0-16,1 0 16,0 0-1,32 0 1,-33 0 0,1 0 15,0 0-31,-1 32 31,-31 0-15,32-32 15,-32 31-31,0 1 16,32-32-16,-32 32 31,0 0-16,0 31 1,32-63-16,-32 32 16,0 0-1,0-1 17,0 1-32,0 0 15,0 0 1,0-1-1,0 1-15,0 0 32,0 0-1,0 31-15,0-31 15,0 0-16,0 31 1,0 1-16,0-33 16,0 1-1,0 0-15,0 0 16,0 63-16,0 0 16,0-63 15,0 0-31,0-1 15,0 1 1,-32 0 15,32 0-31,0-1 32,-32-31-32,32 32 15,0 0 1,0 0-1,-32-1 17,32 1-1,-31 0 0,-1-32-31,0 32 31</inkml:trace>
  <inkml:trace contextRef="#ctx0" brushRef="#br0" timeOffset="136999.516">4064 9557 0,'-32'0'219,"0"0"-188,1 0-15,-1 0 0,0 0-1,1 0-15,-1 0 31,0 0-31,0 0 32,0 0-17,1 0 1,-1 0-16,0 0 31,32-32-15,-31 32-16,-1 0 15,32-32-15,-32 32 32,32-32-17,-32 32-15,0 0 16,32-31 15,-31 31-31,31-32 16,0 0-1,-32 32 17,32-32-32,0 1 15,-32-1 1,32 0 15,0 0-31,-31-31 16,31 31-16,0 0 15,-64-31-15,64-1 16,0 1 0,0 31-1,0-31 1,32 31 0,-32-32-1,0 1 1,32 31-16,-1-31 15,-31-1-15,32 1 16,-32 31-16,32 0 0,-32-31 16,0 31-1,31 0 1,1-31-16,0 31 16,0-32-16,0 1 15,-1-1 1,1 64 15,-32-31-15,32 31-1,-1 0 17,-31-32-32,32 32 15,-32-32 1,32 32-1,0 0 1,0 0 15,63 0-15,-64 32 0,1-32-16,0 0 15,-32 32-15,32-32 16,-32 63-1,32-63-15,-32 32 16,31 0 0,1-1-1,0 33-15,-1 31 16,33-95-16,-64 64 16,32-33-16,0 33 15,-32-32 1,31-1-1,1 1 1,-32 0-16,0 0 16,0-1-1,0 1-15,0 0 32,0 63-32,0 0 15,0-63 1,0 0-1,0 0 1,0-1 0,0 1-16,0 0 15,0 31-15,0-31 0,0 0 16,0 31-16,0-31 16,0 0-16,-32-32 15,32 63-15,0-31 16,0 0-1,0 0 1,-31-32-16,31 31 16,0 1 15,-32-32-31,32 32 16,-32 0-1,0-32-15</inkml:trace>
  <inkml:trace contextRef="#ctx0" brushRef="#br0" timeOffset="153732.908">2286 9239 0,'-32'0'328,"-31"0"-312,31 0 15,0 0-15,1 0 15,-1 0-31,0 0 15,0 0 1,0 0-16,1 0 16,-1 0-1,0 0 1,32-32 0,-31 32-16,-1 0 15,0-31 1,0 31-1,0 0 1,1 0 0,-1-32-1,0 32 1,1-64 0,-1 64 15,32-31-16,-32 31 17,32-32-17,0 0 17,0 0-17,0 1 1,0-1-16,0 0 15,0 0 1,0 1-16,0-1 16,0-32-1,32 1 1,0 63-16,-32-64 16,31 33-16,-31-65 15,95 33-15,1-96 16,-33 96-16,96-96 15,-159 95-15,64 1 0,-33 63 16,-31-32-16,32 0 31,0 32-15,-32-31 15,31 31 16,1 0-31,0 0-1,0 0 1,31 63-16,1-63 16,-33 0-1,-31 32-15,32-32 16,-32 32-1,32-1-15,0 1 16,31 63 0,-31 64-1,-32-95-15,63 31 16,-31 32-16,-32-64 16,0-31-16,0 63 0,32-95 15,-32 32-15,32 0 16,-32 0-16,0-1 15,0 33 1,0-1-16,0 1 16,0-1-16,0 1 15,0-32-15,0-1 16,0 1 0,0 0-1,0 0 1,0-1-1,0 1 1,0 0 0,0 0-1,0-1-15,-32 1 32,32 0-17,0 0 1,0-1 15,-32-31-31,32 64 47</inkml:trace>
  <inkml:trace contextRef="#ctx0" brushRef="#br0" timeOffset="162885.662">3969 9461 0,'-32'0'234,"0"0"-218,1-31 15,-1 31-15,-32 0-1,1 0-15,63-32 16,-64 32-16,33 0 16,-33-32-16,32 32 15,32-32-15,-32 32 16,1 0 0,-1 0-1,32-63 1,-32 63-1,1 0 1,31-32 15,0 0-15,-32 32 0,32-31-16,-32-33 15,32 1 1,-32-1-16,0-95 15,32 128 1,0-1 0,0 0 15,32 32-15,-32-32-16,0 1 31,32-1-31,0 32 15,-32-32 1,32 32-16,-1-32 16,1 32-1,-32-31 1,32 31-16,-1 0 16,33-32-16,-32 0 15,0 32-15,-32-32 16,31 32-16,1-31 15,0 31-15,63 0 0,-63 0 16,0-32-16,-1 32 16,1 0-16,0 0 15,-1 0 1,1 0 15,0 0-15,0 0-1,0 32 32,-1-32-31,1 63 0,-32-31-1,32-32 1,-32 32-1,31-32-15,-31 63 16,0 1-16,32-64 16,-32 31-1,32 1-15,-32 0 16,0 0 0,0 63-16,0-32 15,0-31 1,0 0-16,0 0 15,0-1-15,0 33 16,-32-32-16,32-1 0,0 65 16,0-65-1,0 1 1,0 0 0,0 0-16,0-1 31,-32-31-16</inkml:trace>
  <inkml:trace contextRef="#ctx0" brushRef="#br0" timeOffset="169443.212">762 12065 0,'64'0'312,"-33"0"-296,1 0 0,0 0-1,-1 0-15,33 0 16,-32 0 0,31 0-16,-31 0 15,0 0-15,31 0 16,1 0-16,-32 0 15,-1 0-15,1 0 16,0 0-16,-1 0 0,1 0 16,0 32-1,0-32 1,0 0 0,-1 0-16,1 0 15,0 0 1,-1 0-16,1 0 15,32 0 1,-32 0 0</inkml:trace>
  <inkml:trace contextRef="#ctx0" brushRef="#br0" timeOffset="172144.445">3969 10287 0,'0'32'281,"0"-1"-281,0 1 16,-32-32-16,0 32 15,1 0-15,-1-1 16,0-31 0,32 32-16,0 0 15,-32 0-15,32-1 32,-32-31-32,32 32 15,0 0-15,-63-32 0,63 32 16,-32-1-1,32 1-15,-31-32 16,31 32 0,-32-32-16,32 32 15,-32-32 1,32 31 0,-64 1-16,64 0 15,-31 0 1,31-1-1,-32-31-15,0 0 16,32 32-16,-31-32 16,31 32-1,-32-32 1,32 32-16,-32-1 16,0-31-16,32 32 15,-32-32 1,1 0-1,-1 32 1,0-32-16,1 0 0,-1 0 16,0 0-1,0 0 1,-31 0 0,31 0-16,0 0 15,1 0 1,-1 0-1,0 0 1,0 0-16,0-32 16,1 32-1,31-32-15,-32 32 16,32-31-16,0-1 16,-32 32-16,32-32 15,-31 32-15,31-32 16,-32 1-16,32-1 15,0 0 1,0 0-16,0 1 31,0-1-15,0 0 0,0 0-16,0 1 15,0-1 1,0 0 15,32-127-15,-1 159-1,-31-31 17,32 31-17,-32-32 1,32 32-1,-32-32 17,31 32-17,-31-32 1,0 1 0,64 31-16,-64-32 31,32 0 0,0 32 47,-1-32-78,1 32 31,31 0 1,-31 0-17,0 0 1,0 0 0,0 0-16,-1 0 15,1 0 1,0 32-1,-1 0-15,1-32 16,0 0 0,0 63-16,0-63 15,-64-31-15,95 94 16,-31-31 0,-32 0-1,32-1 1,-1 1-1,-31 0-15,0 0 32,0-1-32,0 1 31,0 0 0,0 31 0</inkml:trace>
  <inkml:trace contextRef="#ctx0" brushRef="#br0" timeOffset="175925.139">5906 12065 0,'31'0'312,"1"0"-312,0 0 16,-1 0 0,1 0-1,0 0 1,0 0-16,0 0 16,-1 0 15,1 0 0,0 0 0,-32 32-15,31-32 15,-31 31 79,64-31-48,-32 0 32</inkml:trace>
  <inkml:trace contextRef="#ctx0" brushRef="#br0" timeOffset="178734.628">5652 12033 0,'-32'0'312,"0"0"-281,0 0-31,0 0 16,1 0 0,31 32-16,-32-32 15,0 0 1,1 0 0,-33 0 15,32 0-16,0 0 1,1 0 0,-1 0-1,0 0 1,1 0 0,-1 0-1,0 0 1,32-32-16,-32 32 15,0 0 17,1 0-17,-1-32 1,32 1 0,-32 31-16,1 0 15,31-32 1,-32 32-1,0-32 1,32 0-16,-32 1 16,0 31-16,32-32 15,0 0 1,-31 0-16,31 1 16,0-33-1,0 32-15,0 1 16,0-33-16,0-31 15,0 31 1,0 33-16,0-1 16,31-32-1,-31 33-15,0-1 16,32 0 0,0 0-1,0-31 1,-32 31 15,32 32-15,-32-32-16,31 1 15,1 31 17,0 0-32,-32-32 15,31 32 1,1 0-1,0 0 1,0 0 0,0 0-16,-1 0 15,1 0-15,0 0 32,-1 0-32,-31 32 15,32-32 1,0 0-1,0 31 1,0-31 0,-1 0-1,-31 32-15,32-32 32,0 64-17,-1-64 16,-31 31-31,32-31 16,0 0 0,-32 32-1,0 0 1,32-32 0,-32 32-16,32-32 15,-32 63 1,0-31 15,31-32-31,-31 32 31,32-32-15,-32 31-16,0 1 16,0 0-1,0 0 1,0-1-16,0 1 15,0 0 1,0 0 0,0-1-1,0 1 1,0 0 0,0 0-1,0-1-15,0 1 31,0 32-15,0-33 0,0 1 15,0 0-31,-32-32 16</inkml:trace>
  <inkml:trace contextRef="#ctx0" brushRef="#br0" timeOffset="183113.608">13811 12732 0,'-31'0'203,"-1"0"-188,0 0-15,0 0 16,0 31 0,1-31-1,-1 0-15,0 0 16,1 0-16,-33 0 15,32 0 1,0 0 0,1 0-16,-1 0 15,0 0 1,1 0-16,-1 0 16,0 0-16,0 0 15,0 0-15,1 0 31,-1-31-15,0 31-16,1 0 16,-33-32-16,32 32 15,0 0 1,-31 0-16,31 0 16,1-32-1,-1 32 16,32-32-31,-32 32 16,32-63 0,-32 63-1,0-32 1,32 0 0,0 1-16,-63-33 15,63 32-15,-32 1 16,1-33-16,-1 32 0,32-63 15,-64 63-15,64-31 16,0 31-16,-32-31 16,32 31-16,-31 0 15,31 0-15,0-31 16,0-32-16,0-1 16,0-62-16,0 62 15,0-94-15,0 63 16,0 95-16,0-31 15,0-1-15,0 32 0,0 1 16,0-65-16,0 33 16,31-1-1,-31 33 1,32 31-16,-32-32 16,32 0-16,-32 0 31,32 32-16,-32-31-15,32 31 16,-32-32 0,31 32-16,-31-32 15,32 32 1,-32-63 0,32 63-16,-1-32 15,1 32 1,0 0-1,0-32-15,0 0 16,94 1-16,-62-1 16,0 0-1,-1 0-15,-31 1 16,-1 31-16,1 0 16,0 0-16,0 0 15,0 0-15,-1 0 16,1 0-1,-32-32 1,32 32-16,-1 0 16,1 0-1,0 0 1,0 0 0,-32 32-1,32-32-15,-1 63 16,33-31-1,-64 0 1,63-1-16,-63 1 16,64 63-1,-64-63-15,0 0 16,32 31-16,-32 1 16,31 31-16,-31-63 15,0 31-15,0 1 16,32 31-16,-32-63 15,32 95-15,-32-64 16,31 1-16,-31-1 16,0-31-16,0 32 15,32-33-15,-32 1 16,0 32-16,32-33 16,-32 1-16,0 0 15,0 0-15,0-1 0,0 33 16,0-32-16,0 63 15,0 32 1,0-95-16,0 31 16,0 1-16,0-1 15,0-31-15,0 0 16,0 31-16,0-31 16,0 0-1,0-1 1,-32 1-1,32 0 17,0 0-32,0-1 15,-32-31 17</inkml:trace>
  <inkml:trace contextRef="#ctx0" brushRef="#br0" timeOffset="185529.786">7684 12001 0,'126'0'78,"2"32"-62,-65-32-16,32 0 16,32 32-16,-32-32 15,96 32-15,-32-32 16,-32 31-16,32 1 15,-1 0-15,33-32 0,-96 32 16,0-1-16,64 1 16,-95-32-16,62 0 15,2 0-15,-2 0 16,-30 0-16,-1 0 16,32 0-16,-63 0 15,31 0-15,-32 0 16,1 0-16,-32 0 15,31 0 1,0 0-16,-63 32 16,32-32-16,32 0 15,-1 0-15,1 0 0,-33 0 16,65 0-16,-64 0 16,31 0-16,-31 0 15,-1 0-15,33 0 16,-32 0-1,31 0-15,-31 0 16,31 0-16,1 0 16,0 0-16,-1-32 15,0 32-15,1 0 16,-32 0-16,0 0 16,-1 0-16,1 0 15,-32-63-15,32 63 16,-1 0-16,1 0 15,0 0 17,32 0-1,-96-32 47</inkml:trace>
  <inkml:trace contextRef="#ctx0" brushRef="#br0" timeOffset="193202.398">7556 6191 0,'32'0'172,"0"0"-172,0 0 16,0 0-16,63 0 15,-32 0-15,-31 0 16,0 0-16,63 0 0,-63 0 16,31 0-16,1 0 15,-1 0-15,-31-32 16,63 32-16,1-31 15,-33 31-15,0 0 16,-31 0 0,32 0-16,-32 0 15,-1 0 1,1 0 0,0 0-1,-1 0-15,1 0 16,0 0-1,0 31 17,0-31-17,-1 0 1,1 0 0,0 0 15,-1 0-16</inkml:trace>
  <inkml:trace contextRef="#ctx0" brushRef="#br0" timeOffset="195744.616">9716 10477 0,'0'32'218,"0"0"-202,0 0 0,0-1-1,-32 33 16,32-32-15,0-1 15,0 1 1,0 0-17,-32-32 16,32 32-15,-32-1 0,32 1-16,0 0 31,32-32 63,0 0-63,-32-32-15,0 0-1,32 32 1,-32-31-16,31-1 31,1 0-15,-32 0-1,32 32-15,-32-31 16,31 31 0,-31-64-1,64 64 16,-64-32-31,32 32 32,-32-31-17,0 62 126,0 33-110,0-32 0,-64-32-31,64 31 16,0 1 0,-32-32-1,32 32 17,0 0-17,-31-32 1,31 31-1,0 1 1,0 0 15,0 0 1,31-32-1,-31 31-16</inkml:trace>
  <inkml:trace contextRef="#ctx0" brushRef="#br0" timeOffset="197534.09">8033 11716 0,'31'0'296,"33"0"-280,-32 0-16,31 31 16,1-31-1,-1 32-15,-31-32 16,0 32-16,63-32 16,-63 0-16,31 32 15,-63-1-15,64 1 16,-1-32-16,-31 0 15,0 0-15,-1 0 16,1 32 0,32-32 15,-96 32 31</inkml:trace>
  <inkml:trace contextRef="#ctx0" brushRef="#br0" timeOffset="199023.457">11176 11779 0,'64'0'281,"-33"0"-265,1 0-16,0 0 16,-1 0-16,1 0 0,0 0 15,0 0 1,31 0-16,-31 0 0,0 0 15,-1 0 1,1 0-16,0 0 16,32 0-1,-33 0 1,1 0 15,0 0-15,-1 0-1,1 32 32,-64-32 31</inkml:trace>
  <inkml:trace contextRef="#ctx0" brushRef="#br0" timeOffset="202105.47">10827 12636 0,'-127'32'109,"-32"-32"-109,32 0 16,-63 0-16,126 0 15,-95 0-15,64 0 16,0 0-16,0 0 15,63 0-15,0 0 16,0 0-16,0 0 16,-31 32-16,31-32 0,1 0 15,-33 0-15,32 0 16,-31 0-16,-1 32 16,-31-32-16,-64 0 15,64 0-15,-32 0 16,32 0-16,-1 0 15,1-32-15,0 32 16,31 0-16,1 0 16,31 0-16,-63 0 15,63-32-15,-31 32 16,-1-32 0,-31 32-16,63 0 15,-31-31-15,-1 31 16,1-32-1,31 0-15,0 0 16,-95 32-16,127-63 16,-63 63-16,63-32 15,-32 0-15,0 32 16,-31-31-16,63-1 16,-32 0-16,0-31 15,1 31-15,-1 0 16,0-63-16,-32 95 0,64-95 15,0-1-15,0-31 16,0-63-16,0 31 16,0 64-16,32-64 15,-32 127 1,32 1 0,-32-1-1,0 0 16,0 0-31,32 32 16,-32-31 15,32 31-15,-32-32-16,31 32 16,1-32 15,0 32-16,-1 0 1,1 0 15,0 0-15,32 0 0,31 0-16,-64 0 15,33 0-15,0 0 16,-1 0-16,0 0 0,1 0 15,0 0-15,62-32 16,-30 32-16,-1-31 16,-32 31-16,65 0 15,-2-64-15,2 64 16,-33 0-16,64-32 16,-64 32-16,0 0 15,32-31-15,-64 31 16,65 0-16,-65-32 15,0 32-15,33 0 16,-33 0-16,1 0 0,-1-32 16,64 32-16,-95 0 15,31 0-15,33 0 16,-33 0-16,1 0 16,31 0-16,-63-32 15,0 32-15,31 0 16,-31-31-16,31 31 15,-31 0-15,0 0 16,0 0-16,-1 0 16,64 0-16,-63 0 0,0 0 15,32 0-15,-33 0 16,1 0 0,0 0-1,-1 0 1,1 0 15,0 0-31,0 0 16,0 0-1,-1 0 1,1 0 0,0 0-1,-1 0 1,1 0-1,0 0 1,-32 31-16,32-31 16,31 32-16,-31 0 15,0 0-15,63-1 16,-63 1-16,31 0 16,-31-32-16,0 0 15,-1 32-15,1-1 16,0-31-16,0 0 15,0 32-15,-1-32 16,1 0-16,-32 32 16,32 0-1,-32-1 1,31-31-16,1 0 16,0 0-1,-32 32-15,32-32 31,-32 32-31,32-32 16,-1 32 0,-31-1-1,32-31-15,-32 32 16,32 0-16,-32 0 31,31-32-31,-31 31 16,0 1-1,0 0 1,0 31 0,0-31-1,0 0-15,0 0 0,-63 63 16,63-32 0,0 1-16,0-32 0,0 31 15,0-31-15,0 0 31,-32-32-31,32 31 0,0 1 16,-31-32 0,-1 32-16,0 31 31,-32-31-15,33-32-1,-1 32-15,0 0 16,1-32-1,-1 0 1,0 0 0,32-32 31</inkml:trace>
  <inkml:trace contextRef="#ctx0" brushRef="#br0" timeOffset="204609.673">12382 12478 0,'0'0'0,"0"-96"172,0-94-156,0 95-16,-31 63 15,31 0 1,0-31-16,0 31 16,0-32-1,0-31-15,0 32 16,31-33-16,-31 1 15,32 32-15,-32 31 16,0 0 0,0 0-16,0 1 15,32 31 1,-32-32-16,0 0 16,0 0-16,0 1 15,0-33-15,32 32 16,-32 1-16,0-1 15,0 0 17,0-31-17,0-1-15,0 32 16,0 1-16,0-1 16,0-32-1,-32 33 1,32-1-1,0 0-15,-32-63 32,32 31-32,0 1 15,0 31-15,0 0 16,0 1 0,0-1-1,0 0 1,0 0-1,32 32 95,0 0-63,0 0-32,94-31 1,-30-65-16,31 65 16,-64 31-16,1-64 15,-1 64-15,-31 0 16,0-32-1,-1 1 17,1 31-32,-32-32 15,32 32 1,0 0-16,31-32 16,-63 0-1,32 32-15,0 0 31,-1 0-15,1 0 15,0 0-31,-32 32 16,32-32 0,0 0-1,-32 32-15,0 0 0,31-32 16,-31 31-1,0 1-15,95 32 16,-95-1-16,32 1 16,0-1-16,0 32 15,0-95 1,-32 64-16,0-32 16,31-1-1,-31 33 1,32-1-1,-32-31-15,0 32 0,0 63 16,0-96-16,0 33 16,0-32-16,0-1 15,0 33-15,0-32 16,0-1 0,32 1-1,-32 32 1,0-33-16,0 1 31,0 0-31,0 0 16,0-1-16,0 33 15,0-32-15,0-1 0,31 33 16,-31-1 0,0 1-1,0-32-15,0 31 16,0-31-16,0 31 15,0 33-15,0-1 16,0 0 0,0-63-16,0 0 15,0 63-15,0-63 16,0-1 0,0 1-1,0 0 1,0 0-16,0-1 15,-31-31-15,31 64 16,0-32 0,0-1-16,-32-31 15,32 32-15,0 0 32,-32-32-17,32 32 1,0-1-1,-31 1-15,-1-32 16,0 32 0,32 0-16,-32-32 15,0 0 1,1 0-16,31 31 16,-32-31-16,0 0 15,1 0 1,-33 32-16,-31 0 15,63-32-15,-31 32 16,-33-1-16,64-31 16,-31 0-16,31 32 15,-63-32-15,63 0 0,0 0 16,-31 0 0,31 0-1,-31 0 1,31 0-1,0 0 17,0 0-17,1 0 1,-1 0 0</inkml:trace>
  <inkml:trace contextRef="#ctx0" brushRef="#br0" timeOffset="-197007.557">15018 11843 0,'158'31'141,"-30"-31"-141,-2 0 15,97 0-15,-1-31 16,-95 31-16,95 0 16,-95 0-16,0 0 15,-31 0-15,30 0 16,-62 0-16,0 0 16,31 0-16,0 0 15,0 31-15,64-31 16,0 0-16,-32 0 15,63 0-15,-31-31 16,0-1-16,31 32 0,-63 0 16,-32 0-16,33-32 15,-33 0-15,-32 32 16,96-63-16,-96 63 16,-31-32-16,32-31 15,507 63 266,-380 0-281,95 63 0,-64-63 16,0 0-16,-63 0 16,-64 0-16,32 0 15,-32 32-15,1 0 16,30-1-16,-30 1 16,-1 32-16,0-33 15,-31-31-15,94 32 16,-126-32-16,95 0 15,0 32-15,-63-32 16,31 0-16,0 32 16,-63-32-16,0 0 15,31 31-15,1-31 0,-33 0 16,1 0-16,32 32 16,31-32-16,-63 0 15,-1 0 1,1 0-1,0 0 1,0 0-16,0 0 16,-1 0-16,1 0 15,63 0 1,1 0 0,-65 0-16,33 0 15,31 0-15,-63 0 16,31 0-16,32 0 0,-63 0 15,0 0 1,0 0 0,0 0-1,-1 0 1,1 0-16,0 0 31,-1 0-15,1 0 31,95-159-32</inkml:trace>
  <inkml:trace contextRef="#ctx0" brushRef="#br0" timeOffset="-193013.819">13589 10827 0,'-32'0'312,"32"31"-296,-31-31-1,-1 0 1,0 0 0,32 32-1,-32-32 1,0 0 15,1 0 0,-1 0-15,0 0 0,1 0-1,-1 0 17,0 0-17,0 0 16,0 0-31,1 0 16,-1 0 15,0 0 1,1 0-1,-1 0-16,0 0 1,0 0 15,0 0-15,1 0 0,-1 0-1,0 0 16,1 0-31,-1-32 16,32 1 0,-32 31-1,32-32 1,-32 32 0,32-32-16,-32 32 15,32-32 1,-31 1-16,-1-1 15,32 0 1,0 0 0,-32 1-16,32-1 15,0-32 1,0 33-16,0-1 16,-31 32-16,31-32 15,0 0 1,0-31-1,0 31 1,0 0 0,0 1 15,0-1-15,0 0-1,0 0-15,0 1 16,31 31-1,1-32-15,0 32 16,-32-32-16,31 32 16,-31-32-1,32 32-15,-32-31 16,0-1-16,32 32 16,-32-32-1,0 0 1,32 32 15,31 0-15,-31 0 31,0 0-16,-1 0-16,1 0 1,32 0-16,-1 0 16,-31 0-16,0 0 15,-1 0 1,1 0-16,0 0 16,0 32-1,0-32 1,-1 0-1,-31 32-15,95 0 16,-63-32-16,0 31 16,32 1-16,-33-32 15,1 0 1,0 32-16,-1-32 16,-31 32-1,32-32-15,-32 63 0,0-31 16,32 0-1,0-1-15,-32 1 32,0 32-32,0-33 31,0 1-15,0 0-16,0 0 31,0-1-16,-32 1 1,32 0 0,0 0-1</inkml:trace>
  <inkml:trace contextRef="#ctx0" brushRef="#br0" timeOffset="-190831.527">16066 12224 0,'-32'0'282,"0"0"-282,0 0 0,-31 0 15,31 0 1,-31-32-16,-1 0 16,32 32-1,0 0-15,1 0 16,-33-32-16,33 32 15,-1-31-15,0-1 16,-32 0-16,33 32 16,-1 0-16,0-32 15,1 1 1,-1 31-16,0 0 16,0 0-16,0-32 15,32 0-15,-31 0 16,-1 1-16,0 31 15,32-32 1,-31 32-16,-1 0 16,0 0-16,32-32 15,-32 32 1,32-32-16,-32 32 16,32-31-16,-31-1 15,-1 32 1,0 0-1,32-32-15,0 0 16,0 1 0,0-1 15,0 0-31,32 0 16,0-31-16,31-32 15,-63 31-15,32-31 16,32 31-16,-33 1 15,-31 31 1,0 0 15,32 32-31,0 0 16,-32-31-16,0-1 16,31 32-1,-31-32-15,0 0 16,32 32-16,-32-31 15,0-1 1,64 32 0,-32 0-1,-32-32 1,31 32 0,1 0-16,-32-32 15,32 32-15,-1 0 16,1-31-1,0 31 1,32-32-16,-33 32 16,1-32-16,63 32 15,-31 0-15,31 0 16,-32 0-16,-31 0 16,0 0-16,32 0 15,-1 0-15,-31 0 16,-1 0-16,65 64 15,-33-64-15,-31 0 16,0 31-16,-1-31 0,1 0 16,0 0-1,-32 32-15,0 0 16,32-32-16,0 32 31,-1-32-31,-31 63 16,32-63-1,-32 32-15,63 31 16,1 64 0,-64-95-16,0 0 15,32 31-15,0-63 16,-32 32-16,0 32 0,31-64 16,-31 31-16,32 1 15,0-32 1,-32 32-16,0 0 15,0 31 1,0-31-16,31 31 16,-31-31-16,0 63 15,0-63-15,0 0 16,0 0 0,0-1-1,0 1 1,0 0-16,0 0 15,-63-1-15,63 1 16,-32 0-16,1 0 16,-1-1-16,0 1 15,0 0 1,0-32 0,1 32-16,-1-32 31,32 31-31,-32-31 15,1 0 1</inkml:trace>
  <inkml:trace contextRef="#ctx0" brushRef="#br0" timeOffset="-184904.219">15145 12192 0,'-32'0'219,"32"-32"-204,-32 32 1,32-32 0,-31 1-1,-1 31 1,32-32-16,-32 0 15,0-31 1,0 31-16,1-63 16,31 31-16,-32 64 15,0-63-15,32 31 16,-31 32 0,31-32-16,-64-31 31,64 31-31,0 0 15,-32 0 1,32 1-16,0-33 0,0 32 16,0 1-1,0-1 1,0 0 0,0 0 15,0-31-31,0 31 15,0 0 1,64 32-16,-64-31 16,32 31-1,-32-32-15,31 0 16,1 32-16,-32-32 16,32 32-1,-32-31-15,31 31 16,1 0-1,0 0-15,-32-32 16,32 32-16,0-32 16,31 32-16,0-32 15,-31-31-15,0 63 16,0 0 0,0 0-16,-32-32 15,31 32-15,1 0 16,0 0-1,95 0 1,-32 0-16,0 0 16,1-32-16,-33 32 15,-63-31-15,63 31 16,-31 0-16,0 0 31,0 0-31,0 0 16,-1 0 15,64 0-31,-63 0 16,0 0-16,32 0 15,31 0-15,-64 0 16,33 0-16,-32 0 16,63 0-16,-32 0 15,-31 0 1,0 0-1,0 31 1,0-31 0,-32 32 15,31-32-31,-31 32 16,0 0-1,32-1 1,0 1-1,31 95 1,-31-95-16,0 0 16,31 31-1,-63-31-15,32 31 16,-32-31-16,0 0 16,63-32-1,-63 32-15,0-1 16,0 1-16,32 32 15,-32-33-15,32 1 16,-32 0-16,0 0 0,0-1 16,0 1-16,0 0 15,0 0 1,0-1 0,-32 1 15,32 0-31,-32 0 15,-31-32 1,63 31-16,-32-31 16,1 32-16,-1 0 15,-32-32-15,64 32 16,-63-1-16,63 1 0,-64-32 16,1 32-16,-1 0 15,32-32 1,1 31-16,-1-31 15,0 32 1,1-32-16,-1 0 16,0 0-1,0 0-15,32 32 16,-32-32-16,-31 0 16,31 0-16,1 0 15,-33 0-15,32 0 16,0 0-1,1 0 1,-1 0-16,0 0 16,-31 0-1,31 0-15,-32 0 16,33 0-16,-1 0 16,-31 0-1,-1 0-15,32 0 16,0 0-1,1 0-15,-1 0 16,0 0-16,1 0 31,-1 0-31,0 0 32,96 0 61,62-32-77,-62 32-16,158 0 16,-95 0-16</inkml:trace>
  <inkml:trace contextRef="#ctx0" brushRef="#br0" timeOffset="-183267.961">17748 11493 0,'64'0'203,"94"0"-187,-62 0-16,-1 0 16,0-31-16,1 31 15,-1 0-15,64-32 16,-96 32-16,32-32 0,-63 32 15,0 0-15,63 0 16,-32 0-16,-31 0 16,0 0-16,63 0 15,-31 0-15,-1 0 16,33 0-16,-1 32 16,-64-32-16,65 0 15,-64 0-15,-1 0 16,33 0-16,-33 0 15,33 0-15,0 0 16,31-32-16,0 32 16,95-32-16,-94 32 0,31 0 15,-32 0-15,-31-31 16,-33 31-16,64 0 16,-63 0-16,32 0 15,-32 0-15,31-32 16,0 32-16,65-64 15,-33 64-15,0 0 16,0 0-16,32 0 16,-63 0-16,-32 0 15,63-31-15,-64 31 16,33 0-16,63 0 16,-64 0-16,-31 0 15,32 0-15,-1 0 0,1 0 16,-33 0-1,33 0 1,0 0-16,-33 0 16,1-32-16,63 32 15,-31 0-15,-32 0 16,31 0 0,-31 0-1,-1 0-15,1 0 16,32-32-16,-32 32 15,-1 0-15,96-32 0,-63 1 16,-32 31-16</inkml:trace>
  <inkml:trace contextRef="#ctx0" brushRef="#br0" timeOffset="-163439.335">2635 14764 0,'32'0'281,"0"0"-281,31 0 15,-31 0-15,0 0 16,31 0-16,-31 0 16,0 0-16,31 0 15,1 0-15,-1 0 16,32 0-16,-31 0 16,-32 0-16,31 0 15,1 0-15,-1 0 16,-31 0-16,0 0 15,31 0-15,-31 0 16,0 0-16,-1 0 16,1 0-16,0 0 15,0 0 1,0 0-16,-1 0 16,1 0-1,0 0 1,-1 0-1,1 0-15,0 0 16,0 0 0,0 0-1,-1 0 1,1 0 15,0 0-31,-1 0 16</inkml:trace>
  <inkml:trace contextRef="#ctx0" brushRef="#br0" timeOffset="-162347.168">5207 14732 0,'32'0'203,"-1"0"-203,1 0 15,0 0-15,0 0 16,63 0-16,-32 32 16,-31-32-16,95 0 15,-32 31-15,-31-31 16,31 32-16,0-32 16,1 0-16,-33 32 15,-31-32-15,0 32 0,31-32 16,-31 0-1,0 0-15,0 0 0,-1 0 16,1 0 0,0 0-1,-1 0-15,33 0 16,31 0 0,0 0-16,33-32 15,30 0-15,1-31 16,95 31-16,-63 0 15</inkml:trace>
  <inkml:trace contextRef="#ctx0" brushRef="#br0" timeOffset="-155509.703">3905 17304 0,'-63'-64'172,"-1"32"-156,-31 1-1,63-1 1,1 0-16,-1 32 16,0-32-16,-32 32 15,33 0-15,31-31 16,-32 31-16,0 0 15,1 0 17,-1 0-32,0-32 15,0 32 1,0 0 0,1 0-1,-1 0 1,-31 0-16,31 0 31,0 0-15,0 0-16,0 0 15,32 32 17,-31-32-32,31 31 15,-32 33 1,32-32-1,-32-32 1,32 31-16,0 1 16,0 0-1,0 0 1,0-1 0,0 1 15,0 0-16,0 0 1,0 31 0,0-31-16,0 0 15,0-1-15,0 33 16,0-32 0,0-1 15,0 1-16,64-32 1,-64 32 0,31-32-16,1 32 31,0-32-15,-32 31-1,32-31-15,0 32 31,-1-32-31,1 0 16,0 0 0,31 0-16,33 0 15,-33 0-15,-31 0 16,-1 0-16,33 0 16,-32 0-1,0 0 1,-1 0-1,1 0-15,0 0 32,-1 0-32,-31-32 15,64 32-15,-32-31 16,0 31-16,31-32 16,-31 32-16,-1-32 0,1 32 15,-32-32 1,64 32-1,-32-31 1,-1-33 15,-31 32-31,0 1 16,32-1-16,-32 0 16,0 0-1</inkml:trace>
  <inkml:trace contextRef="#ctx0" brushRef="#br0" timeOffset="-151592.394">5493 16796 0,'-32'0'312,"0"0"-296,1 0-1,-1 0 17,0 0-1,0 0 0,0 0 0,1 0-15,31 31 15,-32-31-31,0 0 32,1 32-1,31 0-16,-32-32 1,32 32 15,-32-1 1,0-31-1,32 32-16,-32-32 1,32 32-16,0 0 31,-31-32-15,31 31 0,-32 1-1,0 32-15,32-33 16,0 1-1,-31-32 1,31 32-16,0 0 31,-32-1-31,32 1 16,0 0 0,-32 0-1,32-1-15,0 33 16,0-1-16,0 1 15,0-32 1,0-1 0,0 1-16,0 0 15,32-32-15,-32 63 16,32-63-16,-32 32 16,31-32-1,-31 32 1,32 0-1,-32-1-15,32-31 16,-1 0-16,1 32 16,0-32-16,0 32 15,0-32 1,-1 32 15,1-32-31,31 0 16,-31 0-16,32 0 15,-1 0 1,1-32-16,-33 32 16,1 0-16,0 0 15,0 0 1,0 0 0,-1 0-1,1 0 1,-32-32-1,32 32 1,-1-32 0,1 32-16,0 0 31,0-31-31,0-1 31,-1 0-31,33 0 31,-33 1 1,-31-1-17,0 0-15,32-31 16,0-33-16,-32 65 16,32-65-16,-32 33 15,0-1-15,32-31 16,-32 63-16,31 1 15,-31-1 1,0 0 0,-31-31 15,-1 63-31,-32-32 16,64 0-16,-32 32 15,1 0-15,-1-32 16,0 32-1,1 0 1,-1 0 0,0 0-1,0 0 1,0 0-16,1 0 31,-1 0-31,0 32 31,1-32-31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explained.com/articles/linear-algebra-guid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Linear combination of columns of A whose coefficients are the components in 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8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smtClean="0">
                    <a:latin typeface="Cambria Math" panose="02040503050406030204" pitchFamily="18" charset="0"/>
                  </a:rPr>
                  <a:t>[■8(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0@7)]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last one can say something.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4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http://betterexplained.com/articles/linear-algebra-guide/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9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Matrix-vector Product Ax</a:t>
            </a:r>
          </a:p>
          <a:p>
            <a:pPr lvl="1"/>
            <a:r>
              <a:rPr lang="en-US" altLang="zh-TW" dirty="0"/>
              <a:t>Row Aspect</a:t>
            </a:r>
          </a:p>
          <a:p>
            <a:pPr lvl="2"/>
            <a:r>
              <a:rPr lang="en-US" altLang="zh-TW" dirty="0"/>
              <a:t>Inner project of x to each row of A</a:t>
            </a:r>
          </a:p>
          <a:p>
            <a:pPr lvl="1"/>
            <a:r>
              <a:rPr lang="en-US" altLang="zh-TW" dirty="0"/>
              <a:t>Column Aspect</a:t>
            </a:r>
          </a:p>
          <a:p>
            <a:pPr lvl="2"/>
            <a:r>
              <a:rPr lang="en-US" altLang="zh-TW" dirty="0"/>
              <a:t>The combination of columns of A</a:t>
            </a:r>
          </a:p>
          <a:p>
            <a:pPr lvl="2"/>
            <a:r>
              <a:rPr lang="en-US" altLang="zh-TW" dirty="0"/>
              <a:t>The elements in x is the coefficients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8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91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emf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28.emf"/><Relationship Id="rId42" Type="http://schemas.openxmlformats.org/officeDocument/2006/relationships/image" Target="../media/image32.emf"/><Relationship Id="rId47" Type="http://schemas.openxmlformats.org/officeDocument/2006/relationships/customXml" Target="../ink/ink20.xml"/><Relationship Id="rId50" Type="http://schemas.openxmlformats.org/officeDocument/2006/relationships/image" Target="../media/image36.emf"/><Relationship Id="rId55" Type="http://schemas.openxmlformats.org/officeDocument/2006/relationships/customXml" Target="../ink/ink24.xml"/><Relationship Id="rId7" Type="http://schemas.openxmlformats.org/officeDocument/2006/relationships/image" Target="../media/image11.png"/><Relationship Id="rId12" Type="http://schemas.openxmlformats.org/officeDocument/2006/relationships/image" Target="../media/image17.emf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0.emf"/><Relationship Id="rId46" Type="http://schemas.openxmlformats.org/officeDocument/2006/relationships/image" Target="../media/image34.emf"/><Relationship Id="rId2" Type="http://schemas.openxmlformats.org/officeDocument/2006/relationships/image" Target="../media/image3.png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customXml" Target="../ink/ink11.xml"/><Relationship Id="rId41" Type="http://schemas.openxmlformats.org/officeDocument/2006/relationships/customXml" Target="../ink/ink17.xml"/><Relationship Id="rId54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2.xml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customXml" Target="../ink/ink15.xml"/><Relationship Id="rId40" Type="http://schemas.openxmlformats.org/officeDocument/2006/relationships/image" Target="../media/image31.emf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40.emf"/><Relationship Id="rId5" Type="http://schemas.openxmlformats.org/officeDocument/2006/relationships/image" Target="../media/image9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16.emf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4" Type="http://schemas.openxmlformats.org/officeDocument/2006/relationships/image" Target="../media/image33.emf"/><Relationship Id="rId52" Type="http://schemas.openxmlformats.org/officeDocument/2006/relationships/image" Target="../media/image37.emf"/><Relationship Id="rId4" Type="http://schemas.openxmlformats.org/officeDocument/2006/relationships/image" Target="../media/image8.png"/><Relationship Id="rId9" Type="http://schemas.openxmlformats.org/officeDocument/2006/relationships/customXml" Target="../ink/ink1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10.xml"/><Relationship Id="rId30" Type="http://schemas.openxmlformats.org/officeDocument/2006/relationships/image" Target="../media/image26.emf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35.emf"/><Relationship Id="rId56" Type="http://schemas.openxmlformats.org/officeDocument/2006/relationships/image" Target="../media/image39.emf"/><Relationship Id="rId8" Type="http://schemas.openxmlformats.org/officeDocument/2006/relationships/image" Target="../media/image12.png"/><Relationship Id="rId51" Type="http://schemas.openxmlformats.org/officeDocument/2006/relationships/customXml" Target="../ink/ink2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51.emf"/><Relationship Id="rId26" Type="http://schemas.openxmlformats.org/officeDocument/2006/relationships/image" Target="../media/image55.emf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59.emf"/><Relationship Id="rId42" Type="http://schemas.openxmlformats.org/officeDocument/2006/relationships/image" Target="../media/image63.emf"/><Relationship Id="rId47" Type="http://schemas.openxmlformats.org/officeDocument/2006/relationships/customXml" Target="../ink/ink45.xml"/><Relationship Id="rId50" Type="http://schemas.openxmlformats.org/officeDocument/2006/relationships/image" Target="../media/image67.emf"/><Relationship Id="rId55" Type="http://schemas.openxmlformats.org/officeDocument/2006/relationships/customXml" Target="../ink/ink49.xml"/><Relationship Id="rId7" Type="http://schemas.openxmlformats.org/officeDocument/2006/relationships/image" Target="../media/image53.png"/><Relationship Id="rId12" Type="http://schemas.openxmlformats.org/officeDocument/2006/relationships/image" Target="../media/image48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61.emf"/><Relationship Id="rId46" Type="http://schemas.openxmlformats.org/officeDocument/2006/relationships/image" Target="../media/image65.emf"/><Relationship Id="rId2" Type="http://schemas.openxmlformats.org/officeDocument/2006/relationships/image" Target="../media/image1.emf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54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27.xml"/><Relationship Id="rId24" Type="http://schemas.openxmlformats.org/officeDocument/2006/relationships/image" Target="../media/image54.emf"/><Relationship Id="rId32" Type="http://schemas.openxmlformats.org/officeDocument/2006/relationships/image" Target="../media/image58.emf"/><Relationship Id="rId37" Type="http://schemas.openxmlformats.org/officeDocument/2006/relationships/customXml" Target="../ink/ink40.xml"/><Relationship Id="rId40" Type="http://schemas.openxmlformats.org/officeDocument/2006/relationships/image" Target="../media/image62.emf"/><Relationship Id="rId45" Type="http://schemas.openxmlformats.org/officeDocument/2006/relationships/customXml" Target="../ink/ink44.xml"/><Relationship Id="rId53" Type="http://schemas.openxmlformats.org/officeDocument/2006/relationships/customXml" Target="../ink/ink48.xml"/><Relationship Id="rId58" Type="http://schemas.openxmlformats.org/officeDocument/2006/relationships/image" Target="../media/image71.emf"/><Relationship Id="rId5" Type="http://schemas.openxmlformats.org/officeDocument/2006/relationships/image" Target="../media/image36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56.emf"/><Relationship Id="rId36" Type="http://schemas.openxmlformats.org/officeDocument/2006/relationships/image" Target="../media/image60.emf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47.emf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64.emf"/><Relationship Id="rId52" Type="http://schemas.openxmlformats.org/officeDocument/2006/relationships/image" Target="../media/image68.emf"/><Relationship Id="rId4" Type="http://schemas.openxmlformats.org/officeDocument/2006/relationships/image" Target="../media/image35.png"/><Relationship Id="rId9" Type="http://schemas.openxmlformats.org/officeDocument/2006/relationships/customXml" Target="../ink/ink26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Relationship Id="rId27" Type="http://schemas.openxmlformats.org/officeDocument/2006/relationships/customXml" Target="../ink/ink35.xml"/><Relationship Id="rId30" Type="http://schemas.openxmlformats.org/officeDocument/2006/relationships/image" Target="../media/image57.emf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66.emf"/><Relationship Id="rId56" Type="http://schemas.openxmlformats.org/officeDocument/2006/relationships/image" Target="../media/image70.emf"/><Relationship Id="rId8" Type="http://schemas.openxmlformats.org/officeDocument/2006/relationships/image" Target="../media/image56.png"/><Relationship Id="rId51" Type="http://schemas.openxmlformats.org/officeDocument/2006/relationships/customXml" Target="../ink/ink47.xml"/><Relationship Id="rId3" Type="http://schemas.openxmlformats.org/officeDocument/2006/relationships/image" Target="../media/image3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9" Type="http://schemas.openxmlformats.org/officeDocument/2006/relationships/customXml" Target="../ink/ink66.xml"/><Relationship Id="rId3" Type="http://schemas.openxmlformats.org/officeDocument/2006/relationships/image" Target="../media/image58.png"/><Relationship Id="rId21" Type="http://schemas.openxmlformats.org/officeDocument/2006/relationships/customXml" Target="../ink/ink57.xml"/><Relationship Id="rId34" Type="http://schemas.openxmlformats.org/officeDocument/2006/relationships/image" Target="../media/image84.emf"/><Relationship Id="rId42" Type="http://schemas.openxmlformats.org/officeDocument/2006/relationships/image" Target="../media/image88.emf"/><Relationship Id="rId47" Type="http://schemas.openxmlformats.org/officeDocument/2006/relationships/customXml" Target="../ink/ink70.xml"/><Relationship Id="rId50" Type="http://schemas.openxmlformats.org/officeDocument/2006/relationships/image" Target="../media/image92.emf"/><Relationship Id="rId7" Type="http://schemas.openxmlformats.org/officeDocument/2006/relationships/image" Target="../media/image3.png"/><Relationship Id="rId12" Type="http://schemas.openxmlformats.org/officeDocument/2006/relationships/image" Target="../media/image73.emf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86.emf"/><Relationship Id="rId46" Type="http://schemas.openxmlformats.org/officeDocument/2006/relationships/image" Target="../media/image9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2.xml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37" Type="http://schemas.openxmlformats.org/officeDocument/2006/relationships/customXml" Target="../ink/ink65.xml"/><Relationship Id="rId40" Type="http://schemas.openxmlformats.org/officeDocument/2006/relationships/image" Target="../media/image87.emf"/><Relationship Id="rId45" Type="http://schemas.openxmlformats.org/officeDocument/2006/relationships/customXml" Target="../ink/ink69.xml"/><Relationship Id="rId5" Type="http://schemas.openxmlformats.org/officeDocument/2006/relationships/image" Target="../media/image60.png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81.emf"/><Relationship Id="rId36" Type="http://schemas.openxmlformats.org/officeDocument/2006/relationships/image" Target="../media/image85.emf"/><Relationship Id="rId49" Type="http://schemas.openxmlformats.org/officeDocument/2006/relationships/customXml" Target="../ink/ink71.xml"/><Relationship Id="rId10" Type="http://schemas.openxmlformats.org/officeDocument/2006/relationships/image" Target="../media/image72.emf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4" Type="http://schemas.openxmlformats.org/officeDocument/2006/relationships/image" Target="../media/image89.emf"/><Relationship Id="rId4" Type="http://schemas.openxmlformats.org/officeDocument/2006/relationships/image" Target="../media/image59.png"/><Relationship Id="rId9" Type="http://schemas.openxmlformats.org/officeDocument/2006/relationships/customXml" Target="../ink/ink51.xml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customXml" Target="../ink/ink60.xml"/><Relationship Id="rId30" Type="http://schemas.openxmlformats.org/officeDocument/2006/relationships/image" Target="../media/image82.emf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48" Type="http://schemas.openxmlformats.org/officeDocument/2006/relationships/image" Target="../media/image91.emf"/><Relationship Id="rId8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103.emf"/><Relationship Id="rId3" Type="http://schemas.openxmlformats.org/officeDocument/2006/relationships/image" Target="../media/image66.png"/><Relationship Id="rId21" Type="http://schemas.openxmlformats.org/officeDocument/2006/relationships/image" Target="../media/image94.emf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107.emf"/><Relationship Id="rId50" Type="http://schemas.openxmlformats.org/officeDocument/2006/relationships/customXml" Target="../ink/ink88.xml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3.png"/><Relationship Id="rId20" Type="http://schemas.openxmlformats.org/officeDocument/2006/relationships/customXml" Target="../ink/ink73.xml"/><Relationship Id="rId29" Type="http://schemas.openxmlformats.org/officeDocument/2006/relationships/image" Target="../media/image98.emf"/><Relationship Id="rId41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8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102.emf"/><Relationship Id="rId40" Type="http://schemas.openxmlformats.org/officeDocument/2006/relationships/customXml" Target="../ink/ink83.xml"/><Relationship Id="rId45" Type="http://schemas.openxmlformats.org/officeDocument/2006/relationships/image" Target="../media/image106.emf"/><Relationship Id="rId5" Type="http://schemas.openxmlformats.org/officeDocument/2006/relationships/image" Target="../media/image68.png"/><Relationship Id="rId15" Type="http://schemas.openxmlformats.org/officeDocument/2006/relationships/image" Target="../media/image82.png"/><Relationship Id="rId23" Type="http://schemas.openxmlformats.org/officeDocument/2006/relationships/image" Target="../media/image95.emf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108.emf"/><Relationship Id="rId10" Type="http://schemas.openxmlformats.org/officeDocument/2006/relationships/image" Target="../media/image77.png"/><Relationship Id="rId19" Type="http://schemas.openxmlformats.org/officeDocument/2006/relationships/image" Target="../media/image93.emf"/><Relationship Id="rId31" Type="http://schemas.openxmlformats.org/officeDocument/2006/relationships/image" Target="../media/image99.emf"/><Relationship Id="rId44" Type="http://schemas.openxmlformats.org/officeDocument/2006/relationships/customXml" Target="../ink/ink85.xml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customXml" Target="../ink/ink74.xml"/><Relationship Id="rId27" Type="http://schemas.openxmlformats.org/officeDocument/2006/relationships/image" Target="../media/image97.emf"/><Relationship Id="rId30" Type="http://schemas.openxmlformats.org/officeDocument/2006/relationships/customXml" Target="../ink/ink78.xml"/><Relationship Id="rId35" Type="http://schemas.openxmlformats.org/officeDocument/2006/relationships/image" Target="../media/image101.emf"/><Relationship Id="rId43" Type="http://schemas.openxmlformats.org/officeDocument/2006/relationships/image" Target="../media/image105.emf"/><Relationship Id="rId48" Type="http://schemas.openxmlformats.org/officeDocument/2006/relationships/customXml" Target="../ink/ink87.xml"/><Relationship Id="rId8" Type="http://schemas.openxmlformats.org/officeDocument/2006/relationships/image" Target="../media/image75.png"/><Relationship Id="rId51" Type="http://schemas.openxmlformats.org/officeDocument/2006/relationships/image" Target="../media/image10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11.e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48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emf"/><Relationship Id="rId4" Type="http://schemas.openxmlformats.org/officeDocument/2006/relationships/customXml" Target="../ink/ink9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71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13.emf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67717"/>
            <a:ext cx="7772400" cy="2387600"/>
          </a:xfrm>
        </p:spPr>
        <p:txBody>
          <a:bodyPr/>
          <a:lstStyle/>
          <a:p>
            <a:r>
              <a:rPr lang="en-US" altLang="zh-TW" dirty="0"/>
              <a:t>Matrix-Vector Product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45" y="1414866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08" y="1414866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63444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8" y="546154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926" y="3383538"/>
            <a:ext cx="4610100" cy="1790700"/>
          </a:xfrm>
          <a:prstGeom prst="rect">
            <a:avLst/>
          </a:prstGeom>
        </p:spPr>
      </p:pic>
      <p:sp>
        <p:nvSpPr>
          <p:cNvPr id="9" name="左中括弧 8"/>
          <p:cNvSpPr/>
          <p:nvPr/>
        </p:nvSpPr>
        <p:spPr>
          <a:xfrm>
            <a:off x="1816573" y="330291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中括弧 9"/>
          <p:cNvSpPr/>
          <p:nvPr/>
        </p:nvSpPr>
        <p:spPr>
          <a:xfrm>
            <a:off x="6423503" y="330291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1" y="411937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323" y="5554840"/>
            <a:ext cx="166254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</a:t>
            </a:r>
          </a:p>
          <a:p>
            <a:pPr algn="ctr"/>
            <a:r>
              <a:rPr lang="en-US" altLang="zh-TW" sz="2800" dirty="0"/>
              <a:t>Aspect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64296" y="3758763"/>
            <a:ext cx="166254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Row</a:t>
            </a:r>
          </a:p>
          <a:p>
            <a:pPr algn="ctr"/>
            <a:r>
              <a:rPr lang="en-US" altLang="zh-TW" sz="2800" dirty="0"/>
              <a:t>Aspect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2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1" y="3186000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3635" y="697906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022921" y="594131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08407" y="651739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503635" y="85632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503635" y="131119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03635" y="2224370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943515" y="83667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43515" y="129154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43515" y="220471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上-下雙向 23">
            <a:extLst>
              <a:ext uri="{FF2B5EF4-FFF2-40B4-BE49-F238E27FC236}">
                <a16:creationId xmlns:a16="http://schemas.microsoft.com/office/drawing/2014/main" id="{6D4FF05A-0617-4DAB-BEAD-8C293509B361}"/>
              </a:ext>
            </a:extLst>
          </p:cNvPr>
          <p:cNvSpPr/>
          <p:nvPr/>
        </p:nvSpPr>
        <p:spPr>
          <a:xfrm>
            <a:off x="4305782" y="2363137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上-下雙向 31">
            <a:extLst>
              <a:ext uri="{FF2B5EF4-FFF2-40B4-BE49-F238E27FC236}">
                <a16:creationId xmlns:a16="http://schemas.microsoft.com/office/drawing/2014/main" id="{F74868B7-A895-492C-9ABF-603027317157}"/>
              </a:ext>
            </a:extLst>
          </p:cNvPr>
          <p:cNvSpPr/>
          <p:nvPr/>
        </p:nvSpPr>
        <p:spPr>
          <a:xfrm>
            <a:off x="4317357" y="4838323"/>
            <a:ext cx="555585" cy="73888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C0AB888-AE64-4012-B4FE-EB238E92E1F5}"/>
              </a:ext>
            </a:extLst>
          </p:cNvPr>
          <p:cNvGrpSpPr/>
          <p:nvPr/>
        </p:nvGrpSpPr>
        <p:grpSpPr>
          <a:xfrm>
            <a:off x="2093971" y="5673508"/>
            <a:ext cx="4650730" cy="461665"/>
            <a:chOff x="2046921" y="4000366"/>
            <a:chExt cx="4650730" cy="461665"/>
          </a:xfrm>
        </p:grpSpPr>
        <p:pic>
          <p:nvPicPr>
            <p:cNvPr id="34" name="圖片 5">
              <a:extLst>
                <a:ext uri="{FF2B5EF4-FFF2-40B4-BE49-F238E27FC236}">
                  <a16:creationId xmlns:a16="http://schemas.microsoft.com/office/drawing/2014/main" id="{A5B012A0-0990-4B07-B801-BAD22F2783E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E46C52B-EA7B-4A64-AC46-F70F73E00422}"/>
                </a:ext>
              </a:extLst>
            </p:cNvPr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83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25" y="2724128"/>
            <a:ext cx="46101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21796" y="675027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96" y="675027"/>
                <a:ext cx="4328301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144159" y="675027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9" y="675027"/>
                <a:ext cx="1429815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71325" y="3404035"/>
                <a:ext cx="878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25" y="3404035"/>
                <a:ext cx="87851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中括弧 11"/>
          <p:cNvSpPr/>
          <p:nvPr/>
        </p:nvSpPr>
        <p:spPr>
          <a:xfrm>
            <a:off x="2389882" y="2531643"/>
            <a:ext cx="226517" cy="217566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/>
          <p:cNvSpPr/>
          <p:nvPr/>
        </p:nvSpPr>
        <p:spPr>
          <a:xfrm>
            <a:off x="7320817" y="2612268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27805" y="39977"/>
            <a:ext cx="23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Row Aspect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2436492" y="658402"/>
            <a:ext cx="3183056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7663" y="2692637"/>
            <a:ext cx="4460424" cy="3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36492" y="1068529"/>
            <a:ext cx="3183056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57663" y="3102764"/>
            <a:ext cx="4460424" cy="378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36492" y="1915304"/>
            <a:ext cx="3183056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738396" y="4216817"/>
            <a:ext cx="4460424" cy="3786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112B0E-F04C-4BC1-8785-943933423D7E}"/>
              </a:ext>
            </a:extLst>
          </p:cNvPr>
          <p:cNvCxnSpPr/>
          <p:nvPr/>
        </p:nvCxnSpPr>
        <p:spPr>
          <a:xfrm>
            <a:off x="-358816" y="5023411"/>
            <a:ext cx="99310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/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116771D-6EAD-45FC-AD4C-EFDB5706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14" y="5495422"/>
                <a:ext cx="2026260" cy="657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/>
              <p:nvPr/>
            </p:nvSpPr>
            <p:spPr>
              <a:xfrm>
                <a:off x="4041888" y="5335763"/>
                <a:ext cx="103368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C98D1B2-4623-4AC2-9897-0996745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88" y="5335763"/>
                <a:ext cx="1033680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/>
              <p:nvPr/>
            </p:nvSpPr>
            <p:spPr>
              <a:xfrm>
                <a:off x="5619548" y="5480891"/>
                <a:ext cx="132593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273628D-AAF7-4AB6-8D26-BB31AA8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48" y="5480891"/>
                <a:ext cx="1325939" cy="657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507EFC9-48B7-4321-B3DD-5F54784D7293}"/>
                  </a:ext>
                </a:extLst>
              </p14:cNvPr>
              <p14:cNvContentPartPr/>
              <p14:nvPr/>
            </p14:nvContentPartPr>
            <p14:xfrm>
              <a:off x="2617560" y="902880"/>
              <a:ext cx="468720" cy="23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507EFC9-48B7-4321-B3DD-5F54784D72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1720" y="839520"/>
                <a:ext cx="500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CDEBED3-35BF-4874-B47C-671D0CB0FF87}"/>
                  </a:ext>
                </a:extLst>
              </p14:cNvPr>
              <p14:cNvContentPartPr/>
              <p14:nvPr/>
            </p14:nvContentPartPr>
            <p14:xfrm>
              <a:off x="7017840" y="845640"/>
              <a:ext cx="343440" cy="576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CDEBED3-35BF-4874-B47C-671D0CB0FF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2000" y="782280"/>
                <a:ext cx="374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C9C1DC7-84EC-485E-AE1B-CEBEE0F8B200}"/>
                  </a:ext>
                </a:extLst>
              </p14:cNvPr>
              <p14:cNvContentPartPr/>
              <p14:nvPr/>
            </p14:nvContentPartPr>
            <p14:xfrm>
              <a:off x="2811600" y="2823120"/>
              <a:ext cx="846360" cy="345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C9C1DC7-84EC-485E-AE1B-CEBEE0F8B2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95760" y="2759760"/>
                <a:ext cx="87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FDF3F38-71D6-4CD9-9B2D-27D4914C792F}"/>
                  </a:ext>
                </a:extLst>
              </p14:cNvPr>
              <p14:cNvContentPartPr/>
              <p14:nvPr/>
            </p14:nvContentPartPr>
            <p14:xfrm>
              <a:off x="3451680" y="845640"/>
              <a:ext cx="446400" cy="23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FDF3F38-71D6-4CD9-9B2D-27D4914C79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35840" y="782280"/>
                <a:ext cx="4777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F290964-D2A5-41E3-A545-F7A25D1598B1}"/>
                  </a:ext>
                </a:extLst>
              </p14:cNvPr>
              <p14:cNvContentPartPr/>
              <p14:nvPr/>
            </p14:nvContentPartPr>
            <p14:xfrm>
              <a:off x="7086600" y="1222920"/>
              <a:ext cx="286200" cy="234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F290964-D2A5-41E3-A545-F7A25D1598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70760" y="1159560"/>
                <a:ext cx="317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34068AE4-E0DB-49B0-8999-54A3302220CA}"/>
                  </a:ext>
                </a:extLst>
              </p14:cNvPr>
              <p14:cNvContentPartPr/>
              <p14:nvPr/>
            </p14:nvContentPartPr>
            <p14:xfrm>
              <a:off x="4091760" y="2857320"/>
              <a:ext cx="595080" cy="460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34068AE4-E0DB-49B0-8999-54A3302220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5920" y="2793960"/>
                <a:ext cx="626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718C65D4-047E-4EC1-8265-2C337F22E735}"/>
                  </a:ext>
                </a:extLst>
              </p14:cNvPr>
              <p14:cNvContentPartPr/>
              <p14:nvPr/>
            </p14:nvContentPartPr>
            <p14:xfrm>
              <a:off x="5109120" y="799920"/>
              <a:ext cx="434880" cy="349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718C65D4-047E-4EC1-8265-2C337F22E7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3280" y="736560"/>
                <a:ext cx="466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89FEC620-6992-491F-A752-39D269C01967}"/>
                  </a:ext>
                </a:extLst>
              </p14:cNvPr>
              <p14:cNvContentPartPr/>
              <p14:nvPr/>
            </p14:nvContentPartPr>
            <p14:xfrm>
              <a:off x="6983640" y="2125800"/>
              <a:ext cx="252000" cy="349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89FEC620-6992-491F-A752-39D269C019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7800" y="2062440"/>
                <a:ext cx="283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56877CD-614E-4200-86EA-BED41B5F9235}"/>
                  </a:ext>
                </a:extLst>
              </p14:cNvPr>
              <p14:cNvContentPartPr/>
              <p14:nvPr/>
            </p14:nvContentPartPr>
            <p14:xfrm>
              <a:off x="6217920" y="2937600"/>
              <a:ext cx="800280" cy="230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56877CD-614E-4200-86EA-BED41B5F92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02080" y="2874240"/>
                <a:ext cx="831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4C2EB88C-69B2-46AA-A2B6-6E5ED334DE48}"/>
                  </a:ext>
                </a:extLst>
              </p14:cNvPr>
              <p14:cNvContentPartPr/>
              <p14:nvPr/>
            </p14:nvContentPartPr>
            <p14:xfrm>
              <a:off x="2548800" y="799920"/>
              <a:ext cx="2846520" cy="10332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4C2EB88C-69B2-46AA-A2B6-6E5ED334DE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32960" y="736560"/>
                <a:ext cx="2877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BDACC2B4-C48B-4158-8A66-CFA1659FB213}"/>
                  </a:ext>
                </a:extLst>
              </p14:cNvPr>
              <p14:cNvContentPartPr/>
              <p14:nvPr/>
            </p14:nvContentPartPr>
            <p14:xfrm>
              <a:off x="7155360" y="811440"/>
              <a:ext cx="45720" cy="12232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BDACC2B4-C48B-4158-8A66-CFA1659FB21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39520" y="748080"/>
                <a:ext cx="77040" cy="13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EF525CEE-6D33-4D6E-ADF2-7C1A936E1EF5}"/>
                  </a:ext>
                </a:extLst>
              </p14:cNvPr>
              <p14:cNvContentPartPr/>
              <p14:nvPr/>
            </p14:nvContentPartPr>
            <p14:xfrm>
              <a:off x="2560320" y="1211400"/>
              <a:ext cx="469080" cy="6912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EF525CEE-6D33-4D6E-ADF2-7C1A936E1E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4480" y="1148040"/>
                <a:ext cx="500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31E8D7A2-B5B4-46B4-9C7E-D627DA8FECDD}"/>
                  </a:ext>
                </a:extLst>
              </p14:cNvPr>
              <p14:cNvContentPartPr/>
              <p14:nvPr/>
            </p14:nvContentPartPr>
            <p14:xfrm>
              <a:off x="7063920" y="822960"/>
              <a:ext cx="354600" cy="230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31E8D7A2-B5B4-46B4-9C7E-D627DA8FEC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48080" y="759600"/>
                <a:ext cx="385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BCB38D9C-DB62-42E1-827A-76321C64BBD4}"/>
                  </a:ext>
                </a:extLst>
              </p14:cNvPr>
              <p14:cNvContentPartPr/>
              <p14:nvPr/>
            </p14:nvContentPartPr>
            <p14:xfrm>
              <a:off x="2823120" y="3291840"/>
              <a:ext cx="892080" cy="11448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BCB38D9C-DB62-42E1-827A-76321C64BB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07280" y="3228480"/>
                <a:ext cx="923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027C1908-930C-431C-B0CF-5C3783C11F62}"/>
                  </a:ext>
                </a:extLst>
              </p14:cNvPr>
              <p14:cNvContentPartPr/>
              <p14:nvPr/>
            </p14:nvContentPartPr>
            <p14:xfrm>
              <a:off x="3394800" y="1314360"/>
              <a:ext cx="377640" cy="2340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027C1908-930C-431C-B0CF-5C3783C11F6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8960" y="1251000"/>
                <a:ext cx="408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09B800F-EB81-4D7A-9A7B-5A02CEE7EBF9}"/>
                  </a:ext>
                </a:extLst>
              </p14:cNvPr>
              <p14:cNvContentPartPr/>
              <p14:nvPr/>
            </p14:nvContentPartPr>
            <p14:xfrm>
              <a:off x="7017840" y="1200240"/>
              <a:ext cx="412200" cy="3456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09B800F-EB81-4D7A-9A7B-5A02CEE7EB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02000" y="1136880"/>
                <a:ext cx="443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B0C81ADF-3C9A-4773-A3A7-A7F24703B282}"/>
                  </a:ext>
                </a:extLst>
              </p14:cNvPr>
              <p14:cNvContentPartPr/>
              <p14:nvPr/>
            </p14:nvContentPartPr>
            <p14:xfrm>
              <a:off x="4114800" y="3291840"/>
              <a:ext cx="594720" cy="2304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B0C81ADF-3C9A-4773-A3A7-A7F24703B28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98960" y="3228480"/>
                <a:ext cx="626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5B4E863D-B558-464C-82EF-06B5224E7B9B}"/>
                  </a:ext>
                </a:extLst>
              </p14:cNvPr>
              <p14:cNvContentPartPr/>
              <p14:nvPr/>
            </p14:nvContentPartPr>
            <p14:xfrm>
              <a:off x="5132160" y="1257120"/>
              <a:ext cx="411840" cy="2340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5B4E863D-B558-464C-82EF-06B5224E7B9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16320" y="1193760"/>
                <a:ext cx="443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8746B63F-5ACD-4DD9-B296-A1470784E2E0}"/>
                  </a:ext>
                </a:extLst>
              </p14:cNvPr>
              <p14:cNvContentPartPr/>
              <p14:nvPr/>
            </p14:nvContentPartPr>
            <p14:xfrm>
              <a:off x="7029360" y="2091600"/>
              <a:ext cx="354600" cy="10332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8746B63F-5ACD-4DD9-B296-A1470784E2E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13520" y="2028240"/>
                <a:ext cx="385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2F264569-D49C-42D5-AA16-678B5C5CA2E0}"/>
                  </a:ext>
                </a:extLst>
              </p14:cNvPr>
              <p14:cNvContentPartPr/>
              <p14:nvPr/>
            </p14:nvContentPartPr>
            <p14:xfrm>
              <a:off x="6172200" y="3383280"/>
              <a:ext cx="766080" cy="1033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2F264569-D49C-42D5-AA16-678B5C5CA2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56360" y="3319920"/>
                <a:ext cx="7974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F1EE3F7F-55BC-4CBF-8A1C-80877F21771B}"/>
                  </a:ext>
                </a:extLst>
              </p14:cNvPr>
              <p14:cNvContentPartPr/>
              <p14:nvPr/>
            </p14:nvContentPartPr>
            <p14:xfrm>
              <a:off x="2457360" y="2068920"/>
              <a:ext cx="3052440" cy="12600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F1EE3F7F-55BC-4CBF-8A1C-80877F2177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41520" y="2005560"/>
                <a:ext cx="3083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8575F5F9-834A-4D5F-9742-913600252C6F}"/>
                  </a:ext>
                </a:extLst>
              </p14:cNvPr>
              <p14:cNvContentPartPr/>
              <p14:nvPr/>
            </p14:nvContentPartPr>
            <p14:xfrm>
              <a:off x="7292160" y="743040"/>
              <a:ext cx="34920" cy="136044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8575F5F9-834A-4D5F-9742-913600252C6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76320" y="679680"/>
                <a:ext cx="6624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3CA1A20E-E9C1-49F4-92B6-3DC573FE14C4}"/>
                  </a:ext>
                </a:extLst>
              </p14:cNvPr>
              <p14:cNvContentPartPr/>
              <p14:nvPr/>
            </p14:nvContentPartPr>
            <p14:xfrm>
              <a:off x="2709000" y="4366080"/>
              <a:ext cx="4309200" cy="19476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3CA1A20E-E9C1-49F4-92B6-3DC573FE14C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93160" y="4302720"/>
                <a:ext cx="43405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C4833A10-A91A-49F8-ABA5-3355E6603CB7}"/>
                  </a:ext>
                </a:extLst>
              </p14:cNvPr>
              <p14:cNvContentPartPr/>
              <p14:nvPr/>
            </p14:nvContentPartPr>
            <p14:xfrm>
              <a:off x="2320200" y="5691960"/>
              <a:ext cx="1074960" cy="10332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C4833A10-A91A-49F8-ABA5-3355E6603CB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04360" y="5628600"/>
                <a:ext cx="1106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DF9E82C7-D9DE-4050-8408-F019BCF8CA5C}"/>
                  </a:ext>
                </a:extLst>
              </p14:cNvPr>
              <p14:cNvContentPartPr/>
              <p14:nvPr/>
            </p14:nvContentPartPr>
            <p14:xfrm>
              <a:off x="4823280" y="5452200"/>
              <a:ext cx="23400" cy="86904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DF9E82C7-D9DE-4050-8408-F019BCF8CA5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07440" y="5388840"/>
                <a:ext cx="5472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7" y="2014560"/>
            <a:ext cx="5885949" cy="1784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27" y="3944007"/>
                <a:ext cx="5831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25" y="3944007"/>
                <a:ext cx="3232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50" y="3929313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682538" y="4819684"/>
            <a:ext cx="1778924" cy="1215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Linear System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Coefficients are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15" y="6035040"/>
                <a:ext cx="331557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932617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498265" y="5202919"/>
            <a:ext cx="731520" cy="448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0" y="5159363"/>
                <a:ext cx="58310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84" y="5159362"/>
                <a:ext cx="32342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95397" y="1942923"/>
            <a:ext cx="487058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85283" y="1919056"/>
            <a:ext cx="736203" cy="1975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6C13AEA2-1EA7-4145-94DD-429CCE1F4E9A}"/>
                  </a:ext>
                </a:extLst>
              </p14:cNvPr>
              <p14:cNvContentPartPr/>
              <p14:nvPr/>
            </p14:nvContentPartPr>
            <p14:xfrm>
              <a:off x="628560" y="299448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6C13AEA2-1EA7-4145-94DD-429CCE1F4E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720" y="2931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4FDE43A1-F697-4464-838E-97807C691A14}"/>
                  </a:ext>
                </a:extLst>
              </p14:cNvPr>
              <p14:cNvContentPartPr/>
              <p14:nvPr/>
            </p14:nvContentPartPr>
            <p14:xfrm>
              <a:off x="1714320" y="2183040"/>
              <a:ext cx="457560" cy="802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4FDE43A1-F697-4464-838E-97807C691A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8480" y="2119680"/>
                <a:ext cx="488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22DB7823-1E19-44A1-B060-04825F2596DB}"/>
                  </a:ext>
                </a:extLst>
              </p14:cNvPr>
              <p14:cNvContentPartPr/>
              <p14:nvPr/>
            </p14:nvContentPartPr>
            <p14:xfrm>
              <a:off x="1783080" y="2697480"/>
              <a:ext cx="411840" cy="460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2DB7823-1E19-44A1-B060-04825F2596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7240" y="2634120"/>
                <a:ext cx="443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D4B5F3B2-C72E-467B-A9E0-83CE77F4C190}"/>
                  </a:ext>
                </a:extLst>
              </p14:cNvPr>
              <p14:cNvContentPartPr/>
              <p14:nvPr/>
            </p14:nvContentPartPr>
            <p14:xfrm>
              <a:off x="1554480" y="3691800"/>
              <a:ext cx="525960" cy="4608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D4B5F3B2-C72E-467B-A9E0-83CE77F4C1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8640" y="3628440"/>
                <a:ext cx="557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84AB707C-0848-47D7-80F9-9809316305CD}"/>
                  </a:ext>
                </a:extLst>
              </p14:cNvPr>
              <p14:cNvContentPartPr/>
              <p14:nvPr/>
            </p14:nvContentPartPr>
            <p14:xfrm>
              <a:off x="3108960" y="2160360"/>
              <a:ext cx="274680" cy="9180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84AB707C-0848-47D7-80F9-9809316305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3120" y="2097000"/>
                <a:ext cx="30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DA99E502-B99F-4717-A00E-2A65F62041F7}"/>
                  </a:ext>
                </a:extLst>
              </p14:cNvPr>
              <p14:cNvContentPartPr/>
              <p14:nvPr/>
            </p14:nvContentPartPr>
            <p14:xfrm>
              <a:off x="3017520" y="2663280"/>
              <a:ext cx="297720" cy="11448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DA99E502-B99F-4717-A00E-2A65F62041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680" y="2599920"/>
                <a:ext cx="329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0E0BF310-3770-412D-B995-4449427AB848}"/>
                  </a:ext>
                </a:extLst>
              </p14:cNvPr>
              <p14:cNvContentPartPr/>
              <p14:nvPr/>
            </p14:nvContentPartPr>
            <p14:xfrm>
              <a:off x="2971800" y="3806280"/>
              <a:ext cx="411840" cy="230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0E0BF310-3770-412D-B995-4449427AB8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55960" y="3742920"/>
                <a:ext cx="44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4DA3CD68-5C3C-40F2-87B1-A1AE3A471054}"/>
                  </a:ext>
                </a:extLst>
              </p14:cNvPr>
              <p14:cNvContentPartPr/>
              <p14:nvPr/>
            </p14:nvContentPartPr>
            <p14:xfrm>
              <a:off x="5166360" y="2114640"/>
              <a:ext cx="388800" cy="5724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4DA3CD68-5C3C-40F2-87B1-A1AE3A47105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50520" y="2051280"/>
                <a:ext cx="420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1067D306-F509-4744-AAC8-9684ABF748D0}"/>
                  </a:ext>
                </a:extLst>
              </p14:cNvPr>
              <p14:cNvContentPartPr/>
              <p14:nvPr/>
            </p14:nvContentPartPr>
            <p14:xfrm>
              <a:off x="5177880" y="2606040"/>
              <a:ext cx="240480" cy="9180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1067D306-F509-4744-AAC8-9684ABF748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62040" y="2542680"/>
                <a:ext cx="271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36D9F5CA-1439-43EF-B01D-CE49DF98D9DD}"/>
                  </a:ext>
                </a:extLst>
              </p14:cNvPr>
              <p14:cNvContentPartPr/>
              <p14:nvPr/>
            </p14:nvContentPartPr>
            <p14:xfrm>
              <a:off x="5154840" y="3646080"/>
              <a:ext cx="457560" cy="4608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36D9F5CA-1439-43EF-B01D-CE49DF98D9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39000" y="3582720"/>
                <a:ext cx="488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FB3F2C3D-DBE1-463E-B77B-35D60D12F15C}"/>
                  </a:ext>
                </a:extLst>
              </p14:cNvPr>
              <p14:cNvContentPartPr/>
              <p14:nvPr/>
            </p14:nvContentPartPr>
            <p14:xfrm>
              <a:off x="3486240" y="4251960"/>
              <a:ext cx="320400" cy="345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FB3F2C3D-DBE1-463E-B77B-35D60D12F1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0400" y="4188600"/>
                <a:ext cx="351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D5CBC876-1750-49B5-8C20-6B6A15BA5862}"/>
                  </a:ext>
                </a:extLst>
              </p14:cNvPr>
              <p14:cNvContentPartPr/>
              <p14:nvPr/>
            </p14:nvContentPartPr>
            <p14:xfrm>
              <a:off x="2309040" y="2091600"/>
              <a:ext cx="57240" cy="16693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D5CBC876-1750-49B5-8C20-6B6A15BA58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93200" y="2028240"/>
                <a:ext cx="8856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2D262FA-9672-40C8-8679-59C3D651EFD4}"/>
                  </a:ext>
                </a:extLst>
              </p14:cNvPr>
              <p14:cNvContentPartPr/>
              <p14:nvPr/>
            </p14:nvContentPartPr>
            <p14:xfrm>
              <a:off x="3634560" y="2011680"/>
              <a:ext cx="114840" cy="168048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2D262FA-9672-40C8-8679-59C3D651EFD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18720" y="1948320"/>
                <a:ext cx="146160" cy="18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62C9FAF-77D1-4EDE-BD15-EA345BC681DB}"/>
                  </a:ext>
                </a:extLst>
              </p14:cNvPr>
              <p14:cNvContentPartPr/>
              <p14:nvPr/>
            </p14:nvContentPartPr>
            <p14:xfrm>
              <a:off x="5737680" y="2114640"/>
              <a:ext cx="80640" cy="155484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62C9FAF-77D1-4EDE-BD15-EA345BC681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21840" y="2051280"/>
                <a:ext cx="11196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46072DA0-06D8-4961-A89F-D6FE3685E997}"/>
                  </a:ext>
                </a:extLst>
              </p14:cNvPr>
              <p14:cNvContentPartPr/>
              <p14:nvPr/>
            </p14:nvContentPartPr>
            <p14:xfrm>
              <a:off x="3931920" y="4274640"/>
              <a:ext cx="206280" cy="118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46072DA0-06D8-4961-A89F-D6FE3685E9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6080" y="4211280"/>
                <a:ext cx="237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1323197D-67BE-4E95-A152-C9339F5E9045}"/>
                  </a:ext>
                </a:extLst>
              </p14:cNvPr>
              <p14:cNvContentPartPr/>
              <p14:nvPr/>
            </p14:nvContentPartPr>
            <p14:xfrm>
              <a:off x="3280320" y="3806280"/>
              <a:ext cx="1074960" cy="65160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1323197D-67BE-4E95-A152-C9339F5E904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64480" y="3742920"/>
                <a:ext cx="110628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BCF32994-9AFE-40B5-971D-C00A9C8AE927}"/>
                  </a:ext>
                </a:extLst>
              </p14:cNvPr>
              <p14:cNvContentPartPr/>
              <p14:nvPr/>
            </p14:nvContentPartPr>
            <p14:xfrm>
              <a:off x="1063080" y="1645920"/>
              <a:ext cx="5258160" cy="241200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BCF32994-9AFE-40B5-971D-C00A9C8AE92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7240" y="1582560"/>
                <a:ext cx="5289480" cy="25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51E91CBB-2800-47B8-9B71-DB8217BA9C2A}"/>
                  </a:ext>
                </a:extLst>
              </p14:cNvPr>
              <p14:cNvContentPartPr/>
              <p14:nvPr/>
            </p14:nvContentPartPr>
            <p14:xfrm>
              <a:off x="7155360" y="2103120"/>
              <a:ext cx="102960" cy="15091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51E91CBB-2800-47B8-9B71-DB8217BA9C2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39520" y="2039760"/>
                <a:ext cx="134280" cy="16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43E6AE18-BE01-473E-B8DC-3AAC8A6ACFD2}"/>
                  </a:ext>
                </a:extLst>
              </p14:cNvPr>
              <p14:cNvContentPartPr/>
              <p14:nvPr/>
            </p14:nvContentPartPr>
            <p14:xfrm>
              <a:off x="7098120" y="4057560"/>
              <a:ext cx="137520" cy="460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43E6AE18-BE01-473E-B8DC-3AAC8A6ACFD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82280" y="3994200"/>
                <a:ext cx="168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9217B92-62D9-403D-A2CD-E404AFC96966}"/>
                  </a:ext>
                </a:extLst>
              </p14:cNvPr>
              <p14:cNvContentPartPr/>
              <p14:nvPr/>
            </p14:nvContentPartPr>
            <p14:xfrm>
              <a:off x="3268800" y="6275160"/>
              <a:ext cx="2686680" cy="1832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9217B92-62D9-403D-A2CD-E404AFC969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2960" y="6211800"/>
                <a:ext cx="2718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4B74C1E-9B5E-4CDF-9E8A-5E893552B149}"/>
                  </a:ext>
                </a:extLst>
              </p14:cNvPr>
              <p14:cNvContentPartPr/>
              <p14:nvPr/>
            </p14:nvContentPartPr>
            <p14:xfrm>
              <a:off x="2365920" y="5360760"/>
              <a:ext cx="377640" cy="3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4B74C1E-9B5E-4CDF-9E8A-5E893552B1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50080" y="5297400"/>
                <a:ext cx="408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5E00810-197D-4BAC-A9D6-82F3528EC2C2}"/>
                  </a:ext>
                </a:extLst>
              </p14:cNvPr>
              <p14:cNvContentPartPr/>
              <p14:nvPr/>
            </p14:nvContentPartPr>
            <p14:xfrm>
              <a:off x="5646240" y="6183720"/>
              <a:ext cx="274680" cy="2304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5E00810-197D-4BAC-A9D6-82F3528EC2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30400" y="6120360"/>
                <a:ext cx="306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BC667681-CE5F-46AD-9864-90A4C2A4D9D6}"/>
                  </a:ext>
                </a:extLst>
              </p14:cNvPr>
              <p14:cNvContentPartPr/>
              <p14:nvPr/>
            </p14:nvContentPartPr>
            <p14:xfrm>
              <a:off x="6343560" y="5417640"/>
              <a:ext cx="491760" cy="4608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BC667681-CE5F-46AD-9864-90A4C2A4D9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27720" y="5354280"/>
                <a:ext cx="523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74BB881B-7802-4ACE-9BE1-7C443ECBD034}"/>
                  </a:ext>
                </a:extLst>
              </p14:cNvPr>
              <p14:cNvContentPartPr/>
              <p14:nvPr/>
            </p14:nvContentPartPr>
            <p14:xfrm>
              <a:off x="6766560" y="4503240"/>
              <a:ext cx="423360" cy="81216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74BB881B-7802-4ACE-9BE1-7C443ECBD0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50720" y="4439880"/>
                <a:ext cx="45468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57733564-FCCA-4BF2-8DDF-B2A28EA1BAE5}"/>
                  </a:ext>
                </a:extLst>
              </p14:cNvPr>
              <p14:cNvContentPartPr/>
              <p14:nvPr/>
            </p14:nvContentPartPr>
            <p14:xfrm>
              <a:off x="7178040" y="4617720"/>
              <a:ext cx="149040" cy="2174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57733564-FCCA-4BF2-8DDF-B2A28EA1BA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62200" y="4554360"/>
                <a:ext cx="18036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5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96" y="979658"/>
                <a:ext cx="4328301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9" y="979658"/>
                <a:ext cx="1429815" cy="15874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33" y="3396522"/>
                <a:ext cx="51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27805" y="39977"/>
            <a:ext cx="333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Column Aspect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70" y="3041616"/>
                <a:ext cx="5995231" cy="1140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921" y="4439608"/>
            <a:ext cx="4610100" cy="1790700"/>
          </a:xfrm>
          <a:prstGeom prst="rect">
            <a:avLst/>
          </a:prstGeom>
        </p:spPr>
      </p:pic>
      <p:sp>
        <p:nvSpPr>
          <p:cNvPr id="17" name="左中括弧 16"/>
          <p:cNvSpPr/>
          <p:nvPr/>
        </p:nvSpPr>
        <p:spPr>
          <a:xfrm>
            <a:off x="2460568" y="4358983"/>
            <a:ext cx="233070" cy="2063809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中括弧 17"/>
          <p:cNvSpPr/>
          <p:nvPr/>
        </p:nvSpPr>
        <p:spPr>
          <a:xfrm>
            <a:off x="7067498" y="4358983"/>
            <a:ext cx="160065" cy="2063809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6" y="5175445"/>
                <a:ext cx="3494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286603" y="2927682"/>
            <a:ext cx="142087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660179" y="2992475"/>
            <a:ext cx="1709843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37687" y="3009245"/>
            <a:ext cx="2559157" cy="130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618DD513-D202-4F28-BC6D-E00265BB641D}"/>
                  </a:ext>
                </a:extLst>
              </p14:cNvPr>
              <p14:cNvContentPartPr/>
              <p14:nvPr/>
            </p14:nvContentPartPr>
            <p14:xfrm>
              <a:off x="2857680" y="4434840"/>
              <a:ext cx="91800" cy="18518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618DD513-D202-4F28-BC6D-E00265BB64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840" y="4371480"/>
                <a:ext cx="123120" cy="19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0E9E57F-8427-4DBA-B73C-189A2732CF01}"/>
                  </a:ext>
                </a:extLst>
              </p14:cNvPr>
              <p14:cNvContentPartPr/>
              <p14:nvPr/>
            </p14:nvContentPartPr>
            <p14:xfrm>
              <a:off x="2594520" y="1074240"/>
              <a:ext cx="11880" cy="1474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0E9E57F-8427-4DBA-B73C-189A2732CF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8680" y="1010880"/>
                <a:ext cx="43200" cy="16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6621397-CDB2-47D0-8959-CE9E68391D66}"/>
                  </a:ext>
                </a:extLst>
              </p14:cNvPr>
              <p14:cNvContentPartPr/>
              <p14:nvPr/>
            </p14:nvContentPartPr>
            <p14:xfrm>
              <a:off x="3223440" y="2994480"/>
              <a:ext cx="11520" cy="11091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6621397-CDB2-47D0-8959-CE9E68391D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7600" y="2931120"/>
                <a:ext cx="42840" cy="12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FCB1CDE-6203-4D41-90F5-15A41144623A}"/>
                  </a:ext>
                </a:extLst>
              </p14:cNvPr>
              <p14:cNvContentPartPr/>
              <p14:nvPr/>
            </p14:nvContentPartPr>
            <p14:xfrm>
              <a:off x="3508920" y="1017360"/>
              <a:ext cx="360" cy="13831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FCB1CDE-6203-4D41-90F5-15A4114462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93080" y="954000"/>
                <a:ext cx="31680" cy="15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E144C72-1AD6-4C5C-9EBD-73FBD60C85EB}"/>
                  </a:ext>
                </a:extLst>
              </p14:cNvPr>
              <p14:cNvContentPartPr/>
              <p14:nvPr/>
            </p14:nvContentPartPr>
            <p14:xfrm>
              <a:off x="4880520" y="3051720"/>
              <a:ext cx="34560" cy="9262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E144C72-1AD6-4C5C-9EBD-73FBD60C85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64680" y="2988360"/>
                <a:ext cx="6588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293002C0-8ADA-4F6D-80A4-65CBD7A798EE}"/>
                  </a:ext>
                </a:extLst>
              </p14:cNvPr>
              <p14:cNvContentPartPr/>
              <p14:nvPr/>
            </p14:nvContentPartPr>
            <p14:xfrm>
              <a:off x="5292000" y="868680"/>
              <a:ext cx="69120" cy="15890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293002C0-8ADA-4F6D-80A4-65CBD7A798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76160" y="805320"/>
                <a:ext cx="10044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4EF3B0D6-AC9F-4521-854C-93D404F1F86B}"/>
                  </a:ext>
                </a:extLst>
              </p14:cNvPr>
              <p14:cNvContentPartPr/>
              <p14:nvPr/>
            </p14:nvContentPartPr>
            <p14:xfrm>
              <a:off x="7315200" y="3006000"/>
              <a:ext cx="23400" cy="10976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4EF3B0D6-AC9F-4521-854C-93D404F1F8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9360" y="2942640"/>
                <a:ext cx="5472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6861469-23E9-4D64-9E16-E4AE971BF69A}"/>
                  </a:ext>
                </a:extLst>
              </p14:cNvPr>
              <p14:cNvContentPartPr/>
              <p14:nvPr/>
            </p14:nvContentPartPr>
            <p14:xfrm>
              <a:off x="2526120" y="2628720"/>
              <a:ext cx="514800" cy="4006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6861469-23E9-4D64-9E16-E4AE971BF6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10280" y="2565360"/>
                <a:ext cx="546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383E5B7B-737D-4E13-9035-765ECA36AE67}"/>
                  </a:ext>
                </a:extLst>
              </p14:cNvPr>
              <p14:cNvContentPartPr/>
              <p14:nvPr/>
            </p14:nvContentPartPr>
            <p14:xfrm>
              <a:off x="3623400" y="2480400"/>
              <a:ext cx="1028880" cy="48024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383E5B7B-737D-4E13-9035-765ECA36AE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07560" y="2417040"/>
                <a:ext cx="10602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C2D5889-DE1C-4944-AE6D-926A42179995}"/>
                  </a:ext>
                </a:extLst>
              </p14:cNvPr>
              <p14:cNvContentPartPr/>
              <p14:nvPr/>
            </p14:nvContentPartPr>
            <p14:xfrm>
              <a:off x="5315040" y="2480400"/>
              <a:ext cx="1714680" cy="4917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C2D5889-DE1C-4944-AE6D-926A421799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9200" y="2417040"/>
                <a:ext cx="17460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6EECAB4C-0532-4605-AA4B-656948066E56}"/>
                  </a:ext>
                </a:extLst>
              </p14:cNvPr>
              <p14:cNvContentPartPr/>
              <p14:nvPr/>
            </p14:nvContentPartPr>
            <p14:xfrm>
              <a:off x="6800760" y="1131480"/>
              <a:ext cx="411840" cy="118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6EECAB4C-0532-4605-AA4B-656948066E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84920" y="1068120"/>
                <a:ext cx="443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65781017-4762-4B66-9A90-6417D32386C3}"/>
                  </a:ext>
                </a:extLst>
              </p14:cNvPr>
              <p14:cNvContentPartPr/>
              <p14:nvPr/>
            </p14:nvContentPartPr>
            <p14:xfrm>
              <a:off x="2251800" y="3680280"/>
              <a:ext cx="354600" cy="349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65781017-4762-4B66-9A90-6417D32386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35960" y="3616920"/>
                <a:ext cx="385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463308B9-9055-4826-BDA7-688A27076AB2}"/>
                  </a:ext>
                </a:extLst>
              </p14:cNvPr>
              <p14:cNvContentPartPr/>
              <p14:nvPr/>
            </p14:nvContentPartPr>
            <p14:xfrm>
              <a:off x="6846480" y="1577160"/>
              <a:ext cx="400680" cy="46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463308B9-9055-4826-BDA7-688A27076AB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30640" y="1513800"/>
                <a:ext cx="432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D7D5B255-0678-4E4E-8CC4-E1006F15F5D3}"/>
                  </a:ext>
                </a:extLst>
              </p14:cNvPr>
              <p14:cNvContentPartPr/>
              <p14:nvPr/>
            </p14:nvContentPartPr>
            <p14:xfrm>
              <a:off x="4034880" y="3703320"/>
              <a:ext cx="377640" cy="230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D7D5B255-0678-4E4E-8CC4-E1006F15F5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19040" y="3639960"/>
                <a:ext cx="408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AC760E92-0785-4582-AE42-7FFE23C3F21D}"/>
                  </a:ext>
                </a:extLst>
              </p14:cNvPr>
              <p14:cNvContentPartPr/>
              <p14:nvPr/>
            </p14:nvContentPartPr>
            <p14:xfrm>
              <a:off x="6983640" y="2365920"/>
              <a:ext cx="30888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AC760E92-0785-4582-AE42-7FFE23C3F2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67800" y="2302560"/>
                <a:ext cx="340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1209F000-E352-4ADF-9DDF-F6462EF95921}"/>
                  </a:ext>
                </a:extLst>
              </p14:cNvPr>
              <p14:cNvContentPartPr/>
              <p14:nvPr/>
            </p14:nvContentPartPr>
            <p14:xfrm>
              <a:off x="6412320" y="3714840"/>
              <a:ext cx="388800" cy="8028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1209F000-E352-4ADF-9DDF-F6462EF959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96480" y="3651480"/>
                <a:ext cx="420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73D2DECD-DA5F-4F6E-BBB9-8C0ABAC12FCD}"/>
                  </a:ext>
                </a:extLst>
              </p14:cNvPr>
              <p14:cNvContentPartPr/>
              <p14:nvPr/>
            </p14:nvContentPartPr>
            <p14:xfrm>
              <a:off x="2011680" y="3920400"/>
              <a:ext cx="23400" cy="83484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73D2DECD-DA5F-4F6E-BBB9-8C0ABAC12FC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95840" y="3857040"/>
                <a:ext cx="5472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13C63BB8-EEFF-4E47-83C1-BDE9B0829255}"/>
                  </a:ext>
                </a:extLst>
              </p14:cNvPr>
              <p14:cNvContentPartPr/>
              <p14:nvPr/>
            </p14:nvContentPartPr>
            <p14:xfrm>
              <a:off x="2114640" y="3863160"/>
              <a:ext cx="148680" cy="8805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13C63BB8-EEFF-4E47-83C1-BDE9B08292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98800" y="3799800"/>
                <a:ext cx="1800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CC27096C-3191-4245-829D-12EAD553C569}"/>
                  </a:ext>
                </a:extLst>
              </p14:cNvPr>
              <p14:cNvContentPartPr/>
              <p14:nvPr/>
            </p14:nvContentPartPr>
            <p14:xfrm>
              <a:off x="2663280" y="4434840"/>
              <a:ext cx="3943800" cy="29736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CC27096C-3191-4245-829D-12EAD553C56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7440" y="4371480"/>
                <a:ext cx="3975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9A739A3B-9C7F-4AE5-A89B-C32D64CC1757}"/>
                  </a:ext>
                </a:extLst>
              </p14:cNvPr>
              <p14:cNvContentPartPr/>
              <p14:nvPr/>
            </p14:nvContentPartPr>
            <p14:xfrm>
              <a:off x="2685960" y="6057720"/>
              <a:ext cx="4263840" cy="2746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9A739A3B-9C7F-4AE5-A89B-C32D64CC175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70120" y="5994360"/>
                <a:ext cx="4295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91E89483-CC00-4BC4-9A5C-50625C4EBB62}"/>
                  </a:ext>
                </a:extLst>
              </p14:cNvPr>
              <p14:cNvContentPartPr/>
              <p14:nvPr/>
            </p14:nvContentPartPr>
            <p14:xfrm>
              <a:off x="2183040" y="4240440"/>
              <a:ext cx="5166720" cy="232056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91E89483-CC00-4BC4-9A5C-50625C4EBB6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73680" y="4231080"/>
                <a:ext cx="5185440" cy="23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701" y="315584"/>
            <a:ext cx="78867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7657" y="1754957"/>
            <a:ext cx="109728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3" y="1772964"/>
                <a:ext cx="18966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" r="-64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7" y="2265290"/>
                <a:ext cx="23895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5330751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6200000">
            <a:off x="5316897" y="5094235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80" y="3724443"/>
                <a:ext cx="349775" cy="461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27" y="4045479"/>
                <a:ext cx="522899" cy="460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6783006" y="3724443"/>
            <a:ext cx="288521" cy="13697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644326" y="4573073"/>
            <a:ext cx="1138680" cy="5211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854053" y="4892706"/>
            <a:ext cx="915100" cy="201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57" y="5132651"/>
                <a:ext cx="573699" cy="460126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6" y="784696"/>
                <a:ext cx="2066720" cy="718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854633" y="199004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54633" y="2434808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44937" y="2004864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44937" y="2449631"/>
            <a:ext cx="6930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1813982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87" y="1754957"/>
                <a:ext cx="3649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08" y="2264965"/>
                <a:ext cx="3720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22" y="2260195"/>
                <a:ext cx="3684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17" y="2013973"/>
                <a:ext cx="1003288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951613" y="1728527"/>
            <a:ext cx="49876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35535" y="2298174"/>
            <a:ext cx="62670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15" name="左-右雙向箭號 14"/>
          <p:cNvSpPr/>
          <p:nvPr/>
        </p:nvSpPr>
        <p:spPr>
          <a:xfrm>
            <a:off x="2878470" y="1990041"/>
            <a:ext cx="873207" cy="4447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001223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>
            <a:off x="987369" y="5184624"/>
            <a:ext cx="2904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1" y="4245937"/>
                <a:ext cx="349775" cy="4591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1" y="6032979"/>
                <a:ext cx="522900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2453478" y="4434862"/>
            <a:ext cx="1204021" cy="74976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453478" y="5184624"/>
            <a:ext cx="409979" cy="81318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1720748" y="3708532"/>
            <a:ext cx="709915" cy="143923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44516" y="3174753"/>
            <a:ext cx="3526" cy="19907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61" y="3501408"/>
                <a:ext cx="522899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4932025" y="5807481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Row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10322" y="5791015"/>
            <a:ext cx="115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Column</a:t>
            </a:r>
          </a:p>
          <a:p>
            <a:r>
              <a:rPr lang="en-US" altLang="zh-TW" sz="2400" b="1" i="1" u="sng" dirty="0"/>
              <a:t>Aspect</a:t>
            </a:r>
            <a:endParaRPr lang="zh-TW" altLang="en-US" sz="2400" b="1" i="1" u="sng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76053" y="3206801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37267" y="3607818"/>
            <a:ext cx="11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Row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407930" y="5997811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386365" y="3724570"/>
            <a:ext cx="147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column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453477" y="4692298"/>
            <a:ext cx="705024" cy="44035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92" y="4637719"/>
                <a:ext cx="349775" cy="46012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 flipV="1">
            <a:off x="1778849" y="3237778"/>
            <a:ext cx="591683" cy="479603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2453477" y="3258766"/>
            <a:ext cx="734035" cy="144627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536D3C6E-D6E5-456D-902C-E63C9F12BCF4}"/>
                  </a:ext>
                </a:extLst>
              </p14:cNvPr>
              <p14:cNvContentPartPr/>
              <p14:nvPr/>
            </p14:nvContentPartPr>
            <p14:xfrm>
              <a:off x="663120" y="2023200"/>
              <a:ext cx="2631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536D3C6E-D6E5-456D-902C-E63C9F12BC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280" y="1959840"/>
                <a:ext cx="294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C103D86-190D-4C6F-B0C7-B81615F90347}"/>
                  </a:ext>
                </a:extLst>
              </p14:cNvPr>
              <p14:cNvContentPartPr/>
              <p14:nvPr/>
            </p14:nvContentPartPr>
            <p14:xfrm>
              <a:off x="1451520" y="1988640"/>
              <a:ext cx="297720" cy="691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C103D86-190D-4C6F-B0C7-B81615F903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5680" y="1925280"/>
                <a:ext cx="329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AADA95E3-4537-4379-AD82-BF8A2EE45A5E}"/>
                  </a:ext>
                </a:extLst>
              </p14:cNvPr>
              <p14:cNvContentPartPr/>
              <p14:nvPr/>
            </p14:nvContentPartPr>
            <p14:xfrm>
              <a:off x="457200" y="2457360"/>
              <a:ext cx="366120" cy="345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AADA95E3-4537-4379-AD82-BF8A2EE45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360" y="2394000"/>
                <a:ext cx="397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0BBDDC1A-CF39-4A74-9321-3B5133B25D74}"/>
                  </a:ext>
                </a:extLst>
              </p14:cNvPr>
              <p14:cNvContentPartPr/>
              <p14:nvPr/>
            </p14:nvContentPartPr>
            <p14:xfrm>
              <a:off x="1394640" y="2331720"/>
              <a:ext cx="217440" cy="9180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0BBDDC1A-CF39-4A74-9321-3B5133B25D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8800" y="2268360"/>
                <a:ext cx="248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167C03B9-2655-4F6F-968E-83917D215581}"/>
                  </a:ext>
                </a:extLst>
              </p14:cNvPr>
              <p14:cNvContentPartPr/>
              <p14:nvPr/>
            </p14:nvContentPartPr>
            <p14:xfrm>
              <a:off x="5360760" y="457200"/>
              <a:ext cx="1909080" cy="139464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167C03B9-2655-4F6F-968E-83917D2155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4920" y="393840"/>
                <a:ext cx="1940400" cy="15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09565A05-2C44-4FA2-9690-CC05167D12F4}"/>
                  </a:ext>
                </a:extLst>
              </p14:cNvPr>
              <p14:cNvContentPartPr/>
              <p14:nvPr/>
            </p14:nvContentPartPr>
            <p14:xfrm>
              <a:off x="4229280" y="1703160"/>
              <a:ext cx="777240" cy="94896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09565A05-2C44-4FA2-9690-CC05167D12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13440" y="1639800"/>
                <a:ext cx="80856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2C321D0D-DEC7-4079-876E-C6679CF69BEC}"/>
                  </a:ext>
                </a:extLst>
              </p14:cNvPr>
              <p14:cNvContentPartPr/>
              <p14:nvPr/>
            </p14:nvContentPartPr>
            <p14:xfrm>
              <a:off x="7303680" y="1600200"/>
              <a:ext cx="640440" cy="113184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2C321D0D-DEC7-4079-876E-C6679CF69B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87840" y="1536840"/>
                <a:ext cx="67176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4E712DBB-92DF-4738-95A3-F8848C9E84BE}"/>
                  </a:ext>
                </a:extLst>
              </p14:cNvPr>
              <p14:cNvContentPartPr/>
              <p14:nvPr/>
            </p14:nvContentPartPr>
            <p14:xfrm>
              <a:off x="6035040" y="891360"/>
              <a:ext cx="834840" cy="17208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4E712DBB-92DF-4738-95A3-F8848C9E8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9200" y="828000"/>
                <a:ext cx="866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A4F1FB39-A8FC-495D-ADE6-E748935573C1}"/>
                  </a:ext>
                </a:extLst>
              </p14:cNvPr>
              <p14:cNvContentPartPr/>
              <p14:nvPr/>
            </p14:nvContentPartPr>
            <p14:xfrm>
              <a:off x="5989320" y="1428840"/>
              <a:ext cx="754560" cy="11448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A4F1FB39-A8FC-495D-ADE6-E748935573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3480" y="1365480"/>
                <a:ext cx="785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7C24612-CD16-4D81-8841-CC0A61EEAFFB}"/>
                  </a:ext>
                </a:extLst>
              </p14:cNvPr>
              <p14:cNvContentPartPr/>
              <p14:nvPr/>
            </p14:nvContentPartPr>
            <p14:xfrm>
              <a:off x="7246800" y="3486240"/>
              <a:ext cx="697320" cy="345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7C24612-CD16-4D81-8841-CC0A61EEAF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30960" y="3422880"/>
                <a:ext cx="728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29527974-D684-44D8-B37C-98538223CE68}"/>
                  </a:ext>
                </a:extLst>
              </p14:cNvPr>
              <p14:cNvContentPartPr/>
              <p14:nvPr/>
            </p14:nvContentPartPr>
            <p14:xfrm>
              <a:off x="5132160" y="3840480"/>
              <a:ext cx="491760" cy="5760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29527974-D684-44D8-B37C-98538223CE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6320" y="3777120"/>
                <a:ext cx="523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6D4DA300-07F7-4629-B93E-9B929A4565DB}"/>
                  </a:ext>
                </a:extLst>
              </p14:cNvPr>
              <p14:cNvContentPartPr/>
              <p14:nvPr/>
            </p14:nvContentPartPr>
            <p14:xfrm>
              <a:off x="5646240" y="5543640"/>
              <a:ext cx="354960" cy="345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6D4DA300-07F7-4629-B93E-9B929A4565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30400" y="5480280"/>
                <a:ext cx="386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4BBF570E-0307-4CBB-97CD-8CDB9941486F}"/>
                  </a:ext>
                </a:extLst>
              </p14:cNvPr>
              <p14:cNvContentPartPr/>
              <p14:nvPr/>
            </p14:nvContentPartPr>
            <p14:xfrm>
              <a:off x="5692320" y="5109120"/>
              <a:ext cx="183240" cy="297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4BBF570E-0307-4CBB-97CD-8CDB994148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76480" y="5045760"/>
                <a:ext cx="2145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D37BFAD4-A3FE-4571-9BAF-D639D98C3699}"/>
                  </a:ext>
                </a:extLst>
              </p14:cNvPr>
              <p14:cNvContentPartPr/>
              <p14:nvPr/>
            </p14:nvContentPartPr>
            <p14:xfrm>
              <a:off x="7360920" y="3749040"/>
              <a:ext cx="34560" cy="2304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D37BFAD4-A3FE-4571-9BAF-D639D98C36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45080" y="3685680"/>
                <a:ext cx="65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A6AF6928-6A33-4F57-B95A-AEE7FA525CEA}"/>
                  </a:ext>
                </a:extLst>
              </p14:cNvPr>
              <p14:cNvContentPartPr/>
              <p14:nvPr/>
            </p14:nvContentPartPr>
            <p14:xfrm>
              <a:off x="7532280" y="2034360"/>
              <a:ext cx="217440" cy="2340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A6AF6928-6A33-4F57-B95A-AEE7FA525C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16440" y="1971000"/>
                <a:ext cx="248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F268FADD-D9FA-40FC-8EC7-85FF07B0FF52}"/>
                  </a:ext>
                </a:extLst>
              </p14:cNvPr>
              <p14:cNvContentPartPr/>
              <p14:nvPr/>
            </p14:nvContentPartPr>
            <p14:xfrm>
              <a:off x="5280480" y="4251960"/>
              <a:ext cx="126360" cy="1188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F268FADD-D9FA-40FC-8EC7-85FF07B0FF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4640" y="4188600"/>
                <a:ext cx="157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筆跡 59">
                <a:extLst>
                  <a:ext uri="{FF2B5EF4-FFF2-40B4-BE49-F238E27FC236}">
                    <a16:creationId xmlns:a16="http://schemas.microsoft.com/office/drawing/2014/main" id="{93DC3CAE-AF86-42BF-B943-F14AFC125484}"/>
                  </a:ext>
                </a:extLst>
              </p14:cNvPr>
              <p14:cNvContentPartPr/>
              <p14:nvPr/>
            </p14:nvContentPartPr>
            <p14:xfrm>
              <a:off x="7555320" y="2423160"/>
              <a:ext cx="160200" cy="34560"/>
            </p14:xfrm>
          </p:contentPart>
        </mc:Choice>
        <mc:Fallback xmlns="">
          <p:pic>
            <p:nvPicPr>
              <p:cNvPr id="60" name="筆跡 59">
                <a:extLst>
                  <a:ext uri="{FF2B5EF4-FFF2-40B4-BE49-F238E27FC236}">
                    <a16:creationId xmlns:a16="http://schemas.microsoft.com/office/drawing/2014/main" id="{93DC3CAE-AF86-42BF-B943-F14AFC1254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39480" y="2359800"/>
                <a:ext cx="19152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1" grpId="0"/>
      <p:bldP spid="12" grpId="0"/>
      <p:bldP spid="24" grpId="0"/>
      <p:bldP spid="4" grpId="0"/>
      <p:bldP spid="26" grpId="0"/>
      <p:bldP spid="27" grpId="0"/>
      <p:bldP spid="28" grpId="0"/>
      <p:bldP spid="29" grpId="0"/>
      <p:bldP spid="30" grpId="0"/>
      <p:bldP spid="8" grpId="0" animBg="1"/>
      <p:bldP spid="31" grpId="0" animBg="1"/>
      <p:bldP spid="15" grpId="0" animBg="1"/>
      <p:bldP spid="34" grpId="0"/>
      <p:bldP spid="35" grpId="0"/>
      <p:bldP spid="40" grpId="0"/>
      <p:bldP spid="51" grpId="0"/>
      <p:bldP spid="52" grpId="0"/>
      <p:bldP spid="53" grpId="0"/>
      <p:bldP spid="54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matrix and vector should be matched.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95A3412-3BEE-419B-B1CB-310903722657}"/>
                  </a:ext>
                </a:extLst>
              </p14:cNvPr>
              <p14:cNvContentPartPr/>
              <p14:nvPr/>
            </p14:nvContentPartPr>
            <p14:xfrm>
              <a:off x="2023200" y="2743200"/>
              <a:ext cx="5121000" cy="34977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95A3412-3BEE-419B-B1CB-3109037226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3840" y="2733840"/>
                <a:ext cx="513972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5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matrices, </a:t>
                </a:r>
                <a:r>
                  <a:rPr lang="en-US" altLang="zh-TW" b="1" dirty="0"/>
                  <a:t>u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v</a:t>
                </a:r>
                <a:r>
                  <a:rPr lang="en-US" altLang="zh-TW" dirty="0"/>
                  <a:t> are vectors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, and c is a scalar.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is the mx1 zero vector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𝑶𝒗</m:t>
                    </m:r>
                  </m:oMath>
                </a14:m>
                <a:r>
                  <a:rPr lang="en-US" altLang="zh-TW" dirty="0"/>
                  <a:t> is also the mx1 zero vector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 r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0B9B7D7-40A7-44BC-A693-D71642F8BB5A}"/>
                  </a:ext>
                </a:extLst>
              </p14:cNvPr>
              <p14:cNvContentPartPr/>
              <p14:nvPr/>
            </p14:nvContentPartPr>
            <p14:xfrm>
              <a:off x="799920" y="2183040"/>
              <a:ext cx="8207280" cy="35438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0B9B7D7-40A7-44BC-A693-D71642F8BB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560" y="2173680"/>
                <a:ext cx="822600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1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28650" y="4801965"/>
            <a:ext cx="6071408" cy="1724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matrices.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. Is it true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standard vector in R</a:t>
                </a:r>
                <a:r>
                  <a:rPr lang="en-US" altLang="zh-TW" sz="2400" baseline="30000" dirty="0"/>
                  <a:t>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2891668"/>
                <a:ext cx="8603492" cy="491417"/>
              </a:xfrm>
              <a:prstGeom prst="rect">
                <a:avLst/>
              </a:prstGeom>
              <a:blipFill rotWithShape="0">
                <a:blip r:embed="rId4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3607450"/>
                <a:ext cx="116333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55" y="3911091"/>
                <a:ext cx="38626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26" y="4356528"/>
                <a:ext cx="6906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425" r="-354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0" y="4949564"/>
                <a:ext cx="142372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150" r="-21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0" y="6036252"/>
                <a:ext cx="10685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1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下箭號 11"/>
          <p:cNvSpPr/>
          <p:nvPr/>
        </p:nvSpPr>
        <p:spPr>
          <a:xfrm>
            <a:off x="1379320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77" y="4949564"/>
                <a:ext cx="14425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41" r="-168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12" y="6036252"/>
                <a:ext cx="108279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71" r="-11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下箭號 14"/>
          <p:cNvSpPr/>
          <p:nvPr/>
        </p:nvSpPr>
        <p:spPr>
          <a:xfrm>
            <a:off x="3070037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2" y="4909029"/>
                <a:ext cx="148938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98" r="-82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7" y="5995717"/>
                <a:ext cx="112255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261" r="-543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472042" y="5352278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021387" y="5318896"/>
            <a:ext cx="82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7639" r="-763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下箭號 21"/>
          <p:cNvSpPr/>
          <p:nvPr/>
        </p:nvSpPr>
        <p:spPr>
          <a:xfrm rot="16200000" flipH="1">
            <a:off x="6953138" y="5429540"/>
            <a:ext cx="465513" cy="565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88772C-BC0E-407C-A21A-872E42347626}"/>
              </a:ext>
            </a:extLst>
          </p:cNvPr>
          <p:cNvSpPr txBox="1"/>
          <p:nvPr/>
        </p:nvSpPr>
        <p:spPr>
          <a:xfrm>
            <a:off x="5830367" y="3478859"/>
            <a:ext cx="25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Column Aspect</a:t>
            </a:r>
            <a:endParaRPr lang="zh-TW" altLang="en-US" sz="2400" b="1" i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FC2676A-EC10-431F-A118-94092A1862A7}"/>
                  </a:ext>
                </a:extLst>
              </p14:cNvPr>
              <p14:cNvContentPartPr/>
              <p14:nvPr/>
            </p14:nvContentPartPr>
            <p14:xfrm>
              <a:off x="251280" y="148680"/>
              <a:ext cx="8378640" cy="6355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FC2676A-EC10-431F-A118-94092A1862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20" y="139320"/>
                <a:ext cx="83973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7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2328</TotalTime>
  <Words>390</Words>
  <Application>Microsoft Office PowerPoint</Application>
  <PresentationFormat>如螢幕大小 (4:3)</PresentationFormat>
  <Paragraphs>117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Matrix-Vector Product</vt:lpstr>
      <vt:lpstr>PowerPoint 簡報</vt:lpstr>
      <vt:lpstr>PowerPoint 簡報</vt:lpstr>
      <vt:lpstr>Matrix-Vector Product</vt:lpstr>
      <vt:lpstr>PowerPoint 簡報</vt:lpstr>
      <vt:lpstr>Example</vt:lpstr>
      <vt:lpstr>Matrix-vector Product </vt:lpstr>
      <vt:lpstr>Properties of  Matrix-vector Product</vt:lpstr>
      <vt:lpstr>Properties of  Matrix-vector Product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Hung-yi Lee</cp:lastModifiedBy>
  <cp:revision>91</cp:revision>
  <dcterms:created xsi:type="dcterms:W3CDTF">2016-02-04T03:29:32Z</dcterms:created>
  <dcterms:modified xsi:type="dcterms:W3CDTF">2018-09-15T10:16:51Z</dcterms:modified>
</cp:coreProperties>
</file>