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0" autoAdjust="0"/>
    <p:restoredTop sz="94660"/>
  </p:normalViewPr>
  <p:slideViewPr>
    <p:cSldViewPr snapToGrid="0">
      <p:cViewPr varScale="1">
        <p:scale>
          <a:sx n="47" d="100"/>
          <a:sy n="47" d="100"/>
        </p:scale>
        <p:origin x="7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F64C1-76A5-16F2-D706-5B9691BD8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BE5EDA-01D0-9FBF-1294-5DAB4F41E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16496C-AE1F-23AF-7FCA-F5D8DC94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5CE5-B913-4C06-B66B-B6B22D76FC87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4FF4B6-0423-FA57-51CB-99260F44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C6AA7C-8883-39B8-6C21-BAB98A95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B107-6CB6-48C5-A008-8FBDB3C85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48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F0329-CA7A-C4EF-4486-2B605D91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65D06A-1DD3-7D55-21F2-6499A1208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93C1E2-7F7A-9D3C-57BD-249458E0D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5CE5-B913-4C06-B66B-B6B22D76FC87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6ADE77-91A5-53A9-315A-A620BD4D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9854B-02BF-88CE-39D2-C7CC94F7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B107-6CB6-48C5-A008-8FBDB3C85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19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FF21A4-D58D-0269-D9B9-B957BE90BC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D1DECE-04BC-36C5-5904-C48F0769D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4E876-7272-0359-EECA-954D9D21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5CE5-B913-4C06-B66B-B6B22D76FC87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177AC3-E5A0-E264-C73A-3508DA96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8F3442-A9B0-1FB0-A8D6-2E0C6161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B107-6CB6-48C5-A008-8FBDB3C85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3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30C10-5185-BE58-B6A0-82A32955E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673CB4-5B35-2EF3-EBE8-BD8681D18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3D26BC-50A2-AA8E-0959-A05B328F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5CE5-B913-4C06-B66B-B6B22D76FC87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DF13A-7555-BCBB-4532-60E9BF13A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347492-C7A8-F9B6-C02A-A0ADDB90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B107-6CB6-48C5-A008-8FBDB3C85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28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822C4-246C-3DC3-756A-C55C6D7E5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BC8FA0-4F9F-E08D-1D78-9FE858029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900C5-B3F2-8B3D-8C93-41B34BE6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5CE5-B913-4C06-B66B-B6B22D76FC87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2119EC-B176-6D43-31A9-AC36F4EFF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95839-B0E4-D016-7DFB-C108CD21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B107-6CB6-48C5-A008-8FBDB3C85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4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8D740-E17F-E610-47ED-4C51D3C6E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8F04B4-F174-6ABC-E64C-1F3481176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A9494B-BF86-8AAD-5FA3-667DE9E82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33D289-B90C-EDAE-D255-FEE5B9438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5CE5-B913-4C06-B66B-B6B22D76FC87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427846-657E-F851-BD30-D3E45424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13188E-3206-7EA3-D411-8EECF3B8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B107-6CB6-48C5-A008-8FBDB3C85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44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38F75-D0F3-97B7-7302-1E2C5D88B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43FFD0-ABFD-D505-2C93-D82FB1FB5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9B6870-CB2D-BD22-2A05-1575EC710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9CFE61-1D20-3468-12BD-ED8987EBE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3BE488-9876-DCC8-9B4D-43A9E1F46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D5449A-2DD1-1113-F867-A7E1782A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5CE5-B913-4C06-B66B-B6B22D76FC87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6AF7CC-943C-CB5D-5323-4949E1D6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D691FA-D0F1-493E-A8C7-42B904D6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B107-6CB6-48C5-A008-8FBDB3C85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48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3B29-50F3-CA7D-790D-36191A08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0022F9-D25C-01A5-CEB6-1CFBB456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5CE5-B913-4C06-B66B-B6B22D76FC87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E1190D-514B-3E9E-47B5-0C9364491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BC5899-5B15-0237-3A32-32C406CA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B107-6CB6-48C5-A008-8FBDB3C85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27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D36777-A4CE-72EB-0361-D829E944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5CE5-B913-4C06-B66B-B6B22D76FC87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4D06BA-6DA4-B504-BCA5-0ABA30DB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7C6008-015F-9890-5E7D-D3ABA939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B107-6CB6-48C5-A008-8FBDB3C85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86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2F822-B381-EE49-9B27-685FC79A8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1F9B98-A789-64E9-1BFF-ADF2DBFDD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4B776F-0D7B-500D-B5EC-0B10F929A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A45410-C0E1-B3B0-5CE5-EA20393D3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5CE5-B913-4C06-B66B-B6B22D76FC87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F9CF7F-DF3B-8A63-25C9-9D12E2333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0CB11B-D0DE-5236-6160-349FF839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B107-6CB6-48C5-A008-8FBDB3C85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13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1665B-0480-D90F-7D25-9E8CB6E75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89601B-3DA0-A7CA-2A02-55F04375E0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ABACCF-55F2-DF42-D4CC-4D2873B5B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1983EE-8160-B8D3-7BF5-16A87B56E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5CE5-B913-4C06-B66B-B6B22D76FC87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91B11B-C3DE-6146-CC4A-44E675A47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B0BCC1-B6C7-225F-4266-60A70D88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B107-6CB6-48C5-A008-8FBDB3C85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94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82F0D6-F66E-7FAC-5343-F90A7E936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EFC15E-FE91-C5F8-DFE5-1A692C517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CA2CD3-2F7E-B324-F739-2C746F0B4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DC5CE5-B913-4C06-B66B-B6B22D76FC87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6477AB-A46B-56E3-D0E9-D2430EF62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F650D-639C-46B3-1883-973D8EE1D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B3B107-6CB6-48C5-A008-8FBDB3C856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73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456F4-C6C8-8458-4CD8-00C76D887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8800" dirty="0"/>
              <a:t>집 </a:t>
            </a:r>
            <a:r>
              <a:rPr lang="ko-KR" altLang="en-US" sz="8800" dirty="0" err="1"/>
              <a:t>에</a:t>
            </a:r>
            <a:r>
              <a:rPr lang="ko-KR" altLang="en-US" sz="8800" dirty="0"/>
              <a:t> 갈 </a:t>
            </a:r>
            <a:r>
              <a:rPr lang="ko-KR" altLang="en-US" sz="8800" dirty="0" err="1"/>
              <a:t>래</a:t>
            </a:r>
            <a:endParaRPr lang="ko-KR" altLang="en-US" sz="8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40F1D-EFED-C26C-8C11-B2011AB5A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949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집 에 갈 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혜빈 이</dc:creator>
  <cp:lastModifiedBy>혜빈 이</cp:lastModifiedBy>
  <cp:revision>1</cp:revision>
  <dcterms:created xsi:type="dcterms:W3CDTF">2025-08-08T02:20:30Z</dcterms:created>
  <dcterms:modified xsi:type="dcterms:W3CDTF">2025-08-08T02:20:51Z</dcterms:modified>
</cp:coreProperties>
</file>