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56" r:id="rId2"/>
    <p:sldId id="257" r:id="rId3"/>
    <p:sldId id="258" r:id="rId4"/>
  </p:sldIdLst>
  <p:sldSz cx="16257588" cy="9144000"/>
  <p:notesSz cx="6858000" cy="9144000"/>
  <p:embeddedFontLst>
    <p:embeddedFont>
      <p:font typeface="Permanent Marker" panose="020B0604020202020204" charset="0"/>
      <p:regular r:id="rId6"/>
    </p:embeddedFont>
    <p:embeddedFont>
      <p:font typeface="Cabin" panose="020B060402020202020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7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3212" marR="0" indent="1412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8012" marR="0" indent="293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2812" marR="0" indent="4460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7612" marR="0" indent="598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2412" marR="0" indent="750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32012" marR="0" indent="1055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046412" marR="0" indent="1512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265612" marR="0" indent="2122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3212" marR="0" indent="1412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8012" marR="0" indent="293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2812" marR="0" indent="4460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7612" marR="0" indent="598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2412" marR="0" indent="750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32012" marR="0" indent="1055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046412" marR="0" indent="1512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265612" marR="0" indent="2122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3212" marR="0" indent="1412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8012" marR="0" indent="293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2812" marR="0" indent="4460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7612" marR="0" indent="598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2412" marR="0" indent="750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32012" marR="0" indent="10556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046412" marR="0" indent="15128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265612" marR="0" indent="21224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5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‹N°›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62491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Font typeface="Permanent Marker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992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Permanent Marker"/>
              <a:buNone/>
            </a:pP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Used for short header and graphical icon. If you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 like the icon to come on after the text, please add .5s fade build in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9248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Permanent Marker"/>
              <a:buNone/>
            </a:pP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Used for short header and graphical icon. If you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1800" b="0" i="0" u="none" strike="noStrike" cap="none" baseline="0">
                <a:solidFill>
                  <a:srgbClr val="26262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 like the icon to come on after the text, please add .5s fade build in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0831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12881" y="2133600"/>
            <a:ext cx="14631829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98425" indent="21322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93669" indent="16578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8910" indent="1183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2091" indent="1185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5747" indent="21400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91654" indent="20293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96437" indent="20309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201223" indent="20324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06009" indent="20338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83884" y="5875867"/>
            <a:ext cx="1381894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2700" b="1" cap="none"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83884" y="3875617"/>
            <a:ext cx="1381894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 sz="1300"/>
            </a:lvl1pPr>
            <a:lvl2pPr marL="304785" indent="-12685" rtl="0">
              <a:spcBef>
                <a:spcPts val="0"/>
              </a:spcBef>
              <a:buFont typeface="Cabin"/>
              <a:buNone/>
              <a:defRPr sz="1200"/>
            </a:lvl2pPr>
            <a:lvl3pPr marL="609569" indent="-12668" rtl="0">
              <a:spcBef>
                <a:spcPts val="0"/>
              </a:spcBef>
              <a:buFont typeface="Cabin"/>
              <a:buNone/>
              <a:defRPr sz="1100"/>
            </a:lvl3pPr>
            <a:lvl4pPr marL="914355" indent="-12655" rtl="0">
              <a:spcBef>
                <a:spcPts val="0"/>
              </a:spcBef>
              <a:buFont typeface="Cabin"/>
              <a:buNone/>
              <a:defRPr sz="900"/>
            </a:lvl4pPr>
            <a:lvl5pPr marL="1219139" indent="-12638" rtl="0">
              <a:spcBef>
                <a:spcPts val="0"/>
              </a:spcBef>
              <a:buFont typeface="Cabin"/>
              <a:buNone/>
              <a:defRPr sz="900"/>
            </a:lvl5pPr>
            <a:lvl6pPr marL="1523924" indent="-12624" rtl="0">
              <a:spcBef>
                <a:spcPts val="0"/>
              </a:spcBef>
              <a:buFont typeface="Cabin"/>
              <a:buNone/>
              <a:defRPr sz="900"/>
            </a:lvl6pPr>
            <a:lvl7pPr marL="1828708" indent="-12607" rtl="0">
              <a:spcBef>
                <a:spcPts val="0"/>
              </a:spcBef>
              <a:buFont typeface="Cabin"/>
              <a:buNone/>
              <a:defRPr sz="900"/>
            </a:lvl7pPr>
            <a:lvl8pPr marL="2133494" indent="-12593" rtl="0">
              <a:spcBef>
                <a:spcPts val="0"/>
              </a:spcBef>
              <a:buFont typeface="Cabin"/>
              <a:buNone/>
              <a:defRPr sz="900"/>
            </a:lvl8pPr>
            <a:lvl9pPr marL="2438278" indent="-12577" rtl="0">
              <a:spcBef>
                <a:spcPts val="0"/>
              </a:spcBef>
              <a:buFont typeface="Cabi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219319" y="2840567"/>
            <a:ext cx="13818949" cy="1960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marR="0" indent="-12685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marR="0" indent="-12668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marR="0" indent="-12655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marR="0" indent="-12638" algn="ctr" rtl="0">
              <a:spcBef>
                <a:spcPts val="0"/>
              </a:spcBef>
              <a:spcAft>
                <a:spcPts val="0"/>
              </a:spcAft>
              <a:defRPr sz="7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438638" y="5181600"/>
            <a:ext cx="11380311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4785" marR="0" indent="-12685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9569" marR="0" indent="-12668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4355" marR="0" indent="-12655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9139" marR="0" indent="-12638" algn="ctr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3924" marR="0" indent="-12624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708" marR="0" indent="-12607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133494" marR="0" indent="-12593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438278" marR="0" indent="-12577" algn="ctr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sz="35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 rot="5400000">
            <a:off x="9714712" y="2438223"/>
            <a:ext cx="7802033" cy="3657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 rot="5400000">
            <a:off x="2347993" y="-1168929"/>
            <a:ext cx="7802033" cy="10872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98425" indent="21322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93669" indent="16578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8910" indent="1183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2091" indent="1185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5747" indent="21400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91654" indent="20293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96437" indent="20309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201223" indent="20324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06009" indent="20338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5111486" y="-2165005"/>
            <a:ext cx="6034616" cy="14631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98425" indent="21322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93669" indent="16578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8910" indent="1183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2091" indent="11856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5747" indent="21400" algn="l" rtl="0">
              <a:spcBef>
                <a:spcPts val="3463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91654" indent="20293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96437" indent="20309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201223" indent="20324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06009" indent="20338" algn="l" rtl="0">
              <a:spcBef>
                <a:spcPts val="3467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 sz="3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86953" y="6400800"/>
            <a:ext cx="9754553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1300" b="1"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2"/>
          </p:nvPr>
        </p:nvSpPr>
        <p:spPr>
          <a:xfrm>
            <a:off x="3186953" y="817033"/>
            <a:ext cx="9754553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21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04785" marR="0" indent="-12685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9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09569" marR="0" indent="-12668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6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14355" marR="0" indent="-12655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19139" marR="0" indent="-12638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23924" marR="0" indent="-12624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828708" marR="0" indent="-12607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133494" marR="0" indent="-12593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438278" marR="0" indent="-12577" algn="l" rtl="0">
              <a:spcBef>
                <a:spcPts val="0"/>
              </a:spcBef>
              <a:buClr>
                <a:schemeClr val="dk1"/>
              </a:buClr>
              <a:buFont typeface="Cabin"/>
              <a:buNone/>
              <a:defRPr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86953" y="7156450"/>
            <a:ext cx="9754553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 sz="900"/>
            </a:lvl1pPr>
            <a:lvl2pPr marL="304785" indent="-12685" rtl="0">
              <a:spcBef>
                <a:spcPts val="0"/>
              </a:spcBef>
              <a:buFont typeface="Cabin"/>
              <a:buNone/>
              <a:defRPr sz="800"/>
            </a:lvl2pPr>
            <a:lvl3pPr marL="609569" indent="-12668" rtl="0">
              <a:spcBef>
                <a:spcPts val="0"/>
              </a:spcBef>
              <a:buFont typeface="Cabin"/>
              <a:buNone/>
              <a:defRPr sz="700"/>
            </a:lvl3pPr>
            <a:lvl4pPr marL="914355" indent="-12655" rtl="0">
              <a:spcBef>
                <a:spcPts val="0"/>
              </a:spcBef>
              <a:buFont typeface="Cabin"/>
              <a:buNone/>
              <a:defRPr sz="600"/>
            </a:lvl4pPr>
            <a:lvl5pPr marL="1219139" indent="-12638" rtl="0">
              <a:spcBef>
                <a:spcPts val="0"/>
              </a:spcBef>
              <a:buFont typeface="Cabin"/>
              <a:buNone/>
              <a:defRPr sz="600"/>
            </a:lvl5pPr>
            <a:lvl6pPr marL="1523924" indent="-12624" rtl="0">
              <a:spcBef>
                <a:spcPts val="0"/>
              </a:spcBef>
              <a:buFont typeface="Cabin"/>
              <a:buNone/>
              <a:defRPr sz="600"/>
            </a:lvl6pPr>
            <a:lvl7pPr marL="1828708" indent="-12607" rtl="0">
              <a:spcBef>
                <a:spcPts val="0"/>
              </a:spcBef>
              <a:buFont typeface="Cabin"/>
              <a:buNone/>
              <a:defRPr sz="600"/>
            </a:lvl7pPr>
            <a:lvl8pPr marL="2133494" indent="-12593" rtl="0">
              <a:spcBef>
                <a:spcPts val="0"/>
              </a:spcBef>
              <a:buFont typeface="Cabin"/>
              <a:buNone/>
              <a:defRPr sz="600"/>
            </a:lvl8pPr>
            <a:lvl9pPr marL="2438278" indent="-12577" rtl="0">
              <a:spcBef>
                <a:spcPts val="0"/>
              </a:spcBef>
              <a:buFont typeface="Cabin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12879" y="364066"/>
            <a:ext cx="5348281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1300" b="1"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355914" y="364067"/>
            <a:ext cx="9088796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1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300"/>
            </a:lvl4pPr>
            <a:lvl5pPr rtl="0">
              <a:spcBef>
                <a:spcPts val="0"/>
              </a:spcBef>
              <a:defRPr sz="1300"/>
            </a:lvl5pPr>
            <a:lvl6pPr rtl="0">
              <a:spcBef>
                <a:spcPts val="0"/>
              </a:spcBef>
              <a:defRPr sz="1300"/>
            </a:lvl6pPr>
            <a:lvl7pPr rtl="0">
              <a:spcBef>
                <a:spcPts val="0"/>
              </a:spcBef>
              <a:defRPr sz="1300"/>
            </a:lvl7pPr>
            <a:lvl8pPr rtl="0">
              <a:spcBef>
                <a:spcPts val="0"/>
              </a:spcBef>
              <a:defRPr sz="1300"/>
            </a:lvl8pPr>
            <a:lvl9pPr rtl="0">
              <a:spcBef>
                <a:spcPts val="0"/>
              </a:spcBef>
              <a:defRPr sz="13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812879" y="1913467"/>
            <a:ext cx="5348281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 sz="900"/>
            </a:lvl1pPr>
            <a:lvl2pPr marL="304785" indent="-12685" rtl="0">
              <a:spcBef>
                <a:spcPts val="0"/>
              </a:spcBef>
              <a:buFont typeface="Cabin"/>
              <a:buNone/>
              <a:defRPr sz="800"/>
            </a:lvl2pPr>
            <a:lvl3pPr marL="609569" indent="-12668" rtl="0">
              <a:spcBef>
                <a:spcPts val="0"/>
              </a:spcBef>
              <a:buFont typeface="Cabin"/>
              <a:buNone/>
              <a:defRPr sz="700"/>
            </a:lvl3pPr>
            <a:lvl4pPr marL="914355" indent="-12655" rtl="0">
              <a:spcBef>
                <a:spcPts val="0"/>
              </a:spcBef>
              <a:buFont typeface="Cabin"/>
              <a:buNone/>
              <a:defRPr sz="600"/>
            </a:lvl4pPr>
            <a:lvl5pPr marL="1219139" indent="-12638" rtl="0">
              <a:spcBef>
                <a:spcPts val="0"/>
              </a:spcBef>
              <a:buFont typeface="Cabin"/>
              <a:buNone/>
              <a:defRPr sz="600"/>
            </a:lvl5pPr>
            <a:lvl6pPr marL="1523924" indent="-12624" rtl="0">
              <a:spcBef>
                <a:spcPts val="0"/>
              </a:spcBef>
              <a:buFont typeface="Cabin"/>
              <a:buNone/>
              <a:defRPr sz="600"/>
            </a:lvl6pPr>
            <a:lvl7pPr marL="1828708" indent="-12607" rtl="0">
              <a:spcBef>
                <a:spcPts val="0"/>
              </a:spcBef>
              <a:buFont typeface="Cabin"/>
              <a:buNone/>
              <a:defRPr sz="600"/>
            </a:lvl7pPr>
            <a:lvl8pPr marL="2133494" indent="-12593" rtl="0">
              <a:spcBef>
                <a:spcPts val="0"/>
              </a:spcBef>
              <a:buFont typeface="Cabin"/>
              <a:buNone/>
              <a:defRPr sz="600"/>
            </a:lvl8pPr>
            <a:lvl9pPr marL="2438278" indent="-12577" rtl="0">
              <a:spcBef>
                <a:spcPts val="0"/>
              </a:spcBef>
              <a:buFont typeface="Cabin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12879" y="2046816"/>
            <a:ext cx="7183610" cy="853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 sz="1600" b="1"/>
            </a:lvl1pPr>
            <a:lvl2pPr marL="304785" indent="-12685" rtl="0">
              <a:spcBef>
                <a:spcPts val="0"/>
              </a:spcBef>
              <a:buFont typeface="Cabin"/>
              <a:buNone/>
              <a:defRPr sz="1300" b="1"/>
            </a:lvl2pPr>
            <a:lvl3pPr marL="609569" indent="-12668" rtl="0">
              <a:spcBef>
                <a:spcPts val="0"/>
              </a:spcBef>
              <a:buFont typeface="Cabin"/>
              <a:buNone/>
              <a:defRPr sz="1200" b="1"/>
            </a:lvl3pPr>
            <a:lvl4pPr marL="914355" indent="-12655" rtl="0">
              <a:spcBef>
                <a:spcPts val="0"/>
              </a:spcBef>
              <a:buFont typeface="Cabin"/>
              <a:buNone/>
              <a:defRPr sz="1100" b="1"/>
            </a:lvl4pPr>
            <a:lvl5pPr marL="1219139" indent="-12638" rtl="0">
              <a:spcBef>
                <a:spcPts val="0"/>
              </a:spcBef>
              <a:buFont typeface="Cabin"/>
              <a:buNone/>
              <a:defRPr sz="1100" b="1"/>
            </a:lvl5pPr>
            <a:lvl6pPr marL="1523924" indent="-12624" rtl="0">
              <a:spcBef>
                <a:spcPts val="0"/>
              </a:spcBef>
              <a:buFont typeface="Cabin"/>
              <a:buNone/>
              <a:defRPr sz="1100" b="1"/>
            </a:lvl6pPr>
            <a:lvl7pPr marL="1828708" indent="-12607" rtl="0">
              <a:spcBef>
                <a:spcPts val="0"/>
              </a:spcBef>
              <a:buFont typeface="Cabin"/>
              <a:buNone/>
              <a:defRPr sz="1100" b="1"/>
            </a:lvl7pPr>
            <a:lvl8pPr marL="2133494" indent="-12593" rtl="0">
              <a:spcBef>
                <a:spcPts val="0"/>
              </a:spcBef>
              <a:buFont typeface="Cabin"/>
              <a:buNone/>
              <a:defRPr sz="1100" b="1"/>
            </a:lvl8pPr>
            <a:lvl9pPr marL="2438278" indent="-12577" rtl="0">
              <a:spcBef>
                <a:spcPts val="0"/>
              </a:spcBef>
              <a:buFont typeface="Cabin"/>
              <a:buNone/>
              <a:defRPr sz="1100" b="1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812879" y="2899834"/>
            <a:ext cx="7183610" cy="5268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600"/>
            </a:lvl1pPr>
            <a:lvl2pPr rtl="0">
              <a:spcBef>
                <a:spcPts val="0"/>
              </a:spcBef>
              <a:defRPr sz="13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1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100"/>
            </a:lvl6pPr>
            <a:lvl7pPr rtl="0">
              <a:spcBef>
                <a:spcPts val="0"/>
              </a:spcBef>
              <a:defRPr sz="1100"/>
            </a:lvl7pPr>
            <a:lvl8pPr rtl="0">
              <a:spcBef>
                <a:spcPts val="0"/>
              </a:spcBef>
              <a:defRPr sz="1100"/>
            </a:lvl8pPr>
            <a:lvl9pPr rtl="0">
              <a:spcBef>
                <a:spcPts val="0"/>
              </a:spcBef>
              <a:defRPr sz="11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8258982" y="2046816"/>
            <a:ext cx="7185726" cy="853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 sz="1600" b="1"/>
            </a:lvl1pPr>
            <a:lvl2pPr marL="304785" indent="-12685" rtl="0">
              <a:spcBef>
                <a:spcPts val="0"/>
              </a:spcBef>
              <a:buFont typeface="Cabin"/>
              <a:buNone/>
              <a:defRPr sz="1300" b="1"/>
            </a:lvl2pPr>
            <a:lvl3pPr marL="609569" indent="-12668" rtl="0">
              <a:spcBef>
                <a:spcPts val="0"/>
              </a:spcBef>
              <a:buFont typeface="Cabin"/>
              <a:buNone/>
              <a:defRPr sz="1200" b="1"/>
            </a:lvl3pPr>
            <a:lvl4pPr marL="914355" indent="-12655" rtl="0">
              <a:spcBef>
                <a:spcPts val="0"/>
              </a:spcBef>
              <a:buFont typeface="Cabin"/>
              <a:buNone/>
              <a:defRPr sz="1100" b="1"/>
            </a:lvl4pPr>
            <a:lvl5pPr marL="1219139" indent="-12638" rtl="0">
              <a:spcBef>
                <a:spcPts val="0"/>
              </a:spcBef>
              <a:buFont typeface="Cabin"/>
              <a:buNone/>
              <a:defRPr sz="1100" b="1"/>
            </a:lvl5pPr>
            <a:lvl6pPr marL="1523924" indent="-12624" rtl="0">
              <a:spcBef>
                <a:spcPts val="0"/>
              </a:spcBef>
              <a:buFont typeface="Cabin"/>
              <a:buNone/>
              <a:defRPr sz="1100" b="1"/>
            </a:lvl6pPr>
            <a:lvl7pPr marL="1828708" indent="-12607" rtl="0">
              <a:spcBef>
                <a:spcPts val="0"/>
              </a:spcBef>
              <a:buFont typeface="Cabin"/>
              <a:buNone/>
              <a:defRPr sz="1100" b="1"/>
            </a:lvl7pPr>
            <a:lvl8pPr marL="2133494" indent="-12593" rtl="0">
              <a:spcBef>
                <a:spcPts val="0"/>
              </a:spcBef>
              <a:buFont typeface="Cabin"/>
              <a:buNone/>
              <a:defRPr sz="1100" b="1"/>
            </a:lvl8pPr>
            <a:lvl9pPr marL="2438278" indent="-12577" rtl="0">
              <a:spcBef>
                <a:spcPts val="0"/>
              </a:spcBef>
              <a:buFont typeface="Cabin"/>
              <a:buNone/>
              <a:defRPr sz="1100" b="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8258982" y="2899834"/>
            <a:ext cx="7185726" cy="5268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600"/>
            </a:lvl1pPr>
            <a:lvl2pPr rtl="0">
              <a:spcBef>
                <a:spcPts val="0"/>
              </a:spcBef>
              <a:defRPr sz="13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1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100"/>
            </a:lvl6pPr>
            <a:lvl7pPr rtl="0">
              <a:spcBef>
                <a:spcPts val="0"/>
              </a:spcBef>
              <a:defRPr sz="1100"/>
            </a:lvl7pPr>
            <a:lvl8pPr rtl="0">
              <a:spcBef>
                <a:spcPts val="0"/>
              </a:spcBef>
              <a:defRPr sz="1100"/>
            </a:lvl8pPr>
            <a:lvl9pPr rtl="0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12881" y="366183"/>
            <a:ext cx="1463182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0478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0956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14355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19139" algn="ctr" rtl="0">
              <a:spcBef>
                <a:spcPts val="0"/>
              </a:spcBef>
              <a:spcAft>
                <a:spcPts val="0"/>
              </a:spcAft>
              <a:defRPr sz="7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12879" y="2133600"/>
            <a:ext cx="7265110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9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3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179600" y="2133600"/>
            <a:ext cx="7265110" cy="6034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9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3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3784600" y="2751136"/>
            <a:ext cx="11609386" cy="178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indows </a:t>
            </a: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inux </a:t>
            </a: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pache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ySQL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HP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540125" y="931862"/>
            <a:ext cx="104997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7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 Local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3784600" y="2751136"/>
            <a:ext cx="11609400" cy="1787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b="1" dirty="0">
                <a:solidFill>
                  <a:srgbClr val="1A74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ySQL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curso_php</a:t>
            </a:r>
            <a:endParaRPr lang="en-US"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PHPMyAdmin</a:t>
            </a:r>
            <a:endParaRPr lang="en-US"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9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59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3540125" y="931862"/>
            <a:ext cx="104997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7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local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540125" y="931862"/>
            <a:ext cx="104997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7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Editor de </a:t>
            </a:r>
            <a:r>
              <a:rPr lang="en-US" sz="70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endParaRPr lang="en-US" sz="7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540125" y="2095500"/>
            <a:ext cx="11173200" cy="519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33400" marR="0" lvl="3" indent="-533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PHPStorm</a:t>
            </a:r>
            <a:endParaRPr lang="en-US" sz="47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Sublime Text</a:t>
            </a: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Notepad++</a:t>
            </a: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 o Vim o </a:t>
            </a:r>
            <a:r>
              <a:rPr lang="en-US" sz="47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Emacs</a:t>
            </a:r>
            <a:endParaRPr lang="en-US" sz="47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33400" marR="0" lvl="3" indent="-533400" algn="l" rtl="0">
              <a:lnSpc>
                <a:spcPct val="110000"/>
              </a:lnSpc>
              <a:spcBef>
                <a:spcPts val="3300"/>
              </a:spcBef>
              <a:spcAft>
                <a:spcPts val="0"/>
              </a:spcAft>
              <a:buClr>
                <a:srgbClr val="585858"/>
              </a:buClr>
              <a:buSzPct val="100000"/>
              <a:buFont typeface="Helvetica Neue"/>
              <a:buChar char="•"/>
            </a:pPr>
            <a:r>
              <a:rPr lang="en-US" sz="47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Netbeans</a:t>
            </a:r>
            <a:r>
              <a:rPr lang="en-US" sz="47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G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Personnalisé</PresentationFormat>
  <Paragraphs>21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Permanent Marker</vt:lpstr>
      <vt:lpstr>Arial</vt:lpstr>
      <vt:lpstr>Cabin</vt:lpstr>
      <vt:lpstr>Helvetica Neue</vt:lpstr>
      <vt:lpstr>BG1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Alicia Ortega</dc:creator>
  <cp:lastModifiedBy>Trainer Trainer</cp:lastModifiedBy>
  <cp:revision>3</cp:revision>
  <dcterms:modified xsi:type="dcterms:W3CDTF">2015-11-11T09:55:53Z</dcterms:modified>
</cp:coreProperties>
</file>