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14"/>
  </p:notesMasterIdLst>
  <p:sldIdLst>
    <p:sldId id="281" r:id="rId2"/>
    <p:sldId id="270" r:id="rId3"/>
    <p:sldId id="271" r:id="rId4"/>
    <p:sldId id="272" r:id="rId5"/>
    <p:sldId id="286" r:id="rId6"/>
    <p:sldId id="274" r:id="rId7"/>
    <p:sldId id="279" r:id="rId8"/>
    <p:sldId id="287" r:id="rId9"/>
    <p:sldId id="282" r:id="rId10"/>
    <p:sldId id="277" r:id="rId11"/>
    <p:sldId id="278" r:id="rId12"/>
    <p:sldId id="283" r:id="rId13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9472" autoAdjust="0"/>
  </p:normalViewPr>
  <p:slideViewPr>
    <p:cSldViewPr>
      <p:cViewPr>
        <p:scale>
          <a:sx n="75" d="100"/>
          <a:sy n="75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7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7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33AFD9B-BC7B-4BB7-8965-41C2942D7857}" type="datetimeFigureOut">
              <a:rPr lang="en-US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3609"/>
            <a:ext cx="5486400" cy="4476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7"/>
            <a:ext cx="2971800" cy="4967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7"/>
            <a:ext cx="2971800" cy="4967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6837A5-AB95-4EBD-BC29-C4076F79A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4652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6837A5-AB95-4EBD-BC29-C4076F79A06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871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090D1-3A27-4CD3-927C-05427D73E4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855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 descr="INDONESIAN CULTUR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57400"/>
            <a:ext cx="457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UG1A.png"/>
          <p:cNvPicPr>
            <a:picLocks noChangeAspect="1"/>
          </p:cNvPicPr>
          <p:nvPr/>
        </p:nvPicPr>
        <p:blipFill>
          <a:blip r:embed="rId3" cstate="print"/>
          <a:srcRect l="17439" r="9309"/>
          <a:stretch>
            <a:fillRect/>
          </a:stretch>
        </p:blipFill>
        <p:spPr bwMode="auto">
          <a:xfrm>
            <a:off x="76200" y="1524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i.png"/>
          <p:cNvPicPr>
            <a:picLocks noChangeAspect="1"/>
          </p:cNvPicPr>
          <p:nvPr/>
        </p:nvPicPr>
        <p:blipFill>
          <a:blip r:embed="rId4" cstate="print"/>
          <a:srcRect r="45000"/>
          <a:stretch>
            <a:fillRect/>
          </a:stretch>
        </p:blipFill>
        <p:spPr bwMode="auto">
          <a:xfrm>
            <a:off x="6400800" y="5943600"/>
            <a:ext cx="25146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4572000" cy="2514600"/>
          </a:xfrm>
        </p:spPr>
        <p:txBody>
          <a:bodyPr/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8458200" cy="14478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OOTER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EADER1 cop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01600"/>
            <a:ext cx="70866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238F09-1FAC-4850-9C91-1CC80DCC1E9C}" type="datetimeFigureOut">
              <a:rPr lang="en-US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19254F-688B-4BED-BEC5-90B584A59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PERMAINAN BOMBERMAN BERBASIS UNITY 3D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87630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Nama		: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Malik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Abdul Aziz	</a:t>
            </a:r>
            <a:endParaRPr lang="id-ID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id-ID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NPM		: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56414339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: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Industri</a:t>
            </a:r>
            <a:endParaRPr lang="id-ID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Jurusan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: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Informatika</a:t>
            </a: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id-ID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Pembimbing 	: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Farida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Skom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MMSI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987729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4953000"/>
          </a:xfrm>
        </p:spPr>
        <p:txBody>
          <a:bodyPr/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Permainan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bomberman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unity 3d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diterapkan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desktop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level-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nya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high score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minta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pemain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memainkan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permainan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uji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coba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diterapkan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laptop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disimpukan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berjalan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laptop ASUS A455L.</a:t>
            </a:r>
          </a:p>
          <a:p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08416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48006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Diharapkan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user interface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kreatif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Arena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kompleks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Android.</a:t>
            </a:r>
          </a:p>
        </p:txBody>
      </p:sp>
    </p:spTree>
    <p:extLst>
      <p:ext uri="{BB962C8B-B14F-4D97-AF65-F5344CB8AC3E}">
        <p14:creationId xmlns:p14="http://schemas.microsoft.com/office/powerpoint/2010/main" xmlns="" val="221922589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10600" cy="3810000"/>
          </a:xfrm>
        </p:spPr>
        <p:txBody>
          <a:bodyPr/>
          <a:lstStyle/>
          <a:p>
            <a:pPr algn="ctr">
              <a:buNone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TERIMA KASIH </a:t>
            </a:r>
          </a:p>
          <a:p>
            <a:pPr algn="ctr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ATAS PERHATIANNYA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-42807"/>
            <a:ext cx="6781800" cy="730250"/>
          </a:xfrm>
        </p:spPr>
        <p:txBody>
          <a:bodyPr>
            <a:normAutofit fontScale="90000"/>
          </a:bodyPr>
          <a:lstStyle/>
          <a:p>
            <a:pPr marL="342900" indent="-342900"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LATAR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BELAKANG MASALAH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800600"/>
          </a:xfrm>
        </p:spPr>
        <p:txBody>
          <a:bodyPr/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kemajuan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pesat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seiring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kemajuan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game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pesat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tahun-tahun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belakangan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game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dihasilkan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tema-tema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pun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kalangan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anak-anak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diperkenalkan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kalangan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bernostalgia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permainan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70’an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80’an.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BATASAN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Membuatnya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game engine Unity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Blender.  Game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sebatas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offline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game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score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high score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prestasi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kemenangan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pemain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capai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Permainan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dimainkan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pemain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dimainkan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Permainan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total 20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level.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level,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rintangan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berganti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76545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TUJUAN PENULISAN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i="1" dirty="0" smtClean="0"/>
              <a:t>game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i="1" dirty="0" smtClean="0"/>
              <a:t>game 3D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game engine Unity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i="1" dirty="0" smtClean="0"/>
              <a:t>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dinikmati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diingat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yang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memainkannya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jaman</a:t>
            </a:r>
            <a:r>
              <a:rPr lang="en-US" dirty="0" smtClean="0"/>
              <a:t> 70’an </a:t>
            </a:r>
            <a:r>
              <a:rPr lang="en-US" dirty="0" err="1" smtClean="0"/>
              <a:t>sampai</a:t>
            </a:r>
            <a:r>
              <a:rPr lang="en-US" dirty="0" smtClean="0"/>
              <a:t> 80’an,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mengenalkan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memainkan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06760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METODE PENELITIAN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28600" y="2514600"/>
            <a:ext cx="1752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Perencanaan</a:t>
            </a:r>
            <a:endParaRPr lang="id-ID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638011" y="2514600"/>
            <a:ext cx="147678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Perancangan</a:t>
            </a:r>
            <a:endParaRPr lang="id-ID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7190133" y="2514600"/>
            <a:ext cx="164906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endParaRPr lang="id-ID" dirty="0"/>
          </a:p>
        </p:txBody>
      </p:sp>
      <p:sp>
        <p:nvSpPr>
          <p:cNvPr id="14" name="Arrow: Right 13"/>
          <p:cNvSpPr/>
          <p:nvPr/>
        </p:nvSpPr>
        <p:spPr>
          <a:xfrm>
            <a:off x="6605386" y="2895600"/>
            <a:ext cx="481214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: Rounded Corners 10"/>
          <p:cNvSpPr/>
          <p:nvPr/>
        </p:nvSpPr>
        <p:spPr>
          <a:xfrm>
            <a:off x="4827933" y="2514600"/>
            <a:ext cx="164906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Implementasi</a:t>
            </a:r>
            <a:endParaRPr lang="id-ID" dirty="0"/>
          </a:p>
        </p:txBody>
      </p:sp>
      <p:sp>
        <p:nvSpPr>
          <p:cNvPr id="16" name="Arrow: Right 13"/>
          <p:cNvSpPr/>
          <p:nvPr/>
        </p:nvSpPr>
        <p:spPr>
          <a:xfrm>
            <a:off x="4243186" y="2895600"/>
            <a:ext cx="481214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row: Right 13"/>
          <p:cNvSpPr/>
          <p:nvPr/>
        </p:nvSpPr>
        <p:spPr>
          <a:xfrm>
            <a:off x="2057400" y="2895600"/>
            <a:ext cx="481214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9657091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STRUKTUR NAVIGASI</a:t>
            </a:r>
          </a:p>
        </p:txBody>
      </p:sp>
      <p:pic>
        <p:nvPicPr>
          <p:cNvPr id="5" name="Content Placeholder 4" descr="FlowchartDiagram2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2505075"/>
            <a:ext cx="67246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707961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FLOWCHART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FlowchartDiagram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0361" y="1143000"/>
            <a:ext cx="2787078" cy="4800600"/>
          </a:xfrm>
        </p:spPr>
      </p:pic>
    </p:spTree>
    <p:extLst>
      <p:ext uri="{BB962C8B-B14F-4D97-AF65-F5344CB8AC3E}">
        <p14:creationId xmlns:p14="http://schemas.microsoft.com/office/powerpoint/2010/main" xmlns="" val="221242054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9144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Macam</a:t>
            </a:r>
            <a:r>
              <a:rPr lang="en-US" dirty="0" smtClean="0"/>
              <a:t> –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menu</a:t>
            </a:r>
            <a:endParaRPr lang="en-US" dirty="0"/>
          </a:p>
        </p:txBody>
      </p:sp>
      <p:pic>
        <p:nvPicPr>
          <p:cNvPr id="8" name="Picture 7" descr="menu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62" y="1359750"/>
            <a:ext cx="3243455" cy="1828800"/>
          </a:xfrm>
          <a:prstGeom prst="rect">
            <a:avLst/>
          </a:prstGeom>
        </p:spPr>
      </p:pic>
      <p:pic>
        <p:nvPicPr>
          <p:cNvPr id="10" name="Picture 9" descr="menu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05200"/>
            <a:ext cx="3249827" cy="1828800"/>
          </a:xfrm>
          <a:prstGeom prst="rect">
            <a:avLst/>
          </a:prstGeom>
        </p:spPr>
      </p:pic>
      <p:pic>
        <p:nvPicPr>
          <p:cNvPr id="12" name="Picture 11" descr="menu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371600"/>
            <a:ext cx="3257163" cy="1828800"/>
          </a:xfrm>
          <a:prstGeom prst="rect">
            <a:avLst/>
          </a:prstGeom>
        </p:spPr>
      </p:pic>
      <p:pic>
        <p:nvPicPr>
          <p:cNvPr id="13" name="Picture 12" descr="menu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505200"/>
            <a:ext cx="324384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346950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9" name="Picture 8" descr="outpu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3657600"/>
            <a:ext cx="3246195" cy="1828800"/>
          </a:xfrm>
          <a:prstGeom prst="rect">
            <a:avLst/>
          </a:prstGeom>
        </p:spPr>
      </p:pic>
      <p:pic>
        <p:nvPicPr>
          <p:cNvPr id="11" name="Picture 10" descr="outpu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1" y="1371600"/>
            <a:ext cx="3252201" cy="1828800"/>
          </a:xfrm>
          <a:prstGeom prst="rect">
            <a:avLst/>
          </a:prstGeom>
        </p:spPr>
      </p:pic>
      <p:pic>
        <p:nvPicPr>
          <p:cNvPr id="14" name="Picture 13" descr="output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90572" y="1373726"/>
            <a:ext cx="3244839" cy="1828800"/>
          </a:xfrm>
          <a:prstGeom prst="rect">
            <a:avLst/>
          </a:prstGeom>
        </p:spPr>
      </p:pic>
      <p:pic>
        <p:nvPicPr>
          <p:cNvPr id="15" name="Picture 14" descr="output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3657600"/>
            <a:ext cx="3256891" cy="1828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33600" y="91440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346950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5193</TotalTime>
  <Words>291</Words>
  <Application>Microsoft Office PowerPoint</Application>
  <PresentationFormat>On-screen Show (4:3)</PresentationFormat>
  <Paragraphs>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Theme1</vt:lpstr>
      <vt:lpstr>PERMAINAN BOMBERMAN BERBASIS UNITY 3D </vt:lpstr>
      <vt:lpstr>LATAR BELAKANG MASALAH</vt:lpstr>
      <vt:lpstr>BATASAN MASALAH</vt:lpstr>
      <vt:lpstr>TUJUAN PENULISAN</vt:lpstr>
      <vt:lpstr>METODE PENELITIAN</vt:lpstr>
      <vt:lpstr>STRUKTUR NAVIGASI</vt:lpstr>
      <vt:lpstr>FLOWCHART</vt:lpstr>
      <vt:lpstr>OUTPUT</vt:lpstr>
      <vt:lpstr>OUTPUT</vt:lpstr>
      <vt:lpstr>KESIMPULAN</vt:lpstr>
      <vt:lpstr>SARAN</vt:lpstr>
      <vt:lpstr>Slide 12</vt:lpstr>
    </vt:vector>
  </TitlesOfParts>
  <Company>Nias_Island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Penjualan Barang Elektronik Pada Toko “XYZ”</dc:title>
  <dc:creator>RANGGA SEPTIAN</dc:creator>
  <cp:lastModifiedBy>L1-11</cp:lastModifiedBy>
  <cp:revision>363</cp:revision>
  <dcterms:created xsi:type="dcterms:W3CDTF">2009-10-08T10:56:11Z</dcterms:created>
  <dcterms:modified xsi:type="dcterms:W3CDTF">2017-10-03T07:38:23Z</dcterms:modified>
</cp:coreProperties>
</file>