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51" d="100"/>
          <a:sy n="51" d="100"/>
        </p:scale>
        <p:origin x="43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00E251-0D1D-482B-8DC3-C75C4671FC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63719B-E940-485D-8E65-3EE40C7FF320}">
      <dgm:prSet phldrT="[텍스트]"/>
      <dgm:spPr/>
      <dgm:t>
        <a:bodyPr/>
        <a:lstStyle/>
        <a:p>
          <a:pPr latinLnBrk="1"/>
          <a:r>
            <a:rPr lang="ko-KR" altLang="en-US" dirty="0" err="1"/>
            <a:t>첫페이지</a:t>
          </a:r>
          <a:endParaRPr lang="ko-KR" altLang="en-US" dirty="0"/>
        </a:p>
      </dgm:t>
    </dgm:pt>
    <dgm:pt modelId="{ECAC9466-A252-427D-BB6E-E02A9AD85D66}" type="parTrans" cxnId="{EFAA32E9-73DE-4FFF-8558-32D59E7316CD}">
      <dgm:prSet/>
      <dgm:spPr/>
      <dgm:t>
        <a:bodyPr/>
        <a:lstStyle/>
        <a:p>
          <a:pPr latinLnBrk="1"/>
          <a:endParaRPr lang="ko-KR" altLang="en-US"/>
        </a:p>
      </dgm:t>
    </dgm:pt>
    <dgm:pt modelId="{35B71AEA-27A1-4DD0-82DF-F12EE6FF6F0A}" type="sibTrans" cxnId="{EFAA32E9-73DE-4FFF-8558-32D59E7316CD}">
      <dgm:prSet/>
      <dgm:spPr/>
      <dgm:t>
        <a:bodyPr/>
        <a:lstStyle/>
        <a:p>
          <a:pPr latinLnBrk="1"/>
          <a:endParaRPr lang="ko-KR" altLang="en-US"/>
        </a:p>
      </dgm:t>
    </dgm:pt>
    <dgm:pt modelId="{2CAE70CD-D840-4625-AEF0-C60708172566}" type="asst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C380C704-C00A-4726-A071-759B7AF3D633}" type="parTrans" cxnId="{D6A9C157-9C34-4105-AE6F-90ADC941A567}">
      <dgm:prSet/>
      <dgm:spPr/>
      <dgm:t>
        <a:bodyPr/>
        <a:lstStyle/>
        <a:p>
          <a:pPr latinLnBrk="1"/>
          <a:endParaRPr lang="ko-KR" altLang="en-US"/>
        </a:p>
      </dgm:t>
    </dgm:pt>
    <dgm:pt modelId="{F59FC003-BB78-4DD8-9E2B-44454A46A044}" type="sibTrans" cxnId="{D6A9C157-9C34-4105-AE6F-90ADC941A567}">
      <dgm:prSet/>
      <dgm:spPr/>
      <dgm:t>
        <a:bodyPr/>
        <a:lstStyle/>
        <a:p>
          <a:pPr latinLnBrk="1"/>
          <a:endParaRPr lang="ko-KR" altLang="en-US"/>
        </a:p>
      </dgm:t>
    </dgm:pt>
    <dgm:pt modelId="{6582A35C-1441-4982-B799-E9670B7C10F0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4D62BAD1-1691-408E-88BF-295CC0248EF2}" type="parTrans" cxnId="{5750CC75-18AA-4557-BD49-CF6ABB135692}">
      <dgm:prSet/>
      <dgm:spPr/>
      <dgm:t>
        <a:bodyPr/>
        <a:lstStyle/>
        <a:p>
          <a:pPr latinLnBrk="1"/>
          <a:endParaRPr lang="ko-KR" altLang="en-US"/>
        </a:p>
      </dgm:t>
    </dgm:pt>
    <dgm:pt modelId="{93E4F261-BB87-4D99-BE57-66645F32966F}" type="sibTrans" cxnId="{5750CC75-18AA-4557-BD49-CF6ABB135692}">
      <dgm:prSet/>
      <dgm:spPr/>
      <dgm:t>
        <a:bodyPr/>
        <a:lstStyle/>
        <a:p>
          <a:pPr latinLnBrk="1"/>
          <a:endParaRPr lang="ko-KR" altLang="en-US"/>
        </a:p>
      </dgm:t>
    </dgm:pt>
    <dgm:pt modelId="{6F57E2AA-8A7D-4008-85B8-ECB1B10353AF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CDC2E907-F660-4CD3-8182-B8AB5B1F12EA}" type="parTrans" cxnId="{7D80DBBE-8775-44E3-B8A5-F1D8B4C1217D}">
      <dgm:prSet/>
      <dgm:spPr/>
      <dgm:t>
        <a:bodyPr/>
        <a:lstStyle/>
        <a:p>
          <a:pPr latinLnBrk="1"/>
          <a:endParaRPr lang="ko-KR" altLang="en-US"/>
        </a:p>
      </dgm:t>
    </dgm:pt>
    <dgm:pt modelId="{DB09FD01-E0FD-45B6-9958-19B29D0E3DFE}" type="sibTrans" cxnId="{7D80DBBE-8775-44E3-B8A5-F1D8B4C1217D}">
      <dgm:prSet/>
      <dgm:spPr/>
      <dgm:t>
        <a:bodyPr/>
        <a:lstStyle/>
        <a:p>
          <a:pPr latinLnBrk="1"/>
          <a:endParaRPr lang="ko-KR" altLang="en-US"/>
        </a:p>
      </dgm:t>
    </dgm:pt>
    <dgm:pt modelId="{F89F2A5C-D690-4C27-B82D-62762D8A87C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C335A92-EDC4-4510-9BBB-89E1CE73DC5F}" type="parTrans" cxnId="{CE33E256-C4AD-485E-9DBB-68F0E85E3F31}">
      <dgm:prSet/>
      <dgm:spPr/>
      <dgm:t>
        <a:bodyPr/>
        <a:lstStyle/>
        <a:p>
          <a:pPr latinLnBrk="1"/>
          <a:endParaRPr lang="ko-KR" altLang="en-US"/>
        </a:p>
      </dgm:t>
    </dgm:pt>
    <dgm:pt modelId="{24E3A45E-E43F-48E6-AA74-A057F9C0B740}" type="sibTrans" cxnId="{CE33E256-C4AD-485E-9DBB-68F0E85E3F31}">
      <dgm:prSet/>
      <dgm:spPr/>
      <dgm:t>
        <a:bodyPr/>
        <a:lstStyle/>
        <a:p>
          <a:pPr latinLnBrk="1"/>
          <a:endParaRPr lang="ko-KR" altLang="en-US"/>
        </a:p>
      </dgm:t>
    </dgm:pt>
    <dgm:pt modelId="{59F6F242-AA87-46B7-BF8D-C93E964055F2}" type="pres">
      <dgm:prSet presAssocID="{8B00E251-0D1D-482B-8DC3-C75C4671FC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448B7C-3D47-46C9-AC53-33E00D8BAE21}" type="pres">
      <dgm:prSet presAssocID="{7463719B-E940-485D-8E65-3EE40C7FF320}" presName="hierRoot1" presStyleCnt="0">
        <dgm:presLayoutVars>
          <dgm:hierBranch val="init"/>
        </dgm:presLayoutVars>
      </dgm:prSet>
      <dgm:spPr/>
    </dgm:pt>
    <dgm:pt modelId="{DC138E54-6318-4A24-A9C0-A1361D61A42B}" type="pres">
      <dgm:prSet presAssocID="{7463719B-E940-485D-8E65-3EE40C7FF320}" presName="rootComposite1" presStyleCnt="0"/>
      <dgm:spPr/>
    </dgm:pt>
    <dgm:pt modelId="{A52EE7B2-602E-46E2-B9E4-654207A3DCD6}" type="pres">
      <dgm:prSet presAssocID="{7463719B-E940-485D-8E65-3EE40C7FF320}" presName="rootText1" presStyleLbl="node0" presStyleIdx="0" presStyleCnt="1">
        <dgm:presLayoutVars>
          <dgm:chPref val="3"/>
        </dgm:presLayoutVars>
      </dgm:prSet>
      <dgm:spPr/>
    </dgm:pt>
    <dgm:pt modelId="{FD259BC5-D1C1-4C84-BEAD-3DA94FBEF24C}" type="pres">
      <dgm:prSet presAssocID="{7463719B-E940-485D-8E65-3EE40C7FF320}" presName="rootConnector1" presStyleLbl="node1" presStyleIdx="0" presStyleCnt="0"/>
      <dgm:spPr/>
    </dgm:pt>
    <dgm:pt modelId="{EF2D650F-7298-457B-93FF-12D1273D2F0F}" type="pres">
      <dgm:prSet presAssocID="{7463719B-E940-485D-8E65-3EE40C7FF320}" presName="hierChild2" presStyleCnt="0"/>
      <dgm:spPr/>
    </dgm:pt>
    <dgm:pt modelId="{4D470FDE-62D0-4EBA-A34F-CEDACF780A55}" type="pres">
      <dgm:prSet presAssocID="{4D62BAD1-1691-408E-88BF-295CC0248EF2}" presName="Name37" presStyleLbl="parChTrans1D2" presStyleIdx="0" presStyleCnt="4"/>
      <dgm:spPr/>
    </dgm:pt>
    <dgm:pt modelId="{34D11CEA-3A05-47CA-A75B-782BF566EDAB}" type="pres">
      <dgm:prSet presAssocID="{6582A35C-1441-4982-B799-E9670B7C10F0}" presName="hierRoot2" presStyleCnt="0">
        <dgm:presLayoutVars>
          <dgm:hierBranch val="init"/>
        </dgm:presLayoutVars>
      </dgm:prSet>
      <dgm:spPr/>
    </dgm:pt>
    <dgm:pt modelId="{C5383206-278E-4DCA-936E-60CC57853EF7}" type="pres">
      <dgm:prSet presAssocID="{6582A35C-1441-4982-B799-E9670B7C10F0}" presName="rootComposite" presStyleCnt="0"/>
      <dgm:spPr/>
    </dgm:pt>
    <dgm:pt modelId="{EA0B8FAF-B010-483C-8F4C-056C5A0A6458}" type="pres">
      <dgm:prSet presAssocID="{6582A35C-1441-4982-B799-E9670B7C10F0}" presName="rootText" presStyleLbl="node2" presStyleIdx="0" presStyleCnt="3">
        <dgm:presLayoutVars>
          <dgm:chPref val="3"/>
        </dgm:presLayoutVars>
      </dgm:prSet>
      <dgm:spPr/>
    </dgm:pt>
    <dgm:pt modelId="{3274AF29-F6F9-43A9-A6E3-43BE3A8B05D6}" type="pres">
      <dgm:prSet presAssocID="{6582A35C-1441-4982-B799-E9670B7C10F0}" presName="rootConnector" presStyleLbl="node2" presStyleIdx="0" presStyleCnt="3"/>
      <dgm:spPr/>
    </dgm:pt>
    <dgm:pt modelId="{46F5886D-FE17-4CCD-AC1B-8CEC17CBD957}" type="pres">
      <dgm:prSet presAssocID="{6582A35C-1441-4982-B799-E9670B7C10F0}" presName="hierChild4" presStyleCnt="0"/>
      <dgm:spPr/>
    </dgm:pt>
    <dgm:pt modelId="{EEE729F9-F24C-4027-966A-2EC648660BB0}" type="pres">
      <dgm:prSet presAssocID="{6582A35C-1441-4982-B799-E9670B7C10F0}" presName="hierChild5" presStyleCnt="0"/>
      <dgm:spPr/>
    </dgm:pt>
    <dgm:pt modelId="{BF602D1F-FDCE-47A8-A6B8-450C1CE74B66}" type="pres">
      <dgm:prSet presAssocID="{CDC2E907-F660-4CD3-8182-B8AB5B1F12EA}" presName="Name37" presStyleLbl="parChTrans1D2" presStyleIdx="1" presStyleCnt="4"/>
      <dgm:spPr/>
    </dgm:pt>
    <dgm:pt modelId="{6931F62C-C2A1-44AB-9255-8A5BC3F63729}" type="pres">
      <dgm:prSet presAssocID="{6F57E2AA-8A7D-4008-85B8-ECB1B10353AF}" presName="hierRoot2" presStyleCnt="0">
        <dgm:presLayoutVars>
          <dgm:hierBranch val="init"/>
        </dgm:presLayoutVars>
      </dgm:prSet>
      <dgm:spPr/>
    </dgm:pt>
    <dgm:pt modelId="{24439F8A-6A9C-42F9-96F6-9F291096F195}" type="pres">
      <dgm:prSet presAssocID="{6F57E2AA-8A7D-4008-85B8-ECB1B10353AF}" presName="rootComposite" presStyleCnt="0"/>
      <dgm:spPr/>
    </dgm:pt>
    <dgm:pt modelId="{966D01A0-E920-4056-AFE0-7C4212F94CC2}" type="pres">
      <dgm:prSet presAssocID="{6F57E2AA-8A7D-4008-85B8-ECB1B10353AF}" presName="rootText" presStyleLbl="node2" presStyleIdx="1" presStyleCnt="3">
        <dgm:presLayoutVars>
          <dgm:chPref val="3"/>
        </dgm:presLayoutVars>
      </dgm:prSet>
      <dgm:spPr/>
    </dgm:pt>
    <dgm:pt modelId="{1ED8D2FB-C13F-49C8-BF96-CF3483C4540E}" type="pres">
      <dgm:prSet presAssocID="{6F57E2AA-8A7D-4008-85B8-ECB1B10353AF}" presName="rootConnector" presStyleLbl="node2" presStyleIdx="1" presStyleCnt="3"/>
      <dgm:spPr/>
    </dgm:pt>
    <dgm:pt modelId="{5736EBFE-12F0-4359-B000-6F5AC8772AAE}" type="pres">
      <dgm:prSet presAssocID="{6F57E2AA-8A7D-4008-85B8-ECB1B10353AF}" presName="hierChild4" presStyleCnt="0"/>
      <dgm:spPr/>
    </dgm:pt>
    <dgm:pt modelId="{132FB057-2B50-4986-BCA7-1A003C2360D1}" type="pres">
      <dgm:prSet presAssocID="{6F57E2AA-8A7D-4008-85B8-ECB1B10353AF}" presName="hierChild5" presStyleCnt="0"/>
      <dgm:spPr/>
    </dgm:pt>
    <dgm:pt modelId="{9BE79324-B8AE-439F-B902-4AC41E7F5CCB}" type="pres">
      <dgm:prSet presAssocID="{0C335A92-EDC4-4510-9BBB-89E1CE73DC5F}" presName="Name37" presStyleLbl="parChTrans1D2" presStyleIdx="2" presStyleCnt="4"/>
      <dgm:spPr/>
    </dgm:pt>
    <dgm:pt modelId="{3E2B1B10-FE60-4B9A-BA1B-530DF3AADB82}" type="pres">
      <dgm:prSet presAssocID="{F89F2A5C-D690-4C27-B82D-62762D8A87C5}" presName="hierRoot2" presStyleCnt="0">
        <dgm:presLayoutVars>
          <dgm:hierBranch val="init"/>
        </dgm:presLayoutVars>
      </dgm:prSet>
      <dgm:spPr/>
    </dgm:pt>
    <dgm:pt modelId="{46C8932B-526D-4AC3-A168-6FAF79BB0590}" type="pres">
      <dgm:prSet presAssocID="{F89F2A5C-D690-4C27-B82D-62762D8A87C5}" presName="rootComposite" presStyleCnt="0"/>
      <dgm:spPr/>
    </dgm:pt>
    <dgm:pt modelId="{D0313722-EAE9-4BFD-A22B-FDA122DF1F10}" type="pres">
      <dgm:prSet presAssocID="{F89F2A5C-D690-4C27-B82D-62762D8A87C5}" presName="rootText" presStyleLbl="node2" presStyleIdx="2" presStyleCnt="3">
        <dgm:presLayoutVars>
          <dgm:chPref val="3"/>
        </dgm:presLayoutVars>
      </dgm:prSet>
      <dgm:spPr/>
    </dgm:pt>
    <dgm:pt modelId="{46CCAAC6-5D54-47EE-8E9F-A431C7BC07DC}" type="pres">
      <dgm:prSet presAssocID="{F89F2A5C-D690-4C27-B82D-62762D8A87C5}" presName="rootConnector" presStyleLbl="node2" presStyleIdx="2" presStyleCnt="3"/>
      <dgm:spPr/>
    </dgm:pt>
    <dgm:pt modelId="{211F8010-8359-446D-BAB0-468FC23E05AF}" type="pres">
      <dgm:prSet presAssocID="{F89F2A5C-D690-4C27-B82D-62762D8A87C5}" presName="hierChild4" presStyleCnt="0"/>
      <dgm:spPr/>
    </dgm:pt>
    <dgm:pt modelId="{E0224E2A-C316-48B4-A605-13422FA3B2C2}" type="pres">
      <dgm:prSet presAssocID="{F89F2A5C-D690-4C27-B82D-62762D8A87C5}" presName="hierChild5" presStyleCnt="0"/>
      <dgm:spPr/>
    </dgm:pt>
    <dgm:pt modelId="{AD9E910F-8A8A-4176-9063-AC64D9CB9675}" type="pres">
      <dgm:prSet presAssocID="{7463719B-E940-485D-8E65-3EE40C7FF320}" presName="hierChild3" presStyleCnt="0"/>
      <dgm:spPr/>
    </dgm:pt>
    <dgm:pt modelId="{B7E106CD-9FA4-44F3-A47F-3E32264B9312}" type="pres">
      <dgm:prSet presAssocID="{C380C704-C00A-4726-A071-759B7AF3D633}" presName="Name111" presStyleLbl="parChTrans1D2" presStyleIdx="3" presStyleCnt="4"/>
      <dgm:spPr/>
    </dgm:pt>
    <dgm:pt modelId="{A6C68BF5-595A-4EE7-9C37-5CDE735D241F}" type="pres">
      <dgm:prSet presAssocID="{2CAE70CD-D840-4625-AEF0-C60708172566}" presName="hierRoot3" presStyleCnt="0">
        <dgm:presLayoutVars>
          <dgm:hierBranch val="init"/>
        </dgm:presLayoutVars>
      </dgm:prSet>
      <dgm:spPr/>
    </dgm:pt>
    <dgm:pt modelId="{EB393CFE-341F-4DF3-943F-53E533CB7F35}" type="pres">
      <dgm:prSet presAssocID="{2CAE70CD-D840-4625-AEF0-C60708172566}" presName="rootComposite3" presStyleCnt="0"/>
      <dgm:spPr/>
    </dgm:pt>
    <dgm:pt modelId="{ADE6F538-D215-48F7-AA8C-1963575732DF}" type="pres">
      <dgm:prSet presAssocID="{2CAE70CD-D840-4625-AEF0-C60708172566}" presName="rootText3" presStyleLbl="asst1" presStyleIdx="0" presStyleCnt="1">
        <dgm:presLayoutVars>
          <dgm:chPref val="3"/>
        </dgm:presLayoutVars>
      </dgm:prSet>
      <dgm:spPr/>
    </dgm:pt>
    <dgm:pt modelId="{265CC6C9-C823-4CC5-8B93-8AC7D2E067E4}" type="pres">
      <dgm:prSet presAssocID="{2CAE70CD-D840-4625-AEF0-C60708172566}" presName="rootConnector3" presStyleLbl="asst1" presStyleIdx="0" presStyleCnt="1"/>
      <dgm:spPr/>
    </dgm:pt>
    <dgm:pt modelId="{C577C332-C70C-4F00-AE08-B1CDFBD0428F}" type="pres">
      <dgm:prSet presAssocID="{2CAE70CD-D840-4625-AEF0-C60708172566}" presName="hierChild6" presStyleCnt="0"/>
      <dgm:spPr/>
    </dgm:pt>
    <dgm:pt modelId="{EDF64454-59D3-40BC-A5B1-E0E6A5AF4F59}" type="pres">
      <dgm:prSet presAssocID="{2CAE70CD-D840-4625-AEF0-C60708172566}" presName="hierChild7" presStyleCnt="0"/>
      <dgm:spPr/>
    </dgm:pt>
  </dgm:ptLst>
  <dgm:cxnLst>
    <dgm:cxn modelId="{0F12BB03-7A81-4EC3-AA08-274A510A9E04}" type="presOf" srcId="{7463719B-E940-485D-8E65-3EE40C7FF320}" destId="{FD259BC5-D1C1-4C84-BEAD-3DA94FBEF24C}" srcOrd="1" destOrd="0" presId="urn:microsoft.com/office/officeart/2005/8/layout/orgChart1"/>
    <dgm:cxn modelId="{E4B09313-FEA3-4B1F-8CA6-2F302EBF6115}" type="presOf" srcId="{4D62BAD1-1691-408E-88BF-295CC0248EF2}" destId="{4D470FDE-62D0-4EBA-A34F-CEDACF780A55}" srcOrd="0" destOrd="0" presId="urn:microsoft.com/office/officeart/2005/8/layout/orgChart1"/>
    <dgm:cxn modelId="{D1629435-D1FC-482C-97F9-378FCCE98682}" type="presOf" srcId="{6F57E2AA-8A7D-4008-85B8-ECB1B10353AF}" destId="{1ED8D2FB-C13F-49C8-BF96-CF3483C4540E}" srcOrd="1" destOrd="0" presId="urn:microsoft.com/office/officeart/2005/8/layout/orgChart1"/>
    <dgm:cxn modelId="{6F1F3D40-DD39-4211-82C3-0A97F87A841A}" type="presOf" srcId="{CDC2E907-F660-4CD3-8182-B8AB5B1F12EA}" destId="{BF602D1F-FDCE-47A8-A6B8-450C1CE74B66}" srcOrd="0" destOrd="0" presId="urn:microsoft.com/office/officeart/2005/8/layout/orgChart1"/>
    <dgm:cxn modelId="{426F0C60-0106-4323-8FC3-BA2B3B30CB33}" type="presOf" srcId="{0C335A92-EDC4-4510-9BBB-89E1CE73DC5F}" destId="{9BE79324-B8AE-439F-B902-4AC41E7F5CCB}" srcOrd="0" destOrd="0" presId="urn:microsoft.com/office/officeart/2005/8/layout/orgChart1"/>
    <dgm:cxn modelId="{3F4BF46B-C7E9-4EBF-9733-EFD0915E9D1F}" type="presOf" srcId="{6582A35C-1441-4982-B799-E9670B7C10F0}" destId="{EA0B8FAF-B010-483C-8F4C-056C5A0A6458}" srcOrd="0" destOrd="0" presId="urn:microsoft.com/office/officeart/2005/8/layout/orgChart1"/>
    <dgm:cxn modelId="{70B6F16C-65E1-4040-AF7A-BD502AF5FE03}" type="presOf" srcId="{F89F2A5C-D690-4C27-B82D-62762D8A87C5}" destId="{46CCAAC6-5D54-47EE-8E9F-A431C7BC07DC}" srcOrd="1" destOrd="0" presId="urn:microsoft.com/office/officeart/2005/8/layout/orgChart1"/>
    <dgm:cxn modelId="{4DA7674E-08FD-4986-9273-CB3F7A95D4BC}" type="presOf" srcId="{2CAE70CD-D840-4625-AEF0-C60708172566}" destId="{265CC6C9-C823-4CC5-8B93-8AC7D2E067E4}" srcOrd="1" destOrd="0" presId="urn:microsoft.com/office/officeart/2005/8/layout/orgChart1"/>
    <dgm:cxn modelId="{9BDAC76F-C94D-488E-98C6-5555C3D3F510}" type="presOf" srcId="{7463719B-E940-485D-8E65-3EE40C7FF320}" destId="{A52EE7B2-602E-46E2-B9E4-654207A3DCD6}" srcOrd="0" destOrd="0" presId="urn:microsoft.com/office/officeart/2005/8/layout/orgChart1"/>
    <dgm:cxn modelId="{5750CC75-18AA-4557-BD49-CF6ABB135692}" srcId="{7463719B-E940-485D-8E65-3EE40C7FF320}" destId="{6582A35C-1441-4982-B799-E9670B7C10F0}" srcOrd="1" destOrd="0" parTransId="{4D62BAD1-1691-408E-88BF-295CC0248EF2}" sibTransId="{93E4F261-BB87-4D99-BE57-66645F32966F}"/>
    <dgm:cxn modelId="{CE33E256-C4AD-485E-9DBB-68F0E85E3F31}" srcId="{7463719B-E940-485D-8E65-3EE40C7FF320}" destId="{F89F2A5C-D690-4C27-B82D-62762D8A87C5}" srcOrd="3" destOrd="0" parTransId="{0C335A92-EDC4-4510-9BBB-89E1CE73DC5F}" sibTransId="{24E3A45E-E43F-48E6-AA74-A057F9C0B740}"/>
    <dgm:cxn modelId="{D6A9C157-9C34-4105-AE6F-90ADC941A567}" srcId="{7463719B-E940-485D-8E65-3EE40C7FF320}" destId="{2CAE70CD-D840-4625-AEF0-C60708172566}" srcOrd="0" destOrd="0" parTransId="{C380C704-C00A-4726-A071-759B7AF3D633}" sibTransId="{F59FC003-BB78-4DD8-9E2B-44454A46A044}"/>
    <dgm:cxn modelId="{27920E84-F0E1-4DF2-AAE8-39B4235611EB}" type="presOf" srcId="{C380C704-C00A-4726-A071-759B7AF3D633}" destId="{B7E106CD-9FA4-44F3-A47F-3E32264B9312}" srcOrd="0" destOrd="0" presId="urn:microsoft.com/office/officeart/2005/8/layout/orgChart1"/>
    <dgm:cxn modelId="{7D7EE7A6-4F92-48B5-A8C7-8BAA28E3642C}" type="presOf" srcId="{2CAE70CD-D840-4625-AEF0-C60708172566}" destId="{ADE6F538-D215-48F7-AA8C-1963575732DF}" srcOrd="0" destOrd="0" presId="urn:microsoft.com/office/officeart/2005/8/layout/orgChart1"/>
    <dgm:cxn modelId="{7D80DBBE-8775-44E3-B8A5-F1D8B4C1217D}" srcId="{7463719B-E940-485D-8E65-3EE40C7FF320}" destId="{6F57E2AA-8A7D-4008-85B8-ECB1B10353AF}" srcOrd="2" destOrd="0" parTransId="{CDC2E907-F660-4CD3-8182-B8AB5B1F12EA}" sibTransId="{DB09FD01-E0FD-45B6-9958-19B29D0E3DFE}"/>
    <dgm:cxn modelId="{286D98C1-005A-4846-968D-F16B50445F24}" type="presOf" srcId="{6F57E2AA-8A7D-4008-85B8-ECB1B10353AF}" destId="{966D01A0-E920-4056-AFE0-7C4212F94CC2}" srcOrd="0" destOrd="0" presId="urn:microsoft.com/office/officeart/2005/8/layout/orgChart1"/>
    <dgm:cxn modelId="{EFAA32E9-73DE-4FFF-8558-32D59E7316CD}" srcId="{8B00E251-0D1D-482B-8DC3-C75C4671FCB3}" destId="{7463719B-E940-485D-8E65-3EE40C7FF320}" srcOrd="0" destOrd="0" parTransId="{ECAC9466-A252-427D-BB6E-E02A9AD85D66}" sibTransId="{35B71AEA-27A1-4DD0-82DF-F12EE6FF6F0A}"/>
    <dgm:cxn modelId="{731642F4-C3E2-4326-8141-32C9D775E5A3}" type="presOf" srcId="{6582A35C-1441-4982-B799-E9670B7C10F0}" destId="{3274AF29-F6F9-43A9-A6E3-43BE3A8B05D6}" srcOrd="1" destOrd="0" presId="urn:microsoft.com/office/officeart/2005/8/layout/orgChart1"/>
    <dgm:cxn modelId="{CE516DFC-2A48-4075-B19E-64A6D14CF720}" type="presOf" srcId="{F89F2A5C-D690-4C27-B82D-62762D8A87C5}" destId="{D0313722-EAE9-4BFD-A22B-FDA122DF1F10}" srcOrd="0" destOrd="0" presId="urn:microsoft.com/office/officeart/2005/8/layout/orgChart1"/>
    <dgm:cxn modelId="{7761F5FF-34C9-404A-A73C-1A799333B0EC}" type="presOf" srcId="{8B00E251-0D1D-482B-8DC3-C75C4671FCB3}" destId="{59F6F242-AA87-46B7-BF8D-C93E964055F2}" srcOrd="0" destOrd="0" presId="urn:microsoft.com/office/officeart/2005/8/layout/orgChart1"/>
    <dgm:cxn modelId="{03CD3551-A73E-4B09-9858-5731DB01CD1B}" type="presParOf" srcId="{59F6F242-AA87-46B7-BF8D-C93E964055F2}" destId="{3C448B7C-3D47-46C9-AC53-33E00D8BAE21}" srcOrd="0" destOrd="0" presId="urn:microsoft.com/office/officeart/2005/8/layout/orgChart1"/>
    <dgm:cxn modelId="{8F790EF8-DA16-45BF-9258-962CD3844EC2}" type="presParOf" srcId="{3C448B7C-3D47-46C9-AC53-33E00D8BAE21}" destId="{DC138E54-6318-4A24-A9C0-A1361D61A42B}" srcOrd="0" destOrd="0" presId="urn:microsoft.com/office/officeart/2005/8/layout/orgChart1"/>
    <dgm:cxn modelId="{B9D7F72E-DC3D-48F2-8666-5194581E0158}" type="presParOf" srcId="{DC138E54-6318-4A24-A9C0-A1361D61A42B}" destId="{A52EE7B2-602E-46E2-B9E4-654207A3DCD6}" srcOrd="0" destOrd="0" presId="urn:microsoft.com/office/officeart/2005/8/layout/orgChart1"/>
    <dgm:cxn modelId="{77855D73-BBA0-426A-A2A3-F1FD484B0D48}" type="presParOf" srcId="{DC138E54-6318-4A24-A9C0-A1361D61A42B}" destId="{FD259BC5-D1C1-4C84-BEAD-3DA94FBEF24C}" srcOrd="1" destOrd="0" presId="urn:microsoft.com/office/officeart/2005/8/layout/orgChart1"/>
    <dgm:cxn modelId="{B4CC1C4C-FB60-4FA2-9104-C33275B9E7FE}" type="presParOf" srcId="{3C448B7C-3D47-46C9-AC53-33E00D8BAE21}" destId="{EF2D650F-7298-457B-93FF-12D1273D2F0F}" srcOrd="1" destOrd="0" presId="urn:microsoft.com/office/officeart/2005/8/layout/orgChart1"/>
    <dgm:cxn modelId="{82419F45-C707-40CC-B046-D7F931CB47B5}" type="presParOf" srcId="{EF2D650F-7298-457B-93FF-12D1273D2F0F}" destId="{4D470FDE-62D0-4EBA-A34F-CEDACF780A55}" srcOrd="0" destOrd="0" presId="urn:microsoft.com/office/officeart/2005/8/layout/orgChart1"/>
    <dgm:cxn modelId="{9ECA77CB-5C70-45CB-8C75-0237F4E75D57}" type="presParOf" srcId="{EF2D650F-7298-457B-93FF-12D1273D2F0F}" destId="{34D11CEA-3A05-47CA-A75B-782BF566EDAB}" srcOrd="1" destOrd="0" presId="urn:microsoft.com/office/officeart/2005/8/layout/orgChart1"/>
    <dgm:cxn modelId="{A307B42A-D215-4F6A-A515-1FA265EC0A08}" type="presParOf" srcId="{34D11CEA-3A05-47CA-A75B-782BF566EDAB}" destId="{C5383206-278E-4DCA-936E-60CC57853EF7}" srcOrd="0" destOrd="0" presId="urn:microsoft.com/office/officeart/2005/8/layout/orgChart1"/>
    <dgm:cxn modelId="{486913CC-F35D-4564-8DB2-228477308428}" type="presParOf" srcId="{C5383206-278E-4DCA-936E-60CC57853EF7}" destId="{EA0B8FAF-B010-483C-8F4C-056C5A0A6458}" srcOrd="0" destOrd="0" presId="urn:microsoft.com/office/officeart/2005/8/layout/orgChart1"/>
    <dgm:cxn modelId="{19E3F2DF-AF81-472B-B958-D2E7E4A394BD}" type="presParOf" srcId="{C5383206-278E-4DCA-936E-60CC57853EF7}" destId="{3274AF29-F6F9-43A9-A6E3-43BE3A8B05D6}" srcOrd="1" destOrd="0" presId="urn:microsoft.com/office/officeart/2005/8/layout/orgChart1"/>
    <dgm:cxn modelId="{7DA8D00B-E0A7-4AAE-AAB9-95136315E9A4}" type="presParOf" srcId="{34D11CEA-3A05-47CA-A75B-782BF566EDAB}" destId="{46F5886D-FE17-4CCD-AC1B-8CEC17CBD957}" srcOrd="1" destOrd="0" presId="urn:microsoft.com/office/officeart/2005/8/layout/orgChart1"/>
    <dgm:cxn modelId="{F53A7B02-F197-4E6C-AE1A-DACB341796D0}" type="presParOf" srcId="{34D11CEA-3A05-47CA-A75B-782BF566EDAB}" destId="{EEE729F9-F24C-4027-966A-2EC648660BB0}" srcOrd="2" destOrd="0" presId="urn:microsoft.com/office/officeart/2005/8/layout/orgChart1"/>
    <dgm:cxn modelId="{4B5039DF-182A-4452-BD65-BD8C209916FD}" type="presParOf" srcId="{EF2D650F-7298-457B-93FF-12D1273D2F0F}" destId="{BF602D1F-FDCE-47A8-A6B8-450C1CE74B66}" srcOrd="2" destOrd="0" presId="urn:microsoft.com/office/officeart/2005/8/layout/orgChart1"/>
    <dgm:cxn modelId="{9F2D971E-7671-4091-BF6C-70DF1747377F}" type="presParOf" srcId="{EF2D650F-7298-457B-93FF-12D1273D2F0F}" destId="{6931F62C-C2A1-44AB-9255-8A5BC3F63729}" srcOrd="3" destOrd="0" presId="urn:microsoft.com/office/officeart/2005/8/layout/orgChart1"/>
    <dgm:cxn modelId="{B2DB758E-47C4-4B65-A4DD-B857E434B09D}" type="presParOf" srcId="{6931F62C-C2A1-44AB-9255-8A5BC3F63729}" destId="{24439F8A-6A9C-42F9-96F6-9F291096F195}" srcOrd="0" destOrd="0" presId="urn:microsoft.com/office/officeart/2005/8/layout/orgChart1"/>
    <dgm:cxn modelId="{8C0333D5-B098-4E57-B271-A92C6E6281F4}" type="presParOf" srcId="{24439F8A-6A9C-42F9-96F6-9F291096F195}" destId="{966D01A0-E920-4056-AFE0-7C4212F94CC2}" srcOrd="0" destOrd="0" presId="urn:microsoft.com/office/officeart/2005/8/layout/orgChart1"/>
    <dgm:cxn modelId="{827E5FB6-3C20-4D8F-858B-9E8E5D335B10}" type="presParOf" srcId="{24439F8A-6A9C-42F9-96F6-9F291096F195}" destId="{1ED8D2FB-C13F-49C8-BF96-CF3483C4540E}" srcOrd="1" destOrd="0" presId="urn:microsoft.com/office/officeart/2005/8/layout/orgChart1"/>
    <dgm:cxn modelId="{FEC1E036-DE44-42C4-A528-3E114B315046}" type="presParOf" srcId="{6931F62C-C2A1-44AB-9255-8A5BC3F63729}" destId="{5736EBFE-12F0-4359-B000-6F5AC8772AAE}" srcOrd="1" destOrd="0" presId="urn:microsoft.com/office/officeart/2005/8/layout/orgChart1"/>
    <dgm:cxn modelId="{09F213DC-5167-4278-AA31-0913530F4917}" type="presParOf" srcId="{6931F62C-C2A1-44AB-9255-8A5BC3F63729}" destId="{132FB057-2B50-4986-BCA7-1A003C2360D1}" srcOrd="2" destOrd="0" presId="urn:microsoft.com/office/officeart/2005/8/layout/orgChart1"/>
    <dgm:cxn modelId="{92269BC7-622E-4C49-AEC5-F52B36B7C8E0}" type="presParOf" srcId="{EF2D650F-7298-457B-93FF-12D1273D2F0F}" destId="{9BE79324-B8AE-439F-B902-4AC41E7F5CCB}" srcOrd="4" destOrd="0" presId="urn:microsoft.com/office/officeart/2005/8/layout/orgChart1"/>
    <dgm:cxn modelId="{06E620D9-D85E-4411-9701-F0B690B4D80C}" type="presParOf" srcId="{EF2D650F-7298-457B-93FF-12D1273D2F0F}" destId="{3E2B1B10-FE60-4B9A-BA1B-530DF3AADB82}" srcOrd="5" destOrd="0" presId="urn:microsoft.com/office/officeart/2005/8/layout/orgChart1"/>
    <dgm:cxn modelId="{6DE9625E-3DC6-491A-88A5-DDDF2DF2CBB6}" type="presParOf" srcId="{3E2B1B10-FE60-4B9A-BA1B-530DF3AADB82}" destId="{46C8932B-526D-4AC3-A168-6FAF79BB0590}" srcOrd="0" destOrd="0" presId="urn:microsoft.com/office/officeart/2005/8/layout/orgChart1"/>
    <dgm:cxn modelId="{4DAE99D4-7F70-4BEB-9BCD-2E45FBBEA269}" type="presParOf" srcId="{46C8932B-526D-4AC3-A168-6FAF79BB0590}" destId="{D0313722-EAE9-4BFD-A22B-FDA122DF1F10}" srcOrd="0" destOrd="0" presId="urn:microsoft.com/office/officeart/2005/8/layout/orgChart1"/>
    <dgm:cxn modelId="{0125A851-F460-4733-A455-9CBA0110D9D2}" type="presParOf" srcId="{46C8932B-526D-4AC3-A168-6FAF79BB0590}" destId="{46CCAAC6-5D54-47EE-8E9F-A431C7BC07DC}" srcOrd="1" destOrd="0" presId="urn:microsoft.com/office/officeart/2005/8/layout/orgChart1"/>
    <dgm:cxn modelId="{02E010D2-1E52-4D0D-94EB-5785C11E3AD0}" type="presParOf" srcId="{3E2B1B10-FE60-4B9A-BA1B-530DF3AADB82}" destId="{211F8010-8359-446D-BAB0-468FC23E05AF}" srcOrd="1" destOrd="0" presId="urn:microsoft.com/office/officeart/2005/8/layout/orgChart1"/>
    <dgm:cxn modelId="{A97E027F-BA5D-4475-A717-4EA98A8E47DD}" type="presParOf" srcId="{3E2B1B10-FE60-4B9A-BA1B-530DF3AADB82}" destId="{E0224E2A-C316-48B4-A605-13422FA3B2C2}" srcOrd="2" destOrd="0" presId="urn:microsoft.com/office/officeart/2005/8/layout/orgChart1"/>
    <dgm:cxn modelId="{2A7133F1-80FE-41FE-8F99-5EF64ADC32C8}" type="presParOf" srcId="{3C448B7C-3D47-46C9-AC53-33E00D8BAE21}" destId="{AD9E910F-8A8A-4176-9063-AC64D9CB9675}" srcOrd="2" destOrd="0" presId="urn:microsoft.com/office/officeart/2005/8/layout/orgChart1"/>
    <dgm:cxn modelId="{5345E9FF-AF37-43A2-9A65-A6AD5719971D}" type="presParOf" srcId="{AD9E910F-8A8A-4176-9063-AC64D9CB9675}" destId="{B7E106CD-9FA4-44F3-A47F-3E32264B9312}" srcOrd="0" destOrd="0" presId="urn:microsoft.com/office/officeart/2005/8/layout/orgChart1"/>
    <dgm:cxn modelId="{905206AB-6566-4E6C-A90D-25229C4EBD29}" type="presParOf" srcId="{AD9E910F-8A8A-4176-9063-AC64D9CB9675}" destId="{A6C68BF5-595A-4EE7-9C37-5CDE735D241F}" srcOrd="1" destOrd="0" presId="urn:microsoft.com/office/officeart/2005/8/layout/orgChart1"/>
    <dgm:cxn modelId="{D95D4B33-D703-44C8-88A6-204DE5C3DA98}" type="presParOf" srcId="{A6C68BF5-595A-4EE7-9C37-5CDE735D241F}" destId="{EB393CFE-341F-4DF3-943F-53E533CB7F35}" srcOrd="0" destOrd="0" presId="urn:microsoft.com/office/officeart/2005/8/layout/orgChart1"/>
    <dgm:cxn modelId="{0891298D-5D66-4170-8815-BBDB0E7F7B93}" type="presParOf" srcId="{EB393CFE-341F-4DF3-943F-53E533CB7F35}" destId="{ADE6F538-D215-48F7-AA8C-1963575732DF}" srcOrd="0" destOrd="0" presId="urn:microsoft.com/office/officeart/2005/8/layout/orgChart1"/>
    <dgm:cxn modelId="{30D07D88-9609-4AC8-A852-B11860E483B7}" type="presParOf" srcId="{EB393CFE-341F-4DF3-943F-53E533CB7F35}" destId="{265CC6C9-C823-4CC5-8B93-8AC7D2E067E4}" srcOrd="1" destOrd="0" presId="urn:microsoft.com/office/officeart/2005/8/layout/orgChart1"/>
    <dgm:cxn modelId="{CFF96901-1AF7-455C-8C06-EB0DE3E82344}" type="presParOf" srcId="{A6C68BF5-595A-4EE7-9C37-5CDE735D241F}" destId="{C577C332-C70C-4F00-AE08-B1CDFBD0428F}" srcOrd="1" destOrd="0" presId="urn:microsoft.com/office/officeart/2005/8/layout/orgChart1"/>
    <dgm:cxn modelId="{3F3D67CA-0CC7-4D34-99E2-51BFF0E6ACC0}" type="presParOf" srcId="{A6C68BF5-595A-4EE7-9C37-5CDE735D241F}" destId="{EDF64454-59D3-40BC-A5B1-E0E6A5AF4F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106CD-9FA4-44F3-A47F-3E32264B9312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79324-B8AE-439F-B902-4AC41E7F5CCB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02D1F-FDCE-47A8-A6B8-450C1CE74B66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70FDE-62D0-4EBA-A34F-CEDACF780A55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EE7B2-602E-46E2-B9E4-654207A3DCD6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 err="1"/>
            <a:t>첫페이지</a:t>
          </a:r>
          <a:endParaRPr lang="ko-KR" altLang="en-US" sz="4300" kern="1200" dirty="0"/>
        </a:p>
      </dsp:txBody>
      <dsp:txXfrm>
        <a:off x="4124985" y="665"/>
        <a:ext cx="2265629" cy="1132814"/>
      </dsp:txXfrm>
    </dsp:sp>
    <dsp:sp modelId="{EA0B8FAF-B010-483C-8F4C-056C5A0A6458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300" kern="1200"/>
        </a:p>
      </dsp:txBody>
      <dsp:txXfrm>
        <a:off x="1383574" y="3217858"/>
        <a:ext cx="2265629" cy="1132814"/>
      </dsp:txXfrm>
    </dsp:sp>
    <dsp:sp modelId="{966D01A0-E920-4056-AFE0-7C4212F94CC2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300" kern="1200"/>
        </a:p>
      </dsp:txBody>
      <dsp:txXfrm>
        <a:off x="4124985" y="3217858"/>
        <a:ext cx="2265629" cy="1132814"/>
      </dsp:txXfrm>
    </dsp:sp>
    <dsp:sp modelId="{D0313722-EAE9-4BFD-A22B-FDA122DF1F10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300" kern="1200"/>
        </a:p>
      </dsp:txBody>
      <dsp:txXfrm>
        <a:off x="6866396" y="3217858"/>
        <a:ext cx="2265629" cy="1132814"/>
      </dsp:txXfrm>
    </dsp:sp>
    <dsp:sp modelId="{ADE6F538-D215-48F7-AA8C-1963575732DF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300" kern="1200" dirty="0"/>
        </a:p>
      </dsp:txBody>
      <dsp:txXfrm>
        <a:off x="2754279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5FA78-7D71-435D-826A-09F335FD8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3D27F-386D-4D27-937A-A5C2C6ED0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8DD99-648C-44E8-BE83-D83F98A4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C8E34-1834-4CDB-968F-3316669B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54F6C-3554-4624-A4E4-C5F7163A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8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8450-ABC5-4458-B39E-4ED346D9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2D032-0F80-4318-A9CC-3DF977F19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71F87-31E0-4C3D-8859-75CC51AC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3B33C-086F-4800-A37C-C21DD240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BCACC-97F4-494F-9908-7F03672C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7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1F4E8-0663-4E10-892E-18D464754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5C779-D3E6-4BCF-B231-BA53A3BA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4834D-F354-4E32-BDCB-AE4525F0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93E6E-6AD9-486A-BE9F-6E28F7A7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A707F-2273-48B4-844E-B88C1EC0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2CAA2-C83A-4613-A39E-5A9B246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0256F-3999-4564-AAD4-8D922482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F0C43-76DC-4C2C-92C5-99131DEC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84460-095E-4AB3-AD2F-03E4605B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5AC93-0E39-4395-AF68-809C782A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5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93E57-0716-4E60-9EB8-C09C093C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3B03C-1D6E-4AD2-B1C2-5225C2E95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C8ED4-666B-4928-A5D3-0A97DFF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E1BF5-CED5-4703-AF37-1115F32D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58435-6B17-4469-A9BB-2BD28008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7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467C1-2623-431F-A2E5-AFF09B16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A018D-5609-4E06-8FD2-F7CA9F79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7AB12-634E-4CF7-B8D5-C9A850EA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42D49-38CB-4BE8-8A65-14E39289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1EC0E-A201-4D0F-8D52-BB767BDF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F3C65-9251-4618-9940-3EED670D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ADF83-6422-47EE-AC4F-C9FD655B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AC404-A0BB-4EA5-AAB8-3244243D3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FEA7E-EF38-41AF-BE2A-D997989F7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8E1063-F342-419F-ACFD-E61B535DC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A304E9-251C-4E73-813B-E273D6515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5B13A-0DC0-4C3D-A9AD-C4BC6354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0035C4-08FB-41EC-83C3-056045AA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85F5C1-852B-4A2E-AE95-299CE1F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E665-2466-43E9-98CB-DAC17AB3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AE5A59-6D79-44A5-AE70-17EDBA88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47203-FDB4-490B-B5D6-21D5F11B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E245AA-EE3B-4240-AE4E-D4928A34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23B8F2-E1A0-4E7C-99D9-AFE7F57E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AA5663-65DD-428B-8A72-A63CD806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92058-7B79-4D34-9BA2-92870D55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6927-87B1-4399-B967-708E03CB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BCA4A-9CE9-427C-8D5E-9CFE0A06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2A453-2330-4EE7-91C2-BA58B7A93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3CCE4-ACB6-4E97-A8D6-0DE3A624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82F87-8B4B-4E7C-9056-6325B558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ABC9B-20CF-4C61-AFAC-1470D3F5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6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C1986-060A-4ED3-A177-84BAA3F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7C3BED-E09C-42BD-A635-6B2007F3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F915D-D9E7-4495-9837-6102BD381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449AA-2232-4AAA-8BB2-BF217460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3EC0E-388F-45C2-BB13-37541BF0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58CC4-4EEB-448A-9F55-9E5BE59D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0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787123-6F68-4E17-B223-4BD0DB93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A437D-ACA7-466E-9C98-C7F23310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6B482-77A6-4A47-BBC9-9AD97CA36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12347-DE6E-45A1-B15B-D5B61F0ECD6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27C9D-4E68-4837-B510-BC5C39CA4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7DDBF-D3AE-4505-9296-795D4165D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FF75-78F5-4ED0-A81D-D4D01C6AE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6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8D18-0F6F-4D8E-B306-2428C8807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en-US" altLang="ko-KR" dirty="0"/>
              <a:t>OTT </a:t>
            </a:r>
            <a:r>
              <a:rPr lang="ko-KR" altLang="en-US" dirty="0"/>
              <a:t>정보 제공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43004-897D-42CE-90A0-59EAAF6D1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박세은</a:t>
            </a:r>
            <a:endParaRPr lang="en-US" altLang="ko-KR" dirty="0"/>
          </a:p>
          <a:p>
            <a:r>
              <a:rPr lang="ko-KR" altLang="en-US" dirty="0"/>
              <a:t>백은경</a:t>
            </a:r>
            <a:endParaRPr lang="en-US" altLang="ko-KR" dirty="0"/>
          </a:p>
          <a:p>
            <a:r>
              <a:rPr lang="ko-KR" altLang="en-US" dirty="0" err="1"/>
              <a:t>주한빛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88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6C38B-E6B4-4ADF-8BBC-2E7F8A9A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E422E-9E03-4320-8BF8-3FB027F9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8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5F526-8505-4E3D-935F-64D61722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F7238-3E22-47CE-9B3B-B561D8BF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6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94BC0-C239-49B9-9AE1-76AE2B0D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2AB31-4A11-4D94-AA66-B32D5557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제작 동기 및 목표</a:t>
            </a:r>
            <a:endParaRPr lang="en-US" altLang="ko-KR" dirty="0"/>
          </a:p>
          <a:p>
            <a:r>
              <a:rPr lang="ko-KR" altLang="en-US" dirty="0"/>
              <a:t>구현할 기능</a:t>
            </a:r>
            <a:endParaRPr lang="en-US" altLang="ko-KR" dirty="0"/>
          </a:p>
          <a:p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ko-KR" altLang="en-US" dirty="0"/>
              <a:t>프로젝트 일정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설계서</a:t>
            </a:r>
            <a:endParaRPr lang="en-US" altLang="ko-KR" dirty="0"/>
          </a:p>
          <a:p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r>
              <a:rPr lang="ko-KR" altLang="en-US" dirty="0"/>
              <a:t>메뉴 구조도</a:t>
            </a:r>
            <a:endParaRPr lang="en-US" altLang="ko-KR" dirty="0"/>
          </a:p>
          <a:p>
            <a:r>
              <a:rPr lang="ko-KR" altLang="en-US" dirty="0"/>
              <a:t>주요기능</a:t>
            </a:r>
            <a:endParaRPr lang="en-US" altLang="ko-KR" dirty="0"/>
          </a:p>
          <a:p>
            <a:r>
              <a:rPr lang="ko-KR" altLang="en-US" dirty="0"/>
              <a:t>화면구현</a:t>
            </a:r>
          </a:p>
        </p:txBody>
      </p:sp>
    </p:spTree>
    <p:extLst>
      <p:ext uri="{BB962C8B-B14F-4D97-AF65-F5344CB8AC3E}">
        <p14:creationId xmlns:p14="http://schemas.microsoft.com/office/powerpoint/2010/main" val="289631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F503-A7A4-4802-B3E1-FF48B95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50810-077D-4E02-9803-244580C8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넷플릭스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왓챠와</a:t>
            </a:r>
            <a:r>
              <a:rPr lang="ko-KR" altLang="en-US" dirty="0"/>
              <a:t> 같은 국내 </a:t>
            </a:r>
            <a:r>
              <a:rPr lang="en-US" altLang="ko-KR" dirty="0"/>
              <a:t>OTT </a:t>
            </a:r>
            <a:r>
              <a:rPr lang="ko-KR" altLang="en-US" dirty="0"/>
              <a:t>서비스가 요즘 인기가 많다</a:t>
            </a:r>
            <a:r>
              <a:rPr lang="en-US" altLang="ko-KR" dirty="0"/>
              <a:t>, </a:t>
            </a:r>
            <a:r>
              <a:rPr lang="ko-KR" altLang="en-US" dirty="0"/>
              <a:t>그러나 기존 사이트를 사용하면서 카테고리 선택과 컨텐츠 제공 정보 등 사용하기에 불편하다고 느낀 것들이 있었는데</a:t>
            </a:r>
            <a:r>
              <a:rPr lang="en-US" altLang="ko-KR" dirty="0"/>
              <a:t>, </a:t>
            </a:r>
            <a:r>
              <a:rPr lang="ko-KR" altLang="en-US" dirty="0"/>
              <a:t>이 프로젝트에서는 그 불편한 것들을 수정한 웹 사이트를 제작해 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37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A0105-7585-4259-8CCB-1D74E4F5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구현할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248B9-0315-4377-9466-92644844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사용자가 </a:t>
            </a:r>
            <a:r>
              <a:rPr lang="ko-KR" altLang="en-US" dirty="0" err="1"/>
              <a:t>추천받기</a:t>
            </a:r>
            <a:r>
              <a:rPr lang="ko-KR" altLang="en-US" dirty="0"/>
              <a:t> 원하는 컨텐츠를 정보 검색을 통해 추천해준다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카테고리 분류 기능으로 찾기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리뷰 검색으로 찾기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태그 검색으로 찾기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컨텐츠 클릭 시 해당 컨텐츠의 정보를 볼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사용자는 컨텐츠의 리뷰를 작성할 수 있다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스포일러 있음</a:t>
            </a:r>
            <a:r>
              <a:rPr lang="en-US" altLang="ko-KR" dirty="0"/>
              <a:t>/</a:t>
            </a:r>
            <a:r>
              <a:rPr lang="ko-KR" altLang="en-US" dirty="0"/>
              <a:t>없음 </a:t>
            </a:r>
            <a:r>
              <a:rPr lang="en-US" altLang="ko-KR" dirty="0"/>
              <a:t>=&gt; </a:t>
            </a:r>
            <a:r>
              <a:rPr lang="ko-KR" altLang="en-US" dirty="0"/>
              <a:t>체크박스로 선택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태그 추가 가능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별섬</a:t>
            </a:r>
            <a:r>
              <a:rPr lang="ko-KR" altLang="en-US" dirty="0"/>
              <a:t> 선택</a:t>
            </a:r>
            <a:r>
              <a:rPr lang="en-US" altLang="ko-KR" dirty="0"/>
              <a:t>(5</a:t>
            </a:r>
            <a:r>
              <a:rPr lang="ko-KR" altLang="en-US" dirty="0"/>
              <a:t>개 </a:t>
            </a:r>
            <a:r>
              <a:rPr lang="en-US" altLang="ko-KR" dirty="0"/>
              <a:t>max)</a:t>
            </a:r>
          </a:p>
        </p:txBody>
      </p:sp>
    </p:spTree>
    <p:extLst>
      <p:ext uri="{BB962C8B-B14F-4D97-AF65-F5344CB8AC3E}">
        <p14:creationId xmlns:p14="http://schemas.microsoft.com/office/powerpoint/2010/main" val="161546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7228F-4AA0-4AA0-B6CC-CEFFDAD8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EC1D2-ACD1-4796-BAC9-CBD5DC00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Code</a:t>
            </a:r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ko-KR" altLang="en-US" dirty="0" err="1"/>
              <a:t>리액트</a:t>
            </a:r>
            <a:endParaRPr lang="en-US" altLang="ko-KR" dirty="0"/>
          </a:p>
          <a:p>
            <a:pPr lvl="1"/>
            <a:r>
              <a:rPr lang="en-US" altLang="ko-KR" dirty="0"/>
              <a:t>Node.js</a:t>
            </a:r>
          </a:p>
          <a:p>
            <a:pPr lvl="1"/>
            <a:r>
              <a:rPr lang="en-US" altLang="ko-KR" dirty="0"/>
              <a:t>JavaScript</a:t>
            </a:r>
          </a:p>
          <a:p>
            <a:pPr lvl="1"/>
            <a:r>
              <a:rPr lang="en-US" altLang="ko-KR" dirty="0"/>
              <a:t>DB -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6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565BE-7C1E-497C-9805-4A035865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AAB01-D6A0-408C-8F5E-1EE6C687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530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1E50A-F05C-4B1F-A4C2-E8B057B6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설계서</a:t>
            </a:r>
            <a:r>
              <a:rPr lang="en-US" altLang="ko-KR" dirty="0"/>
              <a:t>(</a:t>
            </a:r>
            <a:r>
              <a:rPr lang="en-US" altLang="ko-KR" dirty="0" err="1"/>
              <a:t>Aquerytool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0D5B4-8714-4849-9765-811C10FC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6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5D8AF-921B-4512-8CFB-87DFE58E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A8DEC-A229-47FE-8F4F-3EAA180B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4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B4FB9-2DD1-498B-A0A6-FAC6A615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메뉴구조도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BA8291-185C-4EA9-B6A3-A8DB5528B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941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0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152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종합 OTT 정보 제공 사이트</vt:lpstr>
      <vt:lpstr>목차</vt:lpstr>
      <vt:lpstr>제작 동기 및 목표</vt:lpstr>
      <vt:lpstr>구현할 기능</vt:lpstr>
      <vt:lpstr>개발환경</vt:lpstr>
      <vt:lpstr>프로젝트 일정</vt:lpstr>
      <vt:lpstr>DB 설계서(Aquerytool 사용)</vt:lpstr>
      <vt:lpstr>E-R 다이어그램</vt:lpstr>
      <vt:lpstr>메뉴구조도</vt:lpstr>
      <vt:lpstr>주요 기능</vt:lpstr>
      <vt:lpstr>화면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 OTT 정보 제공 사이트</dc:title>
  <dc:creator>백 은경</dc:creator>
  <cp:lastModifiedBy>백 은경</cp:lastModifiedBy>
  <cp:revision>6</cp:revision>
  <dcterms:created xsi:type="dcterms:W3CDTF">2021-07-02T01:26:44Z</dcterms:created>
  <dcterms:modified xsi:type="dcterms:W3CDTF">2021-07-08T02:31:34Z</dcterms:modified>
</cp:coreProperties>
</file>