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2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6200-2A8A-D3A4-0E91-0664818E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3C72A-B5BB-10DF-CC60-27A6D330C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7566A-0B48-761D-85CE-F0CE7BDE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89033-38BE-283F-B4A6-7A776350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AEEF1-96F9-B22C-2702-8F7F41F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8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6632-4049-9C16-05C0-01C4187B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CE154-CD2A-8E5E-43CF-31FAF46F8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E29D4-6003-4A96-D74E-99566B07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462C6-9B2F-69BC-4AF8-A6A59FBD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5940-B7C5-075C-F645-0A921E20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5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461154-32EE-FDC6-1512-AB247F8D8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BE9FC-D56E-8F7A-2D95-0A6916033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55643-4780-AD91-B090-42F3EEA1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6A45E-D1B0-0F75-FD11-137270AA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BC5B4-9C03-6096-6838-C0D92EFA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07DD-1087-21D3-5C53-4DC123F3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56CD6-3C16-C2EE-8C2D-CCFA7746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297EC-D562-FB20-476B-38D07192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83FD4-B262-33CC-3223-674DC507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B47FF-667B-0FAA-A53F-8311874D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5EE6E-8EE3-A4F9-7DCC-68552263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AC894-C0CF-8F92-4C00-B2710F816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F23C-3A3B-808F-9DFE-A643A099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06A63-317C-BBB5-8798-7636826A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C3615-823C-4C4E-AE3A-6535BF2E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1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D1139-9252-B62E-1EE7-C46985E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96F27-C1A3-F3C9-E8E1-40A4C4A5A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948BE-214C-1C70-7B0A-1BF403D9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CF45A-F361-BAEF-4623-4EDB22B4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C7955-FC3C-F22B-1FAC-74411C5E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B3388-1C19-63F4-4AE6-6A06F111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7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7DD59-ED3C-BE39-E225-EB329F03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AE269-D87D-8984-508E-153E40EF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5FC048-C919-CD17-AD04-E5AD52D28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E7DFB-75CE-2F4C-4D5A-209921B7B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C5121C-989C-58C7-9A55-1C8A27798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E7922E-A216-4C58-9905-90698EC7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DB9EA6-E355-4A61-3F1C-35BCD681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A00DBA-58EC-8EBB-9519-A905EF8B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1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D0660-43EF-C940-7F83-9C23147E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810076-2181-E8A7-300E-879741B8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607A9-D4BB-9C8F-7419-9FCE8510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2F450-C543-D504-8206-39398FE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8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7F452-EAFE-7BD7-B931-90829574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9C8F51-FE51-8AD4-758D-CE8E3821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87D05-98D8-5195-E0DA-78D5EE58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6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A4D6C-CFA5-AF04-B0E5-8471A48B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513D-9310-AFD2-81E5-F9642D5F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DAA0D-7B36-7D84-8F0F-73ED0D0D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84ED0-4AC7-DF8C-6C2E-F65958F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8640F-431B-E297-2880-F8832113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CE151-649C-84AF-97B1-4C3B6D47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2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57AB5-FB80-CEDF-FAB2-224A83FC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FADBF5-8B09-8B17-4B0B-6747434C4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E1100-5959-6992-C63C-9E145DA83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A0617-EABA-5D8B-CD8E-C2D145B9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0F2DD-17E2-F034-7F74-F8FEB45F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2C803-C789-5760-5CBF-F0E25763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EC42C-B92E-3744-C9FB-D62911F2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4B065-B727-AF21-D894-214BEF6D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AFD3C-4051-70D7-AB45-EC26837AD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2B8AC-62A4-4E8D-BB8A-958624F7A9F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A22A-7132-CEF7-68CE-80C0DEE1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9084D-00B9-9105-AFE9-349D998B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F7DE9-A904-4FC6-8BF2-1A66B776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B79164-D808-713E-5FB1-D699B64A3C4F}"/>
              </a:ext>
            </a:extLst>
          </p:cNvPr>
          <p:cNvSpPr/>
          <p:nvPr/>
        </p:nvSpPr>
        <p:spPr>
          <a:xfrm>
            <a:off x="460690" y="132623"/>
            <a:ext cx="5042643" cy="6561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3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Self</a:t>
            </a:r>
            <a:r>
              <a:rPr lang="ko-KR" altLang="en-US" sz="4300" dirty="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43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recommendation</a:t>
            </a:r>
          </a:p>
          <a:p>
            <a:pPr algn="ctr"/>
            <a:r>
              <a:rPr lang="en-US" altLang="ko-KR" sz="1500" dirty="0">
                <a:latin typeface="Verdana" panose="020B0604030504040204" pitchFamily="34" charset="0"/>
                <a:ea typeface="Verdana" panose="020B0604030504040204" pitchFamily="34" charset="0"/>
              </a:rPr>
              <a:t>CHO SUNG HOON (Tony)</a:t>
            </a:r>
          </a:p>
          <a:p>
            <a:pPr algn="ctr"/>
            <a:endParaRPr lang="en-US" altLang="ko-KR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-KR" sz="2800" spc="-100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reason why you consider hiring me</a:t>
            </a:r>
          </a:p>
          <a:p>
            <a:pPr algn="ctr"/>
            <a:endParaRPr lang="en-US" altLang="ko-KR" sz="1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그림 5" descr="사무용품, 노트북, 사무 장비, 실내이(가) 표시된 사진&#10;&#10;자동 생성된 설명">
            <a:extLst>
              <a:ext uri="{FF2B5EF4-FFF2-40B4-BE49-F238E27FC236}">
                <a16:creationId xmlns:a16="http://schemas.microsoft.com/office/drawing/2014/main" id="{565915E2-6E3B-62F7-DAFE-E00FA7A7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32" y="0"/>
            <a:ext cx="6510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6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B79164-D808-713E-5FB1-D699B64A3C4F}"/>
              </a:ext>
            </a:extLst>
          </p:cNvPr>
          <p:cNvSpPr/>
          <p:nvPr/>
        </p:nvSpPr>
        <p:spPr>
          <a:xfrm>
            <a:off x="460689" y="98754"/>
            <a:ext cx="11257177" cy="123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Electrical engineering knowledge</a:t>
            </a:r>
            <a:endParaRPr lang="en-US" altLang="ko-KR" sz="4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43FE5-DEC5-CD50-DD33-06B310B33C22}"/>
              </a:ext>
            </a:extLst>
          </p:cNvPr>
          <p:cNvSpPr/>
          <p:nvPr/>
        </p:nvSpPr>
        <p:spPr>
          <a:xfrm>
            <a:off x="460689" y="1337731"/>
            <a:ext cx="11037044" cy="4148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Bachelor’s degree in Electrical, Electronic, and Communication Engineering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 15</a:t>
            </a: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years of experience in the field of development: MCU firmware, Linux kernel driver, IEEE 802.11 driver, wireless devices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 review and understand basic circuit diagrams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Acquired 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two types of certifications related to electrical engineering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Engineer Radio Telecommunication Equipment </a:t>
            </a: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 Aug. 16. 2004 from Korea Communications Agency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Engineer Electricity </a:t>
            </a: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 Nov. 06. 2006 from Human Resources Development Service of Korea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b="0" dirty="0">
              <a:solidFill>
                <a:srgbClr val="A9B7C6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7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B79164-D808-713E-5FB1-D699B64A3C4F}"/>
              </a:ext>
            </a:extLst>
          </p:cNvPr>
          <p:cNvSpPr/>
          <p:nvPr/>
        </p:nvSpPr>
        <p:spPr>
          <a:xfrm>
            <a:off x="350622" y="169331"/>
            <a:ext cx="11257177" cy="123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0" spc="-100" dirty="0">
                <a:solidFill>
                  <a:schemeClr val="accent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R&amp;D experience in embedded system on MCU </a:t>
            </a:r>
          </a:p>
          <a:p>
            <a:pPr algn="ctr"/>
            <a:r>
              <a:rPr lang="en-US" altLang="ko-KR" sz="3500" b="0" spc="-100" dirty="0">
                <a:solidFill>
                  <a:schemeClr val="accent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with C/C++ language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43FE5-DEC5-CD50-DD33-06B310B33C22}"/>
              </a:ext>
            </a:extLst>
          </p:cNvPr>
          <p:cNvSpPr/>
          <p:nvPr/>
        </p:nvSpPr>
        <p:spPr>
          <a:xfrm>
            <a:off x="460689" y="1408307"/>
            <a:ext cx="11037044" cy="528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Engaged in various embedded system developments with the following tools: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CCS (Code Composer Studio)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AVR Studio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ARM KEIL MDK (Microcontroller Development Kit)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Visual studio for developing middleware and chipset validation applications with C++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b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xperience developing with various interfaces: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SPI (Serial Peripheral Interface)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I2C (Inter-Integrated Circuit)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UART (Universal Asynchronous Receiver/Transmitter)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I2S (Inter-IC Sound bus)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GPIO (General Purpose Input Output)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SDIO (Secure Digital Input/Output)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0" dirty="0">
              <a:solidFill>
                <a:srgbClr val="A9B7C6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5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B79164-D808-713E-5FB1-D699B64A3C4F}"/>
              </a:ext>
            </a:extLst>
          </p:cNvPr>
          <p:cNvSpPr/>
          <p:nvPr/>
        </p:nvSpPr>
        <p:spPr>
          <a:xfrm>
            <a:off x="460689" y="183425"/>
            <a:ext cx="11257177" cy="123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0" dirty="0">
                <a:solidFill>
                  <a:schemeClr val="accent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Experience in MCU F/W development </a:t>
            </a:r>
          </a:p>
          <a:p>
            <a:pPr algn="ctr"/>
            <a:r>
              <a:rPr lang="en-US" altLang="ko-KR" sz="3500" b="0" dirty="0">
                <a:solidFill>
                  <a:schemeClr val="accent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 Free RTOS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43FE5-DEC5-CD50-DD33-06B310B33C22}"/>
              </a:ext>
            </a:extLst>
          </p:cNvPr>
          <p:cNvSpPr/>
          <p:nvPr/>
        </p:nvSpPr>
        <p:spPr>
          <a:xfrm>
            <a:off x="570755" y="1549400"/>
            <a:ext cx="11037044" cy="3352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have e</a:t>
            </a: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xperience in developing DVB-H/T and ISDB-T chipset device driver made by DiBcom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NewportMedia inc. </a:t>
            </a: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with various RTOS development such as: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Nucleus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Rex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WinCE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uC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/OS</a:t>
            </a:r>
          </a:p>
        </p:txBody>
      </p:sp>
    </p:spTree>
    <p:extLst>
      <p:ext uri="{BB962C8B-B14F-4D97-AF65-F5344CB8AC3E}">
        <p14:creationId xmlns:p14="http://schemas.microsoft.com/office/powerpoint/2010/main" val="31907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B79164-D808-713E-5FB1-D699B64A3C4F}"/>
              </a:ext>
            </a:extLst>
          </p:cNvPr>
          <p:cNvSpPr/>
          <p:nvPr/>
        </p:nvSpPr>
        <p:spPr>
          <a:xfrm>
            <a:off x="460689" y="124156"/>
            <a:ext cx="11257177" cy="123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0" dirty="0">
                <a:solidFill>
                  <a:schemeClr val="accent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IEEE802.11 Linux kernel maintainer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43FE5-DEC5-CD50-DD33-06B310B33C22}"/>
              </a:ext>
            </a:extLst>
          </p:cNvPr>
          <p:cNvSpPr/>
          <p:nvPr/>
        </p:nvSpPr>
        <p:spPr>
          <a:xfrm>
            <a:off x="570755" y="1244600"/>
            <a:ext cx="11147111" cy="123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have also engaged as Linux kernel maintainer of IEEE802.11 for</a:t>
            </a:r>
            <a:r>
              <a:rPr lang="ko-KR" alt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ko-KR" alt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Atmel</a:t>
            </a:r>
            <a:r>
              <a:rPr lang="ko-KR" alt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chipsets (acquired by Microchip in 2016)</a:t>
            </a:r>
          </a:p>
          <a:p>
            <a:endParaRPr lang="en-US" altLang="ko-K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5CD4BB-57F9-9E33-467E-52A715E2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" y="2245332"/>
            <a:ext cx="12143690" cy="4488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4C5D71-0384-F829-E93D-B869C18C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052" y="3365776"/>
            <a:ext cx="5590723" cy="17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1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B79164-D808-713E-5FB1-D699B64A3C4F}"/>
              </a:ext>
            </a:extLst>
          </p:cNvPr>
          <p:cNvSpPr/>
          <p:nvPr/>
        </p:nvSpPr>
        <p:spPr>
          <a:xfrm>
            <a:off x="460689" y="124156"/>
            <a:ext cx="11257177" cy="123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0" dirty="0">
                <a:solidFill>
                  <a:schemeClr val="accent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Understanding 802.11/BLE technology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43FE5-DEC5-CD50-DD33-06B310B33C22}"/>
              </a:ext>
            </a:extLst>
          </p:cNvPr>
          <p:cNvSpPr/>
          <p:nvPr/>
        </p:nvSpPr>
        <p:spPr>
          <a:xfrm>
            <a:off x="570755" y="1619943"/>
            <a:ext cx="11147111" cy="109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0" dirty="0">
              <a:solidFill>
                <a:schemeClr val="accent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Developed BLE device driver with Espressif ESP32 combo chipset to control HVAC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F52D02-F4BA-CD88-C06D-91ABCF5C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4" y="2697963"/>
            <a:ext cx="9236448" cy="2890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055259-F80E-5BFA-25E7-69C01CC0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564" y="3283280"/>
            <a:ext cx="5530536" cy="338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B79164-D808-713E-5FB1-D699B64A3C4F}"/>
              </a:ext>
            </a:extLst>
          </p:cNvPr>
          <p:cNvSpPr/>
          <p:nvPr/>
        </p:nvSpPr>
        <p:spPr>
          <a:xfrm>
            <a:off x="460689" y="124156"/>
            <a:ext cx="11257177" cy="123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 favorite tools</a:t>
            </a:r>
            <a:endParaRPr lang="en-US" altLang="ko-KR" sz="4000" b="0" dirty="0">
              <a:solidFill>
                <a:schemeClr val="accent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8" name="Picture 4" descr="Revisiting the Pain: The World without Git - DEV Community">
            <a:extLst>
              <a:ext uri="{FF2B5EF4-FFF2-40B4-BE49-F238E27FC236}">
                <a16:creationId xmlns:a16="http://schemas.microsoft.com/office/drawing/2014/main" id="{61212489-6E06-457B-FE5D-1844B1AD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69" y="2854608"/>
            <a:ext cx="4092838" cy="171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실전에서 효과보는 Jira툴 기반 요구사항 관리 | 개발자 Story | SKT Enterprise">
            <a:extLst>
              <a:ext uri="{FF2B5EF4-FFF2-40B4-BE49-F238E27FC236}">
                <a16:creationId xmlns:a16="http://schemas.microsoft.com/office/drawing/2014/main" id="{11793E9D-BB62-CFB9-B279-B9B13BE1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1" y="2487451"/>
            <a:ext cx="3255081" cy="220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nfluence brand resources: accessing high-guality vector logo SVG, brand  colors, and more.">
            <a:extLst>
              <a:ext uri="{FF2B5EF4-FFF2-40B4-BE49-F238E27FC236}">
                <a16:creationId xmlns:a16="http://schemas.microsoft.com/office/drawing/2014/main" id="{DD131EC4-E14B-556D-2800-26BF1697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90" y="2364089"/>
            <a:ext cx="3261418" cy="23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B79164-D808-713E-5FB1-D699B64A3C4F}"/>
              </a:ext>
            </a:extLst>
          </p:cNvPr>
          <p:cNvSpPr/>
          <p:nvPr/>
        </p:nvSpPr>
        <p:spPr>
          <a:xfrm>
            <a:off x="467412" y="2809512"/>
            <a:ext cx="11257177" cy="123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altLang="ko-KR" sz="4000" b="0" dirty="0">
              <a:solidFill>
                <a:schemeClr val="accent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288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성훈 조</dc:creator>
  <cp:lastModifiedBy>Tony Cho</cp:lastModifiedBy>
  <cp:revision>18</cp:revision>
  <dcterms:created xsi:type="dcterms:W3CDTF">2024-03-12T00:38:02Z</dcterms:created>
  <dcterms:modified xsi:type="dcterms:W3CDTF">2024-09-10T08:15:10Z</dcterms:modified>
</cp:coreProperties>
</file>