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c2bc9d7a6_9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c2bc9d7a6_9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2bc9d7a6_9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c2bc9d7a6_9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c2bc9d7a6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c2bc9d7a6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c2bc9d7a6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c2bc9d7a6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c2bc9d7a6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c2bc9d7a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c2bc9d7a6_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c2bc9d7a6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c2bc9d7a6_9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c2bc9d7a6_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c2bc9d7a6_9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c2bc9d7a6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Assignment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 38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Jake Back, Harry Cho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Objectives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DEMO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Client / Server system’s functionality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MongoDB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Metadata from Dataniz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Challenges &amp; Solutions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Suggestions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DEMO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Client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3422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ko"/>
              <a:t>Purpose: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Enables users to send queries to the server and retrieve results. Interactive user interface for query selection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ko"/>
              <a:t>Key Features: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Input: Accepts server IP and port (Menu display)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Query Validation: Only processes three predefined queries, rejecting invalid inputs with user-friendly messages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100" y="1292400"/>
            <a:ext cx="5409900" cy="35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18875" y="139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46475" y="956400"/>
            <a:ext cx="29553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1060"/>
              <a:t>Purpose:</a:t>
            </a:r>
            <a:endParaRPr b="1" sz="106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60"/>
              <a:t>Processes queries sent by the client and retrieves data from the database and performs calculations</a:t>
            </a:r>
            <a:endParaRPr sz="106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1060"/>
              <a:t>Key Features:</a:t>
            </a:r>
            <a:endParaRPr b="1" sz="106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60"/>
              <a:t>Database Integration: Processes data stored in MongoDB</a:t>
            </a:r>
            <a:endParaRPr sz="106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60"/>
              <a:t>Data Structure: Implements a binary search tree for efficient query processing</a:t>
            </a:r>
            <a:endParaRPr sz="106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60"/>
              <a:t>Unit Conversion: Calculates RH%, gallons, kWh as units</a:t>
            </a:r>
            <a:endParaRPr sz="106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060"/>
              <a:t>BST: Efficient data sorting and searching (order data by timestamps like data from the last three hours) </a:t>
            </a:r>
            <a:endParaRPr sz="106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ko" sz="1060"/>
              <a:t>Query Handling: Maps valid queries to processing functions</a:t>
            </a:r>
            <a:endParaRPr sz="106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06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650" y="139950"/>
            <a:ext cx="5916800" cy="47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MongoDB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5" y="1693325"/>
            <a:ext cx="2850724" cy="28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862" y="1693325"/>
            <a:ext cx="2272132" cy="28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9950" y="1693325"/>
            <a:ext cx="2774426" cy="28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480"/>
              <a:t>How metadata from dataniz was used to enhance the system</a:t>
            </a:r>
            <a:endParaRPr sz="348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We mainly used metadata for location, and used device names to help answer our queries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Challenges &amp; Solutions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ko" sz="1200"/>
              <a:t>Faced challenges getting dataniz to work properly ended up </a:t>
            </a:r>
            <a:r>
              <a:rPr lang="ko" sz="1200"/>
              <a:t>being</a:t>
            </a:r>
            <a:r>
              <a:rPr lang="ko" sz="1200"/>
              <a:t> trial and error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ko" sz="1200"/>
              <a:t>Getting the correct units from mongo to python (eg. timestamps) look into the mongo db to see the actual units and change accordingly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ko" sz="1200"/>
              <a:t>Users might input invalid queries or incorrect server details (IP, port)</a:t>
            </a:r>
            <a:endParaRPr sz="1200"/>
          </a:p>
          <a:p>
            <a:pPr indent="-2933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1200"/>
              <a:t>A query validation mechanism that compares user input against a predefined list of valid queries</a:t>
            </a:r>
            <a:endParaRPr sz="1200"/>
          </a:p>
          <a:p>
            <a:pPr indent="-2933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1200"/>
              <a:t>A retry mechanism for invalid IP or port inputs with user-friendly error messages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ko" sz="1200"/>
              <a:t>Server might be unavailable or connection could drop unexpectedly</a:t>
            </a:r>
            <a:endParaRPr sz="1200"/>
          </a:p>
          <a:p>
            <a:pPr indent="-2933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1200"/>
              <a:t>Added error handling for ‘ConnectionRefusedError’ (Client)</a:t>
            </a:r>
            <a:endParaRPr sz="1200"/>
          </a:p>
          <a:p>
            <a:pPr indent="-2933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1200"/>
              <a:t>Incorporated shutdown options (‘exit’) for better user experience. Otherwise, the program stays infinite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ko" sz="1200"/>
              <a:t>Searching through datasets stored in MongoDB could slow down response times</a:t>
            </a:r>
            <a:endParaRPr sz="1200"/>
          </a:p>
          <a:p>
            <a:pPr indent="-2933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1200"/>
              <a:t>Implemented a binary search tree for in-memory data organization and efficient query processing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ko" sz="1200"/>
              <a:t>IoT device timestamps needed conversion to UTC, and data had to be in specific units (e.g., RH%, gallons, kWh)</a:t>
            </a:r>
            <a:endParaRPr sz="1200"/>
          </a:p>
          <a:p>
            <a:pPr indent="-2933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1200"/>
              <a:t>Used pytz for precise timezone conversions.</a:t>
            </a:r>
            <a:endParaRPr sz="1200"/>
          </a:p>
          <a:p>
            <a:pPr indent="-2933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1200"/>
              <a:t>Added functions for unit conversion and calculations (e.g., RH% computation from moisture).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Dataniz Suggestions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Not the easiest to use and fix errors if they do arise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Metadata must deleted through db not directly from dataniz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Add built in unit conversions for the sensors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Improve some UI &amp; user-friendly tutorial for each sections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