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embeddedFontLst>
    <p:embeddedFont>
      <p:font typeface="나눔손글씨 펜" panose="03040600000000000000" pitchFamily="66" charset="-127"/>
      <p:regular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4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7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4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8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3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6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2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0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0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0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F8D2-AAA7-4DB9-8196-938FC81F869D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B2FA-B924-4AA9-8B92-CF31307D613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english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91" y="5151620"/>
            <a:ext cx="2871619" cy="143581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1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3435" y="1715678"/>
            <a:ext cx="6165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소프트웨어프로젝트</a:t>
            </a:r>
            <a:r>
              <a:rPr lang="en-US" altLang="ko-KR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</a:t>
            </a:r>
          </a:p>
          <a:p>
            <a:pPr algn="ctr"/>
            <a:r>
              <a:rPr lang="en-US" altLang="ko-KR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</a:t>
            </a:r>
            <a:r>
              <a:rPr lang="ko-KR" altLang="en-US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endParaRPr lang="ko-KR" altLang="en-US" sz="4800" dirty="0">
              <a:solidFill>
                <a:schemeClr val="accent4">
                  <a:lumMod val="20000"/>
                  <a:lumOff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3435" y="3874708"/>
            <a:ext cx="61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20191635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이강민   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20191642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이승화</a:t>
            </a:r>
          </a:p>
        </p:txBody>
      </p:sp>
    </p:spTree>
    <p:extLst>
      <p:ext uri="{BB962C8B-B14F-4D97-AF65-F5344CB8AC3E}">
        <p14:creationId xmlns:p14="http://schemas.microsoft.com/office/powerpoint/2010/main" val="59234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3435" y="2121030"/>
            <a:ext cx="616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435" y="3874708"/>
            <a:ext cx="61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20191635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이강민   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20191642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이승화</a:t>
            </a:r>
          </a:p>
        </p:txBody>
      </p:sp>
    </p:spTree>
    <p:extLst>
      <p:ext uri="{BB962C8B-B14F-4D97-AF65-F5344CB8AC3E}">
        <p14:creationId xmlns:p14="http://schemas.microsoft.com/office/powerpoint/2010/main" val="3954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65" y="286048"/>
            <a:ext cx="29254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영</a:t>
            </a:r>
            <a:r>
              <a:rPr lang="ko-KR" altLang="en-US" sz="8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1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2563" y="1668482"/>
            <a:ext cx="523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영어에 미치다</a:t>
            </a:r>
            <a:r>
              <a:rPr lang="en-US" altLang="ko-KR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; </a:t>
            </a:r>
            <a:r>
              <a:rPr lang="ko-KR" altLang="en-US" sz="36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영단어</a:t>
            </a:r>
            <a:r>
              <a:rPr lang="ko-KR" alt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학습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0331" y="2616135"/>
            <a:ext cx="45122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단어 학습</a:t>
            </a:r>
            <a:endParaRPr lang="en-US" altLang="ko-KR" sz="2400" i="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추가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삭제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카테고리 설정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인터넷 사전 뜻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예문 가져오기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 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Push 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</a:t>
            </a:r>
            <a:endParaRPr lang="en-US" altLang="ko-KR" sz="2400" i="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714" y="1006891"/>
            <a:ext cx="2894876" cy="3652119"/>
          </a:xfrm>
          <a:prstGeom prst="rect">
            <a:avLst/>
          </a:prstGeom>
          <a:solidFill>
            <a:srgbClr val="252934"/>
          </a:solidFill>
        </p:spPr>
      </p:pic>
    </p:spTree>
    <p:extLst>
      <p:ext uri="{BB962C8B-B14F-4D97-AF65-F5344CB8AC3E}">
        <p14:creationId xmlns:p14="http://schemas.microsoft.com/office/powerpoint/2010/main" val="376037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녹화_2019_12_19_07_27_13_383">
            <a:hlinkClick r:id="" action="ppaction://media"/>
            <a:extLst>
              <a:ext uri="{FF2B5EF4-FFF2-40B4-BE49-F238E27FC236}">
                <a16:creationId xmlns:a16="http://schemas.microsoft.com/office/drawing/2014/main" id="{30A5B96A-8B6C-4B3B-87B9-8D12E6DE4D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4006" y="0"/>
            <a:ext cx="6503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8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221" y="611387"/>
            <a:ext cx="4657725" cy="46577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0138" y="103695"/>
            <a:ext cx="3590460" cy="41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i="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dataManager.py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96221" y="103695"/>
            <a:ext cx="3590460" cy="41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word.py</a:t>
            </a:r>
            <a:endParaRPr lang="en-US" altLang="ko-KR" i="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38" y="611387"/>
            <a:ext cx="4410075" cy="2619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38" y="3322506"/>
            <a:ext cx="3990975" cy="3228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37" y="611386"/>
            <a:ext cx="4410076" cy="59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709" y="414456"/>
            <a:ext cx="3844983" cy="15891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1920" y="273377"/>
            <a:ext cx="35904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daumDicParsing.py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ebCrawler.py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20" y="1322567"/>
            <a:ext cx="5350248" cy="28440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81920" y="4367113"/>
            <a:ext cx="6146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http://dic.daum.net/search.do?q=</a:t>
            </a:r>
            <a:r>
              <a:rPr lang="en-US" altLang="ko-KR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software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dic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34967" y="1480396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urllib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20" y="5021753"/>
            <a:ext cx="7629653" cy="12942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709" y="2370404"/>
            <a:ext cx="5539857" cy="15700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062163" y="1276350"/>
            <a:ext cx="8067675" cy="4351517"/>
            <a:chOff x="2062163" y="1276350"/>
            <a:chExt cx="8067675" cy="435151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2163" y="1276350"/>
              <a:ext cx="8067675" cy="43053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364610" y="1322567"/>
              <a:ext cx="1904215" cy="41943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80060" y="3064159"/>
              <a:ext cx="1904215" cy="41943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80060" y="4860401"/>
              <a:ext cx="2453994" cy="76746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2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6646" y="189401"/>
            <a:ext cx="3590460" cy="41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main.py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BC56948-8767-4285-B267-339C3BEB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8" y="1086281"/>
            <a:ext cx="3541018" cy="5007749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45FE916-0E11-4F08-9DB0-2CB28DEFB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10" y="1086281"/>
            <a:ext cx="3350925" cy="5337110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36C64770-2C82-47AB-9CC5-83047659C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59" y="1086281"/>
            <a:ext cx="3566282" cy="16646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2F7F4-B25C-430A-BBB6-ACD92820ECBC}"/>
              </a:ext>
            </a:extLst>
          </p:cNvPr>
          <p:cNvSpPr/>
          <p:nvPr/>
        </p:nvSpPr>
        <p:spPr>
          <a:xfrm>
            <a:off x="597868" y="555996"/>
            <a:ext cx="3590460" cy="41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MainWindow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636345-E254-4851-8441-69F0CEE8F466}"/>
              </a:ext>
            </a:extLst>
          </p:cNvPr>
          <p:cNvSpPr/>
          <p:nvPr/>
        </p:nvSpPr>
        <p:spPr>
          <a:xfrm>
            <a:off x="4300770" y="555996"/>
            <a:ext cx="3590460" cy="41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MemorizeWindow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D3B1D0-E57A-4574-9AD8-42383B952CB7}"/>
              </a:ext>
            </a:extLst>
          </p:cNvPr>
          <p:cNvSpPr/>
          <p:nvPr/>
        </p:nvSpPr>
        <p:spPr>
          <a:xfrm>
            <a:off x="8059259" y="555996"/>
            <a:ext cx="3590460" cy="41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SettingWindow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7E07EA-DC12-41A7-A8EA-C67E1BD5FC9B}"/>
              </a:ext>
            </a:extLst>
          </p:cNvPr>
          <p:cNvSpPr/>
          <p:nvPr/>
        </p:nvSpPr>
        <p:spPr>
          <a:xfrm>
            <a:off x="8845024" y="4722430"/>
            <a:ext cx="280469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DF5CA8-3D2E-41EC-AA3C-C5D5FE48BD01}"/>
              </a:ext>
            </a:extLst>
          </p:cNvPr>
          <p:cNvSpPr/>
          <p:nvPr/>
        </p:nvSpPr>
        <p:spPr>
          <a:xfrm>
            <a:off x="8628510" y="5218423"/>
            <a:ext cx="3237722" cy="41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WindowsManager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97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BC56948-8767-4285-B267-339C3BEB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7" y="618917"/>
            <a:ext cx="3871495" cy="5475113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25FAD60-D8C0-4C44-B739-66BFD109D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t="21242" r="86745" b="69599"/>
          <a:stretch/>
        </p:blipFill>
        <p:spPr>
          <a:xfrm>
            <a:off x="414661" y="529601"/>
            <a:ext cx="1111046" cy="120560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3AC4763-93BD-4EE2-A7FB-609E6D8C8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21" y="259540"/>
            <a:ext cx="3210956" cy="178386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A500C368-2E77-4F33-89B0-034FB854F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4" t="38319" b="14135"/>
          <a:stretch/>
        </p:blipFill>
        <p:spPr>
          <a:xfrm>
            <a:off x="4320072" y="2794749"/>
            <a:ext cx="990945" cy="344433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4ED1C-2F7C-494E-88E7-ED2E5528EB83}"/>
              </a:ext>
            </a:extLst>
          </p:cNvPr>
          <p:cNvSpPr/>
          <p:nvPr/>
        </p:nvSpPr>
        <p:spPr>
          <a:xfrm>
            <a:off x="7945786" y="3270196"/>
            <a:ext cx="3871494" cy="249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QCheckBox</a:t>
            </a:r>
          </a:p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QGroupBox</a:t>
            </a:r>
          </a:p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QScrollArea</a:t>
            </a:r>
          </a:p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QComboBox</a:t>
            </a:r>
          </a:p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QMessageBox</a:t>
            </a:r>
          </a:p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QTextEdit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selectionChanged</a:t>
            </a:r>
          </a:p>
          <a:p>
            <a:pPr>
              <a:lnSpc>
                <a:spcPct val="125000"/>
              </a:lnSpc>
            </a:pP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등등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C633D61-1554-4B5B-BC3D-7C9D65CFB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786" y="958795"/>
            <a:ext cx="1798476" cy="108213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547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E15670-92E4-4D52-90A3-A431B331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7" y="1337128"/>
            <a:ext cx="5288738" cy="41837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2A0455-D4BE-4593-9F81-C08B2DD24A3B}"/>
              </a:ext>
            </a:extLst>
          </p:cNvPr>
          <p:cNvSpPr/>
          <p:nvPr/>
        </p:nvSpPr>
        <p:spPr>
          <a:xfrm>
            <a:off x="610617" y="654319"/>
            <a:ext cx="3590460" cy="41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PushSender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F175E-99F1-43B1-8A7E-F4FFF0DD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0709"/>
            <a:ext cx="5631668" cy="18365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7E5711-5F1A-4E96-B3D8-3A944D8AA0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69" b="-1"/>
          <a:stretch/>
        </p:blipFill>
        <p:spPr>
          <a:xfrm>
            <a:off x="3561048" y="460850"/>
            <a:ext cx="2338307" cy="7428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E954D1-4C0A-4909-AD3B-5C26C489C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348"/>
            <a:ext cx="3116850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7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05F33D9-B447-48A3-AB5F-CBED0B632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16" y="797071"/>
            <a:ext cx="4837327" cy="5477825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C4CE472B-31C0-400C-A42F-C073EB505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9" y="1179881"/>
            <a:ext cx="4837327" cy="42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98</Words>
  <Application>Microsoft Office PowerPoint</Application>
  <PresentationFormat>와이드스크린</PresentationFormat>
  <Paragraphs>31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나눔손글씨 펜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이승화</dc:creator>
  <cp:lastModifiedBy>(소프트웨어학부)이강민</cp:lastModifiedBy>
  <cp:revision>19</cp:revision>
  <dcterms:created xsi:type="dcterms:W3CDTF">2019-12-18T19:54:53Z</dcterms:created>
  <dcterms:modified xsi:type="dcterms:W3CDTF">2019-12-18T23:59:01Z</dcterms:modified>
</cp:coreProperties>
</file>