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4"/>
    <p:restoredTop sz="94648"/>
  </p:normalViewPr>
  <p:slideViewPr>
    <p:cSldViewPr snapToGrid="0" snapToObjects="1">
      <p:cViewPr>
        <p:scale>
          <a:sx n="60" d="100"/>
          <a:sy n="60" d="100"/>
        </p:scale>
        <p:origin x="208" y="150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04F2-8EB7-F146-999F-2FE2A1B67336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6A209-3741-404A-AF52-D1F9A2D74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6A209-3741-404A-AF52-D1F9A2D740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F4EB-6436-ED4A-BB2F-1F98CD214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42135-DB35-CC44-9D7B-CCFE92A6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1F02-F3AA-6F4C-81C4-DFEC98C9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7CED-8FDC-0F45-9DDD-60E88D62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4ABC-768B-5248-B3C6-FF8D9E69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536C-7EA4-B54F-9100-FA1D0E8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A5F3-F2E6-B04A-B861-0426F7CE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2E77-FC77-3447-A851-5DD28186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D3FF-0A2F-2348-9BEC-8D31A301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6639-4BDF-0440-89E3-104A5430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C079A-9722-2A4A-9AEF-B3849D0E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FAE6-3BE5-9942-8351-0F636C46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548D-D396-A94C-BC4B-65EE60CC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C867-6B2B-FF4C-AB79-9F18425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35A9-0523-AE47-9295-853CEE75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998-7066-1348-9642-188E379B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0F2-89C0-724E-87E9-340F9DD7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34D6-0784-414A-A2F0-569F682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75B6-EB82-2047-BB59-C6777F8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8F5A-3579-D64C-9321-6700B0B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7A4-6702-7D45-B621-65910830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60A-0B1C-9A46-97B5-B113B40E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C3C1-EB12-964D-8A42-062724AE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9E88-3A38-CD48-9387-2FB97EA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0D4C-1FDE-754A-85BA-6681AEFF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6772-23BA-064F-AFBB-D92A1928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0540-10ED-A149-A405-23AB22AAB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AA930-32EC-5E47-9BBF-678D01A2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CE9-F381-C947-A394-16B37C57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1D75-0819-414F-9EE7-DE0FBCC4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3F0F-BC1C-C84C-929D-C72AE21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9C33-7A99-3846-9C2D-157F0E7D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80BF8-DC18-EF42-9203-0EC64366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4195-7DEB-3144-B5C4-413F5EFEC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D0438-70A4-CC4A-9C32-7D59CF1A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679AE-A94A-3E4C-A143-A21F0422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EF94-B7D3-144F-AEE0-12C590DA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1517-5203-E34F-9792-A5788A2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7A1B4-A727-EE46-A2A9-BAE0566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90CA-B30F-6D42-B6A6-780ABE2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7AA90-E504-A14B-8AB6-3996042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839C-275D-894F-92F5-57E82DE5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49B4-4B94-0C4B-BBB4-3036BAB0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541F-009F-C447-A901-D330546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B3F74-9D7A-D045-A88F-668507CE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8EFB-85A9-7845-B3AD-AAAA2E32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5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BE9-7EE4-1341-B059-D4744FEC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310A-585A-3240-B121-2316E82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7DA3-9192-FF4F-9EF3-8849A264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F4E06-DA2D-B040-B706-E421955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31D-BAF3-BE4E-B506-CB5825FC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3FF8-4C39-5547-82E4-E2064257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84F-A945-6344-9048-BE59147E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BE589-2E64-E94E-A0EE-F7F6B868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694C-FA03-7844-87BB-0DF084BA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26A9-9EB2-3A46-9324-72BBDB1E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939-CD42-0E4F-ACEA-05517C4A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38271-75A7-A343-A8A7-137C912F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1AE13-7274-7444-AF42-73A7B02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263E-9028-2B46-8243-6FF955BC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DF78-E038-7B49-9BF8-AD2A3DA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2ABD-EEFC-B048-B289-94406E60398D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3ED7-152E-014C-A01F-20D4D2A6D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AA23-2398-1B4D-88BB-56BAF056C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268-04EA-0D41-BB7F-501182559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31E0-8914-4E40-B62F-F6A3C17FF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ADAE6-7D91-834C-BB72-A97E69A5E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5521-4CB4-6240-95FE-5BFE71D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1ACC-4666-E741-8236-2C2C45BF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Now, we take a look at the correlation between each parameter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Correlation allows us to see which parameters are redundant and save us from overparameterizing the model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Symmetric matrix with 1’s across the diameter is expected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650A7-6FE8-1A4B-88E6-547A2B0740E3}"/>
              </a:ext>
            </a:extLst>
          </p:cNvPr>
          <p:cNvGrpSpPr/>
          <p:nvPr/>
        </p:nvGrpSpPr>
        <p:grpSpPr>
          <a:xfrm>
            <a:off x="5724797" y="393503"/>
            <a:ext cx="5526024" cy="6070993"/>
            <a:chOff x="6022508" y="643467"/>
            <a:chExt cx="5526024" cy="6070993"/>
          </a:xfrm>
        </p:grpSpPr>
        <p:pic>
          <p:nvPicPr>
            <p:cNvPr id="4" name="Picture 3" descr="A screenshot of a cell phone&#13;&#10;&#13;&#10;Description automatically generated">
              <a:extLst>
                <a:ext uri="{FF2B5EF4-FFF2-40B4-BE49-F238E27FC236}">
                  <a16:creationId xmlns:a16="http://schemas.microsoft.com/office/drawing/2014/main" id="{F7B52273-8B1B-8043-8E4A-C1501A722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2508" y="643467"/>
              <a:ext cx="5526024" cy="21689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D564FA-E18A-2840-BB94-4896FDD7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508" y="2696251"/>
              <a:ext cx="5526024" cy="4018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61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First thing we need to do is get Python to read our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Using pandas to grab the data from the cvs files and place them into the pandas dataframes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6300C-3CFD-F743-919D-4AD75CA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240782"/>
            <a:ext cx="6250769" cy="843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7B1D5-72CC-E64E-B713-E93A247C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3" y="3571856"/>
            <a:ext cx="6250769" cy="11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2B0F-5604-A143-BEE7-5C9ECD34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813B-263A-2244-BA98-75B7A303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example of a pandas dataframe structure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D6BBAA4-86DC-2443-9899-078D36B8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82724"/>
            <a:ext cx="6250769" cy="35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8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45A0-4E04-3A45-81ED-26B2C7D0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829C-53C4-F345-8AD1-A27AE726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Displaying datatypes will help split the data into quantitative and categorical parameters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7C6E12F-B454-A145-B426-D61D5A91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27505"/>
            <a:ext cx="6250769" cy="220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50553-6E41-8D4C-8676-33049FBF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4345855"/>
            <a:ext cx="6250769" cy="11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3937-6F16-8749-82C5-2C89BD5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11B7-4782-EB44-B4A8-020CC516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Our main objective is predicting housing price </a:t>
            </a:r>
          </a:p>
          <a:p>
            <a:r>
              <a:rPr lang="en-US" sz="2000">
                <a:solidFill>
                  <a:schemeClr val="bg1"/>
                </a:solidFill>
              </a:rPr>
              <a:t>Average, standard deviation, minimum and maximum give an insight into how Sale Price is distributed</a:t>
            </a:r>
          </a:p>
          <a:p>
            <a:r>
              <a:rPr lang="en-US" sz="2000">
                <a:solidFill>
                  <a:schemeClr val="bg1"/>
                </a:solidFill>
              </a:rPr>
              <a:t>The density curve shows actual distribution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FC17123-776E-5545-8B2A-B9F9EA78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63" y="706099"/>
            <a:ext cx="4204884" cy="252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3B247-DADF-5C43-B94A-4C788941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63" y="3229028"/>
            <a:ext cx="4204884" cy="22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2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90B25-0593-9C41-8CE1-1A1D5F9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the Target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B25E-11E5-DA44-A16E-4429AC5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Alternate slide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D170AB-5B53-7849-A364-CBF0A427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6432"/>
            <a:ext cx="4890778" cy="3068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D69C9F-D650-6141-8F56-93502DA3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9022"/>
            <a:ext cx="4890778" cy="28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9D7A2-C213-504C-8852-B8BA80D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A Quick Look at Target Variable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Using the error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1459</m:t>
                        </m:r>
                      </m:sup>
                      <m:e>
                        <m:sSup>
                          <m:sSupPr>
                            <m:ctrlP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b="0" dirty="0">
                    <a:solidFill>
                      <a:schemeClr val="bg1"/>
                    </a:solidFill>
                  </a:rPr>
                  <a:t> to give error just based on using mean as the predictor</a:t>
                </a:r>
              </a:p>
              <a:p>
                <a:r>
                  <a:rPr lang="en-US" sz="2000" b="0" dirty="0">
                    <a:solidFill>
                      <a:schemeClr val="bg1"/>
                    </a:solidFill>
                  </a:rPr>
                  <a:t>Then using Mean Absolute Error Function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1460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1459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8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</a:t>
                </a:r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40A40-9030-B149-9864-275313191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504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0187109-0711-1049-8A37-D860A83B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668796"/>
            <a:ext cx="6250769" cy="13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B53A5-D89F-2747-BAB3-67E177C3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E849-03D2-5C49-8F1E-CC7EE2DA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With over 80 parameters there is an overabundance of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Because of this we can focus on only the quantitative parameters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We achieve this by only including ‘float64’ and ‘int64’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Also removed any subjects with </a:t>
            </a:r>
            <a:r>
              <a:rPr lang="en-US" sz="2400" dirty="0" err="1">
                <a:solidFill>
                  <a:schemeClr val="bg1"/>
                </a:solidFill>
              </a:rPr>
              <a:t>NaN</a:t>
            </a:r>
            <a:r>
              <a:rPr lang="en-US" sz="2400" dirty="0">
                <a:solidFill>
                  <a:schemeClr val="bg1"/>
                </a:solidFill>
              </a:rPr>
              <a:t> values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F1B4932-8D50-594E-8473-0567A3E2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43467"/>
            <a:ext cx="6250769" cy="95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31224-1CC7-BD48-9514-7A4F3F33E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1596709"/>
            <a:ext cx="6250769" cy="359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3525A6-48B1-5A4B-99F1-B5708558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1" y="5195366"/>
            <a:ext cx="6250770" cy="108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4F09-EF13-744B-A8F1-8D4A4C7F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144-030D-534A-BD9E-C0111FFC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After removals, our reduced model has 35 parameters</a:t>
            </a:r>
          </a:p>
          <a:p>
            <a:r>
              <a:rPr lang="en-US" sz="2000">
                <a:solidFill>
                  <a:schemeClr val="bg1"/>
                </a:solidFill>
              </a:rPr>
              <a:t>Here are the histograms of each parameter, showing distribution </a:t>
            </a:r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3A6C040-8261-524C-A665-5DC11C2A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31119"/>
            <a:ext cx="6250769" cy="42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246</Words>
  <Application>Microsoft Macintosh PowerPoint</Application>
  <PresentationFormat>Widescreen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Final Project BDA</vt:lpstr>
      <vt:lpstr>Data Preparation</vt:lpstr>
      <vt:lpstr>Data Preparation</vt:lpstr>
      <vt:lpstr>Data Preparation</vt:lpstr>
      <vt:lpstr>A Quick Look at the Target Variable</vt:lpstr>
      <vt:lpstr>A Quick Look at the Target Response</vt:lpstr>
      <vt:lpstr>A Quick Look at Target Variable </vt:lpstr>
      <vt:lpstr>Data Cleaning</vt:lpstr>
      <vt:lpstr>Data Exploration</vt:lpstr>
      <vt:lpstr>Data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BDA</dc:title>
  <dc:creator>wyatt@carterhd.com</dc:creator>
  <cp:lastModifiedBy>wyatt@carterhd.com</cp:lastModifiedBy>
  <cp:revision>2</cp:revision>
  <dcterms:created xsi:type="dcterms:W3CDTF">2018-12-12T23:07:23Z</dcterms:created>
  <dcterms:modified xsi:type="dcterms:W3CDTF">2018-12-12T23:16:35Z</dcterms:modified>
</cp:coreProperties>
</file>