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67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259F6-AB7D-4EC5-B89F-D89ADF27E89C}" type="datetimeFigureOut">
              <a:rPr kumimoji="1" lang="ja-JP" altLang="en-US" smtClean="0"/>
              <a:t>2018/2/18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5F7CC-E83E-4AF0-ABE4-0B3A4F3FA1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7323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259F6-AB7D-4EC5-B89F-D89ADF27E89C}" type="datetimeFigureOut">
              <a:rPr kumimoji="1" lang="ja-JP" altLang="en-US" smtClean="0"/>
              <a:t>2018/2/18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5F7CC-E83E-4AF0-ABE4-0B3A4F3FA1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8614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259F6-AB7D-4EC5-B89F-D89ADF27E89C}" type="datetimeFigureOut">
              <a:rPr kumimoji="1" lang="ja-JP" altLang="en-US" smtClean="0"/>
              <a:t>2018/2/18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5F7CC-E83E-4AF0-ABE4-0B3A4F3FA158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943379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259F6-AB7D-4EC5-B89F-D89ADF27E89C}" type="datetimeFigureOut">
              <a:rPr kumimoji="1" lang="ja-JP" altLang="en-US" smtClean="0"/>
              <a:t>2018/2/18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5F7CC-E83E-4AF0-ABE4-0B3A4F3FA1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96188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259F6-AB7D-4EC5-B89F-D89ADF27E89C}" type="datetimeFigureOut">
              <a:rPr kumimoji="1" lang="ja-JP" altLang="en-US" smtClean="0"/>
              <a:t>2018/2/18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5F7CC-E83E-4AF0-ABE4-0B3A4F3FA158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662708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259F6-AB7D-4EC5-B89F-D89ADF27E89C}" type="datetimeFigureOut">
              <a:rPr kumimoji="1" lang="ja-JP" altLang="en-US" smtClean="0"/>
              <a:t>2018/2/18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5F7CC-E83E-4AF0-ABE4-0B3A4F3FA1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60414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259F6-AB7D-4EC5-B89F-D89ADF27E89C}" type="datetimeFigureOut">
              <a:rPr kumimoji="1" lang="ja-JP" altLang="en-US" smtClean="0"/>
              <a:t>2018/2/18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5F7CC-E83E-4AF0-ABE4-0B3A4F3FA1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4729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259F6-AB7D-4EC5-B89F-D89ADF27E89C}" type="datetimeFigureOut">
              <a:rPr kumimoji="1" lang="ja-JP" altLang="en-US" smtClean="0"/>
              <a:t>2018/2/18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5F7CC-E83E-4AF0-ABE4-0B3A4F3FA1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3876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259F6-AB7D-4EC5-B89F-D89ADF27E89C}" type="datetimeFigureOut">
              <a:rPr kumimoji="1" lang="ja-JP" altLang="en-US" smtClean="0"/>
              <a:t>2018/2/18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5F7CC-E83E-4AF0-ABE4-0B3A4F3FA1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7719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259F6-AB7D-4EC5-B89F-D89ADF27E89C}" type="datetimeFigureOut">
              <a:rPr kumimoji="1" lang="ja-JP" altLang="en-US" smtClean="0"/>
              <a:t>2018/2/18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5F7CC-E83E-4AF0-ABE4-0B3A4F3FA1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1421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259F6-AB7D-4EC5-B89F-D89ADF27E89C}" type="datetimeFigureOut">
              <a:rPr kumimoji="1" lang="ja-JP" altLang="en-US" smtClean="0"/>
              <a:t>2018/2/18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5F7CC-E83E-4AF0-ABE4-0B3A4F3FA1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2395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259F6-AB7D-4EC5-B89F-D89ADF27E89C}" type="datetimeFigureOut">
              <a:rPr kumimoji="1" lang="ja-JP" altLang="en-US" smtClean="0"/>
              <a:t>2018/2/18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5F7CC-E83E-4AF0-ABE4-0B3A4F3FA1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2461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259F6-AB7D-4EC5-B89F-D89ADF27E89C}" type="datetimeFigureOut">
              <a:rPr kumimoji="1" lang="ja-JP" altLang="en-US" smtClean="0"/>
              <a:t>2018/2/18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5F7CC-E83E-4AF0-ABE4-0B3A4F3FA1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5452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259F6-AB7D-4EC5-B89F-D89ADF27E89C}" type="datetimeFigureOut">
              <a:rPr kumimoji="1" lang="ja-JP" altLang="en-US" smtClean="0"/>
              <a:t>2018/2/18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5F7CC-E83E-4AF0-ABE4-0B3A4F3FA1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9839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259F6-AB7D-4EC5-B89F-D89ADF27E89C}" type="datetimeFigureOut">
              <a:rPr kumimoji="1" lang="ja-JP" altLang="en-US" smtClean="0"/>
              <a:t>2018/2/18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5F7CC-E83E-4AF0-ABE4-0B3A4F3FA1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1437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259F6-AB7D-4EC5-B89F-D89ADF27E89C}" type="datetimeFigureOut">
              <a:rPr kumimoji="1" lang="ja-JP" altLang="en-US" smtClean="0"/>
              <a:t>2018/2/18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5F7CC-E83E-4AF0-ABE4-0B3A4F3FA1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3695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E259F6-AB7D-4EC5-B89F-D89ADF27E89C}" type="datetimeFigureOut">
              <a:rPr kumimoji="1" lang="ja-JP" altLang="en-US" smtClean="0"/>
              <a:t>2018/2/18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EB5F7CC-E83E-4AF0-ABE4-0B3A4F3FA1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9285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570FA4-9255-4519-AA8B-B84A14580D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/>
              <a:t>猫でもわかる</a:t>
            </a:r>
            <a:r>
              <a:rPr kumimoji="1" lang="en-US" altLang="ja-JP" dirty="0"/>
              <a:t>Kaggle</a:t>
            </a:r>
            <a:endParaRPr kumimoji="1" lang="ja-JP" altLang="en-US" dirty="0"/>
          </a:p>
        </p:txBody>
      </p:sp>
      <p:sp>
        <p:nvSpPr>
          <p:cNvPr id="3" name="サブタイトル 2">
            <a:extLst>
              <a:ext uri="{FF2B5EF4-FFF2-40B4-BE49-F238E27FC236}">
                <a16:creationId xmlns:a16="http://schemas.microsoft.com/office/drawing/2014/main" id="{DF30D311-1767-4522-AEFC-48ABE940B7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/>
              <a:t>プログラマーから見た機械学習</a:t>
            </a:r>
          </a:p>
        </p:txBody>
      </p:sp>
    </p:spTree>
    <p:extLst>
      <p:ext uri="{BB962C8B-B14F-4D97-AF65-F5344CB8AC3E}">
        <p14:creationId xmlns:p14="http://schemas.microsoft.com/office/powerpoint/2010/main" val="35116085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3FF0FF6-1AEA-455D-89CE-6192B9C72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え？それだけ？どこで差がつくの？</a:t>
            </a:r>
          </a:p>
        </p:txBody>
      </p:sp>
    </p:spTree>
    <p:extLst>
      <p:ext uri="{BB962C8B-B14F-4D97-AF65-F5344CB8AC3E}">
        <p14:creationId xmlns:p14="http://schemas.microsoft.com/office/powerpoint/2010/main" val="17895939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567FD24-35B9-4E70-9647-710ED5717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精度を上げるには？</a:t>
            </a:r>
          </a:p>
        </p:txBody>
      </p:sp>
    </p:spTree>
    <p:extLst>
      <p:ext uri="{BB962C8B-B14F-4D97-AF65-F5344CB8AC3E}">
        <p14:creationId xmlns:p14="http://schemas.microsoft.com/office/powerpoint/2010/main" val="15810994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368366-7555-47D0-9E82-2B18E2107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ほんとに精度、上がってるの？</a:t>
            </a:r>
          </a:p>
        </p:txBody>
      </p:sp>
    </p:spTree>
    <p:extLst>
      <p:ext uri="{BB962C8B-B14F-4D97-AF65-F5344CB8AC3E}">
        <p14:creationId xmlns:p14="http://schemas.microsoft.com/office/powerpoint/2010/main" val="40071558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ED6D2FB-8DF7-4A43-B2CF-B5111B2D5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Validation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112101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9390E12-BB6D-49FC-B83B-1B601BFF6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決勝点を一つだけ紹介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682398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93DD019-E189-44AA-BC86-C7F23C896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プログラマーから見た機械学習</a:t>
            </a:r>
            <a:br>
              <a:rPr kumimoji="1" lang="en-US" altLang="ja-JP" dirty="0"/>
            </a:br>
            <a:r>
              <a:rPr kumimoji="1" lang="ja-JP" altLang="en-US" dirty="0"/>
              <a:t>⇒大衆化</a:t>
            </a:r>
          </a:p>
        </p:txBody>
      </p:sp>
    </p:spTree>
    <p:extLst>
      <p:ext uri="{BB962C8B-B14F-4D97-AF65-F5344CB8AC3E}">
        <p14:creationId xmlns:p14="http://schemas.microsoft.com/office/powerpoint/2010/main" val="2649088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051BBCD-F401-4AC6-AFA5-B48E1030E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大衆化</a:t>
            </a:r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62195AC-7A67-4F49-A43B-979C6D03DFE8}"/>
              </a:ext>
            </a:extLst>
          </p:cNvPr>
          <p:cNvSpPr txBox="1"/>
          <p:nvPr/>
        </p:nvSpPr>
        <p:spPr>
          <a:xfrm>
            <a:off x="977900" y="1879600"/>
            <a:ext cx="8191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・コードが書ければ誰でもできる（予測は）</a:t>
            </a:r>
            <a:endParaRPr kumimoji="1" lang="en-US" altLang="ja-JP" dirty="0"/>
          </a:p>
          <a:p>
            <a:r>
              <a:rPr lang="ja-JP" altLang="en-US" dirty="0"/>
              <a:t>・</a:t>
            </a:r>
            <a:r>
              <a:rPr lang="en-US" altLang="ja-JP" dirty="0"/>
              <a:t>Windows</a:t>
            </a:r>
            <a:r>
              <a:rPr lang="ja-JP" altLang="en-US" dirty="0"/>
              <a:t>でも環境を簡単に構築できる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754420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4194A9B-AF12-4B57-87FE-074DBB350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結論：楽しい</a:t>
            </a:r>
            <a:r>
              <a:rPr lang="en-US" altLang="ja-JP" dirty="0"/>
              <a:t>Kaggle</a:t>
            </a:r>
            <a:r>
              <a:rPr lang="ja-JP" altLang="en-US" dirty="0"/>
              <a:t>みんなでやろう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97475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C178EF4-1ECF-4E55-949B-5B892989B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自己紹介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422E304-A9FF-4C62-BA50-0FE0422113A9}"/>
              </a:ext>
            </a:extLst>
          </p:cNvPr>
          <p:cNvSpPr txBox="1"/>
          <p:nvPr/>
        </p:nvSpPr>
        <p:spPr>
          <a:xfrm>
            <a:off x="838200" y="2006600"/>
            <a:ext cx="9486900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・名前：大久保渉太</a:t>
            </a:r>
            <a:endParaRPr kumimoji="1" lang="en-US" altLang="ja-JP" sz="2800" dirty="0"/>
          </a:p>
          <a:p>
            <a:r>
              <a:rPr kumimoji="1" lang="ja-JP" altLang="en-US" sz="2800" dirty="0"/>
              <a:t>・証券チーム：バックエンドエンジニア</a:t>
            </a:r>
            <a:endParaRPr kumimoji="1" lang="en-US" altLang="ja-JP" sz="2800" dirty="0"/>
          </a:p>
          <a:p>
            <a:r>
              <a:rPr lang="ja-JP" altLang="en-US" sz="2800" dirty="0"/>
              <a:t>・能力</a:t>
            </a:r>
            <a:endParaRPr lang="en-US" altLang="ja-JP" sz="2800" dirty="0"/>
          </a:p>
          <a:p>
            <a:r>
              <a:rPr lang="en-US" altLang="ja-JP" sz="2800" dirty="0"/>
              <a:t>	</a:t>
            </a:r>
            <a:r>
              <a:rPr lang="ja-JP" altLang="en-US" sz="2800" dirty="0"/>
              <a:t>・プログラマー歴５～６年</a:t>
            </a:r>
            <a:endParaRPr lang="en-US" altLang="ja-JP" sz="2800" dirty="0"/>
          </a:p>
          <a:p>
            <a:r>
              <a:rPr kumimoji="1" lang="en-US" altLang="ja-JP" sz="2800" dirty="0"/>
              <a:t>	</a:t>
            </a:r>
            <a:r>
              <a:rPr kumimoji="1" lang="ja-JP" altLang="en-US" sz="2800" dirty="0"/>
              <a:t>・英語はちょっとできる</a:t>
            </a:r>
            <a:endParaRPr kumimoji="1" lang="en-US" altLang="ja-JP" sz="2800" dirty="0"/>
          </a:p>
          <a:p>
            <a:r>
              <a:rPr kumimoji="1" lang="en-US" altLang="ja-JP" sz="2800" dirty="0"/>
              <a:t>	</a:t>
            </a:r>
            <a:r>
              <a:rPr kumimoji="1" lang="ja-JP" altLang="en-US" sz="2800" dirty="0"/>
              <a:t>・機械学習</a:t>
            </a:r>
            <a:r>
              <a:rPr kumimoji="1" lang="en-US" altLang="ja-JP" sz="2800" dirty="0"/>
              <a:t>/</a:t>
            </a:r>
            <a:r>
              <a:rPr kumimoji="1" lang="ja-JP" altLang="en-US" sz="2800" dirty="0"/>
              <a:t>統計</a:t>
            </a:r>
            <a:r>
              <a:rPr kumimoji="1" lang="en-US" altLang="ja-JP" sz="2800" dirty="0"/>
              <a:t>/</a:t>
            </a:r>
            <a:r>
              <a:rPr kumimoji="1" lang="ja-JP" altLang="en-US" sz="2800" dirty="0"/>
              <a:t>数学は全部ダメ</a:t>
            </a:r>
            <a:endParaRPr kumimoji="1" lang="en-US" altLang="ja-JP" sz="2800" dirty="0"/>
          </a:p>
          <a:p>
            <a:endParaRPr lang="en-US" altLang="ja-JP" sz="2800" dirty="0"/>
          </a:p>
          <a:p>
            <a:r>
              <a:rPr kumimoji="1" lang="ja-JP" altLang="en-US" sz="2800" dirty="0"/>
              <a:t>・</a:t>
            </a:r>
            <a:r>
              <a:rPr kumimoji="1" lang="en-US" altLang="ja-JP" sz="2800" dirty="0"/>
              <a:t>Kaggle</a:t>
            </a:r>
            <a:r>
              <a:rPr kumimoji="1" lang="ja-JP" altLang="en-US" sz="2800" dirty="0"/>
              <a:t>で金賞（</a:t>
            </a:r>
            <a:r>
              <a:rPr kumimoji="1" lang="en-US" altLang="ja-JP" sz="2800" dirty="0"/>
              <a:t>12</a:t>
            </a:r>
            <a:r>
              <a:rPr kumimoji="1" lang="ja-JP" altLang="en-US" sz="2800" dirty="0"/>
              <a:t>位</a:t>
            </a:r>
            <a:r>
              <a:rPr kumimoji="1" lang="en-US" altLang="ja-JP" sz="2800" dirty="0"/>
              <a:t>/2158</a:t>
            </a:r>
            <a:r>
              <a:rPr kumimoji="1" lang="ja-JP" altLang="en-US" sz="2800" dirty="0"/>
              <a:t>）取ったので発表します！</a:t>
            </a:r>
            <a:endParaRPr kumimoji="1" lang="en-US" altLang="ja-JP" sz="2800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96518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80397A-140C-44BE-8A43-5DFDF9FC1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目次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4627DE24-5E37-45F7-88D8-4AE6C424AD6E}"/>
              </a:ext>
            </a:extLst>
          </p:cNvPr>
          <p:cNvSpPr txBox="1"/>
          <p:nvPr/>
        </p:nvSpPr>
        <p:spPr>
          <a:xfrm>
            <a:off x="838200" y="1874728"/>
            <a:ext cx="100838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・</a:t>
            </a:r>
            <a:r>
              <a:rPr kumimoji="1" lang="en-US" altLang="ja-JP" sz="2800" dirty="0"/>
              <a:t>Kaggle</a:t>
            </a:r>
            <a:r>
              <a:rPr kumimoji="1" lang="ja-JP" altLang="en-US" sz="2800" dirty="0"/>
              <a:t>概要</a:t>
            </a:r>
            <a:endParaRPr kumimoji="1" lang="en-US" altLang="ja-JP" sz="2800" dirty="0"/>
          </a:p>
          <a:p>
            <a:endParaRPr kumimoji="1" lang="en-US" altLang="ja-JP" sz="2800" dirty="0"/>
          </a:p>
          <a:p>
            <a:r>
              <a:rPr lang="ja-JP" altLang="en-US" sz="2800" dirty="0"/>
              <a:t>・どう予測するか</a:t>
            </a:r>
            <a:endParaRPr lang="en-US" altLang="ja-JP" sz="2800" dirty="0"/>
          </a:p>
          <a:p>
            <a:endParaRPr lang="en-US" altLang="ja-JP" sz="2800" dirty="0"/>
          </a:p>
          <a:p>
            <a:r>
              <a:rPr kumimoji="1" lang="ja-JP" altLang="en-US" sz="2800" dirty="0"/>
              <a:t>・ライバルに差をつけろ</a:t>
            </a:r>
            <a:endParaRPr kumimoji="1" lang="en-US" altLang="ja-JP" sz="2800" dirty="0"/>
          </a:p>
          <a:p>
            <a:endParaRPr kumimoji="1" lang="en-US" altLang="ja-JP" sz="2800" dirty="0"/>
          </a:p>
          <a:p>
            <a:r>
              <a:rPr lang="ja-JP" altLang="en-US" sz="2800" dirty="0"/>
              <a:t>・結論</a:t>
            </a:r>
            <a:endParaRPr lang="en-US" altLang="ja-JP" sz="2800" dirty="0"/>
          </a:p>
        </p:txBody>
      </p:sp>
    </p:spTree>
    <p:extLst>
      <p:ext uri="{BB962C8B-B14F-4D97-AF65-F5344CB8AC3E}">
        <p14:creationId xmlns:p14="http://schemas.microsoft.com/office/powerpoint/2010/main" val="2479291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2B1EF7C-7C27-4940-A274-BDA67B82D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Kaggle</a:t>
            </a:r>
            <a:r>
              <a:rPr kumimoji="1" lang="ja-JP" altLang="en-US" dirty="0"/>
              <a:t>とは？</a:t>
            </a:r>
          </a:p>
        </p:txBody>
      </p:sp>
      <p:pic>
        <p:nvPicPr>
          <p:cNvPr id="4" name="グラフィックス 3" descr="地球 (アジア、オーストラリア)">
            <a:extLst>
              <a:ext uri="{FF2B5EF4-FFF2-40B4-BE49-F238E27FC236}">
                <a16:creationId xmlns:a16="http://schemas.microsoft.com/office/drawing/2014/main" id="{9D5F6238-DF17-4021-AB04-93634D54BE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43300" y="2794000"/>
            <a:ext cx="2184400" cy="2184400"/>
          </a:xfrm>
          <a:prstGeom prst="rect">
            <a:avLst/>
          </a:prstGeom>
        </p:spPr>
      </p:pic>
      <p:pic>
        <p:nvPicPr>
          <p:cNvPr id="6" name="グラフィックス 5" descr="チーム">
            <a:extLst>
              <a:ext uri="{FF2B5EF4-FFF2-40B4-BE49-F238E27FC236}">
                <a16:creationId xmlns:a16="http://schemas.microsoft.com/office/drawing/2014/main" id="{F9465122-98F1-42C7-9645-A082AF03E0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30300" y="3429000"/>
            <a:ext cx="914400" cy="914400"/>
          </a:xfrm>
          <a:prstGeom prst="rect">
            <a:avLst/>
          </a:prstGeom>
        </p:spPr>
      </p:pic>
      <p:pic>
        <p:nvPicPr>
          <p:cNvPr id="8" name="グラフィックス 7" descr="硬貨">
            <a:extLst>
              <a:ext uri="{FF2B5EF4-FFF2-40B4-BE49-F238E27FC236}">
                <a16:creationId xmlns:a16="http://schemas.microsoft.com/office/drawing/2014/main" id="{1897F433-4BE7-44AB-830A-152281335BD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226300" y="3429000"/>
            <a:ext cx="914400" cy="914400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BB7C9E7B-4EE4-42CB-A26E-98A1CED9CDA2}"/>
              </a:ext>
            </a:extLst>
          </p:cNvPr>
          <p:cNvSpPr txBox="1"/>
          <p:nvPr/>
        </p:nvSpPr>
        <p:spPr>
          <a:xfrm>
            <a:off x="4178300" y="260727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Kaggle</a:t>
            </a:r>
            <a:endParaRPr kumimoji="1" lang="ja-JP" altLang="en-US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6F40E378-2285-43D4-97DC-7996A06CC6C5}"/>
              </a:ext>
            </a:extLst>
          </p:cNvPr>
          <p:cNvSpPr txBox="1"/>
          <p:nvPr/>
        </p:nvSpPr>
        <p:spPr>
          <a:xfrm>
            <a:off x="1130300" y="2918936"/>
            <a:ext cx="1174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参加者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72C11DD0-CD66-4B0F-883A-03B02598EC33}"/>
              </a:ext>
            </a:extLst>
          </p:cNvPr>
          <p:cNvSpPr txBox="1"/>
          <p:nvPr/>
        </p:nvSpPr>
        <p:spPr>
          <a:xfrm>
            <a:off x="6568904" y="3059668"/>
            <a:ext cx="2543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スポンサー（</a:t>
            </a:r>
            <a:r>
              <a:rPr kumimoji="1" lang="en-US" altLang="ja-JP" dirty="0"/>
              <a:t>Recruit</a:t>
            </a:r>
            <a:r>
              <a:rPr kumimoji="1" lang="ja-JP" altLang="en-US" dirty="0"/>
              <a:t>）</a:t>
            </a:r>
          </a:p>
        </p:txBody>
      </p: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39FD31C3-9F4E-4A90-B78E-D774753CD259}"/>
              </a:ext>
            </a:extLst>
          </p:cNvPr>
          <p:cNvCxnSpPr>
            <a:cxnSpLocks/>
            <a:stCxn id="6" idx="3"/>
            <a:endCxn id="4" idx="1"/>
          </p:cNvCxnSpPr>
          <p:nvPr/>
        </p:nvCxnSpPr>
        <p:spPr>
          <a:xfrm>
            <a:off x="2044700" y="3886200"/>
            <a:ext cx="1498600" cy="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871D51F7-E83A-49A1-88D0-718342B30504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>
            <a:off x="5727700" y="3886200"/>
            <a:ext cx="1498600" cy="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0039F338-67BE-48EA-A3BF-4C73953C19F4}"/>
              </a:ext>
            </a:extLst>
          </p:cNvPr>
          <p:cNvSpPr txBox="1"/>
          <p:nvPr/>
        </p:nvSpPr>
        <p:spPr>
          <a:xfrm>
            <a:off x="1825625" y="4530130"/>
            <a:ext cx="1873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解答、賞金獲得</a:t>
            </a:r>
            <a:endParaRPr kumimoji="1" lang="en-US" altLang="ja-JP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8C161EE0-1E4E-455B-A5A2-3B1E5609CF49}"/>
              </a:ext>
            </a:extLst>
          </p:cNvPr>
          <p:cNvSpPr txBox="1"/>
          <p:nvPr/>
        </p:nvSpPr>
        <p:spPr>
          <a:xfrm>
            <a:off x="5727700" y="4530130"/>
            <a:ext cx="18732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出題、賞金提供</a:t>
            </a:r>
            <a:endParaRPr kumimoji="1" lang="en-US" altLang="ja-JP" dirty="0"/>
          </a:p>
          <a:p>
            <a:r>
              <a:rPr kumimoji="1" lang="ja-JP" altLang="en-US" dirty="0"/>
              <a:t>問題解決、採用</a:t>
            </a:r>
            <a:endParaRPr kumimoji="1" lang="en-US" altLang="ja-JP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0377C707-4CE1-47B0-A0C2-A0748B45C5EA}"/>
              </a:ext>
            </a:extLst>
          </p:cNvPr>
          <p:cNvSpPr txBox="1"/>
          <p:nvPr/>
        </p:nvSpPr>
        <p:spPr>
          <a:xfrm>
            <a:off x="920750" y="1318378"/>
            <a:ext cx="4171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・機械学習の大会を主催</a:t>
            </a:r>
            <a:endParaRPr kumimoji="1" lang="en-US" altLang="ja-JP" dirty="0"/>
          </a:p>
          <a:p>
            <a:r>
              <a:rPr kumimoji="1" lang="ja-JP" altLang="en-US" dirty="0"/>
              <a:t>・データ分析も最近活発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596671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687AE6F-EA72-4270-BDE4-039A187AA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具体的に何をするか？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893084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D8A0D39-74FA-4133-ABF6-0A07AC5F9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コンペの順位はどう決まるか？</a:t>
            </a:r>
          </a:p>
        </p:txBody>
      </p:sp>
    </p:spTree>
    <p:extLst>
      <p:ext uri="{BB962C8B-B14F-4D97-AF65-F5344CB8AC3E}">
        <p14:creationId xmlns:p14="http://schemas.microsoft.com/office/powerpoint/2010/main" val="35661906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49BEA2E-1757-42D4-9782-A988E97CA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どう予測する？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951978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C54F768-E619-41EE-83B4-4C7A8A678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具体的には？</a:t>
            </a:r>
          </a:p>
        </p:txBody>
      </p:sp>
    </p:spTree>
    <p:extLst>
      <p:ext uri="{BB962C8B-B14F-4D97-AF65-F5344CB8AC3E}">
        <p14:creationId xmlns:p14="http://schemas.microsoft.com/office/powerpoint/2010/main" val="18594404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4BF4CE2-4D90-47D2-A31D-D1E20A49B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コンペのデータ</a:t>
            </a:r>
          </a:p>
        </p:txBody>
      </p:sp>
    </p:spTree>
    <p:extLst>
      <p:ext uri="{BB962C8B-B14F-4D97-AF65-F5344CB8AC3E}">
        <p14:creationId xmlns:p14="http://schemas.microsoft.com/office/powerpoint/2010/main" val="4243882953"/>
      </p:ext>
    </p:extLst>
  </p:cSld>
  <p:clrMapOvr>
    <a:masterClrMapping/>
  </p:clrMapOvr>
</p:sld>
</file>

<file path=ppt/theme/theme1.xml><?xml version="1.0" encoding="utf-8"?>
<a:theme xmlns:a="http://schemas.openxmlformats.org/drawingml/2006/main" name="ファセット">
  <a:themeElements>
    <a:clrScheme name="ファセット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ファセット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ファセッ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40</TotalTime>
  <Words>166</Words>
  <Application>Microsoft Office PowerPoint</Application>
  <PresentationFormat>ワイド画面</PresentationFormat>
  <Paragraphs>43</Paragraphs>
  <Slides>17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17</vt:i4>
      </vt:variant>
    </vt:vector>
  </HeadingPairs>
  <TitlesOfParts>
    <vt:vector size="22" baseType="lpstr">
      <vt:lpstr>メイリオ</vt:lpstr>
      <vt:lpstr>Arial</vt:lpstr>
      <vt:lpstr>Trebuchet MS</vt:lpstr>
      <vt:lpstr>Wingdings 3</vt:lpstr>
      <vt:lpstr>ファセット</vt:lpstr>
      <vt:lpstr>猫でもわかるKaggle</vt:lpstr>
      <vt:lpstr>自己紹介</vt:lpstr>
      <vt:lpstr>目次</vt:lpstr>
      <vt:lpstr>Kaggleとは？</vt:lpstr>
      <vt:lpstr>具体的に何をするか？</vt:lpstr>
      <vt:lpstr>コンペの順位はどう決まるか？</vt:lpstr>
      <vt:lpstr>どう予測する？</vt:lpstr>
      <vt:lpstr>具体的には？</vt:lpstr>
      <vt:lpstr>コンペのデータ</vt:lpstr>
      <vt:lpstr>え？それだけ？どこで差がつくの？</vt:lpstr>
      <vt:lpstr>精度を上げるには？</vt:lpstr>
      <vt:lpstr>ほんとに精度、上がってるの？</vt:lpstr>
      <vt:lpstr>Validation</vt:lpstr>
      <vt:lpstr>決勝点を一つだけ紹介</vt:lpstr>
      <vt:lpstr>プログラマーから見た機械学習 ⇒大衆化</vt:lpstr>
      <vt:lpstr>大衆化</vt:lpstr>
      <vt:lpstr>結論：楽しいKaggleみんなでやろう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猫でもわかるKaggle</dc:title>
  <dc:creator>Master</dc:creator>
  <cp:lastModifiedBy>Master</cp:lastModifiedBy>
  <cp:revision>15</cp:revision>
  <dcterms:created xsi:type="dcterms:W3CDTF">2018-02-18T02:57:32Z</dcterms:created>
  <dcterms:modified xsi:type="dcterms:W3CDTF">2018-02-18T03:39:10Z</dcterms:modified>
</cp:coreProperties>
</file>