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8404800" cy="274320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0" autoAdjust="0"/>
    <p:restoredTop sz="94660"/>
  </p:normalViewPr>
  <p:slideViewPr>
    <p:cSldViewPr snapToGrid="0">
      <p:cViewPr>
        <p:scale>
          <a:sx n="20" d="100"/>
          <a:sy n="20" d="100"/>
        </p:scale>
        <p:origin x="512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4489452"/>
            <a:ext cx="3264408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4408152"/>
            <a:ext cx="288036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F2F-1DFB-4495-9929-91AA1C47FA6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2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F2F-1DFB-4495-9929-91AA1C47FA6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7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1460500"/>
            <a:ext cx="828103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1460500"/>
            <a:ext cx="2436304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F2F-1DFB-4495-9929-91AA1C47FA6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6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F2F-1DFB-4495-9929-91AA1C47FA6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6838958"/>
            <a:ext cx="3312414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18357858"/>
            <a:ext cx="3312414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F2F-1DFB-4495-9929-91AA1C47FA6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3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7302500"/>
            <a:ext cx="1632204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7302500"/>
            <a:ext cx="1632204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F2F-1DFB-4495-9929-91AA1C47FA6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1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460506"/>
            <a:ext cx="3312414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6724652"/>
            <a:ext cx="16247028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0020300"/>
            <a:ext cx="16247028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6724652"/>
            <a:ext cx="16327042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0020300"/>
            <a:ext cx="16327042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F2F-1DFB-4495-9929-91AA1C47FA6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0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F2F-1DFB-4495-9929-91AA1C47FA6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3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F2F-1DFB-4495-9929-91AA1C47FA6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5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828800"/>
            <a:ext cx="12386548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3949706"/>
            <a:ext cx="1944243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8229600"/>
            <a:ext cx="12386548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F2F-1DFB-4495-9929-91AA1C47FA6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8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828800"/>
            <a:ext cx="12386548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3949706"/>
            <a:ext cx="1944243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8229600"/>
            <a:ext cx="12386548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F2F-1DFB-4495-9929-91AA1C47FA6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460506"/>
            <a:ext cx="3312414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7302500"/>
            <a:ext cx="3312414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25425406"/>
            <a:ext cx="864108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22F2F-1DFB-4495-9929-91AA1C47FA6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25425406"/>
            <a:ext cx="1296162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25425406"/>
            <a:ext cx="864108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0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4F2FB6-7AC7-418F-9D0E-22001FF315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4" y="4334145"/>
            <a:ext cx="36740592" cy="213762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A84CFA-26F2-4179-B7FC-F734A260C4A4}"/>
              </a:ext>
            </a:extLst>
          </p:cNvPr>
          <p:cNvSpPr txBox="1"/>
          <p:nvPr/>
        </p:nvSpPr>
        <p:spPr>
          <a:xfrm>
            <a:off x="832104" y="1158575"/>
            <a:ext cx="367405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{ The MUDDLE Backyard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2AFCA-798E-4A2B-886E-D5D16961912A}"/>
              </a:ext>
            </a:extLst>
          </p:cNvPr>
          <p:cNvSpPr txBox="1"/>
          <p:nvPr/>
        </p:nvSpPr>
        <p:spPr>
          <a:xfrm>
            <a:off x="29881287" y="26244590"/>
            <a:ext cx="8033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ookman Old Style" panose="02050604050505020204" pitchFamily="18" charset="0"/>
              </a:rPr>
              <a:t>© Taylor Brown &amp; Rebecca Parker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4684AE-0E1C-4EF9-8512-BA86644A3BC6}"/>
              </a:ext>
            </a:extLst>
          </p:cNvPr>
          <p:cNvSpPr txBox="1"/>
          <p:nvPr/>
        </p:nvSpPr>
        <p:spPr>
          <a:xfrm>
            <a:off x="0" y="26244590"/>
            <a:ext cx="10042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ookman Old Style" panose="02050604050505020204" pitchFamily="18" charset="0"/>
              </a:rPr>
              <a:t>DHCS 2018 – Loyola University Chicago</a:t>
            </a:r>
          </a:p>
        </p:txBody>
      </p:sp>
    </p:spTree>
    <p:extLst>
      <p:ext uri="{BB962C8B-B14F-4D97-AF65-F5344CB8AC3E}">
        <p14:creationId xmlns:p14="http://schemas.microsoft.com/office/powerpoint/2010/main" val="173733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17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Office Theme</vt:lpstr>
      <vt:lpstr>PowerPoint Presentation</vt:lpstr>
    </vt:vector>
  </TitlesOfParts>
  <Company>Loyola University Chicago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Childs, Bethany</dc:creator>
  <cp:lastModifiedBy>Janet Brown</cp:lastModifiedBy>
  <cp:revision>8</cp:revision>
  <dcterms:created xsi:type="dcterms:W3CDTF">2015-10-26T20:35:27Z</dcterms:created>
  <dcterms:modified xsi:type="dcterms:W3CDTF">2018-11-07T04:20:39Z</dcterms:modified>
</cp:coreProperties>
</file>