
<file path=[Content_Types].xml><?xml version="1.0" encoding="utf-8"?>
<Types xmlns="http://schemas.openxmlformats.org/package/2006/content-types">
  <Default Extension="dat" ContentType="application/unknown"/>
  <Default Extension="rels" ContentType="application/vnd.openxmlformats-package.relationships+xml"/>
  <Default Extension="xml" ContentType="application/xml"/>
  <Default Extension="jpeg" ContentType="image/jpeg"/>
  <Default Extension="xlsx" ContentType="application/vnd.openxmlformats-officedocument.spreadsheetml.sheet"/>
  <Default Extension="png" ContentType="image/png"/>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 Id="rId6" Type="http://schemas.openxmlformats.org/officeDocument/2006/relationships/custom-properties" Target="docProps/custom.xml" /></Relationships>
</file>

<file path=ppt/presentation.xml><?xml version="1.0" encoding="utf-8"?>
<!--Generated by Aspose.Slides for .NET 22.3-->
<p:presentation xmlns:r="http://schemas.openxmlformats.org/officeDocument/2006/relationships" xmlns:a="http://schemas.openxmlformats.org/drawingml/2006/main" xmlns:p="http://schemas.openxmlformats.org/presentationml/2006/main" showSpecialPlsOnTitleSld="0" removePersonalInfoOnSave="1" autoCompressPictures="0">
  <p:sldMasterIdLst>
    <p:sldMasterId id="2147483705" r:id="rId4"/>
    <p:sldMasterId id="2147483792" r:id="rId5"/>
  </p:sldMasterIdLst>
  <p:notesMasterIdLst>
    <p:notesMasterId r:id="rId6"/>
  </p:notesMasterIdLst>
  <p:handoutMasterIdLst>
    <p:handoutMasterId r:id="rId7"/>
  </p:handoutMasterIdLst>
  <p:sldIdLst>
    <p:sldId id="258" r:id="rId9"/>
    <p:sldId id="261" r:id="rId10"/>
    <p:sldId id="264" r:id="rId11"/>
    <p:sldId id="267" r:id="rId12"/>
    <p:sldId id="270" r:id="rId13"/>
    <p:sldId id="273" r:id="rId14"/>
    <p:sldId id="276" r:id="rId15"/>
    <p:sldId id="279" r:id="rId16"/>
    <p:sldId id="282" r:id="rId17"/>
    <p:sldId id="285" r:id="rId18"/>
    <p:sldId id="288" r:id="rId19"/>
    <p:sldId id="291" r:id="rId20"/>
    <p:sldId id="294" r:id="rId21"/>
    <p:sldId id="297" r:id="rId22"/>
    <p:sldId id="300" r:id="rId23"/>
    <p:sldId id="303" r:id="rId24"/>
    <p:sldId id="306" r:id="rId25"/>
    <p:sldId id="309" r:id="rId26"/>
    <p:sldId id="312" r:id="rId27"/>
    <p:sldId id="315" r:id="rId28"/>
    <p:sldId id="318" r:id="rId29"/>
  </p:sldIdLst>
  <p:sldSz cx="12192000" cy="6858000"/>
  <p:notesSz cx="10693400" cy="18973800"/>
  <p:custDataLst>
    <p:tags r:id="rId30"/>
  </p:custDataLst>
  <p:defaultTex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65898A-9AA9-4233-8E7D-846A69EE7A92}" v="68" dt="2023-05-30T12:52:33.681"/>
  </p1510:revLst>
</p1510:revInfo>
</file>

<file path=ppt/tableStyles.xml><?xml version="1.0" encoding="utf-8"?>
<a:tblStyleLst xmlns:r="http://schemas.openxmlformats.org/officeDocument/2006/relationships" xmlns:a="http://schemas.openxmlformats.org/drawingml/2006/main" def="{69012ECD-51FC-41F1-AA8D-1B2483CD663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lastCol>
    <a:firstCol>
      <a:tcTxStyle b="on"/>
    </a:firstCol>
    <a:lastRow>
      <a:tcTxStyle b="on"/>
      <a:tcStyle>
        <a:tcBdr>
          <a:top>
            <a:ln w="50800" cmpd="dbl">
              <a:solidFill>
                <a:schemeClr val="accent3"/>
              </a:solidFill>
            </a:ln>
          </a:top>
        </a:tcBdr>
      </a:tcStyle>
    </a:lastRow>
    <a:firstRow>
      <a:tcTxStyle b="on">
        <a:fontRef idx="minor">
          <a:scrgbClr r="0" g="0" b="0"/>
        </a:fontRef>
        <a:schemeClr val="bg1"/>
      </a:tcTxStyle>
      <a:tcStyle>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fill>
          <a:solidFill>
            <a:schemeClr val="accent3">
              <a:tint val="40000"/>
            </a:schemeClr>
          </a:solidFill>
        </a:fill>
      </a:tcStyle>
    </a:band1H>
    <a:band1V>
      <a:tcStyle>
        <a:fill>
          <a:solidFill>
            <a:schemeClr val="accent3">
              <a:tint val="40000"/>
            </a:schemeClr>
          </a:solidFill>
        </a:fill>
      </a:tcStyle>
    </a:band1V>
    <a:lastCol>
      <a:tcTxStyle b="on">
        <a:fontRef idx="minor">
          <a:prstClr val="black"/>
        </a:fontRef>
        <a:schemeClr val="lt1"/>
      </a:tcTxStyle>
      <a:tcStyle>
        <a:fill>
          <a:solidFill>
            <a:schemeClr val="accent3"/>
          </a:solidFill>
        </a:fill>
      </a:tcStyle>
    </a:lastCol>
    <a:firstCol>
      <a:tcTxStyle b="on">
        <a:fontRef idx="minor">
          <a:prstClr val="black"/>
        </a:fontRef>
        <a:schemeClr val="lt1"/>
      </a:tcTxStyle>
      <a:tcStyle>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lastCol>
    <a:firstCol>
      <a:tcTxStyle b="on"/>
    </a:firstCol>
    <a:lastRow>
      <a:tcTxStyle b="on"/>
      <a:tcStyle>
        <a:tcBdr>
          <a:top>
            <a:ln w="50800" cmpd="dbl">
              <a:solidFill>
                <a:schemeClr val="tx1"/>
              </a:solidFill>
            </a:ln>
          </a:top>
        </a:tcBdr>
      </a:tcStyle>
    </a:lastRow>
    <a:firstRow>
      <a:tcTxStyle b="on">
        <a:fontRef idx="minor">
          <a:scrgbClr r="0" g="0" b="0"/>
        </a:fontRef>
        <a:schemeClr val="bg1"/>
      </a:tcTxStyle>
      <a:tcStyle>
        <a:fillRef idx="1">
          <a:schemeClr val="tx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fill>
          <a:solidFill>
            <a:schemeClr val="lt1">
              <a:alpha val="20000"/>
            </a:schemeClr>
          </a:solidFill>
        </a:fill>
      </a:tcStyle>
    </a:band1H>
    <a:band1V>
      <a:tcStyle>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accent1"/>
          </a:solidFill>
        </a:fill>
      </a:tcStyle>
    </a:lastCol>
    <a:firstCol>
      <a:tcTxStyle b="on">
        <a:fontRef idx="minor">
          <a:scrgbClr r="0" g="0" b="0"/>
        </a:fontRef>
        <a:schemeClr val="lt1"/>
      </a:tcTxStyle>
      <a:tcStyle>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fill>
          <a:solidFill>
            <a:schemeClr val="accent1">
              <a:tint val="20000"/>
            </a:schemeClr>
          </a:solidFill>
        </a:fill>
      </a:tcStyle>
    </a:band1H>
    <a:band1V>
      <a:tcStyle>
        <a:fill>
          <a:solidFill>
            <a:schemeClr val="accent1">
              <a:tint val="20000"/>
            </a:schemeClr>
          </a:solidFill>
        </a:fill>
      </a:tcStyle>
    </a:band1V>
    <a:lastCol>
      <a:tcTxStyle b="on"/>
    </a:lastCol>
    <a:firstCol>
      <a:tcTxStyle b="on"/>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fill>
          <a:solidFill>
            <a:schemeClr val="accent1">
              <a:alpha val="40000"/>
            </a:schemeClr>
          </a:solidFill>
        </a:fill>
      </a:tcStyle>
    </a:band1H>
    <a:band1V>
      <a:tcStyle>
        <a:tcBdr>
          <a:top>
            <a:lnRef idx="1">
              <a:schemeClr val="accent1"/>
            </a:lnRef>
          </a:top>
          <a:bottom>
            <a:lnRef idx="1">
              <a:schemeClr val="accent1"/>
            </a:lnRef>
          </a:bottom>
        </a:tcBdr>
        <a:fill>
          <a:solidFill>
            <a:schemeClr val="accent1">
              <a:alpha val="40000"/>
            </a:schemeClr>
          </a:solidFill>
        </a:fill>
      </a:tcStyle>
    </a:band1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lastCol>
    <a:firstCol>
      <a:tcTxStyle b="on"/>
    </a:firstCol>
    <a:lastRow>
      <a:tcTxStyle b="on"/>
      <a:tcStyle>
        <a:tcBdr>
          <a:top>
            <a:ln w="50800" cmpd="dbl">
              <a:solidFill>
                <a:schemeClr val="accent2"/>
              </a:solidFill>
            </a:ln>
          </a:top>
        </a:tcBdr>
      </a:tcStyle>
    </a:lastRow>
    <a:firstRow>
      <a:tcTxStyle b="on">
        <a:fontRef idx="minor">
          <a:scrgbClr r="0" g="0" b="0"/>
        </a:fontRef>
        <a:schemeClr val="bg1"/>
      </a:tcTxStyle>
      <a:tcStyle>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444" autoAdjust="0"/>
    <p:restoredTop sz="91667" autoAdjust="0"/>
  </p:normalViewPr>
  <p:slideViewPr>
    <p:cSldViewPr snapToGrid="0">
      <p:cViewPr varScale="1">
        <p:scale>
          <a:sx n="153" d="100"/>
          <a:sy n="153" d="100"/>
        </p:scale>
        <p:origin x="162" y="168"/>
      </p:cViewPr>
      <p:guideLst/>
    </p:cSldViewPr>
  </p:slideViewPr>
  <p:outlineViewPr>
    <p:cViewPr>
      <p:scale>
        <a:sx n="33" d="100"/>
        <a:sy n="33" d="100"/>
      </p:scale>
      <p:origin x="0" y="-24608"/>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42" d="100"/>
          <a:sy n="42" d="100"/>
        </p:scale>
        <p:origin x="4308" y="84"/>
      </p:cViewPr>
      <p:guideLst/>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 Id="rId17" Type="http://schemas.openxmlformats.org/officeDocument/2006/relationships/slide" Target="slides/slide9.xml" /><Relationship Id="rId18" Type="http://schemas.openxmlformats.org/officeDocument/2006/relationships/slide" Target="slides/slide10.xml" /><Relationship Id="rId19" Type="http://schemas.openxmlformats.org/officeDocument/2006/relationships/slide" Target="slides/slide11.xml" /><Relationship Id="rId2" Type="http://schemas.openxmlformats.org/officeDocument/2006/relationships/customXml" Target="../customXml/item2.xml" /><Relationship Id="rId20" Type="http://schemas.openxmlformats.org/officeDocument/2006/relationships/slide" Target="slides/slide12.xml" /><Relationship Id="rId21" Type="http://schemas.openxmlformats.org/officeDocument/2006/relationships/slide" Target="slides/slide13.xml" /><Relationship Id="rId22" Type="http://schemas.openxmlformats.org/officeDocument/2006/relationships/slide" Target="slides/slide14.xml" /><Relationship Id="rId23" Type="http://schemas.openxmlformats.org/officeDocument/2006/relationships/slide" Target="slides/slide15.xml" /><Relationship Id="rId24" Type="http://schemas.openxmlformats.org/officeDocument/2006/relationships/slide" Target="slides/slide16.xml" /><Relationship Id="rId25" Type="http://schemas.openxmlformats.org/officeDocument/2006/relationships/slide" Target="slides/slide17.xml" /><Relationship Id="rId26" Type="http://schemas.openxmlformats.org/officeDocument/2006/relationships/slide" Target="slides/slide18.xml" /><Relationship Id="rId27" Type="http://schemas.openxmlformats.org/officeDocument/2006/relationships/slide" Target="slides/slide19.xml" /><Relationship Id="rId28" Type="http://schemas.openxmlformats.org/officeDocument/2006/relationships/slide" Target="slides/slide20.xml" /><Relationship Id="rId29" Type="http://schemas.openxmlformats.org/officeDocument/2006/relationships/slide" Target="slides/slide21.xml" /><Relationship Id="rId3" Type="http://schemas.openxmlformats.org/officeDocument/2006/relationships/customXml" Target="../customXml/item3.xml" /><Relationship Id="rId30" Type="http://schemas.openxmlformats.org/officeDocument/2006/relationships/tags" Target="tags/tag1.xml" /><Relationship Id="rId31" Type="http://schemas.openxmlformats.org/officeDocument/2006/relationships/presProps" Target="presProps.xml" /><Relationship Id="rId32" Type="http://schemas.openxmlformats.org/officeDocument/2006/relationships/viewProps" Target="viewProps.xml" /><Relationship Id="rId33" Type="http://schemas.openxmlformats.org/officeDocument/2006/relationships/theme" Target="theme/theme1.xml" /><Relationship Id="rId34" Type="http://schemas.openxmlformats.org/officeDocument/2006/relationships/tableStyles" Target="tableStyles.xml" /><Relationship Id="rId4" Type="http://schemas.openxmlformats.org/officeDocument/2006/relationships/slideMaster" Target="slideMasters/slideMaster1.xml" /><Relationship Id="rId5" Type="http://schemas.openxmlformats.org/officeDocument/2006/relationships/slideMaster" Target="slideMasters/slideMaster2.xml" /><Relationship Id="rId6" Type="http://schemas.openxmlformats.org/officeDocument/2006/relationships/notesMaster" Target="notesMasters/notesMaster1.xml" /><Relationship Id="rId7" Type="http://schemas.openxmlformats.org/officeDocument/2006/relationships/handoutMaster" Target="handoutMasters/handoutMaster1.xml" /><Relationship Id="rId8" Type="http://schemas.microsoft.com/office/2015/10/relationships/revisionInfo" Target="revisionInfo.xml" /><Relationship Id="rId9" Type="http://schemas.openxmlformats.org/officeDocument/2006/relationships/slide" Target="slides/slide1.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 Id="rId2" Type="http://schemas.openxmlformats.org/officeDocument/2006/relationships/themeOverride" Target="../theme/themeOverride1.xml" /><Relationship Id="rId3" Type="http://schemas.microsoft.com/office/2011/relationships/chartColorStyle" Target="colors1.xml" /><Relationship Id="rId4" Type="http://schemas.microsoft.com/office/2011/relationships/chartStyle" Target="style1.xml"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 Id="rId2" Type="http://schemas.openxmlformats.org/officeDocument/2006/relationships/themeOverride" Target="../theme/themeOverride4.xml" /><Relationship Id="rId3" Type="http://schemas.microsoft.com/office/2011/relationships/chartColorStyle" Target="colors10.xml" /><Relationship Id="rId4" Type="http://schemas.microsoft.com/office/2011/relationships/chartStyle" Target="style10.xml"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 Id="rId2" Type="http://schemas.openxmlformats.org/officeDocument/2006/relationships/themeOverride" Target="../theme/themeOverride5.xml" /><Relationship Id="rId3" Type="http://schemas.microsoft.com/office/2011/relationships/chartColorStyle" Target="colors11.xml" /><Relationship Id="rId4" Type="http://schemas.microsoft.com/office/2011/relationships/chartStyle" Target="style11.xml"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 Id="rId2" Type="http://schemas.openxmlformats.org/officeDocument/2006/relationships/themeOverride" Target="../theme/themeOverride6.xml" /><Relationship Id="rId3" Type="http://schemas.microsoft.com/office/2011/relationships/chartColorStyle" Target="colors12.xml" /><Relationship Id="rId4" Type="http://schemas.microsoft.com/office/2011/relationships/chartStyle" Target="style12.xml"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 Id="rId2" Type="http://schemas.openxmlformats.org/officeDocument/2006/relationships/themeOverride" Target="../theme/themeOverride7.xml" /><Relationship Id="rId3" Type="http://schemas.microsoft.com/office/2011/relationships/chartColorStyle" Target="colors13.xml" /><Relationship Id="rId4" Type="http://schemas.microsoft.com/office/2011/relationships/chartStyle" Target="style13.xml"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 Id="rId2" Type="http://schemas.openxmlformats.org/officeDocument/2006/relationships/themeOverride" Target="../theme/themeOverride8.xml" /><Relationship Id="rId3" Type="http://schemas.microsoft.com/office/2011/relationships/chartColorStyle" Target="colors14.xml" /><Relationship Id="rId4" Type="http://schemas.microsoft.com/office/2011/relationships/chartStyle" Target="style14.xml"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 Id="rId2" Type="http://schemas.openxmlformats.org/officeDocument/2006/relationships/themeOverride" Target="../theme/themeOverride9.xml" /><Relationship Id="rId3" Type="http://schemas.microsoft.com/office/2011/relationships/chartColorStyle" Target="colors15.xml" /><Relationship Id="rId4" Type="http://schemas.microsoft.com/office/2011/relationships/chartStyle" Target="style15.xml"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 Id="rId2" Type="http://schemas.openxmlformats.org/officeDocument/2006/relationships/themeOverride" Target="../theme/themeOverride10.xml" /><Relationship Id="rId3" Type="http://schemas.microsoft.com/office/2011/relationships/chartColorStyle" Target="colors16.xml" /><Relationship Id="rId4" Type="http://schemas.microsoft.com/office/2011/relationships/chartStyle" Target="style16.xml"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7.xlsx" /><Relationship Id="rId2" Type="http://schemas.openxmlformats.org/officeDocument/2006/relationships/themeOverride" Target="../theme/themeOverride11.xml" /><Relationship Id="rId3" Type="http://schemas.microsoft.com/office/2011/relationships/chartColorStyle" Target="colors17.xml" /><Relationship Id="rId4" Type="http://schemas.microsoft.com/office/2011/relationships/chartStyle" Target="style17.xml"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8.xlsx" /><Relationship Id="rId2" Type="http://schemas.openxmlformats.org/officeDocument/2006/relationships/themeOverride" Target="../theme/themeOverride12.xml" /><Relationship Id="rId3" Type="http://schemas.microsoft.com/office/2011/relationships/chartColorStyle" Target="colors18.xml" /><Relationship Id="rId4" Type="http://schemas.microsoft.com/office/2011/relationships/chartStyle" Target="style18.xml"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19.xlsx" /><Relationship Id="rId2" Type="http://schemas.openxmlformats.org/officeDocument/2006/relationships/themeOverride" Target="../theme/themeOverride13.xml" /><Relationship Id="rId3" Type="http://schemas.microsoft.com/office/2011/relationships/chartColorStyle" Target="colors19.xml" /><Relationship Id="rId4" Type="http://schemas.microsoft.com/office/2011/relationships/chartStyle" Target="style19.xml"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 Id="rId2" Type="http://schemas.openxmlformats.org/officeDocument/2006/relationships/themeOverride" Target="../theme/themeOverride2.xml" /><Relationship Id="rId3" Type="http://schemas.microsoft.com/office/2011/relationships/chartColorStyle" Target="colors2.xml" /><Relationship Id="rId4" Type="http://schemas.microsoft.com/office/2011/relationships/chartStyle" Target="style2.xml"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0.xlsx" /><Relationship Id="rId2" Type="http://schemas.openxmlformats.org/officeDocument/2006/relationships/themeOverride" Target="../theme/themeOverride14.xml" /><Relationship Id="rId3" Type="http://schemas.microsoft.com/office/2011/relationships/chartColorStyle" Target="colors20.xml" /><Relationship Id="rId4" Type="http://schemas.microsoft.com/office/2011/relationships/chartStyle" Target="style20.xml"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1.xlsx" /><Relationship Id="rId2" Type="http://schemas.openxmlformats.org/officeDocument/2006/relationships/themeOverride" Target="../theme/themeOverride15.xml" /><Relationship Id="rId3" Type="http://schemas.microsoft.com/office/2011/relationships/chartColorStyle" Target="colors21.xml" /><Relationship Id="rId4" Type="http://schemas.microsoft.com/office/2011/relationships/chartStyle" Target="style21.xml"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2.xlsx" /><Relationship Id="rId2" Type="http://schemas.openxmlformats.org/officeDocument/2006/relationships/themeOverride" Target="../theme/themeOverride16.xml" /><Relationship Id="rId3" Type="http://schemas.microsoft.com/office/2011/relationships/chartColorStyle" Target="colors22.xml" /><Relationship Id="rId4" Type="http://schemas.microsoft.com/office/2011/relationships/chartStyle" Target="style22.xml"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3.xlsx" /><Relationship Id="rId2" Type="http://schemas.openxmlformats.org/officeDocument/2006/relationships/themeOverride" Target="../theme/themeOverride17.xml" /><Relationship Id="rId3" Type="http://schemas.microsoft.com/office/2011/relationships/chartColorStyle" Target="colors23.xml" /><Relationship Id="rId4" Type="http://schemas.microsoft.com/office/2011/relationships/chartStyle" Target="style23.xml"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4.xlsx" /><Relationship Id="rId2" Type="http://schemas.openxmlformats.org/officeDocument/2006/relationships/themeOverride" Target="../theme/themeOverride18.xml" /><Relationship Id="rId3" Type="http://schemas.microsoft.com/office/2011/relationships/chartColorStyle" Target="colors24.xml" /><Relationship Id="rId4" Type="http://schemas.microsoft.com/office/2011/relationships/chartStyle" Target="style24.xml"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5.xlsx" /><Relationship Id="rId2" Type="http://schemas.openxmlformats.org/officeDocument/2006/relationships/themeOverride" Target="../theme/themeOverride19.xml" /><Relationship Id="rId3" Type="http://schemas.microsoft.com/office/2011/relationships/chartColorStyle" Target="colors25.xml" /><Relationship Id="rId4" Type="http://schemas.microsoft.com/office/2011/relationships/chartStyle" Target="style25.xml"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6.xlsx" /><Relationship Id="rId2" Type="http://schemas.openxmlformats.org/officeDocument/2006/relationships/themeOverride" Target="../theme/themeOverride20.xml" /><Relationship Id="rId3" Type="http://schemas.microsoft.com/office/2011/relationships/chartColorStyle" Target="colors26.xml" /><Relationship Id="rId4" Type="http://schemas.microsoft.com/office/2011/relationships/chartStyle" Target="style26.xml"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27.xlsx" /><Relationship Id="rId2" Type="http://schemas.openxmlformats.org/officeDocument/2006/relationships/themeOverride" Target="../theme/themeOverride21.xml" /><Relationship Id="rId3" Type="http://schemas.microsoft.com/office/2011/relationships/chartColorStyle" Target="colors27.xml" /><Relationship Id="rId4" Type="http://schemas.microsoft.com/office/2011/relationships/chartStyle" Target="style27.xml"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28.xlsx" /><Relationship Id="rId2" Type="http://schemas.openxmlformats.org/officeDocument/2006/relationships/themeOverride" Target="../theme/themeOverride22.xml" /><Relationship Id="rId3" Type="http://schemas.microsoft.com/office/2011/relationships/chartColorStyle" Target="colors28.xml" /><Relationship Id="rId4" Type="http://schemas.microsoft.com/office/2011/relationships/chartStyle" Target="style28.xml"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29.xlsx" /><Relationship Id="rId2" Type="http://schemas.openxmlformats.org/officeDocument/2006/relationships/themeOverride" Target="../theme/themeOverride23.xml" /><Relationship Id="rId3" Type="http://schemas.microsoft.com/office/2011/relationships/chartColorStyle" Target="colors29.xml" /><Relationship Id="rId4" Type="http://schemas.microsoft.com/office/2011/relationships/chartStyle" Target="style29.xml"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 Id="rId2" Type="http://schemas.microsoft.com/office/2011/relationships/chartColorStyle" Target="colors3.xml" /><Relationship Id="rId3" Type="http://schemas.microsoft.com/office/2011/relationships/chartStyle" Target="style3.xml" /></Relationships>
</file>

<file path=ppt/charts/_rels/chart30.xml.rels>&#65279;<?xml version="1.0" encoding="utf-8" standalone="yes"?><Relationships xmlns="http://schemas.openxmlformats.org/package/2006/relationships"><Relationship Id="rId1" Type="http://schemas.openxmlformats.org/officeDocument/2006/relationships/package" Target="../embeddings/Microsoft_Excel_Worksheet30.xlsx" /><Relationship Id="rId2" Type="http://schemas.openxmlformats.org/officeDocument/2006/relationships/themeOverride" Target="../theme/themeOverride24.xml" /><Relationship Id="rId3" Type="http://schemas.microsoft.com/office/2011/relationships/chartColorStyle" Target="colors30.xml" /><Relationship Id="rId4" Type="http://schemas.microsoft.com/office/2011/relationships/chartStyle" Target="style30.xml" /></Relationships>
</file>

<file path=ppt/charts/_rels/chart31.xml.rels>&#65279;<?xml version="1.0" encoding="utf-8" standalone="yes"?><Relationships xmlns="http://schemas.openxmlformats.org/package/2006/relationships"><Relationship Id="rId1" Type="http://schemas.openxmlformats.org/officeDocument/2006/relationships/package" Target="../embeddings/Microsoft_Excel_Worksheet31.xlsx" /><Relationship Id="rId2" Type="http://schemas.openxmlformats.org/officeDocument/2006/relationships/themeOverride" Target="../theme/themeOverride25.xml" /><Relationship Id="rId3" Type="http://schemas.microsoft.com/office/2011/relationships/chartColorStyle" Target="colors31.xml" /><Relationship Id="rId4" Type="http://schemas.microsoft.com/office/2011/relationships/chartStyle" Target="style31.xml" /></Relationships>
</file>

<file path=ppt/charts/_rels/chart32.xml.rels>&#65279;<?xml version="1.0" encoding="utf-8" standalone="yes"?><Relationships xmlns="http://schemas.openxmlformats.org/package/2006/relationships"><Relationship Id="rId1" Type="http://schemas.openxmlformats.org/officeDocument/2006/relationships/package" Target="../embeddings/Microsoft_Excel_Worksheet32.xlsx" /><Relationship Id="rId2" Type="http://schemas.openxmlformats.org/officeDocument/2006/relationships/themeOverride" Target="../theme/themeOverride26.xml" /><Relationship Id="rId3" Type="http://schemas.microsoft.com/office/2011/relationships/chartColorStyle" Target="colors32.xml" /><Relationship Id="rId4" Type="http://schemas.microsoft.com/office/2011/relationships/chartStyle" Target="style32.xml"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 Id="rId2" Type="http://schemas.microsoft.com/office/2011/relationships/chartColorStyle" Target="colors4.xml" /><Relationship Id="rId3" Type="http://schemas.microsoft.com/office/2011/relationships/chartStyle" Target="style4.xml"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 Id="rId2" Type="http://schemas.microsoft.com/office/2011/relationships/chartColorStyle" Target="colors5.xml" /><Relationship Id="rId3" Type="http://schemas.microsoft.com/office/2011/relationships/chartStyle" Target="style5.xml"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 Id="rId2" Type="http://schemas.microsoft.com/office/2011/relationships/chartColorStyle" Target="colors6.xml" /><Relationship Id="rId3" Type="http://schemas.microsoft.com/office/2011/relationships/chartStyle" Target="style6.xml"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 Id="rId2" Type="http://schemas.microsoft.com/office/2011/relationships/chartColorStyle" Target="colors7.xml" /><Relationship Id="rId3" Type="http://schemas.microsoft.com/office/2011/relationships/chartStyle" Target="style7.xml"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 Id="rId2" Type="http://schemas.microsoft.com/office/2011/relationships/chartColorStyle" Target="colors8.xml" /><Relationship Id="rId3" Type="http://schemas.microsoft.com/office/2011/relationships/chartStyle" Target="style8.xml"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 Id="rId2" Type="http://schemas.openxmlformats.org/officeDocument/2006/relationships/themeOverride" Target="../theme/themeOverride3.xml" /><Relationship Id="rId3" Type="http://schemas.microsoft.com/office/2011/relationships/chartColorStyle" Target="colors9.xml" /><Relationship Id="rId4" Type="http://schemas.microsoft.com/office/2011/relationships/chartStyle" Target="style9.xml"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017917257850058E-06"/>
          <c:y val="0"/>
          <c:w val="0.999987781047821"/>
          <c:h val="0.47023090720176697"/>
        </c:manualLayout>
      </c:layout>
      <c:barChart>
        <c:barDir val="bar"/>
        <c:grouping val="percentStacked"/>
        <c:varyColors val="0"/>
        <c:ser>
          <c:idx val="0"/>
          <c:order val="0"/>
          <c:tx>
            <c:strRef>
              <c:f>Blad1!$A$2</c:f>
              <c:strCache>
                <c:ptCount val="1"/>
                <c:pt idx="0">
                  <c:v>"Detractors" (0-6)</c:v>
                </c:pt>
              </c:strCache>
            </c:strRef>
          </c:tx>
          <c:spPr>
            <a:solidFill>
              <a:srgbClr val="FE9D93"/>
            </a:solidFill>
          </c:spPr>
          <c:invertIfNegative val="1"/>
          <c:dLbls>
            <c:dLbl>
              <c:idx val="0"/>
              <c:txPr>
                <a:bodyPr/>
                <a:p>
                  <a:pPr>
                    <a:defRPr b="1" smtId="4294967295">
                      <a:solidFill>
                        <a:srgbClr val="FFFFFF"/>
                      </a:solidFill>
                    </a:defRPr>
                  </a:pPr>
                  <a:endParaRPr b="1" smtId="4294967295">
                    <a:solidFill>
                      <a:srgbClr val="FFFFFF"/>
                    </a:solidFill>
                  </a:endParaRPr>
                </a:p>
              </c:txPr>
              <c:showLegendKey val="0"/>
              <c:showVal val="1"/>
              <c:showCatName val="0"/>
              <c:showSerName val="0"/>
              <c:showPercent val="0"/>
              <c:showBubbleSize val="0"/>
              <c:extLst/>
            </c:dLbl>
            <c:showLegendKey val="0"/>
            <c:showVal val="0"/>
            <c:showCatName val="0"/>
            <c:showSerName val="0"/>
            <c:showPercent val="0"/>
            <c:showBubbleSize val="0"/>
            <c:showLeaderLines val="0"/>
            <c:extLst/>
          </c:dLbls>
          <c:val>
            <c:numRef>
              <c:f>Blad1!$B$2</c:f>
              <c:numCache>
                <c:ptCount val="1"/>
                <c:pt idx="0">
                  <c:v>1</c:v>
                </c:pt>
              </c:numCache>
            </c:numRef>
          </c:val>
        </c:ser>
        <c:ser>
          <c:idx val="1"/>
          <c:order val="1"/>
          <c:tx>
            <c:strRef>
              <c:f>Blad1!$A$3</c:f>
              <c:strCache>
                <c:ptCount val="1"/>
                <c:pt idx="0">
                  <c:v>"Passives" (7-8)</c:v>
                </c:pt>
              </c:strCache>
            </c:strRef>
          </c:tx>
          <c:spPr>
            <a:solidFill>
              <a:srgbClr val="E0E4E6"/>
            </a:solidFill>
          </c:spPr>
          <c:invertIfNegative val="1"/>
          <c:dLbls>
            <c:dLbl>
              <c:idx val="0"/>
              <c:txPr>
                <a:bodyPr/>
                <a:p>
                  <a:pPr>
                    <a:defRPr b="1" smtId="4294967295">
                      <a:solidFill>
                        <a:srgbClr val="4E5758"/>
                      </a:solidFill>
                    </a:defRPr>
                  </a:pPr>
                  <a:endParaRPr b="1" smtId="4294967295">
                    <a:solidFill>
                      <a:srgbClr val="4E5758"/>
                    </a:solidFill>
                  </a:endParaRPr>
                </a:p>
              </c:txPr>
              <c:showLegendKey val="0"/>
              <c:showVal val="1"/>
              <c:showCatName val="0"/>
              <c:showSerName val="0"/>
              <c:showPercent val="0"/>
              <c:showBubbleSize val="0"/>
              <c:extLst/>
            </c:dLbl>
            <c:showLegendKey val="0"/>
            <c:showVal val="0"/>
            <c:showCatName val="0"/>
            <c:showSerName val="0"/>
            <c:showPercent val="0"/>
            <c:showBubbleSize val="0"/>
            <c:showLeaderLines val="0"/>
            <c:extLst/>
          </c:dLbls>
          <c:val>
            <c:numRef>
              <c:f>Blad1!$C$3</c:f>
              <c:numCache>
                <c:ptCount val="1"/>
                <c:pt idx="0">
                  <c:v>3</c:v>
                </c:pt>
              </c:numCache>
            </c:numRef>
          </c:val>
        </c:ser>
        <c:ser>
          <c:idx val="2"/>
          <c:order val="2"/>
          <c:tx>
            <c:strRef>
              <c:f>Blad1!$A$4</c:f>
              <c:strCache>
                <c:ptCount val="1"/>
                <c:pt idx="0">
                  <c:v>"Promoters" (9-10)</c:v>
                </c:pt>
              </c:strCache>
            </c:strRef>
          </c:tx>
          <c:spPr>
            <a:solidFill>
              <a:srgbClr val="83E7AF"/>
            </a:solidFill>
          </c:spPr>
          <c:invertIfNegative val="1"/>
          <c:dLbls>
            <c:dLbl>
              <c:idx val="0"/>
              <c:txPr>
                <a:bodyPr/>
                <a:p>
                  <a:pPr>
                    <a:defRPr b="1" smtId="4294967295">
                      <a:solidFill>
                        <a:srgbClr val="FFFFFF"/>
                      </a:solidFill>
                    </a:defRPr>
                  </a:pPr>
                  <a:endParaRPr b="1" smtId="4294967295">
                    <a:solidFill>
                      <a:srgbClr val="FFFFFF"/>
                    </a:solidFill>
                  </a:endParaRPr>
                </a:p>
              </c:txPr>
              <c:showLegendKey val="0"/>
              <c:showVal val="1"/>
              <c:showCatName val="0"/>
              <c:showSerName val="0"/>
              <c:showPercent val="0"/>
              <c:showBubbleSize val="0"/>
              <c:extLst/>
            </c:dLbl>
            <c:showLegendKey val="0"/>
            <c:showVal val="0"/>
            <c:showCatName val="0"/>
            <c:showSerName val="0"/>
            <c:showPercent val="0"/>
            <c:showBubbleSize val="0"/>
            <c:showLeaderLines val="0"/>
            <c:extLst/>
          </c:dLbls>
          <c:val>
            <c:numRef>
              <c:f>Blad1!$D$4</c:f>
              <c:numCache>
                <c:ptCount val="1"/>
                <c:pt idx="0">
                  <c:v>1</c:v>
                </c:pt>
              </c:numCache>
            </c:numRef>
          </c:val>
        </c:ser>
        <c:dLbls>
          <c:showLegendKey val="0"/>
          <c:showVal val="0"/>
          <c:showCatName val="0"/>
          <c:showSerName val="0"/>
          <c:showPercent val="0"/>
          <c:showBubbleSize val="0"/>
          <c:showLeaderLines val="0"/>
        </c:dLbls>
        <c:gapWidth val="0"/>
        <c:overlap val="100"/>
        <c:axId val="547836992"/>
        <c:axId val="547837648"/>
      </c:barChart>
      <c:catAx>
        <c:axId val="547836992"/>
        <c:scaling>
          <c:orientation/>
        </c:scaling>
        <c:delete val="1"/>
        <c:axPos val="l"/>
        <c:numFmt formatCode="General" sourceLinked="1"/>
        <c:majorTickMark val="none"/>
        <c:minorTickMark val="none"/>
        <c:crossAx val="547837648"/>
        <c:auto val="0"/>
        <c:lblAlgn val="ctr"/>
        <c:lblOffset/>
        <c:noMultiLvlLbl val="0"/>
      </c:catAx>
      <c:valAx>
        <c:axId val="547837648"/>
        <c:scaling>
          <c:orientation/>
        </c:scaling>
        <c:delete val="1"/>
        <c:axPos val="b"/>
        <c:numFmt formatCode="General" sourceLinked="1"/>
        <c:majorTickMark val="none"/>
        <c:minorTickMark val="none"/>
        <c:crossAx val="547836992"/>
        <c:crossBetween val="between"/>
      </c:valAx>
      <c:spPr>
        <a:noFill/>
        <a:ln>
          <a:noFill/>
        </a:ln>
        <a:effectLst/>
      </c:spPr>
    </c:plotArea>
    <c:legend>
      <c:legendPos val="b"/>
      <c:layout>
        <c:manualLayout>
          <c:xMode val="edge"/>
          <c:yMode val="edge"/>
          <c:x val="0.16003824770450592"/>
          <c:y val="0.7027175426483154"/>
          <c:w val="0.6799234747886658"/>
          <c:h val="0.1478722244501114"/>
        </c:manualLayout>
      </c:layout>
      <c:overlay val="0"/>
      <c:spPr>
        <a:noFill/>
        <a:ln>
          <a:noFill/>
        </a:ln>
        <a:effectLst/>
      </c:spPr>
      <c:txPr>
        <a:bodyPr rot="0" spcFirstLastPara="1" vertOverflow="ellipsis" vert="horz" wrap="square" anchor="ctr" anchorCtr="1"/>
        <a:p>
          <a:pPr>
            <a:defRPr sz="700" b="0" i="0" u="none" strike="noStrike" kern="1200" baseline="0" smtId="4294967295">
              <a:solidFill>
                <a:schemeClr val="tx1"/>
              </a:solidFill>
              <a:latin typeface="+mj-lt"/>
              <a:ea typeface="Roboto" panose="02000000000000000000" pitchFamily="2" charset="0"/>
              <a:cs typeface="Arial" panose="020b0604020202020204" pitchFamily="34" charset="0"/>
            </a:defRPr>
          </a:pPr>
          <a:endParaRPr sz="700" b="0" i="0" u="none" strike="noStrike" kern="1200" baseline="0" smtId="4294967295">
            <a:solidFill>
              <a:schemeClr val="tx1"/>
            </a:solidFill>
            <a:latin typeface="+mj-lt"/>
            <a:ea typeface="Roboto" panose="02000000000000000000" pitchFamily="2" charset="0"/>
            <a:cs typeface="Arial" panose="020b0604020202020204" pitchFamily="34" charset="0"/>
          </a:endParaRPr>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sz="1000" smtId="4294967295">
          <a:latin typeface="+mj-lt"/>
          <a:ea typeface="Roboto" panose="02000000000000000000" pitchFamily="2" charset="0"/>
          <a:cs typeface="Arial" panose="020b0604020202020204" pitchFamily="34" charset="0"/>
        </a:defRPr>
      </a:pPr>
      <a:endParaRPr sz="1000" smtId="4294967295">
        <a:latin typeface="+mj-lt"/>
        <a:ea typeface="Roboto" panose="02000000000000000000" pitchFamily="2" charset="0"/>
        <a:cs typeface="Arial" panose="020b0604020202020204" pitchFamily="34" charset="0"/>
      </a:endParaRPr>
    </a:p>
  </c:txPr>
  <c:externalData r:id="rId1">
    <c:autoUpdate val="0"/>
  </c:externalData>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219808667898178"/>
          <c:y val="0.03975193202495575"/>
          <c:w val="0.8493984937667847"/>
          <c:h val="0.9092450737953186"/>
        </c:manualLayout>
      </c:layout>
      <c:areaChart>
        <c:varyColors val="0"/>
        <c:ser>
          <c:idx val="0"/>
          <c:order val="0"/>
          <c:tx>
            <c:strRef>
              <c:f>Sheet1!$B$1</c:f>
              <c:strCache>
                <c:ptCount val="1"/>
              </c:strCache>
            </c:strRef>
          </c:tx>
          <c:spPr>
            <a:solidFill>
              <a:srgbClr val="FFFFFF">
                <a:lumMod val="95000"/>
                <a:alpha val="50000"/>
              </a:srgbClr>
            </a:solidFill>
            <a:ln w="19050">
              <a:noFill/>
            </a:ln>
            <a:effectLst/>
          </c:spPr>
          <c:cat>
            <c:numRef>
              <c:f>Sheet1!$A$2:$A$3</c:f>
              <c:numCache>
                <c:formatCode>mmm</c:formatCode>
                <c:ptCount val="2"/>
                <c:pt idx="0">
                  <c:v>45078.291666666664</c:v>
                </c:pt>
                <c:pt idx="1">
                  <c:v>45252.416666666664</c:v>
                </c:pt>
              </c:numCache>
            </c:numRef>
          </c:cat>
          <c:val>
            <c:numRef>
              <c:f>Sheet1!$B$2:$B$3</c:f>
              <c:numCache>
                <c:formatCode>0.00</c:formatCode>
                <c:ptCount val="2"/>
                <c:pt idx="0">
                  <c:v>0.875</c:v>
                </c:pt>
                <c:pt idx="1">
                  <c:v>0.625</c:v>
                </c:pt>
              </c:numCache>
            </c:numRef>
          </c:val>
          <c:extLst>
            <c:ext xmlns:c16="http://schemas.microsoft.com/office/drawing/2014/chart" uri="{C3380CC4-5D6E-409C-BE32-E72D297353CC}">
              <c16:uniqueId val="{00000000-A5B2-4512-9534-FE8772C7D4A7}"/>
            </c:ext>
          </c:extLst>
        </c:ser>
        <c:dLbls>
          <c:showLegendKey val="0"/>
          <c:showVal val="0"/>
          <c:showCatName val="0"/>
          <c:showSerName val="0"/>
          <c:showPercent val="0"/>
          <c:showBubbleSize val="0"/>
          <c:showLeaderLines val="0"/>
        </c:dLbls>
        <c:axId val="399611007"/>
        <c:axId val="398601599"/>
      </c:areaChart>
      <c:lineChart>
        <c:grouping/>
        <c:varyColors val="0"/>
        <c:ser>
          <c:idx val="3"/>
          <c:order val="1"/>
          <c:tx>
            <c:strRef>
              <c:f>Sheet1!$E$1</c:f>
              <c:strCache>
                <c:ptCount val="1"/>
              </c:strCache>
            </c:strRef>
          </c:tx>
          <c:spPr>
            <a:ln w="19050" cap="rnd">
              <a:solidFill>
                <a:sysClr val="window" lastClr="FFFFFF">
                  <a:lumMod val="75000"/>
                </a:sysClr>
              </a:solidFill>
              <a:prstDash val="dash"/>
              <a:round/>
            </a:ln>
            <a:effectLst/>
          </c:spPr>
          <c:marker>
            <c:symbol val="circle"/>
            <c:size val="7"/>
            <c:spPr>
              <a:solidFill>
                <a:sysClr val="window" lastClr="FFFFFF"/>
              </a:solidFill>
              <a:ln w="19050">
                <a:solidFill>
                  <a:sysClr val="window" lastClr="FFFFFF">
                    <a:lumMod val="75000"/>
                  </a:sysClr>
                </a:solidFill>
              </a:ln>
              <a:effectLst/>
            </c:spPr>
          </c:marker>
          <c:cat>
            <c:numRef>
              <c:f>Sheet1!$A$2:$A$3</c:f>
              <c:numCache>
                <c:formatCode>mmm</c:formatCode>
                <c:ptCount val="2"/>
                <c:pt idx="0">
                  <c:v>45078.291666666664</c:v>
                </c:pt>
                <c:pt idx="1">
                  <c:v>45252.416666666664</c:v>
                </c:pt>
              </c:numCache>
            </c:numRef>
          </c:cat>
          <c:val>
            <c:numRef>
              <c:f>Sheet1!$C$2:$C$3</c:f>
              <c:numCache>
                <c:formatCode>0.00</c:formatCode>
                <c:ptCount val="2"/>
                <c:pt idx="1">
                  <c:v>0.5555555555555556</c:v>
                </c:pt>
              </c:numCache>
            </c:numRef>
          </c:val>
          <c:smooth val="0"/>
          <c:extLst>
            <c:ext xmlns:c16="http://schemas.microsoft.com/office/drawing/2014/chart" uri="{C3380CC4-5D6E-409C-BE32-E72D297353CC}">
              <c16:uniqueId val="{00000001-A5B2-4512-9534-FE8772C7D4A7}"/>
            </c:ext>
          </c:extLst>
        </c:ser>
        <c:ser>
          <c:idx val="1"/>
          <c:order val="2"/>
          <c:tx>
            <c:strRef>
              <c:f>Sheet1!$C$1</c:f>
              <c:strCache>
                <c:ptCount val="1"/>
              </c:strCache>
            </c:strRef>
          </c:tx>
          <c:spPr>
            <a:ln w="19050" cap="rnd">
              <a:solidFill>
                <a:srgbClr val="4D4D4D"/>
              </a:solidFill>
              <a:round/>
            </a:ln>
            <a:effectLst/>
          </c:spPr>
          <c:marker>
            <c:symbol val="circle"/>
            <c:size val="7"/>
            <c:spPr>
              <a:solidFill>
                <a:srgbClr val="FFFFFF"/>
              </a:solidFill>
              <a:ln w="19050">
                <a:solidFill>
                  <a:srgbClr val="4D4D4D"/>
                </a:solidFill>
              </a:ln>
              <a:effectLst/>
            </c:spPr>
          </c:marker>
          <c:cat>
            <c:numRef>
              <c:f>Sheet1!$A$2:$A$3</c:f>
              <c:numCache>
                <c:formatCode>mmm</c:formatCode>
                <c:ptCount val="2"/>
                <c:pt idx="0">
                  <c:v>45078.291666666664</c:v>
                </c:pt>
                <c:pt idx="1">
                  <c:v>45252.416666666664</c:v>
                </c:pt>
              </c:numCache>
            </c:numRef>
          </c:cat>
          <c:val>
            <c:numRef>
              <c:f>Sheet1!$D$2:$D$3</c:f>
              <c:numCache>
                <c:formatCode>0.00</c:formatCode>
                <c:ptCount val="2"/>
                <c:pt idx="0">
                  <c:v>0.875</c:v>
                </c:pt>
                <c:pt idx="1">
                  <c:v>0.625</c:v>
                </c:pt>
              </c:numCache>
            </c:numRef>
          </c:val>
          <c:smooth val="0"/>
          <c:extLst>
            <c:ext xmlns:c16="http://schemas.microsoft.com/office/drawing/2014/chart" uri="{C3380CC4-5D6E-409C-BE32-E72D297353CC}">
              <c16:uniqueId val="{00000002-A5B2-4512-9534-FE8772C7D4A7}"/>
            </c:ext>
          </c:extLst>
        </c:ser>
        <c:ser>
          <c:idx val="2"/>
          <c:order val="3"/>
          <c:tx>
            <c:strRef>
              <c:f>Sheet1!$D$1</c:f>
              <c:strCache>
                <c:ptCount val="1"/>
              </c:strCache>
            </c:strRef>
          </c:tx>
          <c:spPr>
            <a:ln w="28575" cap="rnd">
              <a:noFill/>
              <a:round/>
            </a:ln>
            <a:effectLst/>
          </c:spPr>
          <c:marker>
            <c:symbol val="circle"/>
            <c:size val="10"/>
            <c:spPr>
              <a:solidFill>
                <a:srgbClr val="4A4A49"/>
              </a:solidFill>
              <a:ln w="25400">
                <a:solidFill>
                  <a:schemeClr val="bg1"/>
                </a:solidFill>
              </a:ln>
              <a:effectLst/>
            </c:spPr>
          </c:marker>
          <c:dLbls>
            <c:dLbl>
              <c:idx val="0"/>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000" kern="1200" baseline="0" smtId="4294967295">
                      <a:solidFill>
                        <a:schemeClr val="tx1"/>
                      </a:solidFill>
                      <a:latin typeface="+mj-lt"/>
                      <a:ea typeface="+mn-ea"/>
                      <a:cs typeface="Arial" panose="020b0604020202020204" pitchFamily="34" charset="0"/>
                    </a:defRPr>
                  </a:pPr>
                  <a:endParaRPr sz="1000" kern="1200" baseline="0" smtId="4294967295">
                    <a:solidFill>
                      <a:schemeClr val="tx1"/>
                    </a:solidFill>
                    <a:latin typeface="+mj-lt"/>
                    <a:ea typeface="+mn-ea"/>
                    <a:cs typeface="Arial" panose="020b0604020202020204" pitchFamily="34" charset="0"/>
                  </a:endParaRPr>
                </a:p>
              </c:txPr>
              <c:dLblPos val="t"/>
              <c:showLegendKey val="0"/>
              <c:showVal val="1"/>
              <c:showCatName val="0"/>
              <c:showSerName val="0"/>
              <c:showPercent val="0"/>
              <c:showBubbleSize val="0"/>
              <c:extLst/>
            </c:dLbl>
            <c:dLbl>
              <c:idx val="1"/>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000" kern="1200" baseline="0" smtId="4294967295">
                      <a:solidFill>
                        <a:schemeClr val="tx1"/>
                      </a:solidFill>
                      <a:latin typeface="+mj-lt"/>
                      <a:ea typeface="+mn-ea"/>
                      <a:cs typeface="Arial" panose="020b0604020202020204" pitchFamily="34" charset="0"/>
                    </a:defRPr>
                  </a:pPr>
                  <a:endParaRPr sz="1000" kern="1200" baseline="0" smtId="4294967295">
                    <a:solidFill>
                      <a:schemeClr val="tx1"/>
                    </a:solidFill>
                    <a:latin typeface="+mj-lt"/>
                    <a:ea typeface="+mn-ea"/>
                    <a:cs typeface="Arial" panose="020b0604020202020204" pitchFamily="34" charset="0"/>
                  </a:endParaRPr>
                </a:p>
              </c:txPr>
              <c:dLblPos val="t"/>
              <c:showLegendKey val="0"/>
              <c:showVal val="1"/>
              <c:showCatName val="0"/>
              <c:showSerName val="0"/>
              <c:showPercent val="0"/>
              <c:showBubbleSize val="0"/>
              <c:extLst/>
            </c:dLbl>
            <c:numFmt formatCode="0%" sourceLinked="0"/>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000" b="0" i="0" u="none" strike="noStrike" kern="1200" baseline="0" smtId="4294967295">
                    <a:solidFill>
                      <a:schemeClr val="tx1"/>
                    </a:solidFill>
                    <a:latin typeface="+mj-lt"/>
                    <a:ea typeface="+mn-ea"/>
                    <a:cs typeface="Arial" panose="020b0604020202020204" pitchFamily="34" charset="0"/>
                  </a:defRPr>
                </a:pPr>
                <a:endParaRPr sz="1000" b="0" i="0" u="none" strike="noStrike" kern="1200" baseline="0" smtId="4294967295">
                  <a:solidFill>
                    <a:schemeClr val="tx1"/>
                  </a:solidFill>
                  <a:latin typeface="+mj-lt"/>
                  <a:ea typeface="+mn-ea"/>
                  <a:cs typeface="Arial" panose="020b0604020202020204" pitchFamily="34" charset="0"/>
                </a:endParaRPr>
              </a:p>
            </c:txPr>
            <c:dLblPos val="t"/>
            <c:showLegendKey val="0"/>
            <c:showVal val="1"/>
            <c:showCatName val="0"/>
            <c:showSerName val="0"/>
            <c:showPercent val="0"/>
            <c:showBubbleSize val="0"/>
            <c:showLeaderLines val="0"/>
            <c:extLst>
              <c:ext xmlns:c15="http://schemas.microsoft.com/office/drawing/2012/chart" uri="{CE6537A1-D6FC-4f65-9D91-7224C49458BB}">
                <c15:spPr>
                  <a:prstGeom prst="roundRect">
                    <a:avLst/>
                  </a:prstGeom>
                  <a:noFill/>
                  <a:ln>
                    <a:noFill/>
                  </a:ln>
                </c15:spPr>
              </c:ext>
            </c:extLst>
          </c:dLbls>
          <c:cat>
            <c:numRef>
              <c:f>Sheet1!$A$2:$A$3</c:f>
              <c:numCache>
                <c:formatCode>mmm</c:formatCode>
                <c:ptCount val="2"/>
                <c:pt idx="0">
                  <c:v>45078.291666666664</c:v>
                </c:pt>
                <c:pt idx="1">
                  <c:v>45252.416666666664</c:v>
                </c:pt>
              </c:numCache>
            </c:numRef>
          </c:cat>
          <c:val>
            <c:numRef>
              <c:f>Sheet1!$E$2:$E$3</c:f>
              <c:numCache>
                <c:formatCode>0%</c:formatCode>
                <c:ptCount val="2"/>
                <c:pt idx="1">
                  <c:v>0.625</c:v>
                </c:pt>
              </c:numCache>
            </c:numRef>
          </c:val>
          <c:smooth val="0"/>
          <c:extLst>
            <c:ext xmlns:c16="http://schemas.microsoft.com/office/drawing/2014/chart" uri="{C3380CC4-5D6E-409C-BE32-E72D297353CC}">
              <c16:uniqueId val="{00000003-A5B2-4512-9534-FE8772C7D4A7}"/>
            </c:ext>
          </c:extLst>
        </c:ser>
        <c:dLbls>
          <c:showLegendKey val="0"/>
          <c:showVal val="0"/>
          <c:showCatName val="0"/>
          <c:showSerName val="0"/>
          <c:showPercent val="0"/>
          <c:showBubbleSize val="0"/>
          <c:showLeaderLines val="0"/>
        </c:dLbls>
        <c:axId val="399611007"/>
        <c:axId val="398601599"/>
      </c:lineChart>
      <c:dateAx>
        <c:axId val="399611007"/>
        <c:scaling>
          <c:orientation/>
        </c:scaling>
        <c:delete val="0"/>
        <c:axPos val="b"/>
        <c:majorGridlines>
          <c:spPr>
            <a:ln w="9525" cap="flat" cmpd="sng" algn="ctr">
              <a:solidFill>
                <a:sysClr val="window" lastClr="FFFFFF">
                  <a:lumMod val="85000"/>
                </a:sysClr>
              </a:solidFill>
              <a:round/>
            </a:ln>
            <a:effectLst/>
          </c:spPr>
        </c:majorGridlines>
        <c:numFmt formatCode="[$-0409]MMM" sourceLinked="0"/>
        <c:majorTickMark val="none"/>
        <c:minorTickMark val="none"/>
        <c:spPr>
          <a:noFill/>
          <a:ln w="9525" cap="flat" cmpd="sng" algn="ctr">
            <a:noFill/>
            <a:round/>
          </a:ln>
          <a:effectLst/>
        </c:spPr>
        <c:txPr>
          <a:bodyPr rot="-60000000" spcFirstLastPara="1" vertOverflow="ellipsis" vert="horz" wrap="square" anchor="ctr" anchorCtr="1"/>
          <a:p>
            <a:pPr>
              <a:defRPr sz="800" b="0" i="0" u="none" strike="noStrike" kern="1200" baseline="0" smtId="4294967295">
                <a:solidFill>
                  <a:schemeClr val="tx1"/>
                </a:solidFill>
                <a:latin typeface="+mj-lt"/>
                <a:ea typeface="+mn-ea"/>
                <a:cs typeface="Calibri" panose="020f0502020204030204" pitchFamily="34" charset="0"/>
              </a:defRPr>
            </a:pPr>
            <a:endParaRPr sz="800" b="0" i="0" u="none" strike="noStrike" kern="1200" baseline="0" smtId="4294967295">
              <a:solidFill>
                <a:schemeClr val="tx1"/>
              </a:solidFill>
              <a:latin typeface="+mj-lt"/>
              <a:ea typeface="+mn-ea"/>
              <a:cs typeface="Calibri" panose="020f0502020204030204" pitchFamily="34" charset="0"/>
            </a:endParaRPr>
          </a:p>
        </c:txPr>
        <c:crossAx val="398601599"/>
        <c:crosses val="autoZero"/>
        <c:auto val="0"/>
        <c:lblOffset/>
        <c:baseTimeUnit val="days"/>
        <c:majorUnit val="1"/>
        <c:majorTimeUnit val="months"/>
        <c:minorUnit val="1"/>
        <c:minorTimeUnit val="months"/>
      </c:dateAx>
      <c:valAx>
        <c:axId val="398601599"/>
        <c:scaling>
          <c:orientation/>
          <c:max val="1"/>
          <c:min val="0"/>
        </c:scaling>
        <c:delete val="0"/>
        <c:axPos val="l"/>
        <c:majorGridlines>
          <c:spPr>
            <a:ln w="9525" cap="flat" cmpd="sng" algn="ctr">
              <a:solidFill>
                <a:sysClr val="window" lastClr="FFFFFF">
                  <a:lumMod val="85000"/>
                </a:sysClr>
              </a:solidFill>
              <a:round/>
            </a:ln>
            <a:effectLst/>
          </c:spPr>
        </c:majorGridlines>
        <c:numFmt formatCode="0%" sourceLinked="0"/>
        <c:majorTickMark val="none"/>
        <c:minorTickMark val="none"/>
        <c:spPr>
          <a:noFill/>
          <a:ln>
            <a:noFill/>
          </a:ln>
          <a:effectLst/>
        </c:spPr>
        <c:txPr>
          <a:bodyPr rot="-60000000" spcFirstLastPara="1" vertOverflow="ellipsis" vert="horz" wrap="square" anchor="ctr" anchorCtr="1"/>
          <a:p>
            <a:pPr>
              <a:defRPr sz="1000" b="0" i="0" u="none" strike="noStrike" kern="1200" baseline="0" smtId="4294967295">
                <a:solidFill>
                  <a:schemeClr val="tx1"/>
                </a:solidFill>
                <a:latin typeface="+mj-lt"/>
                <a:ea typeface="+mn-ea"/>
                <a:cs typeface="Calibri" panose="020f0502020204030204" pitchFamily="34" charset="0"/>
              </a:defRPr>
            </a:pPr>
            <a:endParaRPr sz="1000" b="0" i="0" u="none" strike="noStrike" kern="1200" baseline="0" smtId="4294967295">
              <a:solidFill>
                <a:schemeClr val="tx1"/>
              </a:solidFill>
              <a:latin typeface="+mj-lt"/>
              <a:ea typeface="+mn-ea"/>
              <a:cs typeface="Calibri" panose="020f0502020204030204" pitchFamily="34" charset="0"/>
            </a:endParaRPr>
          </a:p>
        </c:txPr>
        <c:crossAx val="399611007"/>
        <c:crosses val="autoZero"/>
        <c:crossBetween val="midCat"/>
        <c:majorUnit val="0.25"/>
      </c:valAx>
      <c:spPr>
        <a:noFill/>
        <a:ln>
          <a:solidFill>
            <a:sysClr val="window" lastClr="FFFFFF">
              <a:lumMod val="85000"/>
            </a:sysClr>
          </a:solidFill>
        </a:ln>
        <a:effectLst/>
      </c:spPr>
    </c:plotArea>
    <c:plotVisOnly val="1"/>
    <c:dispBlanksAs val="span"/>
    <c:showDLblsOverMax val="0"/>
  </c:chart>
  <c:spPr>
    <a:noFill/>
    <a:ln>
      <a:noFill/>
    </a:ln>
    <a:effectLst/>
  </c:spPr>
  <c:txPr>
    <a:bodyPr/>
    <a:p>
      <a:pPr>
        <a:defRPr sz="1000" smtId="4294967295">
          <a:solidFill>
            <a:schemeClr val="tx1"/>
          </a:solidFill>
          <a:latin typeface="+mj-lt"/>
          <a:cs typeface="Arial" panose="020b0604020202020204" pitchFamily="34" charset="0"/>
        </a:defRPr>
      </a:pPr>
      <a:endParaRPr sz="1000" smtId="4294967295">
        <a:solidFill>
          <a:schemeClr val="tx1"/>
        </a:solidFill>
        <a:latin typeface="+mj-lt"/>
        <a:cs typeface="Arial" panose="020b0604020202020204" pitchFamily="34" charset="0"/>
      </a:endParaRPr>
    </a:p>
  </c:txPr>
  <c:externalData r:id="rId1">
    <c:autoUpdate val="0"/>
  </c:externalData>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688682436943054"/>
          <c:y val="0"/>
          <c:w val="0.6331131458282471"/>
          <c:h val="1"/>
        </c:manualLayout>
      </c:layout>
      <c:barChart>
        <c:barDir val="bar"/>
        <c:grouping val="clustered"/>
        <c:varyColors val="0"/>
        <c:ser>
          <c:idx val="0"/>
          <c:order val="0"/>
          <c:invertIfNegative val="1"/>
          <c:dPt>
            <c:idx val="0"/>
            <c:invertIfNegative val="1"/>
            <c:spPr>
              <a:solidFill>
                <a:srgbClr val="54A4E4"/>
              </a:solidFill>
            </c:spPr>
          </c:dPt>
          <c:dPt>
            <c:idx val="1"/>
            <c:invertIfNegative val="1"/>
            <c:spPr>
              <a:solidFill>
                <a:srgbClr val="83E7AF"/>
              </a:solidFill>
            </c:spPr>
          </c:dPt>
          <c:dPt>
            <c:idx val="2"/>
            <c:invertIfNegative val="1"/>
            <c:spPr>
              <a:solidFill>
                <a:srgbClr val="FFE59F"/>
              </a:solidFill>
            </c:spPr>
          </c:dPt>
          <c:dPt>
            <c:idx val="3"/>
            <c:invertIfNegative val="1"/>
            <c:spPr>
              <a:solidFill>
                <a:srgbClr val="FE9D93"/>
              </a:solidFill>
            </c:spPr>
          </c:dPt>
          <c:dPt>
            <c:idx val="4"/>
            <c:invertIfNegative val="1"/>
            <c:spPr>
              <a:solidFill>
                <a:srgbClr val="F6F6F6"/>
              </a:solidFill>
            </c:spPr>
          </c:dPt>
          <c:dLbls>
            <c:dLbl>
              <c:idx val="0"/>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1"/>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2"/>
              <c:txPr>
                <a:bodyPr/>
                <a:p>
                  <a:pPr>
                    <a:defRPr b="1" smtId="4294967295">
                      <a:solidFill>
                        <a:srgbClr val="4E5758"/>
                      </a:solidFill>
                    </a:defRPr>
                  </a:pPr>
                  <a:endParaRPr b="1" smtId="4294967295">
                    <a:solidFill>
                      <a:srgbClr val="4E5758"/>
                    </a:solidFill>
                  </a:endParaRPr>
                </a:p>
              </c:txPr>
              <c:dLblPos val="ctr"/>
              <c:showLegendKey val="0"/>
              <c:showVal val="1"/>
              <c:showCatName val="0"/>
              <c:showSerName val="0"/>
              <c:showPercent val="0"/>
              <c:showBubbleSize val="0"/>
              <c:extLst/>
            </c:dLbl>
            <c:dLbl>
              <c:idx val="3"/>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4"/>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showLegendKey val="0"/>
            <c:showVal val="0"/>
            <c:showCatName val="0"/>
            <c:showSerName val="0"/>
            <c:showPercent val="0"/>
            <c:showBubbleSize val="0"/>
            <c:showLeaderLines val="0"/>
            <c:extLst/>
          </c:dLbls>
          <c:cat>
            <c:strRef>
              <c:f>Sheet1!$A$2:$A$6</c:f>
              <c:strCache>
                <c:ptCount val="5"/>
                <c:pt idx="0">
                  <c:v>Fully agree</c:v>
                </c:pt>
                <c:pt idx="1">
                  <c:v>Tend to agree</c:v>
                </c:pt>
                <c:pt idx="2">
                  <c:v>Partly agree</c:v>
                </c:pt>
                <c:pt idx="3">
                  <c:v>Disagree</c:v>
                </c:pt>
                <c:pt idx="4">
                  <c:v>No opinion</c:v>
                </c:pt>
              </c:strCache>
            </c:strRef>
          </c:cat>
          <c:val>
            <c:numRef>
              <c:f>Sheet1!$B$2:$B$6</c:f>
              <c:numCache>
                <c:ptCount val="5"/>
                <c:pt idx="0">
                  <c:v>1</c:v>
                </c:pt>
                <c:pt idx="1">
                  <c:v>3</c:v>
                </c:pt>
                <c:pt idx="2">
                  <c:v>1</c:v>
                </c:pt>
              </c:numCache>
            </c:numRef>
          </c:val>
        </c:ser>
        <c:dLbls>
          <c:showLegendKey val="0"/>
          <c:showVal val="0"/>
          <c:showCatName val="0"/>
          <c:showSerName val="0"/>
          <c:showPercent val="0"/>
          <c:showBubbleSize val="0"/>
          <c:showLeaderLines val="0"/>
        </c:dLbls>
        <c:gapWidth val="25"/>
        <c:overlap val="100"/>
        <c:axId val="356951184"/>
        <c:axId val="356953264"/>
      </c:barChart>
      <c:catAx>
        <c:axId val="356951184"/>
        <c:scaling>
          <c:orientation val="maxMin"/>
        </c:scaling>
        <c:delete val="0"/>
        <c:axPos val="l"/>
        <c:numFmt formatCode="General" sourceLinked="1"/>
        <c:majorTickMark val="none"/>
        <c:minorTickMark val="none"/>
        <c:spPr>
          <a:noFill/>
          <a:ln w="9525" cap="flat" cmpd="sng" algn="ctr">
            <a:solidFill>
              <a:sysClr val="window" lastClr="FFFFFF">
                <a:lumMod val="85000"/>
              </a:sysClr>
            </a:solidFill>
            <a:round/>
          </a:ln>
          <a:effectLst/>
        </c:spPr>
        <c:txPr>
          <a:bodyPr rot="-60000000" spcFirstLastPara="1" vertOverflow="ellipsis" vert="horz" wrap="square" anchor="ctr" anchorCtr="1"/>
          <a:p>
            <a:pPr>
              <a:defRPr sz="900" b="0" i="0" u="none" strike="noStrike" kern="1200" baseline="0" smtId="4294967295">
                <a:solidFill>
                  <a:schemeClr val="tx1">
                    <a:lumMod val="65000"/>
                    <a:lumOff val="35000"/>
                  </a:schemeClr>
                </a:solidFill>
                <a:latin typeface="+mj-lt"/>
                <a:ea typeface="+mn-ea"/>
                <a:cs typeface="Arial" panose="020b0604020202020204" pitchFamily="34" charset="0"/>
              </a:defRPr>
            </a:pPr>
            <a:endParaRPr sz="900" b="0" i="0" u="none" strike="noStrike" kern="1200" baseline="0" smtId="4294967295">
              <a:solidFill>
                <a:schemeClr val="tx1">
                  <a:lumMod val="65000"/>
                  <a:lumOff val="35000"/>
                </a:schemeClr>
              </a:solidFill>
              <a:latin typeface="+mj-lt"/>
              <a:ea typeface="+mn-ea"/>
              <a:cs typeface="Arial" panose="020b0604020202020204" pitchFamily="34" charset="0"/>
            </a:endParaRPr>
          </a:p>
        </c:txPr>
        <c:crossAx val="356953264"/>
        <c:crosses val="autoZero"/>
        <c:auto val="0"/>
        <c:lblAlgn val="ctr"/>
        <c:lblOffset/>
        <c:noMultiLvlLbl val="0"/>
      </c:catAx>
      <c:valAx>
        <c:axId val="356953264"/>
        <c:scaling>
          <c:orientation/>
        </c:scaling>
        <c:delete val="1"/>
        <c:axPos val="t"/>
        <c:numFmt formatCode="General" sourceLinked="1"/>
        <c:majorTickMark val="none"/>
        <c:minorTickMark val="none"/>
        <c:crossAx val="356951184"/>
        <c:crossBetween val="between"/>
      </c:valAx>
      <c:spPr>
        <a:noFill/>
        <a:ln>
          <a:noFill/>
        </a:ln>
        <a:effectLst/>
      </c:spPr>
    </c:plotArea>
    <c:plotVisOnly val="1"/>
    <c:dispBlanksAs val="gap"/>
    <c:showDLblsOverMax val="0"/>
  </c:chart>
  <c:spPr>
    <a:noFill/>
    <a:ln>
      <a:noFill/>
    </a:ln>
    <a:effectLst/>
  </c:spPr>
  <c:txPr>
    <a:bodyPr/>
    <a:p>
      <a:pPr>
        <a:defRPr sz="900" smtId="4294967295">
          <a:latin typeface="+mj-lt"/>
          <a:cs typeface="Arial" panose="020b0604020202020204" pitchFamily="34" charset="0"/>
        </a:defRPr>
      </a:pPr>
      <a:endParaRPr sz="900" smtId="4294967295">
        <a:latin typeface="+mj-lt"/>
        <a:cs typeface="Arial" panose="020b0604020202020204" pitchFamily="34" charset="0"/>
      </a:endParaRPr>
    </a:p>
  </c:txPr>
  <c:externalData r:id="rId1">
    <c:autoUpdate val="0"/>
  </c:externalData>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279148697853088"/>
          <c:y val="0.08202796429395676"/>
          <c:w val="0.8788050413131714"/>
          <c:h val="0.866969108581543"/>
        </c:manualLayout>
      </c:layout>
      <c:areaChart>
        <c:varyColors val="0"/>
        <c:ser>
          <c:idx val="1"/>
          <c:order val="0"/>
          <c:tx>
            <c:strRef>
              <c:f>Sheet1!$B$1</c:f>
              <c:strCache>
                <c:ptCount val="1"/>
              </c:strCache>
            </c:strRef>
          </c:tx>
          <c:spPr>
            <a:solidFill>
              <a:srgbClr val="FFFFFF">
                <a:lumMod val="95000"/>
                <a:alpha val="50000"/>
              </a:srgbClr>
            </a:solidFill>
            <a:ln>
              <a:noFill/>
            </a:ln>
            <a:effectLst/>
          </c:spPr>
          <c:cat>
            <c:numRef>
              <c:f>Sheet1!$A$2:$A$3</c:f>
              <c:numCache>
                <c:formatCode>m/d/yyyy</c:formatCode>
                <c:ptCount val="2"/>
                <c:pt idx="0">
                  <c:v>45078.291666666664</c:v>
                </c:pt>
                <c:pt idx="1">
                  <c:v>45252.416666666664</c:v>
                </c:pt>
              </c:numCache>
            </c:numRef>
          </c:cat>
          <c:val>
            <c:numRef>
              <c:f>Sheet1!$B$2:$B$3</c:f>
              <c:numCache>
                <c:formatCode>General</c:formatCode>
                <c:ptCount val="2"/>
                <c:pt idx="0">
                  <c:v>95</c:v>
                </c:pt>
                <c:pt idx="1">
                  <c:v>67</c:v>
                </c:pt>
              </c:numCache>
            </c:numRef>
          </c:val>
          <c:extLst>
            <c:ext xmlns:c16="http://schemas.microsoft.com/office/drawing/2014/chart" uri="{C3380CC4-5D6E-409C-BE32-E72D297353CC}">
              <c16:uniqueId val="{00000000-E28C-4CAC-980B-225C7863AD7A}"/>
            </c:ext>
          </c:extLst>
        </c:ser>
        <c:dLbls>
          <c:showLegendKey val="0"/>
          <c:showVal val="0"/>
          <c:showCatName val="0"/>
          <c:showSerName val="0"/>
          <c:showPercent val="0"/>
          <c:showBubbleSize val="0"/>
          <c:showLeaderLines val="0"/>
        </c:dLbls>
        <c:axId val="399611007"/>
        <c:axId val="398601599"/>
      </c:areaChart>
      <c:lineChart>
        <c:grouping/>
        <c:varyColors val="0"/>
        <c:ser>
          <c:idx val="3"/>
          <c:order val="1"/>
          <c:tx>
            <c:strRef>
              <c:f>Sheet1!$E$1</c:f>
              <c:strCache>
                <c:ptCount val="1"/>
              </c:strCache>
            </c:strRef>
          </c:tx>
          <c:spPr>
            <a:ln w="19050" cap="rnd">
              <a:solidFill>
                <a:sysClr val="window" lastClr="FFFFFF">
                  <a:lumMod val="75000"/>
                </a:sysClr>
              </a:solidFill>
              <a:prstDash val="dash"/>
              <a:round/>
            </a:ln>
            <a:effectLst/>
          </c:spPr>
          <c:marker>
            <c:symbol val="circle"/>
            <c:size val="7"/>
            <c:spPr>
              <a:solidFill>
                <a:sysClr val="window" lastClr="FFFFFF"/>
              </a:solidFill>
              <a:ln w="19050">
                <a:solidFill>
                  <a:sysClr val="window" lastClr="FFFFFF">
                    <a:lumMod val="75000"/>
                  </a:sysClr>
                </a:solidFill>
              </a:ln>
              <a:effectLst/>
            </c:spPr>
          </c:marker>
          <c:cat>
            <c:numRef>
              <c:f>Sheet1!$A$2:$A$3</c:f>
              <c:numCache>
                <c:formatCode>m/d/yyyy</c:formatCode>
                <c:ptCount val="2"/>
                <c:pt idx="0">
                  <c:v>45078.291666666664</c:v>
                </c:pt>
                <c:pt idx="1">
                  <c:v>45252.416666666664</c:v>
                </c:pt>
              </c:numCache>
            </c:numRef>
          </c:cat>
          <c:val>
            <c:numRef>
              <c:f>Sheet1!$C$2:$C$3</c:f>
              <c:numCache>
                <c:formatCode>General</c:formatCode>
                <c:ptCount val="2"/>
                <c:pt idx="0">
                  <c:v>0</c:v>
                </c:pt>
                <c:pt idx="1">
                  <c:v>67</c:v>
                </c:pt>
              </c:numCache>
            </c:numRef>
          </c:val>
          <c:smooth val="0"/>
          <c:extLst>
            <c:ext xmlns:c16="http://schemas.microsoft.com/office/drawing/2014/chart" uri="{C3380CC4-5D6E-409C-BE32-E72D297353CC}">
              <c16:uniqueId val="{00000001-E28C-4CAC-980B-225C7863AD7A}"/>
            </c:ext>
          </c:extLst>
        </c:ser>
        <c:ser>
          <c:idx val="0"/>
          <c:order val="2"/>
          <c:tx>
            <c:strRef>
              <c:f>Sheet1!$C$1</c:f>
              <c:strCache>
                <c:ptCount val="1"/>
              </c:strCache>
            </c:strRef>
          </c:tx>
          <c:spPr>
            <a:ln w="19050" cap="rnd">
              <a:solidFill>
                <a:srgbClr val="4D4D4D"/>
              </a:solidFill>
              <a:round/>
            </a:ln>
            <a:effectLst/>
          </c:spPr>
          <c:marker>
            <c:symbol val="circle"/>
            <c:size val="7"/>
            <c:spPr>
              <a:solidFill>
                <a:srgbClr val="FAFAFA"/>
              </a:solidFill>
              <a:ln w="19050">
                <a:solidFill>
                  <a:srgbClr val="4D4D4D"/>
                </a:solidFill>
              </a:ln>
              <a:effectLst/>
            </c:spPr>
          </c:marker>
          <c:cat>
            <c:numRef>
              <c:f>Sheet1!$A$2:$A$3</c:f>
              <c:numCache>
                <c:formatCode>m/d/yyyy</c:formatCode>
                <c:ptCount val="2"/>
                <c:pt idx="0">
                  <c:v>45078.291666666664</c:v>
                </c:pt>
                <c:pt idx="1">
                  <c:v>45252.416666666664</c:v>
                </c:pt>
              </c:numCache>
            </c:numRef>
          </c:cat>
          <c:val>
            <c:numRef>
              <c:f>Sheet1!$D$2:$D$3</c:f>
              <c:numCache>
                <c:formatCode>General</c:formatCode>
                <c:ptCount val="2"/>
                <c:pt idx="0">
                  <c:v>95</c:v>
                </c:pt>
                <c:pt idx="1">
                  <c:v>67</c:v>
                </c:pt>
              </c:numCache>
            </c:numRef>
          </c:val>
          <c:smooth val="0"/>
          <c:extLst>
            <c:ext xmlns:c16="http://schemas.microsoft.com/office/drawing/2014/chart" uri="{C3380CC4-5D6E-409C-BE32-E72D297353CC}">
              <c16:uniqueId val="{00000002-E28C-4CAC-980B-225C7863AD7A}"/>
            </c:ext>
          </c:extLst>
        </c:ser>
        <c:ser>
          <c:idx val="2"/>
          <c:order val="3"/>
          <c:tx>
            <c:strRef>
              <c:f>Sheet1!$D$1</c:f>
              <c:strCache>
                <c:ptCount val="1"/>
              </c:strCache>
            </c:strRef>
          </c:tx>
          <c:spPr>
            <a:ln w="28575" cap="rnd">
              <a:noFill/>
              <a:round/>
            </a:ln>
            <a:effectLst/>
          </c:spPr>
          <c:marker>
            <c:symbol val="circle"/>
            <c:size val="10"/>
            <c:spPr>
              <a:solidFill>
                <a:srgbClr val="4A4A49"/>
              </a:solidFill>
              <a:ln w="25400">
                <a:solidFill>
                  <a:schemeClr val="bg1"/>
                </a:solidFill>
              </a:ln>
              <a:effectLst/>
            </c:spPr>
          </c:marker>
          <c:dLbls>
            <c:dLbl>
              <c:idx val="0"/>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dLbl>
              <c:idx val="1"/>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197" b="0" i="0" u="none" strike="noStrike"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showLeaderLines val="0"/>
            <c:extLst>
              <c:ext xmlns:c15="http://schemas.microsoft.com/office/drawing/2012/chart" uri="{CE6537A1-D6FC-4f65-9D91-7224C49458BB}">
                <c15:spPr>
                  <a:prstGeom prst="roundRect">
                    <a:avLst/>
                  </a:prstGeom>
                  <a:noFill/>
                  <a:ln>
                    <a:noFill/>
                  </a:ln>
                </c15:spPr>
              </c:ext>
            </c:extLst>
          </c:dLbls>
          <c:cat>
            <c:numRef>
              <c:f>Sheet1!$A$2:$A$3</c:f>
              <c:numCache>
                <c:formatCode>m/d/yyyy</c:formatCode>
                <c:ptCount val="2"/>
                <c:pt idx="0">
                  <c:v>45078.291666666664</c:v>
                </c:pt>
                <c:pt idx="1">
                  <c:v>45252.416666666664</c:v>
                </c:pt>
              </c:numCache>
            </c:numRef>
          </c:cat>
          <c:val>
            <c:numRef>
              <c:f>Sheet1!$E$2:$E$3</c:f>
              <c:numCache>
                <c:formatCode>##0</c:formatCode>
                <c:ptCount val="2"/>
                <c:pt idx="1">
                  <c:v>67</c:v>
                </c:pt>
              </c:numCache>
            </c:numRef>
          </c:val>
          <c:smooth val="1"/>
          <c:extLst>
            <c:ext xmlns:c16="http://schemas.microsoft.com/office/drawing/2014/chart" uri="{C3380CC4-5D6E-409C-BE32-E72D297353CC}">
              <c16:uniqueId val="{00000004-E28C-4CAC-980B-225C7863AD7A}"/>
            </c:ext>
          </c:extLst>
        </c:ser>
        <c:dLbls>
          <c:showLegendKey val="0"/>
          <c:showVal val="0"/>
          <c:showCatName val="0"/>
          <c:showSerName val="0"/>
          <c:showPercent val="0"/>
          <c:showBubbleSize val="0"/>
          <c:showLeaderLines val="0"/>
        </c:dLbls>
        <c:axId val="399611007"/>
        <c:axId val="398601599"/>
      </c:lineChart>
      <c:dateAx>
        <c:axId val="399611007"/>
        <c:scaling>
          <c:orientation/>
        </c:scaling>
        <c:delete val="0"/>
        <c:axPos val="b"/>
        <c:majorGridlines>
          <c:spPr>
            <a:ln w="9525" cap="flat" cmpd="sng" algn="ctr">
              <a:solidFill>
                <a:sysClr val="window" lastClr="FFFFFF">
                  <a:lumMod val="85000"/>
                </a:sysClr>
              </a:solidFill>
              <a:round/>
            </a:ln>
            <a:effectLst/>
          </c:spPr>
        </c:majorGridlines>
        <c:numFmt formatCode="[$-0409]MMM" sourceLinked="0"/>
        <c:majorTickMark val="none"/>
        <c:minorTickMark val="none"/>
        <c:spPr>
          <a:noFill/>
          <a:ln w="9525" cap="flat" cmpd="sng" algn="ctr">
            <a:solidFill>
              <a:schemeClr val="tx1">
                <a:lumMod val="15000"/>
                <a:lumOff val="85000"/>
              </a:schemeClr>
            </a:solidFill>
            <a:round/>
          </a:ln>
          <a:effectLst/>
        </c:spPr>
        <c:txPr>
          <a:bodyPr rot="0" spcFirstLastPara="1" vertOverflow="ellipsis" wrap="square" anchor="ctr" anchorCtr="1"/>
          <a:p>
            <a:pPr>
              <a:defRPr sz="8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8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8601599"/>
        <c:crosses val="autoZero"/>
        <c:auto val="0"/>
        <c:lblOffset/>
        <c:baseTimeUnit val="days"/>
        <c:majorUnit val="1"/>
        <c:majorTimeUnit val="months"/>
        <c:minorUnit val="1"/>
        <c:minorTimeUnit val="months"/>
      </c:dateAx>
      <c:valAx>
        <c:axId val="398601599"/>
        <c:scaling>
          <c:orientation/>
          <c:max val="100"/>
          <c:min val="0"/>
        </c:scaling>
        <c:delete val="0"/>
        <c:axPos val="l"/>
        <c:majorGridlines>
          <c:spPr>
            <a:ln w="9525" cap="flat" cmpd="sng" algn="ctr">
              <a:solidFill>
                <a:sysClr val="window" lastClr="FFFFFF">
                  <a:lumMod val="85000"/>
                </a:sysClr>
              </a:solidFill>
              <a:round/>
            </a:ln>
            <a:effectLst/>
          </c:spPr>
        </c:majorGridlines>
        <c:numFmt formatCode="##0" sourceLinked="0"/>
        <c:majorTickMark val="none"/>
        <c:minorTickMark val="none"/>
        <c:spPr>
          <a:noFill/>
          <a:ln>
            <a:noFill/>
          </a:ln>
          <a:effectLst/>
        </c:spPr>
        <c:txPr>
          <a:bodyPr rot="-60000000" spcFirstLastPara="1" vertOverflow="ellipsis" vert="horz" wrap="square" anchor="ctr" anchorCtr="1"/>
          <a:p>
            <a:pPr>
              <a:defRPr sz="10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0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9611007"/>
        <c:crosses val="autoZero"/>
        <c:crossBetween val="midCat"/>
        <c:majorUnit val="25"/>
        <c:minorUnit val="10"/>
      </c:valAx>
      <c:spPr>
        <a:noFill/>
        <a:ln w="9525">
          <a:solidFill>
            <a:sysClr val="window" lastClr="FFFFFF">
              <a:lumMod val="85000"/>
            </a:sysClr>
          </a:solidFill>
        </a:ln>
        <a:effectLst/>
      </c:spPr>
    </c:plotArea>
    <c:plotVisOnly val="1"/>
    <c:dispBlanksAs val="span"/>
    <c:showDLblsOverMax val="0"/>
  </c:chart>
  <c:spPr>
    <a:noFill/>
    <a:ln>
      <a:noFill/>
    </a:ln>
    <a:effectLst/>
  </c:spPr>
  <c:txPr>
    <a:bodyPr/>
    <a:p>
      <a:pPr>
        <a:defRPr smtId="4294967295">
          <a:solidFill>
            <a:schemeClr val="tx1">
              <a:lumMod val="75000"/>
              <a:lumOff val="25000"/>
            </a:schemeClr>
          </a:solidFill>
          <a:latin typeface="+mj-lt"/>
          <a:cs typeface="Arial" panose="020b0604020202020204" pitchFamily="34" charset="0"/>
        </a:defRPr>
      </a:pPr>
      <a:endParaRPr smtId="4294967295">
        <a:solidFill>
          <a:schemeClr val="tx1">
            <a:lumMod val="75000"/>
            <a:lumOff val="25000"/>
          </a:schemeClr>
        </a:solidFill>
        <a:latin typeface="+mj-lt"/>
        <a:cs typeface="Arial" panose="020b0604020202020204" pitchFamily="34" charset="0"/>
      </a:endParaRPr>
    </a:p>
  </c:txPr>
  <c:externalData r:id="rId1">
    <c:autoUpdate val="0"/>
  </c:externalData>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688682436943054"/>
          <c:y val="0"/>
          <c:w val="0.6331131458282471"/>
          <c:h val="1"/>
        </c:manualLayout>
      </c:layout>
      <c:barChart>
        <c:barDir val="bar"/>
        <c:grouping val="clustered"/>
        <c:varyColors val="0"/>
        <c:ser>
          <c:idx val="0"/>
          <c:order val="0"/>
          <c:invertIfNegative val="1"/>
          <c:dPt>
            <c:idx val="0"/>
            <c:invertIfNegative val="1"/>
            <c:spPr>
              <a:solidFill>
                <a:srgbClr val="54A4E4"/>
              </a:solidFill>
            </c:spPr>
          </c:dPt>
          <c:dPt>
            <c:idx val="1"/>
            <c:invertIfNegative val="1"/>
            <c:spPr>
              <a:solidFill>
                <a:srgbClr val="83E7AF"/>
              </a:solidFill>
            </c:spPr>
          </c:dPt>
          <c:dPt>
            <c:idx val="2"/>
            <c:invertIfNegative val="1"/>
            <c:spPr>
              <a:solidFill>
                <a:srgbClr val="FFE59F"/>
              </a:solidFill>
            </c:spPr>
          </c:dPt>
          <c:dPt>
            <c:idx val="3"/>
            <c:invertIfNegative val="1"/>
            <c:spPr>
              <a:solidFill>
                <a:srgbClr val="FE9D93"/>
              </a:solidFill>
            </c:spPr>
          </c:dPt>
          <c:dPt>
            <c:idx val="4"/>
            <c:invertIfNegative val="1"/>
            <c:spPr>
              <a:solidFill>
                <a:srgbClr val="F6F6F6"/>
              </a:solidFill>
            </c:spPr>
          </c:dPt>
          <c:dLbls>
            <c:dLbl>
              <c:idx val="0"/>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1"/>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2"/>
              <c:txPr>
                <a:bodyPr/>
                <a:p>
                  <a:pPr>
                    <a:defRPr b="1" smtId="4294967295">
                      <a:solidFill>
                        <a:srgbClr val="4E5758"/>
                      </a:solidFill>
                    </a:defRPr>
                  </a:pPr>
                  <a:endParaRPr b="1" smtId="4294967295">
                    <a:solidFill>
                      <a:srgbClr val="4E5758"/>
                    </a:solidFill>
                  </a:endParaRPr>
                </a:p>
              </c:txPr>
              <c:dLblPos val="ctr"/>
              <c:showLegendKey val="0"/>
              <c:showVal val="1"/>
              <c:showCatName val="0"/>
              <c:showSerName val="0"/>
              <c:showPercent val="0"/>
              <c:showBubbleSize val="0"/>
              <c:extLst/>
            </c:dLbl>
            <c:dLbl>
              <c:idx val="3"/>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4"/>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showLegendKey val="0"/>
            <c:showVal val="0"/>
            <c:showCatName val="0"/>
            <c:showSerName val="0"/>
            <c:showPercent val="0"/>
            <c:showBubbleSize val="0"/>
            <c:showLeaderLines val="0"/>
            <c:extLst/>
          </c:dLbls>
          <c:cat>
            <c:strRef>
              <c:f>Sheet1!$A$2:$A$6</c:f>
              <c:strCache>
                <c:ptCount val="5"/>
                <c:pt idx="0">
                  <c:v>Fully agree</c:v>
                </c:pt>
                <c:pt idx="1">
                  <c:v>Tend to agree</c:v>
                </c:pt>
                <c:pt idx="2">
                  <c:v>Partly agree</c:v>
                </c:pt>
                <c:pt idx="3">
                  <c:v>Disagree</c:v>
                </c:pt>
                <c:pt idx="4">
                  <c:v>No opinion</c:v>
                </c:pt>
              </c:strCache>
            </c:strRef>
          </c:cat>
          <c:val>
            <c:numRef>
              <c:f>Sheet1!$B$2:$B$6</c:f>
              <c:numCache>
                <c:ptCount val="5"/>
                <c:pt idx="0">
                  <c:v>1</c:v>
                </c:pt>
                <c:pt idx="1">
                  <c:v>3</c:v>
                </c:pt>
                <c:pt idx="2">
                  <c:v>1</c:v>
                </c:pt>
              </c:numCache>
            </c:numRef>
          </c:val>
        </c:ser>
        <c:dLbls>
          <c:showLegendKey val="0"/>
          <c:showVal val="0"/>
          <c:showCatName val="0"/>
          <c:showSerName val="0"/>
          <c:showPercent val="0"/>
          <c:showBubbleSize val="0"/>
          <c:showLeaderLines val="0"/>
        </c:dLbls>
        <c:gapWidth val="25"/>
        <c:overlap val="100"/>
        <c:axId val="356951184"/>
        <c:axId val="356953264"/>
      </c:barChart>
      <c:catAx>
        <c:axId val="356951184"/>
        <c:scaling>
          <c:orientation val="maxMin"/>
        </c:scaling>
        <c:delete val="0"/>
        <c:axPos val="l"/>
        <c:numFmt formatCode="General" sourceLinked="1"/>
        <c:majorTickMark val="none"/>
        <c:minorTickMark val="none"/>
        <c:spPr>
          <a:noFill/>
          <a:ln w="9525" cap="flat" cmpd="sng" algn="ctr">
            <a:solidFill>
              <a:sysClr val="window" lastClr="FFFFFF">
                <a:lumMod val="85000"/>
              </a:sysClr>
            </a:solidFill>
            <a:round/>
          </a:ln>
          <a:effectLst/>
        </c:spPr>
        <c:txPr>
          <a:bodyPr rot="-60000000" spcFirstLastPara="1" vertOverflow="ellipsis" vert="horz" wrap="square" anchor="ctr" anchorCtr="1"/>
          <a:p>
            <a:pPr>
              <a:defRPr sz="900" b="0" i="0" u="none" strike="noStrike" kern="1200" baseline="0" smtId="4294967295">
                <a:solidFill>
                  <a:schemeClr val="tx1">
                    <a:lumMod val="65000"/>
                    <a:lumOff val="35000"/>
                  </a:schemeClr>
                </a:solidFill>
                <a:latin typeface="+mj-lt"/>
                <a:ea typeface="+mn-ea"/>
                <a:cs typeface="Arial" panose="020b0604020202020204" pitchFamily="34" charset="0"/>
              </a:defRPr>
            </a:pPr>
            <a:endParaRPr sz="900" b="0" i="0" u="none" strike="noStrike" kern="1200" baseline="0" smtId="4294967295">
              <a:solidFill>
                <a:schemeClr val="tx1">
                  <a:lumMod val="65000"/>
                  <a:lumOff val="35000"/>
                </a:schemeClr>
              </a:solidFill>
              <a:latin typeface="+mj-lt"/>
              <a:ea typeface="+mn-ea"/>
              <a:cs typeface="Arial" panose="020b0604020202020204" pitchFamily="34" charset="0"/>
            </a:endParaRPr>
          </a:p>
        </c:txPr>
        <c:crossAx val="356953264"/>
        <c:crosses val="autoZero"/>
        <c:auto val="0"/>
        <c:lblAlgn val="ctr"/>
        <c:lblOffset/>
        <c:noMultiLvlLbl val="0"/>
      </c:catAx>
      <c:valAx>
        <c:axId val="356953264"/>
        <c:scaling>
          <c:orientation/>
        </c:scaling>
        <c:delete val="1"/>
        <c:axPos val="t"/>
        <c:numFmt formatCode="General" sourceLinked="1"/>
        <c:majorTickMark val="none"/>
        <c:minorTickMark val="none"/>
        <c:crossAx val="356951184"/>
        <c:crossBetween val="between"/>
      </c:valAx>
      <c:spPr>
        <a:noFill/>
        <a:ln>
          <a:noFill/>
        </a:ln>
        <a:effectLst/>
      </c:spPr>
    </c:plotArea>
    <c:plotVisOnly val="1"/>
    <c:dispBlanksAs val="gap"/>
    <c:showDLblsOverMax val="0"/>
  </c:chart>
  <c:spPr>
    <a:noFill/>
    <a:ln>
      <a:noFill/>
    </a:ln>
    <a:effectLst/>
  </c:spPr>
  <c:txPr>
    <a:bodyPr/>
    <a:p>
      <a:pPr>
        <a:defRPr sz="900" smtId="4294967295">
          <a:latin typeface="+mj-lt"/>
          <a:cs typeface="Arial" panose="020b0604020202020204" pitchFamily="34" charset="0"/>
        </a:defRPr>
      </a:pPr>
      <a:endParaRPr sz="900" smtId="4294967295">
        <a:latin typeface="+mj-lt"/>
        <a:cs typeface="Arial" panose="020b0604020202020204" pitchFamily="34" charset="0"/>
      </a:endParaRPr>
    </a:p>
  </c:txPr>
  <c:externalData r:id="rId1">
    <c:autoUpdate val="0"/>
  </c:externalData>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279148697853088"/>
          <c:y val="0.08202796429395676"/>
          <c:w val="0.8788050413131714"/>
          <c:h val="0.866969108581543"/>
        </c:manualLayout>
      </c:layout>
      <c:areaChart>
        <c:varyColors val="0"/>
        <c:ser>
          <c:idx val="1"/>
          <c:order val="0"/>
          <c:tx>
            <c:strRef>
              <c:f>Sheet1!$B$1</c:f>
              <c:strCache>
                <c:ptCount val="1"/>
              </c:strCache>
            </c:strRef>
          </c:tx>
          <c:spPr>
            <a:solidFill>
              <a:srgbClr val="FFFFFF">
                <a:lumMod val="95000"/>
                <a:alpha val="50000"/>
              </a:srgbClr>
            </a:solidFill>
            <a:ln>
              <a:noFill/>
            </a:ln>
            <a:effectLst/>
          </c:spPr>
          <c:cat>
            <c:numRef>
              <c:f>Sheet1!$A$2:$A$3</c:f>
              <c:numCache>
                <c:formatCode>m/d/yyyy</c:formatCode>
                <c:ptCount val="2"/>
                <c:pt idx="0">
                  <c:v>45078.291666666664</c:v>
                </c:pt>
                <c:pt idx="1">
                  <c:v>45252.416666666664</c:v>
                </c:pt>
              </c:numCache>
            </c:numRef>
          </c:cat>
          <c:val>
            <c:numRef>
              <c:f>Sheet1!$B$2:$B$3</c:f>
              <c:numCache>
                <c:formatCode>General</c:formatCode>
                <c:ptCount val="2"/>
                <c:pt idx="0">
                  <c:v>90</c:v>
                </c:pt>
                <c:pt idx="1">
                  <c:v>67</c:v>
                </c:pt>
              </c:numCache>
            </c:numRef>
          </c:val>
          <c:extLst>
            <c:ext xmlns:c16="http://schemas.microsoft.com/office/drawing/2014/chart" uri="{C3380CC4-5D6E-409C-BE32-E72D297353CC}">
              <c16:uniqueId val="{00000000-E28C-4CAC-980B-225C7863AD7A}"/>
            </c:ext>
          </c:extLst>
        </c:ser>
        <c:dLbls>
          <c:showLegendKey val="0"/>
          <c:showVal val="0"/>
          <c:showCatName val="0"/>
          <c:showSerName val="0"/>
          <c:showPercent val="0"/>
          <c:showBubbleSize val="0"/>
          <c:showLeaderLines val="0"/>
        </c:dLbls>
        <c:axId val="399611007"/>
        <c:axId val="398601599"/>
      </c:areaChart>
      <c:lineChart>
        <c:grouping/>
        <c:varyColors val="0"/>
        <c:ser>
          <c:idx val="3"/>
          <c:order val="1"/>
          <c:tx>
            <c:strRef>
              <c:f>Sheet1!$E$1</c:f>
              <c:strCache>
                <c:ptCount val="1"/>
              </c:strCache>
            </c:strRef>
          </c:tx>
          <c:spPr>
            <a:ln w="19050" cap="rnd">
              <a:solidFill>
                <a:sysClr val="window" lastClr="FFFFFF">
                  <a:lumMod val="75000"/>
                </a:sysClr>
              </a:solidFill>
              <a:prstDash val="dash"/>
              <a:round/>
            </a:ln>
            <a:effectLst/>
          </c:spPr>
          <c:marker>
            <c:symbol val="circle"/>
            <c:size val="7"/>
            <c:spPr>
              <a:solidFill>
                <a:sysClr val="window" lastClr="FFFFFF"/>
              </a:solidFill>
              <a:ln w="19050">
                <a:solidFill>
                  <a:sysClr val="window" lastClr="FFFFFF">
                    <a:lumMod val="75000"/>
                  </a:sysClr>
                </a:solidFill>
              </a:ln>
              <a:effectLst/>
            </c:spPr>
          </c:marker>
          <c:cat>
            <c:numRef>
              <c:f>Sheet1!$A$2:$A$3</c:f>
              <c:numCache>
                <c:formatCode>m/d/yyyy</c:formatCode>
                <c:ptCount val="2"/>
                <c:pt idx="0">
                  <c:v>45078.291666666664</c:v>
                </c:pt>
                <c:pt idx="1">
                  <c:v>45252.416666666664</c:v>
                </c:pt>
              </c:numCache>
            </c:numRef>
          </c:cat>
          <c:val>
            <c:numRef>
              <c:f>Sheet1!$C$2:$C$3</c:f>
              <c:numCache>
                <c:formatCode>General</c:formatCode>
                <c:ptCount val="2"/>
                <c:pt idx="0">
                  <c:v>0</c:v>
                </c:pt>
                <c:pt idx="1">
                  <c:v>67</c:v>
                </c:pt>
              </c:numCache>
            </c:numRef>
          </c:val>
          <c:smooth val="0"/>
          <c:extLst>
            <c:ext xmlns:c16="http://schemas.microsoft.com/office/drawing/2014/chart" uri="{C3380CC4-5D6E-409C-BE32-E72D297353CC}">
              <c16:uniqueId val="{00000001-E28C-4CAC-980B-225C7863AD7A}"/>
            </c:ext>
          </c:extLst>
        </c:ser>
        <c:ser>
          <c:idx val="0"/>
          <c:order val="2"/>
          <c:tx>
            <c:strRef>
              <c:f>Sheet1!$C$1</c:f>
              <c:strCache>
                <c:ptCount val="1"/>
              </c:strCache>
            </c:strRef>
          </c:tx>
          <c:spPr>
            <a:ln w="19050" cap="rnd">
              <a:solidFill>
                <a:srgbClr val="4D4D4D"/>
              </a:solidFill>
              <a:round/>
            </a:ln>
            <a:effectLst/>
          </c:spPr>
          <c:marker>
            <c:symbol val="circle"/>
            <c:size val="7"/>
            <c:spPr>
              <a:solidFill>
                <a:srgbClr val="FAFAFA"/>
              </a:solidFill>
              <a:ln w="19050">
                <a:solidFill>
                  <a:srgbClr val="4D4D4D"/>
                </a:solidFill>
              </a:ln>
              <a:effectLst/>
            </c:spPr>
          </c:marker>
          <c:cat>
            <c:numRef>
              <c:f>Sheet1!$A$2:$A$3</c:f>
              <c:numCache>
                <c:formatCode>m/d/yyyy</c:formatCode>
                <c:ptCount val="2"/>
                <c:pt idx="0">
                  <c:v>45078.291666666664</c:v>
                </c:pt>
                <c:pt idx="1">
                  <c:v>45252.416666666664</c:v>
                </c:pt>
              </c:numCache>
            </c:numRef>
          </c:cat>
          <c:val>
            <c:numRef>
              <c:f>Sheet1!$D$2:$D$3</c:f>
              <c:numCache>
                <c:formatCode>General</c:formatCode>
                <c:ptCount val="2"/>
                <c:pt idx="0">
                  <c:v>90</c:v>
                </c:pt>
                <c:pt idx="1">
                  <c:v>67</c:v>
                </c:pt>
              </c:numCache>
            </c:numRef>
          </c:val>
          <c:smooth val="0"/>
          <c:extLst>
            <c:ext xmlns:c16="http://schemas.microsoft.com/office/drawing/2014/chart" uri="{C3380CC4-5D6E-409C-BE32-E72D297353CC}">
              <c16:uniqueId val="{00000002-E28C-4CAC-980B-225C7863AD7A}"/>
            </c:ext>
          </c:extLst>
        </c:ser>
        <c:ser>
          <c:idx val="2"/>
          <c:order val="3"/>
          <c:tx>
            <c:strRef>
              <c:f>Sheet1!$D$1</c:f>
              <c:strCache>
                <c:ptCount val="1"/>
              </c:strCache>
            </c:strRef>
          </c:tx>
          <c:spPr>
            <a:ln w="28575" cap="rnd">
              <a:noFill/>
              <a:round/>
            </a:ln>
            <a:effectLst/>
          </c:spPr>
          <c:marker>
            <c:symbol val="circle"/>
            <c:size val="10"/>
            <c:spPr>
              <a:solidFill>
                <a:srgbClr val="4A4A49"/>
              </a:solidFill>
              <a:ln w="25400">
                <a:solidFill>
                  <a:schemeClr val="bg1"/>
                </a:solidFill>
              </a:ln>
              <a:effectLst/>
            </c:spPr>
          </c:marker>
          <c:dLbls>
            <c:dLbl>
              <c:idx val="0"/>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dLbl>
              <c:idx val="1"/>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197" b="0" i="0" u="none" strike="noStrike"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showLeaderLines val="0"/>
            <c:extLst>
              <c:ext xmlns:c15="http://schemas.microsoft.com/office/drawing/2012/chart" uri="{CE6537A1-D6FC-4f65-9D91-7224C49458BB}">
                <c15:spPr>
                  <a:prstGeom prst="roundRect">
                    <a:avLst/>
                  </a:prstGeom>
                  <a:noFill/>
                  <a:ln>
                    <a:noFill/>
                  </a:ln>
                </c15:spPr>
              </c:ext>
            </c:extLst>
          </c:dLbls>
          <c:cat>
            <c:numRef>
              <c:f>Sheet1!$A$2:$A$3</c:f>
              <c:numCache>
                <c:formatCode>m/d/yyyy</c:formatCode>
                <c:ptCount val="2"/>
                <c:pt idx="0">
                  <c:v>45078.291666666664</c:v>
                </c:pt>
                <c:pt idx="1">
                  <c:v>45252.416666666664</c:v>
                </c:pt>
              </c:numCache>
            </c:numRef>
          </c:cat>
          <c:val>
            <c:numRef>
              <c:f>Sheet1!$E$2:$E$3</c:f>
              <c:numCache>
                <c:formatCode>##0</c:formatCode>
                <c:ptCount val="2"/>
                <c:pt idx="1">
                  <c:v>67</c:v>
                </c:pt>
              </c:numCache>
            </c:numRef>
          </c:val>
          <c:smooth val="1"/>
          <c:extLst>
            <c:ext xmlns:c16="http://schemas.microsoft.com/office/drawing/2014/chart" uri="{C3380CC4-5D6E-409C-BE32-E72D297353CC}">
              <c16:uniqueId val="{00000004-E28C-4CAC-980B-225C7863AD7A}"/>
            </c:ext>
          </c:extLst>
        </c:ser>
        <c:dLbls>
          <c:showLegendKey val="0"/>
          <c:showVal val="0"/>
          <c:showCatName val="0"/>
          <c:showSerName val="0"/>
          <c:showPercent val="0"/>
          <c:showBubbleSize val="0"/>
          <c:showLeaderLines val="0"/>
        </c:dLbls>
        <c:axId val="399611007"/>
        <c:axId val="398601599"/>
      </c:lineChart>
      <c:dateAx>
        <c:axId val="399611007"/>
        <c:scaling>
          <c:orientation/>
        </c:scaling>
        <c:delete val="0"/>
        <c:axPos val="b"/>
        <c:majorGridlines>
          <c:spPr>
            <a:ln w="9525" cap="flat" cmpd="sng" algn="ctr">
              <a:solidFill>
                <a:sysClr val="window" lastClr="FFFFFF">
                  <a:lumMod val="85000"/>
                </a:sysClr>
              </a:solidFill>
              <a:round/>
            </a:ln>
            <a:effectLst/>
          </c:spPr>
        </c:majorGridlines>
        <c:numFmt formatCode="[$-0409]MMM" sourceLinked="0"/>
        <c:majorTickMark val="none"/>
        <c:minorTickMark val="none"/>
        <c:spPr>
          <a:noFill/>
          <a:ln w="9525" cap="flat" cmpd="sng" algn="ctr">
            <a:solidFill>
              <a:schemeClr val="tx1">
                <a:lumMod val="15000"/>
                <a:lumOff val="85000"/>
              </a:schemeClr>
            </a:solidFill>
            <a:round/>
          </a:ln>
          <a:effectLst/>
        </c:spPr>
        <c:txPr>
          <a:bodyPr rot="0" spcFirstLastPara="1" vertOverflow="ellipsis" wrap="square" anchor="ctr" anchorCtr="1"/>
          <a:p>
            <a:pPr>
              <a:defRPr sz="8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8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8601599"/>
        <c:crosses val="autoZero"/>
        <c:auto val="0"/>
        <c:lblOffset/>
        <c:baseTimeUnit val="days"/>
        <c:majorUnit val="1"/>
        <c:majorTimeUnit val="months"/>
        <c:minorUnit val="1"/>
        <c:minorTimeUnit val="months"/>
      </c:dateAx>
      <c:valAx>
        <c:axId val="398601599"/>
        <c:scaling>
          <c:orientation/>
          <c:max val="100"/>
          <c:min val="0"/>
        </c:scaling>
        <c:delete val="0"/>
        <c:axPos val="l"/>
        <c:majorGridlines>
          <c:spPr>
            <a:ln w="9525" cap="flat" cmpd="sng" algn="ctr">
              <a:solidFill>
                <a:sysClr val="window" lastClr="FFFFFF">
                  <a:lumMod val="85000"/>
                </a:sysClr>
              </a:solidFill>
              <a:round/>
            </a:ln>
            <a:effectLst/>
          </c:spPr>
        </c:majorGridlines>
        <c:numFmt formatCode="##0" sourceLinked="0"/>
        <c:majorTickMark val="none"/>
        <c:minorTickMark val="none"/>
        <c:spPr>
          <a:noFill/>
          <a:ln>
            <a:noFill/>
          </a:ln>
          <a:effectLst/>
        </c:spPr>
        <c:txPr>
          <a:bodyPr rot="-60000000" spcFirstLastPara="1" vertOverflow="ellipsis" vert="horz" wrap="square" anchor="ctr" anchorCtr="1"/>
          <a:p>
            <a:pPr>
              <a:defRPr sz="10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0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9611007"/>
        <c:crosses val="autoZero"/>
        <c:crossBetween val="midCat"/>
        <c:majorUnit val="25"/>
        <c:minorUnit val="10"/>
      </c:valAx>
      <c:spPr>
        <a:noFill/>
        <a:ln w="9525">
          <a:solidFill>
            <a:sysClr val="window" lastClr="FFFFFF">
              <a:lumMod val="85000"/>
            </a:sysClr>
          </a:solidFill>
        </a:ln>
        <a:effectLst/>
      </c:spPr>
    </c:plotArea>
    <c:plotVisOnly val="1"/>
    <c:dispBlanksAs val="span"/>
    <c:showDLblsOverMax val="0"/>
  </c:chart>
  <c:spPr>
    <a:noFill/>
    <a:ln>
      <a:noFill/>
    </a:ln>
    <a:effectLst/>
  </c:spPr>
  <c:txPr>
    <a:bodyPr/>
    <a:p>
      <a:pPr>
        <a:defRPr smtId="4294967295">
          <a:solidFill>
            <a:schemeClr val="tx1">
              <a:lumMod val="75000"/>
              <a:lumOff val="25000"/>
            </a:schemeClr>
          </a:solidFill>
          <a:latin typeface="+mj-lt"/>
          <a:cs typeface="Arial" panose="020b0604020202020204" pitchFamily="34" charset="0"/>
        </a:defRPr>
      </a:pPr>
      <a:endParaRPr smtId="4294967295">
        <a:solidFill>
          <a:schemeClr val="tx1">
            <a:lumMod val="75000"/>
            <a:lumOff val="25000"/>
          </a:schemeClr>
        </a:solidFill>
        <a:latin typeface="+mj-lt"/>
        <a:cs typeface="Arial" panose="020b0604020202020204" pitchFamily="34" charset="0"/>
      </a:endParaRPr>
    </a:p>
  </c:txPr>
  <c:externalData r:id="rId1">
    <c:autoUpdate val="0"/>
  </c:externalData>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688682436943054"/>
          <c:y val="0"/>
          <c:w val="0.6331131458282471"/>
          <c:h val="1"/>
        </c:manualLayout>
      </c:layout>
      <c:barChart>
        <c:barDir val="bar"/>
        <c:grouping val="clustered"/>
        <c:varyColors val="0"/>
        <c:ser>
          <c:idx val="0"/>
          <c:order val="0"/>
          <c:invertIfNegative val="1"/>
          <c:dPt>
            <c:idx val="0"/>
            <c:invertIfNegative val="1"/>
            <c:spPr>
              <a:solidFill>
                <a:srgbClr val="54A4E4"/>
              </a:solidFill>
            </c:spPr>
          </c:dPt>
          <c:dPt>
            <c:idx val="1"/>
            <c:invertIfNegative val="1"/>
            <c:spPr>
              <a:solidFill>
                <a:srgbClr val="83E7AF"/>
              </a:solidFill>
            </c:spPr>
          </c:dPt>
          <c:dPt>
            <c:idx val="2"/>
            <c:invertIfNegative val="1"/>
            <c:spPr>
              <a:solidFill>
                <a:srgbClr val="FFE59F"/>
              </a:solidFill>
            </c:spPr>
          </c:dPt>
          <c:dPt>
            <c:idx val="3"/>
            <c:invertIfNegative val="1"/>
            <c:spPr>
              <a:solidFill>
                <a:srgbClr val="FE9D93"/>
              </a:solidFill>
            </c:spPr>
          </c:dPt>
          <c:dPt>
            <c:idx val="4"/>
            <c:invertIfNegative val="1"/>
            <c:spPr>
              <a:solidFill>
                <a:srgbClr val="F6F6F6"/>
              </a:solidFill>
            </c:spPr>
          </c:dPt>
          <c:dLbls>
            <c:dLbl>
              <c:idx val="0"/>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1"/>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2"/>
              <c:txPr>
                <a:bodyPr/>
                <a:p>
                  <a:pPr>
                    <a:defRPr b="1" smtId="4294967295">
                      <a:solidFill>
                        <a:srgbClr val="4E5758"/>
                      </a:solidFill>
                    </a:defRPr>
                  </a:pPr>
                  <a:endParaRPr b="1" smtId="4294967295">
                    <a:solidFill>
                      <a:srgbClr val="4E5758"/>
                    </a:solidFill>
                  </a:endParaRPr>
                </a:p>
              </c:txPr>
              <c:dLblPos val="ctr"/>
              <c:showLegendKey val="0"/>
              <c:showVal val="1"/>
              <c:showCatName val="0"/>
              <c:showSerName val="0"/>
              <c:showPercent val="0"/>
              <c:showBubbleSize val="0"/>
              <c:extLst/>
            </c:dLbl>
            <c:dLbl>
              <c:idx val="3"/>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4"/>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showLegendKey val="0"/>
            <c:showVal val="0"/>
            <c:showCatName val="0"/>
            <c:showSerName val="0"/>
            <c:showPercent val="0"/>
            <c:showBubbleSize val="0"/>
            <c:showLeaderLines val="0"/>
            <c:extLst/>
          </c:dLbls>
          <c:cat>
            <c:strRef>
              <c:f>Sheet1!$A$2:$A$6</c:f>
              <c:strCache>
                <c:ptCount val="5"/>
                <c:pt idx="0">
                  <c:v>Fully agree</c:v>
                </c:pt>
                <c:pt idx="1">
                  <c:v>Tend to agree</c:v>
                </c:pt>
                <c:pt idx="2">
                  <c:v>Partly agree</c:v>
                </c:pt>
                <c:pt idx="3">
                  <c:v>Disagree</c:v>
                </c:pt>
                <c:pt idx="4">
                  <c:v>No opinion</c:v>
                </c:pt>
              </c:strCache>
            </c:strRef>
          </c:cat>
          <c:val>
            <c:numRef>
              <c:f>Sheet1!$B$2:$B$6</c:f>
              <c:numCache>
                <c:ptCount val="5"/>
                <c:pt idx="0">
                  <c:v>2</c:v>
                </c:pt>
                <c:pt idx="1">
                  <c:v>2</c:v>
                </c:pt>
                <c:pt idx="2">
                  <c:v>1</c:v>
                </c:pt>
              </c:numCache>
            </c:numRef>
          </c:val>
        </c:ser>
        <c:dLbls>
          <c:showLegendKey val="0"/>
          <c:showVal val="0"/>
          <c:showCatName val="0"/>
          <c:showSerName val="0"/>
          <c:showPercent val="0"/>
          <c:showBubbleSize val="0"/>
          <c:showLeaderLines val="0"/>
        </c:dLbls>
        <c:gapWidth val="25"/>
        <c:overlap val="100"/>
        <c:axId val="356951184"/>
        <c:axId val="356953264"/>
      </c:barChart>
      <c:catAx>
        <c:axId val="356951184"/>
        <c:scaling>
          <c:orientation val="maxMin"/>
        </c:scaling>
        <c:delete val="0"/>
        <c:axPos val="l"/>
        <c:numFmt formatCode="General" sourceLinked="1"/>
        <c:majorTickMark val="none"/>
        <c:minorTickMark val="none"/>
        <c:spPr>
          <a:noFill/>
          <a:ln w="9525" cap="flat" cmpd="sng" algn="ctr">
            <a:solidFill>
              <a:sysClr val="window" lastClr="FFFFFF">
                <a:lumMod val="85000"/>
              </a:sysClr>
            </a:solidFill>
            <a:round/>
          </a:ln>
          <a:effectLst/>
        </c:spPr>
        <c:txPr>
          <a:bodyPr rot="-60000000" spcFirstLastPara="1" vertOverflow="ellipsis" vert="horz" wrap="square" anchor="ctr" anchorCtr="1"/>
          <a:p>
            <a:pPr>
              <a:defRPr sz="900" b="0" i="0" u="none" strike="noStrike" kern="1200" baseline="0" smtId="4294967295">
                <a:solidFill>
                  <a:schemeClr val="tx1">
                    <a:lumMod val="65000"/>
                    <a:lumOff val="35000"/>
                  </a:schemeClr>
                </a:solidFill>
                <a:latin typeface="+mj-lt"/>
                <a:ea typeface="+mn-ea"/>
                <a:cs typeface="Arial" panose="020b0604020202020204" pitchFamily="34" charset="0"/>
              </a:defRPr>
            </a:pPr>
            <a:endParaRPr sz="900" b="0" i="0" u="none" strike="noStrike" kern="1200" baseline="0" smtId="4294967295">
              <a:solidFill>
                <a:schemeClr val="tx1">
                  <a:lumMod val="65000"/>
                  <a:lumOff val="35000"/>
                </a:schemeClr>
              </a:solidFill>
              <a:latin typeface="+mj-lt"/>
              <a:ea typeface="+mn-ea"/>
              <a:cs typeface="Arial" panose="020b0604020202020204" pitchFamily="34" charset="0"/>
            </a:endParaRPr>
          </a:p>
        </c:txPr>
        <c:crossAx val="356953264"/>
        <c:crosses val="autoZero"/>
        <c:auto val="0"/>
        <c:lblAlgn val="ctr"/>
        <c:lblOffset/>
        <c:noMultiLvlLbl val="0"/>
      </c:catAx>
      <c:valAx>
        <c:axId val="356953264"/>
        <c:scaling>
          <c:orientation/>
        </c:scaling>
        <c:delete val="1"/>
        <c:axPos val="t"/>
        <c:numFmt formatCode="General" sourceLinked="1"/>
        <c:majorTickMark val="none"/>
        <c:minorTickMark val="none"/>
        <c:crossAx val="356951184"/>
        <c:crossBetween val="between"/>
      </c:valAx>
      <c:spPr>
        <a:noFill/>
        <a:ln>
          <a:noFill/>
        </a:ln>
        <a:effectLst/>
      </c:spPr>
    </c:plotArea>
    <c:plotVisOnly val="1"/>
    <c:dispBlanksAs val="gap"/>
    <c:showDLblsOverMax val="0"/>
  </c:chart>
  <c:spPr>
    <a:noFill/>
    <a:ln>
      <a:noFill/>
    </a:ln>
    <a:effectLst/>
  </c:spPr>
  <c:txPr>
    <a:bodyPr/>
    <a:p>
      <a:pPr>
        <a:defRPr sz="900" smtId="4294967295">
          <a:latin typeface="+mj-lt"/>
          <a:cs typeface="Arial" panose="020b0604020202020204" pitchFamily="34" charset="0"/>
        </a:defRPr>
      </a:pPr>
      <a:endParaRPr sz="900" smtId="4294967295">
        <a:latin typeface="+mj-lt"/>
        <a:cs typeface="Arial" panose="020b0604020202020204" pitchFamily="34" charset="0"/>
      </a:endParaRPr>
    </a:p>
  </c:txPr>
  <c:externalData r:id="rId1">
    <c:autoUpdate val="0"/>
  </c:externalData>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279148697853088"/>
          <c:y val="0.08202796429395676"/>
          <c:w val="0.8788050413131714"/>
          <c:h val="0.866969108581543"/>
        </c:manualLayout>
      </c:layout>
      <c:areaChart>
        <c:varyColors val="0"/>
        <c:ser>
          <c:idx val="1"/>
          <c:order val="0"/>
          <c:tx>
            <c:strRef>
              <c:f>Sheet1!$B$1</c:f>
              <c:strCache>
                <c:ptCount val="1"/>
              </c:strCache>
            </c:strRef>
          </c:tx>
          <c:spPr>
            <a:solidFill>
              <a:srgbClr val="FFFFFF">
                <a:lumMod val="95000"/>
                <a:alpha val="50000"/>
              </a:srgbClr>
            </a:solidFill>
            <a:ln>
              <a:noFill/>
            </a:ln>
            <a:effectLst/>
          </c:spPr>
          <c:cat>
            <c:numRef>
              <c:f>Sheet1!$A$2:$A$3</c:f>
              <c:numCache>
                <c:formatCode>m/d/yyyy</c:formatCode>
                <c:ptCount val="2"/>
                <c:pt idx="0">
                  <c:v>45078.291666666664</c:v>
                </c:pt>
                <c:pt idx="1">
                  <c:v>45252.416666666664</c:v>
                </c:pt>
              </c:numCache>
            </c:numRef>
          </c:cat>
          <c:val>
            <c:numRef>
              <c:f>Sheet1!$B$2:$B$3</c:f>
              <c:numCache>
                <c:formatCode>General</c:formatCode>
                <c:ptCount val="2"/>
                <c:pt idx="0">
                  <c:v>86</c:v>
                </c:pt>
                <c:pt idx="1">
                  <c:v>73</c:v>
                </c:pt>
              </c:numCache>
            </c:numRef>
          </c:val>
          <c:extLst>
            <c:ext xmlns:c16="http://schemas.microsoft.com/office/drawing/2014/chart" uri="{C3380CC4-5D6E-409C-BE32-E72D297353CC}">
              <c16:uniqueId val="{00000000-E28C-4CAC-980B-225C7863AD7A}"/>
            </c:ext>
          </c:extLst>
        </c:ser>
        <c:dLbls>
          <c:showLegendKey val="0"/>
          <c:showVal val="0"/>
          <c:showCatName val="0"/>
          <c:showSerName val="0"/>
          <c:showPercent val="0"/>
          <c:showBubbleSize val="0"/>
          <c:showLeaderLines val="0"/>
        </c:dLbls>
        <c:axId val="399611007"/>
        <c:axId val="398601599"/>
      </c:areaChart>
      <c:lineChart>
        <c:grouping/>
        <c:varyColors val="0"/>
        <c:ser>
          <c:idx val="3"/>
          <c:order val="1"/>
          <c:tx>
            <c:strRef>
              <c:f>Sheet1!$E$1</c:f>
              <c:strCache>
                <c:ptCount val="1"/>
              </c:strCache>
            </c:strRef>
          </c:tx>
          <c:spPr>
            <a:ln w="19050" cap="rnd">
              <a:solidFill>
                <a:sysClr val="window" lastClr="FFFFFF">
                  <a:lumMod val="75000"/>
                </a:sysClr>
              </a:solidFill>
              <a:prstDash val="dash"/>
              <a:round/>
            </a:ln>
            <a:effectLst/>
          </c:spPr>
          <c:marker>
            <c:symbol val="circle"/>
            <c:size val="7"/>
            <c:spPr>
              <a:solidFill>
                <a:sysClr val="window" lastClr="FFFFFF"/>
              </a:solidFill>
              <a:ln w="19050">
                <a:solidFill>
                  <a:sysClr val="window" lastClr="FFFFFF">
                    <a:lumMod val="75000"/>
                  </a:sysClr>
                </a:solidFill>
              </a:ln>
              <a:effectLst/>
            </c:spPr>
          </c:marker>
          <c:cat>
            <c:numRef>
              <c:f>Sheet1!$A$2:$A$3</c:f>
              <c:numCache>
                <c:formatCode>m/d/yyyy</c:formatCode>
                <c:ptCount val="2"/>
                <c:pt idx="0">
                  <c:v>45078.291666666664</c:v>
                </c:pt>
                <c:pt idx="1">
                  <c:v>45252.416666666664</c:v>
                </c:pt>
              </c:numCache>
            </c:numRef>
          </c:cat>
          <c:val>
            <c:numRef>
              <c:f>Sheet1!$C$2:$C$3</c:f>
              <c:numCache>
                <c:formatCode>General</c:formatCode>
                <c:ptCount val="2"/>
                <c:pt idx="0">
                  <c:v>0</c:v>
                </c:pt>
                <c:pt idx="1">
                  <c:v>73</c:v>
                </c:pt>
              </c:numCache>
            </c:numRef>
          </c:val>
          <c:smooth val="0"/>
          <c:extLst>
            <c:ext xmlns:c16="http://schemas.microsoft.com/office/drawing/2014/chart" uri="{C3380CC4-5D6E-409C-BE32-E72D297353CC}">
              <c16:uniqueId val="{00000001-E28C-4CAC-980B-225C7863AD7A}"/>
            </c:ext>
          </c:extLst>
        </c:ser>
        <c:ser>
          <c:idx val="0"/>
          <c:order val="2"/>
          <c:tx>
            <c:strRef>
              <c:f>Sheet1!$C$1</c:f>
              <c:strCache>
                <c:ptCount val="1"/>
              </c:strCache>
            </c:strRef>
          </c:tx>
          <c:spPr>
            <a:ln w="19050" cap="rnd">
              <a:solidFill>
                <a:srgbClr val="4D4D4D"/>
              </a:solidFill>
              <a:round/>
            </a:ln>
            <a:effectLst/>
          </c:spPr>
          <c:marker>
            <c:symbol val="circle"/>
            <c:size val="7"/>
            <c:spPr>
              <a:solidFill>
                <a:srgbClr val="FAFAFA"/>
              </a:solidFill>
              <a:ln w="19050">
                <a:solidFill>
                  <a:srgbClr val="4D4D4D"/>
                </a:solidFill>
              </a:ln>
              <a:effectLst/>
            </c:spPr>
          </c:marker>
          <c:cat>
            <c:numRef>
              <c:f>Sheet1!$A$2:$A$3</c:f>
              <c:numCache>
                <c:formatCode>m/d/yyyy</c:formatCode>
                <c:ptCount val="2"/>
                <c:pt idx="0">
                  <c:v>45078.291666666664</c:v>
                </c:pt>
                <c:pt idx="1">
                  <c:v>45252.416666666664</c:v>
                </c:pt>
              </c:numCache>
            </c:numRef>
          </c:cat>
          <c:val>
            <c:numRef>
              <c:f>Sheet1!$D$2:$D$3</c:f>
              <c:numCache>
                <c:formatCode>General</c:formatCode>
                <c:ptCount val="2"/>
                <c:pt idx="0">
                  <c:v>86</c:v>
                </c:pt>
                <c:pt idx="1">
                  <c:v>73</c:v>
                </c:pt>
              </c:numCache>
            </c:numRef>
          </c:val>
          <c:smooth val="0"/>
          <c:extLst>
            <c:ext xmlns:c16="http://schemas.microsoft.com/office/drawing/2014/chart" uri="{C3380CC4-5D6E-409C-BE32-E72D297353CC}">
              <c16:uniqueId val="{00000002-E28C-4CAC-980B-225C7863AD7A}"/>
            </c:ext>
          </c:extLst>
        </c:ser>
        <c:ser>
          <c:idx val="2"/>
          <c:order val="3"/>
          <c:tx>
            <c:strRef>
              <c:f>Sheet1!$D$1</c:f>
              <c:strCache>
                <c:ptCount val="1"/>
              </c:strCache>
            </c:strRef>
          </c:tx>
          <c:spPr>
            <a:ln w="28575" cap="rnd">
              <a:noFill/>
              <a:round/>
            </a:ln>
            <a:effectLst/>
          </c:spPr>
          <c:marker>
            <c:symbol val="circle"/>
            <c:size val="10"/>
            <c:spPr>
              <a:solidFill>
                <a:srgbClr val="4A4A49"/>
              </a:solidFill>
              <a:ln w="25400">
                <a:solidFill>
                  <a:schemeClr val="bg1"/>
                </a:solidFill>
              </a:ln>
              <a:effectLst/>
            </c:spPr>
          </c:marker>
          <c:dLbls>
            <c:dLbl>
              <c:idx val="0"/>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dLbl>
              <c:idx val="1"/>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197" b="0" i="0" u="none" strike="noStrike"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showLeaderLines val="0"/>
            <c:extLst>
              <c:ext xmlns:c15="http://schemas.microsoft.com/office/drawing/2012/chart" uri="{CE6537A1-D6FC-4f65-9D91-7224C49458BB}">
                <c15:spPr>
                  <a:prstGeom prst="roundRect">
                    <a:avLst/>
                  </a:prstGeom>
                  <a:noFill/>
                  <a:ln>
                    <a:noFill/>
                  </a:ln>
                </c15:spPr>
              </c:ext>
            </c:extLst>
          </c:dLbls>
          <c:cat>
            <c:numRef>
              <c:f>Sheet1!$A$2:$A$3</c:f>
              <c:numCache>
                <c:formatCode>m/d/yyyy</c:formatCode>
                <c:ptCount val="2"/>
                <c:pt idx="0">
                  <c:v>45078.291666666664</c:v>
                </c:pt>
                <c:pt idx="1">
                  <c:v>45252.416666666664</c:v>
                </c:pt>
              </c:numCache>
            </c:numRef>
          </c:cat>
          <c:val>
            <c:numRef>
              <c:f>Sheet1!$E$2:$E$3</c:f>
              <c:numCache>
                <c:formatCode>##0</c:formatCode>
                <c:ptCount val="2"/>
                <c:pt idx="1">
                  <c:v>73</c:v>
                </c:pt>
              </c:numCache>
            </c:numRef>
          </c:val>
          <c:smooth val="1"/>
          <c:extLst>
            <c:ext xmlns:c16="http://schemas.microsoft.com/office/drawing/2014/chart" uri="{C3380CC4-5D6E-409C-BE32-E72D297353CC}">
              <c16:uniqueId val="{00000004-E28C-4CAC-980B-225C7863AD7A}"/>
            </c:ext>
          </c:extLst>
        </c:ser>
        <c:dLbls>
          <c:showLegendKey val="0"/>
          <c:showVal val="0"/>
          <c:showCatName val="0"/>
          <c:showSerName val="0"/>
          <c:showPercent val="0"/>
          <c:showBubbleSize val="0"/>
          <c:showLeaderLines val="0"/>
        </c:dLbls>
        <c:axId val="399611007"/>
        <c:axId val="398601599"/>
      </c:lineChart>
      <c:dateAx>
        <c:axId val="399611007"/>
        <c:scaling>
          <c:orientation/>
        </c:scaling>
        <c:delete val="0"/>
        <c:axPos val="b"/>
        <c:majorGridlines>
          <c:spPr>
            <a:ln w="9525" cap="flat" cmpd="sng" algn="ctr">
              <a:solidFill>
                <a:sysClr val="window" lastClr="FFFFFF">
                  <a:lumMod val="85000"/>
                </a:sysClr>
              </a:solidFill>
              <a:round/>
            </a:ln>
            <a:effectLst/>
          </c:spPr>
        </c:majorGridlines>
        <c:numFmt formatCode="[$-0409]MMM" sourceLinked="0"/>
        <c:majorTickMark val="none"/>
        <c:minorTickMark val="none"/>
        <c:spPr>
          <a:noFill/>
          <a:ln w="9525" cap="flat" cmpd="sng" algn="ctr">
            <a:solidFill>
              <a:schemeClr val="tx1">
                <a:lumMod val="15000"/>
                <a:lumOff val="85000"/>
              </a:schemeClr>
            </a:solidFill>
            <a:round/>
          </a:ln>
          <a:effectLst/>
        </c:spPr>
        <c:txPr>
          <a:bodyPr rot="0" spcFirstLastPara="1" vertOverflow="ellipsis" wrap="square" anchor="ctr" anchorCtr="1"/>
          <a:p>
            <a:pPr>
              <a:defRPr sz="8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8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8601599"/>
        <c:crosses val="autoZero"/>
        <c:auto val="0"/>
        <c:lblOffset/>
        <c:baseTimeUnit val="days"/>
        <c:majorUnit val="1"/>
        <c:majorTimeUnit val="months"/>
        <c:minorUnit val="1"/>
        <c:minorTimeUnit val="months"/>
      </c:dateAx>
      <c:valAx>
        <c:axId val="398601599"/>
        <c:scaling>
          <c:orientation/>
          <c:max val="100"/>
          <c:min val="0"/>
        </c:scaling>
        <c:delete val="0"/>
        <c:axPos val="l"/>
        <c:majorGridlines>
          <c:spPr>
            <a:ln w="9525" cap="flat" cmpd="sng" algn="ctr">
              <a:solidFill>
                <a:sysClr val="window" lastClr="FFFFFF">
                  <a:lumMod val="85000"/>
                </a:sysClr>
              </a:solidFill>
              <a:round/>
            </a:ln>
            <a:effectLst/>
          </c:spPr>
        </c:majorGridlines>
        <c:numFmt formatCode="##0" sourceLinked="0"/>
        <c:majorTickMark val="none"/>
        <c:minorTickMark val="none"/>
        <c:spPr>
          <a:noFill/>
          <a:ln>
            <a:noFill/>
          </a:ln>
          <a:effectLst/>
        </c:spPr>
        <c:txPr>
          <a:bodyPr rot="-60000000" spcFirstLastPara="1" vertOverflow="ellipsis" vert="horz" wrap="square" anchor="ctr" anchorCtr="1"/>
          <a:p>
            <a:pPr>
              <a:defRPr sz="10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0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9611007"/>
        <c:crosses val="autoZero"/>
        <c:crossBetween val="midCat"/>
        <c:majorUnit val="25"/>
        <c:minorUnit val="10"/>
      </c:valAx>
      <c:spPr>
        <a:noFill/>
        <a:ln w="9525">
          <a:solidFill>
            <a:sysClr val="window" lastClr="FFFFFF">
              <a:lumMod val="85000"/>
            </a:sysClr>
          </a:solidFill>
        </a:ln>
        <a:effectLst/>
      </c:spPr>
    </c:plotArea>
    <c:plotVisOnly val="1"/>
    <c:dispBlanksAs val="span"/>
    <c:showDLblsOverMax val="0"/>
  </c:chart>
  <c:spPr>
    <a:noFill/>
    <a:ln>
      <a:noFill/>
    </a:ln>
    <a:effectLst/>
  </c:spPr>
  <c:txPr>
    <a:bodyPr/>
    <a:p>
      <a:pPr>
        <a:defRPr smtId="4294967295">
          <a:solidFill>
            <a:schemeClr val="tx1">
              <a:lumMod val="75000"/>
              <a:lumOff val="25000"/>
            </a:schemeClr>
          </a:solidFill>
          <a:latin typeface="+mj-lt"/>
          <a:cs typeface="Arial" panose="020b0604020202020204" pitchFamily="34" charset="0"/>
        </a:defRPr>
      </a:pPr>
      <a:endParaRPr smtId="4294967295">
        <a:solidFill>
          <a:schemeClr val="tx1">
            <a:lumMod val="75000"/>
            <a:lumOff val="25000"/>
          </a:schemeClr>
        </a:solidFill>
        <a:latin typeface="+mj-lt"/>
        <a:cs typeface="Arial" panose="020b0604020202020204" pitchFamily="34" charset="0"/>
      </a:endParaRPr>
    </a:p>
  </c:txPr>
  <c:externalData r:id="rId1">
    <c:autoUpdate val="0"/>
  </c:externalData>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688682436943054"/>
          <c:y val="0"/>
          <c:w val="0.6331131458282471"/>
          <c:h val="1"/>
        </c:manualLayout>
      </c:layout>
      <c:barChart>
        <c:barDir val="bar"/>
        <c:grouping val="clustered"/>
        <c:varyColors val="0"/>
        <c:ser>
          <c:idx val="0"/>
          <c:order val="0"/>
          <c:invertIfNegative val="1"/>
          <c:dPt>
            <c:idx val="0"/>
            <c:invertIfNegative val="1"/>
            <c:spPr>
              <a:solidFill>
                <a:srgbClr val="54A4E4"/>
              </a:solidFill>
            </c:spPr>
          </c:dPt>
          <c:dPt>
            <c:idx val="1"/>
            <c:invertIfNegative val="1"/>
            <c:spPr>
              <a:solidFill>
                <a:srgbClr val="83E7AF"/>
              </a:solidFill>
            </c:spPr>
          </c:dPt>
          <c:dPt>
            <c:idx val="2"/>
            <c:invertIfNegative val="1"/>
            <c:spPr>
              <a:solidFill>
                <a:srgbClr val="FFE59F"/>
              </a:solidFill>
            </c:spPr>
          </c:dPt>
          <c:dPt>
            <c:idx val="3"/>
            <c:invertIfNegative val="1"/>
            <c:spPr>
              <a:solidFill>
                <a:srgbClr val="FE9D93"/>
              </a:solidFill>
            </c:spPr>
          </c:dPt>
          <c:dPt>
            <c:idx val="4"/>
            <c:invertIfNegative val="1"/>
            <c:spPr>
              <a:solidFill>
                <a:srgbClr val="F6F6F6"/>
              </a:solidFill>
            </c:spPr>
          </c:dPt>
          <c:dLbls>
            <c:dLbl>
              <c:idx val="0"/>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1"/>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2"/>
              <c:txPr>
                <a:bodyPr/>
                <a:p>
                  <a:pPr>
                    <a:defRPr b="1" smtId="4294967295">
                      <a:solidFill>
                        <a:srgbClr val="4E5758"/>
                      </a:solidFill>
                    </a:defRPr>
                  </a:pPr>
                  <a:endParaRPr b="1" smtId="4294967295">
                    <a:solidFill>
                      <a:srgbClr val="4E5758"/>
                    </a:solidFill>
                  </a:endParaRPr>
                </a:p>
              </c:txPr>
              <c:dLblPos val="ctr"/>
              <c:showLegendKey val="0"/>
              <c:showVal val="1"/>
              <c:showCatName val="0"/>
              <c:showSerName val="0"/>
              <c:showPercent val="0"/>
              <c:showBubbleSize val="0"/>
              <c:extLst/>
            </c:dLbl>
            <c:dLbl>
              <c:idx val="3"/>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4"/>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showLegendKey val="0"/>
            <c:showVal val="0"/>
            <c:showCatName val="0"/>
            <c:showSerName val="0"/>
            <c:showPercent val="0"/>
            <c:showBubbleSize val="0"/>
            <c:showLeaderLines val="0"/>
            <c:extLst/>
          </c:dLbls>
          <c:cat>
            <c:strRef>
              <c:f>Sheet1!$A$2:$A$6</c:f>
              <c:strCache>
                <c:ptCount val="5"/>
                <c:pt idx="0">
                  <c:v>Fully agree</c:v>
                </c:pt>
                <c:pt idx="1">
                  <c:v>Tend to agree</c:v>
                </c:pt>
                <c:pt idx="2">
                  <c:v>Partly agree</c:v>
                </c:pt>
                <c:pt idx="3">
                  <c:v>Disagree</c:v>
                </c:pt>
                <c:pt idx="4">
                  <c:v>No opinion</c:v>
                </c:pt>
              </c:strCache>
            </c:strRef>
          </c:cat>
          <c:val>
            <c:numRef>
              <c:f>Sheet1!$B$2:$B$6</c:f>
              <c:numCache>
                <c:ptCount val="5"/>
                <c:pt idx="0">
                  <c:v>1</c:v>
                </c:pt>
                <c:pt idx="1">
                  <c:v>3</c:v>
                </c:pt>
                <c:pt idx="2">
                  <c:v>1</c:v>
                </c:pt>
              </c:numCache>
            </c:numRef>
          </c:val>
        </c:ser>
        <c:dLbls>
          <c:showLegendKey val="0"/>
          <c:showVal val="0"/>
          <c:showCatName val="0"/>
          <c:showSerName val="0"/>
          <c:showPercent val="0"/>
          <c:showBubbleSize val="0"/>
          <c:showLeaderLines val="0"/>
        </c:dLbls>
        <c:gapWidth val="25"/>
        <c:overlap val="100"/>
        <c:axId val="356951184"/>
        <c:axId val="356953264"/>
      </c:barChart>
      <c:catAx>
        <c:axId val="356951184"/>
        <c:scaling>
          <c:orientation val="maxMin"/>
        </c:scaling>
        <c:delete val="0"/>
        <c:axPos val="l"/>
        <c:numFmt formatCode="General" sourceLinked="1"/>
        <c:majorTickMark val="none"/>
        <c:minorTickMark val="none"/>
        <c:spPr>
          <a:noFill/>
          <a:ln w="9525" cap="flat" cmpd="sng" algn="ctr">
            <a:solidFill>
              <a:sysClr val="window" lastClr="FFFFFF">
                <a:lumMod val="85000"/>
              </a:sysClr>
            </a:solidFill>
            <a:round/>
          </a:ln>
          <a:effectLst/>
        </c:spPr>
        <c:txPr>
          <a:bodyPr rot="-60000000" spcFirstLastPara="1" vertOverflow="ellipsis" vert="horz" wrap="square" anchor="ctr" anchorCtr="1"/>
          <a:p>
            <a:pPr>
              <a:defRPr sz="900" b="0" i="0" u="none" strike="noStrike" kern="1200" baseline="0" smtId="4294967295">
                <a:solidFill>
                  <a:schemeClr val="tx1">
                    <a:lumMod val="65000"/>
                    <a:lumOff val="35000"/>
                  </a:schemeClr>
                </a:solidFill>
                <a:latin typeface="+mj-lt"/>
                <a:ea typeface="+mn-ea"/>
                <a:cs typeface="Arial" panose="020b0604020202020204" pitchFamily="34" charset="0"/>
              </a:defRPr>
            </a:pPr>
            <a:endParaRPr sz="900" b="0" i="0" u="none" strike="noStrike" kern="1200" baseline="0" smtId="4294967295">
              <a:solidFill>
                <a:schemeClr val="tx1">
                  <a:lumMod val="65000"/>
                  <a:lumOff val="35000"/>
                </a:schemeClr>
              </a:solidFill>
              <a:latin typeface="+mj-lt"/>
              <a:ea typeface="+mn-ea"/>
              <a:cs typeface="Arial" panose="020b0604020202020204" pitchFamily="34" charset="0"/>
            </a:endParaRPr>
          </a:p>
        </c:txPr>
        <c:crossAx val="356953264"/>
        <c:crosses val="autoZero"/>
        <c:auto val="0"/>
        <c:lblAlgn val="ctr"/>
        <c:lblOffset/>
        <c:noMultiLvlLbl val="0"/>
      </c:catAx>
      <c:valAx>
        <c:axId val="356953264"/>
        <c:scaling>
          <c:orientation/>
        </c:scaling>
        <c:delete val="1"/>
        <c:axPos val="t"/>
        <c:numFmt formatCode="General" sourceLinked="1"/>
        <c:majorTickMark val="none"/>
        <c:minorTickMark val="none"/>
        <c:crossAx val="356951184"/>
        <c:crossBetween val="between"/>
      </c:valAx>
      <c:spPr>
        <a:noFill/>
        <a:ln>
          <a:noFill/>
        </a:ln>
        <a:effectLst/>
      </c:spPr>
    </c:plotArea>
    <c:plotVisOnly val="1"/>
    <c:dispBlanksAs val="gap"/>
    <c:showDLblsOverMax val="0"/>
  </c:chart>
  <c:spPr>
    <a:noFill/>
    <a:ln>
      <a:noFill/>
    </a:ln>
    <a:effectLst/>
  </c:spPr>
  <c:txPr>
    <a:bodyPr/>
    <a:p>
      <a:pPr>
        <a:defRPr sz="900" smtId="4294967295">
          <a:latin typeface="+mj-lt"/>
          <a:cs typeface="Arial" panose="020b0604020202020204" pitchFamily="34" charset="0"/>
        </a:defRPr>
      </a:pPr>
      <a:endParaRPr sz="900" smtId="4294967295">
        <a:latin typeface="+mj-lt"/>
        <a:cs typeface="Arial" panose="020b0604020202020204" pitchFamily="34" charset="0"/>
      </a:endParaRPr>
    </a:p>
  </c:txPr>
  <c:externalData r:id="rId1">
    <c:autoUpdate val="0"/>
  </c:externalData>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279148697853088"/>
          <c:y val="0.08202796429395676"/>
          <c:w val="0.8788050413131714"/>
          <c:h val="0.866969108581543"/>
        </c:manualLayout>
      </c:layout>
      <c:areaChart>
        <c:varyColors val="0"/>
        <c:ser>
          <c:idx val="1"/>
          <c:order val="0"/>
          <c:tx>
            <c:strRef>
              <c:f>Sheet1!$B$1</c:f>
              <c:strCache>
                <c:ptCount val="1"/>
              </c:strCache>
            </c:strRef>
          </c:tx>
          <c:spPr>
            <a:solidFill>
              <a:srgbClr val="FFFFFF">
                <a:lumMod val="95000"/>
                <a:alpha val="50000"/>
              </a:srgbClr>
            </a:solidFill>
            <a:ln>
              <a:noFill/>
            </a:ln>
            <a:effectLst/>
          </c:spPr>
          <c:cat>
            <c:numRef>
              <c:f>Sheet1!$A$2:$A$3</c:f>
              <c:numCache>
                <c:formatCode>m/d/yyyy</c:formatCode>
                <c:ptCount val="2"/>
                <c:pt idx="0">
                  <c:v>45078.291666666664</c:v>
                </c:pt>
                <c:pt idx="1">
                  <c:v>45252.416666666664</c:v>
                </c:pt>
              </c:numCache>
            </c:numRef>
          </c:cat>
          <c:val>
            <c:numRef>
              <c:f>Sheet1!$B$2:$B$3</c:f>
              <c:numCache>
                <c:formatCode>General</c:formatCode>
                <c:ptCount val="2"/>
                <c:pt idx="0">
                  <c:v>86</c:v>
                </c:pt>
                <c:pt idx="1">
                  <c:v>67</c:v>
                </c:pt>
              </c:numCache>
            </c:numRef>
          </c:val>
          <c:extLst>
            <c:ext xmlns:c16="http://schemas.microsoft.com/office/drawing/2014/chart" uri="{C3380CC4-5D6E-409C-BE32-E72D297353CC}">
              <c16:uniqueId val="{00000000-E28C-4CAC-980B-225C7863AD7A}"/>
            </c:ext>
          </c:extLst>
        </c:ser>
        <c:dLbls>
          <c:showLegendKey val="0"/>
          <c:showVal val="0"/>
          <c:showCatName val="0"/>
          <c:showSerName val="0"/>
          <c:showPercent val="0"/>
          <c:showBubbleSize val="0"/>
          <c:showLeaderLines val="0"/>
        </c:dLbls>
        <c:axId val="399611007"/>
        <c:axId val="398601599"/>
      </c:areaChart>
      <c:lineChart>
        <c:grouping/>
        <c:varyColors val="0"/>
        <c:ser>
          <c:idx val="3"/>
          <c:order val="1"/>
          <c:tx>
            <c:strRef>
              <c:f>Sheet1!$E$1</c:f>
              <c:strCache>
                <c:ptCount val="1"/>
              </c:strCache>
            </c:strRef>
          </c:tx>
          <c:spPr>
            <a:ln w="19050" cap="rnd">
              <a:solidFill>
                <a:sysClr val="window" lastClr="FFFFFF">
                  <a:lumMod val="75000"/>
                </a:sysClr>
              </a:solidFill>
              <a:prstDash val="dash"/>
              <a:round/>
            </a:ln>
            <a:effectLst/>
          </c:spPr>
          <c:marker>
            <c:symbol val="circle"/>
            <c:size val="7"/>
            <c:spPr>
              <a:solidFill>
                <a:sysClr val="window" lastClr="FFFFFF"/>
              </a:solidFill>
              <a:ln w="19050">
                <a:solidFill>
                  <a:sysClr val="window" lastClr="FFFFFF">
                    <a:lumMod val="75000"/>
                  </a:sysClr>
                </a:solidFill>
              </a:ln>
              <a:effectLst/>
            </c:spPr>
          </c:marker>
          <c:cat>
            <c:numRef>
              <c:f>Sheet1!$A$2:$A$3</c:f>
              <c:numCache>
                <c:formatCode>m/d/yyyy</c:formatCode>
                <c:ptCount val="2"/>
                <c:pt idx="0">
                  <c:v>45078.291666666664</c:v>
                </c:pt>
                <c:pt idx="1">
                  <c:v>45252.416666666664</c:v>
                </c:pt>
              </c:numCache>
            </c:numRef>
          </c:cat>
          <c:val>
            <c:numRef>
              <c:f>Sheet1!$C$2:$C$3</c:f>
              <c:numCache>
                <c:formatCode>General</c:formatCode>
                <c:ptCount val="2"/>
                <c:pt idx="0">
                  <c:v>0</c:v>
                </c:pt>
                <c:pt idx="1">
                  <c:v>67</c:v>
                </c:pt>
              </c:numCache>
            </c:numRef>
          </c:val>
          <c:smooth val="0"/>
          <c:extLst>
            <c:ext xmlns:c16="http://schemas.microsoft.com/office/drawing/2014/chart" uri="{C3380CC4-5D6E-409C-BE32-E72D297353CC}">
              <c16:uniqueId val="{00000001-E28C-4CAC-980B-225C7863AD7A}"/>
            </c:ext>
          </c:extLst>
        </c:ser>
        <c:ser>
          <c:idx val="0"/>
          <c:order val="2"/>
          <c:tx>
            <c:strRef>
              <c:f>Sheet1!$C$1</c:f>
              <c:strCache>
                <c:ptCount val="1"/>
              </c:strCache>
            </c:strRef>
          </c:tx>
          <c:spPr>
            <a:ln w="19050" cap="rnd">
              <a:solidFill>
                <a:srgbClr val="4D4D4D"/>
              </a:solidFill>
              <a:round/>
            </a:ln>
            <a:effectLst/>
          </c:spPr>
          <c:marker>
            <c:symbol val="circle"/>
            <c:size val="7"/>
            <c:spPr>
              <a:solidFill>
                <a:srgbClr val="FAFAFA"/>
              </a:solidFill>
              <a:ln w="19050">
                <a:solidFill>
                  <a:srgbClr val="4D4D4D"/>
                </a:solidFill>
              </a:ln>
              <a:effectLst/>
            </c:spPr>
          </c:marker>
          <c:cat>
            <c:numRef>
              <c:f>Sheet1!$A$2:$A$3</c:f>
              <c:numCache>
                <c:formatCode>m/d/yyyy</c:formatCode>
                <c:ptCount val="2"/>
                <c:pt idx="0">
                  <c:v>45078.291666666664</c:v>
                </c:pt>
                <c:pt idx="1">
                  <c:v>45252.416666666664</c:v>
                </c:pt>
              </c:numCache>
            </c:numRef>
          </c:cat>
          <c:val>
            <c:numRef>
              <c:f>Sheet1!$D$2:$D$3</c:f>
              <c:numCache>
                <c:formatCode>General</c:formatCode>
                <c:ptCount val="2"/>
                <c:pt idx="0">
                  <c:v>86</c:v>
                </c:pt>
                <c:pt idx="1">
                  <c:v>67</c:v>
                </c:pt>
              </c:numCache>
            </c:numRef>
          </c:val>
          <c:smooth val="0"/>
          <c:extLst>
            <c:ext xmlns:c16="http://schemas.microsoft.com/office/drawing/2014/chart" uri="{C3380CC4-5D6E-409C-BE32-E72D297353CC}">
              <c16:uniqueId val="{00000002-E28C-4CAC-980B-225C7863AD7A}"/>
            </c:ext>
          </c:extLst>
        </c:ser>
        <c:ser>
          <c:idx val="2"/>
          <c:order val="3"/>
          <c:tx>
            <c:strRef>
              <c:f>Sheet1!$D$1</c:f>
              <c:strCache>
                <c:ptCount val="1"/>
              </c:strCache>
            </c:strRef>
          </c:tx>
          <c:spPr>
            <a:ln w="28575" cap="rnd">
              <a:noFill/>
              <a:round/>
            </a:ln>
            <a:effectLst/>
          </c:spPr>
          <c:marker>
            <c:symbol val="circle"/>
            <c:size val="10"/>
            <c:spPr>
              <a:solidFill>
                <a:srgbClr val="4A4A49"/>
              </a:solidFill>
              <a:ln w="25400">
                <a:solidFill>
                  <a:schemeClr val="bg1"/>
                </a:solidFill>
              </a:ln>
              <a:effectLst/>
            </c:spPr>
          </c:marker>
          <c:dLbls>
            <c:dLbl>
              <c:idx val="0"/>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dLbl>
              <c:idx val="1"/>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197" b="0" i="0" u="none" strike="noStrike"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showLeaderLines val="0"/>
            <c:extLst>
              <c:ext xmlns:c15="http://schemas.microsoft.com/office/drawing/2012/chart" uri="{CE6537A1-D6FC-4f65-9D91-7224C49458BB}">
                <c15:spPr>
                  <a:prstGeom prst="roundRect">
                    <a:avLst/>
                  </a:prstGeom>
                  <a:noFill/>
                  <a:ln>
                    <a:noFill/>
                  </a:ln>
                </c15:spPr>
              </c:ext>
            </c:extLst>
          </c:dLbls>
          <c:cat>
            <c:numRef>
              <c:f>Sheet1!$A$2:$A$3</c:f>
              <c:numCache>
                <c:formatCode>m/d/yyyy</c:formatCode>
                <c:ptCount val="2"/>
                <c:pt idx="0">
                  <c:v>45078.291666666664</c:v>
                </c:pt>
                <c:pt idx="1">
                  <c:v>45252.416666666664</c:v>
                </c:pt>
              </c:numCache>
            </c:numRef>
          </c:cat>
          <c:val>
            <c:numRef>
              <c:f>Sheet1!$E$2:$E$3</c:f>
              <c:numCache>
                <c:formatCode>##0</c:formatCode>
                <c:ptCount val="2"/>
                <c:pt idx="1">
                  <c:v>67</c:v>
                </c:pt>
              </c:numCache>
            </c:numRef>
          </c:val>
          <c:smooth val="1"/>
          <c:extLst>
            <c:ext xmlns:c16="http://schemas.microsoft.com/office/drawing/2014/chart" uri="{C3380CC4-5D6E-409C-BE32-E72D297353CC}">
              <c16:uniqueId val="{00000004-E28C-4CAC-980B-225C7863AD7A}"/>
            </c:ext>
          </c:extLst>
        </c:ser>
        <c:dLbls>
          <c:showLegendKey val="0"/>
          <c:showVal val="0"/>
          <c:showCatName val="0"/>
          <c:showSerName val="0"/>
          <c:showPercent val="0"/>
          <c:showBubbleSize val="0"/>
          <c:showLeaderLines val="0"/>
        </c:dLbls>
        <c:axId val="399611007"/>
        <c:axId val="398601599"/>
      </c:lineChart>
      <c:dateAx>
        <c:axId val="399611007"/>
        <c:scaling>
          <c:orientation/>
        </c:scaling>
        <c:delete val="0"/>
        <c:axPos val="b"/>
        <c:majorGridlines>
          <c:spPr>
            <a:ln w="9525" cap="flat" cmpd="sng" algn="ctr">
              <a:solidFill>
                <a:sysClr val="window" lastClr="FFFFFF">
                  <a:lumMod val="85000"/>
                </a:sysClr>
              </a:solidFill>
              <a:round/>
            </a:ln>
            <a:effectLst/>
          </c:spPr>
        </c:majorGridlines>
        <c:numFmt formatCode="[$-0409]MMM" sourceLinked="0"/>
        <c:majorTickMark val="none"/>
        <c:minorTickMark val="none"/>
        <c:spPr>
          <a:noFill/>
          <a:ln w="9525" cap="flat" cmpd="sng" algn="ctr">
            <a:solidFill>
              <a:schemeClr val="tx1">
                <a:lumMod val="15000"/>
                <a:lumOff val="85000"/>
              </a:schemeClr>
            </a:solidFill>
            <a:round/>
          </a:ln>
          <a:effectLst/>
        </c:spPr>
        <c:txPr>
          <a:bodyPr rot="0" spcFirstLastPara="1" vertOverflow="ellipsis" wrap="square" anchor="ctr" anchorCtr="1"/>
          <a:p>
            <a:pPr>
              <a:defRPr sz="8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8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8601599"/>
        <c:crosses val="autoZero"/>
        <c:auto val="0"/>
        <c:lblOffset/>
        <c:baseTimeUnit val="days"/>
        <c:majorUnit val="1"/>
        <c:majorTimeUnit val="months"/>
        <c:minorUnit val="1"/>
        <c:minorTimeUnit val="months"/>
      </c:dateAx>
      <c:valAx>
        <c:axId val="398601599"/>
        <c:scaling>
          <c:orientation/>
          <c:max val="100"/>
          <c:min val="0"/>
        </c:scaling>
        <c:delete val="0"/>
        <c:axPos val="l"/>
        <c:majorGridlines>
          <c:spPr>
            <a:ln w="9525" cap="flat" cmpd="sng" algn="ctr">
              <a:solidFill>
                <a:sysClr val="window" lastClr="FFFFFF">
                  <a:lumMod val="85000"/>
                </a:sysClr>
              </a:solidFill>
              <a:round/>
            </a:ln>
            <a:effectLst/>
          </c:spPr>
        </c:majorGridlines>
        <c:numFmt formatCode="##0" sourceLinked="0"/>
        <c:majorTickMark val="none"/>
        <c:minorTickMark val="none"/>
        <c:spPr>
          <a:noFill/>
          <a:ln>
            <a:noFill/>
          </a:ln>
          <a:effectLst/>
        </c:spPr>
        <c:txPr>
          <a:bodyPr rot="-60000000" spcFirstLastPara="1" vertOverflow="ellipsis" vert="horz" wrap="square" anchor="ctr" anchorCtr="1"/>
          <a:p>
            <a:pPr>
              <a:defRPr sz="10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0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9611007"/>
        <c:crosses val="autoZero"/>
        <c:crossBetween val="midCat"/>
        <c:majorUnit val="25"/>
        <c:minorUnit val="10"/>
      </c:valAx>
      <c:spPr>
        <a:noFill/>
        <a:ln w="9525">
          <a:solidFill>
            <a:sysClr val="window" lastClr="FFFFFF">
              <a:lumMod val="85000"/>
            </a:sysClr>
          </a:solidFill>
        </a:ln>
        <a:effectLst/>
      </c:spPr>
    </c:plotArea>
    <c:plotVisOnly val="1"/>
    <c:dispBlanksAs val="span"/>
    <c:showDLblsOverMax val="0"/>
  </c:chart>
  <c:spPr>
    <a:noFill/>
    <a:ln>
      <a:noFill/>
    </a:ln>
    <a:effectLst/>
  </c:spPr>
  <c:txPr>
    <a:bodyPr/>
    <a:p>
      <a:pPr>
        <a:defRPr smtId="4294967295">
          <a:solidFill>
            <a:schemeClr val="tx1">
              <a:lumMod val="75000"/>
              <a:lumOff val="25000"/>
            </a:schemeClr>
          </a:solidFill>
          <a:latin typeface="+mj-lt"/>
          <a:cs typeface="Arial" panose="020b0604020202020204" pitchFamily="34" charset="0"/>
        </a:defRPr>
      </a:pPr>
      <a:endParaRPr smtId="4294967295">
        <a:solidFill>
          <a:schemeClr val="tx1">
            <a:lumMod val="75000"/>
            <a:lumOff val="25000"/>
          </a:schemeClr>
        </a:solidFill>
        <a:latin typeface="+mj-lt"/>
        <a:cs typeface="Arial" panose="020b0604020202020204" pitchFamily="34" charset="0"/>
      </a:endParaRPr>
    </a:p>
  </c:txPr>
  <c:externalData r:id="rId1">
    <c:autoUpdate val="0"/>
  </c:externalData>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688682436943054"/>
          <c:y val="0"/>
          <c:w val="0.6331131458282471"/>
          <c:h val="1"/>
        </c:manualLayout>
      </c:layout>
      <c:barChart>
        <c:barDir val="bar"/>
        <c:grouping val="clustered"/>
        <c:varyColors val="0"/>
        <c:ser>
          <c:idx val="0"/>
          <c:order val="0"/>
          <c:invertIfNegative val="1"/>
          <c:dPt>
            <c:idx val="0"/>
            <c:invertIfNegative val="1"/>
            <c:spPr>
              <a:solidFill>
                <a:srgbClr val="54A4E4"/>
              </a:solidFill>
            </c:spPr>
          </c:dPt>
          <c:dPt>
            <c:idx val="1"/>
            <c:invertIfNegative val="1"/>
            <c:spPr>
              <a:solidFill>
                <a:srgbClr val="83E7AF"/>
              </a:solidFill>
            </c:spPr>
          </c:dPt>
          <c:dPt>
            <c:idx val="2"/>
            <c:invertIfNegative val="1"/>
            <c:spPr>
              <a:solidFill>
                <a:srgbClr val="FFE59F"/>
              </a:solidFill>
            </c:spPr>
          </c:dPt>
          <c:dPt>
            <c:idx val="3"/>
            <c:invertIfNegative val="1"/>
            <c:spPr>
              <a:solidFill>
                <a:srgbClr val="FE9D93"/>
              </a:solidFill>
            </c:spPr>
          </c:dPt>
          <c:dPt>
            <c:idx val="4"/>
            <c:invertIfNegative val="1"/>
            <c:spPr>
              <a:solidFill>
                <a:srgbClr val="F6F6F6"/>
              </a:solidFill>
            </c:spPr>
          </c:dPt>
          <c:dLbls>
            <c:dLbl>
              <c:idx val="0"/>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1"/>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2"/>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3"/>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4"/>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showLegendKey val="0"/>
            <c:showVal val="0"/>
            <c:showCatName val="0"/>
            <c:showSerName val="0"/>
            <c:showPercent val="0"/>
            <c:showBubbleSize val="0"/>
            <c:showLeaderLines val="0"/>
            <c:extLst/>
          </c:dLbls>
          <c:cat>
            <c:strRef>
              <c:f>Sheet1!$A$2:$A$6</c:f>
              <c:strCache>
                <c:ptCount val="5"/>
                <c:pt idx="0">
                  <c:v>Fully agree</c:v>
                </c:pt>
                <c:pt idx="1">
                  <c:v>Tend to agree</c:v>
                </c:pt>
                <c:pt idx="2">
                  <c:v>Partly agree</c:v>
                </c:pt>
                <c:pt idx="3">
                  <c:v>Disagree</c:v>
                </c:pt>
                <c:pt idx="4">
                  <c:v>No opinion</c:v>
                </c:pt>
              </c:strCache>
            </c:strRef>
          </c:cat>
          <c:val>
            <c:numRef>
              <c:f>Sheet1!$B$2:$B$6</c:f>
              <c:numCache>
                <c:ptCount val="5"/>
                <c:pt idx="0">
                  <c:v>1</c:v>
                </c:pt>
                <c:pt idx="1">
                  <c:v>4</c:v>
                </c:pt>
              </c:numCache>
            </c:numRef>
          </c:val>
        </c:ser>
        <c:dLbls>
          <c:showLegendKey val="0"/>
          <c:showVal val="0"/>
          <c:showCatName val="0"/>
          <c:showSerName val="0"/>
          <c:showPercent val="0"/>
          <c:showBubbleSize val="0"/>
          <c:showLeaderLines val="0"/>
        </c:dLbls>
        <c:gapWidth val="25"/>
        <c:overlap val="100"/>
        <c:axId val="356951184"/>
        <c:axId val="356953264"/>
      </c:barChart>
      <c:catAx>
        <c:axId val="356951184"/>
        <c:scaling>
          <c:orientation val="maxMin"/>
        </c:scaling>
        <c:delete val="0"/>
        <c:axPos val="l"/>
        <c:numFmt formatCode="General" sourceLinked="1"/>
        <c:majorTickMark val="none"/>
        <c:minorTickMark val="none"/>
        <c:spPr>
          <a:noFill/>
          <a:ln w="9525" cap="flat" cmpd="sng" algn="ctr">
            <a:solidFill>
              <a:sysClr val="window" lastClr="FFFFFF">
                <a:lumMod val="85000"/>
              </a:sysClr>
            </a:solidFill>
            <a:round/>
          </a:ln>
          <a:effectLst/>
        </c:spPr>
        <c:txPr>
          <a:bodyPr rot="-60000000" spcFirstLastPara="1" vertOverflow="ellipsis" vert="horz" wrap="square" anchor="ctr" anchorCtr="1"/>
          <a:p>
            <a:pPr>
              <a:defRPr sz="900" b="0" i="0" u="none" strike="noStrike" kern="1200" baseline="0" smtId="4294967295">
                <a:solidFill>
                  <a:schemeClr val="tx1">
                    <a:lumMod val="65000"/>
                    <a:lumOff val="35000"/>
                  </a:schemeClr>
                </a:solidFill>
                <a:latin typeface="+mj-lt"/>
                <a:ea typeface="+mn-ea"/>
                <a:cs typeface="Arial" panose="020b0604020202020204" pitchFamily="34" charset="0"/>
              </a:defRPr>
            </a:pPr>
            <a:endParaRPr sz="900" b="0" i="0" u="none" strike="noStrike" kern="1200" baseline="0" smtId="4294967295">
              <a:solidFill>
                <a:schemeClr val="tx1">
                  <a:lumMod val="65000"/>
                  <a:lumOff val="35000"/>
                </a:schemeClr>
              </a:solidFill>
              <a:latin typeface="+mj-lt"/>
              <a:ea typeface="+mn-ea"/>
              <a:cs typeface="Arial" panose="020b0604020202020204" pitchFamily="34" charset="0"/>
            </a:endParaRPr>
          </a:p>
        </c:txPr>
        <c:crossAx val="356953264"/>
        <c:crosses val="autoZero"/>
        <c:auto val="0"/>
        <c:lblAlgn val="ctr"/>
        <c:lblOffset/>
        <c:noMultiLvlLbl val="0"/>
      </c:catAx>
      <c:valAx>
        <c:axId val="356953264"/>
        <c:scaling>
          <c:orientation/>
        </c:scaling>
        <c:delete val="1"/>
        <c:axPos val="t"/>
        <c:numFmt formatCode="General" sourceLinked="1"/>
        <c:majorTickMark val="none"/>
        <c:minorTickMark val="none"/>
        <c:crossAx val="356951184"/>
        <c:crossBetween val="between"/>
      </c:valAx>
      <c:spPr>
        <a:noFill/>
        <a:ln>
          <a:noFill/>
        </a:ln>
        <a:effectLst/>
      </c:spPr>
    </c:plotArea>
    <c:plotVisOnly val="1"/>
    <c:dispBlanksAs val="gap"/>
    <c:showDLblsOverMax val="0"/>
  </c:chart>
  <c:spPr>
    <a:noFill/>
    <a:ln>
      <a:noFill/>
    </a:ln>
    <a:effectLst/>
  </c:spPr>
  <c:txPr>
    <a:bodyPr/>
    <a:p>
      <a:pPr>
        <a:defRPr sz="900" smtId="4294967295">
          <a:latin typeface="+mj-lt"/>
          <a:cs typeface="Arial" panose="020b0604020202020204" pitchFamily="34" charset="0"/>
        </a:defRPr>
      </a:pPr>
      <a:endParaRPr sz="900" smtId="4294967295">
        <a:latin typeface="+mj-lt"/>
        <a:cs typeface="Arial" panose="020b0604020202020204" pitchFamily="34" charset="0"/>
      </a:endParaRPr>
    </a:p>
  </c:txPr>
  <c:externalData r:id="rId1">
    <c:autoUpdate val="0"/>
  </c:externalData>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8446474373340607"/>
          <c:y val="0.03338256850838661"/>
          <c:w val="0.8664753437042236"/>
          <c:h val="0.9111239910125732"/>
        </c:manualLayout>
      </c:layout>
      <c:areaChart>
        <c:varyColors val="0"/>
        <c:ser>
          <c:idx val="1"/>
          <c:order val="0"/>
          <c:tx>
            <c:strRef>
              <c:f>Sheet1!$B$1</c:f>
              <c:strCache>
                <c:ptCount val="1"/>
              </c:strCache>
            </c:strRef>
          </c:tx>
          <c:spPr>
            <a:solidFill>
              <a:srgbClr val="FFFFFF">
                <a:lumMod val="95000"/>
                <a:alpha val="50000"/>
              </a:srgbClr>
            </a:solidFill>
            <a:ln>
              <a:noFill/>
            </a:ln>
            <a:effectLst/>
          </c:spPr>
          <c:cat>
            <c:numRef>
              <c:f>Sheet1!$A$2:$A$3</c:f>
              <c:numCache>
                <c:formatCode>m/d/yyyy</c:formatCode>
                <c:ptCount val="2"/>
                <c:pt idx="0">
                  <c:v>45078.291666666664</c:v>
                </c:pt>
                <c:pt idx="1">
                  <c:v>45252.416666666664</c:v>
                </c:pt>
              </c:numCache>
            </c:numRef>
          </c:cat>
          <c:val>
            <c:numRef>
              <c:f>Sheet1!$B$2:$B$3</c:f>
              <c:numCache>
                <c:formatCode>General</c:formatCode>
                <c:ptCount val="2"/>
                <c:pt idx="0">
                  <c:v>29</c:v>
                </c:pt>
                <c:pt idx="1">
                  <c:v>0</c:v>
                </c:pt>
              </c:numCache>
            </c:numRef>
          </c:val>
          <c:extLst>
            <c:ext xmlns:c16="http://schemas.microsoft.com/office/drawing/2014/chart" uri="{C3380CC4-5D6E-409C-BE32-E72D297353CC}">
              <c16:uniqueId val="{00000000-86F5-4734-B0F7-B8ED9DDE7EB4}"/>
            </c:ext>
          </c:extLst>
        </c:ser>
        <c:dLbls>
          <c:showLegendKey val="0"/>
          <c:showVal val="0"/>
          <c:showCatName val="0"/>
          <c:showSerName val="0"/>
          <c:showPercent val="0"/>
          <c:showBubbleSize val="0"/>
          <c:showLeaderLines val="0"/>
        </c:dLbls>
        <c:axId val="399611007"/>
        <c:axId val="398601599"/>
      </c:areaChart>
      <c:lineChart>
        <c:grouping/>
        <c:varyColors val="0"/>
        <c:ser>
          <c:idx val="3"/>
          <c:order val="1"/>
          <c:tx>
            <c:strRef>
              <c:f>Sheet1!$E$1</c:f>
              <c:strCache>
                <c:ptCount val="1"/>
              </c:strCache>
            </c:strRef>
          </c:tx>
          <c:spPr>
            <a:ln w="19050" cap="rnd">
              <a:solidFill>
                <a:sysClr val="window" lastClr="FFFFFF">
                  <a:lumMod val="75000"/>
                </a:sysClr>
              </a:solidFill>
              <a:prstDash val="dash"/>
              <a:round/>
            </a:ln>
            <a:effectLst/>
          </c:spPr>
          <c:marker>
            <c:symbol val="circle"/>
            <c:size val="7"/>
            <c:spPr>
              <a:solidFill>
                <a:sysClr val="window" lastClr="FFFFFF"/>
              </a:solidFill>
              <a:ln w="19050">
                <a:solidFill>
                  <a:sysClr val="window" lastClr="FFFFFF">
                    <a:lumMod val="75000"/>
                  </a:sysClr>
                </a:solidFill>
              </a:ln>
              <a:effectLst/>
            </c:spPr>
          </c:marker>
          <c:cat>
            <c:numRef>
              <c:f>Sheet1!$A$2:$A$3</c:f>
              <c:numCache>
                <c:formatCode>m/d/yyyy</c:formatCode>
                <c:ptCount val="2"/>
                <c:pt idx="0">
                  <c:v>45078.291666666664</c:v>
                </c:pt>
                <c:pt idx="1">
                  <c:v>45252.416666666664</c:v>
                </c:pt>
              </c:numCache>
            </c:numRef>
          </c:cat>
          <c:val>
            <c:numRef>
              <c:f>Sheet1!$C$2:$C$3</c:f>
              <c:numCache>
                <c:formatCode>General</c:formatCode>
                <c:ptCount val="2"/>
                <c:pt idx="0">
                  <c:v>0</c:v>
                </c:pt>
                <c:pt idx="1">
                  <c:v>0</c:v>
                </c:pt>
              </c:numCache>
            </c:numRef>
          </c:val>
          <c:smooth val="0"/>
          <c:extLst>
            <c:ext xmlns:c16="http://schemas.microsoft.com/office/drawing/2014/chart" uri="{C3380CC4-5D6E-409C-BE32-E72D297353CC}">
              <c16:uniqueId val="{00000001-86F5-4734-B0F7-B8ED9DDE7EB4}"/>
            </c:ext>
          </c:extLst>
        </c:ser>
        <c:ser>
          <c:idx val="0"/>
          <c:order val="2"/>
          <c:tx>
            <c:strRef>
              <c:f>Sheet1!$C$1</c:f>
              <c:strCache>
                <c:ptCount val="1"/>
              </c:strCache>
            </c:strRef>
          </c:tx>
          <c:spPr>
            <a:ln w="19050" cap="rnd">
              <a:solidFill>
                <a:srgbClr val="4D4D4D"/>
              </a:solidFill>
              <a:round/>
            </a:ln>
            <a:effectLst/>
          </c:spPr>
          <c:marker>
            <c:symbol val="circle"/>
            <c:size val="7"/>
            <c:spPr>
              <a:solidFill>
                <a:srgbClr val="FAFAFA"/>
              </a:solidFill>
              <a:ln w="19050">
                <a:solidFill>
                  <a:srgbClr val="4D4D4D"/>
                </a:solidFill>
              </a:ln>
              <a:effectLst/>
            </c:spPr>
          </c:marker>
          <c:cat>
            <c:numRef>
              <c:f>Sheet1!$A$2:$A$3</c:f>
              <c:numCache>
                <c:formatCode>m/d/yyyy</c:formatCode>
                <c:ptCount val="2"/>
                <c:pt idx="0">
                  <c:v>45078.291666666664</c:v>
                </c:pt>
                <c:pt idx="1">
                  <c:v>45252.416666666664</c:v>
                </c:pt>
              </c:numCache>
            </c:numRef>
          </c:cat>
          <c:val>
            <c:numRef>
              <c:f>Sheet1!$D$2:$D$3</c:f>
              <c:numCache>
                <c:formatCode>General</c:formatCode>
                <c:ptCount val="2"/>
                <c:pt idx="0">
                  <c:v>29</c:v>
                </c:pt>
                <c:pt idx="1">
                  <c:v>0</c:v>
                </c:pt>
              </c:numCache>
            </c:numRef>
          </c:val>
          <c:smooth val="0"/>
          <c:extLst>
            <c:ext xmlns:c16="http://schemas.microsoft.com/office/drawing/2014/chart" uri="{C3380CC4-5D6E-409C-BE32-E72D297353CC}">
              <c16:uniqueId val="{00000002-86F5-4734-B0F7-B8ED9DDE7EB4}"/>
            </c:ext>
          </c:extLst>
        </c:ser>
        <c:ser>
          <c:idx val="2"/>
          <c:order val="3"/>
          <c:tx>
            <c:strRef>
              <c:f>Sheet1!$D$1</c:f>
              <c:strCache>
                <c:ptCount val="1"/>
              </c:strCache>
            </c:strRef>
          </c:tx>
          <c:spPr>
            <a:ln w="28575" cap="rnd">
              <a:noFill/>
              <a:round/>
            </a:ln>
            <a:effectLst/>
          </c:spPr>
          <c:marker>
            <c:symbol val="circle"/>
            <c:size val="10"/>
            <c:spPr>
              <a:solidFill>
                <a:srgbClr val="4D4D4D"/>
              </a:solidFill>
              <a:ln w="25400">
                <a:solidFill>
                  <a:schemeClr val="bg1"/>
                </a:solidFill>
              </a:ln>
              <a:effectLst/>
            </c:spPr>
          </c:marker>
          <c:dLbls>
            <c:dLbl>
              <c:idx val="0"/>
              <c:spPr>
                <a:solidFill>
                  <a:srgbClr val="FFFFFF"/>
                </a:solidFill>
                <a:ln w="19050">
                  <a:solidFill>
                    <a:srgbClr val="4D4D4D"/>
                  </a:solidFill>
                </a:ln>
                <a:effectLst/>
              </c:spPr>
              <c:txPr>
                <a:bodyPr rot="0" spcFirstLastPara="1" vertOverflow="clip" horzOverflow="clip" vert="horz" wrap="square" lIns="36576" tIns="18288" rIns="36576" bIns="18288" anchor="ctr" anchorCtr="1">
                  <a:spAutoFit/>
                </a:bodyPr>
                <a:p>
                  <a:pPr>
                    <a:defRPr sz="1000" kern="1200" baseline="0" smtId="4294967295">
                      <a:solidFill>
                        <a:schemeClr val="tx1"/>
                      </a:solidFill>
                      <a:latin typeface="+mj-lt"/>
                      <a:ea typeface="+mn-ea"/>
                      <a:cs typeface="Arial" panose="020b0604020202020204" pitchFamily="34" charset="0"/>
                    </a:defRPr>
                  </a:pPr>
                  <a:endParaRPr sz="1000" kern="1200" baseline="0" smtId="4294967295">
                    <a:solidFill>
                      <a:schemeClr val="tx1"/>
                    </a:solidFill>
                    <a:latin typeface="+mj-lt"/>
                    <a:ea typeface="+mn-ea"/>
                    <a:cs typeface="Arial" panose="020b0604020202020204" pitchFamily="34" charset="0"/>
                  </a:endParaRPr>
                </a:p>
              </c:txPr>
              <c:dLblPos val="t"/>
              <c:showLegendKey val="0"/>
              <c:showVal val="1"/>
              <c:showCatName val="0"/>
              <c:showSerName val="0"/>
              <c:showPercent val="0"/>
              <c:showBubbleSize val="0"/>
              <c:extLst/>
            </c:dLbl>
            <c:dLbl>
              <c:idx val="1"/>
              <c:spPr>
                <a:solidFill>
                  <a:srgbClr val="FFFFFF"/>
                </a:solidFill>
                <a:ln w="19050">
                  <a:solidFill>
                    <a:srgbClr val="4D4D4D"/>
                  </a:solidFill>
                </a:ln>
                <a:effectLst/>
              </c:spPr>
              <c:txPr>
                <a:bodyPr rot="0" spcFirstLastPara="1" vertOverflow="clip" horzOverflow="clip" vert="horz" wrap="square" lIns="36576" tIns="18288" rIns="36576" bIns="18288" anchor="ctr" anchorCtr="1">
                  <a:spAutoFit/>
                </a:bodyPr>
                <a:p>
                  <a:pPr>
                    <a:defRPr sz="1000" kern="1200" baseline="0" smtId="4294967295">
                      <a:solidFill>
                        <a:schemeClr val="tx1"/>
                      </a:solidFill>
                      <a:latin typeface="+mj-lt"/>
                      <a:ea typeface="+mn-ea"/>
                      <a:cs typeface="Arial" panose="020b0604020202020204" pitchFamily="34" charset="0"/>
                    </a:defRPr>
                  </a:pPr>
                  <a:endParaRPr sz="1000" kern="1200" baseline="0" smtId="4294967295">
                    <a:solidFill>
                      <a:schemeClr val="tx1"/>
                    </a:solidFill>
                    <a:latin typeface="+mj-lt"/>
                    <a:ea typeface="+mn-ea"/>
                    <a:cs typeface="Arial" panose="020b0604020202020204" pitchFamily="34" charset="0"/>
                  </a:endParaRPr>
                </a:p>
              </c:txPr>
              <c:dLblPos val="t"/>
              <c:showLegendKey val="0"/>
              <c:showVal val="1"/>
              <c:showCatName val="0"/>
              <c:showSerName val="0"/>
              <c:showPercent val="0"/>
              <c:showBubbleSize val="0"/>
              <c:extLst/>
            </c:dLbl>
            <c:numFmt formatCode="##0" sourceLinked="0"/>
            <c:spPr>
              <a:solidFill>
                <a:srgbClr val="FFFFFF"/>
              </a:solidFill>
              <a:ln w="19050">
                <a:solidFill>
                  <a:srgbClr val="4D4D4D"/>
                </a:solidFill>
              </a:ln>
              <a:effectLst/>
            </c:spPr>
            <c:txPr>
              <a:bodyPr rot="0" spcFirstLastPara="1" vertOverflow="clip" horzOverflow="clip" vert="horz" wrap="square" lIns="36576" tIns="18288" rIns="36576" bIns="18288" anchor="ctr" anchorCtr="1">
                <a:spAutoFit/>
              </a:bodyPr>
              <a:p>
                <a:pPr>
                  <a:defRPr sz="1000" b="0" i="0" u="none" strike="noStrike" kern="1200" baseline="0" smtId="4294967295">
                    <a:solidFill>
                      <a:schemeClr val="tx1"/>
                    </a:solidFill>
                    <a:latin typeface="+mj-lt"/>
                    <a:ea typeface="+mn-ea"/>
                    <a:cs typeface="Arial" panose="020b0604020202020204" pitchFamily="34" charset="0"/>
                  </a:defRPr>
                </a:pPr>
                <a:endParaRPr sz="1000" b="0" i="0" u="none" strike="noStrike" kern="1200" baseline="0" smtId="4294967295">
                  <a:solidFill>
                    <a:schemeClr val="tx1"/>
                  </a:solidFill>
                  <a:latin typeface="+mj-lt"/>
                  <a:ea typeface="+mn-ea"/>
                  <a:cs typeface="Arial" panose="020b0604020202020204" pitchFamily="34" charset="0"/>
                </a:endParaRPr>
              </a:p>
            </c:txPr>
            <c:dLblPos val="t"/>
            <c:showLegendKey val="0"/>
            <c:showVal val="1"/>
            <c:showCatName val="0"/>
            <c:showSerName val="0"/>
            <c:showPercent val="0"/>
            <c:showBubbleSize val="0"/>
            <c:showLeaderLines val="0"/>
            <c:extLst>
              <c:ext xmlns:c15="http://schemas.microsoft.com/office/drawing/2012/chart" uri="{CE6537A1-D6FC-4f65-9D91-7224C49458BB}">
                <c15:spPr>
                  <a:prstGeom prst="roundRect">
                    <a:avLst/>
                  </a:prstGeom>
                  <a:noFill/>
                  <a:ln>
                    <a:noFill/>
                  </a:ln>
                </c15:spPr>
              </c:ext>
            </c:extLst>
          </c:dLbls>
          <c:cat>
            <c:numRef>
              <c:f>Sheet1!$A$2:$A$3</c:f>
              <c:numCache>
                <c:formatCode>m/d/yyyy</c:formatCode>
                <c:ptCount val="2"/>
                <c:pt idx="0">
                  <c:v>45078.291666666664</c:v>
                </c:pt>
                <c:pt idx="1">
                  <c:v>45252.416666666664</c:v>
                </c:pt>
              </c:numCache>
            </c:numRef>
          </c:cat>
          <c:val>
            <c:numRef>
              <c:f>Sheet1!$E$2:$E$3</c:f>
              <c:numCache>
                <c:formatCode>##0</c:formatCode>
                <c:ptCount val="2"/>
                <c:pt idx="1">
                  <c:v>0</c:v>
                </c:pt>
              </c:numCache>
            </c:numRef>
          </c:val>
          <c:smooth val="1"/>
          <c:extLst>
            <c:ext xmlns:c16="http://schemas.microsoft.com/office/drawing/2014/chart" uri="{C3380CC4-5D6E-409C-BE32-E72D297353CC}">
              <c16:uniqueId val="{00000004-86F5-4734-B0F7-B8ED9DDE7EB4}"/>
            </c:ext>
          </c:extLst>
        </c:ser>
        <c:dLbls>
          <c:showLegendKey val="0"/>
          <c:showVal val="0"/>
          <c:showCatName val="0"/>
          <c:showSerName val="0"/>
          <c:showPercent val="0"/>
          <c:showBubbleSize val="0"/>
          <c:showLeaderLines val="0"/>
        </c:dLbls>
        <c:axId val="399611007"/>
        <c:axId val="398601599"/>
      </c:lineChart>
      <c:dateAx>
        <c:axId val="399611007"/>
        <c:scaling>
          <c:orientation/>
        </c:scaling>
        <c:delete val="0"/>
        <c:axPos val="b"/>
        <c:majorGridlines>
          <c:spPr>
            <a:ln w="9525" cap="flat" cmpd="sng" algn="ctr">
              <a:solidFill>
                <a:sysClr val="window" lastClr="FFFFFF">
                  <a:lumMod val="85000"/>
                </a:sysClr>
              </a:solidFill>
              <a:round/>
            </a:ln>
            <a:effectLst/>
          </c:spPr>
        </c:majorGridlines>
        <c:numFmt formatCode="[$-0409]MMM" sourceLinked="0"/>
        <c:majorTickMark val="none"/>
        <c:minorTickMark val="none"/>
        <c:spPr>
          <a:noFill/>
          <a:ln w="9525" cap="flat" cmpd="sng" algn="ctr">
            <a:solidFill>
              <a:schemeClr val="tx1">
                <a:lumMod val="15000"/>
                <a:lumOff val="85000"/>
              </a:schemeClr>
            </a:solidFill>
            <a:round/>
          </a:ln>
          <a:effectLst/>
        </c:spPr>
        <c:txPr>
          <a:bodyPr rot="0" spcFirstLastPara="1" vertOverflow="ellipsis" wrap="square" anchor="ctr" anchorCtr="1"/>
          <a:p>
            <a:pPr>
              <a:defRPr sz="800" b="0" i="0" u="none" strike="noStrike" kern="1200" baseline="0" smtId="4294967295">
                <a:solidFill>
                  <a:schemeClr val="tx1"/>
                </a:solidFill>
                <a:latin typeface="+mj-lt"/>
                <a:ea typeface="+mn-ea"/>
                <a:cs typeface="Calibri" panose="020f0502020204030204" pitchFamily="34" charset="0"/>
              </a:defRPr>
            </a:pPr>
            <a:endParaRPr sz="800" b="0" i="0" u="none" strike="noStrike" kern="1200" baseline="0" smtId="4294967295">
              <a:solidFill>
                <a:schemeClr val="tx1"/>
              </a:solidFill>
              <a:latin typeface="+mj-lt"/>
              <a:ea typeface="+mn-ea"/>
              <a:cs typeface="Calibri" panose="020f0502020204030204" pitchFamily="34" charset="0"/>
            </a:endParaRPr>
          </a:p>
        </c:txPr>
        <c:crossAx val="398601599"/>
        <c:crossesAt val="-100"/>
        <c:auto val="0"/>
        <c:lblOffset/>
        <c:baseTimeUnit val="days"/>
        <c:majorUnit val="1"/>
        <c:majorTimeUnit val="months"/>
        <c:minorUnit val="1"/>
        <c:minorTimeUnit val="months"/>
      </c:dateAx>
      <c:valAx>
        <c:axId val="398601599"/>
        <c:scaling>
          <c:orientation/>
          <c:max val="100"/>
          <c:min val="-100"/>
        </c:scaling>
        <c:delete val="0"/>
        <c:axPos val="l"/>
        <c:majorGridlines>
          <c:spPr>
            <a:ln w="9525" cap="flat" cmpd="sng" algn="ctr">
              <a:solidFill>
                <a:sysClr val="window" lastClr="FFFFFF">
                  <a:lumMod val="85000"/>
                </a:sysClr>
              </a:solidFill>
              <a:round/>
            </a:ln>
            <a:effectLst/>
          </c:spPr>
        </c:majorGridlines>
        <c:numFmt formatCode="##0" sourceLinked="0"/>
        <c:majorTickMark val="none"/>
        <c:minorTickMark val="none"/>
        <c:spPr>
          <a:noFill/>
          <a:ln>
            <a:noFill/>
          </a:ln>
          <a:effectLst/>
        </c:spPr>
        <c:txPr>
          <a:bodyPr rot="-60000000" spcFirstLastPara="1" vertOverflow="ellipsis" vert="horz" wrap="square" anchor="ctr" anchorCtr="1"/>
          <a:p>
            <a:pPr>
              <a:defRPr sz="1000" b="0" i="0" u="none" strike="noStrike" kern="1200" baseline="0" smtId="4294967295">
                <a:solidFill>
                  <a:schemeClr val="tx1"/>
                </a:solidFill>
                <a:latin typeface="+mj-lt"/>
                <a:ea typeface="+mn-ea"/>
                <a:cs typeface="Calibri" panose="020f0502020204030204" pitchFamily="34" charset="0"/>
              </a:defRPr>
            </a:pPr>
            <a:endParaRPr sz="1000" b="0" i="0" u="none" strike="noStrike" kern="1200" baseline="0" smtId="4294967295">
              <a:solidFill>
                <a:schemeClr val="tx1"/>
              </a:solidFill>
              <a:latin typeface="+mj-lt"/>
              <a:ea typeface="+mn-ea"/>
              <a:cs typeface="Calibri" panose="020f0502020204030204" pitchFamily="34" charset="0"/>
            </a:endParaRPr>
          </a:p>
        </c:txPr>
        <c:crossAx val="399611007"/>
        <c:crosses val="autoZero"/>
        <c:crossBetween val="midCat"/>
        <c:majorUnit val="50"/>
      </c:valAx>
      <c:spPr>
        <a:noFill/>
        <a:ln w="9525">
          <a:solidFill>
            <a:sysClr val="window" lastClr="FFFFFF">
              <a:lumMod val="85000"/>
            </a:sysClr>
          </a:solidFill>
        </a:ln>
        <a:effectLst/>
      </c:spPr>
    </c:plotArea>
    <c:plotVisOnly val="1"/>
    <c:dispBlanksAs val="span"/>
    <c:showDLblsOverMax val="0"/>
  </c:chart>
  <c:spPr>
    <a:noFill/>
    <a:ln>
      <a:noFill/>
    </a:ln>
    <a:effectLst/>
  </c:spPr>
  <c:txPr>
    <a:bodyPr/>
    <a:p>
      <a:pPr>
        <a:defRPr sz="1000" smtId="4294967295">
          <a:solidFill>
            <a:schemeClr val="tx1">
              <a:lumMod val="75000"/>
              <a:lumOff val="25000"/>
            </a:schemeClr>
          </a:solidFill>
          <a:latin typeface="+mj-lt"/>
          <a:cs typeface="Arial" panose="020b0604020202020204" pitchFamily="34" charset="0"/>
        </a:defRPr>
      </a:pPr>
      <a:endParaRPr sz="1000" smtId="4294967295">
        <a:solidFill>
          <a:schemeClr val="tx1">
            <a:lumMod val="75000"/>
            <a:lumOff val="25000"/>
          </a:schemeClr>
        </a:solidFill>
        <a:latin typeface="+mj-lt"/>
        <a:cs typeface="Arial" panose="020b0604020202020204" pitchFamily="34" charset="0"/>
      </a:endParaRPr>
    </a:p>
  </c:txPr>
  <c:externalData r:id="rId1">
    <c:autoUpdate val="0"/>
  </c:externalData>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279148697853088"/>
          <c:y val="0.08202796429395676"/>
          <c:w val="0.8788050413131714"/>
          <c:h val="0.866969108581543"/>
        </c:manualLayout>
      </c:layout>
      <c:areaChart>
        <c:varyColors val="0"/>
        <c:ser>
          <c:idx val="1"/>
          <c:order val="0"/>
          <c:tx>
            <c:strRef>
              <c:f>Sheet1!$B$1</c:f>
              <c:strCache>
                <c:ptCount val="1"/>
              </c:strCache>
            </c:strRef>
          </c:tx>
          <c:spPr>
            <a:solidFill>
              <a:srgbClr val="FFFFFF">
                <a:lumMod val="95000"/>
                <a:alpha val="50000"/>
              </a:srgbClr>
            </a:solidFill>
            <a:ln>
              <a:noFill/>
            </a:ln>
            <a:effectLst/>
          </c:spPr>
          <c:cat>
            <c:numRef>
              <c:f>Sheet1!$A$2:$A$3</c:f>
              <c:numCache>
                <c:formatCode>m/d/yyyy</c:formatCode>
                <c:ptCount val="2"/>
                <c:pt idx="0">
                  <c:v>45078.291666666664</c:v>
                </c:pt>
                <c:pt idx="1">
                  <c:v>45252.416666666664</c:v>
                </c:pt>
              </c:numCache>
            </c:numRef>
          </c:cat>
          <c:val>
            <c:numRef>
              <c:f>Sheet1!$B$2:$B$3</c:f>
              <c:numCache>
                <c:formatCode>General</c:formatCode>
                <c:ptCount val="2"/>
                <c:pt idx="0">
                  <c:v>71</c:v>
                </c:pt>
                <c:pt idx="1">
                  <c:v>73</c:v>
                </c:pt>
              </c:numCache>
            </c:numRef>
          </c:val>
          <c:extLst>
            <c:ext xmlns:c16="http://schemas.microsoft.com/office/drawing/2014/chart" uri="{C3380CC4-5D6E-409C-BE32-E72D297353CC}">
              <c16:uniqueId val="{00000000-E28C-4CAC-980B-225C7863AD7A}"/>
            </c:ext>
          </c:extLst>
        </c:ser>
        <c:dLbls>
          <c:showLegendKey val="0"/>
          <c:showVal val="0"/>
          <c:showCatName val="0"/>
          <c:showSerName val="0"/>
          <c:showPercent val="0"/>
          <c:showBubbleSize val="0"/>
          <c:showLeaderLines val="0"/>
        </c:dLbls>
        <c:axId val="399611007"/>
        <c:axId val="398601599"/>
      </c:areaChart>
      <c:lineChart>
        <c:grouping/>
        <c:varyColors val="0"/>
        <c:ser>
          <c:idx val="3"/>
          <c:order val="1"/>
          <c:tx>
            <c:strRef>
              <c:f>Sheet1!$E$1</c:f>
              <c:strCache>
                <c:ptCount val="1"/>
              </c:strCache>
            </c:strRef>
          </c:tx>
          <c:spPr>
            <a:ln w="19050" cap="rnd">
              <a:solidFill>
                <a:sysClr val="window" lastClr="FFFFFF">
                  <a:lumMod val="75000"/>
                </a:sysClr>
              </a:solidFill>
              <a:prstDash val="dash"/>
              <a:round/>
            </a:ln>
            <a:effectLst/>
          </c:spPr>
          <c:marker>
            <c:symbol val="circle"/>
            <c:size val="7"/>
            <c:spPr>
              <a:solidFill>
                <a:sysClr val="window" lastClr="FFFFFF"/>
              </a:solidFill>
              <a:ln w="19050">
                <a:solidFill>
                  <a:sysClr val="window" lastClr="FFFFFF">
                    <a:lumMod val="75000"/>
                  </a:sysClr>
                </a:solidFill>
              </a:ln>
              <a:effectLst/>
            </c:spPr>
          </c:marker>
          <c:cat>
            <c:numRef>
              <c:f>Sheet1!$A$2:$A$3</c:f>
              <c:numCache>
                <c:formatCode>m/d/yyyy</c:formatCode>
                <c:ptCount val="2"/>
                <c:pt idx="0">
                  <c:v>45078.291666666664</c:v>
                </c:pt>
                <c:pt idx="1">
                  <c:v>45252.416666666664</c:v>
                </c:pt>
              </c:numCache>
            </c:numRef>
          </c:cat>
          <c:val>
            <c:numRef>
              <c:f>Sheet1!$C$2:$C$3</c:f>
              <c:numCache>
                <c:formatCode>General</c:formatCode>
                <c:ptCount val="2"/>
                <c:pt idx="0">
                  <c:v>0</c:v>
                </c:pt>
                <c:pt idx="1">
                  <c:v>73</c:v>
                </c:pt>
              </c:numCache>
            </c:numRef>
          </c:val>
          <c:smooth val="0"/>
          <c:extLst>
            <c:ext xmlns:c16="http://schemas.microsoft.com/office/drawing/2014/chart" uri="{C3380CC4-5D6E-409C-BE32-E72D297353CC}">
              <c16:uniqueId val="{00000001-E28C-4CAC-980B-225C7863AD7A}"/>
            </c:ext>
          </c:extLst>
        </c:ser>
        <c:ser>
          <c:idx val="0"/>
          <c:order val="2"/>
          <c:tx>
            <c:strRef>
              <c:f>Sheet1!$C$1</c:f>
              <c:strCache>
                <c:ptCount val="1"/>
              </c:strCache>
            </c:strRef>
          </c:tx>
          <c:spPr>
            <a:ln w="19050" cap="rnd">
              <a:solidFill>
                <a:srgbClr val="4D4D4D"/>
              </a:solidFill>
              <a:round/>
            </a:ln>
            <a:effectLst/>
          </c:spPr>
          <c:marker>
            <c:symbol val="circle"/>
            <c:size val="7"/>
            <c:spPr>
              <a:solidFill>
                <a:srgbClr val="FAFAFA"/>
              </a:solidFill>
              <a:ln w="19050">
                <a:solidFill>
                  <a:srgbClr val="4D4D4D"/>
                </a:solidFill>
              </a:ln>
              <a:effectLst/>
            </c:spPr>
          </c:marker>
          <c:cat>
            <c:numRef>
              <c:f>Sheet1!$A$2:$A$3</c:f>
              <c:numCache>
                <c:formatCode>m/d/yyyy</c:formatCode>
                <c:ptCount val="2"/>
                <c:pt idx="0">
                  <c:v>45078.291666666664</c:v>
                </c:pt>
                <c:pt idx="1">
                  <c:v>45252.416666666664</c:v>
                </c:pt>
              </c:numCache>
            </c:numRef>
          </c:cat>
          <c:val>
            <c:numRef>
              <c:f>Sheet1!$D$2:$D$3</c:f>
              <c:numCache>
                <c:formatCode>General</c:formatCode>
                <c:ptCount val="2"/>
                <c:pt idx="0">
                  <c:v>71</c:v>
                </c:pt>
                <c:pt idx="1">
                  <c:v>73</c:v>
                </c:pt>
              </c:numCache>
            </c:numRef>
          </c:val>
          <c:smooth val="0"/>
          <c:extLst>
            <c:ext xmlns:c16="http://schemas.microsoft.com/office/drawing/2014/chart" uri="{C3380CC4-5D6E-409C-BE32-E72D297353CC}">
              <c16:uniqueId val="{00000002-E28C-4CAC-980B-225C7863AD7A}"/>
            </c:ext>
          </c:extLst>
        </c:ser>
        <c:ser>
          <c:idx val="2"/>
          <c:order val="3"/>
          <c:tx>
            <c:strRef>
              <c:f>Sheet1!$D$1</c:f>
              <c:strCache>
                <c:ptCount val="1"/>
              </c:strCache>
            </c:strRef>
          </c:tx>
          <c:spPr>
            <a:ln w="28575" cap="rnd">
              <a:noFill/>
              <a:round/>
            </a:ln>
            <a:effectLst/>
          </c:spPr>
          <c:marker>
            <c:symbol val="circle"/>
            <c:size val="10"/>
            <c:spPr>
              <a:solidFill>
                <a:srgbClr val="4A4A49"/>
              </a:solidFill>
              <a:ln w="25400">
                <a:solidFill>
                  <a:schemeClr val="bg1"/>
                </a:solidFill>
              </a:ln>
              <a:effectLst/>
            </c:spPr>
          </c:marker>
          <c:dLbls>
            <c:dLbl>
              <c:idx val="0"/>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dLbl>
              <c:idx val="1"/>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197" b="0" i="0" u="none" strike="noStrike"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showLeaderLines val="0"/>
            <c:extLst>
              <c:ext xmlns:c15="http://schemas.microsoft.com/office/drawing/2012/chart" uri="{CE6537A1-D6FC-4f65-9D91-7224C49458BB}">
                <c15:spPr>
                  <a:prstGeom prst="roundRect">
                    <a:avLst/>
                  </a:prstGeom>
                  <a:noFill/>
                  <a:ln>
                    <a:noFill/>
                  </a:ln>
                </c15:spPr>
              </c:ext>
            </c:extLst>
          </c:dLbls>
          <c:cat>
            <c:numRef>
              <c:f>Sheet1!$A$2:$A$3</c:f>
              <c:numCache>
                <c:formatCode>m/d/yyyy</c:formatCode>
                <c:ptCount val="2"/>
                <c:pt idx="0">
                  <c:v>45078.291666666664</c:v>
                </c:pt>
                <c:pt idx="1">
                  <c:v>45252.416666666664</c:v>
                </c:pt>
              </c:numCache>
            </c:numRef>
          </c:cat>
          <c:val>
            <c:numRef>
              <c:f>Sheet1!$E$2:$E$3</c:f>
              <c:numCache>
                <c:formatCode>##0</c:formatCode>
                <c:ptCount val="2"/>
                <c:pt idx="1">
                  <c:v>73</c:v>
                </c:pt>
              </c:numCache>
            </c:numRef>
          </c:val>
          <c:smooth val="1"/>
          <c:extLst>
            <c:ext xmlns:c16="http://schemas.microsoft.com/office/drawing/2014/chart" uri="{C3380CC4-5D6E-409C-BE32-E72D297353CC}">
              <c16:uniqueId val="{00000004-E28C-4CAC-980B-225C7863AD7A}"/>
            </c:ext>
          </c:extLst>
        </c:ser>
        <c:dLbls>
          <c:showLegendKey val="0"/>
          <c:showVal val="0"/>
          <c:showCatName val="0"/>
          <c:showSerName val="0"/>
          <c:showPercent val="0"/>
          <c:showBubbleSize val="0"/>
          <c:showLeaderLines val="0"/>
        </c:dLbls>
        <c:axId val="399611007"/>
        <c:axId val="398601599"/>
      </c:lineChart>
      <c:dateAx>
        <c:axId val="399611007"/>
        <c:scaling>
          <c:orientation/>
        </c:scaling>
        <c:delete val="0"/>
        <c:axPos val="b"/>
        <c:majorGridlines>
          <c:spPr>
            <a:ln w="9525" cap="flat" cmpd="sng" algn="ctr">
              <a:solidFill>
                <a:sysClr val="window" lastClr="FFFFFF">
                  <a:lumMod val="85000"/>
                </a:sysClr>
              </a:solidFill>
              <a:round/>
            </a:ln>
            <a:effectLst/>
          </c:spPr>
        </c:majorGridlines>
        <c:numFmt formatCode="[$-0409]MMM" sourceLinked="0"/>
        <c:majorTickMark val="none"/>
        <c:minorTickMark val="none"/>
        <c:spPr>
          <a:noFill/>
          <a:ln w="9525" cap="flat" cmpd="sng" algn="ctr">
            <a:solidFill>
              <a:schemeClr val="tx1">
                <a:lumMod val="15000"/>
                <a:lumOff val="85000"/>
              </a:schemeClr>
            </a:solidFill>
            <a:round/>
          </a:ln>
          <a:effectLst/>
        </c:spPr>
        <c:txPr>
          <a:bodyPr rot="0" spcFirstLastPara="1" vertOverflow="ellipsis" wrap="square" anchor="ctr" anchorCtr="1"/>
          <a:p>
            <a:pPr>
              <a:defRPr sz="8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8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8601599"/>
        <c:crosses val="autoZero"/>
        <c:auto val="0"/>
        <c:lblOffset/>
        <c:baseTimeUnit val="days"/>
        <c:majorUnit val="1"/>
        <c:majorTimeUnit val="months"/>
        <c:minorUnit val="1"/>
        <c:minorTimeUnit val="months"/>
      </c:dateAx>
      <c:valAx>
        <c:axId val="398601599"/>
        <c:scaling>
          <c:orientation/>
          <c:max val="100"/>
          <c:min val="0"/>
        </c:scaling>
        <c:delete val="0"/>
        <c:axPos val="l"/>
        <c:majorGridlines>
          <c:spPr>
            <a:ln w="9525" cap="flat" cmpd="sng" algn="ctr">
              <a:solidFill>
                <a:sysClr val="window" lastClr="FFFFFF">
                  <a:lumMod val="85000"/>
                </a:sysClr>
              </a:solidFill>
              <a:round/>
            </a:ln>
            <a:effectLst/>
          </c:spPr>
        </c:majorGridlines>
        <c:numFmt formatCode="##0" sourceLinked="0"/>
        <c:majorTickMark val="none"/>
        <c:minorTickMark val="none"/>
        <c:spPr>
          <a:noFill/>
          <a:ln>
            <a:noFill/>
          </a:ln>
          <a:effectLst/>
        </c:spPr>
        <c:txPr>
          <a:bodyPr rot="-60000000" spcFirstLastPara="1" vertOverflow="ellipsis" vert="horz" wrap="square" anchor="ctr" anchorCtr="1"/>
          <a:p>
            <a:pPr>
              <a:defRPr sz="10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0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9611007"/>
        <c:crosses val="autoZero"/>
        <c:crossBetween val="midCat"/>
        <c:majorUnit val="25"/>
        <c:minorUnit val="10"/>
      </c:valAx>
      <c:spPr>
        <a:noFill/>
        <a:ln w="9525">
          <a:solidFill>
            <a:sysClr val="window" lastClr="FFFFFF">
              <a:lumMod val="85000"/>
            </a:sysClr>
          </a:solidFill>
        </a:ln>
        <a:effectLst/>
      </c:spPr>
    </c:plotArea>
    <c:plotVisOnly val="1"/>
    <c:dispBlanksAs val="span"/>
    <c:showDLblsOverMax val="0"/>
  </c:chart>
  <c:spPr>
    <a:noFill/>
    <a:ln>
      <a:noFill/>
    </a:ln>
    <a:effectLst/>
  </c:spPr>
  <c:txPr>
    <a:bodyPr/>
    <a:p>
      <a:pPr>
        <a:defRPr smtId="4294967295">
          <a:solidFill>
            <a:schemeClr val="tx1">
              <a:lumMod val="75000"/>
              <a:lumOff val="25000"/>
            </a:schemeClr>
          </a:solidFill>
          <a:latin typeface="+mj-lt"/>
          <a:cs typeface="Arial" panose="020b0604020202020204" pitchFamily="34" charset="0"/>
        </a:defRPr>
      </a:pPr>
      <a:endParaRPr smtId="4294967295">
        <a:solidFill>
          <a:schemeClr val="tx1">
            <a:lumMod val="75000"/>
            <a:lumOff val="25000"/>
          </a:schemeClr>
        </a:solidFill>
        <a:latin typeface="+mj-lt"/>
        <a:cs typeface="Arial" panose="020b0604020202020204" pitchFamily="34" charset="0"/>
      </a:endParaRPr>
    </a:p>
  </c:txPr>
  <c:externalData r:id="rId1">
    <c:autoUpdate val="0"/>
  </c:externalData>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688682436943054"/>
          <c:y val="0"/>
          <c:w val="0.6331131458282471"/>
          <c:h val="1"/>
        </c:manualLayout>
      </c:layout>
      <c:barChart>
        <c:barDir val="bar"/>
        <c:grouping val="clustered"/>
        <c:varyColors val="0"/>
        <c:ser>
          <c:idx val="0"/>
          <c:order val="0"/>
          <c:invertIfNegative val="1"/>
          <c:dPt>
            <c:idx val="0"/>
            <c:invertIfNegative val="1"/>
            <c:spPr>
              <a:solidFill>
                <a:srgbClr val="54A4E4"/>
              </a:solidFill>
            </c:spPr>
          </c:dPt>
          <c:dPt>
            <c:idx val="1"/>
            <c:invertIfNegative val="1"/>
            <c:spPr>
              <a:solidFill>
                <a:srgbClr val="83E7AF"/>
              </a:solidFill>
            </c:spPr>
          </c:dPt>
          <c:dPt>
            <c:idx val="2"/>
            <c:invertIfNegative val="1"/>
            <c:spPr>
              <a:solidFill>
                <a:srgbClr val="FFE59F"/>
              </a:solidFill>
            </c:spPr>
          </c:dPt>
          <c:dPt>
            <c:idx val="3"/>
            <c:invertIfNegative val="1"/>
            <c:spPr>
              <a:solidFill>
                <a:srgbClr val="FE9D93"/>
              </a:solidFill>
            </c:spPr>
          </c:dPt>
          <c:dPt>
            <c:idx val="4"/>
            <c:invertIfNegative val="1"/>
            <c:spPr>
              <a:solidFill>
                <a:srgbClr val="F6F6F6"/>
              </a:solidFill>
            </c:spPr>
          </c:dPt>
          <c:dLbls>
            <c:dLbl>
              <c:idx val="0"/>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1"/>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2"/>
              <c:txPr>
                <a:bodyPr/>
                <a:p>
                  <a:pPr>
                    <a:defRPr b="1" smtId="4294967295">
                      <a:solidFill>
                        <a:srgbClr val="4E5758"/>
                      </a:solidFill>
                    </a:defRPr>
                  </a:pPr>
                  <a:endParaRPr b="1" smtId="4294967295">
                    <a:solidFill>
                      <a:srgbClr val="4E5758"/>
                    </a:solidFill>
                  </a:endParaRPr>
                </a:p>
              </c:txPr>
              <c:dLblPos val="ctr"/>
              <c:showLegendKey val="0"/>
              <c:showVal val="1"/>
              <c:showCatName val="0"/>
              <c:showSerName val="0"/>
              <c:showPercent val="0"/>
              <c:showBubbleSize val="0"/>
              <c:extLst/>
            </c:dLbl>
            <c:dLbl>
              <c:idx val="3"/>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4"/>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showLegendKey val="0"/>
            <c:showVal val="0"/>
            <c:showCatName val="0"/>
            <c:showSerName val="0"/>
            <c:showPercent val="0"/>
            <c:showBubbleSize val="0"/>
            <c:showLeaderLines val="0"/>
            <c:extLst/>
          </c:dLbls>
          <c:cat>
            <c:strRef>
              <c:f>Sheet1!$A$2:$A$6</c:f>
              <c:strCache>
                <c:ptCount val="5"/>
                <c:pt idx="0">
                  <c:v>Fully agree</c:v>
                </c:pt>
                <c:pt idx="1">
                  <c:v>Tend to agree</c:v>
                </c:pt>
                <c:pt idx="2">
                  <c:v>Partly agree</c:v>
                </c:pt>
                <c:pt idx="3">
                  <c:v>Disagree</c:v>
                </c:pt>
                <c:pt idx="4">
                  <c:v>No opinion</c:v>
                </c:pt>
              </c:strCache>
            </c:strRef>
          </c:cat>
          <c:val>
            <c:numRef>
              <c:f>Sheet1!$B$2:$B$6</c:f>
              <c:numCache>
                <c:ptCount val="5"/>
                <c:pt idx="1">
                  <c:v>4</c:v>
                </c:pt>
                <c:pt idx="2">
                  <c:v>1</c:v>
                </c:pt>
              </c:numCache>
            </c:numRef>
          </c:val>
        </c:ser>
        <c:dLbls>
          <c:showLegendKey val="0"/>
          <c:showVal val="0"/>
          <c:showCatName val="0"/>
          <c:showSerName val="0"/>
          <c:showPercent val="0"/>
          <c:showBubbleSize val="0"/>
          <c:showLeaderLines val="0"/>
        </c:dLbls>
        <c:gapWidth val="25"/>
        <c:overlap val="100"/>
        <c:axId val="356951184"/>
        <c:axId val="356953264"/>
      </c:barChart>
      <c:catAx>
        <c:axId val="356951184"/>
        <c:scaling>
          <c:orientation val="maxMin"/>
        </c:scaling>
        <c:delete val="0"/>
        <c:axPos val="l"/>
        <c:numFmt formatCode="General" sourceLinked="1"/>
        <c:majorTickMark val="none"/>
        <c:minorTickMark val="none"/>
        <c:spPr>
          <a:noFill/>
          <a:ln w="9525" cap="flat" cmpd="sng" algn="ctr">
            <a:solidFill>
              <a:sysClr val="window" lastClr="FFFFFF">
                <a:lumMod val="85000"/>
              </a:sysClr>
            </a:solidFill>
            <a:round/>
          </a:ln>
          <a:effectLst/>
        </c:spPr>
        <c:txPr>
          <a:bodyPr rot="-60000000" spcFirstLastPara="1" vertOverflow="ellipsis" vert="horz" wrap="square" anchor="ctr" anchorCtr="1"/>
          <a:p>
            <a:pPr>
              <a:defRPr sz="900" b="0" i="0" u="none" strike="noStrike" kern="1200" baseline="0" smtId="4294967295">
                <a:solidFill>
                  <a:schemeClr val="tx1">
                    <a:lumMod val="65000"/>
                    <a:lumOff val="35000"/>
                  </a:schemeClr>
                </a:solidFill>
                <a:latin typeface="+mj-lt"/>
                <a:ea typeface="+mn-ea"/>
                <a:cs typeface="Arial" panose="020b0604020202020204" pitchFamily="34" charset="0"/>
              </a:defRPr>
            </a:pPr>
            <a:endParaRPr sz="900" b="0" i="0" u="none" strike="noStrike" kern="1200" baseline="0" smtId="4294967295">
              <a:solidFill>
                <a:schemeClr val="tx1">
                  <a:lumMod val="65000"/>
                  <a:lumOff val="35000"/>
                </a:schemeClr>
              </a:solidFill>
              <a:latin typeface="+mj-lt"/>
              <a:ea typeface="+mn-ea"/>
              <a:cs typeface="Arial" panose="020b0604020202020204" pitchFamily="34" charset="0"/>
            </a:endParaRPr>
          </a:p>
        </c:txPr>
        <c:crossAx val="356953264"/>
        <c:crosses val="autoZero"/>
        <c:auto val="0"/>
        <c:lblAlgn val="ctr"/>
        <c:lblOffset/>
        <c:noMultiLvlLbl val="0"/>
      </c:catAx>
      <c:valAx>
        <c:axId val="356953264"/>
        <c:scaling>
          <c:orientation/>
        </c:scaling>
        <c:delete val="1"/>
        <c:axPos val="t"/>
        <c:numFmt formatCode="General" sourceLinked="1"/>
        <c:majorTickMark val="none"/>
        <c:minorTickMark val="none"/>
        <c:crossAx val="356951184"/>
        <c:crossBetween val="between"/>
      </c:valAx>
      <c:spPr>
        <a:noFill/>
        <a:ln>
          <a:noFill/>
        </a:ln>
        <a:effectLst/>
      </c:spPr>
    </c:plotArea>
    <c:plotVisOnly val="1"/>
    <c:dispBlanksAs val="gap"/>
    <c:showDLblsOverMax val="0"/>
  </c:chart>
  <c:spPr>
    <a:noFill/>
    <a:ln>
      <a:noFill/>
    </a:ln>
    <a:effectLst/>
  </c:spPr>
  <c:txPr>
    <a:bodyPr/>
    <a:p>
      <a:pPr>
        <a:defRPr sz="900" smtId="4294967295">
          <a:latin typeface="+mj-lt"/>
          <a:cs typeface="Arial" panose="020b0604020202020204" pitchFamily="34" charset="0"/>
        </a:defRPr>
      </a:pPr>
      <a:endParaRPr sz="900" smtId="4294967295">
        <a:latin typeface="+mj-lt"/>
        <a:cs typeface="Arial" panose="020b0604020202020204" pitchFamily="34" charset="0"/>
      </a:endParaRPr>
    </a:p>
  </c:txPr>
  <c:externalData r:id="rId1">
    <c:autoUpdate val="0"/>
  </c:externalData>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279148697853088"/>
          <c:y val="0.08202796429395676"/>
          <c:w val="0.8788050413131714"/>
          <c:h val="0.866969108581543"/>
        </c:manualLayout>
      </c:layout>
      <c:areaChart>
        <c:varyColors val="0"/>
        <c:ser>
          <c:idx val="1"/>
          <c:order val="0"/>
          <c:tx>
            <c:strRef>
              <c:f>Sheet1!$B$1</c:f>
              <c:strCache>
                <c:ptCount val="1"/>
              </c:strCache>
            </c:strRef>
          </c:tx>
          <c:spPr>
            <a:solidFill>
              <a:srgbClr val="FFFFFF">
                <a:lumMod val="95000"/>
                <a:alpha val="50000"/>
              </a:srgbClr>
            </a:solidFill>
            <a:ln>
              <a:noFill/>
            </a:ln>
            <a:effectLst/>
          </c:spPr>
          <c:cat>
            <c:numRef>
              <c:f>Sheet1!$A$2:$A$3</c:f>
              <c:numCache>
                <c:formatCode>m/d/yyyy</c:formatCode>
                <c:ptCount val="2"/>
                <c:pt idx="0">
                  <c:v>45078.291666666664</c:v>
                </c:pt>
                <c:pt idx="1">
                  <c:v>45252.416666666664</c:v>
                </c:pt>
              </c:numCache>
            </c:numRef>
          </c:cat>
          <c:val>
            <c:numRef>
              <c:f>Sheet1!$B$2:$B$3</c:f>
              <c:numCache>
                <c:formatCode>General</c:formatCode>
                <c:ptCount val="2"/>
                <c:pt idx="0">
                  <c:v>67</c:v>
                </c:pt>
                <c:pt idx="1">
                  <c:v>60</c:v>
                </c:pt>
              </c:numCache>
            </c:numRef>
          </c:val>
          <c:extLst>
            <c:ext xmlns:c16="http://schemas.microsoft.com/office/drawing/2014/chart" uri="{C3380CC4-5D6E-409C-BE32-E72D297353CC}">
              <c16:uniqueId val="{00000000-E28C-4CAC-980B-225C7863AD7A}"/>
            </c:ext>
          </c:extLst>
        </c:ser>
        <c:dLbls>
          <c:showLegendKey val="0"/>
          <c:showVal val="0"/>
          <c:showCatName val="0"/>
          <c:showSerName val="0"/>
          <c:showPercent val="0"/>
          <c:showBubbleSize val="0"/>
          <c:showLeaderLines val="0"/>
        </c:dLbls>
        <c:axId val="399611007"/>
        <c:axId val="398601599"/>
      </c:areaChart>
      <c:lineChart>
        <c:grouping/>
        <c:varyColors val="0"/>
        <c:ser>
          <c:idx val="3"/>
          <c:order val="1"/>
          <c:tx>
            <c:strRef>
              <c:f>Sheet1!$E$1</c:f>
              <c:strCache>
                <c:ptCount val="1"/>
              </c:strCache>
            </c:strRef>
          </c:tx>
          <c:spPr>
            <a:ln w="19050" cap="rnd">
              <a:solidFill>
                <a:sysClr val="window" lastClr="FFFFFF">
                  <a:lumMod val="75000"/>
                </a:sysClr>
              </a:solidFill>
              <a:prstDash val="dash"/>
              <a:round/>
            </a:ln>
            <a:effectLst/>
          </c:spPr>
          <c:marker>
            <c:symbol val="circle"/>
            <c:size val="7"/>
            <c:spPr>
              <a:solidFill>
                <a:sysClr val="window" lastClr="FFFFFF"/>
              </a:solidFill>
              <a:ln w="19050">
                <a:solidFill>
                  <a:sysClr val="window" lastClr="FFFFFF">
                    <a:lumMod val="75000"/>
                  </a:sysClr>
                </a:solidFill>
              </a:ln>
              <a:effectLst/>
            </c:spPr>
          </c:marker>
          <c:cat>
            <c:numRef>
              <c:f>Sheet1!$A$2:$A$3</c:f>
              <c:numCache>
                <c:formatCode>m/d/yyyy</c:formatCode>
                <c:ptCount val="2"/>
                <c:pt idx="0">
                  <c:v>45078.291666666664</c:v>
                </c:pt>
                <c:pt idx="1">
                  <c:v>45252.416666666664</c:v>
                </c:pt>
              </c:numCache>
            </c:numRef>
          </c:cat>
          <c:val>
            <c:numRef>
              <c:f>Sheet1!$C$2:$C$3</c:f>
              <c:numCache>
                <c:formatCode>General</c:formatCode>
                <c:ptCount val="2"/>
                <c:pt idx="0">
                  <c:v>0</c:v>
                </c:pt>
                <c:pt idx="1">
                  <c:v>60</c:v>
                </c:pt>
              </c:numCache>
            </c:numRef>
          </c:val>
          <c:smooth val="0"/>
          <c:extLst>
            <c:ext xmlns:c16="http://schemas.microsoft.com/office/drawing/2014/chart" uri="{C3380CC4-5D6E-409C-BE32-E72D297353CC}">
              <c16:uniqueId val="{00000001-E28C-4CAC-980B-225C7863AD7A}"/>
            </c:ext>
          </c:extLst>
        </c:ser>
        <c:ser>
          <c:idx val="0"/>
          <c:order val="2"/>
          <c:tx>
            <c:strRef>
              <c:f>Sheet1!$C$1</c:f>
              <c:strCache>
                <c:ptCount val="1"/>
              </c:strCache>
            </c:strRef>
          </c:tx>
          <c:spPr>
            <a:ln w="19050" cap="rnd">
              <a:solidFill>
                <a:srgbClr val="4D4D4D"/>
              </a:solidFill>
              <a:round/>
            </a:ln>
            <a:effectLst/>
          </c:spPr>
          <c:marker>
            <c:symbol val="circle"/>
            <c:size val="7"/>
            <c:spPr>
              <a:solidFill>
                <a:srgbClr val="FAFAFA"/>
              </a:solidFill>
              <a:ln w="19050">
                <a:solidFill>
                  <a:srgbClr val="4D4D4D"/>
                </a:solidFill>
              </a:ln>
              <a:effectLst/>
            </c:spPr>
          </c:marker>
          <c:cat>
            <c:numRef>
              <c:f>Sheet1!$A$2:$A$3</c:f>
              <c:numCache>
                <c:formatCode>m/d/yyyy</c:formatCode>
                <c:ptCount val="2"/>
                <c:pt idx="0">
                  <c:v>45078.291666666664</c:v>
                </c:pt>
                <c:pt idx="1">
                  <c:v>45252.416666666664</c:v>
                </c:pt>
              </c:numCache>
            </c:numRef>
          </c:cat>
          <c:val>
            <c:numRef>
              <c:f>Sheet1!$D$2:$D$3</c:f>
              <c:numCache>
                <c:formatCode>General</c:formatCode>
                <c:ptCount val="2"/>
                <c:pt idx="0">
                  <c:v>67</c:v>
                </c:pt>
                <c:pt idx="1">
                  <c:v>60</c:v>
                </c:pt>
              </c:numCache>
            </c:numRef>
          </c:val>
          <c:smooth val="0"/>
          <c:extLst>
            <c:ext xmlns:c16="http://schemas.microsoft.com/office/drawing/2014/chart" uri="{C3380CC4-5D6E-409C-BE32-E72D297353CC}">
              <c16:uniqueId val="{00000002-E28C-4CAC-980B-225C7863AD7A}"/>
            </c:ext>
          </c:extLst>
        </c:ser>
        <c:ser>
          <c:idx val="2"/>
          <c:order val="3"/>
          <c:tx>
            <c:strRef>
              <c:f>Sheet1!$D$1</c:f>
              <c:strCache>
                <c:ptCount val="1"/>
              </c:strCache>
            </c:strRef>
          </c:tx>
          <c:spPr>
            <a:ln w="28575" cap="rnd">
              <a:noFill/>
              <a:round/>
            </a:ln>
            <a:effectLst/>
          </c:spPr>
          <c:marker>
            <c:symbol val="circle"/>
            <c:size val="10"/>
            <c:spPr>
              <a:solidFill>
                <a:srgbClr val="4A4A49"/>
              </a:solidFill>
              <a:ln w="25400">
                <a:solidFill>
                  <a:schemeClr val="bg1"/>
                </a:solidFill>
              </a:ln>
              <a:effectLst/>
            </c:spPr>
          </c:marker>
          <c:dLbls>
            <c:dLbl>
              <c:idx val="0"/>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dLbl>
              <c:idx val="1"/>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197" b="0" i="0" u="none" strike="noStrike"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showLeaderLines val="0"/>
            <c:extLst>
              <c:ext xmlns:c15="http://schemas.microsoft.com/office/drawing/2012/chart" uri="{CE6537A1-D6FC-4f65-9D91-7224C49458BB}">
                <c15:spPr>
                  <a:prstGeom prst="roundRect">
                    <a:avLst/>
                  </a:prstGeom>
                  <a:noFill/>
                  <a:ln>
                    <a:noFill/>
                  </a:ln>
                </c15:spPr>
              </c:ext>
            </c:extLst>
          </c:dLbls>
          <c:cat>
            <c:numRef>
              <c:f>Sheet1!$A$2:$A$3</c:f>
              <c:numCache>
                <c:formatCode>m/d/yyyy</c:formatCode>
                <c:ptCount val="2"/>
                <c:pt idx="0">
                  <c:v>45078.291666666664</c:v>
                </c:pt>
                <c:pt idx="1">
                  <c:v>45252.416666666664</c:v>
                </c:pt>
              </c:numCache>
            </c:numRef>
          </c:cat>
          <c:val>
            <c:numRef>
              <c:f>Sheet1!$E$2:$E$3</c:f>
              <c:numCache>
                <c:formatCode>##0</c:formatCode>
                <c:ptCount val="2"/>
                <c:pt idx="1">
                  <c:v>60</c:v>
                </c:pt>
              </c:numCache>
            </c:numRef>
          </c:val>
          <c:smooth val="1"/>
          <c:extLst>
            <c:ext xmlns:c16="http://schemas.microsoft.com/office/drawing/2014/chart" uri="{C3380CC4-5D6E-409C-BE32-E72D297353CC}">
              <c16:uniqueId val="{00000004-E28C-4CAC-980B-225C7863AD7A}"/>
            </c:ext>
          </c:extLst>
        </c:ser>
        <c:dLbls>
          <c:showLegendKey val="0"/>
          <c:showVal val="0"/>
          <c:showCatName val="0"/>
          <c:showSerName val="0"/>
          <c:showPercent val="0"/>
          <c:showBubbleSize val="0"/>
          <c:showLeaderLines val="0"/>
        </c:dLbls>
        <c:axId val="399611007"/>
        <c:axId val="398601599"/>
      </c:lineChart>
      <c:dateAx>
        <c:axId val="399611007"/>
        <c:scaling>
          <c:orientation/>
        </c:scaling>
        <c:delete val="0"/>
        <c:axPos val="b"/>
        <c:majorGridlines>
          <c:spPr>
            <a:ln w="9525" cap="flat" cmpd="sng" algn="ctr">
              <a:solidFill>
                <a:sysClr val="window" lastClr="FFFFFF">
                  <a:lumMod val="85000"/>
                </a:sysClr>
              </a:solidFill>
              <a:round/>
            </a:ln>
            <a:effectLst/>
          </c:spPr>
        </c:majorGridlines>
        <c:numFmt formatCode="[$-0409]MMM" sourceLinked="0"/>
        <c:majorTickMark val="none"/>
        <c:minorTickMark val="none"/>
        <c:spPr>
          <a:noFill/>
          <a:ln w="9525" cap="flat" cmpd="sng" algn="ctr">
            <a:solidFill>
              <a:schemeClr val="tx1">
                <a:lumMod val="15000"/>
                <a:lumOff val="85000"/>
              </a:schemeClr>
            </a:solidFill>
            <a:round/>
          </a:ln>
          <a:effectLst/>
        </c:spPr>
        <c:txPr>
          <a:bodyPr rot="0" spcFirstLastPara="1" vertOverflow="ellipsis" wrap="square" anchor="ctr" anchorCtr="1"/>
          <a:p>
            <a:pPr>
              <a:defRPr sz="8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8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8601599"/>
        <c:crosses val="autoZero"/>
        <c:auto val="0"/>
        <c:lblOffset/>
        <c:baseTimeUnit val="days"/>
        <c:majorUnit val="1"/>
        <c:majorTimeUnit val="months"/>
        <c:minorUnit val="1"/>
        <c:minorTimeUnit val="months"/>
      </c:dateAx>
      <c:valAx>
        <c:axId val="398601599"/>
        <c:scaling>
          <c:orientation/>
          <c:max val="100"/>
          <c:min val="0"/>
        </c:scaling>
        <c:delete val="0"/>
        <c:axPos val="l"/>
        <c:majorGridlines>
          <c:spPr>
            <a:ln w="9525" cap="flat" cmpd="sng" algn="ctr">
              <a:solidFill>
                <a:sysClr val="window" lastClr="FFFFFF">
                  <a:lumMod val="85000"/>
                </a:sysClr>
              </a:solidFill>
              <a:round/>
            </a:ln>
            <a:effectLst/>
          </c:spPr>
        </c:majorGridlines>
        <c:numFmt formatCode="##0" sourceLinked="0"/>
        <c:majorTickMark val="none"/>
        <c:minorTickMark val="none"/>
        <c:spPr>
          <a:noFill/>
          <a:ln>
            <a:noFill/>
          </a:ln>
          <a:effectLst/>
        </c:spPr>
        <c:txPr>
          <a:bodyPr rot="-60000000" spcFirstLastPara="1" vertOverflow="ellipsis" vert="horz" wrap="square" anchor="ctr" anchorCtr="1"/>
          <a:p>
            <a:pPr>
              <a:defRPr sz="10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0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9611007"/>
        <c:crosses val="autoZero"/>
        <c:crossBetween val="midCat"/>
        <c:majorUnit val="25"/>
        <c:minorUnit val="10"/>
      </c:valAx>
      <c:spPr>
        <a:noFill/>
        <a:ln w="9525">
          <a:solidFill>
            <a:sysClr val="window" lastClr="FFFFFF">
              <a:lumMod val="85000"/>
            </a:sysClr>
          </a:solidFill>
        </a:ln>
        <a:effectLst/>
      </c:spPr>
    </c:plotArea>
    <c:plotVisOnly val="1"/>
    <c:dispBlanksAs val="span"/>
    <c:showDLblsOverMax val="0"/>
  </c:chart>
  <c:spPr>
    <a:noFill/>
    <a:ln>
      <a:noFill/>
    </a:ln>
    <a:effectLst/>
  </c:spPr>
  <c:txPr>
    <a:bodyPr/>
    <a:p>
      <a:pPr>
        <a:defRPr smtId="4294967295">
          <a:solidFill>
            <a:schemeClr val="tx1">
              <a:lumMod val="75000"/>
              <a:lumOff val="25000"/>
            </a:schemeClr>
          </a:solidFill>
          <a:latin typeface="+mj-lt"/>
          <a:cs typeface="Arial" panose="020b0604020202020204" pitchFamily="34" charset="0"/>
        </a:defRPr>
      </a:pPr>
      <a:endParaRPr smtId="4294967295">
        <a:solidFill>
          <a:schemeClr val="tx1">
            <a:lumMod val="75000"/>
            <a:lumOff val="25000"/>
          </a:schemeClr>
        </a:solidFill>
        <a:latin typeface="+mj-lt"/>
        <a:cs typeface="Arial" panose="020b0604020202020204" pitchFamily="34" charset="0"/>
      </a:endParaRPr>
    </a:p>
  </c:txPr>
  <c:externalData r:id="rId1">
    <c:autoUpdate val="0"/>
  </c:externalData>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688682436943054"/>
          <c:y val="0"/>
          <c:w val="0.6331131458282471"/>
          <c:h val="1"/>
        </c:manualLayout>
      </c:layout>
      <c:barChart>
        <c:barDir val="bar"/>
        <c:grouping val="clustered"/>
        <c:varyColors val="0"/>
        <c:ser>
          <c:idx val="0"/>
          <c:order val="0"/>
          <c:invertIfNegative val="1"/>
          <c:dPt>
            <c:idx val="0"/>
            <c:invertIfNegative val="1"/>
            <c:spPr>
              <a:solidFill>
                <a:srgbClr val="54A4E4"/>
              </a:solidFill>
            </c:spPr>
          </c:dPt>
          <c:dPt>
            <c:idx val="1"/>
            <c:invertIfNegative val="1"/>
            <c:spPr>
              <a:solidFill>
                <a:srgbClr val="83E7AF"/>
              </a:solidFill>
            </c:spPr>
          </c:dPt>
          <c:dPt>
            <c:idx val="2"/>
            <c:invertIfNegative val="1"/>
            <c:spPr>
              <a:solidFill>
                <a:srgbClr val="FFE59F"/>
              </a:solidFill>
            </c:spPr>
          </c:dPt>
          <c:dPt>
            <c:idx val="3"/>
            <c:invertIfNegative val="1"/>
            <c:spPr>
              <a:solidFill>
                <a:srgbClr val="FE9D93"/>
              </a:solidFill>
            </c:spPr>
          </c:dPt>
          <c:dPt>
            <c:idx val="4"/>
            <c:invertIfNegative val="1"/>
            <c:spPr>
              <a:solidFill>
                <a:srgbClr val="F6F6F6"/>
              </a:solidFill>
            </c:spPr>
          </c:dPt>
          <c:dLbls>
            <c:dLbl>
              <c:idx val="0"/>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1"/>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2"/>
              <c:txPr>
                <a:bodyPr/>
                <a:p>
                  <a:pPr>
                    <a:defRPr b="1" smtId="4294967295">
                      <a:solidFill>
                        <a:srgbClr val="4E5758"/>
                      </a:solidFill>
                    </a:defRPr>
                  </a:pPr>
                  <a:endParaRPr b="1" smtId="4294967295">
                    <a:solidFill>
                      <a:srgbClr val="4E5758"/>
                    </a:solidFill>
                  </a:endParaRPr>
                </a:p>
              </c:txPr>
              <c:dLblPos val="ctr"/>
              <c:showLegendKey val="0"/>
              <c:showVal val="1"/>
              <c:showCatName val="0"/>
              <c:showSerName val="0"/>
              <c:showPercent val="0"/>
              <c:showBubbleSize val="0"/>
              <c:extLst/>
            </c:dLbl>
            <c:dLbl>
              <c:idx val="3"/>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4"/>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showLegendKey val="0"/>
            <c:showVal val="0"/>
            <c:showCatName val="0"/>
            <c:showSerName val="0"/>
            <c:showPercent val="0"/>
            <c:showBubbleSize val="0"/>
            <c:showLeaderLines val="0"/>
            <c:extLst/>
          </c:dLbls>
          <c:cat>
            <c:strRef>
              <c:f>Sheet1!$A$2:$A$6</c:f>
              <c:strCache>
                <c:ptCount val="5"/>
                <c:pt idx="0">
                  <c:v>Fully agree</c:v>
                </c:pt>
                <c:pt idx="1">
                  <c:v>Tend to agree</c:v>
                </c:pt>
                <c:pt idx="2">
                  <c:v>Partly agree</c:v>
                </c:pt>
                <c:pt idx="3">
                  <c:v>Disagree</c:v>
                </c:pt>
                <c:pt idx="4">
                  <c:v>No opinion</c:v>
                </c:pt>
              </c:strCache>
            </c:strRef>
          </c:cat>
          <c:val>
            <c:numRef>
              <c:f>Sheet1!$B$2:$B$6</c:f>
              <c:numCache>
                <c:ptCount val="5"/>
                <c:pt idx="0">
                  <c:v>1</c:v>
                </c:pt>
                <c:pt idx="1">
                  <c:v>2</c:v>
                </c:pt>
                <c:pt idx="2">
                  <c:v>2</c:v>
                </c:pt>
              </c:numCache>
            </c:numRef>
          </c:val>
        </c:ser>
        <c:dLbls>
          <c:showLegendKey val="0"/>
          <c:showVal val="0"/>
          <c:showCatName val="0"/>
          <c:showSerName val="0"/>
          <c:showPercent val="0"/>
          <c:showBubbleSize val="0"/>
          <c:showLeaderLines val="0"/>
        </c:dLbls>
        <c:gapWidth val="25"/>
        <c:overlap val="100"/>
        <c:axId val="356951184"/>
        <c:axId val="356953264"/>
      </c:barChart>
      <c:catAx>
        <c:axId val="356951184"/>
        <c:scaling>
          <c:orientation val="maxMin"/>
        </c:scaling>
        <c:delete val="0"/>
        <c:axPos val="l"/>
        <c:numFmt formatCode="General" sourceLinked="1"/>
        <c:majorTickMark val="none"/>
        <c:minorTickMark val="none"/>
        <c:spPr>
          <a:noFill/>
          <a:ln w="9525" cap="flat" cmpd="sng" algn="ctr">
            <a:solidFill>
              <a:sysClr val="window" lastClr="FFFFFF">
                <a:lumMod val="85000"/>
              </a:sysClr>
            </a:solidFill>
            <a:round/>
          </a:ln>
          <a:effectLst/>
        </c:spPr>
        <c:txPr>
          <a:bodyPr rot="-60000000" spcFirstLastPara="1" vertOverflow="ellipsis" vert="horz" wrap="square" anchor="ctr" anchorCtr="1"/>
          <a:p>
            <a:pPr>
              <a:defRPr sz="900" b="0" i="0" u="none" strike="noStrike" kern="1200" baseline="0" smtId="4294967295">
                <a:solidFill>
                  <a:schemeClr val="tx1">
                    <a:lumMod val="65000"/>
                    <a:lumOff val="35000"/>
                  </a:schemeClr>
                </a:solidFill>
                <a:latin typeface="+mj-lt"/>
                <a:ea typeface="+mn-ea"/>
                <a:cs typeface="Arial" panose="020b0604020202020204" pitchFamily="34" charset="0"/>
              </a:defRPr>
            </a:pPr>
            <a:endParaRPr sz="900" b="0" i="0" u="none" strike="noStrike" kern="1200" baseline="0" smtId="4294967295">
              <a:solidFill>
                <a:schemeClr val="tx1">
                  <a:lumMod val="65000"/>
                  <a:lumOff val="35000"/>
                </a:schemeClr>
              </a:solidFill>
              <a:latin typeface="+mj-lt"/>
              <a:ea typeface="+mn-ea"/>
              <a:cs typeface="Arial" panose="020b0604020202020204" pitchFamily="34" charset="0"/>
            </a:endParaRPr>
          </a:p>
        </c:txPr>
        <c:crossAx val="356953264"/>
        <c:crosses val="autoZero"/>
        <c:auto val="0"/>
        <c:lblAlgn val="ctr"/>
        <c:lblOffset/>
        <c:noMultiLvlLbl val="0"/>
      </c:catAx>
      <c:valAx>
        <c:axId val="356953264"/>
        <c:scaling>
          <c:orientation/>
        </c:scaling>
        <c:delete val="1"/>
        <c:axPos val="t"/>
        <c:numFmt formatCode="General" sourceLinked="1"/>
        <c:majorTickMark val="none"/>
        <c:minorTickMark val="none"/>
        <c:crossAx val="356951184"/>
        <c:crossBetween val="between"/>
      </c:valAx>
      <c:spPr>
        <a:noFill/>
        <a:ln>
          <a:noFill/>
        </a:ln>
        <a:effectLst/>
      </c:spPr>
    </c:plotArea>
    <c:plotVisOnly val="1"/>
    <c:dispBlanksAs val="gap"/>
    <c:showDLblsOverMax val="0"/>
  </c:chart>
  <c:spPr>
    <a:noFill/>
    <a:ln>
      <a:noFill/>
    </a:ln>
    <a:effectLst/>
  </c:spPr>
  <c:txPr>
    <a:bodyPr/>
    <a:p>
      <a:pPr>
        <a:defRPr sz="900" smtId="4294967295">
          <a:latin typeface="+mj-lt"/>
          <a:cs typeface="Arial" panose="020b0604020202020204" pitchFamily="34" charset="0"/>
        </a:defRPr>
      </a:pPr>
      <a:endParaRPr sz="900" smtId="4294967295">
        <a:latin typeface="+mj-lt"/>
        <a:cs typeface="Arial" panose="020b0604020202020204" pitchFamily="34" charset="0"/>
      </a:endParaRPr>
    </a:p>
  </c:txPr>
  <c:externalData r:id="rId1">
    <c:autoUpdate val="0"/>
  </c:externalData>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279148697853088"/>
          <c:y val="0.08202796429395676"/>
          <c:w val="0.8788050413131714"/>
          <c:h val="0.866969108581543"/>
        </c:manualLayout>
      </c:layout>
      <c:areaChart>
        <c:varyColors val="0"/>
        <c:ser>
          <c:idx val="1"/>
          <c:order val="0"/>
          <c:tx>
            <c:strRef>
              <c:f>Sheet1!$B$1</c:f>
              <c:strCache>
                <c:ptCount val="1"/>
              </c:strCache>
            </c:strRef>
          </c:tx>
          <c:spPr>
            <a:solidFill>
              <a:srgbClr val="FFFFFF">
                <a:lumMod val="95000"/>
                <a:alpha val="50000"/>
              </a:srgbClr>
            </a:solidFill>
            <a:ln>
              <a:noFill/>
            </a:ln>
            <a:effectLst/>
          </c:spPr>
          <c:cat>
            <c:numRef>
              <c:f>Sheet1!$A$2:$A$3</c:f>
              <c:numCache>
                <c:formatCode>m/d/yyyy</c:formatCode>
                <c:ptCount val="2"/>
                <c:pt idx="0">
                  <c:v>45078.291666666664</c:v>
                </c:pt>
                <c:pt idx="1">
                  <c:v>45252.416666666664</c:v>
                </c:pt>
              </c:numCache>
            </c:numRef>
          </c:cat>
          <c:val>
            <c:numRef>
              <c:f>Sheet1!$B$2:$B$3</c:f>
              <c:numCache>
                <c:formatCode>General</c:formatCode>
                <c:ptCount val="2"/>
                <c:pt idx="0">
                  <c:v>86</c:v>
                </c:pt>
                <c:pt idx="1">
                  <c:v>60</c:v>
                </c:pt>
              </c:numCache>
            </c:numRef>
          </c:val>
          <c:extLst>
            <c:ext xmlns:c16="http://schemas.microsoft.com/office/drawing/2014/chart" uri="{C3380CC4-5D6E-409C-BE32-E72D297353CC}">
              <c16:uniqueId val="{00000000-E28C-4CAC-980B-225C7863AD7A}"/>
            </c:ext>
          </c:extLst>
        </c:ser>
        <c:dLbls>
          <c:showLegendKey val="0"/>
          <c:showVal val="0"/>
          <c:showCatName val="0"/>
          <c:showSerName val="0"/>
          <c:showPercent val="0"/>
          <c:showBubbleSize val="0"/>
          <c:showLeaderLines val="0"/>
        </c:dLbls>
        <c:axId val="399611007"/>
        <c:axId val="398601599"/>
      </c:areaChart>
      <c:lineChart>
        <c:grouping/>
        <c:varyColors val="0"/>
        <c:ser>
          <c:idx val="3"/>
          <c:order val="1"/>
          <c:tx>
            <c:strRef>
              <c:f>Sheet1!$E$1</c:f>
              <c:strCache>
                <c:ptCount val="1"/>
              </c:strCache>
            </c:strRef>
          </c:tx>
          <c:spPr>
            <a:ln w="19050" cap="rnd">
              <a:solidFill>
                <a:sysClr val="window" lastClr="FFFFFF">
                  <a:lumMod val="75000"/>
                </a:sysClr>
              </a:solidFill>
              <a:prstDash val="dash"/>
              <a:round/>
            </a:ln>
            <a:effectLst/>
          </c:spPr>
          <c:marker>
            <c:symbol val="circle"/>
            <c:size val="7"/>
            <c:spPr>
              <a:solidFill>
                <a:sysClr val="window" lastClr="FFFFFF"/>
              </a:solidFill>
              <a:ln w="19050">
                <a:solidFill>
                  <a:sysClr val="window" lastClr="FFFFFF">
                    <a:lumMod val="75000"/>
                  </a:sysClr>
                </a:solidFill>
              </a:ln>
              <a:effectLst/>
            </c:spPr>
          </c:marker>
          <c:cat>
            <c:numRef>
              <c:f>Sheet1!$A$2:$A$3</c:f>
              <c:numCache>
                <c:formatCode>m/d/yyyy</c:formatCode>
                <c:ptCount val="2"/>
                <c:pt idx="0">
                  <c:v>45078.291666666664</c:v>
                </c:pt>
                <c:pt idx="1">
                  <c:v>45252.416666666664</c:v>
                </c:pt>
              </c:numCache>
            </c:numRef>
          </c:cat>
          <c:val>
            <c:numRef>
              <c:f>Sheet1!$C$2:$C$3</c:f>
              <c:numCache>
                <c:formatCode>General</c:formatCode>
                <c:ptCount val="2"/>
                <c:pt idx="0">
                  <c:v>0</c:v>
                </c:pt>
                <c:pt idx="1">
                  <c:v>60</c:v>
                </c:pt>
              </c:numCache>
            </c:numRef>
          </c:val>
          <c:smooth val="0"/>
          <c:extLst>
            <c:ext xmlns:c16="http://schemas.microsoft.com/office/drawing/2014/chart" uri="{C3380CC4-5D6E-409C-BE32-E72D297353CC}">
              <c16:uniqueId val="{00000001-E28C-4CAC-980B-225C7863AD7A}"/>
            </c:ext>
          </c:extLst>
        </c:ser>
        <c:ser>
          <c:idx val="0"/>
          <c:order val="2"/>
          <c:tx>
            <c:strRef>
              <c:f>Sheet1!$C$1</c:f>
              <c:strCache>
                <c:ptCount val="1"/>
              </c:strCache>
            </c:strRef>
          </c:tx>
          <c:spPr>
            <a:ln w="19050" cap="rnd">
              <a:solidFill>
                <a:srgbClr val="4D4D4D"/>
              </a:solidFill>
              <a:round/>
            </a:ln>
            <a:effectLst/>
          </c:spPr>
          <c:marker>
            <c:symbol val="circle"/>
            <c:size val="7"/>
            <c:spPr>
              <a:solidFill>
                <a:srgbClr val="FAFAFA"/>
              </a:solidFill>
              <a:ln w="19050">
                <a:solidFill>
                  <a:srgbClr val="4D4D4D"/>
                </a:solidFill>
              </a:ln>
              <a:effectLst/>
            </c:spPr>
          </c:marker>
          <c:cat>
            <c:numRef>
              <c:f>Sheet1!$A$2:$A$3</c:f>
              <c:numCache>
                <c:formatCode>m/d/yyyy</c:formatCode>
                <c:ptCount val="2"/>
                <c:pt idx="0">
                  <c:v>45078.291666666664</c:v>
                </c:pt>
                <c:pt idx="1">
                  <c:v>45252.416666666664</c:v>
                </c:pt>
              </c:numCache>
            </c:numRef>
          </c:cat>
          <c:val>
            <c:numRef>
              <c:f>Sheet1!$D$2:$D$3</c:f>
              <c:numCache>
                <c:formatCode>General</c:formatCode>
                <c:ptCount val="2"/>
                <c:pt idx="0">
                  <c:v>86</c:v>
                </c:pt>
                <c:pt idx="1">
                  <c:v>60</c:v>
                </c:pt>
              </c:numCache>
            </c:numRef>
          </c:val>
          <c:smooth val="0"/>
          <c:extLst>
            <c:ext xmlns:c16="http://schemas.microsoft.com/office/drawing/2014/chart" uri="{C3380CC4-5D6E-409C-BE32-E72D297353CC}">
              <c16:uniqueId val="{00000002-E28C-4CAC-980B-225C7863AD7A}"/>
            </c:ext>
          </c:extLst>
        </c:ser>
        <c:ser>
          <c:idx val="2"/>
          <c:order val="3"/>
          <c:tx>
            <c:strRef>
              <c:f>Sheet1!$D$1</c:f>
              <c:strCache>
                <c:ptCount val="1"/>
              </c:strCache>
            </c:strRef>
          </c:tx>
          <c:spPr>
            <a:ln w="28575" cap="rnd">
              <a:noFill/>
              <a:round/>
            </a:ln>
            <a:effectLst/>
          </c:spPr>
          <c:marker>
            <c:symbol val="circle"/>
            <c:size val="10"/>
            <c:spPr>
              <a:solidFill>
                <a:srgbClr val="4A4A49"/>
              </a:solidFill>
              <a:ln w="25400">
                <a:solidFill>
                  <a:schemeClr val="bg1"/>
                </a:solidFill>
              </a:ln>
              <a:effectLst/>
            </c:spPr>
          </c:marker>
          <c:dLbls>
            <c:dLbl>
              <c:idx val="0"/>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dLbl>
              <c:idx val="1"/>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197" b="0" i="0" u="none" strike="noStrike"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showLeaderLines val="0"/>
            <c:extLst>
              <c:ext xmlns:c15="http://schemas.microsoft.com/office/drawing/2012/chart" uri="{CE6537A1-D6FC-4f65-9D91-7224C49458BB}">
                <c15:spPr>
                  <a:prstGeom prst="roundRect">
                    <a:avLst/>
                  </a:prstGeom>
                  <a:noFill/>
                  <a:ln>
                    <a:noFill/>
                  </a:ln>
                </c15:spPr>
              </c:ext>
            </c:extLst>
          </c:dLbls>
          <c:cat>
            <c:numRef>
              <c:f>Sheet1!$A$2:$A$3</c:f>
              <c:numCache>
                <c:formatCode>m/d/yyyy</c:formatCode>
                <c:ptCount val="2"/>
                <c:pt idx="0">
                  <c:v>45078.291666666664</c:v>
                </c:pt>
                <c:pt idx="1">
                  <c:v>45252.416666666664</c:v>
                </c:pt>
              </c:numCache>
            </c:numRef>
          </c:cat>
          <c:val>
            <c:numRef>
              <c:f>Sheet1!$E$2:$E$3</c:f>
              <c:numCache>
                <c:formatCode>##0</c:formatCode>
                <c:ptCount val="2"/>
                <c:pt idx="1">
                  <c:v>60</c:v>
                </c:pt>
              </c:numCache>
            </c:numRef>
          </c:val>
          <c:smooth val="1"/>
          <c:extLst>
            <c:ext xmlns:c16="http://schemas.microsoft.com/office/drawing/2014/chart" uri="{C3380CC4-5D6E-409C-BE32-E72D297353CC}">
              <c16:uniqueId val="{00000004-E28C-4CAC-980B-225C7863AD7A}"/>
            </c:ext>
          </c:extLst>
        </c:ser>
        <c:dLbls>
          <c:showLegendKey val="0"/>
          <c:showVal val="0"/>
          <c:showCatName val="0"/>
          <c:showSerName val="0"/>
          <c:showPercent val="0"/>
          <c:showBubbleSize val="0"/>
          <c:showLeaderLines val="0"/>
        </c:dLbls>
        <c:axId val="399611007"/>
        <c:axId val="398601599"/>
      </c:lineChart>
      <c:dateAx>
        <c:axId val="399611007"/>
        <c:scaling>
          <c:orientation/>
        </c:scaling>
        <c:delete val="0"/>
        <c:axPos val="b"/>
        <c:majorGridlines>
          <c:spPr>
            <a:ln w="9525" cap="flat" cmpd="sng" algn="ctr">
              <a:solidFill>
                <a:sysClr val="window" lastClr="FFFFFF">
                  <a:lumMod val="85000"/>
                </a:sysClr>
              </a:solidFill>
              <a:round/>
            </a:ln>
            <a:effectLst/>
          </c:spPr>
        </c:majorGridlines>
        <c:numFmt formatCode="[$-0409]MMM" sourceLinked="0"/>
        <c:majorTickMark val="none"/>
        <c:minorTickMark val="none"/>
        <c:spPr>
          <a:noFill/>
          <a:ln w="9525" cap="flat" cmpd="sng" algn="ctr">
            <a:solidFill>
              <a:schemeClr val="tx1">
                <a:lumMod val="15000"/>
                <a:lumOff val="85000"/>
              </a:schemeClr>
            </a:solidFill>
            <a:round/>
          </a:ln>
          <a:effectLst/>
        </c:spPr>
        <c:txPr>
          <a:bodyPr rot="0" spcFirstLastPara="1" vertOverflow="ellipsis" wrap="square" anchor="ctr" anchorCtr="1"/>
          <a:p>
            <a:pPr>
              <a:defRPr sz="8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8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8601599"/>
        <c:crosses val="autoZero"/>
        <c:auto val="0"/>
        <c:lblOffset/>
        <c:baseTimeUnit val="days"/>
        <c:majorUnit val="1"/>
        <c:majorTimeUnit val="months"/>
        <c:minorUnit val="1"/>
        <c:minorTimeUnit val="months"/>
      </c:dateAx>
      <c:valAx>
        <c:axId val="398601599"/>
        <c:scaling>
          <c:orientation/>
          <c:max val="100"/>
          <c:min val="0"/>
        </c:scaling>
        <c:delete val="0"/>
        <c:axPos val="l"/>
        <c:majorGridlines>
          <c:spPr>
            <a:ln w="9525" cap="flat" cmpd="sng" algn="ctr">
              <a:solidFill>
                <a:sysClr val="window" lastClr="FFFFFF">
                  <a:lumMod val="85000"/>
                </a:sysClr>
              </a:solidFill>
              <a:round/>
            </a:ln>
            <a:effectLst/>
          </c:spPr>
        </c:majorGridlines>
        <c:numFmt formatCode="##0" sourceLinked="0"/>
        <c:majorTickMark val="none"/>
        <c:minorTickMark val="none"/>
        <c:spPr>
          <a:noFill/>
          <a:ln>
            <a:noFill/>
          </a:ln>
          <a:effectLst/>
        </c:spPr>
        <c:txPr>
          <a:bodyPr rot="-60000000" spcFirstLastPara="1" vertOverflow="ellipsis" vert="horz" wrap="square" anchor="ctr" anchorCtr="1"/>
          <a:p>
            <a:pPr>
              <a:defRPr sz="10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0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9611007"/>
        <c:crosses val="autoZero"/>
        <c:crossBetween val="midCat"/>
        <c:majorUnit val="25"/>
        <c:minorUnit val="10"/>
      </c:valAx>
      <c:spPr>
        <a:noFill/>
        <a:ln w="9525">
          <a:solidFill>
            <a:sysClr val="window" lastClr="FFFFFF">
              <a:lumMod val="85000"/>
            </a:sysClr>
          </a:solidFill>
        </a:ln>
        <a:effectLst/>
      </c:spPr>
    </c:plotArea>
    <c:plotVisOnly val="1"/>
    <c:dispBlanksAs val="span"/>
    <c:showDLblsOverMax val="0"/>
  </c:chart>
  <c:spPr>
    <a:noFill/>
    <a:ln>
      <a:noFill/>
    </a:ln>
    <a:effectLst/>
  </c:spPr>
  <c:txPr>
    <a:bodyPr/>
    <a:p>
      <a:pPr>
        <a:defRPr smtId="4294967295">
          <a:solidFill>
            <a:schemeClr val="tx1">
              <a:lumMod val="75000"/>
              <a:lumOff val="25000"/>
            </a:schemeClr>
          </a:solidFill>
          <a:latin typeface="+mj-lt"/>
          <a:cs typeface="Arial" panose="020b0604020202020204" pitchFamily="34" charset="0"/>
        </a:defRPr>
      </a:pPr>
      <a:endParaRPr smtId="4294967295">
        <a:solidFill>
          <a:schemeClr val="tx1">
            <a:lumMod val="75000"/>
            <a:lumOff val="25000"/>
          </a:schemeClr>
        </a:solidFill>
        <a:latin typeface="+mj-lt"/>
        <a:cs typeface="Arial" panose="020b0604020202020204" pitchFamily="34" charset="0"/>
      </a:endParaRPr>
    </a:p>
  </c:txPr>
  <c:externalData r:id="rId1">
    <c:autoUpdate val="0"/>
  </c:externalData>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688682436943054"/>
          <c:y val="0"/>
          <c:w val="0.6331131458282471"/>
          <c:h val="1"/>
        </c:manualLayout>
      </c:layout>
      <c:barChart>
        <c:barDir val="bar"/>
        <c:grouping val="clustered"/>
        <c:varyColors val="0"/>
        <c:ser>
          <c:idx val="0"/>
          <c:order val="0"/>
          <c:invertIfNegative val="1"/>
          <c:dPt>
            <c:idx val="0"/>
            <c:invertIfNegative val="1"/>
            <c:spPr>
              <a:solidFill>
                <a:srgbClr val="54A4E4"/>
              </a:solidFill>
            </c:spPr>
          </c:dPt>
          <c:dPt>
            <c:idx val="1"/>
            <c:invertIfNegative val="1"/>
            <c:spPr>
              <a:solidFill>
                <a:srgbClr val="83E7AF"/>
              </a:solidFill>
            </c:spPr>
          </c:dPt>
          <c:dPt>
            <c:idx val="2"/>
            <c:invertIfNegative val="1"/>
            <c:spPr>
              <a:solidFill>
                <a:srgbClr val="FFE59F"/>
              </a:solidFill>
            </c:spPr>
          </c:dPt>
          <c:dPt>
            <c:idx val="3"/>
            <c:invertIfNegative val="1"/>
            <c:spPr>
              <a:solidFill>
                <a:srgbClr val="FE9D93"/>
              </a:solidFill>
            </c:spPr>
          </c:dPt>
          <c:dPt>
            <c:idx val="4"/>
            <c:invertIfNegative val="1"/>
            <c:spPr>
              <a:solidFill>
                <a:srgbClr val="F6F6F6"/>
              </a:solidFill>
            </c:spPr>
          </c:dPt>
          <c:dLbls>
            <c:dLbl>
              <c:idx val="0"/>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1"/>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2"/>
              <c:txPr>
                <a:bodyPr/>
                <a:p>
                  <a:pPr>
                    <a:defRPr b="1" smtId="4294967295">
                      <a:solidFill>
                        <a:srgbClr val="4E5758"/>
                      </a:solidFill>
                    </a:defRPr>
                  </a:pPr>
                  <a:endParaRPr b="1" smtId="4294967295">
                    <a:solidFill>
                      <a:srgbClr val="4E5758"/>
                    </a:solidFill>
                  </a:endParaRPr>
                </a:p>
              </c:txPr>
              <c:dLblPos val="ctr"/>
              <c:showLegendKey val="0"/>
              <c:showVal val="1"/>
              <c:showCatName val="0"/>
              <c:showSerName val="0"/>
              <c:showPercent val="0"/>
              <c:showBubbleSize val="0"/>
              <c:extLst/>
            </c:dLbl>
            <c:dLbl>
              <c:idx val="3"/>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4"/>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showLegendKey val="0"/>
            <c:showVal val="0"/>
            <c:showCatName val="0"/>
            <c:showSerName val="0"/>
            <c:showPercent val="0"/>
            <c:showBubbleSize val="0"/>
            <c:showLeaderLines val="0"/>
            <c:extLst/>
          </c:dLbls>
          <c:cat>
            <c:strRef>
              <c:f>Sheet1!$A$2:$A$6</c:f>
              <c:strCache>
                <c:ptCount val="5"/>
                <c:pt idx="0">
                  <c:v>Fully agree</c:v>
                </c:pt>
                <c:pt idx="1">
                  <c:v>Tend to agree</c:v>
                </c:pt>
                <c:pt idx="2">
                  <c:v>Partly agree</c:v>
                </c:pt>
                <c:pt idx="3">
                  <c:v>Disagree</c:v>
                </c:pt>
                <c:pt idx="4">
                  <c:v>No opinion</c:v>
                </c:pt>
              </c:strCache>
            </c:strRef>
          </c:cat>
          <c:val>
            <c:numRef>
              <c:f>Sheet1!$B$2:$B$6</c:f>
              <c:numCache>
                <c:ptCount val="5"/>
                <c:pt idx="1">
                  <c:v>4</c:v>
                </c:pt>
                <c:pt idx="2">
                  <c:v>1</c:v>
                </c:pt>
              </c:numCache>
            </c:numRef>
          </c:val>
        </c:ser>
        <c:dLbls>
          <c:showLegendKey val="0"/>
          <c:showVal val="0"/>
          <c:showCatName val="0"/>
          <c:showSerName val="0"/>
          <c:showPercent val="0"/>
          <c:showBubbleSize val="0"/>
          <c:showLeaderLines val="0"/>
        </c:dLbls>
        <c:gapWidth val="25"/>
        <c:overlap val="100"/>
        <c:axId val="356951184"/>
        <c:axId val="356953264"/>
      </c:barChart>
      <c:catAx>
        <c:axId val="356951184"/>
        <c:scaling>
          <c:orientation val="maxMin"/>
        </c:scaling>
        <c:delete val="0"/>
        <c:axPos val="l"/>
        <c:numFmt formatCode="General" sourceLinked="1"/>
        <c:majorTickMark val="none"/>
        <c:minorTickMark val="none"/>
        <c:spPr>
          <a:noFill/>
          <a:ln w="9525" cap="flat" cmpd="sng" algn="ctr">
            <a:solidFill>
              <a:sysClr val="window" lastClr="FFFFFF">
                <a:lumMod val="85000"/>
              </a:sysClr>
            </a:solidFill>
            <a:round/>
          </a:ln>
          <a:effectLst/>
        </c:spPr>
        <c:txPr>
          <a:bodyPr rot="-60000000" spcFirstLastPara="1" vertOverflow="ellipsis" vert="horz" wrap="square" anchor="ctr" anchorCtr="1"/>
          <a:p>
            <a:pPr>
              <a:defRPr sz="900" b="0" i="0" u="none" strike="noStrike" kern="1200" baseline="0" smtId="4294967295">
                <a:solidFill>
                  <a:schemeClr val="tx1">
                    <a:lumMod val="65000"/>
                    <a:lumOff val="35000"/>
                  </a:schemeClr>
                </a:solidFill>
                <a:latin typeface="+mj-lt"/>
                <a:ea typeface="+mn-ea"/>
                <a:cs typeface="Arial" panose="020b0604020202020204" pitchFamily="34" charset="0"/>
              </a:defRPr>
            </a:pPr>
            <a:endParaRPr sz="900" b="0" i="0" u="none" strike="noStrike" kern="1200" baseline="0" smtId="4294967295">
              <a:solidFill>
                <a:schemeClr val="tx1">
                  <a:lumMod val="65000"/>
                  <a:lumOff val="35000"/>
                </a:schemeClr>
              </a:solidFill>
              <a:latin typeface="+mj-lt"/>
              <a:ea typeface="+mn-ea"/>
              <a:cs typeface="Arial" panose="020b0604020202020204" pitchFamily="34" charset="0"/>
            </a:endParaRPr>
          </a:p>
        </c:txPr>
        <c:crossAx val="356953264"/>
        <c:crosses val="autoZero"/>
        <c:auto val="0"/>
        <c:lblAlgn val="ctr"/>
        <c:lblOffset/>
        <c:noMultiLvlLbl val="0"/>
      </c:catAx>
      <c:valAx>
        <c:axId val="356953264"/>
        <c:scaling>
          <c:orientation/>
        </c:scaling>
        <c:delete val="1"/>
        <c:axPos val="t"/>
        <c:numFmt formatCode="General" sourceLinked="1"/>
        <c:majorTickMark val="none"/>
        <c:minorTickMark val="none"/>
        <c:crossAx val="356951184"/>
        <c:crossBetween val="between"/>
      </c:valAx>
      <c:spPr>
        <a:noFill/>
        <a:ln>
          <a:noFill/>
        </a:ln>
        <a:effectLst/>
      </c:spPr>
    </c:plotArea>
    <c:plotVisOnly val="1"/>
    <c:dispBlanksAs val="gap"/>
    <c:showDLblsOverMax val="0"/>
  </c:chart>
  <c:spPr>
    <a:noFill/>
    <a:ln>
      <a:noFill/>
    </a:ln>
    <a:effectLst/>
  </c:spPr>
  <c:txPr>
    <a:bodyPr/>
    <a:p>
      <a:pPr>
        <a:defRPr sz="900" smtId="4294967295">
          <a:latin typeface="+mj-lt"/>
          <a:cs typeface="Arial" panose="020b0604020202020204" pitchFamily="34" charset="0"/>
        </a:defRPr>
      </a:pPr>
      <a:endParaRPr sz="900" smtId="4294967295">
        <a:latin typeface="+mj-lt"/>
        <a:cs typeface="Arial" panose="020b0604020202020204" pitchFamily="34" charset="0"/>
      </a:endParaRPr>
    </a:p>
  </c:txPr>
  <c:externalData r:id="rId1">
    <c:autoUpdate val="0"/>
  </c:externalData>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279148697853088"/>
          <c:y val="0.08202796429395676"/>
          <c:w val="0.8788050413131714"/>
          <c:h val="0.866969108581543"/>
        </c:manualLayout>
      </c:layout>
      <c:areaChart>
        <c:varyColors val="0"/>
        <c:ser>
          <c:idx val="1"/>
          <c:order val="0"/>
          <c:tx>
            <c:strRef>
              <c:f>Sheet1!$B$1</c:f>
              <c:strCache>
                <c:ptCount val="1"/>
              </c:strCache>
            </c:strRef>
          </c:tx>
          <c:spPr>
            <a:solidFill>
              <a:srgbClr val="FFFFFF">
                <a:lumMod val="95000"/>
                <a:alpha val="50000"/>
              </a:srgbClr>
            </a:solidFill>
            <a:ln>
              <a:noFill/>
            </a:ln>
            <a:effectLst/>
          </c:spPr>
          <c:cat>
            <c:numRef>
              <c:f>Sheet1!$A$2:$A$3</c:f>
              <c:numCache>
                <c:formatCode>m/d/yyyy</c:formatCode>
                <c:ptCount val="2"/>
                <c:pt idx="0">
                  <c:v>45078.291666666664</c:v>
                </c:pt>
                <c:pt idx="1">
                  <c:v>45252.416666666664</c:v>
                </c:pt>
              </c:numCache>
            </c:numRef>
          </c:cat>
          <c:val>
            <c:numRef>
              <c:f>Sheet1!$B$2:$B$3</c:f>
              <c:numCache>
                <c:formatCode>General</c:formatCode>
                <c:ptCount val="2"/>
                <c:pt idx="0">
                  <c:v>78</c:v>
                </c:pt>
                <c:pt idx="1">
                  <c:v>60</c:v>
                </c:pt>
              </c:numCache>
            </c:numRef>
          </c:val>
          <c:extLst>
            <c:ext xmlns:c16="http://schemas.microsoft.com/office/drawing/2014/chart" uri="{C3380CC4-5D6E-409C-BE32-E72D297353CC}">
              <c16:uniqueId val="{00000000-E28C-4CAC-980B-225C7863AD7A}"/>
            </c:ext>
          </c:extLst>
        </c:ser>
        <c:dLbls>
          <c:showLegendKey val="0"/>
          <c:showVal val="0"/>
          <c:showCatName val="0"/>
          <c:showSerName val="0"/>
          <c:showPercent val="0"/>
          <c:showBubbleSize val="0"/>
          <c:showLeaderLines val="0"/>
        </c:dLbls>
        <c:axId val="399611007"/>
        <c:axId val="398601599"/>
      </c:areaChart>
      <c:lineChart>
        <c:grouping/>
        <c:varyColors val="0"/>
        <c:ser>
          <c:idx val="3"/>
          <c:order val="1"/>
          <c:tx>
            <c:strRef>
              <c:f>Sheet1!$E$1</c:f>
              <c:strCache>
                <c:ptCount val="1"/>
              </c:strCache>
            </c:strRef>
          </c:tx>
          <c:spPr>
            <a:ln w="19050" cap="rnd">
              <a:solidFill>
                <a:sysClr val="window" lastClr="FFFFFF">
                  <a:lumMod val="75000"/>
                </a:sysClr>
              </a:solidFill>
              <a:prstDash val="dash"/>
              <a:round/>
            </a:ln>
            <a:effectLst/>
          </c:spPr>
          <c:marker>
            <c:symbol val="circle"/>
            <c:size val="7"/>
            <c:spPr>
              <a:solidFill>
                <a:sysClr val="window" lastClr="FFFFFF"/>
              </a:solidFill>
              <a:ln w="19050">
                <a:solidFill>
                  <a:sysClr val="window" lastClr="FFFFFF">
                    <a:lumMod val="75000"/>
                  </a:sysClr>
                </a:solidFill>
              </a:ln>
              <a:effectLst/>
            </c:spPr>
          </c:marker>
          <c:cat>
            <c:numRef>
              <c:f>Sheet1!$A$2:$A$3</c:f>
              <c:numCache>
                <c:formatCode>m/d/yyyy</c:formatCode>
                <c:ptCount val="2"/>
                <c:pt idx="0">
                  <c:v>45078.291666666664</c:v>
                </c:pt>
                <c:pt idx="1">
                  <c:v>45252.416666666664</c:v>
                </c:pt>
              </c:numCache>
            </c:numRef>
          </c:cat>
          <c:val>
            <c:numRef>
              <c:f>Sheet1!$C$2:$C$3</c:f>
              <c:numCache>
                <c:formatCode>General</c:formatCode>
                <c:ptCount val="2"/>
                <c:pt idx="0">
                  <c:v>0</c:v>
                </c:pt>
                <c:pt idx="1">
                  <c:v>60</c:v>
                </c:pt>
              </c:numCache>
            </c:numRef>
          </c:val>
          <c:smooth val="0"/>
          <c:extLst>
            <c:ext xmlns:c16="http://schemas.microsoft.com/office/drawing/2014/chart" uri="{C3380CC4-5D6E-409C-BE32-E72D297353CC}">
              <c16:uniqueId val="{00000001-E28C-4CAC-980B-225C7863AD7A}"/>
            </c:ext>
          </c:extLst>
        </c:ser>
        <c:ser>
          <c:idx val="0"/>
          <c:order val="2"/>
          <c:tx>
            <c:strRef>
              <c:f>Sheet1!$C$1</c:f>
              <c:strCache>
                <c:ptCount val="1"/>
              </c:strCache>
            </c:strRef>
          </c:tx>
          <c:spPr>
            <a:ln w="19050" cap="rnd">
              <a:solidFill>
                <a:srgbClr val="4D4D4D"/>
              </a:solidFill>
              <a:round/>
            </a:ln>
            <a:effectLst/>
          </c:spPr>
          <c:marker>
            <c:symbol val="circle"/>
            <c:size val="7"/>
            <c:spPr>
              <a:solidFill>
                <a:srgbClr val="FAFAFA"/>
              </a:solidFill>
              <a:ln w="19050">
                <a:solidFill>
                  <a:srgbClr val="4D4D4D"/>
                </a:solidFill>
              </a:ln>
              <a:effectLst/>
            </c:spPr>
          </c:marker>
          <c:cat>
            <c:numRef>
              <c:f>Sheet1!$A$2:$A$3</c:f>
              <c:numCache>
                <c:formatCode>m/d/yyyy</c:formatCode>
                <c:ptCount val="2"/>
                <c:pt idx="0">
                  <c:v>45078.291666666664</c:v>
                </c:pt>
                <c:pt idx="1">
                  <c:v>45252.416666666664</c:v>
                </c:pt>
              </c:numCache>
            </c:numRef>
          </c:cat>
          <c:val>
            <c:numRef>
              <c:f>Sheet1!$D$2:$D$3</c:f>
              <c:numCache>
                <c:formatCode>General</c:formatCode>
                <c:ptCount val="2"/>
                <c:pt idx="0">
                  <c:v>78</c:v>
                </c:pt>
                <c:pt idx="1">
                  <c:v>60</c:v>
                </c:pt>
              </c:numCache>
            </c:numRef>
          </c:val>
          <c:smooth val="0"/>
          <c:extLst>
            <c:ext xmlns:c16="http://schemas.microsoft.com/office/drawing/2014/chart" uri="{C3380CC4-5D6E-409C-BE32-E72D297353CC}">
              <c16:uniqueId val="{00000002-E28C-4CAC-980B-225C7863AD7A}"/>
            </c:ext>
          </c:extLst>
        </c:ser>
        <c:ser>
          <c:idx val="2"/>
          <c:order val="3"/>
          <c:tx>
            <c:strRef>
              <c:f>Sheet1!$D$1</c:f>
              <c:strCache>
                <c:ptCount val="1"/>
              </c:strCache>
            </c:strRef>
          </c:tx>
          <c:spPr>
            <a:ln w="28575" cap="rnd">
              <a:noFill/>
              <a:round/>
            </a:ln>
            <a:effectLst/>
          </c:spPr>
          <c:marker>
            <c:symbol val="circle"/>
            <c:size val="10"/>
            <c:spPr>
              <a:solidFill>
                <a:srgbClr val="4A4A49"/>
              </a:solidFill>
              <a:ln w="25400">
                <a:solidFill>
                  <a:schemeClr val="bg1"/>
                </a:solidFill>
              </a:ln>
              <a:effectLst/>
            </c:spPr>
          </c:marker>
          <c:dLbls>
            <c:dLbl>
              <c:idx val="0"/>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dLbl>
              <c:idx val="1"/>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197" b="0" i="0" u="none" strike="noStrike"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showLeaderLines val="0"/>
            <c:extLst>
              <c:ext xmlns:c15="http://schemas.microsoft.com/office/drawing/2012/chart" uri="{CE6537A1-D6FC-4f65-9D91-7224C49458BB}">
                <c15:spPr>
                  <a:prstGeom prst="roundRect">
                    <a:avLst/>
                  </a:prstGeom>
                  <a:noFill/>
                  <a:ln>
                    <a:noFill/>
                  </a:ln>
                </c15:spPr>
              </c:ext>
            </c:extLst>
          </c:dLbls>
          <c:cat>
            <c:numRef>
              <c:f>Sheet1!$A$2:$A$3</c:f>
              <c:numCache>
                <c:formatCode>m/d/yyyy</c:formatCode>
                <c:ptCount val="2"/>
                <c:pt idx="0">
                  <c:v>45078.291666666664</c:v>
                </c:pt>
                <c:pt idx="1">
                  <c:v>45252.416666666664</c:v>
                </c:pt>
              </c:numCache>
            </c:numRef>
          </c:cat>
          <c:val>
            <c:numRef>
              <c:f>Sheet1!$E$2:$E$3</c:f>
              <c:numCache>
                <c:formatCode>##0</c:formatCode>
                <c:ptCount val="2"/>
                <c:pt idx="1">
                  <c:v>60</c:v>
                </c:pt>
              </c:numCache>
            </c:numRef>
          </c:val>
          <c:smooth val="1"/>
          <c:extLst>
            <c:ext xmlns:c16="http://schemas.microsoft.com/office/drawing/2014/chart" uri="{C3380CC4-5D6E-409C-BE32-E72D297353CC}">
              <c16:uniqueId val="{00000004-E28C-4CAC-980B-225C7863AD7A}"/>
            </c:ext>
          </c:extLst>
        </c:ser>
        <c:dLbls>
          <c:showLegendKey val="0"/>
          <c:showVal val="0"/>
          <c:showCatName val="0"/>
          <c:showSerName val="0"/>
          <c:showPercent val="0"/>
          <c:showBubbleSize val="0"/>
          <c:showLeaderLines val="0"/>
        </c:dLbls>
        <c:axId val="399611007"/>
        <c:axId val="398601599"/>
      </c:lineChart>
      <c:dateAx>
        <c:axId val="399611007"/>
        <c:scaling>
          <c:orientation/>
        </c:scaling>
        <c:delete val="0"/>
        <c:axPos val="b"/>
        <c:majorGridlines>
          <c:spPr>
            <a:ln w="9525" cap="flat" cmpd="sng" algn="ctr">
              <a:solidFill>
                <a:sysClr val="window" lastClr="FFFFFF">
                  <a:lumMod val="85000"/>
                </a:sysClr>
              </a:solidFill>
              <a:round/>
            </a:ln>
            <a:effectLst/>
          </c:spPr>
        </c:majorGridlines>
        <c:numFmt formatCode="[$-0409]MMM" sourceLinked="0"/>
        <c:majorTickMark val="none"/>
        <c:minorTickMark val="none"/>
        <c:spPr>
          <a:noFill/>
          <a:ln w="9525" cap="flat" cmpd="sng" algn="ctr">
            <a:solidFill>
              <a:schemeClr val="tx1">
                <a:lumMod val="15000"/>
                <a:lumOff val="85000"/>
              </a:schemeClr>
            </a:solidFill>
            <a:round/>
          </a:ln>
          <a:effectLst/>
        </c:spPr>
        <c:txPr>
          <a:bodyPr rot="0" spcFirstLastPara="1" vertOverflow="ellipsis" wrap="square" anchor="ctr" anchorCtr="1"/>
          <a:p>
            <a:pPr>
              <a:defRPr sz="8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8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8601599"/>
        <c:crosses val="autoZero"/>
        <c:auto val="0"/>
        <c:lblOffset/>
        <c:baseTimeUnit val="days"/>
        <c:majorUnit val="1"/>
        <c:majorTimeUnit val="months"/>
        <c:minorUnit val="1"/>
        <c:minorTimeUnit val="months"/>
      </c:dateAx>
      <c:valAx>
        <c:axId val="398601599"/>
        <c:scaling>
          <c:orientation/>
          <c:max val="100"/>
          <c:min val="0"/>
        </c:scaling>
        <c:delete val="0"/>
        <c:axPos val="l"/>
        <c:majorGridlines>
          <c:spPr>
            <a:ln w="9525" cap="flat" cmpd="sng" algn="ctr">
              <a:solidFill>
                <a:sysClr val="window" lastClr="FFFFFF">
                  <a:lumMod val="85000"/>
                </a:sysClr>
              </a:solidFill>
              <a:round/>
            </a:ln>
            <a:effectLst/>
          </c:spPr>
        </c:majorGridlines>
        <c:numFmt formatCode="##0" sourceLinked="0"/>
        <c:majorTickMark val="none"/>
        <c:minorTickMark val="none"/>
        <c:spPr>
          <a:noFill/>
          <a:ln>
            <a:noFill/>
          </a:ln>
          <a:effectLst/>
        </c:spPr>
        <c:txPr>
          <a:bodyPr rot="-60000000" spcFirstLastPara="1" vertOverflow="ellipsis" vert="horz" wrap="square" anchor="ctr" anchorCtr="1"/>
          <a:p>
            <a:pPr>
              <a:defRPr sz="10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0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9611007"/>
        <c:crosses val="autoZero"/>
        <c:crossBetween val="midCat"/>
        <c:majorUnit val="25"/>
        <c:minorUnit val="10"/>
      </c:valAx>
      <c:spPr>
        <a:noFill/>
        <a:ln w="9525">
          <a:solidFill>
            <a:sysClr val="window" lastClr="FFFFFF">
              <a:lumMod val="85000"/>
            </a:sysClr>
          </a:solidFill>
        </a:ln>
        <a:effectLst/>
      </c:spPr>
    </c:plotArea>
    <c:plotVisOnly val="1"/>
    <c:dispBlanksAs val="span"/>
    <c:showDLblsOverMax val="0"/>
  </c:chart>
  <c:spPr>
    <a:noFill/>
    <a:ln>
      <a:noFill/>
    </a:ln>
    <a:effectLst/>
  </c:spPr>
  <c:txPr>
    <a:bodyPr/>
    <a:p>
      <a:pPr>
        <a:defRPr smtId="4294967295">
          <a:solidFill>
            <a:schemeClr val="tx1">
              <a:lumMod val="75000"/>
              <a:lumOff val="25000"/>
            </a:schemeClr>
          </a:solidFill>
          <a:latin typeface="+mj-lt"/>
          <a:cs typeface="Arial" panose="020b0604020202020204" pitchFamily="34" charset="0"/>
        </a:defRPr>
      </a:pPr>
      <a:endParaRPr smtId="4294967295">
        <a:solidFill>
          <a:schemeClr val="tx1">
            <a:lumMod val="75000"/>
            <a:lumOff val="25000"/>
          </a:schemeClr>
        </a:solidFill>
        <a:latin typeface="+mj-lt"/>
        <a:cs typeface="Arial" panose="020b0604020202020204" pitchFamily="34" charset="0"/>
      </a:endParaRPr>
    </a:p>
  </c:txPr>
  <c:externalData r:id="rId1">
    <c:autoUpdate val="0"/>
  </c:externalData>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688682436943054"/>
          <c:y val="0"/>
          <c:w val="0.6331131458282471"/>
          <c:h val="1"/>
        </c:manualLayout>
      </c:layout>
      <c:barChart>
        <c:barDir val="bar"/>
        <c:grouping val="clustered"/>
        <c:varyColors val="0"/>
        <c:ser>
          <c:idx val="0"/>
          <c:order val="0"/>
          <c:invertIfNegative val="1"/>
          <c:dPt>
            <c:idx val="0"/>
            <c:invertIfNegative val="1"/>
            <c:spPr>
              <a:solidFill>
                <a:srgbClr val="54A4E4"/>
              </a:solidFill>
            </c:spPr>
          </c:dPt>
          <c:dPt>
            <c:idx val="1"/>
            <c:invertIfNegative val="1"/>
            <c:spPr>
              <a:solidFill>
                <a:srgbClr val="83E7AF"/>
              </a:solidFill>
            </c:spPr>
          </c:dPt>
          <c:dPt>
            <c:idx val="2"/>
            <c:invertIfNegative val="1"/>
            <c:spPr>
              <a:solidFill>
                <a:srgbClr val="FFE59F"/>
              </a:solidFill>
            </c:spPr>
          </c:dPt>
          <c:dPt>
            <c:idx val="3"/>
            <c:invertIfNegative val="1"/>
            <c:spPr>
              <a:solidFill>
                <a:srgbClr val="FE9D93"/>
              </a:solidFill>
            </c:spPr>
          </c:dPt>
          <c:dPt>
            <c:idx val="4"/>
            <c:invertIfNegative val="1"/>
            <c:spPr>
              <a:solidFill>
                <a:srgbClr val="F6F6F6"/>
              </a:solidFill>
            </c:spPr>
          </c:dPt>
          <c:dLbls>
            <c:dLbl>
              <c:idx val="0"/>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1"/>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2"/>
              <c:txPr>
                <a:bodyPr/>
                <a:p>
                  <a:pPr>
                    <a:defRPr b="1" smtId="4294967295">
                      <a:solidFill>
                        <a:srgbClr val="4E5758"/>
                      </a:solidFill>
                    </a:defRPr>
                  </a:pPr>
                  <a:endParaRPr b="1" smtId="4294967295">
                    <a:solidFill>
                      <a:srgbClr val="4E5758"/>
                    </a:solidFill>
                  </a:endParaRPr>
                </a:p>
              </c:txPr>
              <c:dLblPos val="ctr"/>
              <c:showLegendKey val="0"/>
              <c:showVal val="1"/>
              <c:showCatName val="0"/>
              <c:showSerName val="0"/>
              <c:showPercent val="0"/>
              <c:showBubbleSize val="0"/>
              <c:extLst/>
            </c:dLbl>
            <c:dLbl>
              <c:idx val="3"/>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4"/>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showLegendKey val="0"/>
            <c:showVal val="0"/>
            <c:showCatName val="0"/>
            <c:showSerName val="0"/>
            <c:showPercent val="0"/>
            <c:showBubbleSize val="0"/>
            <c:showLeaderLines val="0"/>
            <c:extLst/>
          </c:dLbls>
          <c:cat>
            <c:strRef>
              <c:f>Sheet1!$A$2:$A$6</c:f>
              <c:strCache>
                <c:ptCount val="5"/>
                <c:pt idx="0">
                  <c:v>Fully agree</c:v>
                </c:pt>
                <c:pt idx="1">
                  <c:v>Tend to agree</c:v>
                </c:pt>
                <c:pt idx="2">
                  <c:v>Partly agree</c:v>
                </c:pt>
                <c:pt idx="3">
                  <c:v>Disagree</c:v>
                </c:pt>
                <c:pt idx="4">
                  <c:v>No opinion</c:v>
                </c:pt>
              </c:strCache>
            </c:strRef>
          </c:cat>
          <c:val>
            <c:numRef>
              <c:f>Sheet1!$B$2:$B$6</c:f>
              <c:numCache>
                <c:ptCount val="5"/>
                <c:pt idx="1">
                  <c:v>4</c:v>
                </c:pt>
                <c:pt idx="2">
                  <c:v>1</c:v>
                </c:pt>
              </c:numCache>
            </c:numRef>
          </c:val>
        </c:ser>
        <c:dLbls>
          <c:showLegendKey val="0"/>
          <c:showVal val="0"/>
          <c:showCatName val="0"/>
          <c:showSerName val="0"/>
          <c:showPercent val="0"/>
          <c:showBubbleSize val="0"/>
          <c:showLeaderLines val="0"/>
        </c:dLbls>
        <c:gapWidth val="25"/>
        <c:overlap val="100"/>
        <c:axId val="356951184"/>
        <c:axId val="356953264"/>
      </c:barChart>
      <c:catAx>
        <c:axId val="356951184"/>
        <c:scaling>
          <c:orientation val="maxMin"/>
        </c:scaling>
        <c:delete val="0"/>
        <c:axPos val="l"/>
        <c:numFmt formatCode="General" sourceLinked="1"/>
        <c:majorTickMark val="none"/>
        <c:minorTickMark val="none"/>
        <c:spPr>
          <a:noFill/>
          <a:ln w="9525" cap="flat" cmpd="sng" algn="ctr">
            <a:solidFill>
              <a:sysClr val="window" lastClr="FFFFFF">
                <a:lumMod val="85000"/>
              </a:sysClr>
            </a:solidFill>
            <a:round/>
          </a:ln>
          <a:effectLst/>
        </c:spPr>
        <c:txPr>
          <a:bodyPr rot="-60000000" spcFirstLastPara="1" vertOverflow="ellipsis" vert="horz" wrap="square" anchor="ctr" anchorCtr="1"/>
          <a:p>
            <a:pPr>
              <a:defRPr sz="900" b="0" i="0" u="none" strike="noStrike" kern="1200" baseline="0" smtId="4294967295">
                <a:solidFill>
                  <a:schemeClr val="tx1">
                    <a:lumMod val="65000"/>
                    <a:lumOff val="35000"/>
                  </a:schemeClr>
                </a:solidFill>
                <a:latin typeface="+mj-lt"/>
                <a:ea typeface="+mn-ea"/>
                <a:cs typeface="Arial" panose="020b0604020202020204" pitchFamily="34" charset="0"/>
              </a:defRPr>
            </a:pPr>
            <a:endParaRPr sz="900" b="0" i="0" u="none" strike="noStrike" kern="1200" baseline="0" smtId="4294967295">
              <a:solidFill>
                <a:schemeClr val="tx1">
                  <a:lumMod val="65000"/>
                  <a:lumOff val="35000"/>
                </a:schemeClr>
              </a:solidFill>
              <a:latin typeface="+mj-lt"/>
              <a:ea typeface="+mn-ea"/>
              <a:cs typeface="Arial" panose="020b0604020202020204" pitchFamily="34" charset="0"/>
            </a:endParaRPr>
          </a:p>
        </c:txPr>
        <c:crossAx val="356953264"/>
        <c:crosses val="autoZero"/>
        <c:auto val="0"/>
        <c:lblAlgn val="ctr"/>
        <c:lblOffset/>
        <c:noMultiLvlLbl val="0"/>
      </c:catAx>
      <c:valAx>
        <c:axId val="356953264"/>
        <c:scaling>
          <c:orientation/>
        </c:scaling>
        <c:delete val="1"/>
        <c:axPos val="t"/>
        <c:numFmt formatCode="General" sourceLinked="1"/>
        <c:majorTickMark val="none"/>
        <c:minorTickMark val="none"/>
        <c:crossAx val="356951184"/>
        <c:crossBetween val="between"/>
      </c:valAx>
      <c:spPr>
        <a:noFill/>
        <a:ln>
          <a:noFill/>
        </a:ln>
        <a:effectLst/>
      </c:spPr>
    </c:plotArea>
    <c:plotVisOnly val="1"/>
    <c:dispBlanksAs val="gap"/>
    <c:showDLblsOverMax val="0"/>
  </c:chart>
  <c:spPr>
    <a:noFill/>
    <a:ln>
      <a:noFill/>
    </a:ln>
    <a:effectLst/>
  </c:spPr>
  <c:txPr>
    <a:bodyPr/>
    <a:p>
      <a:pPr>
        <a:defRPr sz="900" smtId="4294967295">
          <a:latin typeface="+mj-lt"/>
          <a:cs typeface="Arial" panose="020b0604020202020204" pitchFamily="34" charset="0"/>
        </a:defRPr>
      </a:pPr>
      <a:endParaRPr sz="900" smtId="4294967295">
        <a:latin typeface="+mj-lt"/>
        <a:cs typeface="Arial" panose="020b0604020202020204" pitchFamily="34" charset="0"/>
      </a:endParaRPr>
    </a:p>
  </c:txPr>
  <c:externalData r:id="rId1">
    <c:autoUpdate val="0"/>
  </c:externalData>
</c:chartSpace>
</file>

<file path=ppt/charts/chart2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279148697853088"/>
          <c:y val="0.08202796429395676"/>
          <c:w val="0.8788050413131714"/>
          <c:h val="0.866969108581543"/>
        </c:manualLayout>
      </c:layout>
      <c:areaChart>
        <c:varyColors val="0"/>
        <c:ser>
          <c:idx val="1"/>
          <c:order val="0"/>
          <c:tx>
            <c:strRef>
              <c:f>Sheet1!$B$1</c:f>
              <c:strCache>
                <c:ptCount val="1"/>
              </c:strCache>
            </c:strRef>
          </c:tx>
          <c:spPr>
            <a:solidFill>
              <a:srgbClr val="FFFFFF">
                <a:lumMod val="95000"/>
                <a:alpha val="50000"/>
              </a:srgbClr>
            </a:solidFill>
            <a:ln>
              <a:noFill/>
            </a:ln>
            <a:effectLst/>
          </c:spPr>
          <c:cat>
            <c:numRef>
              <c:f>Sheet1!$A$2:$A$3</c:f>
              <c:numCache>
                <c:formatCode>m/d/yyyy</c:formatCode>
                <c:ptCount val="2"/>
                <c:pt idx="0">
                  <c:v>45078.291666666664</c:v>
                </c:pt>
                <c:pt idx="1">
                  <c:v>45252.416666666664</c:v>
                </c:pt>
              </c:numCache>
            </c:numRef>
          </c:cat>
          <c:val>
            <c:numRef>
              <c:f>Sheet1!$B$2:$B$3</c:f>
              <c:numCache>
                <c:formatCode>General</c:formatCode>
                <c:ptCount val="2"/>
                <c:pt idx="0">
                  <c:v>86</c:v>
                </c:pt>
                <c:pt idx="1">
                  <c:v>60</c:v>
                </c:pt>
              </c:numCache>
            </c:numRef>
          </c:val>
          <c:extLst>
            <c:ext xmlns:c16="http://schemas.microsoft.com/office/drawing/2014/chart" uri="{C3380CC4-5D6E-409C-BE32-E72D297353CC}">
              <c16:uniqueId val="{00000000-E28C-4CAC-980B-225C7863AD7A}"/>
            </c:ext>
          </c:extLst>
        </c:ser>
        <c:dLbls>
          <c:showLegendKey val="0"/>
          <c:showVal val="0"/>
          <c:showCatName val="0"/>
          <c:showSerName val="0"/>
          <c:showPercent val="0"/>
          <c:showBubbleSize val="0"/>
          <c:showLeaderLines val="0"/>
        </c:dLbls>
        <c:axId val="399611007"/>
        <c:axId val="398601599"/>
      </c:areaChart>
      <c:lineChart>
        <c:grouping/>
        <c:varyColors val="0"/>
        <c:ser>
          <c:idx val="3"/>
          <c:order val="1"/>
          <c:tx>
            <c:strRef>
              <c:f>Sheet1!$E$1</c:f>
              <c:strCache>
                <c:ptCount val="1"/>
              </c:strCache>
            </c:strRef>
          </c:tx>
          <c:spPr>
            <a:ln w="19050" cap="rnd">
              <a:solidFill>
                <a:sysClr val="window" lastClr="FFFFFF">
                  <a:lumMod val="75000"/>
                </a:sysClr>
              </a:solidFill>
              <a:prstDash val="dash"/>
              <a:round/>
            </a:ln>
            <a:effectLst/>
          </c:spPr>
          <c:marker>
            <c:symbol val="circle"/>
            <c:size val="7"/>
            <c:spPr>
              <a:solidFill>
                <a:sysClr val="window" lastClr="FFFFFF"/>
              </a:solidFill>
              <a:ln w="19050">
                <a:solidFill>
                  <a:sysClr val="window" lastClr="FFFFFF">
                    <a:lumMod val="75000"/>
                  </a:sysClr>
                </a:solidFill>
              </a:ln>
              <a:effectLst/>
            </c:spPr>
          </c:marker>
          <c:cat>
            <c:numRef>
              <c:f>Sheet1!$A$2:$A$3</c:f>
              <c:numCache>
                <c:formatCode>m/d/yyyy</c:formatCode>
                <c:ptCount val="2"/>
                <c:pt idx="0">
                  <c:v>45078.291666666664</c:v>
                </c:pt>
                <c:pt idx="1">
                  <c:v>45252.416666666664</c:v>
                </c:pt>
              </c:numCache>
            </c:numRef>
          </c:cat>
          <c:val>
            <c:numRef>
              <c:f>Sheet1!$C$2:$C$3</c:f>
              <c:numCache>
                <c:formatCode>General</c:formatCode>
                <c:ptCount val="2"/>
                <c:pt idx="0">
                  <c:v>0</c:v>
                </c:pt>
                <c:pt idx="1">
                  <c:v>60</c:v>
                </c:pt>
              </c:numCache>
            </c:numRef>
          </c:val>
          <c:smooth val="0"/>
          <c:extLst>
            <c:ext xmlns:c16="http://schemas.microsoft.com/office/drawing/2014/chart" uri="{C3380CC4-5D6E-409C-BE32-E72D297353CC}">
              <c16:uniqueId val="{00000001-E28C-4CAC-980B-225C7863AD7A}"/>
            </c:ext>
          </c:extLst>
        </c:ser>
        <c:ser>
          <c:idx val="0"/>
          <c:order val="2"/>
          <c:tx>
            <c:strRef>
              <c:f>Sheet1!$C$1</c:f>
              <c:strCache>
                <c:ptCount val="1"/>
              </c:strCache>
            </c:strRef>
          </c:tx>
          <c:spPr>
            <a:ln w="19050" cap="rnd">
              <a:solidFill>
                <a:srgbClr val="4D4D4D"/>
              </a:solidFill>
              <a:round/>
            </a:ln>
            <a:effectLst/>
          </c:spPr>
          <c:marker>
            <c:symbol val="circle"/>
            <c:size val="7"/>
            <c:spPr>
              <a:solidFill>
                <a:srgbClr val="FAFAFA"/>
              </a:solidFill>
              <a:ln w="19050">
                <a:solidFill>
                  <a:srgbClr val="4D4D4D"/>
                </a:solidFill>
              </a:ln>
              <a:effectLst/>
            </c:spPr>
          </c:marker>
          <c:cat>
            <c:numRef>
              <c:f>Sheet1!$A$2:$A$3</c:f>
              <c:numCache>
                <c:formatCode>m/d/yyyy</c:formatCode>
                <c:ptCount val="2"/>
                <c:pt idx="0">
                  <c:v>45078.291666666664</c:v>
                </c:pt>
                <c:pt idx="1">
                  <c:v>45252.416666666664</c:v>
                </c:pt>
              </c:numCache>
            </c:numRef>
          </c:cat>
          <c:val>
            <c:numRef>
              <c:f>Sheet1!$D$2:$D$3</c:f>
              <c:numCache>
                <c:formatCode>General</c:formatCode>
                <c:ptCount val="2"/>
                <c:pt idx="0">
                  <c:v>86</c:v>
                </c:pt>
                <c:pt idx="1">
                  <c:v>60</c:v>
                </c:pt>
              </c:numCache>
            </c:numRef>
          </c:val>
          <c:smooth val="0"/>
          <c:extLst>
            <c:ext xmlns:c16="http://schemas.microsoft.com/office/drawing/2014/chart" uri="{C3380CC4-5D6E-409C-BE32-E72D297353CC}">
              <c16:uniqueId val="{00000002-E28C-4CAC-980B-225C7863AD7A}"/>
            </c:ext>
          </c:extLst>
        </c:ser>
        <c:ser>
          <c:idx val="2"/>
          <c:order val="3"/>
          <c:tx>
            <c:strRef>
              <c:f>Sheet1!$D$1</c:f>
              <c:strCache>
                <c:ptCount val="1"/>
              </c:strCache>
            </c:strRef>
          </c:tx>
          <c:spPr>
            <a:ln w="28575" cap="rnd">
              <a:noFill/>
              <a:round/>
            </a:ln>
            <a:effectLst/>
          </c:spPr>
          <c:marker>
            <c:symbol val="circle"/>
            <c:size val="10"/>
            <c:spPr>
              <a:solidFill>
                <a:srgbClr val="4A4A49"/>
              </a:solidFill>
              <a:ln w="25400">
                <a:solidFill>
                  <a:schemeClr val="bg1"/>
                </a:solidFill>
              </a:ln>
              <a:effectLst/>
            </c:spPr>
          </c:marker>
          <c:dLbls>
            <c:dLbl>
              <c:idx val="0"/>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dLbl>
              <c:idx val="1"/>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197" b="0" i="0" u="none" strike="noStrike"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showLeaderLines val="0"/>
            <c:extLst>
              <c:ext xmlns:c15="http://schemas.microsoft.com/office/drawing/2012/chart" uri="{CE6537A1-D6FC-4f65-9D91-7224C49458BB}">
                <c15:spPr>
                  <a:prstGeom prst="roundRect">
                    <a:avLst/>
                  </a:prstGeom>
                  <a:noFill/>
                  <a:ln>
                    <a:noFill/>
                  </a:ln>
                </c15:spPr>
              </c:ext>
            </c:extLst>
          </c:dLbls>
          <c:cat>
            <c:numRef>
              <c:f>Sheet1!$A$2:$A$3</c:f>
              <c:numCache>
                <c:formatCode>m/d/yyyy</c:formatCode>
                <c:ptCount val="2"/>
                <c:pt idx="0">
                  <c:v>45078.291666666664</c:v>
                </c:pt>
                <c:pt idx="1">
                  <c:v>45252.416666666664</c:v>
                </c:pt>
              </c:numCache>
            </c:numRef>
          </c:cat>
          <c:val>
            <c:numRef>
              <c:f>Sheet1!$E$2:$E$3</c:f>
              <c:numCache>
                <c:formatCode>##0</c:formatCode>
                <c:ptCount val="2"/>
                <c:pt idx="1">
                  <c:v>60</c:v>
                </c:pt>
              </c:numCache>
            </c:numRef>
          </c:val>
          <c:smooth val="1"/>
          <c:extLst>
            <c:ext xmlns:c16="http://schemas.microsoft.com/office/drawing/2014/chart" uri="{C3380CC4-5D6E-409C-BE32-E72D297353CC}">
              <c16:uniqueId val="{00000004-E28C-4CAC-980B-225C7863AD7A}"/>
            </c:ext>
          </c:extLst>
        </c:ser>
        <c:dLbls>
          <c:showLegendKey val="0"/>
          <c:showVal val="0"/>
          <c:showCatName val="0"/>
          <c:showSerName val="0"/>
          <c:showPercent val="0"/>
          <c:showBubbleSize val="0"/>
          <c:showLeaderLines val="0"/>
        </c:dLbls>
        <c:axId val="399611007"/>
        <c:axId val="398601599"/>
      </c:lineChart>
      <c:dateAx>
        <c:axId val="399611007"/>
        <c:scaling>
          <c:orientation/>
        </c:scaling>
        <c:delete val="0"/>
        <c:axPos val="b"/>
        <c:majorGridlines>
          <c:spPr>
            <a:ln w="9525" cap="flat" cmpd="sng" algn="ctr">
              <a:solidFill>
                <a:sysClr val="window" lastClr="FFFFFF">
                  <a:lumMod val="85000"/>
                </a:sysClr>
              </a:solidFill>
              <a:round/>
            </a:ln>
            <a:effectLst/>
          </c:spPr>
        </c:majorGridlines>
        <c:numFmt formatCode="[$-0409]MMM" sourceLinked="0"/>
        <c:majorTickMark val="none"/>
        <c:minorTickMark val="none"/>
        <c:spPr>
          <a:noFill/>
          <a:ln w="9525" cap="flat" cmpd="sng" algn="ctr">
            <a:solidFill>
              <a:schemeClr val="tx1">
                <a:lumMod val="15000"/>
                <a:lumOff val="85000"/>
              </a:schemeClr>
            </a:solidFill>
            <a:round/>
          </a:ln>
          <a:effectLst/>
        </c:spPr>
        <c:txPr>
          <a:bodyPr rot="0" spcFirstLastPara="1" vertOverflow="ellipsis" wrap="square" anchor="ctr" anchorCtr="1"/>
          <a:p>
            <a:pPr>
              <a:defRPr sz="8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8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8601599"/>
        <c:crosses val="autoZero"/>
        <c:auto val="0"/>
        <c:lblOffset/>
        <c:baseTimeUnit val="days"/>
        <c:majorUnit val="1"/>
        <c:majorTimeUnit val="months"/>
        <c:minorUnit val="1"/>
        <c:minorTimeUnit val="months"/>
      </c:dateAx>
      <c:valAx>
        <c:axId val="398601599"/>
        <c:scaling>
          <c:orientation/>
          <c:max val="100"/>
          <c:min val="0"/>
        </c:scaling>
        <c:delete val="0"/>
        <c:axPos val="l"/>
        <c:majorGridlines>
          <c:spPr>
            <a:ln w="9525" cap="flat" cmpd="sng" algn="ctr">
              <a:solidFill>
                <a:sysClr val="window" lastClr="FFFFFF">
                  <a:lumMod val="85000"/>
                </a:sysClr>
              </a:solidFill>
              <a:round/>
            </a:ln>
            <a:effectLst/>
          </c:spPr>
        </c:majorGridlines>
        <c:numFmt formatCode="##0" sourceLinked="0"/>
        <c:majorTickMark val="none"/>
        <c:minorTickMark val="none"/>
        <c:spPr>
          <a:noFill/>
          <a:ln>
            <a:noFill/>
          </a:ln>
          <a:effectLst/>
        </c:spPr>
        <c:txPr>
          <a:bodyPr rot="-60000000" spcFirstLastPara="1" vertOverflow="ellipsis" vert="horz" wrap="square" anchor="ctr" anchorCtr="1"/>
          <a:p>
            <a:pPr>
              <a:defRPr sz="10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0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9611007"/>
        <c:crosses val="autoZero"/>
        <c:crossBetween val="midCat"/>
        <c:majorUnit val="25"/>
        <c:minorUnit val="10"/>
      </c:valAx>
      <c:spPr>
        <a:noFill/>
        <a:ln w="9525">
          <a:solidFill>
            <a:sysClr val="window" lastClr="FFFFFF">
              <a:lumMod val="85000"/>
            </a:sysClr>
          </a:solidFill>
        </a:ln>
        <a:effectLst/>
      </c:spPr>
    </c:plotArea>
    <c:plotVisOnly val="1"/>
    <c:dispBlanksAs val="span"/>
    <c:showDLblsOverMax val="0"/>
  </c:chart>
  <c:spPr>
    <a:noFill/>
    <a:ln>
      <a:noFill/>
    </a:ln>
    <a:effectLst/>
  </c:spPr>
  <c:txPr>
    <a:bodyPr/>
    <a:p>
      <a:pPr>
        <a:defRPr smtId="4294967295">
          <a:solidFill>
            <a:schemeClr val="tx1">
              <a:lumMod val="75000"/>
              <a:lumOff val="25000"/>
            </a:schemeClr>
          </a:solidFill>
          <a:latin typeface="+mj-lt"/>
          <a:cs typeface="Arial" panose="020b0604020202020204" pitchFamily="34" charset="0"/>
        </a:defRPr>
      </a:pPr>
      <a:endParaRPr smtId="4294967295">
        <a:solidFill>
          <a:schemeClr val="tx1">
            <a:lumMod val="75000"/>
            <a:lumOff val="25000"/>
          </a:schemeClr>
        </a:solidFill>
        <a:latin typeface="+mj-lt"/>
        <a:cs typeface="Arial" panose="020b0604020202020204" pitchFamily="34" charset="0"/>
      </a:endParaRPr>
    </a:p>
  </c:txPr>
  <c:externalData r:id="rId1">
    <c:autoUpdate val="0"/>
  </c:externalData>
</c:chartSpace>
</file>

<file path=ppt/charts/chart2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688682436943054"/>
          <c:y val="0"/>
          <c:w val="0.6331131458282471"/>
          <c:h val="1"/>
        </c:manualLayout>
      </c:layout>
      <c:barChart>
        <c:barDir val="bar"/>
        <c:grouping val="clustered"/>
        <c:varyColors val="0"/>
        <c:ser>
          <c:idx val="0"/>
          <c:order val="0"/>
          <c:invertIfNegative val="1"/>
          <c:dPt>
            <c:idx val="0"/>
            <c:invertIfNegative val="1"/>
            <c:spPr>
              <a:solidFill>
                <a:srgbClr val="54A4E4"/>
              </a:solidFill>
            </c:spPr>
          </c:dPt>
          <c:dPt>
            <c:idx val="1"/>
            <c:invertIfNegative val="1"/>
            <c:spPr>
              <a:solidFill>
                <a:srgbClr val="83E7AF"/>
              </a:solidFill>
            </c:spPr>
          </c:dPt>
          <c:dPt>
            <c:idx val="2"/>
            <c:invertIfNegative val="1"/>
            <c:spPr>
              <a:solidFill>
                <a:srgbClr val="FFE59F"/>
              </a:solidFill>
            </c:spPr>
          </c:dPt>
          <c:dPt>
            <c:idx val="3"/>
            <c:invertIfNegative val="1"/>
            <c:spPr>
              <a:solidFill>
                <a:srgbClr val="FE9D93"/>
              </a:solidFill>
            </c:spPr>
          </c:dPt>
          <c:dPt>
            <c:idx val="4"/>
            <c:invertIfNegative val="1"/>
            <c:spPr>
              <a:solidFill>
                <a:srgbClr val="F6F6F6"/>
              </a:solidFill>
            </c:spPr>
          </c:dPt>
          <c:dLbls>
            <c:dLbl>
              <c:idx val="0"/>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1"/>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2"/>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3"/>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4"/>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showLegendKey val="0"/>
            <c:showVal val="0"/>
            <c:showCatName val="0"/>
            <c:showSerName val="0"/>
            <c:showPercent val="0"/>
            <c:showBubbleSize val="0"/>
            <c:showLeaderLines val="0"/>
            <c:extLst/>
          </c:dLbls>
          <c:cat>
            <c:strRef>
              <c:f>Sheet1!$A$2:$A$6</c:f>
              <c:strCache>
                <c:ptCount val="5"/>
                <c:pt idx="0">
                  <c:v>Fully agree</c:v>
                </c:pt>
                <c:pt idx="1">
                  <c:v>Tend to agree</c:v>
                </c:pt>
                <c:pt idx="2">
                  <c:v>Partly agree</c:v>
                </c:pt>
                <c:pt idx="3">
                  <c:v>Disagree</c:v>
                </c:pt>
                <c:pt idx="4">
                  <c:v>No opinion</c:v>
                </c:pt>
              </c:strCache>
            </c:strRef>
          </c:cat>
          <c:val>
            <c:numRef>
              <c:f>Sheet1!$B$2:$B$6</c:f>
              <c:numCache>
                <c:ptCount val="5"/>
                <c:pt idx="0">
                  <c:v>1</c:v>
                </c:pt>
                <c:pt idx="1">
                  <c:v>4</c:v>
                </c:pt>
              </c:numCache>
            </c:numRef>
          </c:val>
        </c:ser>
        <c:dLbls>
          <c:showLegendKey val="0"/>
          <c:showVal val="0"/>
          <c:showCatName val="0"/>
          <c:showSerName val="0"/>
          <c:showPercent val="0"/>
          <c:showBubbleSize val="0"/>
          <c:showLeaderLines val="0"/>
        </c:dLbls>
        <c:gapWidth val="25"/>
        <c:overlap val="100"/>
        <c:axId val="356951184"/>
        <c:axId val="356953264"/>
      </c:barChart>
      <c:catAx>
        <c:axId val="356951184"/>
        <c:scaling>
          <c:orientation val="maxMin"/>
        </c:scaling>
        <c:delete val="0"/>
        <c:axPos val="l"/>
        <c:numFmt formatCode="General" sourceLinked="1"/>
        <c:majorTickMark val="none"/>
        <c:minorTickMark val="none"/>
        <c:spPr>
          <a:noFill/>
          <a:ln w="9525" cap="flat" cmpd="sng" algn="ctr">
            <a:solidFill>
              <a:sysClr val="window" lastClr="FFFFFF">
                <a:lumMod val="85000"/>
              </a:sysClr>
            </a:solidFill>
            <a:round/>
          </a:ln>
          <a:effectLst/>
        </c:spPr>
        <c:txPr>
          <a:bodyPr rot="-60000000" spcFirstLastPara="1" vertOverflow="ellipsis" vert="horz" wrap="square" anchor="ctr" anchorCtr="1"/>
          <a:p>
            <a:pPr>
              <a:defRPr sz="900" b="0" i="0" u="none" strike="noStrike" kern="1200" baseline="0" smtId="4294967295">
                <a:solidFill>
                  <a:schemeClr val="tx1">
                    <a:lumMod val="65000"/>
                    <a:lumOff val="35000"/>
                  </a:schemeClr>
                </a:solidFill>
                <a:latin typeface="+mj-lt"/>
                <a:ea typeface="+mn-ea"/>
                <a:cs typeface="Arial" panose="020b0604020202020204" pitchFamily="34" charset="0"/>
              </a:defRPr>
            </a:pPr>
            <a:endParaRPr sz="900" b="0" i="0" u="none" strike="noStrike" kern="1200" baseline="0" smtId="4294967295">
              <a:solidFill>
                <a:schemeClr val="tx1">
                  <a:lumMod val="65000"/>
                  <a:lumOff val="35000"/>
                </a:schemeClr>
              </a:solidFill>
              <a:latin typeface="+mj-lt"/>
              <a:ea typeface="+mn-ea"/>
              <a:cs typeface="Arial" panose="020b0604020202020204" pitchFamily="34" charset="0"/>
            </a:endParaRPr>
          </a:p>
        </c:txPr>
        <c:crossAx val="356953264"/>
        <c:crosses val="autoZero"/>
        <c:auto val="0"/>
        <c:lblAlgn val="ctr"/>
        <c:lblOffset/>
        <c:noMultiLvlLbl val="0"/>
      </c:catAx>
      <c:valAx>
        <c:axId val="356953264"/>
        <c:scaling>
          <c:orientation/>
        </c:scaling>
        <c:delete val="1"/>
        <c:axPos val="t"/>
        <c:numFmt formatCode="General" sourceLinked="1"/>
        <c:majorTickMark val="none"/>
        <c:minorTickMark val="none"/>
        <c:crossAx val="356951184"/>
        <c:crossBetween val="between"/>
      </c:valAx>
      <c:spPr>
        <a:noFill/>
        <a:ln>
          <a:noFill/>
        </a:ln>
        <a:effectLst/>
      </c:spPr>
    </c:plotArea>
    <c:plotVisOnly val="1"/>
    <c:dispBlanksAs val="gap"/>
    <c:showDLblsOverMax val="0"/>
  </c:chart>
  <c:spPr>
    <a:noFill/>
    <a:ln>
      <a:noFill/>
    </a:ln>
    <a:effectLst/>
  </c:spPr>
  <c:txPr>
    <a:bodyPr/>
    <a:p>
      <a:pPr>
        <a:defRPr sz="900" smtId="4294967295">
          <a:latin typeface="+mj-lt"/>
          <a:cs typeface="Arial" panose="020b0604020202020204" pitchFamily="34" charset="0"/>
        </a:defRPr>
      </a:pPr>
      <a:endParaRPr sz="900" smtId="4294967295">
        <a:latin typeface="+mj-lt"/>
        <a:cs typeface="Arial" panose="020b0604020202020204" pitchFamily="34" charset="0"/>
      </a:endParaRPr>
    </a:p>
  </c:txPr>
  <c:externalData r:id="rId1">
    <c:autoUpdate val="0"/>
  </c:externalData>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789296604692936"/>
          <c:y val="0.03941664472222328"/>
          <c:w val="0.20155589282512665"/>
          <c:h val="0.8733682036399841"/>
        </c:manualLayout>
      </c:layout>
      <c:barChart>
        <c:barDir val="bar"/>
        <c:grouping val="percentStacked"/>
        <c:varyColors val="0"/>
        <c:ser>
          <c:idx val="0"/>
          <c:order val="0"/>
          <c:spPr>
            <a:noFill/>
          </c:spPr>
          <c:invertIfNegative val="1"/>
          <c:dLbls>
            <c:dLbl>
              <c:idx val="0"/>
              <c:txPr>
                <a:bodyPr/>
                <a:p>
                  <a:pPr algn="ctr">
                    <a:defRPr sz="738" i="0" u="sng" spc="100" smtId="4294967295"/>
                  </a:pPr>
                  <a:endParaRPr sz="738" i="0" u="sng" spc="100" smtId="4294967295"/>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1"/>
              <c:txPr>
                <a:bodyPr/>
                <a:p>
                  <a:pPr algn="ctr">
                    <a:defRPr sz="738" i="0" u="none" smtId="4294967295"/>
                  </a:pPr>
                  <a:endParaRPr sz="738" i="0" u="none" smtId="4294967295"/>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2"/>
              <c:txPr>
                <a:bodyPr/>
                <a:p>
                  <a:pPr algn="ctr">
                    <a:defRPr sz="738" i="0" u="none" smtId="4294967295"/>
                  </a:pPr>
                  <a:endParaRPr sz="738" i="0" u="none" smtId="4294967295"/>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3"/>
              <c:txPr>
                <a:bodyPr/>
                <a:p>
                  <a:pPr algn="ctr">
                    <a:defRPr sz="738" i="0" u="none" smtId="4294967295"/>
                  </a:pPr>
                  <a:endParaRPr sz="738" i="0" u="none" smtId="4294967295"/>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4"/>
              <c:txPr>
                <a:bodyPr/>
                <a:p>
                  <a:pPr algn="ctr">
                    <a:defRPr sz="738" i="0" u="none" smtId="4294967295"/>
                  </a:pPr>
                  <a:endParaRPr sz="738" i="0" u="none" smtId="4294967295"/>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5"/>
              <c:txPr>
                <a:bodyPr/>
                <a:p>
                  <a:pPr algn="ctr">
                    <a:defRPr sz="738" i="0" u="none" smtId="4294967295"/>
                  </a:pPr>
                  <a:endParaRPr sz="738" i="0" u="none" smtId="4294967295"/>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6"/>
              <c:txPr>
                <a:bodyPr/>
                <a:p>
                  <a:pPr algn="ctr">
                    <a:defRPr sz="738" i="0" u="none" smtId="4294967295"/>
                  </a:pPr>
                  <a:endParaRPr sz="738" i="0" u="none" smtId="4294967295"/>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7"/>
              <c:txPr>
                <a:bodyPr/>
                <a:p>
                  <a:pPr algn="ctr">
                    <a:defRPr sz="738" i="0" u="none" smtId="4294967295"/>
                  </a:pPr>
                  <a:endParaRPr sz="738" i="0" u="none" smtId="4294967295"/>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8"/>
              <c:txPr>
                <a:bodyPr/>
                <a:p>
                  <a:pPr algn="ctr">
                    <a:defRPr sz="738" i="0" u="none" smtId="4294967295"/>
                  </a:pPr>
                  <a:endParaRPr sz="738" i="0" u="none" smtId="4294967295"/>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9"/>
              <c:txPr>
                <a:bodyPr/>
                <a:p>
                  <a:pPr algn="ctr">
                    <a:defRPr sz="738" i="0" u="none" smtId="4294967295"/>
                  </a:pPr>
                  <a:endParaRPr sz="738" i="0" u="none" smtId="4294967295"/>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10"/>
              <c:txPr>
                <a:bodyPr/>
                <a:p>
                  <a:pPr algn="ctr">
                    <a:defRPr sz="738" i="0" u="none" smtId="4294967295"/>
                  </a:pPr>
                  <a:endParaRPr sz="738" i="0" u="none" smtId="4294967295"/>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11"/>
              <c:txPr>
                <a:bodyPr/>
                <a:p>
                  <a:pPr algn="ctr">
                    <a:defRPr sz="738" i="0" u="none" smtId="4294967295"/>
                  </a:pPr>
                  <a:endParaRPr sz="738" i="0" u="none" smtId="4294967295"/>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txPr>
              <a:bodyPr/>
              <a:p>
                <a:pPr algn="ctr">
                  <a:defRPr sz="738" smtId="4294967295"/>
                </a:pPr>
                <a:endParaRPr sz="738" smtId="4294967295"/>
              </a:p>
            </c:txPr>
            <c:dLblPos val="inEnd"/>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val>
            <c:numRef>
              <c:f>Blad1!$B$2:$B$13</c:f>
              <c:numCache>
                <c:ptCount val="12"/>
                <c:pt idx="0">
                  <c:v>1</c:v>
                </c:pt>
                <c:pt idx="1">
                  <c:v>1</c:v>
                </c:pt>
                <c:pt idx="2">
                  <c:v>1</c:v>
                </c:pt>
                <c:pt idx="3">
                  <c:v>1</c:v>
                </c:pt>
                <c:pt idx="4">
                  <c:v>1</c:v>
                </c:pt>
                <c:pt idx="5">
                  <c:v>1</c:v>
                </c:pt>
                <c:pt idx="6">
                  <c:v>1</c:v>
                </c:pt>
                <c:pt idx="7">
                  <c:v>1</c:v>
                </c:pt>
                <c:pt idx="8">
                  <c:v>1</c:v>
                </c:pt>
                <c:pt idx="9">
                  <c:v>1</c:v>
                </c:pt>
                <c:pt idx="10">
                  <c:v>1</c:v>
                </c:pt>
                <c:pt idx="11">
                  <c:v>1</c:v>
                </c:pt>
              </c:numCache>
            </c:numRef>
          </c:val>
          <c:extLst>
            <c:ext xmlns:c15="http://schemas.microsoft.com/office/drawing/2012/chart" uri="{02D57815-91ED-43cb-92C2-25804820EDAC}">
              <c15:datalabelsRange xmlns:c15="http://schemas.microsoft.com/office/drawing/2012/chart">
                <c15:f>Blad1!$A$2:$A$13</c15:f>
                <c15:dlblRangeCache>
                  <c:ptCount val="12"/>
                  <c:pt idx="0">
                    <c:v>VOICE INDEX</c:v>
                  </c:pt>
                  <c:pt idx="1">
                    <c:v>☆ Enthusiasm</c:v>
                  </c:pt>
                  <c:pt idx="2">
                    <c:v>☆ Inclusion</c:v>
                  </c:pt>
                  <c:pt idx="3">
                    <c:v>☆ Clarity A</c:v>
                  </c:pt>
                  <c:pt idx="4">
                    <c:v>☆ Clarity B</c:v>
                  </c:pt>
                  <c:pt idx="5">
                    <c:v>☆ Efficiency</c:v>
                  </c:pt>
                  <c:pt idx="6">
                    <c:v>☆ Value</c:v>
                  </c:pt>
                  <c:pt idx="7">
                    <c:v>☆ Recognition</c:v>
                  </c:pt>
                  <c:pt idx="8">
                    <c:v>☆ Development</c:v>
                  </c:pt>
                  <c:pt idx="9">
                    <c:v>☆ Autonomy</c:v>
                  </c:pt>
                  <c:pt idx="10">
                    <c:v>☆ Balance</c:v>
                  </c:pt>
                  <c:pt idx="11">
                    <c:v>Butterfly rating</c:v>
                  </c:pt>
                </c15:dlblRangeCache>
              </c15:datalabelsRange>
            </c:ext>
          </c:extLst>
        </c:ser>
        <c:dLbls>
          <c:showLegendKey val="0"/>
          <c:showVal val="0"/>
          <c:showCatName val="0"/>
          <c:showSerName val="0"/>
          <c:showPercent val="0"/>
          <c:showBubbleSize val="0"/>
          <c:showLeaderLines val="0"/>
        </c:dLbls>
        <c:gapWidth/>
        <c:overlap/>
        <c:axId val="1264704928"/>
        <c:axId val="1264701600"/>
      </c:barChart>
      <c:catAx>
        <c:axId val="1264704928"/>
        <c:scaling>
          <c:orientation val="maxMin"/>
        </c:scaling>
        <c:delete val="1"/>
        <c:axPos val="l"/>
        <c:numFmt formatCode="General" sourceLinked="1"/>
        <c:majorTickMark val="none"/>
        <c:minorTickMark val="none"/>
        <c:crossAx val="1264701600"/>
        <c:auto val="0"/>
        <c:lblAlgn val="ctr"/>
        <c:lblOffset/>
        <c:noMultiLvlLbl val="0"/>
      </c:catAx>
      <c:valAx>
        <c:axId val="1264701600"/>
        <c:scaling>
          <c:orientation/>
          <c:max val="1"/>
        </c:scaling>
        <c:delete val="1"/>
        <c:axPos val="t"/>
        <c:numFmt formatCode="General" sourceLinked="1"/>
        <c:majorTickMark val="out"/>
        <c:minorTickMark val="none"/>
        <c:crossAx val="1264704928"/>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nchor="b" anchorCtr="1"/>
    <a:p>
      <a:pPr>
        <a:defRPr sz="800" b="1" smtId="4294967295">
          <a:latin typeface="+mj-lt"/>
          <a:cs typeface="Arial" panose="020b0604020202020204" pitchFamily="34" charset="0"/>
        </a:defRPr>
      </a:pPr>
      <a:endParaRPr sz="800" b="1" smtId="4294967295">
        <a:latin typeface="+mj-lt"/>
        <a:cs typeface="Arial" panose="020b0604020202020204" pitchFamily="34" charset="0"/>
      </a:endParaRPr>
    </a:p>
  </c:txPr>
  <c:externalData r:id="rId1">
    <c:autoUpdate val="0"/>
  </c:externalData>
</c:chartSpace>
</file>

<file path=ppt/charts/chart3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279148697853088"/>
          <c:y val="0.08202796429395676"/>
          <c:w val="0.8788050413131714"/>
          <c:h val="0.866969108581543"/>
        </c:manualLayout>
      </c:layout>
      <c:areaChart>
        <c:varyColors val="0"/>
        <c:ser>
          <c:idx val="1"/>
          <c:order val="0"/>
          <c:tx>
            <c:strRef>
              <c:f>Sheet1!$B$1</c:f>
              <c:strCache>
                <c:ptCount val="1"/>
              </c:strCache>
            </c:strRef>
          </c:tx>
          <c:spPr>
            <a:solidFill>
              <a:srgbClr val="FFFFFF">
                <a:lumMod val="95000"/>
                <a:alpha val="50000"/>
              </a:srgbClr>
            </a:solidFill>
            <a:ln>
              <a:noFill/>
            </a:ln>
            <a:effectLst/>
          </c:spPr>
          <c:cat>
            <c:numRef>
              <c:f>Sheet1!$A$2:$A$3</c:f>
              <c:numCache>
                <c:formatCode>m/d/yyyy</c:formatCode>
                <c:ptCount val="2"/>
                <c:pt idx="0">
                  <c:v>45078.291666666664</c:v>
                </c:pt>
                <c:pt idx="1">
                  <c:v>45252.416666666664</c:v>
                </c:pt>
              </c:numCache>
            </c:numRef>
          </c:cat>
          <c:val>
            <c:numRef>
              <c:f>Sheet1!$B$2:$B$3</c:f>
              <c:numCache>
                <c:formatCode>General</c:formatCode>
                <c:ptCount val="2"/>
                <c:pt idx="0">
                  <c:v>95</c:v>
                </c:pt>
                <c:pt idx="1">
                  <c:v>73</c:v>
                </c:pt>
              </c:numCache>
            </c:numRef>
          </c:val>
          <c:extLst>
            <c:ext xmlns:c16="http://schemas.microsoft.com/office/drawing/2014/chart" uri="{C3380CC4-5D6E-409C-BE32-E72D297353CC}">
              <c16:uniqueId val="{00000000-E28C-4CAC-980B-225C7863AD7A}"/>
            </c:ext>
          </c:extLst>
        </c:ser>
        <c:dLbls>
          <c:showLegendKey val="0"/>
          <c:showVal val="0"/>
          <c:showCatName val="0"/>
          <c:showSerName val="0"/>
          <c:showPercent val="0"/>
          <c:showBubbleSize val="0"/>
          <c:showLeaderLines val="0"/>
        </c:dLbls>
        <c:axId val="399611007"/>
        <c:axId val="398601599"/>
      </c:areaChart>
      <c:lineChart>
        <c:grouping/>
        <c:varyColors val="0"/>
        <c:ser>
          <c:idx val="3"/>
          <c:order val="1"/>
          <c:tx>
            <c:strRef>
              <c:f>Sheet1!$E$1</c:f>
              <c:strCache>
                <c:ptCount val="1"/>
              </c:strCache>
            </c:strRef>
          </c:tx>
          <c:spPr>
            <a:ln w="19050" cap="rnd">
              <a:solidFill>
                <a:sysClr val="window" lastClr="FFFFFF">
                  <a:lumMod val="75000"/>
                </a:sysClr>
              </a:solidFill>
              <a:prstDash val="dash"/>
              <a:round/>
            </a:ln>
            <a:effectLst/>
          </c:spPr>
          <c:marker>
            <c:symbol val="circle"/>
            <c:size val="7"/>
            <c:spPr>
              <a:solidFill>
                <a:sysClr val="window" lastClr="FFFFFF"/>
              </a:solidFill>
              <a:ln w="19050">
                <a:solidFill>
                  <a:sysClr val="window" lastClr="FFFFFF">
                    <a:lumMod val="75000"/>
                  </a:sysClr>
                </a:solidFill>
              </a:ln>
              <a:effectLst/>
            </c:spPr>
          </c:marker>
          <c:cat>
            <c:numRef>
              <c:f>Sheet1!$A$2:$A$3</c:f>
              <c:numCache>
                <c:formatCode>m/d/yyyy</c:formatCode>
                <c:ptCount val="2"/>
                <c:pt idx="0">
                  <c:v>45078.291666666664</c:v>
                </c:pt>
                <c:pt idx="1">
                  <c:v>45252.416666666664</c:v>
                </c:pt>
              </c:numCache>
            </c:numRef>
          </c:cat>
          <c:val>
            <c:numRef>
              <c:f>Sheet1!$C$2:$C$3</c:f>
              <c:numCache>
                <c:formatCode>General</c:formatCode>
                <c:ptCount val="2"/>
                <c:pt idx="0">
                  <c:v>0</c:v>
                </c:pt>
                <c:pt idx="1">
                  <c:v>73</c:v>
                </c:pt>
              </c:numCache>
            </c:numRef>
          </c:val>
          <c:smooth val="0"/>
          <c:extLst>
            <c:ext xmlns:c16="http://schemas.microsoft.com/office/drawing/2014/chart" uri="{C3380CC4-5D6E-409C-BE32-E72D297353CC}">
              <c16:uniqueId val="{00000001-E28C-4CAC-980B-225C7863AD7A}"/>
            </c:ext>
          </c:extLst>
        </c:ser>
        <c:ser>
          <c:idx val="0"/>
          <c:order val="2"/>
          <c:tx>
            <c:strRef>
              <c:f>Sheet1!$C$1</c:f>
              <c:strCache>
                <c:ptCount val="1"/>
              </c:strCache>
            </c:strRef>
          </c:tx>
          <c:spPr>
            <a:ln w="19050" cap="rnd">
              <a:solidFill>
                <a:srgbClr val="4D4D4D"/>
              </a:solidFill>
              <a:round/>
            </a:ln>
            <a:effectLst/>
          </c:spPr>
          <c:marker>
            <c:symbol val="circle"/>
            <c:size val="7"/>
            <c:spPr>
              <a:solidFill>
                <a:srgbClr val="FAFAFA"/>
              </a:solidFill>
              <a:ln w="19050">
                <a:solidFill>
                  <a:srgbClr val="4D4D4D"/>
                </a:solidFill>
              </a:ln>
              <a:effectLst/>
            </c:spPr>
          </c:marker>
          <c:cat>
            <c:numRef>
              <c:f>Sheet1!$A$2:$A$3</c:f>
              <c:numCache>
                <c:formatCode>m/d/yyyy</c:formatCode>
                <c:ptCount val="2"/>
                <c:pt idx="0">
                  <c:v>45078.291666666664</c:v>
                </c:pt>
                <c:pt idx="1">
                  <c:v>45252.416666666664</c:v>
                </c:pt>
              </c:numCache>
            </c:numRef>
          </c:cat>
          <c:val>
            <c:numRef>
              <c:f>Sheet1!$D$2:$D$3</c:f>
              <c:numCache>
                <c:formatCode>General</c:formatCode>
                <c:ptCount val="2"/>
                <c:pt idx="0">
                  <c:v>95</c:v>
                </c:pt>
                <c:pt idx="1">
                  <c:v>73</c:v>
                </c:pt>
              </c:numCache>
            </c:numRef>
          </c:val>
          <c:smooth val="0"/>
          <c:extLst>
            <c:ext xmlns:c16="http://schemas.microsoft.com/office/drawing/2014/chart" uri="{C3380CC4-5D6E-409C-BE32-E72D297353CC}">
              <c16:uniqueId val="{00000002-E28C-4CAC-980B-225C7863AD7A}"/>
            </c:ext>
          </c:extLst>
        </c:ser>
        <c:ser>
          <c:idx val="2"/>
          <c:order val="3"/>
          <c:tx>
            <c:strRef>
              <c:f>Sheet1!$D$1</c:f>
              <c:strCache>
                <c:ptCount val="1"/>
              </c:strCache>
            </c:strRef>
          </c:tx>
          <c:spPr>
            <a:ln w="28575" cap="rnd">
              <a:noFill/>
              <a:round/>
            </a:ln>
            <a:effectLst/>
          </c:spPr>
          <c:marker>
            <c:symbol val="circle"/>
            <c:size val="10"/>
            <c:spPr>
              <a:solidFill>
                <a:srgbClr val="4A4A49"/>
              </a:solidFill>
              <a:ln w="25400">
                <a:solidFill>
                  <a:schemeClr val="bg1"/>
                </a:solidFill>
              </a:ln>
              <a:effectLst/>
            </c:spPr>
          </c:marker>
          <c:dLbls>
            <c:dLbl>
              <c:idx val="0"/>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dLbl>
              <c:idx val="1"/>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197" b="0" i="0" u="none" strike="noStrike"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showLeaderLines val="0"/>
            <c:extLst>
              <c:ext xmlns:c15="http://schemas.microsoft.com/office/drawing/2012/chart" uri="{CE6537A1-D6FC-4f65-9D91-7224C49458BB}">
                <c15:spPr>
                  <a:prstGeom prst="roundRect">
                    <a:avLst/>
                  </a:prstGeom>
                  <a:noFill/>
                  <a:ln>
                    <a:noFill/>
                  </a:ln>
                </c15:spPr>
              </c:ext>
            </c:extLst>
          </c:dLbls>
          <c:cat>
            <c:numRef>
              <c:f>Sheet1!$A$2:$A$3</c:f>
              <c:numCache>
                <c:formatCode>m/d/yyyy</c:formatCode>
                <c:ptCount val="2"/>
                <c:pt idx="0">
                  <c:v>45078.291666666664</c:v>
                </c:pt>
                <c:pt idx="1">
                  <c:v>45252.416666666664</c:v>
                </c:pt>
              </c:numCache>
            </c:numRef>
          </c:cat>
          <c:val>
            <c:numRef>
              <c:f>Sheet1!$E$2:$E$3</c:f>
              <c:numCache>
                <c:formatCode>##0</c:formatCode>
                <c:ptCount val="2"/>
                <c:pt idx="1">
                  <c:v>73</c:v>
                </c:pt>
              </c:numCache>
            </c:numRef>
          </c:val>
          <c:smooth val="1"/>
          <c:extLst>
            <c:ext xmlns:c16="http://schemas.microsoft.com/office/drawing/2014/chart" uri="{C3380CC4-5D6E-409C-BE32-E72D297353CC}">
              <c16:uniqueId val="{00000004-E28C-4CAC-980B-225C7863AD7A}"/>
            </c:ext>
          </c:extLst>
        </c:ser>
        <c:dLbls>
          <c:showLegendKey val="0"/>
          <c:showVal val="0"/>
          <c:showCatName val="0"/>
          <c:showSerName val="0"/>
          <c:showPercent val="0"/>
          <c:showBubbleSize val="0"/>
          <c:showLeaderLines val="0"/>
        </c:dLbls>
        <c:axId val="399611007"/>
        <c:axId val="398601599"/>
      </c:lineChart>
      <c:dateAx>
        <c:axId val="399611007"/>
        <c:scaling>
          <c:orientation/>
        </c:scaling>
        <c:delete val="0"/>
        <c:axPos val="b"/>
        <c:majorGridlines>
          <c:spPr>
            <a:ln w="9525" cap="flat" cmpd="sng" algn="ctr">
              <a:solidFill>
                <a:sysClr val="window" lastClr="FFFFFF">
                  <a:lumMod val="85000"/>
                </a:sysClr>
              </a:solidFill>
              <a:round/>
            </a:ln>
            <a:effectLst/>
          </c:spPr>
        </c:majorGridlines>
        <c:numFmt formatCode="[$-0409]MMM" sourceLinked="0"/>
        <c:majorTickMark val="none"/>
        <c:minorTickMark val="none"/>
        <c:spPr>
          <a:noFill/>
          <a:ln w="9525" cap="flat" cmpd="sng" algn="ctr">
            <a:solidFill>
              <a:schemeClr val="tx1">
                <a:lumMod val="15000"/>
                <a:lumOff val="85000"/>
              </a:schemeClr>
            </a:solidFill>
            <a:round/>
          </a:ln>
          <a:effectLst/>
        </c:spPr>
        <c:txPr>
          <a:bodyPr rot="0" spcFirstLastPara="1" vertOverflow="ellipsis" wrap="square" anchor="ctr" anchorCtr="1"/>
          <a:p>
            <a:pPr>
              <a:defRPr sz="8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8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8601599"/>
        <c:crosses val="autoZero"/>
        <c:auto val="0"/>
        <c:lblOffset/>
        <c:baseTimeUnit val="days"/>
        <c:majorUnit val="1"/>
        <c:majorTimeUnit val="months"/>
        <c:minorUnit val="1"/>
        <c:minorTimeUnit val="months"/>
      </c:dateAx>
      <c:valAx>
        <c:axId val="398601599"/>
        <c:scaling>
          <c:orientation/>
          <c:max val="100"/>
          <c:min val="0"/>
        </c:scaling>
        <c:delete val="0"/>
        <c:axPos val="l"/>
        <c:majorGridlines>
          <c:spPr>
            <a:ln w="9525" cap="flat" cmpd="sng" algn="ctr">
              <a:solidFill>
                <a:sysClr val="window" lastClr="FFFFFF">
                  <a:lumMod val="85000"/>
                </a:sysClr>
              </a:solidFill>
              <a:round/>
            </a:ln>
            <a:effectLst/>
          </c:spPr>
        </c:majorGridlines>
        <c:numFmt formatCode="##0" sourceLinked="0"/>
        <c:majorTickMark val="none"/>
        <c:minorTickMark val="none"/>
        <c:spPr>
          <a:noFill/>
          <a:ln>
            <a:noFill/>
          </a:ln>
          <a:effectLst/>
        </c:spPr>
        <c:txPr>
          <a:bodyPr rot="-60000000" spcFirstLastPara="1" vertOverflow="ellipsis" vert="horz" wrap="square" anchor="ctr" anchorCtr="1"/>
          <a:p>
            <a:pPr>
              <a:defRPr sz="10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0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9611007"/>
        <c:crosses val="autoZero"/>
        <c:crossBetween val="midCat"/>
        <c:majorUnit val="25"/>
        <c:minorUnit val="10"/>
      </c:valAx>
      <c:spPr>
        <a:noFill/>
        <a:ln w="9525">
          <a:solidFill>
            <a:sysClr val="window" lastClr="FFFFFF">
              <a:lumMod val="85000"/>
            </a:sysClr>
          </a:solidFill>
        </a:ln>
        <a:effectLst/>
      </c:spPr>
    </c:plotArea>
    <c:plotVisOnly val="1"/>
    <c:dispBlanksAs val="span"/>
    <c:showDLblsOverMax val="0"/>
  </c:chart>
  <c:spPr>
    <a:noFill/>
    <a:ln>
      <a:noFill/>
    </a:ln>
    <a:effectLst/>
  </c:spPr>
  <c:txPr>
    <a:bodyPr/>
    <a:p>
      <a:pPr>
        <a:defRPr smtId="4294967295">
          <a:solidFill>
            <a:schemeClr val="tx1">
              <a:lumMod val="75000"/>
              <a:lumOff val="25000"/>
            </a:schemeClr>
          </a:solidFill>
          <a:latin typeface="+mj-lt"/>
          <a:cs typeface="Arial" panose="020b0604020202020204" pitchFamily="34" charset="0"/>
        </a:defRPr>
      </a:pPr>
      <a:endParaRPr smtId="4294967295">
        <a:solidFill>
          <a:schemeClr val="tx1">
            <a:lumMod val="75000"/>
            <a:lumOff val="25000"/>
          </a:schemeClr>
        </a:solidFill>
        <a:latin typeface="+mj-lt"/>
        <a:cs typeface="Arial" panose="020b0604020202020204" pitchFamily="34" charset="0"/>
      </a:endParaRPr>
    </a:p>
  </c:txPr>
  <c:externalData r:id="rId1">
    <c:autoUpdate val="0"/>
  </c:externalData>
</c:chartSpace>
</file>

<file path=ppt/charts/chart3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36688682436943054"/>
          <c:y val="0"/>
          <c:w val="0.6331131458282471"/>
          <c:h val="1"/>
        </c:manualLayout>
      </c:layout>
      <c:barChart>
        <c:barDir val="bar"/>
        <c:grouping val="clustered"/>
        <c:varyColors val="0"/>
        <c:ser>
          <c:idx val="0"/>
          <c:order val="0"/>
          <c:invertIfNegative val="1"/>
          <c:dPt>
            <c:idx val="0"/>
            <c:invertIfNegative val="1"/>
            <c:spPr>
              <a:solidFill>
                <a:srgbClr val="54A4E4"/>
              </a:solidFill>
            </c:spPr>
          </c:dPt>
          <c:dPt>
            <c:idx val="1"/>
            <c:invertIfNegative val="1"/>
            <c:spPr>
              <a:solidFill>
                <a:srgbClr val="83E7AF"/>
              </a:solidFill>
            </c:spPr>
          </c:dPt>
          <c:dPt>
            <c:idx val="2"/>
            <c:invertIfNegative val="1"/>
            <c:spPr>
              <a:solidFill>
                <a:srgbClr val="FFE59F"/>
              </a:solidFill>
            </c:spPr>
          </c:dPt>
          <c:dPt>
            <c:idx val="3"/>
            <c:invertIfNegative val="1"/>
            <c:spPr>
              <a:solidFill>
                <a:srgbClr val="FE9D93"/>
              </a:solidFill>
            </c:spPr>
          </c:dPt>
          <c:dPt>
            <c:idx val="4"/>
            <c:invertIfNegative val="1"/>
            <c:spPr>
              <a:solidFill>
                <a:srgbClr val="F6F6F6"/>
              </a:solidFill>
            </c:spPr>
          </c:dPt>
          <c:dLbls>
            <c:dLbl>
              <c:idx val="0"/>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dLbl>
              <c:idx val="1"/>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2"/>
              <c:txPr>
                <a:bodyPr/>
                <a:p>
                  <a:pPr>
                    <a:defRPr b="1" smtId="4294967295">
                      <a:solidFill>
                        <a:srgbClr val="4E5758"/>
                      </a:solidFill>
                    </a:defRPr>
                  </a:pPr>
                  <a:endParaRPr b="1" smtId="4294967295">
                    <a:solidFill>
                      <a:srgbClr val="4E5758"/>
                    </a:solidFill>
                  </a:endParaRPr>
                </a:p>
              </c:txPr>
              <c:dLblPos val="ctr"/>
              <c:showLegendKey val="0"/>
              <c:showVal val="1"/>
              <c:showCatName val="0"/>
              <c:showSerName val="0"/>
              <c:showPercent val="0"/>
              <c:showBubbleSize val="0"/>
              <c:extLst/>
            </c:dLbl>
            <c:dLbl>
              <c:idx val="3"/>
              <c:txPr>
                <a:bodyPr/>
                <a:p>
                  <a:pPr>
                    <a:defRPr b="1" smtId="4294967295">
                      <a:solidFill>
                        <a:srgbClr val="FFFFFF"/>
                      </a:solidFill>
                    </a:defRPr>
                  </a:pPr>
                  <a:endParaRPr b="1" smtId="4294967295">
                    <a:solidFill>
                      <a:srgbClr val="FFFFFF"/>
                    </a:solidFill>
                  </a:endParaRPr>
                </a:p>
              </c:txPr>
              <c:dLblPos val="ctr"/>
              <c:showLegendKey val="0"/>
              <c:showVal val="1"/>
              <c:showCatName val="0"/>
              <c:showSerName val="0"/>
              <c:showPercent val="0"/>
              <c:showBubbleSize val="0"/>
              <c:extLst/>
            </c:dLbl>
            <c:dLbl>
              <c:idx val="4"/>
              <c:txPr>
                <a:bodyPr/>
                <a:p>
                  <a:pPr>
                    <a:defRPr b="1" smtId="4294967295">
                      <a:solidFill>
                        <a:srgbClr val="4E5758"/>
                      </a:solidFill>
                    </a:defRPr>
                  </a:pPr>
                  <a:endParaRPr b="1" smtId="4294967295">
                    <a:solidFill>
                      <a:srgbClr val="4E5758"/>
                    </a:solidFill>
                  </a:endParaRPr>
                </a:p>
              </c:txPr>
              <c:dLblPos val="inBase"/>
              <c:showLegendKey val="0"/>
              <c:showVal val="1"/>
              <c:showCatName val="0"/>
              <c:showSerName val="0"/>
              <c:showPercent val="0"/>
              <c:showBubbleSize val="0"/>
              <c:extLst/>
            </c:dLbl>
            <c:showLegendKey val="0"/>
            <c:showVal val="0"/>
            <c:showCatName val="0"/>
            <c:showSerName val="0"/>
            <c:showPercent val="0"/>
            <c:showBubbleSize val="0"/>
            <c:showLeaderLines val="0"/>
            <c:extLst/>
          </c:dLbls>
          <c:cat>
            <c:strRef>
              <c:f>Sheet1!$A$2:$A$6</c:f>
              <c:strCache>
                <c:ptCount val="5"/>
                <c:pt idx="0">
                  <c:v>Completely understood </c:v>
                </c:pt>
                <c:pt idx="1">
                  <c:v>Partially understood </c:v>
                </c:pt>
                <c:pt idx="2">
                  <c:v>Somewhat misunderstood </c:v>
                </c:pt>
                <c:pt idx="3">
                  <c:v>Not understood </c:v>
                </c:pt>
                <c:pt idx="4">
                  <c:v>No opinion</c:v>
                </c:pt>
              </c:strCache>
            </c:strRef>
          </c:cat>
          <c:val>
            <c:numRef>
              <c:f>Sheet1!$B$2:$B$6</c:f>
              <c:numCache>
                <c:ptCount val="5"/>
                <c:pt idx="1">
                  <c:v>3</c:v>
                </c:pt>
                <c:pt idx="2">
                  <c:v>1</c:v>
                </c:pt>
                <c:pt idx="3">
                  <c:v>1</c:v>
                </c:pt>
              </c:numCache>
            </c:numRef>
          </c:val>
        </c:ser>
        <c:dLbls>
          <c:showLegendKey val="0"/>
          <c:showVal val="0"/>
          <c:showCatName val="0"/>
          <c:showSerName val="0"/>
          <c:showPercent val="0"/>
          <c:showBubbleSize val="0"/>
          <c:showLeaderLines val="0"/>
        </c:dLbls>
        <c:gapWidth val="25"/>
        <c:overlap val="100"/>
        <c:axId val="356951184"/>
        <c:axId val="356953264"/>
      </c:barChart>
      <c:catAx>
        <c:axId val="356951184"/>
        <c:scaling>
          <c:orientation val="maxMin"/>
        </c:scaling>
        <c:delete val="0"/>
        <c:axPos val="l"/>
        <c:numFmt formatCode="General" sourceLinked="1"/>
        <c:majorTickMark val="none"/>
        <c:minorTickMark val="none"/>
        <c:spPr>
          <a:noFill/>
          <a:ln w="9525" cap="flat" cmpd="sng" algn="ctr">
            <a:solidFill>
              <a:sysClr val="window" lastClr="FFFFFF">
                <a:lumMod val="85000"/>
              </a:sysClr>
            </a:solidFill>
            <a:round/>
          </a:ln>
          <a:effectLst/>
        </c:spPr>
        <c:txPr>
          <a:bodyPr rot="-60000000" spcFirstLastPara="1" vertOverflow="ellipsis" vert="horz" wrap="square" anchor="ctr" anchorCtr="1"/>
          <a:p>
            <a:pPr>
              <a:defRPr sz="900" b="0" i="0" u="none" strike="noStrike" kern="1200" baseline="0" smtId="4294967295">
                <a:solidFill>
                  <a:schemeClr val="tx1">
                    <a:lumMod val="65000"/>
                    <a:lumOff val="35000"/>
                  </a:schemeClr>
                </a:solidFill>
                <a:latin typeface="+mj-lt"/>
                <a:ea typeface="+mn-ea"/>
                <a:cs typeface="Arial" panose="020b0604020202020204" pitchFamily="34" charset="0"/>
              </a:defRPr>
            </a:pPr>
            <a:endParaRPr sz="900" b="0" i="0" u="none" strike="noStrike" kern="1200" baseline="0" smtId="4294967295">
              <a:solidFill>
                <a:schemeClr val="tx1">
                  <a:lumMod val="65000"/>
                  <a:lumOff val="35000"/>
                </a:schemeClr>
              </a:solidFill>
              <a:latin typeface="+mj-lt"/>
              <a:ea typeface="+mn-ea"/>
              <a:cs typeface="Arial" panose="020b0604020202020204" pitchFamily="34" charset="0"/>
            </a:endParaRPr>
          </a:p>
        </c:txPr>
        <c:crossAx val="356953264"/>
        <c:crosses val="autoZero"/>
        <c:auto val="0"/>
        <c:lblAlgn val="ctr"/>
        <c:lblOffset/>
        <c:noMultiLvlLbl val="0"/>
      </c:catAx>
      <c:valAx>
        <c:axId val="356953264"/>
        <c:scaling>
          <c:orientation/>
        </c:scaling>
        <c:delete val="1"/>
        <c:axPos val="t"/>
        <c:numFmt formatCode="General" sourceLinked="1"/>
        <c:majorTickMark val="none"/>
        <c:minorTickMark val="none"/>
        <c:crossAx val="356951184"/>
        <c:crossBetween val="between"/>
      </c:valAx>
      <c:spPr>
        <a:noFill/>
        <a:ln>
          <a:noFill/>
        </a:ln>
        <a:effectLst/>
      </c:spPr>
    </c:plotArea>
    <c:plotVisOnly val="1"/>
    <c:dispBlanksAs val="gap"/>
    <c:showDLblsOverMax val="0"/>
  </c:chart>
  <c:spPr>
    <a:noFill/>
    <a:ln>
      <a:noFill/>
    </a:ln>
    <a:effectLst/>
  </c:spPr>
  <c:txPr>
    <a:bodyPr/>
    <a:p>
      <a:pPr>
        <a:defRPr sz="900" smtId="4294967295">
          <a:latin typeface="+mj-lt"/>
          <a:cs typeface="Arial" panose="020b0604020202020204" pitchFamily="34" charset="0"/>
        </a:defRPr>
      </a:pPr>
      <a:endParaRPr sz="900" smtId="4294967295">
        <a:latin typeface="+mj-lt"/>
        <a:cs typeface="Arial" panose="020b0604020202020204" pitchFamily="34" charset="0"/>
      </a:endParaRPr>
    </a:p>
  </c:txPr>
  <c:externalData r:id="rId1">
    <c:autoUpdate val="0"/>
  </c:externalData>
</c:chartSpace>
</file>

<file path=ppt/charts/chart3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279148697853088"/>
          <c:y val="0.08202796429395676"/>
          <c:w val="0.8788050413131714"/>
          <c:h val="0.866969108581543"/>
        </c:manualLayout>
      </c:layout>
      <c:areaChart>
        <c:varyColors val="0"/>
        <c:ser>
          <c:idx val="1"/>
          <c:order val="0"/>
          <c:tx>
            <c:strRef>
              <c:f>Sheet1!$B$1</c:f>
              <c:strCache>
                <c:ptCount val="1"/>
              </c:strCache>
            </c:strRef>
          </c:tx>
          <c:spPr>
            <a:solidFill>
              <a:srgbClr val="FFFFFF">
                <a:lumMod val="95000"/>
                <a:alpha val="50000"/>
              </a:srgbClr>
            </a:solidFill>
            <a:ln>
              <a:noFill/>
            </a:ln>
            <a:effectLst/>
          </c:spPr>
          <c:cat>
            <c:numRef>
              <c:f>Sheet1!$A$2</c:f>
              <c:numCache>
                <c:formatCode>m/d/yyyy</c:formatCode>
                <c:ptCount val="1"/>
                <c:pt idx="0">
                  <c:v>45252.416666666664</c:v>
                </c:pt>
              </c:numCache>
            </c:numRef>
          </c:cat>
          <c:val>
            <c:numRef>
              <c:f>Sheet1!$B$2</c:f>
              <c:numCache>
                <c:formatCode>General</c:formatCode>
                <c:ptCount val="1"/>
                <c:pt idx="0">
                  <c:v>47</c:v>
                </c:pt>
              </c:numCache>
            </c:numRef>
          </c:val>
          <c:extLst>
            <c:ext xmlns:c16="http://schemas.microsoft.com/office/drawing/2014/chart" uri="{C3380CC4-5D6E-409C-BE32-E72D297353CC}">
              <c16:uniqueId val="{00000000-E28C-4CAC-980B-225C7863AD7A}"/>
            </c:ext>
          </c:extLst>
        </c:ser>
        <c:dLbls>
          <c:showLegendKey val="0"/>
          <c:showVal val="0"/>
          <c:showCatName val="0"/>
          <c:showSerName val="0"/>
          <c:showPercent val="0"/>
          <c:showBubbleSize val="0"/>
          <c:showLeaderLines val="0"/>
        </c:dLbls>
        <c:axId val="399611007"/>
        <c:axId val="398601599"/>
      </c:areaChart>
      <c:lineChart>
        <c:grouping/>
        <c:varyColors val="0"/>
        <c:ser>
          <c:idx val="3"/>
          <c:order val="1"/>
          <c:tx>
            <c:strRef>
              <c:f>Sheet1!$E$1</c:f>
              <c:strCache>
                <c:ptCount val="1"/>
              </c:strCache>
            </c:strRef>
          </c:tx>
          <c:spPr>
            <a:ln w="19050" cap="rnd">
              <a:solidFill>
                <a:sysClr val="window" lastClr="FFFFFF">
                  <a:lumMod val="75000"/>
                </a:sysClr>
              </a:solidFill>
              <a:prstDash val="dash"/>
              <a:round/>
            </a:ln>
            <a:effectLst/>
          </c:spPr>
          <c:marker>
            <c:symbol val="circle"/>
            <c:size val="7"/>
            <c:spPr>
              <a:solidFill>
                <a:sysClr val="window" lastClr="FFFFFF"/>
              </a:solidFill>
              <a:ln w="19050">
                <a:solidFill>
                  <a:sysClr val="window" lastClr="FFFFFF">
                    <a:lumMod val="75000"/>
                  </a:sysClr>
                </a:solidFill>
              </a:ln>
              <a:effectLst/>
            </c:spPr>
          </c:marker>
          <c:cat>
            <c:numRef>
              <c:f>Sheet1!$A$2</c:f>
              <c:numCache>
                <c:formatCode>m/d/yyyy</c:formatCode>
                <c:ptCount val="1"/>
                <c:pt idx="0">
                  <c:v>45252.416666666664</c:v>
                </c:pt>
              </c:numCache>
            </c:numRef>
          </c:cat>
          <c:val>
            <c:numRef>
              <c:f>Sheet1!$C$2</c:f>
              <c:numCache>
                <c:formatCode>General</c:formatCode>
                <c:ptCount val="1"/>
                <c:pt idx="0">
                  <c:v>47</c:v>
                </c:pt>
              </c:numCache>
            </c:numRef>
          </c:val>
          <c:smooth val="0"/>
          <c:extLst>
            <c:ext xmlns:c16="http://schemas.microsoft.com/office/drawing/2014/chart" uri="{C3380CC4-5D6E-409C-BE32-E72D297353CC}">
              <c16:uniqueId val="{00000001-E28C-4CAC-980B-225C7863AD7A}"/>
            </c:ext>
          </c:extLst>
        </c:ser>
        <c:ser>
          <c:idx val="0"/>
          <c:order val="2"/>
          <c:tx>
            <c:strRef>
              <c:f>Sheet1!$C$1</c:f>
              <c:strCache>
                <c:ptCount val="1"/>
              </c:strCache>
            </c:strRef>
          </c:tx>
          <c:spPr>
            <a:ln w="19050" cap="rnd">
              <a:solidFill>
                <a:srgbClr val="4D4D4D"/>
              </a:solidFill>
              <a:round/>
            </a:ln>
            <a:effectLst/>
          </c:spPr>
          <c:marker>
            <c:symbol val="circle"/>
            <c:size val="7"/>
            <c:spPr>
              <a:solidFill>
                <a:srgbClr val="FAFAFA"/>
              </a:solidFill>
              <a:ln w="19050">
                <a:solidFill>
                  <a:srgbClr val="4D4D4D"/>
                </a:solidFill>
              </a:ln>
              <a:effectLst/>
            </c:spPr>
          </c:marker>
          <c:cat>
            <c:numRef>
              <c:f>Sheet1!$A$2</c:f>
              <c:numCache>
                <c:formatCode>m/d/yyyy</c:formatCode>
                <c:ptCount val="1"/>
                <c:pt idx="0">
                  <c:v>45252.416666666664</c:v>
                </c:pt>
              </c:numCache>
            </c:numRef>
          </c:cat>
          <c:val>
            <c:numRef>
              <c:f>Sheet1!$D$2</c:f>
              <c:numCache>
                <c:formatCode>General</c:formatCode>
                <c:ptCount val="1"/>
                <c:pt idx="0">
                  <c:v>47</c:v>
                </c:pt>
              </c:numCache>
            </c:numRef>
          </c:val>
          <c:smooth val="0"/>
          <c:extLst>
            <c:ext xmlns:c16="http://schemas.microsoft.com/office/drawing/2014/chart" uri="{C3380CC4-5D6E-409C-BE32-E72D297353CC}">
              <c16:uniqueId val="{00000002-E28C-4CAC-980B-225C7863AD7A}"/>
            </c:ext>
          </c:extLst>
        </c:ser>
        <c:ser>
          <c:idx val="2"/>
          <c:order val="3"/>
          <c:tx>
            <c:strRef>
              <c:f>Sheet1!$D$1</c:f>
              <c:strCache>
                <c:ptCount val="1"/>
              </c:strCache>
            </c:strRef>
          </c:tx>
          <c:spPr>
            <a:ln w="28575" cap="rnd">
              <a:noFill/>
              <a:round/>
            </a:ln>
            <a:effectLst/>
          </c:spPr>
          <c:marker>
            <c:symbol val="circle"/>
            <c:size val="10"/>
            <c:spPr>
              <a:solidFill>
                <a:srgbClr val="4A4A49"/>
              </a:solidFill>
              <a:ln w="25400">
                <a:solidFill>
                  <a:schemeClr val="bg1"/>
                </a:solidFill>
              </a:ln>
              <a:effectLst/>
            </c:spPr>
          </c:marker>
          <c:dLbls>
            <c:dLbl>
              <c:idx val="0"/>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kern="1200" baseline="0" smtId="4294967295">
                      <a:solidFill>
                        <a:schemeClr val="tx1">
                          <a:lumMod val="75000"/>
                          <a:lumOff val="25000"/>
                        </a:schemeClr>
                      </a:solidFill>
                      <a:latin typeface="+mj-lt"/>
                      <a:ea typeface="+mn-ea"/>
                      <a:cs typeface="Arial" panose="020b0604020202020204" pitchFamily="34" charset="0"/>
                    </a:defRPr>
                  </a:pPr>
                  <a:endParaRPr sz="1197"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197"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197" b="0" i="0" u="none" strike="noStrike"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showLeaderLines val="0"/>
            <c:extLst>
              <c:ext xmlns:c15="http://schemas.microsoft.com/office/drawing/2012/chart" uri="{CE6537A1-D6FC-4f65-9D91-7224C49458BB}">
                <c15:spPr>
                  <a:prstGeom prst="roundRect">
                    <a:avLst/>
                  </a:prstGeom>
                  <a:noFill/>
                  <a:ln>
                    <a:noFill/>
                  </a:ln>
                </c15:spPr>
              </c:ext>
            </c:extLst>
          </c:dLbls>
          <c:cat>
            <c:numRef>
              <c:f>Sheet1!$A$2</c:f>
              <c:numCache>
                <c:formatCode>m/d/yyyy</c:formatCode>
                <c:ptCount val="1"/>
                <c:pt idx="0">
                  <c:v>45252.416666666664</c:v>
                </c:pt>
              </c:numCache>
            </c:numRef>
          </c:cat>
          <c:val>
            <c:numRef>
              <c:f>Sheet1!$E$2</c:f>
              <c:numCache>
                <c:formatCode>##0</c:formatCode>
                <c:ptCount val="1"/>
                <c:pt idx="0">
                  <c:v>47</c:v>
                </c:pt>
              </c:numCache>
            </c:numRef>
          </c:val>
          <c:smooth val="1"/>
          <c:extLst>
            <c:ext xmlns:c16="http://schemas.microsoft.com/office/drawing/2014/chart" uri="{C3380CC4-5D6E-409C-BE32-E72D297353CC}">
              <c16:uniqueId val="{00000004-E28C-4CAC-980B-225C7863AD7A}"/>
            </c:ext>
          </c:extLst>
        </c:ser>
        <c:dLbls>
          <c:showLegendKey val="0"/>
          <c:showVal val="0"/>
          <c:showCatName val="0"/>
          <c:showSerName val="0"/>
          <c:showPercent val="0"/>
          <c:showBubbleSize val="0"/>
          <c:showLeaderLines val="0"/>
        </c:dLbls>
        <c:axId val="399611007"/>
        <c:axId val="398601599"/>
      </c:lineChart>
      <c:dateAx>
        <c:axId val="399611007"/>
        <c:scaling>
          <c:orientation/>
        </c:scaling>
        <c:delete val="0"/>
        <c:axPos val="b"/>
        <c:majorGridlines>
          <c:spPr>
            <a:ln w="9525" cap="flat" cmpd="sng" algn="ctr">
              <a:solidFill>
                <a:sysClr val="window" lastClr="FFFFFF">
                  <a:lumMod val="85000"/>
                </a:sysClr>
              </a:solidFill>
              <a:round/>
            </a:ln>
            <a:effectLst/>
          </c:spPr>
        </c:majorGridlines>
        <c:numFmt formatCode="[$-0409]MMM" sourceLinked="0"/>
        <c:majorTickMark val="none"/>
        <c:minorTickMark val="none"/>
        <c:spPr>
          <a:noFill/>
          <a:ln w="9525" cap="flat" cmpd="sng" algn="ctr">
            <a:solidFill>
              <a:schemeClr val="tx1">
                <a:lumMod val="15000"/>
                <a:lumOff val="85000"/>
              </a:schemeClr>
            </a:solidFill>
            <a:round/>
          </a:ln>
          <a:effectLst/>
        </c:spPr>
        <c:txPr>
          <a:bodyPr rot="0" spcFirstLastPara="1" vertOverflow="ellipsis" wrap="square" anchor="ctr" anchorCtr="1"/>
          <a:p>
            <a:pPr>
              <a:defRPr sz="8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8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8601599"/>
        <c:crosses val="autoZero"/>
        <c:auto val="0"/>
        <c:lblOffset/>
        <c:baseTimeUnit val="days"/>
        <c:majorUnit val="1"/>
        <c:majorTimeUnit val="months"/>
        <c:minorUnit val="1"/>
        <c:minorTimeUnit val="months"/>
      </c:dateAx>
      <c:valAx>
        <c:axId val="398601599"/>
        <c:scaling>
          <c:orientation/>
          <c:max val="100"/>
          <c:min val="0"/>
        </c:scaling>
        <c:delete val="0"/>
        <c:axPos val="l"/>
        <c:majorGridlines>
          <c:spPr>
            <a:ln w="9525" cap="flat" cmpd="sng" algn="ctr">
              <a:solidFill>
                <a:sysClr val="window" lastClr="FFFFFF">
                  <a:lumMod val="85000"/>
                </a:sysClr>
              </a:solidFill>
              <a:round/>
            </a:ln>
            <a:effectLst/>
          </c:spPr>
        </c:majorGridlines>
        <c:numFmt formatCode="##0" sourceLinked="0"/>
        <c:majorTickMark val="none"/>
        <c:minorTickMark val="none"/>
        <c:spPr>
          <a:noFill/>
          <a:ln>
            <a:noFill/>
          </a:ln>
          <a:effectLst/>
        </c:spPr>
        <c:txPr>
          <a:bodyPr rot="-60000000" spcFirstLastPara="1" vertOverflow="ellipsis" vert="horz" wrap="square" anchor="ctr" anchorCtr="1"/>
          <a:p>
            <a:pPr>
              <a:defRPr sz="10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000" b="0" i="0" u="none" strike="noStrike" kern="1200" baseline="0" smtId="4294967295">
              <a:solidFill>
                <a:schemeClr val="tx1">
                  <a:lumMod val="75000"/>
                  <a:lumOff val="25000"/>
                </a:schemeClr>
              </a:solidFill>
              <a:latin typeface="+mj-lt"/>
              <a:ea typeface="+mn-ea"/>
              <a:cs typeface="Arial" panose="020b0604020202020204" pitchFamily="34" charset="0"/>
            </a:endParaRPr>
          </a:p>
        </c:txPr>
        <c:crossAx val="399611007"/>
        <c:crosses val="autoZero"/>
        <c:crossBetween val="midCat"/>
        <c:majorUnit val="25"/>
        <c:minorUnit val="10"/>
      </c:valAx>
      <c:spPr>
        <a:noFill/>
        <a:ln w="9525">
          <a:solidFill>
            <a:sysClr val="window" lastClr="FFFFFF">
              <a:lumMod val="85000"/>
            </a:sysClr>
          </a:solidFill>
        </a:ln>
        <a:effectLst/>
      </c:spPr>
    </c:plotArea>
    <c:plotVisOnly val="1"/>
    <c:dispBlanksAs val="span"/>
    <c:showDLblsOverMax val="0"/>
  </c:chart>
  <c:spPr>
    <a:noFill/>
    <a:ln>
      <a:noFill/>
    </a:ln>
    <a:effectLst/>
  </c:spPr>
  <c:txPr>
    <a:bodyPr/>
    <a:p>
      <a:pPr>
        <a:defRPr smtId="4294967295">
          <a:solidFill>
            <a:schemeClr val="tx1">
              <a:lumMod val="75000"/>
              <a:lumOff val="25000"/>
            </a:schemeClr>
          </a:solidFill>
          <a:latin typeface="+mj-lt"/>
          <a:cs typeface="Arial" panose="020b0604020202020204" pitchFamily="34" charset="0"/>
        </a:defRPr>
      </a:pPr>
      <a:endParaRPr smtId="4294967295">
        <a:solidFill>
          <a:schemeClr val="tx1">
            <a:lumMod val="75000"/>
            <a:lumOff val="25000"/>
          </a:schemeClr>
        </a:solidFill>
        <a:latin typeface="+mj-lt"/>
        <a:cs typeface="Arial" panose="020b0604020202020204" pitchFamily="34" charset="0"/>
      </a:endParaRPr>
    </a:p>
  </c:txPr>
  <c:externalData r:id="rId1">
    <c:autoUpdate val="0"/>
  </c:externalData>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8212422728538513"/>
          <c:y val="0.03941664472222328"/>
          <c:w val="0.9817875623703003"/>
          <c:h val="0.8733682036399841"/>
        </c:manualLayout>
      </c:layout>
      <c:barChart>
        <c:barDir val="bar"/>
        <c:grouping val="percentStacked"/>
        <c:varyColors val="0"/>
        <c:ser>
          <c:idx val="0"/>
          <c:order val="0"/>
          <c:invertIfNegative val="1"/>
          <c:dPt>
            <c:idx val="0"/>
            <c:invertIfNegative val="1"/>
            <c:spPr>
              <a:solidFill>
                <a:srgbClr val="F6F6F6"/>
              </a:solidFill>
              <a:ln w="11709" cmpd="sng">
                <a:solidFill>
                  <a:srgbClr val="FFFFFF"/>
                </a:solidFill>
              </a:ln>
            </c:spPr>
          </c:dPt>
          <c:dPt>
            <c:idx val="1"/>
            <c:invertIfNegative val="1"/>
            <c:spPr>
              <a:solidFill>
                <a:srgbClr val="F6F6F6"/>
              </a:solidFill>
              <a:ln w="11709" cmpd="sng">
                <a:solidFill>
                  <a:srgbClr val="FFFFFF"/>
                </a:solidFill>
              </a:ln>
            </c:spPr>
          </c:dPt>
          <c:dPt>
            <c:idx val="2"/>
            <c:invertIfNegative val="1"/>
            <c:spPr>
              <a:solidFill>
                <a:srgbClr val="F6F6F6"/>
              </a:solidFill>
              <a:ln w="11709" cmpd="sng">
                <a:solidFill>
                  <a:srgbClr val="FFFFFF"/>
                </a:solidFill>
              </a:ln>
            </c:spPr>
          </c:dPt>
          <c:dPt>
            <c:idx val="3"/>
            <c:invertIfNegative val="1"/>
            <c:spPr>
              <a:solidFill>
                <a:srgbClr val="F6F6F6"/>
              </a:solidFill>
              <a:ln w="11709" cmpd="sng">
                <a:solidFill>
                  <a:srgbClr val="FFFFFF"/>
                </a:solidFill>
              </a:ln>
            </c:spPr>
          </c:dPt>
          <c:dPt>
            <c:idx val="4"/>
            <c:invertIfNegative val="1"/>
            <c:spPr>
              <a:solidFill>
                <a:srgbClr val="F6F6F6"/>
              </a:solidFill>
              <a:ln w="11709" cmpd="sng">
                <a:solidFill>
                  <a:srgbClr val="FFFFFF"/>
                </a:solidFill>
              </a:ln>
            </c:spPr>
          </c:dPt>
          <c:dPt>
            <c:idx val="5"/>
            <c:invertIfNegative val="1"/>
            <c:spPr>
              <a:solidFill>
                <a:srgbClr val="F6F6F6"/>
              </a:solidFill>
              <a:ln w="11709" cmpd="sng">
                <a:solidFill>
                  <a:srgbClr val="FFFFFF"/>
                </a:solidFill>
              </a:ln>
            </c:spPr>
          </c:dPt>
          <c:dPt>
            <c:idx val="6"/>
            <c:invertIfNegative val="1"/>
            <c:spPr>
              <a:solidFill>
                <a:srgbClr val="F6F6F6"/>
              </a:solidFill>
              <a:ln w="11709" cmpd="sng">
                <a:solidFill>
                  <a:srgbClr val="FFFFFF"/>
                </a:solidFill>
              </a:ln>
            </c:spPr>
          </c:dPt>
          <c:dPt>
            <c:idx val="7"/>
            <c:invertIfNegative val="1"/>
            <c:spPr>
              <a:solidFill>
                <a:srgbClr val="F6F6F6"/>
              </a:solidFill>
              <a:ln w="11709" cmpd="sng">
                <a:solidFill>
                  <a:srgbClr val="FFFFFF"/>
                </a:solidFill>
              </a:ln>
            </c:spPr>
          </c:dPt>
          <c:dPt>
            <c:idx val="8"/>
            <c:invertIfNegative val="1"/>
            <c:spPr>
              <a:solidFill>
                <a:srgbClr val="F6F6F6"/>
              </a:solidFill>
              <a:ln w="11709" cmpd="sng">
                <a:solidFill>
                  <a:srgbClr val="FFFFFF"/>
                </a:solidFill>
              </a:ln>
            </c:spPr>
          </c:dPt>
          <c:dPt>
            <c:idx val="9"/>
            <c:invertIfNegative val="1"/>
            <c:spPr>
              <a:solidFill>
                <a:srgbClr val="F6F6F6"/>
              </a:solidFill>
              <a:ln w="11709" cmpd="sng">
                <a:solidFill>
                  <a:srgbClr val="FFFFFF"/>
                </a:solidFill>
              </a:ln>
            </c:spPr>
          </c:dPt>
          <c:dPt>
            <c:idx val="10"/>
            <c:invertIfNegative val="1"/>
            <c:spPr>
              <a:solidFill>
                <a:srgbClr val="F6F6F6"/>
              </a:solidFill>
              <a:ln w="11709" cmpd="sng">
                <a:solidFill>
                  <a:srgbClr val="FFFFFF"/>
                </a:solidFill>
              </a:ln>
            </c:spPr>
          </c:dPt>
          <c:dPt>
            <c:idx val="11"/>
            <c:invertIfNegative val="1"/>
            <c:spPr>
              <a:solidFill>
                <a:srgbClr val="F6F6F6"/>
              </a:solidFill>
              <a:ln w="11709" cmpd="sng">
                <a:solidFill>
                  <a:srgbClr val="FFFFFF"/>
                </a:solidFill>
              </a:ln>
            </c:spPr>
          </c:dPt>
          <c:dLbls>
            <c:dLbl>
              <c:idx val="0"/>
              <c:txPr>
                <a:bodyPr/>
                <a:p>
                  <a:pPr>
                    <a:defRPr sz="738" b="1" smtId="4294967295">
                      <a:solidFill>
                        <a:srgbClr val="4E5758"/>
                      </a:solidFill>
                    </a:defRPr>
                  </a:pPr>
                  <a:endParaRPr sz="738" b="1" smtId="4294967295">
                    <a:solidFill>
                      <a:srgbClr val="4E5758"/>
                    </a:solidFill>
                  </a:endParaRPr>
                </a:p>
              </c:txPr>
              <c:dLblPos val="ctr"/>
              <c:showLegendKey val="0"/>
              <c:showVal val="0"/>
              <c:showCatName val="0"/>
              <c:showSerName val="0"/>
              <c:showPercent val="0"/>
              <c:showBubbleSize val="0"/>
              <c:extLst/>
            </c:dLbl>
            <c:dLbl>
              <c:idx val="1"/>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2"/>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3"/>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4"/>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5"/>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6"/>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7"/>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8"/>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9"/>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10"/>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11"/>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txPr>
              <a:bodyPr/>
              <a:p>
                <a:pPr>
                  <a:defRPr sz="738" b="0" smtId="4294967295">
                    <a:solidFill>
                      <a:prstClr val="black"/>
                    </a:solidFill>
                  </a:defRPr>
                </a:pPr>
                <a:endParaRPr sz="738" b="0" smtId="4294967295">
                  <a:solidFill>
                    <a:prstClr val="black"/>
                  </a:solidFill>
                </a:endParaRPr>
              </a:p>
            </c:txPr>
            <c:dLblPos val="ctr"/>
            <c:showLegendKey val="0"/>
            <c:showVal val="0"/>
            <c:showCatName val="0"/>
            <c:showSerName val="0"/>
            <c:showPercent val="0"/>
            <c:showBubbleSize val="0"/>
            <c:showLeaderLines val="0"/>
            <c:extLst/>
          </c:dLbls>
          <c:val>
            <c:numRef>
              <c:f>Blad1!$B$2:$B$13</c:f>
              <c:numCache>
                <c:ptCount val="12"/>
                <c:pt idx="0">
                  <c:v>0</c:v>
                </c:pt>
                <c:pt idx="1">
                  <c:v>0</c:v>
                </c:pt>
                <c:pt idx="2">
                  <c:v>0</c:v>
                </c:pt>
                <c:pt idx="3">
                  <c:v>0</c:v>
                </c:pt>
                <c:pt idx="4">
                  <c:v>0</c:v>
                </c:pt>
                <c:pt idx="5">
                  <c:v>0</c:v>
                </c:pt>
                <c:pt idx="6">
                  <c:v>0</c:v>
                </c:pt>
                <c:pt idx="7">
                  <c:v>0</c:v>
                </c:pt>
                <c:pt idx="8">
                  <c:v>0</c:v>
                </c:pt>
                <c:pt idx="9">
                  <c:v>0</c:v>
                </c:pt>
                <c:pt idx="10">
                  <c:v>0</c:v>
                </c:pt>
                <c:pt idx="11">
                  <c:v>0</c:v>
                </c:pt>
              </c:numCache>
            </c:numRef>
          </c:val>
        </c:ser>
        <c:ser>
          <c:idx val="1"/>
          <c:order val="1"/>
          <c:invertIfNegative val="1"/>
          <c:dPt>
            <c:idx val="0"/>
            <c:invertIfNegative val="1"/>
            <c:spPr>
              <a:solidFill>
                <a:srgbClr val="F6F6F6"/>
              </a:solidFill>
              <a:ln w="11709" cmpd="sng">
                <a:solidFill>
                  <a:srgbClr val="FFFFFF"/>
                </a:solidFill>
              </a:ln>
            </c:spPr>
          </c:dPt>
          <c:dPt>
            <c:idx val="1"/>
            <c:invertIfNegative val="1"/>
            <c:spPr>
              <a:solidFill>
                <a:srgbClr val="FE9D93"/>
              </a:solidFill>
              <a:ln w="11709" cmpd="sng">
                <a:solidFill>
                  <a:srgbClr val="FFFFFF"/>
                </a:solidFill>
              </a:ln>
            </c:spPr>
          </c:dPt>
          <c:dPt>
            <c:idx val="2"/>
            <c:invertIfNegative val="1"/>
            <c:spPr>
              <a:solidFill>
                <a:srgbClr val="FE9D93"/>
              </a:solidFill>
              <a:ln w="11709" cmpd="sng">
                <a:solidFill>
                  <a:srgbClr val="FFFFFF"/>
                </a:solidFill>
              </a:ln>
            </c:spPr>
          </c:dPt>
          <c:dPt>
            <c:idx val="3"/>
            <c:invertIfNegative val="1"/>
            <c:spPr>
              <a:solidFill>
                <a:srgbClr val="FE9D93"/>
              </a:solidFill>
              <a:ln w="11709" cmpd="sng">
                <a:solidFill>
                  <a:srgbClr val="FFFFFF"/>
                </a:solidFill>
              </a:ln>
            </c:spPr>
          </c:dPt>
          <c:dPt>
            <c:idx val="4"/>
            <c:invertIfNegative val="1"/>
            <c:spPr>
              <a:solidFill>
                <a:srgbClr val="FE9D93"/>
              </a:solidFill>
              <a:ln w="11709" cmpd="sng">
                <a:solidFill>
                  <a:srgbClr val="FFFFFF"/>
                </a:solidFill>
              </a:ln>
            </c:spPr>
          </c:dPt>
          <c:dPt>
            <c:idx val="5"/>
            <c:invertIfNegative val="1"/>
            <c:spPr>
              <a:solidFill>
                <a:srgbClr val="FE9D93"/>
              </a:solidFill>
              <a:ln w="11709" cmpd="sng">
                <a:solidFill>
                  <a:srgbClr val="FFFFFF"/>
                </a:solidFill>
              </a:ln>
            </c:spPr>
          </c:dPt>
          <c:dPt>
            <c:idx val="6"/>
            <c:invertIfNegative val="1"/>
            <c:spPr>
              <a:solidFill>
                <a:srgbClr val="FE9D93"/>
              </a:solidFill>
              <a:ln w="11709" cmpd="sng">
                <a:solidFill>
                  <a:srgbClr val="FFFFFF"/>
                </a:solidFill>
              </a:ln>
            </c:spPr>
          </c:dPt>
          <c:dPt>
            <c:idx val="7"/>
            <c:invertIfNegative val="1"/>
            <c:spPr>
              <a:solidFill>
                <a:srgbClr val="FE9D93"/>
              </a:solidFill>
              <a:ln w="11709" cmpd="sng">
                <a:solidFill>
                  <a:srgbClr val="FFFFFF"/>
                </a:solidFill>
              </a:ln>
            </c:spPr>
          </c:dPt>
          <c:dPt>
            <c:idx val="8"/>
            <c:invertIfNegative val="1"/>
            <c:spPr>
              <a:solidFill>
                <a:srgbClr val="FE9D93"/>
              </a:solidFill>
              <a:ln w="11709" cmpd="sng">
                <a:solidFill>
                  <a:srgbClr val="FFFFFF"/>
                </a:solidFill>
              </a:ln>
            </c:spPr>
          </c:dPt>
          <c:dPt>
            <c:idx val="9"/>
            <c:invertIfNegative val="1"/>
            <c:spPr>
              <a:solidFill>
                <a:srgbClr val="FE9D93"/>
              </a:solidFill>
              <a:ln w="11709" cmpd="sng">
                <a:solidFill>
                  <a:srgbClr val="FFFFFF"/>
                </a:solidFill>
              </a:ln>
            </c:spPr>
          </c:dPt>
          <c:dPt>
            <c:idx val="10"/>
            <c:invertIfNegative val="1"/>
            <c:spPr>
              <a:solidFill>
                <a:srgbClr val="FE9D93"/>
              </a:solidFill>
              <a:ln w="11709" cmpd="sng">
                <a:solidFill>
                  <a:srgbClr val="FFFFFF"/>
                </a:solidFill>
              </a:ln>
            </c:spPr>
          </c:dPt>
          <c:dPt>
            <c:idx val="11"/>
            <c:invertIfNegative val="1"/>
            <c:spPr>
              <a:solidFill>
                <a:srgbClr val="FE9D93"/>
              </a:solidFill>
              <a:ln w="11709" cmpd="sng">
                <a:solidFill>
                  <a:srgbClr val="FFFFFF"/>
                </a:solidFill>
              </a:ln>
            </c:spPr>
          </c:dPt>
          <c:dLbls>
            <c:dLbl>
              <c:idx val="0"/>
              <c:txPr>
                <a:bodyPr/>
                <a:p>
                  <a:pPr>
                    <a:defRPr sz="738" b="1" smtId="4294967295">
                      <a:solidFill>
                        <a:srgbClr val="4E5758"/>
                      </a:solidFill>
                    </a:defRPr>
                  </a:pPr>
                  <a:endParaRPr sz="738" b="1" smtId="4294967295">
                    <a:solidFill>
                      <a:srgbClr val="4E5758"/>
                    </a:solidFill>
                  </a:endParaRPr>
                </a:p>
              </c:txPr>
              <c:dLblPos val="ctr"/>
              <c:showLegendKey val="0"/>
              <c:showVal val="0"/>
              <c:showCatName val="0"/>
              <c:showSerName val="0"/>
              <c:showPercent val="0"/>
              <c:showBubbleSize val="0"/>
              <c:extLst/>
            </c:dLbl>
            <c:dLbl>
              <c:idx val="1"/>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2"/>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3"/>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4"/>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5"/>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6"/>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7"/>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8"/>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9"/>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10"/>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11"/>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txPr>
              <a:bodyPr/>
              <a:p>
                <a:pPr>
                  <a:defRPr sz="738" b="0" smtId="4294967295">
                    <a:solidFill>
                      <a:prstClr val="black"/>
                    </a:solidFill>
                  </a:defRPr>
                </a:pPr>
                <a:endParaRPr sz="738" b="0" smtId="4294967295">
                  <a:solidFill>
                    <a:prstClr val="black"/>
                  </a:solidFill>
                </a:endParaRPr>
              </a:p>
            </c:txPr>
            <c:dLblPos val="ctr"/>
            <c:showLegendKey val="0"/>
            <c:showVal val="0"/>
            <c:showCatName val="0"/>
            <c:showSerName val="0"/>
            <c:showPercent val="0"/>
            <c:showBubbleSize val="0"/>
            <c:showLeaderLines val="0"/>
            <c:extLst/>
          </c:dLbls>
          <c:val>
            <c:numRef>
              <c:f>Blad1!$C$2:$C$13</c:f>
              <c:numCache>
                <c:ptCount val="12"/>
                <c:pt idx="0">
                  <c:v>0</c:v>
                </c:pt>
                <c:pt idx="1">
                  <c:v>0</c:v>
                </c:pt>
                <c:pt idx="2">
                  <c:v>0</c:v>
                </c:pt>
                <c:pt idx="3">
                  <c:v>0</c:v>
                </c:pt>
                <c:pt idx="4">
                  <c:v>0</c:v>
                </c:pt>
                <c:pt idx="5">
                  <c:v>0</c:v>
                </c:pt>
                <c:pt idx="6">
                  <c:v>0</c:v>
                </c:pt>
                <c:pt idx="7">
                  <c:v>0</c:v>
                </c:pt>
                <c:pt idx="8">
                  <c:v>0</c:v>
                </c:pt>
                <c:pt idx="9">
                  <c:v>0</c:v>
                </c:pt>
                <c:pt idx="10">
                  <c:v>0</c:v>
                </c:pt>
                <c:pt idx="11">
                  <c:v>1</c:v>
                </c:pt>
              </c:numCache>
            </c:numRef>
          </c:val>
        </c:ser>
        <c:ser>
          <c:idx val="2"/>
          <c:order val="2"/>
          <c:invertIfNegative val="1"/>
          <c:dPt>
            <c:idx val="0"/>
            <c:invertIfNegative val="1"/>
            <c:spPr>
              <a:solidFill>
                <a:srgbClr val="F6F6F6"/>
              </a:solidFill>
              <a:ln w="11709" cmpd="sng">
                <a:solidFill>
                  <a:srgbClr val="FFFFFF"/>
                </a:solidFill>
              </a:ln>
            </c:spPr>
          </c:dPt>
          <c:dPt>
            <c:idx val="1"/>
            <c:invertIfNegative val="1"/>
            <c:spPr>
              <a:solidFill>
                <a:srgbClr val="FFE59F"/>
              </a:solidFill>
              <a:ln w="11709" cmpd="sng">
                <a:solidFill>
                  <a:srgbClr val="FFFFFF"/>
                </a:solidFill>
              </a:ln>
            </c:spPr>
          </c:dPt>
          <c:dPt>
            <c:idx val="2"/>
            <c:invertIfNegative val="1"/>
            <c:spPr>
              <a:solidFill>
                <a:srgbClr val="FFE59F"/>
              </a:solidFill>
              <a:ln w="11709" cmpd="sng">
                <a:solidFill>
                  <a:srgbClr val="FFFFFF"/>
                </a:solidFill>
              </a:ln>
            </c:spPr>
          </c:dPt>
          <c:dPt>
            <c:idx val="3"/>
            <c:invertIfNegative val="1"/>
            <c:spPr>
              <a:solidFill>
                <a:srgbClr val="FFE59F"/>
              </a:solidFill>
              <a:ln w="11709" cmpd="sng">
                <a:solidFill>
                  <a:srgbClr val="FFFFFF"/>
                </a:solidFill>
              </a:ln>
            </c:spPr>
          </c:dPt>
          <c:dPt>
            <c:idx val="4"/>
            <c:invertIfNegative val="1"/>
            <c:spPr>
              <a:solidFill>
                <a:srgbClr val="FFE59F"/>
              </a:solidFill>
              <a:ln w="11709" cmpd="sng">
                <a:solidFill>
                  <a:srgbClr val="FFFFFF"/>
                </a:solidFill>
              </a:ln>
            </c:spPr>
          </c:dPt>
          <c:dPt>
            <c:idx val="5"/>
            <c:invertIfNegative val="1"/>
            <c:spPr>
              <a:solidFill>
                <a:srgbClr val="FFE59F"/>
              </a:solidFill>
              <a:ln w="11709" cmpd="sng">
                <a:solidFill>
                  <a:srgbClr val="FFFFFF"/>
                </a:solidFill>
              </a:ln>
            </c:spPr>
          </c:dPt>
          <c:dPt>
            <c:idx val="6"/>
            <c:invertIfNegative val="1"/>
            <c:spPr>
              <a:solidFill>
                <a:srgbClr val="FFE59F"/>
              </a:solidFill>
              <a:ln w="11709" cmpd="sng">
                <a:solidFill>
                  <a:srgbClr val="FFFFFF"/>
                </a:solidFill>
              </a:ln>
            </c:spPr>
          </c:dPt>
          <c:dPt>
            <c:idx val="7"/>
            <c:invertIfNegative val="1"/>
            <c:spPr>
              <a:solidFill>
                <a:srgbClr val="FFE59F"/>
              </a:solidFill>
              <a:ln w="11709" cmpd="sng">
                <a:solidFill>
                  <a:srgbClr val="FFFFFF"/>
                </a:solidFill>
              </a:ln>
            </c:spPr>
          </c:dPt>
          <c:dPt>
            <c:idx val="8"/>
            <c:invertIfNegative val="1"/>
            <c:spPr>
              <a:solidFill>
                <a:srgbClr val="FFE59F"/>
              </a:solidFill>
              <a:ln w="11709" cmpd="sng">
                <a:solidFill>
                  <a:srgbClr val="FFFFFF"/>
                </a:solidFill>
              </a:ln>
            </c:spPr>
          </c:dPt>
          <c:dPt>
            <c:idx val="9"/>
            <c:invertIfNegative val="1"/>
            <c:spPr>
              <a:solidFill>
                <a:srgbClr val="FFE59F"/>
              </a:solidFill>
              <a:ln w="11709" cmpd="sng">
                <a:solidFill>
                  <a:srgbClr val="FFFFFF"/>
                </a:solidFill>
              </a:ln>
            </c:spPr>
          </c:dPt>
          <c:dPt>
            <c:idx val="10"/>
            <c:invertIfNegative val="1"/>
            <c:spPr>
              <a:solidFill>
                <a:srgbClr val="FFE59F"/>
              </a:solidFill>
              <a:ln w="11709" cmpd="sng">
                <a:solidFill>
                  <a:srgbClr val="FFFFFF"/>
                </a:solidFill>
              </a:ln>
            </c:spPr>
          </c:dPt>
          <c:dPt>
            <c:idx val="11"/>
            <c:invertIfNegative val="1"/>
            <c:spPr>
              <a:solidFill>
                <a:srgbClr val="FFE59F"/>
              </a:solidFill>
              <a:ln w="11709" cmpd="sng">
                <a:solidFill>
                  <a:srgbClr val="FFFFFF"/>
                </a:solidFill>
              </a:ln>
            </c:spPr>
          </c:dPt>
          <c:dLbls>
            <c:dLbl>
              <c:idx val="0"/>
              <c:txPr>
                <a:bodyPr/>
                <a:p>
                  <a:pPr>
                    <a:defRPr sz="738" b="1" smtId="4294967295">
                      <a:solidFill>
                        <a:srgbClr val="4E5758"/>
                      </a:solidFill>
                    </a:defRPr>
                  </a:pPr>
                  <a:endParaRPr sz="738" b="1" smtId="4294967295">
                    <a:solidFill>
                      <a:srgbClr val="4E5758"/>
                    </a:solidFill>
                  </a:endParaRPr>
                </a:p>
              </c:txPr>
              <c:dLblPos val="ctr"/>
              <c:showLegendKey val="0"/>
              <c:showVal val="0"/>
              <c:showCatName val="0"/>
              <c:showSerName val="0"/>
              <c:showPercent val="0"/>
              <c:showBubbleSize val="0"/>
              <c:extLst/>
            </c:dLbl>
            <c:dLbl>
              <c:idx val="1"/>
              <c:txPr>
                <a:bodyPr/>
                <a:p>
                  <a:pPr>
                    <a:defRPr sz="738" b="1" smtId="4294967295">
                      <a:solidFill>
                        <a:srgbClr val="4E5758"/>
                      </a:solidFill>
                    </a:defRPr>
                  </a:pPr>
                  <a:endParaRPr sz="738" b="1" smtId="4294967295">
                    <a:solidFill>
                      <a:srgbClr val="4E5758"/>
                    </a:solidFill>
                  </a:endParaRPr>
                </a:p>
              </c:txPr>
              <c:dLblPos val="ctr"/>
              <c:showLegendKey val="0"/>
              <c:showVal val="1"/>
              <c:showCatName val="0"/>
              <c:showSerName val="0"/>
              <c:showPercent val="0"/>
              <c:showBubbleSize val="0"/>
              <c:extLst/>
            </c:dLbl>
            <c:dLbl>
              <c:idx val="2"/>
              <c:txPr>
                <a:bodyPr/>
                <a:p>
                  <a:pPr>
                    <a:defRPr sz="738" b="1" smtId="4294967295">
                      <a:solidFill>
                        <a:srgbClr val="4E5758"/>
                      </a:solidFill>
                    </a:defRPr>
                  </a:pPr>
                  <a:endParaRPr sz="738" b="1" smtId="4294967295">
                    <a:solidFill>
                      <a:srgbClr val="4E5758"/>
                    </a:solidFill>
                  </a:endParaRPr>
                </a:p>
              </c:txPr>
              <c:dLblPos val="ctr"/>
              <c:showLegendKey val="0"/>
              <c:showVal val="1"/>
              <c:showCatName val="0"/>
              <c:showSerName val="0"/>
              <c:showPercent val="0"/>
              <c:showBubbleSize val="0"/>
              <c:extLst/>
            </c:dLbl>
            <c:dLbl>
              <c:idx val="3"/>
              <c:txPr>
                <a:bodyPr/>
                <a:p>
                  <a:pPr>
                    <a:defRPr sz="738" b="1" smtId="4294967295">
                      <a:solidFill>
                        <a:srgbClr val="4E5758"/>
                      </a:solidFill>
                    </a:defRPr>
                  </a:pPr>
                  <a:endParaRPr sz="738" b="1" smtId="4294967295">
                    <a:solidFill>
                      <a:srgbClr val="4E5758"/>
                    </a:solidFill>
                  </a:endParaRPr>
                </a:p>
              </c:txPr>
              <c:dLblPos val="ctr"/>
              <c:showLegendKey val="0"/>
              <c:showVal val="1"/>
              <c:showCatName val="0"/>
              <c:showSerName val="0"/>
              <c:showPercent val="0"/>
              <c:showBubbleSize val="0"/>
              <c:extLst/>
            </c:dLbl>
            <c:dLbl>
              <c:idx val="4"/>
              <c:txPr>
                <a:bodyPr/>
                <a:p>
                  <a:pPr>
                    <a:defRPr sz="738" b="1" smtId="4294967295">
                      <a:solidFill>
                        <a:srgbClr val="4E5758"/>
                      </a:solidFill>
                    </a:defRPr>
                  </a:pPr>
                  <a:endParaRPr sz="738" b="1" smtId="4294967295">
                    <a:solidFill>
                      <a:srgbClr val="4E5758"/>
                    </a:solidFill>
                  </a:endParaRPr>
                </a:p>
              </c:txPr>
              <c:dLblPos val="ctr"/>
              <c:showLegendKey val="0"/>
              <c:showVal val="1"/>
              <c:showCatName val="0"/>
              <c:showSerName val="0"/>
              <c:showPercent val="0"/>
              <c:showBubbleSize val="0"/>
              <c:extLst/>
            </c:dLbl>
            <c:dLbl>
              <c:idx val="5"/>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6"/>
              <c:txPr>
                <a:bodyPr/>
                <a:p>
                  <a:pPr>
                    <a:defRPr sz="738" b="1" smtId="4294967295">
                      <a:solidFill>
                        <a:srgbClr val="4E5758"/>
                      </a:solidFill>
                    </a:defRPr>
                  </a:pPr>
                  <a:endParaRPr sz="738" b="1" smtId="4294967295">
                    <a:solidFill>
                      <a:srgbClr val="4E5758"/>
                    </a:solidFill>
                  </a:endParaRPr>
                </a:p>
              </c:txPr>
              <c:dLblPos val="ctr"/>
              <c:showLegendKey val="0"/>
              <c:showVal val="1"/>
              <c:showCatName val="0"/>
              <c:showSerName val="0"/>
              <c:showPercent val="0"/>
              <c:showBubbleSize val="0"/>
              <c:extLst/>
            </c:dLbl>
            <c:dLbl>
              <c:idx val="7"/>
              <c:txPr>
                <a:bodyPr/>
                <a:p>
                  <a:pPr>
                    <a:defRPr sz="738" b="1" smtId="4294967295">
                      <a:solidFill>
                        <a:srgbClr val="4E5758"/>
                      </a:solidFill>
                    </a:defRPr>
                  </a:pPr>
                  <a:endParaRPr sz="738" b="1" smtId="4294967295">
                    <a:solidFill>
                      <a:srgbClr val="4E5758"/>
                    </a:solidFill>
                  </a:endParaRPr>
                </a:p>
              </c:txPr>
              <c:dLblPos val="ctr"/>
              <c:showLegendKey val="0"/>
              <c:showVal val="1"/>
              <c:showCatName val="0"/>
              <c:showSerName val="0"/>
              <c:showPercent val="0"/>
              <c:showBubbleSize val="0"/>
              <c:extLst/>
            </c:dLbl>
            <c:dLbl>
              <c:idx val="8"/>
              <c:txPr>
                <a:bodyPr/>
                <a:p>
                  <a:pPr>
                    <a:defRPr sz="738" b="1" smtId="4294967295">
                      <a:solidFill>
                        <a:srgbClr val="4E5758"/>
                      </a:solidFill>
                    </a:defRPr>
                  </a:pPr>
                  <a:endParaRPr sz="738" b="1" smtId="4294967295">
                    <a:solidFill>
                      <a:srgbClr val="4E5758"/>
                    </a:solidFill>
                  </a:endParaRPr>
                </a:p>
              </c:txPr>
              <c:dLblPos val="ctr"/>
              <c:showLegendKey val="0"/>
              <c:showVal val="1"/>
              <c:showCatName val="0"/>
              <c:showSerName val="0"/>
              <c:showPercent val="0"/>
              <c:showBubbleSize val="0"/>
              <c:extLst/>
            </c:dLbl>
            <c:dLbl>
              <c:idx val="9"/>
              <c:txPr>
                <a:bodyPr/>
                <a:p>
                  <a:pPr>
                    <a:defRPr sz="738" b="1" smtId="4294967295">
                      <a:solidFill>
                        <a:srgbClr val="4E5758"/>
                      </a:solidFill>
                    </a:defRPr>
                  </a:pPr>
                  <a:endParaRPr sz="738" b="1" smtId="4294967295">
                    <a:solidFill>
                      <a:srgbClr val="4E5758"/>
                    </a:solidFill>
                  </a:endParaRPr>
                </a:p>
              </c:txPr>
              <c:dLblPos val="ctr"/>
              <c:showLegendKey val="0"/>
              <c:showVal val="1"/>
              <c:showCatName val="0"/>
              <c:showSerName val="0"/>
              <c:showPercent val="0"/>
              <c:showBubbleSize val="0"/>
              <c:extLst/>
            </c:dLbl>
            <c:dLbl>
              <c:idx val="10"/>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11"/>
              <c:txPr>
                <a:bodyPr/>
                <a:p>
                  <a:pPr>
                    <a:defRPr sz="738" b="1" smtId="4294967295">
                      <a:solidFill>
                        <a:srgbClr val="4E5758"/>
                      </a:solidFill>
                    </a:defRPr>
                  </a:pPr>
                  <a:endParaRPr sz="738" b="1" smtId="4294967295">
                    <a:solidFill>
                      <a:srgbClr val="4E5758"/>
                    </a:solidFill>
                  </a:endParaRPr>
                </a:p>
              </c:txPr>
              <c:dLblPos val="ctr"/>
              <c:showLegendKey val="0"/>
              <c:showVal val="1"/>
              <c:showCatName val="0"/>
              <c:showSerName val="0"/>
              <c:showPercent val="0"/>
              <c:showBubbleSize val="0"/>
              <c:extLst/>
            </c:dLbl>
            <c:txPr>
              <a:bodyPr/>
              <a:p>
                <a:pPr>
                  <a:defRPr sz="738" b="0" smtId="4294967295">
                    <a:solidFill>
                      <a:prstClr val="black"/>
                    </a:solidFill>
                  </a:defRPr>
                </a:pPr>
                <a:endParaRPr sz="738" b="0" smtId="4294967295">
                  <a:solidFill>
                    <a:prstClr val="black"/>
                  </a:solidFill>
                </a:endParaRPr>
              </a:p>
            </c:txPr>
            <c:dLblPos val="ctr"/>
            <c:showLegendKey val="0"/>
            <c:showVal val="0"/>
            <c:showCatName val="0"/>
            <c:showSerName val="0"/>
            <c:showPercent val="0"/>
            <c:showBubbleSize val="0"/>
            <c:showLeaderLines val="0"/>
            <c:extLst/>
          </c:dLbls>
          <c:val>
            <c:numRef>
              <c:f>Blad1!$D$2:$D$13</c:f>
              <c:numCache>
                <c:ptCount val="12"/>
                <c:pt idx="0">
                  <c:v>0</c:v>
                </c:pt>
                <c:pt idx="1">
                  <c:v>1</c:v>
                </c:pt>
                <c:pt idx="2">
                  <c:v>1</c:v>
                </c:pt>
                <c:pt idx="3">
                  <c:v>1</c:v>
                </c:pt>
                <c:pt idx="4">
                  <c:v>1</c:v>
                </c:pt>
                <c:pt idx="5">
                  <c:v>0</c:v>
                </c:pt>
                <c:pt idx="6">
                  <c:v>1</c:v>
                </c:pt>
                <c:pt idx="7">
                  <c:v>2</c:v>
                </c:pt>
                <c:pt idx="8">
                  <c:v>1</c:v>
                </c:pt>
                <c:pt idx="9">
                  <c:v>1</c:v>
                </c:pt>
                <c:pt idx="10">
                  <c:v>0</c:v>
                </c:pt>
                <c:pt idx="11">
                  <c:v>1</c:v>
                </c:pt>
              </c:numCache>
            </c:numRef>
          </c:val>
        </c:ser>
        <c:ser>
          <c:idx val="3"/>
          <c:order val="3"/>
          <c:invertIfNegative val="1"/>
          <c:dPt>
            <c:idx val="0"/>
            <c:invertIfNegative val="1"/>
            <c:spPr>
              <a:solidFill>
                <a:srgbClr val="F6F6F6"/>
              </a:solidFill>
              <a:ln w="11709" cmpd="sng">
                <a:solidFill>
                  <a:srgbClr val="FFFFFF"/>
                </a:solidFill>
              </a:ln>
            </c:spPr>
          </c:dPt>
          <c:dPt>
            <c:idx val="1"/>
            <c:invertIfNegative val="1"/>
            <c:spPr>
              <a:solidFill>
                <a:srgbClr val="83E7AF"/>
              </a:solidFill>
              <a:ln w="11709" cmpd="sng">
                <a:solidFill>
                  <a:srgbClr val="FFFFFF"/>
                </a:solidFill>
              </a:ln>
            </c:spPr>
          </c:dPt>
          <c:dPt>
            <c:idx val="2"/>
            <c:invertIfNegative val="1"/>
            <c:spPr>
              <a:solidFill>
                <a:srgbClr val="83E7AF"/>
              </a:solidFill>
              <a:ln w="11709" cmpd="sng">
                <a:solidFill>
                  <a:srgbClr val="FFFFFF"/>
                </a:solidFill>
              </a:ln>
            </c:spPr>
          </c:dPt>
          <c:dPt>
            <c:idx val="3"/>
            <c:invertIfNegative val="1"/>
            <c:spPr>
              <a:solidFill>
                <a:srgbClr val="83E7AF"/>
              </a:solidFill>
              <a:ln w="11709" cmpd="sng">
                <a:solidFill>
                  <a:srgbClr val="FFFFFF"/>
                </a:solidFill>
              </a:ln>
            </c:spPr>
          </c:dPt>
          <c:dPt>
            <c:idx val="4"/>
            <c:invertIfNegative val="1"/>
            <c:spPr>
              <a:solidFill>
                <a:srgbClr val="83E7AF"/>
              </a:solidFill>
              <a:ln w="11709" cmpd="sng">
                <a:solidFill>
                  <a:srgbClr val="FFFFFF"/>
                </a:solidFill>
              </a:ln>
            </c:spPr>
          </c:dPt>
          <c:dPt>
            <c:idx val="5"/>
            <c:invertIfNegative val="1"/>
            <c:spPr>
              <a:solidFill>
                <a:srgbClr val="83E7AF"/>
              </a:solidFill>
              <a:ln w="11709" cmpd="sng">
                <a:solidFill>
                  <a:srgbClr val="FFFFFF"/>
                </a:solidFill>
              </a:ln>
            </c:spPr>
          </c:dPt>
          <c:dPt>
            <c:idx val="6"/>
            <c:invertIfNegative val="1"/>
            <c:spPr>
              <a:solidFill>
                <a:srgbClr val="83E7AF"/>
              </a:solidFill>
              <a:ln w="11709" cmpd="sng">
                <a:solidFill>
                  <a:srgbClr val="FFFFFF"/>
                </a:solidFill>
              </a:ln>
            </c:spPr>
          </c:dPt>
          <c:dPt>
            <c:idx val="7"/>
            <c:invertIfNegative val="1"/>
            <c:spPr>
              <a:solidFill>
                <a:srgbClr val="83E7AF"/>
              </a:solidFill>
              <a:ln w="11709" cmpd="sng">
                <a:solidFill>
                  <a:srgbClr val="FFFFFF"/>
                </a:solidFill>
              </a:ln>
            </c:spPr>
          </c:dPt>
          <c:dPt>
            <c:idx val="8"/>
            <c:invertIfNegative val="1"/>
            <c:spPr>
              <a:solidFill>
                <a:srgbClr val="83E7AF"/>
              </a:solidFill>
              <a:ln w="11709" cmpd="sng">
                <a:solidFill>
                  <a:srgbClr val="FFFFFF"/>
                </a:solidFill>
              </a:ln>
            </c:spPr>
          </c:dPt>
          <c:dPt>
            <c:idx val="9"/>
            <c:invertIfNegative val="1"/>
            <c:spPr>
              <a:solidFill>
                <a:srgbClr val="83E7AF"/>
              </a:solidFill>
              <a:ln w="11709" cmpd="sng">
                <a:solidFill>
                  <a:srgbClr val="FFFFFF"/>
                </a:solidFill>
              </a:ln>
            </c:spPr>
          </c:dPt>
          <c:dPt>
            <c:idx val="10"/>
            <c:invertIfNegative val="1"/>
            <c:spPr>
              <a:solidFill>
                <a:srgbClr val="83E7AF"/>
              </a:solidFill>
              <a:ln w="11709" cmpd="sng">
                <a:solidFill>
                  <a:srgbClr val="FFFFFF"/>
                </a:solidFill>
              </a:ln>
            </c:spPr>
          </c:dPt>
          <c:dPt>
            <c:idx val="11"/>
            <c:invertIfNegative val="1"/>
            <c:spPr>
              <a:solidFill>
                <a:srgbClr val="83E7AF"/>
              </a:solidFill>
              <a:ln w="11709" cmpd="sng">
                <a:solidFill>
                  <a:srgbClr val="FFFFFF"/>
                </a:solidFill>
              </a:ln>
            </c:spPr>
          </c:dPt>
          <c:dLbls>
            <c:dLbl>
              <c:idx val="0"/>
              <c:txPr>
                <a:bodyPr/>
                <a:p>
                  <a:pPr>
                    <a:defRPr sz="738" b="1" smtId="4294967295">
                      <a:solidFill>
                        <a:srgbClr val="4E5758"/>
                      </a:solidFill>
                    </a:defRPr>
                  </a:pPr>
                  <a:endParaRPr sz="738" b="1" smtId="4294967295">
                    <a:solidFill>
                      <a:srgbClr val="4E5758"/>
                    </a:solidFill>
                  </a:endParaRPr>
                </a:p>
              </c:txPr>
              <c:dLblPos val="ctr"/>
              <c:showLegendKey val="0"/>
              <c:showVal val="0"/>
              <c:showCatName val="0"/>
              <c:showSerName val="0"/>
              <c:showPercent val="0"/>
              <c:showBubbleSize val="0"/>
              <c:extLst/>
            </c:dLbl>
            <c:dLbl>
              <c:idx val="1"/>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2"/>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3"/>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4"/>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5"/>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6"/>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7"/>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8"/>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9"/>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10"/>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11"/>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txPr>
              <a:bodyPr/>
              <a:p>
                <a:pPr>
                  <a:defRPr sz="738" b="0" smtId="4294967295">
                    <a:solidFill>
                      <a:prstClr val="black"/>
                    </a:solidFill>
                  </a:defRPr>
                </a:pPr>
                <a:endParaRPr sz="738" b="0" smtId="4294967295">
                  <a:solidFill>
                    <a:prstClr val="black"/>
                  </a:solidFill>
                </a:endParaRPr>
              </a:p>
            </c:txPr>
            <c:dLblPos val="ctr"/>
            <c:showLegendKey val="0"/>
            <c:showVal val="0"/>
            <c:showCatName val="0"/>
            <c:showSerName val="0"/>
            <c:showPercent val="0"/>
            <c:showBubbleSize val="0"/>
            <c:showLeaderLines val="0"/>
            <c:extLst/>
          </c:dLbls>
          <c:val>
            <c:numRef>
              <c:f>Blad1!$E$2:$E$13</c:f>
              <c:numCache>
                <c:ptCount val="12"/>
                <c:pt idx="0">
                  <c:v>0</c:v>
                </c:pt>
                <c:pt idx="1">
                  <c:v>3</c:v>
                </c:pt>
                <c:pt idx="2">
                  <c:v>3</c:v>
                </c:pt>
                <c:pt idx="3">
                  <c:v>2</c:v>
                </c:pt>
                <c:pt idx="4">
                  <c:v>3</c:v>
                </c:pt>
                <c:pt idx="5">
                  <c:v>4</c:v>
                </c:pt>
                <c:pt idx="6">
                  <c:v>4</c:v>
                </c:pt>
                <c:pt idx="7">
                  <c:v>2</c:v>
                </c:pt>
                <c:pt idx="8">
                  <c:v>4</c:v>
                </c:pt>
                <c:pt idx="9">
                  <c:v>4</c:v>
                </c:pt>
                <c:pt idx="10">
                  <c:v>4</c:v>
                </c:pt>
                <c:pt idx="11">
                  <c:v>3</c:v>
                </c:pt>
              </c:numCache>
            </c:numRef>
          </c:val>
        </c:ser>
        <c:ser>
          <c:idx val="4"/>
          <c:order val="4"/>
          <c:invertIfNegative val="1"/>
          <c:dPt>
            <c:idx val="0"/>
            <c:invertIfNegative val="1"/>
            <c:spPr>
              <a:solidFill>
                <a:srgbClr val="F6F6F6"/>
              </a:solidFill>
              <a:ln w="11709" cmpd="sng">
                <a:solidFill>
                  <a:srgbClr val="FFFFFF"/>
                </a:solidFill>
              </a:ln>
            </c:spPr>
          </c:dPt>
          <c:dPt>
            <c:idx val="1"/>
            <c:invertIfNegative val="1"/>
            <c:spPr>
              <a:solidFill>
                <a:srgbClr val="54A4E4"/>
              </a:solidFill>
              <a:ln w="11709" cmpd="sng">
                <a:solidFill>
                  <a:srgbClr val="FFFFFF"/>
                </a:solidFill>
              </a:ln>
            </c:spPr>
          </c:dPt>
          <c:dPt>
            <c:idx val="2"/>
            <c:invertIfNegative val="1"/>
            <c:spPr>
              <a:solidFill>
                <a:srgbClr val="54A4E4"/>
              </a:solidFill>
              <a:ln w="11709" cmpd="sng">
                <a:solidFill>
                  <a:srgbClr val="FFFFFF"/>
                </a:solidFill>
              </a:ln>
            </c:spPr>
          </c:dPt>
          <c:dPt>
            <c:idx val="3"/>
            <c:invertIfNegative val="1"/>
            <c:spPr>
              <a:solidFill>
                <a:srgbClr val="54A4E4"/>
              </a:solidFill>
              <a:ln w="11709" cmpd="sng">
                <a:solidFill>
                  <a:srgbClr val="FFFFFF"/>
                </a:solidFill>
              </a:ln>
            </c:spPr>
          </c:dPt>
          <c:dPt>
            <c:idx val="4"/>
            <c:invertIfNegative val="1"/>
            <c:spPr>
              <a:solidFill>
                <a:srgbClr val="54A4E4"/>
              </a:solidFill>
              <a:ln w="11709" cmpd="sng">
                <a:solidFill>
                  <a:srgbClr val="FFFFFF"/>
                </a:solidFill>
              </a:ln>
            </c:spPr>
          </c:dPt>
          <c:dPt>
            <c:idx val="5"/>
            <c:invertIfNegative val="1"/>
            <c:spPr>
              <a:solidFill>
                <a:srgbClr val="54A4E4"/>
              </a:solidFill>
              <a:ln w="11709" cmpd="sng">
                <a:solidFill>
                  <a:srgbClr val="FFFFFF"/>
                </a:solidFill>
              </a:ln>
            </c:spPr>
          </c:dPt>
          <c:dPt>
            <c:idx val="6"/>
            <c:invertIfNegative val="1"/>
            <c:spPr>
              <a:solidFill>
                <a:srgbClr val="54A4E4"/>
              </a:solidFill>
              <a:ln w="11709" cmpd="sng">
                <a:solidFill>
                  <a:srgbClr val="FFFFFF"/>
                </a:solidFill>
              </a:ln>
            </c:spPr>
          </c:dPt>
          <c:dPt>
            <c:idx val="7"/>
            <c:invertIfNegative val="1"/>
            <c:spPr>
              <a:solidFill>
                <a:srgbClr val="54A4E4"/>
              </a:solidFill>
              <a:ln w="11709" cmpd="sng">
                <a:solidFill>
                  <a:srgbClr val="FFFFFF"/>
                </a:solidFill>
              </a:ln>
            </c:spPr>
          </c:dPt>
          <c:dPt>
            <c:idx val="8"/>
            <c:invertIfNegative val="1"/>
            <c:spPr>
              <a:solidFill>
                <a:srgbClr val="54A4E4"/>
              </a:solidFill>
              <a:ln w="11709" cmpd="sng">
                <a:solidFill>
                  <a:srgbClr val="FFFFFF"/>
                </a:solidFill>
              </a:ln>
            </c:spPr>
          </c:dPt>
          <c:dPt>
            <c:idx val="9"/>
            <c:invertIfNegative val="1"/>
            <c:spPr>
              <a:solidFill>
                <a:srgbClr val="54A4E4"/>
              </a:solidFill>
              <a:ln w="11709" cmpd="sng">
                <a:solidFill>
                  <a:srgbClr val="FFFFFF"/>
                </a:solidFill>
              </a:ln>
            </c:spPr>
          </c:dPt>
          <c:dPt>
            <c:idx val="10"/>
            <c:invertIfNegative val="1"/>
            <c:spPr>
              <a:solidFill>
                <a:srgbClr val="54A4E4"/>
              </a:solidFill>
              <a:ln w="11709" cmpd="sng">
                <a:solidFill>
                  <a:srgbClr val="FFFFFF"/>
                </a:solidFill>
              </a:ln>
            </c:spPr>
          </c:dPt>
          <c:dPt>
            <c:idx val="11"/>
            <c:invertIfNegative val="1"/>
            <c:spPr>
              <a:solidFill>
                <a:srgbClr val="54A4E4"/>
              </a:solidFill>
              <a:ln w="11709" cmpd="sng">
                <a:solidFill>
                  <a:srgbClr val="FFFFFF"/>
                </a:solidFill>
              </a:ln>
            </c:spPr>
          </c:dPt>
          <c:dLbls>
            <c:dLbl>
              <c:idx val="0"/>
              <c:txPr>
                <a:bodyPr/>
                <a:p>
                  <a:pPr>
                    <a:defRPr sz="738" b="1" smtId="4294967295">
                      <a:solidFill>
                        <a:srgbClr val="4E5758"/>
                      </a:solidFill>
                    </a:defRPr>
                  </a:pPr>
                  <a:endParaRPr sz="738" b="1" smtId="4294967295">
                    <a:solidFill>
                      <a:srgbClr val="4E5758"/>
                    </a:solidFill>
                  </a:endParaRPr>
                </a:p>
              </c:txPr>
              <c:dLblPos val="ctr"/>
              <c:showLegendKey val="0"/>
              <c:showVal val="0"/>
              <c:showCatName val="0"/>
              <c:showSerName val="0"/>
              <c:showPercent val="0"/>
              <c:showBubbleSize val="0"/>
              <c:extLst/>
            </c:dLbl>
            <c:dLbl>
              <c:idx val="1"/>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2"/>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3"/>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4"/>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5"/>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6"/>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7"/>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8"/>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9"/>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dLbl>
              <c:idx val="10"/>
              <c:txPr>
                <a:bodyPr/>
                <a:p>
                  <a:pPr>
                    <a:defRPr sz="738" b="1" smtId="4294967295">
                      <a:solidFill>
                        <a:srgbClr val="FFFFFF"/>
                      </a:solidFill>
                    </a:defRPr>
                  </a:pPr>
                  <a:endParaRPr sz="738" b="1" smtId="4294967295">
                    <a:solidFill>
                      <a:srgbClr val="FFFFFF"/>
                    </a:solidFill>
                  </a:endParaRPr>
                </a:p>
              </c:txPr>
              <c:dLblPos val="ctr"/>
              <c:showLegendKey val="0"/>
              <c:showVal val="1"/>
              <c:showCatName val="0"/>
              <c:showSerName val="0"/>
              <c:showPercent val="0"/>
              <c:showBubbleSize val="0"/>
              <c:extLst/>
            </c:dLbl>
            <c:dLbl>
              <c:idx val="11"/>
              <c:txPr>
                <a:bodyPr/>
                <a:p>
                  <a:pPr>
                    <a:defRPr sz="738" b="1" smtId="4294967295">
                      <a:solidFill>
                        <a:srgbClr val="4E5758"/>
                      </a:solidFill>
                    </a:defRPr>
                  </a:pPr>
                  <a:endParaRPr sz="738" b="1" smtId="4294967295">
                    <a:solidFill>
                      <a:srgbClr val="4E5758"/>
                    </a:solidFill>
                  </a:endParaRPr>
                </a:p>
              </c:txPr>
              <c:dLblPos val="inBase"/>
              <c:showLegendKey val="0"/>
              <c:showVal val="0"/>
              <c:showCatName val="0"/>
              <c:showSerName val="0"/>
              <c:showPercent val="0"/>
              <c:showBubbleSize val="0"/>
              <c:extLst/>
            </c:dLbl>
            <c:txPr>
              <a:bodyPr/>
              <a:p>
                <a:pPr>
                  <a:defRPr sz="738" b="0" smtId="4294967295">
                    <a:solidFill>
                      <a:prstClr val="black"/>
                    </a:solidFill>
                  </a:defRPr>
                </a:pPr>
                <a:endParaRPr sz="738" b="0" smtId="4294967295">
                  <a:solidFill>
                    <a:prstClr val="black"/>
                  </a:solidFill>
                </a:endParaRPr>
              </a:p>
            </c:txPr>
            <c:dLblPos val="ctr"/>
            <c:showLegendKey val="0"/>
            <c:showVal val="0"/>
            <c:showCatName val="0"/>
            <c:showSerName val="0"/>
            <c:showPercent val="0"/>
            <c:showBubbleSize val="0"/>
            <c:showLeaderLines val="0"/>
            <c:extLst/>
          </c:dLbls>
          <c:val>
            <c:numRef>
              <c:f>Blad1!$F$2:$F$13</c:f>
              <c:numCache>
                <c:ptCount val="12"/>
                <c:pt idx="0">
                  <c:v>0</c:v>
                </c:pt>
                <c:pt idx="1">
                  <c:v>1</c:v>
                </c:pt>
                <c:pt idx="2">
                  <c:v>1</c:v>
                </c:pt>
                <c:pt idx="3">
                  <c:v>2</c:v>
                </c:pt>
                <c:pt idx="4">
                  <c:v>1</c:v>
                </c:pt>
                <c:pt idx="5">
                  <c:v>1</c:v>
                </c:pt>
                <c:pt idx="6">
                  <c:v>0</c:v>
                </c:pt>
                <c:pt idx="7">
                  <c:v>1</c:v>
                </c:pt>
                <c:pt idx="8">
                  <c:v>0</c:v>
                </c:pt>
                <c:pt idx="9">
                  <c:v>0</c:v>
                </c:pt>
                <c:pt idx="10">
                  <c:v>1</c:v>
                </c:pt>
                <c:pt idx="11">
                  <c:v>0</c:v>
                </c:pt>
              </c:numCache>
            </c:numRef>
          </c:val>
        </c:ser>
        <c:dLbls>
          <c:showLegendKey val="0"/>
          <c:showVal val="0"/>
          <c:showCatName val="0"/>
          <c:showSerName val="0"/>
          <c:showPercent val="0"/>
          <c:showBubbleSize val="0"/>
          <c:showLeaderLines val="0"/>
        </c:dLbls>
        <c:gapWidth val="25"/>
        <c:overlap val="100"/>
        <c:axId val="1264704928"/>
        <c:axId val="1264701600"/>
      </c:barChart>
      <c:catAx>
        <c:axId val="1264704928"/>
        <c:scaling>
          <c:orientation val="maxMin"/>
        </c:scaling>
        <c:delete val="1"/>
        <c:axPos val="l"/>
        <c:numFmt formatCode="General" sourceLinked="1"/>
        <c:majorTickMark val="none"/>
        <c:minorTickMark val="none"/>
        <c:crossAx val="1264701600"/>
        <c:auto val="0"/>
        <c:lblAlgn val="ctr"/>
        <c:lblOffset/>
        <c:noMultiLvlLbl val="0"/>
      </c:catAx>
      <c:valAx>
        <c:axId val="1264701600"/>
        <c:scaling>
          <c:orientation/>
          <c:max val="1"/>
        </c:scaling>
        <c:delete val="1"/>
        <c:axPos val="t"/>
        <c:numFmt formatCode="General" sourceLinked="1"/>
        <c:majorTickMark val="none"/>
        <c:minorTickMark val="none"/>
        <c:crossAx val="1264704928"/>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smtId="4294967295">
          <a:latin typeface="+mj-lt"/>
        </a:defRPr>
      </a:pPr>
      <a:endParaRPr smtId="4294967295">
        <a:latin typeface="+mj-lt"/>
      </a:endParaRPr>
    </a:p>
  </c:txPr>
  <c:externalData r:id="rId1">
    <c:autoUpdate val="0"/>
  </c:externalData>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759282201528549"/>
          <c:y val="0.03941664472222328"/>
          <c:w val="0.8615204095840454"/>
          <c:h val="0.8733682036399841"/>
        </c:manualLayout>
      </c:layout>
      <c:barChart>
        <c:barDir val="bar"/>
        <c:grouping val="percentStacked"/>
        <c:varyColors val="0"/>
        <c:ser>
          <c:idx val="0"/>
          <c:order val="0"/>
          <c:spPr>
            <a:noFill/>
          </c:spPr>
          <c:invertIfNegative val="1"/>
          <c:dLbls>
            <c:dLbl>
              <c:idx val="0"/>
              <c:txPr>
                <a:bodyPr/>
                <a:p>
                  <a:pPr>
                    <a:defRPr sz="738" b="0" smtId="4294967295">
                      <a:solidFill>
                        <a:srgbClr val="FE6E5E"/>
                      </a:solidFill>
                    </a:defRPr>
                  </a:pPr>
                  <a:endParaRPr sz="738" b="0" smtId="4294967295">
                    <a:solidFill>
                      <a:srgbClr val="FE6E5E"/>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1"/>
              <c:txPr>
                <a:bodyPr/>
                <a:p>
                  <a:pPr>
                    <a:defRPr sz="738" b="0" smtId="4294967295">
                      <a:solidFill>
                        <a:srgbClr val="FE6E5E"/>
                      </a:solidFill>
                    </a:defRPr>
                  </a:pPr>
                  <a:endParaRPr sz="738" b="0" smtId="4294967295">
                    <a:solidFill>
                      <a:srgbClr val="FE6E5E"/>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2"/>
              <c:txPr>
                <a:bodyPr/>
                <a:p>
                  <a:pPr>
                    <a:defRPr sz="738" b="0" smtId="4294967295">
                      <a:solidFill>
                        <a:srgbClr val="FE6E5E"/>
                      </a:solidFill>
                    </a:defRPr>
                  </a:pPr>
                  <a:endParaRPr sz="738" b="0" smtId="4294967295">
                    <a:solidFill>
                      <a:srgbClr val="FE6E5E"/>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3"/>
              <c:txPr>
                <a:bodyPr/>
                <a:p>
                  <a:pPr>
                    <a:defRPr sz="738" b="0" smtId="4294967295">
                      <a:solidFill>
                        <a:srgbClr val="FE6E5E"/>
                      </a:solidFill>
                    </a:defRPr>
                  </a:pPr>
                  <a:endParaRPr sz="738" b="0" smtId="4294967295">
                    <a:solidFill>
                      <a:srgbClr val="FE6E5E"/>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4"/>
              <c:txPr>
                <a:bodyPr/>
                <a:p>
                  <a:pPr>
                    <a:defRPr sz="738" b="0" smtId="4294967295">
                      <a:solidFill>
                        <a:srgbClr val="FE6E5E"/>
                      </a:solidFill>
                    </a:defRPr>
                  </a:pPr>
                  <a:endParaRPr sz="738" b="0" smtId="4294967295">
                    <a:solidFill>
                      <a:srgbClr val="FE6E5E"/>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5"/>
              <c:txPr>
                <a:bodyPr/>
                <a:p>
                  <a:pPr>
                    <a:defRPr sz="738" b="0" smtId="4294967295">
                      <a:solidFill>
                        <a:srgbClr val="47DC88"/>
                      </a:solidFill>
                    </a:defRPr>
                  </a:pPr>
                  <a:endParaRPr sz="738" b="0" smtId="4294967295">
                    <a:solidFill>
                      <a:srgbClr val="47DC88"/>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6"/>
              <c:txPr>
                <a:bodyPr/>
                <a:p>
                  <a:pPr>
                    <a:defRPr sz="738" b="0" smtId="4294967295">
                      <a:solidFill>
                        <a:srgbClr val="FE6E5E"/>
                      </a:solidFill>
                    </a:defRPr>
                  </a:pPr>
                  <a:endParaRPr sz="738" b="0" smtId="4294967295">
                    <a:solidFill>
                      <a:srgbClr val="FE6E5E"/>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7"/>
              <c:txPr>
                <a:bodyPr/>
                <a:p>
                  <a:pPr>
                    <a:defRPr sz="738" b="0" smtId="4294967295">
                      <a:solidFill>
                        <a:srgbClr val="FE6E5E"/>
                      </a:solidFill>
                    </a:defRPr>
                  </a:pPr>
                  <a:endParaRPr sz="738" b="0" smtId="4294967295">
                    <a:solidFill>
                      <a:srgbClr val="FE6E5E"/>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8"/>
              <c:txPr>
                <a:bodyPr/>
                <a:p>
                  <a:pPr>
                    <a:defRPr sz="738" b="0" smtId="4294967295">
                      <a:solidFill>
                        <a:srgbClr val="FE6E5E"/>
                      </a:solidFill>
                    </a:defRPr>
                  </a:pPr>
                  <a:endParaRPr sz="738" b="0" smtId="4294967295">
                    <a:solidFill>
                      <a:srgbClr val="FE6E5E"/>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9"/>
              <c:txPr>
                <a:bodyPr/>
                <a:p>
                  <a:pPr>
                    <a:defRPr sz="738" b="0" smtId="4294967295">
                      <a:solidFill>
                        <a:srgbClr val="FE6E5E"/>
                      </a:solidFill>
                    </a:defRPr>
                  </a:pPr>
                  <a:endParaRPr sz="738" b="0" smtId="4294967295">
                    <a:solidFill>
                      <a:srgbClr val="FE6E5E"/>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10"/>
              <c:txPr>
                <a:bodyPr/>
                <a:p>
                  <a:pPr>
                    <a:defRPr sz="738" b="0" smtId="4294967295">
                      <a:solidFill>
                        <a:srgbClr val="FE6E5E"/>
                      </a:solidFill>
                    </a:defRPr>
                  </a:pPr>
                  <a:endParaRPr sz="738" b="0" smtId="4294967295">
                    <a:solidFill>
                      <a:srgbClr val="FE6E5E"/>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11"/>
              <c:txPr>
                <a:bodyPr/>
                <a:p>
                  <a:pPr>
                    <a:defRPr sz="738" b="0" smtId="4294967295">
                      <a:solidFill>
                        <a:srgbClr val="929292"/>
                      </a:solidFill>
                    </a:defRPr>
                  </a:pPr>
                  <a:endParaRPr sz="738" b="0" smtId="4294967295">
                    <a:solidFill>
                      <a:srgbClr val="929292"/>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txPr>
              <a:bodyPr/>
              <a:p>
                <a:pPr>
                  <a:defRPr sz="738" smtId="4294967295">
                    <a:solidFill>
                      <a:prstClr val="black"/>
                    </a:solidFill>
                  </a:defRPr>
                </a:pPr>
                <a:endParaRPr sz="738" smtId="4294967295">
                  <a:solidFill>
                    <a:prstClr val="black"/>
                  </a:solidFill>
                </a:endParaRPr>
              </a:p>
            </c:txPr>
            <c:dLblPos val="inEnd"/>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val>
            <c:numRef>
              <c:f>Blad1!$B$2:$B$13</c:f>
              <c:numCache>
                <c:ptCount val="12"/>
                <c:pt idx="0">
                  <c:v>1</c:v>
                </c:pt>
                <c:pt idx="1">
                  <c:v>1</c:v>
                </c:pt>
                <c:pt idx="2">
                  <c:v>1</c:v>
                </c:pt>
                <c:pt idx="3">
                  <c:v>1</c:v>
                </c:pt>
                <c:pt idx="4">
                  <c:v>1</c:v>
                </c:pt>
                <c:pt idx="5">
                  <c:v>1</c:v>
                </c:pt>
                <c:pt idx="6">
                  <c:v>1</c:v>
                </c:pt>
                <c:pt idx="7">
                  <c:v>1</c:v>
                </c:pt>
                <c:pt idx="8">
                  <c:v>1</c:v>
                </c:pt>
                <c:pt idx="9">
                  <c:v>1</c:v>
                </c:pt>
                <c:pt idx="10">
                  <c:v>1</c:v>
                </c:pt>
                <c:pt idx="11">
                  <c:v>1</c:v>
                </c:pt>
              </c:numCache>
            </c:numRef>
          </c:val>
          <c:extLst>
            <c:ext xmlns:c15="http://schemas.microsoft.com/office/drawing/2012/chart" uri="{02D57815-91ED-43cb-92C2-25804820EDAC}">
              <c15:datalabelsRange xmlns:c15="http://schemas.microsoft.com/office/drawing/2012/chart">
                <c15:f>Blad1!$A$2:$A$13</c15:f>
                <c15:dlblRangeCache>
                  <c:ptCount val="12"/>
                  <c:pt idx="0">
                    <c:v>-18</c:v>
                  </c:pt>
                  <c:pt idx="1">
                    <c:v>-28</c:v>
                  </c:pt>
                  <c:pt idx="2">
                    <c:v>-23</c:v>
                  </c:pt>
                  <c:pt idx="3">
                    <c:v>-13</c:v>
                  </c:pt>
                  <c:pt idx="4">
                    <c:v>-19</c:v>
                  </c:pt>
                  <c:pt idx="5">
                    <c:v>+2</c:v>
                  </c:pt>
                  <c:pt idx="6">
                    <c:v>-7</c:v>
                  </c:pt>
                  <c:pt idx="7">
                    <c:v>-26</c:v>
                  </c:pt>
                  <c:pt idx="8">
                    <c:v>-18</c:v>
                  </c:pt>
                  <c:pt idx="9">
                    <c:v>-26</c:v>
                  </c:pt>
                  <c:pt idx="10">
                    <c:v>-22</c:v>
                  </c:pt>
                  <c:pt idx="11">
                    <c:v>-</c:v>
                  </c:pt>
                </c15:dlblRangeCache>
              </c15:datalabelsRange>
            </c:ext>
          </c:extLst>
        </c:ser>
        <c:dLbls>
          <c:showLegendKey val="0"/>
          <c:showVal val="0"/>
          <c:showCatName val="0"/>
          <c:showSerName val="0"/>
          <c:showPercent val="0"/>
          <c:showBubbleSize val="0"/>
          <c:showLeaderLines val="0"/>
        </c:dLbls>
        <c:gapWidth/>
        <c:overlap/>
        <c:axId val="1264704928"/>
        <c:axId val="1264701600"/>
      </c:barChart>
      <c:catAx>
        <c:axId val="1264704928"/>
        <c:scaling>
          <c:orientation val="maxMin"/>
        </c:scaling>
        <c:delete val="1"/>
        <c:axPos val="l"/>
        <c:numFmt formatCode="General" sourceLinked="1"/>
        <c:majorTickMark val="none"/>
        <c:minorTickMark val="none"/>
        <c:crossAx val="1264701600"/>
        <c:auto val="0"/>
        <c:lblAlgn val="ctr"/>
        <c:lblOffset/>
        <c:noMultiLvlLbl val="0"/>
      </c:catAx>
      <c:valAx>
        <c:axId val="1264701600"/>
        <c:scaling>
          <c:orientation/>
          <c:max val="1"/>
        </c:scaling>
        <c:delete val="1"/>
        <c:axPos val="t"/>
        <c:numFmt formatCode="General" sourceLinked="1"/>
        <c:majorTickMark val="none"/>
        <c:minorTickMark val="none"/>
        <c:crossAx val="1264704928"/>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sz="800" b="1" smtId="4294967295">
          <a:latin typeface="+mj-lt"/>
          <a:cs typeface="Arial" panose="020b0604020202020204" pitchFamily="34" charset="0"/>
        </a:defRPr>
      </a:pPr>
      <a:endParaRPr sz="800" b="1" smtId="4294967295">
        <a:latin typeface="+mj-lt"/>
        <a:cs typeface="Arial" panose="020b0604020202020204" pitchFamily="34" charset="0"/>
      </a:endParaRPr>
    </a:p>
  </c:txPr>
  <c:externalData r:id="rId1">
    <c:autoUpdate val="0"/>
  </c:externalData>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759282201528549"/>
          <c:y val="0.03941664472222328"/>
          <c:w val="0.8615204095840454"/>
          <c:h val="0.8733682036399841"/>
        </c:manualLayout>
      </c:layout>
      <c:barChart>
        <c:barDir val="bar"/>
        <c:grouping val="percentStacked"/>
        <c:varyColors val="0"/>
        <c:ser>
          <c:idx val="0"/>
          <c:order val="0"/>
          <c:spPr>
            <a:noFill/>
          </c:spPr>
          <c:invertIfNegative val="1"/>
          <c:dLbls>
            <c:dLbl>
              <c:idx val="0"/>
              <c:txPr>
                <a:bodyPr/>
                <a:p>
                  <a:pPr>
                    <a:defRPr sz="738" b="1" smtId="4294967295">
                      <a:solidFill>
                        <a:srgbClr val="000000"/>
                      </a:solidFill>
                    </a:defRPr>
                  </a:pPr>
                  <a:endParaRPr sz="738" b="1" smtId="4294967295">
                    <a:solidFill>
                      <a:srgbClr val="000000"/>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1"/>
              <c:txPr>
                <a:bodyPr/>
                <a:p>
                  <a:pPr>
                    <a:defRPr sz="738" b="1" smtId="4294967295">
                      <a:solidFill>
                        <a:srgbClr val="000000"/>
                      </a:solidFill>
                    </a:defRPr>
                  </a:pPr>
                  <a:endParaRPr sz="738" b="1" smtId="4294967295">
                    <a:solidFill>
                      <a:srgbClr val="000000"/>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2"/>
              <c:txPr>
                <a:bodyPr/>
                <a:p>
                  <a:pPr>
                    <a:defRPr sz="738" b="1" smtId="4294967295">
                      <a:solidFill>
                        <a:srgbClr val="000000"/>
                      </a:solidFill>
                    </a:defRPr>
                  </a:pPr>
                  <a:endParaRPr sz="738" b="1" smtId="4294967295">
                    <a:solidFill>
                      <a:srgbClr val="000000"/>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3"/>
              <c:txPr>
                <a:bodyPr/>
                <a:p>
                  <a:pPr>
                    <a:defRPr sz="738" b="1" smtId="4294967295">
                      <a:solidFill>
                        <a:srgbClr val="000000"/>
                      </a:solidFill>
                    </a:defRPr>
                  </a:pPr>
                  <a:endParaRPr sz="738" b="1" smtId="4294967295">
                    <a:solidFill>
                      <a:srgbClr val="000000"/>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4"/>
              <c:txPr>
                <a:bodyPr/>
                <a:p>
                  <a:pPr>
                    <a:defRPr sz="738" b="1" smtId="4294967295">
                      <a:solidFill>
                        <a:srgbClr val="000000"/>
                      </a:solidFill>
                    </a:defRPr>
                  </a:pPr>
                  <a:endParaRPr sz="738" b="1" smtId="4294967295">
                    <a:solidFill>
                      <a:srgbClr val="000000"/>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5"/>
              <c:txPr>
                <a:bodyPr/>
                <a:p>
                  <a:pPr>
                    <a:defRPr sz="738" b="1" smtId="4294967295">
                      <a:solidFill>
                        <a:srgbClr val="000000"/>
                      </a:solidFill>
                    </a:defRPr>
                  </a:pPr>
                  <a:endParaRPr sz="738" b="1" smtId="4294967295">
                    <a:solidFill>
                      <a:srgbClr val="000000"/>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6"/>
              <c:txPr>
                <a:bodyPr/>
                <a:p>
                  <a:pPr>
                    <a:defRPr sz="738" b="1" smtId="4294967295">
                      <a:solidFill>
                        <a:srgbClr val="000000"/>
                      </a:solidFill>
                    </a:defRPr>
                  </a:pPr>
                  <a:endParaRPr sz="738" b="1" smtId="4294967295">
                    <a:solidFill>
                      <a:srgbClr val="000000"/>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7"/>
              <c:txPr>
                <a:bodyPr/>
                <a:p>
                  <a:pPr>
                    <a:defRPr sz="738" b="1" smtId="4294967295">
                      <a:solidFill>
                        <a:srgbClr val="000000"/>
                      </a:solidFill>
                    </a:defRPr>
                  </a:pPr>
                  <a:endParaRPr sz="738" b="1" smtId="4294967295">
                    <a:solidFill>
                      <a:srgbClr val="000000"/>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8"/>
              <c:txPr>
                <a:bodyPr/>
                <a:p>
                  <a:pPr>
                    <a:defRPr sz="738" b="1" smtId="4294967295">
                      <a:solidFill>
                        <a:srgbClr val="000000"/>
                      </a:solidFill>
                    </a:defRPr>
                  </a:pPr>
                  <a:endParaRPr sz="738" b="1" smtId="4294967295">
                    <a:solidFill>
                      <a:srgbClr val="000000"/>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9"/>
              <c:txPr>
                <a:bodyPr/>
                <a:p>
                  <a:pPr>
                    <a:defRPr sz="738" b="1" smtId="4294967295">
                      <a:solidFill>
                        <a:srgbClr val="000000"/>
                      </a:solidFill>
                    </a:defRPr>
                  </a:pPr>
                  <a:endParaRPr sz="738" b="1" smtId="4294967295">
                    <a:solidFill>
                      <a:srgbClr val="000000"/>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10"/>
              <c:txPr>
                <a:bodyPr/>
                <a:p>
                  <a:pPr>
                    <a:defRPr sz="738" b="1" smtId="4294967295">
                      <a:solidFill>
                        <a:srgbClr val="000000"/>
                      </a:solidFill>
                    </a:defRPr>
                  </a:pPr>
                  <a:endParaRPr sz="738" b="1" smtId="4294967295">
                    <a:solidFill>
                      <a:srgbClr val="000000"/>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11"/>
              <c:txPr>
                <a:bodyPr/>
                <a:p>
                  <a:pPr>
                    <a:defRPr sz="738" b="1" smtId="4294967295">
                      <a:solidFill>
                        <a:srgbClr val="000000"/>
                      </a:solidFill>
                    </a:defRPr>
                  </a:pPr>
                  <a:endParaRPr sz="738" b="1" smtId="4294967295">
                    <a:solidFill>
                      <a:srgbClr val="000000"/>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txPr>
              <a:bodyPr/>
              <a:p>
                <a:pPr>
                  <a:defRPr sz="738" smtId="4294967295">
                    <a:solidFill>
                      <a:prstClr val="black"/>
                    </a:solidFill>
                  </a:defRPr>
                </a:pPr>
                <a:endParaRPr sz="738" smtId="4294967295">
                  <a:solidFill>
                    <a:prstClr val="black"/>
                  </a:solidFill>
                </a:endParaRPr>
              </a:p>
            </c:txPr>
            <c:dLblPos val="inEnd"/>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val>
            <c:numRef>
              <c:f>Blad1!$B$2:$B$13</c:f>
              <c:numCache>
                <c:ptCount val="12"/>
                <c:pt idx="0">
                  <c:v>1</c:v>
                </c:pt>
                <c:pt idx="1">
                  <c:v>1</c:v>
                </c:pt>
                <c:pt idx="2">
                  <c:v>1</c:v>
                </c:pt>
                <c:pt idx="3">
                  <c:v>1</c:v>
                </c:pt>
                <c:pt idx="4">
                  <c:v>1</c:v>
                </c:pt>
                <c:pt idx="5">
                  <c:v>1</c:v>
                </c:pt>
                <c:pt idx="6">
                  <c:v>1</c:v>
                </c:pt>
                <c:pt idx="7">
                  <c:v>1</c:v>
                </c:pt>
                <c:pt idx="8">
                  <c:v>1</c:v>
                </c:pt>
                <c:pt idx="9">
                  <c:v>1</c:v>
                </c:pt>
                <c:pt idx="10">
                  <c:v>1</c:v>
                </c:pt>
                <c:pt idx="11">
                  <c:v>1</c:v>
                </c:pt>
              </c:numCache>
            </c:numRef>
          </c:val>
          <c:extLst>
            <c:ext xmlns:c15="http://schemas.microsoft.com/office/drawing/2012/chart" uri="{02D57815-91ED-43cb-92C2-25804820EDAC}">
              <c15:datalabelsRange xmlns:c15="http://schemas.microsoft.com/office/drawing/2012/chart">
                <c15:f>Blad1!$A$2:$A$13</c15:f>
                <c15:dlblRangeCache>
                  <c:ptCount val="12"/>
                  <c:pt idx="0">
                    <c:v>66</c:v>
                  </c:pt>
                  <c:pt idx="1">
                    <c:v>67</c:v>
                  </c:pt>
                  <c:pt idx="2">
                    <c:v>67</c:v>
                  </c:pt>
                  <c:pt idx="3">
                    <c:v>73</c:v>
                  </c:pt>
                  <c:pt idx="4">
                    <c:v>67</c:v>
                  </c:pt>
                  <c:pt idx="5">
                    <c:v>73</c:v>
                  </c:pt>
                  <c:pt idx="6">
                    <c:v>60</c:v>
                  </c:pt>
                  <c:pt idx="7">
                    <c:v>60</c:v>
                  </c:pt>
                  <c:pt idx="8">
                    <c:v>60</c:v>
                  </c:pt>
                  <c:pt idx="9">
                    <c:v>60</c:v>
                  </c:pt>
                  <c:pt idx="10">
                    <c:v>73</c:v>
                  </c:pt>
                  <c:pt idx="11">
                    <c:v>47</c:v>
                  </c:pt>
                </c15:dlblRangeCache>
              </c15:datalabelsRange>
            </c:ext>
          </c:extLst>
        </c:ser>
        <c:dLbls>
          <c:showLegendKey val="0"/>
          <c:showVal val="0"/>
          <c:showCatName val="0"/>
          <c:showSerName val="0"/>
          <c:showPercent val="0"/>
          <c:showBubbleSize val="0"/>
          <c:showLeaderLines val="0"/>
        </c:dLbls>
        <c:gapWidth/>
        <c:overlap/>
        <c:axId val="1264704928"/>
        <c:axId val="1264701600"/>
      </c:barChart>
      <c:catAx>
        <c:axId val="1264704928"/>
        <c:scaling>
          <c:orientation val="maxMin"/>
        </c:scaling>
        <c:delete val="1"/>
        <c:axPos val="l"/>
        <c:numFmt formatCode="General" sourceLinked="1"/>
        <c:majorTickMark val="none"/>
        <c:minorTickMark val="none"/>
        <c:crossAx val="1264701600"/>
        <c:auto val="0"/>
        <c:lblAlgn val="ctr"/>
        <c:lblOffset/>
        <c:noMultiLvlLbl val="0"/>
      </c:catAx>
      <c:valAx>
        <c:axId val="1264701600"/>
        <c:scaling>
          <c:orientation/>
          <c:max val="1"/>
        </c:scaling>
        <c:delete val="1"/>
        <c:axPos val="t"/>
        <c:numFmt formatCode="General" sourceLinked="1"/>
        <c:majorTickMark val="none"/>
        <c:minorTickMark val="none"/>
        <c:crossAx val="1264704928"/>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sz="800" b="1" smtId="4294967295">
          <a:latin typeface="+mj-lt"/>
          <a:cs typeface="Arial" panose="020b0604020202020204" pitchFamily="34" charset="0"/>
        </a:defRPr>
      </a:pPr>
      <a:endParaRPr sz="800" b="1" smtId="4294967295">
        <a:latin typeface="+mj-lt"/>
        <a:cs typeface="Arial" panose="020b0604020202020204" pitchFamily="34" charset="0"/>
      </a:endParaRPr>
    </a:p>
  </c:txPr>
  <c:externalData r:id="rId1">
    <c:autoUpdate val="0"/>
  </c:externalData>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40574306249619"/>
          <c:y val="0.03941664472222328"/>
          <c:w val="0.8077076077461243"/>
          <c:h val="0.8733682036399841"/>
        </c:manualLayout>
      </c:layout>
      <c:barChart>
        <c:barDir val="bar"/>
        <c:grouping val="percentStacked"/>
        <c:varyColors val="0"/>
        <c:ser>
          <c:idx val="0"/>
          <c:order val="0"/>
          <c:spPr>
            <a:noFill/>
          </c:spPr>
          <c:invertIfNegative val="1"/>
          <c:dLbls>
            <c:dLbl>
              <c:idx val="0"/>
              <c:txPr>
                <a:bodyPr/>
                <a:p>
                  <a:pPr algn="l">
                    <a:defRPr sz="738" i="1" u="none" smtId="4294967295"/>
                  </a:pPr>
                  <a:endParaRPr sz="738" i="1" u="none"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1"/>
              <c:txPr>
                <a:bodyPr/>
                <a:p>
                  <a:pPr algn="l">
                    <a:defRPr sz="738" i="1" u="none" smtId="4294967295"/>
                  </a:pPr>
                  <a:endParaRPr sz="738" i="1" u="none"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2"/>
              <c:txPr>
                <a:bodyPr/>
                <a:p>
                  <a:pPr algn="l">
                    <a:defRPr sz="738" i="1" u="none" smtId="4294967295"/>
                  </a:pPr>
                  <a:endParaRPr sz="738" i="1" u="none"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3"/>
              <c:txPr>
                <a:bodyPr/>
                <a:p>
                  <a:pPr algn="l">
                    <a:defRPr sz="738" i="1" u="none" smtId="4294967295"/>
                  </a:pPr>
                  <a:endParaRPr sz="738" i="1" u="none"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4"/>
              <c:txPr>
                <a:bodyPr/>
                <a:p>
                  <a:pPr algn="l">
                    <a:defRPr sz="738" i="1" u="none" smtId="4294967295"/>
                  </a:pPr>
                  <a:endParaRPr sz="738" i="1" u="none"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5"/>
              <c:txPr>
                <a:bodyPr/>
                <a:p>
                  <a:pPr algn="l">
                    <a:defRPr sz="738" i="1" u="none" smtId="4294967295"/>
                  </a:pPr>
                  <a:endParaRPr sz="738" i="1" u="none"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6"/>
              <c:txPr>
                <a:bodyPr/>
                <a:p>
                  <a:pPr algn="l">
                    <a:defRPr sz="738" i="1" u="none" smtId="4294967295"/>
                  </a:pPr>
                  <a:endParaRPr sz="738" i="1" u="none"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7"/>
              <c:txPr>
                <a:bodyPr/>
                <a:p>
                  <a:pPr algn="l">
                    <a:defRPr sz="738" i="1" u="none" smtId="4294967295"/>
                  </a:pPr>
                  <a:endParaRPr sz="738" i="1" u="none"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8"/>
              <c:txPr>
                <a:bodyPr/>
                <a:p>
                  <a:pPr algn="l">
                    <a:defRPr sz="738" i="1" u="none" smtId="4294967295"/>
                  </a:pPr>
                  <a:endParaRPr sz="738" i="1" u="none"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9"/>
              <c:txPr>
                <a:bodyPr/>
                <a:p>
                  <a:pPr algn="l">
                    <a:defRPr sz="738" i="1" u="none" smtId="4294967295"/>
                  </a:pPr>
                  <a:endParaRPr sz="738" i="1" u="none"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10"/>
              <c:txPr>
                <a:bodyPr/>
                <a:p>
                  <a:pPr algn="l">
                    <a:defRPr sz="738" i="1" u="none" smtId="4294967295"/>
                  </a:pPr>
                  <a:endParaRPr sz="738" i="1" u="none"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11"/>
              <c:txPr>
                <a:bodyPr/>
                <a:p>
                  <a:pPr algn="l">
                    <a:defRPr sz="738" i="1" u="none" smtId="4294967295"/>
                  </a:pPr>
                  <a:endParaRPr sz="738" i="1" u="none"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txPr>
              <a:bodyPr/>
              <a:p>
                <a:pPr algn="l">
                  <a:defRPr sz="738" smtId="4294967295"/>
                </a:pPr>
                <a:endParaRPr sz="738"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val>
            <c:numRef>
              <c:f>Blad1!$B$2:$B$13</c:f>
              <c:numCache>
                <c:ptCount val="12"/>
                <c:pt idx="0">
                  <c:v>1</c:v>
                </c:pt>
                <c:pt idx="1">
                  <c:v>1</c:v>
                </c:pt>
                <c:pt idx="2">
                  <c:v>1</c:v>
                </c:pt>
                <c:pt idx="3">
                  <c:v>1</c:v>
                </c:pt>
                <c:pt idx="4">
                  <c:v>1</c:v>
                </c:pt>
                <c:pt idx="5">
                  <c:v>1</c:v>
                </c:pt>
                <c:pt idx="6">
                  <c:v>1</c:v>
                </c:pt>
                <c:pt idx="7">
                  <c:v>1</c:v>
                </c:pt>
                <c:pt idx="8">
                  <c:v>1</c:v>
                </c:pt>
                <c:pt idx="9">
                  <c:v>1</c:v>
                </c:pt>
                <c:pt idx="10">
                  <c:v>1</c:v>
                </c:pt>
                <c:pt idx="11">
                  <c:v>1</c:v>
                </c:pt>
              </c:numCache>
            </c:numRef>
          </c:val>
          <c:extLst>
            <c:ext xmlns:c15="http://schemas.microsoft.com/office/drawing/2012/chart" uri="{02D57815-91ED-43cb-92C2-25804820EDAC}">
              <c15:datalabelsRange xmlns:c15="http://schemas.microsoft.com/office/drawing/2012/chart">
                <c15:f>Blad1!$A$2:$A$13</c15:f>
                <c15:dlblRangeCache>
                  <c:ptCount val="12"/>
                  <c:pt idx="1">
                    <c:v>Right now, I am happy with my job</c:v>
                  </c:pt>
                  <c:pt idx="2">
                    <c:v>I feel a sense of belonging at work</c:v>
                  </c:pt>
                  <c:pt idx="3">
                    <c:v>I feel well informed about the future plans of Marlink Group</c:v>
                  </c:pt>
                  <c:pt idx="4">
                    <c:v>The priorities and goals for my role are clear</c:v>
                  </c:pt>
                  <c:pt idx="5">
                    <c:v>I have the tools I need to do my job well</c:v>
                  </c:pt>
                  <c:pt idx="6">
                    <c:v>We are spending our time on the right things</c:v>
                  </c:pt>
                  <c:pt idx="7">
                    <c:v>I feel recognised and appreciated for the work I do</c:v>
                  </c:pt>
                  <c:pt idx="8">
                    <c:v>I have opportunities to take on new tasks and grow in my current role</c:v>
                  </c:pt>
                  <c:pt idx="9">
                    <c:v>I feel empowered to do my job effectively </c:v>
                  </c:pt>
                  <c:pt idx="10">
                    <c:v>I have flexibility to manage my work-life balance</c:v>
                  </c:pt>
                  <c:pt idx="11">
                    <c:v>How would you rate your understanding of the Butterfly initiative?</c:v>
                  </c:pt>
                </c15:dlblRangeCache>
              </c15:datalabelsRange>
            </c:ext>
          </c:extLst>
        </c:ser>
        <c:dLbls>
          <c:showLegendKey val="0"/>
          <c:showVal val="0"/>
          <c:showCatName val="0"/>
          <c:showSerName val="0"/>
          <c:showPercent val="0"/>
          <c:showBubbleSize val="0"/>
          <c:showLeaderLines val="0"/>
        </c:dLbls>
        <c:gapWidth/>
        <c:overlap/>
        <c:axId val="1264704928"/>
        <c:axId val="1264701600"/>
      </c:barChart>
      <c:catAx>
        <c:axId val="1264704928"/>
        <c:scaling>
          <c:orientation val="maxMin"/>
        </c:scaling>
        <c:delete val="1"/>
        <c:axPos val="l"/>
        <c:numFmt formatCode="General" sourceLinked="1"/>
        <c:majorTickMark val="none"/>
        <c:minorTickMark val="none"/>
        <c:crossAx val="1264701600"/>
        <c:auto val="0"/>
        <c:lblAlgn val="ctr"/>
        <c:lblOffset/>
        <c:noMultiLvlLbl val="0"/>
      </c:catAx>
      <c:valAx>
        <c:axId val="1264701600"/>
        <c:scaling>
          <c:orientation/>
          <c:max val="1"/>
        </c:scaling>
        <c:delete val="1"/>
        <c:axPos val="t"/>
        <c:numFmt formatCode="General" sourceLinked="1"/>
        <c:majorTickMark val="none"/>
        <c:minorTickMark val="none"/>
        <c:crossAx val="1264704928"/>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sz="800" b="0" smtId="4294967295">
          <a:latin typeface="+mj-lt"/>
          <a:cs typeface="Arial" panose="020b0604020202020204" pitchFamily="34" charset="0"/>
        </a:defRPr>
      </a:pPr>
      <a:endParaRPr sz="800" b="0" smtId="4294967295">
        <a:latin typeface="+mj-lt"/>
        <a:cs typeface="Arial" panose="020b0604020202020204" pitchFamily="34" charset="0"/>
      </a:endParaRPr>
    </a:p>
  </c:txPr>
  <c:externalData r:id="rId1">
    <c:autoUpdate val="0"/>
  </c:externalData>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759282201528549"/>
          <c:y val="0.03941664472222328"/>
          <c:w val="0.8615204095840454"/>
          <c:h val="0.8733682036399841"/>
        </c:manualLayout>
      </c:layout>
      <c:barChart>
        <c:barDir val="bar"/>
        <c:grouping val="percentStacked"/>
        <c:varyColors val="0"/>
        <c:ser>
          <c:idx val="0"/>
          <c:order val="0"/>
          <c:spPr>
            <a:noFill/>
          </c:spPr>
          <c:invertIfNegative val="1"/>
          <c:dLbls>
            <c:dLbl>
              <c:idx val="0"/>
              <c:txPr>
                <a:bodyPr/>
                <a:p>
                  <a:pPr>
                    <a:defRPr sz="738" b="0" smtId="4294967295">
                      <a:solidFill>
                        <a:srgbClr val="929292"/>
                      </a:solidFill>
                    </a:defRPr>
                  </a:pPr>
                  <a:endParaRPr sz="738" b="0" smtId="4294967295">
                    <a:solidFill>
                      <a:srgbClr val="929292"/>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1"/>
              <c:txPr>
                <a:bodyPr/>
                <a:p>
                  <a:pPr>
                    <a:defRPr sz="738" b="0" smtId="4294967295">
                      <a:solidFill>
                        <a:srgbClr val="929292"/>
                      </a:solidFill>
                    </a:defRPr>
                  </a:pPr>
                  <a:endParaRPr sz="738" b="0" smtId="4294967295">
                    <a:solidFill>
                      <a:srgbClr val="929292"/>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2"/>
              <c:txPr>
                <a:bodyPr/>
                <a:p>
                  <a:pPr>
                    <a:defRPr sz="738" b="0" smtId="4294967295">
                      <a:solidFill>
                        <a:srgbClr val="929292"/>
                      </a:solidFill>
                    </a:defRPr>
                  </a:pPr>
                  <a:endParaRPr sz="738" b="0" smtId="4294967295">
                    <a:solidFill>
                      <a:srgbClr val="929292"/>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3"/>
              <c:txPr>
                <a:bodyPr/>
                <a:p>
                  <a:pPr>
                    <a:defRPr sz="738" b="0" smtId="4294967295">
                      <a:solidFill>
                        <a:srgbClr val="929292"/>
                      </a:solidFill>
                    </a:defRPr>
                  </a:pPr>
                  <a:endParaRPr sz="738" b="0" smtId="4294967295">
                    <a:solidFill>
                      <a:srgbClr val="929292"/>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4"/>
              <c:txPr>
                <a:bodyPr/>
                <a:p>
                  <a:pPr>
                    <a:defRPr sz="738" b="0" smtId="4294967295">
                      <a:solidFill>
                        <a:srgbClr val="929292"/>
                      </a:solidFill>
                    </a:defRPr>
                  </a:pPr>
                  <a:endParaRPr sz="738" b="0" smtId="4294967295">
                    <a:solidFill>
                      <a:srgbClr val="929292"/>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5"/>
              <c:txPr>
                <a:bodyPr/>
                <a:p>
                  <a:pPr>
                    <a:defRPr sz="738" b="0" smtId="4294967295">
                      <a:solidFill>
                        <a:srgbClr val="929292"/>
                      </a:solidFill>
                    </a:defRPr>
                  </a:pPr>
                  <a:endParaRPr sz="738" b="0" smtId="4294967295">
                    <a:solidFill>
                      <a:srgbClr val="929292"/>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6"/>
              <c:txPr>
                <a:bodyPr/>
                <a:p>
                  <a:pPr>
                    <a:defRPr sz="738" b="0" smtId="4294967295">
                      <a:solidFill>
                        <a:srgbClr val="929292"/>
                      </a:solidFill>
                    </a:defRPr>
                  </a:pPr>
                  <a:endParaRPr sz="738" b="0" smtId="4294967295">
                    <a:solidFill>
                      <a:srgbClr val="929292"/>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7"/>
              <c:txPr>
                <a:bodyPr/>
                <a:p>
                  <a:pPr>
                    <a:defRPr sz="738" b="0" smtId="4294967295">
                      <a:solidFill>
                        <a:srgbClr val="929292"/>
                      </a:solidFill>
                    </a:defRPr>
                  </a:pPr>
                  <a:endParaRPr sz="738" b="0" smtId="4294967295">
                    <a:solidFill>
                      <a:srgbClr val="929292"/>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8"/>
              <c:txPr>
                <a:bodyPr/>
                <a:p>
                  <a:pPr>
                    <a:defRPr sz="738" b="0" smtId="4294967295">
                      <a:solidFill>
                        <a:srgbClr val="929292"/>
                      </a:solidFill>
                    </a:defRPr>
                  </a:pPr>
                  <a:endParaRPr sz="738" b="0" smtId="4294967295">
                    <a:solidFill>
                      <a:srgbClr val="929292"/>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9"/>
              <c:txPr>
                <a:bodyPr/>
                <a:p>
                  <a:pPr>
                    <a:defRPr sz="738" b="0" smtId="4294967295">
                      <a:solidFill>
                        <a:srgbClr val="929292"/>
                      </a:solidFill>
                    </a:defRPr>
                  </a:pPr>
                  <a:endParaRPr sz="738" b="0" smtId="4294967295">
                    <a:solidFill>
                      <a:srgbClr val="929292"/>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10"/>
              <c:txPr>
                <a:bodyPr/>
                <a:p>
                  <a:pPr>
                    <a:defRPr sz="738" b="0" smtId="4294967295">
                      <a:solidFill>
                        <a:srgbClr val="929292"/>
                      </a:solidFill>
                    </a:defRPr>
                  </a:pPr>
                  <a:endParaRPr sz="738" b="0" smtId="4294967295">
                    <a:solidFill>
                      <a:srgbClr val="929292"/>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dLbl>
              <c:idx val="11"/>
              <c:txPr>
                <a:bodyPr/>
                <a:p>
                  <a:pPr>
                    <a:defRPr sz="738" b="0" smtId="4294967295">
                      <a:solidFill>
                        <a:srgbClr val="929292"/>
                      </a:solidFill>
                    </a:defRPr>
                  </a:pPr>
                  <a:endParaRPr sz="738" b="0" smtId="4294967295">
                    <a:solidFill>
                      <a:srgbClr val="929292"/>
                    </a:solidFill>
                  </a:endParaRPr>
                </a:p>
              </c:txPr>
              <c:dLblPos val="inEnd"/>
              <c:showLegendKey val="0"/>
              <c:showVal val="0"/>
              <c:showCatName val="0"/>
              <c:showSerName val="0"/>
              <c:showPercent val="0"/>
              <c:showBubbleSize val="0"/>
              <c:extLst>
                <c:ext xmlns:c15="http://schemas.microsoft.com/office/drawing/2012/chart" uri="{CE6537A1-D6FC-4f65-9D91-7224C49458BB}">
                  <c15:showDataLabelsRange val="1"/>
                </c:ext>
              </c:extLst>
            </c:dLbl>
            <c:txPr>
              <a:bodyPr/>
              <a:p>
                <a:pPr>
                  <a:defRPr sz="738" smtId="4294967295">
                    <a:solidFill>
                      <a:prstClr val="black"/>
                    </a:solidFill>
                  </a:defRPr>
                </a:pPr>
                <a:endParaRPr sz="738" smtId="4294967295">
                  <a:solidFill>
                    <a:prstClr val="black"/>
                  </a:solidFill>
                </a:endParaRPr>
              </a:p>
            </c:txPr>
            <c:dLblPos val="inEnd"/>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val>
            <c:numRef>
              <c:f>Blad1!$B$2:$B$13</c:f>
              <c:numCache>
                <c:ptCount val="12"/>
                <c:pt idx="0">
                  <c:v>1</c:v>
                </c:pt>
                <c:pt idx="1">
                  <c:v>1</c:v>
                </c:pt>
                <c:pt idx="2">
                  <c:v>1</c:v>
                </c:pt>
                <c:pt idx="3">
                  <c:v>1</c:v>
                </c:pt>
                <c:pt idx="4">
                  <c:v>1</c:v>
                </c:pt>
                <c:pt idx="5">
                  <c:v>1</c:v>
                </c:pt>
                <c:pt idx="6">
                  <c:v>1</c:v>
                </c:pt>
                <c:pt idx="7">
                  <c:v>1</c:v>
                </c:pt>
                <c:pt idx="8">
                  <c:v>1</c:v>
                </c:pt>
                <c:pt idx="9">
                  <c:v>1</c:v>
                </c:pt>
                <c:pt idx="10">
                  <c:v>1</c:v>
                </c:pt>
                <c:pt idx="11">
                  <c:v>1</c:v>
                </c:pt>
              </c:numCache>
            </c:numRef>
          </c:val>
          <c:extLst>
            <c:ext xmlns:c15="http://schemas.microsoft.com/office/drawing/2012/chart" uri="{02D57815-91ED-43cb-92C2-25804820EDAC}">
              <c15:datalabelsRange xmlns:c15="http://schemas.microsoft.com/office/drawing/2012/chart">
                <c15:f>Blad1!$A$2:$A$13</c15:f>
                <c15:dlblRangeCache>
                  <c:ptCount val="12"/>
                  <c:pt idx="0">
                    <c:v>±0</c:v>
                  </c:pt>
                  <c:pt idx="1">
                    <c:v>±0</c:v>
                  </c:pt>
                  <c:pt idx="2">
                    <c:v>±0</c:v>
                  </c:pt>
                  <c:pt idx="3">
                    <c:v>±0</c:v>
                  </c:pt>
                  <c:pt idx="4">
                    <c:v>±0</c:v>
                  </c:pt>
                  <c:pt idx="5">
                    <c:v>±0</c:v>
                  </c:pt>
                  <c:pt idx="6">
                    <c:v>±0</c:v>
                  </c:pt>
                  <c:pt idx="7">
                    <c:v>±0</c:v>
                  </c:pt>
                  <c:pt idx="8">
                    <c:v>±0</c:v>
                  </c:pt>
                  <c:pt idx="9">
                    <c:v>±0</c:v>
                  </c:pt>
                  <c:pt idx="10">
                    <c:v>±0</c:v>
                  </c:pt>
                  <c:pt idx="11">
                    <c:v>±0</c:v>
                  </c:pt>
                </c15:dlblRangeCache>
              </c15:datalabelsRange>
            </c:ext>
          </c:extLst>
        </c:ser>
        <c:dLbls>
          <c:showLegendKey val="0"/>
          <c:showVal val="0"/>
          <c:showCatName val="0"/>
          <c:showSerName val="0"/>
          <c:showPercent val="0"/>
          <c:showBubbleSize val="0"/>
          <c:showLeaderLines val="0"/>
        </c:dLbls>
        <c:gapWidth/>
        <c:overlap/>
        <c:axId val="1264704928"/>
        <c:axId val="1264701600"/>
      </c:barChart>
      <c:catAx>
        <c:axId val="1264704928"/>
        <c:scaling>
          <c:orientation val="maxMin"/>
        </c:scaling>
        <c:delete val="1"/>
        <c:axPos val="l"/>
        <c:numFmt formatCode="General" sourceLinked="1"/>
        <c:majorTickMark val="none"/>
        <c:minorTickMark val="none"/>
        <c:crossAx val="1264701600"/>
        <c:auto val="0"/>
        <c:lblAlgn val="ctr"/>
        <c:lblOffset/>
        <c:noMultiLvlLbl val="0"/>
      </c:catAx>
      <c:valAx>
        <c:axId val="1264701600"/>
        <c:scaling>
          <c:orientation/>
          <c:max val="1"/>
        </c:scaling>
        <c:delete val="1"/>
        <c:axPos val="t"/>
        <c:numFmt formatCode="General" sourceLinked="1"/>
        <c:majorTickMark val="none"/>
        <c:minorTickMark val="none"/>
        <c:crossAx val="1264704928"/>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sz="800" b="1" smtId="4294967295">
          <a:latin typeface="+mj-lt"/>
          <a:cs typeface="Arial" panose="020b0604020202020204" pitchFamily="34" charset="0"/>
        </a:defRPr>
      </a:pPr>
      <a:endParaRPr sz="800" b="1" smtId="4294967295">
        <a:latin typeface="+mj-lt"/>
        <a:cs typeface="Arial" panose="020b0604020202020204" pitchFamily="34" charset="0"/>
      </a:endParaRPr>
    </a:p>
  </c:txPr>
  <c:externalData r:id="rId1">
    <c:autoUpdate val="0"/>
  </c:externalData>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07772338390350342"/>
          <c:y val="0.03975193202495575"/>
          <c:w val="0.8738731741905212"/>
          <c:h val="0.9092450737953186"/>
        </c:manualLayout>
      </c:layout>
      <c:areaChart>
        <c:varyColors val="0"/>
        <c:ser>
          <c:idx val="1"/>
          <c:order val="0"/>
          <c:tx>
            <c:strRef>
              <c:f>Sheet1!$B$1</c:f>
              <c:strCache>
                <c:ptCount val="1"/>
              </c:strCache>
            </c:strRef>
          </c:tx>
          <c:spPr>
            <a:solidFill>
              <a:srgbClr val="FFFFFF">
                <a:lumMod val="95000"/>
                <a:alpha val="50000"/>
              </a:srgbClr>
            </a:solidFill>
            <a:ln>
              <a:noFill/>
            </a:ln>
            <a:effectLst/>
          </c:spPr>
          <c:cat>
            <c:numRef>
              <c:f>Sheet1!$A$2:$A$3</c:f>
              <c:numCache>
                <c:formatCode>m/d/yyyy</c:formatCode>
                <c:ptCount val="2"/>
                <c:pt idx="0">
                  <c:v>45078.291666666664</c:v>
                </c:pt>
                <c:pt idx="1">
                  <c:v>45252.416666666664</c:v>
                </c:pt>
              </c:numCache>
            </c:numRef>
          </c:cat>
          <c:val>
            <c:numRef>
              <c:f>Sheet1!$B$2:$B$3</c:f>
              <c:numCache>
                <c:formatCode>General</c:formatCode>
                <c:ptCount val="2"/>
                <c:pt idx="0">
                  <c:v>84</c:v>
                </c:pt>
                <c:pt idx="1">
                  <c:v>66</c:v>
                </c:pt>
              </c:numCache>
            </c:numRef>
          </c:val>
          <c:extLst>
            <c:ext xmlns:c16="http://schemas.microsoft.com/office/drawing/2014/chart" uri="{C3380CC4-5D6E-409C-BE32-E72D297353CC}">
              <c16:uniqueId val="{00000000-4822-4B79-81AC-E91C8572CA8A}"/>
            </c:ext>
          </c:extLst>
        </c:ser>
        <c:dLbls>
          <c:showLegendKey val="0"/>
          <c:showVal val="0"/>
          <c:showCatName val="0"/>
          <c:showSerName val="0"/>
          <c:showPercent val="0"/>
          <c:showBubbleSize val="0"/>
          <c:showLeaderLines val="0"/>
        </c:dLbls>
        <c:axId val="399611007"/>
        <c:axId val="398601599"/>
      </c:areaChart>
      <c:lineChart>
        <c:grouping/>
        <c:varyColors val="0"/>
        <c:ser>
          <c:idx val="3"/>
          <c:order val="1"/>
          <c:tx>
            <c:strRef>
              <c:f>Sheet1!$E$1</c:f>
              <c:strCache>
                <c:ptCount val="1"/>
              </c:strCache>
            </c:strRef>
          </c:tx>
          <c:spPr>
            <a:ln w="19050" cap="rnd">
              <a:solidFill>
                <a:sysClr val="window" lastClr="FFFFFF">
                  <a:lumMod val="75000"/>
                </a:sysClr>
              </a:solidFill>
              <a:prstDash val="dash"/>
              <a:round/>
            </a:ln>
            <a:effectLst/>
          </c:spPr>
          <c:marker>
            <c:symbol val="circle"/>
            <c:size val="7"/>
            <c:spPr>
              <a:solidFill>
                <a:sysClr val="window" lastClr="FFFFFF"/>
              </a:solidFill>
              <a:ln w="19050">
                <a:solidFill>
                  <a:sysClr val="window" lastClr="FFFFFF">
                    <a:lumMod val="75000"/>
                  </a:sysClr>
                </a:solidFill>
              </a:ln>
              <a:effectLst/>
            </c:spPr>
          </c:marker>
          <c:cat>
            <c:numRef>
              <c:f>Sheet1!$A$2:$A$3</c:f>
              <c:numCache>
                <c:formatCode>m/d/yyyy</c:formatCode>
                <c:ptCount val="2"/>
                <c:pt idx="0">
                  <c:v>45078.291666666664</c:v>
                </c:pt>
                <c:pt idx="1">
                  <c:v>45252.416666666664</c:v>
                </c:pt>
              </c:numCache>
            </c:numRef>
          </c:cat>
          <c:val>
            <c:numRef>
              <c:f>Sheet1!$C$2:$C$3</c:f>
              <c:numCache>
                <c:formatCode>General</c:formatCode>
                <c:ptCount val="2"/>
                <c:pt idx="0">
                  <c:v>0</c:v>
                </c:pt>
                <c:pt idx="1">
                  <c:v>66</c:v>
                </c:pt>
              </c:numCache>
            </c:numRef>
          </c:val>
          <c:smooth val="0"/>
          <c:extLst>
            <c:ext xmlns:c16="http://schemas.microsoft.com/office/drawing/2014/chart" uri="{C3380CC4-5D6E-409C-BE32-E72D297353CC}">
              <c16:uniqueId val="{00000001-4822-4B79-81AC-E91C8572CA8A}"/>
            </c:ext>
          </c:extLst>
        </c:ser>
        <c:ser>
          <c:idx val="0"/>
          <c:order val="2"/>
          <c:tx>
            <c:strRef>
              <c:f>Sheet1!$C$1</c:f>
              <c:strCache>
                <c:ptCount val="1"/>
              </c:strCache>
            </c:strRef>
          </c:tx>
          <c:spPr>
            <a:ln w="19050" cap="rnd">
              <a:solidFill>
                <a:srgbClr val="4D4D4D"/>
              </a:solidFill>
              <a:round/>
            </a:ln>
            <a:effectLst/>
          </c:spPr>
          <c:marker>
            <c:symbol val="circle"/>
            <c:size val="7"/>
            <c:spPr>
              <a:solidFill>
                <a:srgbClr val="FAFAFA"/>
              </a:solidFill>
              <a:ln w="19050">
                <a:solidFill>
                  <a:srgbClr val="4D4D4D"/>
                </a:solidFill>
              </a:ln>
              <a:effectLst/>
            </c:spPr>
          </c:marker>
          <c:cat>
            <c:numRef>
              <c:f>Sheet1!$A$2:$A$3</c:f>
              <c:numCache>
                <c:formatCode>m/d/yyyy</c:formatCode>
                <c:ptCount val="2"/>
                <c:pt idx="0">
                  <c:v>45078.291666666664</c:v>
                </c:pt>
                <c:pt idx="1">
                  <c:v>45252.416666666664</c:v>
                </c:pt>
              </c:numCache>
            </c:numRef>
          </c:cat>
          <c:val>
            <c:numRef>
              <c:f>Sheet1!$D$2:$D$3</c:f>
              <c:numCache>
                <c:formatCode>General</c:formatCode>
                <c:ptCount val="2"/>
                <c:pt idx="0">
                  <c:v>84</c:v>
                </c:pt>
                <c:pt idx="1">
                  <c:v>66</c:v>
                </c:pt>
              </c:numCache>
            </c:numRef>
          </c:val>
          <c:smooth val="0"/>
          <c:extLst>
            <c:ext xmlns:c16="http://schemas.microsoft.com/office/drawing/2014/chart" uri="{C3380CC4-5D6E-409C-BE32-E72D297353CC}">
              <c16:uniqueId val="{00000002-4822-4B79-81AC-E91C8572CA8A}"/>
            </c:ext>
          </c:extLst>
        </c:ser>
        <c:ser>
          <c:idx val="2"/>
          <c:order val="3"/>
          <c:tx>
            <c:strRef>
              <c:f>Sheet1!$D$1</c:f>
              <c:strCache>
                <c:ptCount val="1"/>
              </c:strCache>
            </c:strRef>
          </c:tx>
          <c:spPr>
            <a:ln w="28575" cap="rnd">
              <a:noFill/>
              <a:round/>
            </a:ln>
            <a:effectLst/>
          </c:spPr>
          <c:marker>
            <c:symbol val="circle"/>
            <c:size val="10"/>
            <c:spPr>
              <a:solidFill>
                <a:srgbClr val="4A4A49"/>
              </a:solidFill>
              <a:ln w="25400">
                <a:solidFill>
                  <a:schemeClr val="bg1"/>
                </a:solidFill>
              </a:ln>
              <a:effectLst/>
            </c:spPr>
          </c:marker>
          <c:dLbls>
            <c:dLbl>
              <c:idx val="0"/>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000" kern="1200" baseline="0" smtId="4294967295">
                      <a:solidFill>
                        <a:schemeClr val="tx1">
                          <a:lumMod val="75000"/>
                          <a:lumOff val="25000"/>
                        </a:schemeClr>
                      </a:solidFill>
                      <a:latin typeface="+mj-lt"/>
                      <a:ea typeface="+mn-ea"/>
                      <a:cs typeface="Arial" panose="020b0604020202020204" pitchFamily="34" charset="0"/>
                    </a:defRPr>
                  </a:pPr>
                  <a:endParaRPr sz="1000"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dLbl>
              <c:idx val="1"/>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000" kern="1200" baseline="0" smtId="4294967295">
                      <a:solidFill>
                        <a:schemeClr val="tx1">
                          <a:lumMod val="75000"/>
                          <a:lumOff val="25000"/>
                        </a:schemeClr>
                      </a:solidFill>
                      <a:latin typeface="+mj-lt"/>
                      <a:ea typeface="+mn-ea"/>
                      <a:cs typeface="Arial" panose="020b0604020202020204" pitchFamily="34" charset="0"/>
                    </a:defRPr>
                  </a:pPr>
                  <a:endParaRPr sz="1000"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extLst/>
            </c:dLbl>
            <c:spPr>
              <a:solidFill>
                <a:srgbClr val="FFFFFF"/>
              </a:solidFill>
              <a:ln w="19050">
                <a:solidFill>
                  <a:srgbClr val="4A4A49"/>
                </a:solidFill>
              </a:ln>
              <a:effectLst/>
            </c:spPr>
            <c:txPr>
              <a:bodyPr rot="0" spcFirstLastPara="1" vertOverflow="clip" horzOverflow="clip" vert="horz" wrap="square" lIns="36576" tIns="18288" rIns="36576" bIns="18288" anchor="ctr" anchorCtr="1">
                <a:spAutoFit/>
              </a:bodyPr>
              <a:p>
                <a:pPr>
                  <a:defRPr sz="1000" b="0" i="0" u="none" strike="noStrike" kern="1200" baseline="0" smtId="4294967295">
                    <a:solidFill>
                      <a:schemeClr val="tx1">
                        <a:lumMod val="75000"/>
                        <a:lumOff val="25000"/>
                      </a:schemeClr>
                    </a:solidFill>
                    <a:latin typeface="+mj-lt"/>
                    <a:ea typeface="+mn-ea"/>
                    <a:cs typeface="Arial" panose="020b0604020202020204" pitchFamily="34" charset="0"/>
                  </a:defRPr>
                </a:pPr>
                <a:endParaRPr sz="1000" b="0" i="0" u="none" strike="noStrike" kern="1200" baseline="0" smtId="4294967295">
                  <a:solidFill>
                    <a:schemeClr val="tx1">
                      <a:lumMod val="75000"/>
                      <a:lumOff val="25000"/>
                    </a:schemeClr>
                  </a:solidFill>
                  <a:latin typeface="+mj-lt"/>
                  <a:ea typeface="+mn-ea"/>
                  <a:cs typeface="Arial" panose="020b0604020202020204" pitchFamily="34" charset="0"/>
                </a:endParaRPr>
              </a:p>
            </c:txPr>
            <c:dLblPos val="t"/>
            <c:showLegendKey val="0"/>
            <c:showVal val="1"/>
            <c:showCatName val="0"/>
            <c:showSerName val="0"/>
            <c:showPercent val="0"/>
            <c:showBubbleSize val="0"/>
            <c:showLeaderLines val="0"/>
            <c:extLst>
              <c:ext xmlns:c15="http://schemas.microsoft.com/office/drawing/2012/chart" uri="{CE6537A1-D6FC-4f65-9D91-7224C49458BB}">
                <c15:spPr>
                  <a:prstGeom prst="roundRect">
                    <a:avLst/>
                  </a:prstGeom>
                  <a:noFill/>
                  <a:ln>
                    <a:noFill/>
                  </a:ln>
                </c15:spPr>
              </c:ext>
            </c:extLst>
          </c:dLbls>
          <c:cat>
            <c:numRef>
              <c:f>Sheet1!$A$2:$A$3</c:f>
              <c:numCache>
                <c:formatCode>m/d/yyyy</c:formatCode>
                <c:ptCount val="2"/>
                <c:pt idx="0">
                  <c:v>45078.291666666664</c:v>
                </c:pt>
                <c:pt idx="1">
                  <c:v>45252.416666666664</c:v>
                </c:pt>
              </c:numCache>
            </c:numRef>
          </c:cat>
          <c:val>
            <c:numRef>
              <c:f>Sheet1!$E$2:$E$3</c:f>
              <c:numCache>
                <c:formatCode>##0</c:formatCode>
                <c:ptCount val="2"/>
                <c:pt idx="1">
                  <c:v>66</c:v>
                </c:pt>
              </c:numCache>
            </c:numRef>
          </c:val>
          <c:smooth val="1"/>
          <c:extLst>
            <c:ext xmlns:c16="http://schemas.microsoft.com/office/drawing/2014/chart" uri="{C3380CC4-5D6E-409C-BE32-E72D297353CC}">
              <c16:uniqueId val="{00000003-4822-4B79-81AC-E91C8572CA8A}"/>
            </c:ext>
          </c:extLst>
        </c:ser>
        <c:dLbls>
          <c:showLegendKey val="0"/>
          <c:showVal val="0"/>
          <c:showCatName val="0"/>
          <c:showSerName val="0"/>
          <c:showPercent val="0"/>
          <c:showBubbleSize val="0"/>
          <c:showLeaderLines val="0"/>
        </c:dLbls>
        <c:axId val="399611007"/>
        <c:axId val="398601599"/>
      </c:lineChart>
      <c:dateAx>
        <c:axId val="399611007"/>
        <c:scaling>
          <c:orientation/>
        </c:scaling>
        <c:delete val="0"/>
        <c:axPos val="b"/>
        <c:majorGridlines>
          <c:spPr>
            <a:ln w="9525" cap="flat" cmpd="sng" algn="ctr">
              <a:solidFill>
                <a:sysClr val="window" lastClr="FFFFFF">
                  <a:lumMod val="85000"/>
                </a:sysClr>
              </a:solidFill>
              <a:round/>
            </a:ln>
            <a:effectLst/>
          </c:spPr>
        </c:majorGridlines>
        <c:numFmt formatCode="[$-0409]MMM" sourceLinked="0"/>
        <c:majorTickMark val="none"/>
        <c:minorTickMark val="none"/>
        <c:spPr>
          <a:noFill/>
          <a:ln w="9525" cap="flat" cmpd="sng" algn="ctr">
            <a:solidFill>
              <a:schemeClr val="tx1">
                <a:lumMod val="15000"/>
                <a:lumOff val="85000"/>
              </a:schemeClr>
            </a:solidFill>
            <a:round/>
          </a:ln>
          <a:effectLst/>
        </c:spPr>
        <c:txPr>
          <a:bodyPr rot="0" spcFirstLastPara="1" vertOverflow="ellipsis" wrap="square" anchor="ctr" anchorCtr="1"/>
          <a:p>
            <a:pPr>
              <a:defRPr sz="800" b="0" i="0" u="none" strike="noStrike" kern="1200" baseline="0" smtId="4294967295">
                <a:solidFill>
                  <a:schemeClr val="tx1"/>
                </a:solidFill>
                <a:latin typeface="+mj-lt"/>
                <a:ea typeface="+mn-ea"/>
                <a:cs typeface="Calibri" panose="020f0502020204030204" pitchFamily="34" charset="0"/>
              </a:defRPr>
            </a:pPr>
            <a:endParaRPr sz="800" b="0" i="0" u="none" strike="noStrike" kern="1200" baseline="0" smtId="4294967295">
              <a:solidFill>
                <a:schemeClr val="tx1"/>
              </a:solidFill>
              <a:latin typeface="+mj-lt"/>
              <a:ea typeface="+mn-ea"/>
              <a:cs typeface="Calibri" panose="020f0502020204030204" pitchFamily="34" charset="0"/>
            </a:endParaRPr>
          </a:p>
        </c:txPr>
        <c:crossAx val="398601599"/>
        <c:crosses val="autoZero"/>
        <c:auto val="0"/>
        <c:lblOffset/>
        <c:baseTimeUnit val="days"/>
        <c:majorUnit val="1"/>
        <c:majorTimeUnit val="months"/>
        <c:minorUnit val="1"/>
        <c:minorTimeUnit val="months"/>
      </c:dateAx>
      <c:valAx>
        <c:axId val="398601599"/>
        <c:scaling>
          <c:orientation/>
          <c:max val="100"/>
          <c:min val="0"/>
        </c:scaling>
        <c:delete val="0"/>
        <c:axPos val="l"/>
        <c:majorGridlines>
          <c:spPr>
            <a:ln w="9525" cap="flat" cmpd="sng" algn="ctr">
              <a:solidFill>
                <a:sysClr val="window" lastClr="FFFFFF">
                  <a:lumMod val="85000"/>
                </a:sysClr>
              </a:solidFill>
              <a:round/>
            </a:ln>
            <a:effectLst/>
          </c:spPr>
        </c:majorGridlines>
        <c:numFmt formatCode="##0" sourceLinked="0"/>
        <c:majorTickMark val="none"/>
        <c:minorTickMark val="none"/>
        <c:spPr>
          <a:noFill/>
          <a:ln>
            <a:noFill/>
          </a:ln>
          <a:effectLst/>
        </c:spPr>
        <c:txPr>
          <a:bodyPr rot="-60000000" spcFirstLastPara="1" vertOverflow="ellipsis" vert="horz" wrap="square" anchor="ctr" anchorCtr="1"/>
          <a:p>
            <a:pPr>
              <a:defRPr sz="1000" b="0" i="0" u="none" strike="noStrike" kern="1200" baseline="0" smtId="4294967295">
                <a:solidFill>
                  <a:schemeClr val="tx1"/>
                </a:solidFill>
                <a:latin typeface="+mj-lt"/>
                <a:ea typeface="+mn-ea"/>
                <a:cs typeface="Calibri" panose="020f0502020204030204" pitchFamily="34" charset="0"/>
              </a:defRPr>
            </a:pPr>
            <a:endParaRPr sz="1000" b="0" i="0" u="none" strike="noStrike" kern="1200" baseline="0" smtId="4294967295">
              <a:solidFill>
                <a:schemeClr val="tx1"/>
              </a:solidFill>
              <a:latin typeface="+mj-lt"/>
              <a:ea typeface="+mn-ea"/>
              <a:cs typeface="Calibri" panose="020f0502020204030204" pitchFamily="34" charset="0"/>
            </a:endParaRPr>
          </a:p>
        </c:txPr>
        <c:crossAx val="399611007"/>
        <c:crosses val="autoZero"/>
        <c:crossBetween val="midCat"/>
        <c:majorUnit val="33.33"/>
        <c:minorUnit val="10"/>
      </c:valAx>
      <c:spPr>
        <a:noFill/>
        <a:ln w="9525">
          <a:solidFill>
            <a:sysClr val="window" lastClr="FFFFFF">
              <a:lumMod val="85000"/>
            </a:sysClr>
          </a:solidFill>
        </a:ln>
        <a:effectLst/>
      </c:spPr>
    </c:plotArea>
    <c:plotVisOnly val="1"/>
    <c:dispBlanksAs val="span"/>
    <c:showDLblsOverMax val="0"/>
  </c:chart>
  <c:spPr>
    <a:noFill/>
    <a:ln>
      <a:noFill/>
    </a:ln>
    <a:effectLst/>
  </c:spPr>
  <c:txPr>
    <a:bodyPr/>
    <a:p>
      <a:pPr>
        <a:defRPr sz="1000" smtId="4294967295">
          <a:solidFill>
            <a:schemeClr val="tx1">
              <a:lumMod val="75000"/>
              <a:lumOff val="25000"/>
            </a:schemeClr>
          </a:solidFill>
          <a:latin typeface="+mj-lt"/>
          <a:cs typeface="Arial" panose="020b0604020202020204" pitchFamily="34" charset="0"/>
        </a:defRPr>
      </a:pPr>
      <a:endParaRPr sz="1000" smtId="4294967295">
        <a:solidFill>
          <a:schemeClr val="tx1">
            <a:lumMod val="75000"/>
            <a:lumOff val="25000"/>
          </a:schemeClr>
        </a:solidFill>
        <a:latin typeface="+mj-lt"/>
        <a:cs typeface="Arial" panose="020b0604020202020204" pitchFamily="34" charset="0"/>
      </a:endParaRPr>
    </a:p>
  </c:txPr>
  <c:externalData r:id="rId1">
    <c:autoUpdate val="0"/>
  </c:externalData>
</c:chartSpace>
</file>

<file path=ppt/charts/colors1.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a="http://schemas.openxmlformats.org/drawingml/2006/main" xmlns:cs="http://schemas.microsoft.com/office/drawing/2012/chartStyle"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a="http://schemas.openxmlformats.org/drawingml/2006/main" xmlns:r="http://schemas.openxmlformats.org/officeDocument/2006/relationships" xmlns:cs="http://schemas.microsoft.com/office/drawing/2012/chartStyle"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a="http://schemas.openxmlformats.org/drawingml/2006/main" xmlns:r="http://schemas.openxmlformats.org/officeDocument/2006/relationships" xmlns:cs="http://schemas.microsoft.com/office/drawing/2012/chartStyle"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3.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a="http://schemas.openxmlformats.org/drawingml/2006/main" xmlns:r="http://schemas.openxmlformats.org/officeDocument/2006/relationships" xmlns:cs="http://schemas.microsoft.com/office/drawing/2012/chartStyle"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5.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a="http://schemas.openxmlformats.org/drawingml/2006/main" xmlns:r="http://schemas.openxmlformats.org/officeDocument/2006/relationships" xmlns:cs="http://schemas.microsoft.com/office/drawing/2012/chartStyle"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7.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a="http://schemas.openxmlformats.org/drawingml/2006/main" xmlns:r="http://schemas.openxmlformats.org/officeDocument/2006/relationships" xmlns:cs="http://schemas.microsoft.com/office/drawing/2012/chartStyle"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19.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a="http://schemas.openxmlformats.org/drawingml/2006/main" xmlns:r="http://schemas.openxmlformats.org/officeDocument/2006/relationships" xmlns:cs="http://schemas.microsoft.com/office/drawing/2012/chartStyle"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0.xml><?xml version="1.0" encoding="utf-8"?>
<cs:chartStyle xmlns:a="http://schemas.openxmlformats.org/drawingml/2006/main" xmlns:r="http://schemas.openxmlformats.org/officeDocument/2006/relationships" xmlns:cs="http://schemas.microsoft.com/office/drawing/2012/chartStyle"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1.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a="http://schemas.openxmlformats.org/drawingml/2006/main" xmlns:r="http://schemas.openxmlformats.org/officeDocument/2006/relationships" xmlns:cs="http://schemas.microsoft.com/office/drawing/2012/chartStyle"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3.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a="http://schemas.openxmlformats.org/drawingml/2006/main" xmlns:r="http://schemas.openxmlformats.org/officeDocument/2006/relationships" xmlns:cs="http://schemas.microsoft.com/office/drawing/2012/chartStyle"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5.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a="http://schemas.openxmlformats.org/drawingml/2006/main" xmlns:r="http://schemas.openxmlformats.org/officeDocument/2006/relationships" xmlns:cs="http://schemas.microsoft.com/office/drawing/2012/chartStyle"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7.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a="http://schemas.openxmlformats.org/drawingml/2006/main" xmlns:r="http://schemas.openxmlformats.org/officeDocument/2006/relationships" xmlns:cs="http://schemas.microsoft.com/office/drawing/2012/chartStyle"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29.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a="http://schemas.openxmlformats.org/drawingml/2006/main" xmlns:r="http://schemas.openxmlformats.org/officeDocument/2006/relationships" xmlns:cs="http://schemas.microsoft.com/office/drawing/2012/chartStyle"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31.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a="http://schemas.openxmlformats.org/drawingml/2006/main" xmlns:r="http://schemas.openxmlformats.org/officeDocument/2006/relationships" xmlns:cs="http://schemas.microsoft.com/office/drawing/2012/chartStyle"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charts/style4.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a="http://schemas.openxmlformats.org/drawingml/2006/main" xmlns:r="http://schemas.openxmlformats.org/officeDocument/2006/relationships" xmlns:cs="http://schemas.microsoft.com/office/drawing/2012/chartStyle"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a="http://schemas.openxmlformats.org/drawingml/2006/main" xmlns:r="http://schemas.openxmlformats.org/officeDocument/2006/relationships" xmlns:cs="http://schemas.microsoft.com/office/drawing/2012/chartStyle"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a:effectLst/>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a:effectLst/>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a:effectLst/>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a:effectLst/>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a:effectLst/>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a:effectLst/>
    </cs:spPr>
  </cs:downBar>
  <cs:dropLine>
    <cs:lnRef idx="0"/>
    <cs:fillRef idx="0"/>
    <cs:effectRef idx="0"/>
    <cs:fontRef idx="minor">
      <a:schemeClr val="tx1"/>
    </cs:fontRef>
    <cs:spPr>
      <a:ln w="9525" cap="flat" cmpd="sng" algn="ctr">
        <a:solidFill>
          <a:schemeClr val="tx1">
            <a:lumMod val="35000"/>
            <a:lumOff val="65000"/>
          </a:schemeClr>
        </a:solidFill>
        <a:round/>
      </a:ln>
      <a:effectLst/>
    </cs:spPr>
  </cs:dropLine>
  <cs:errorBar>
    <cs:lnRef idx="0"/>
    <cs:fillRef idx="0"/>
    <cs:effectRef idx="0"/>
    <cs:fontRef idx="minor">
      <a:schemeClr val="tx1"/>
    </cs:fontRef>
    <cs:spPr>
      <a:ln w="9525" cap="flat" cmpd="sng" algn="ctr">
        <a:solidFill>
          <a:schemeClr val="tx1">
            <a:lumMod val="65000"/>
            <a:lumOff val="35000"/>
          </a:schemeClr>
        </a:solidFill>
        <a:round/>
      </a:ln>
      <a:effectLst/>
    </cs:spPr>
  </cs:errorBar>
  <cs:floor>
    <cs:lnRef idx="0"/>
    <cs:fillRef idx="0"/>
    <cs:effectRef idx="0"/>
    <cs:fontRef idx="minor">
      <a:schemeClr val="tx1"/>
    </cs:fontRef>
    <cs:spPr>
      <a:noFill/>
      <a:ln>
        <a:noFill/>
      </a:ln>
      <a:effectLst/>
    </cs:spPr>
  </cs:floor>
  <cs:gridlineMajor>
    <cs:lnRef idx="0"/>
    <cs:fillRef idx="0"/>
    <cs:effectRef idx="0"/>
    <cs:fontRef idx="minor">
      <a:schemeClr val="tx1"/>
    </cs:fontRef>
    <cs:spPr>
      <a:ln w="9525" cap="flat" cmpd="sng" algn="ctr">
        <a:solidFill>
          <a:schemeClr val="tx1">
            <a:lumMod val="15000"/>
            <a:lumOff val="85000"/>
          </a:schemeClr>
        </a:solidFill>
        <a:round/>
      </a:ln>
      <a:effectLst/>
    </cs:spPr>
  </cs:gridlineMajor>
  <cs:gridlineMinor>
    <cs:lnRef idx="0"/>
    <cs:fillRef idx="0"/>
    <cs:effectRef idx="0"/>
    <cs:fontRef idx="minor">
      <a:schemeClr val="tx1"/>
    </cs:fontRef>
    <cs:spPr>
      <a:ln w="9525" cap="flat" cmpd="sng" algn="ctr">
        <a:solidFill>
          <a:schemeClr val="tx1">
            <a:lumMod val="5000"/>
            <a:lumOff val="95000"/>
          </a:schemeClr>
        </a:solidFill>
        <a:round/>
      </a:ln>
      <a:effectLst/>
    </cs:spPr>
  </cs:gridlineMinor>
  <cs:hiLoLine>
    <cs:lnRef idx="0"/>
    <cs:fillRef idx="0"/>
    <cs:effectRef idx="0"/>
    <cs:fontRef idx="minor">
      <a:schemeClr val="tx1"/>
    </cs:fontRef>
    <cs:spPr>
      <a:ln w="9525" cap="flat" cmpd="sng" algn="ctr">
        <a:solidFill>
          <a:schemeClr val="tx1">
            <a:lumMod val="75000"/>
            <a:lumOff val="25000"/>
          </a:schemeClr>
        </a:solidFill>
        <a:round/>
      </a:ln>
      <a:effectLst/>
    </cs:spPr>
  </cs:hiLoLine>
  <cs:leaderLine>
    <cs:lnRef idx="0"/>
    <cs:fillRef idx="0"/>
    <cs:effectRef idx="0"/>
    <cs:fontRef idx="minor">
      <a:schemeClr val="tx1"/>
    </cs:fontRef>
    <cs:spPr>
      <a:ln w="9525" cap="flat" cmpd="sng" algn="ctr">
        <a:solidFill>
          <a:schemeClr val="tx1">
            <a:lumMod val="35000"/>
            <a:lumOff val="65000"/>
          </a:schemeClr>
        </a:solidFill>
        <a:round/>
      </a:ln>
      <a:effectLst/>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a:effectLst/>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a:effectLst/>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a:effectLst/>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a:effectLst/>
    </cs:spPr>
  </cs:wall>
</cs:chartStyle>
</file>

<file path=ppt/handoutMasters/_rels/handoutMaster1.xml.rels>&#65279;<?xml version="1.0" encoding="utf-8" standalone="yes"?><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a:extLst>
              <a:ext uri="{FF2B5EF4-FFF2-40B4-BE49-F238E27FC236}">
                <a16:creationId xmlns:a16="http://schemas.microsoft.com/office/drawing/2014/main" id="{13A0C673-5622-024C-81F8-1D4B5F12000B}"/>
              </a:ext>
            </a:extLst>
          </p:cNvPr>
          <p:cNvSpPr>
            <a:spLocks noGrp="1"/>
          </p:cNvSpPr>
          <p:nvPr>
            <p:ph type="hdr" sz="quarter"/>
          </p:nvPr>
        </p:nvSpPr>
        <p:spPr>
          <a:xfrm>
            <a:off x="0" y="3"/>
            <a:ext cx="4633628" cy="952070"/>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9B770EBC-5551-9B41-95E6-77991E5E70D3}"/>
              </a:ext>
            </a:extLst>
          </p:cNvPr>
          <p:cNvSpPr>
            <a:spLocks noGrp="1"/>
          </p:cNvSpPr>
          <p:nvPr>
            <p:ph type="dt" sz="quarter" idx="1"/>
          </p:nvPr>
        </p:nvSpPr>
        <p:spPr>
          <a:xfrm>
            <a:off x="6057088" y="3"/>
            <a:ext cx="4633628" cy="952070"/>
          </a:xfrm>
          <a:prstGeom prst="rect">
            <a:avLst/>
          </a:prstGeom>
        </p:spPr>
        <p:txBody>
          <a:bodyPr vert="horz" lIns="91440" tIns="45720" rIns="91440" bIns="45720" rtlCol="0"/>
          <a:lstStyle>
            <a:lvl1pPr algn="r">
              <a:defRPr sz="1200"/>
            </a:lvl1pPr>
          </a:lstStyle>
          <a:p>
            <a:fld id="{691B720D-3369-2E42-9ABC-065E01284096}" type="datetimeFigureOut">
              <a:rPr lang="en-GB" smtClean="0"/>
              <a:t>30/05/2023</a:t>
            </a:fld>
            <a:endParaRPr lang="en-GB"/>
          </a:p>
        </p:txBody>
      </p:sp>
      <p:sp>
        <p:nvSpPr>
          <p:cNvPr id="4" name="Footer Placeholder 3">
            <a:extLst>
              <a:ext uri="{FF2B5EF4-FFF2-40B4-BE49-F238E27FC236}">
                <a16:creationId xmlns:a16="http://schemas.microsoft.com/office/drawing/2014/main" id="{9DA274C7-E2EB-4241-947B-DBCF2B2E39DC}"/>
              </a:ext>
            </a:extLst>
          </p:cNvPr>
          <p:cNvSpPr>
            <a:spLocks noGrp="1"/>
          </p:cNvSpPr>
          <p:nvPr>
            <p:ph type="ftr" sz="quarter" idx="2"/>
          </p:nvPr>
        </p:nvSpPr>
        <p:spPr>
          <a:xfrm>
            <a:off x="0" y="18021733"/>
            <a:ext cx="4633628" cy="95207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760C5A4-0348-074F-958E-6E11EB659287}"/>
              </a:ext>
            </a:extLst>
          </p:cNvPr>
          <p:cNvSpPr>
            <a:spLocks noGrp="1"/>
          </p:cNvSpPr>
          <p:nvPr>
            <p:ph type="sldNum" sz="quarter" idx="3"/>
          </p:nvPr>
        </p:nvSpPr>
        <p:spPr>
          <a:xfrm>
            <a:off x="6057088" y="18021733"/>
            <a:ext cx="4633628" cy="952070"/>
          </a:xfrm>
          <a:prstGeom prst="rect">
            <a:avLst/>
          </a:prstGeom>
        </p:spPr>
        <p:txBody>
          <a:bodyPr vert="horz" lIns="91440" tIns="45720" rIns="91440" bIns="45720" rtlCol="0" anchor="b"/>
          <a:lstStyle>
            <a:lvl1pPr algn="r">
              <a:defRPr sz="1200"/>
            </a:lvl1pPr>
          </a:lstStyle>
          <a:p>
            <a:fld id="{6D98AFCC-22CC-B547-AB76-753281D412AD}" type="slidenum">
              <a:rPr lang="en-GB" smtClean="0"/>
              <a:t>‹#›</a:t>
            </a:fld>
            <a:endParaRPr lang="en-GB"/>
          </a:p>
        </p:txBody>
      </p:sp>
    </p:spTree>
    <p:extLst>
      <p:ext uri="{BB962C8B-B14F-4D97-AF65-F5344CB8AC3E}">
        <p14:creationId xmlns:p14="http://schemas.microsoft.com/office/powerpoint/2010/main" val="627618455"/>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335197" y="0"/>
            <a:ext cx="8553971" cy="68599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8906886" y="0"/>
            <a:ext cx="1451317" cy="685994"/>
          </a:xfrm>
          <a:prstGeom prst="rect">
            <a:avLst/>
          </a:prstGeom>
        </p:spPr>
        <p:txBody>
          <a:bodyPr vert="horz" lIns="91440" tIns="45720" rIns="91440" bIns="45720" rtlCol="0"/>
          <a:lstStyle>
            <a:lvl1pPr algn="r">
              <a:defRPr sz="1200"/>
            </a:lvl1pPr>
          </a:lstStyle>
          <a:p>
            <a:fld id="{46202424-8E46-6D4C-B0AF-120843396F15}" type="datetimeFigureOut">
              <a:rPr lang="en-GB" smtClean="0"/>
              <a:t>30/05/2023</a:t>
            </a:fld>
            <a:endParaRPr lang="en-GB"/>
          </a:p>
        </p:txBody>
      </p:sp>
      <p:sp>
        <p:nvSpPr>
          <p:cNvPr id="4" name="Slide Image Placeholder 3"/>
          <p:cNvSpPr>
            <a:spLocks noGrp="1" noRot="1" noChangeAspect="1"/>
          </p:cNvSpPr>
          <p:nvPr>
            <p:ph type="sldImg" idx="2"/>
          </p:nvPr>
        </p:nvSpPr>
        <p:spPr>
          <a:xfrm>
            <a:off x="1803400" y="1106488"/>
            <a:ext cx="7086600" cy="3986212"/>
          </a:xfrm>
          <a:prstGeom prst="rect">
            <a:avLst/>
          </a:prstGeom>
          <a:noFill/>
          <a:ln w="12700">
            <a:solidFill>
              <a:prstClr val="black"/>
            </a:solidFill>
          </a:ln>
        </p:spPr>
      </p:sp>
      <p:sp>
        <p:nvSpPr>
          <p:cNvPr id="5" name="Notes Placeholder 4"/>
          <p:cNvSpPr>
            <a:spLocks noGrp="1"/>
          </p:cNvSpPr>
          <p:nvPr>
            <p:ph type="body" sz="quarter" idx="3"/>
          </p:nvPr>
        </p:nvSpPr>
        <p:spPr>
          <a:xfrm>
            <a:off x="1069162" y="5456423"/>
            <a:ext cx="8555078" cy="12231972"/>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335196" y="18052138"/>
            <a:ext cx="8239178" cy="68599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8574375" y="18052138"/>
            <a:ext cx="1783829" cy="685994"/>
          </a:xfrm>
          <a:prstGeom prst="rect">
            <a:avLst/>
          </a:prstGeom>
        </p:spPr>
        <p:txBody>
          <a:bodyPr vert="horz" lIns="91440" tIns="45720" rIns="91440" bIns="45720" rtlCol="0" anchor="b"/>
          <a:lstStyle>
            <a:lvl1pPr algn="r">
              <a:defRPr sz="1200"/>
            </a:lvl1pPr>
          </a:lstStyle>
          <a:p>
            <a:fld id="{523D7EA9-98CD-D14D-9B44-21A393917BF6}" type="slidenum">
              <a:rPr lang="en-GB" smtClean="0"/>
              <a:t>‹#›</a:t>
            </a:fld>
            <a:endParaRPr lang="en-GB"/>
          </a:p>
        </p:txBody>
      </p:sp>
    </p:spTree>
    <p:extLst>
      <p:ext uri="{BB962C8B-B14F-4D97-AF65-F5344CB8AC3E}">
        <p14:creationId xmlns:p14="http://schemas.microsoft.com/office/powerpoint/2010/main" val="2526683396"/>
      </p:ext>
    </p:extLst>
  </p:cSld>
  <p:clrMap bg1="lt1" tx1="dk1" bg2="lt2" tx2="dk2" accent1="accent1" accent2="accent2" accent3="accent3" accent4="accent4" accent5="accent5" accent6="accent6" hlink="hlink" folHlink="folHlink"/>
  <p:notesStyle>
    <a:lvl1pPr marL="0" algn="l" defTabSz="586996" rtl="0" eaLnBrk="1" latinLnBrk="0" hangingPunct="1">
      <a:defRPr sz="1400" kern="1200">
        <a:solidFill>
          <a:schemeClr val="tx1"/>
        </a:solidFill>
        <a:latin typeface="Arial" panose="020b0604020202020204" pitchFamily="34" charset="0"/>
        <a:ea typeface="+mn-ea"/>
        <a:cs typeface="Arial" panose="020b0604020202020204" pitchFamily="34" charset="0"/>
      </a:defRPr>
    </a:lvl1pPr>
    <a:lvl2pPr marL="293498" algn="l" defTabSz="586996" rtl="0" eaLnBrk="1" latinLnBrk="0" hangingPunct="1">
      <a:defRPr sz="1400" kern="1200">
        <a:solidFill>
          <a:schemeClr val="tx1"/>
        </a:solidFill>
        <a:latin typeface="Arial" panose="020b0604020202020204" pitchFamily="34" charset="0"/>
        <a:ea typeface="+mn-ea"/>
        <a:cs typeface="Arial" panose="020b0604020202020204" pitchFamily="34" charset="0"/>
      </a:defRPr>
    </a:lvl2pPr>
    <a:lvl3pPr marL="586996" algn="l" defTabSz="586996" rtl="0" eaLnBrk="1" latinLnBrk="0" hangingPunct="1">
      <a:defRPr sz="1400" kern="1200">
        <a:solidFill>
          <a:schemeClr val="tx1"/>
        </a:solidFill>
        <a:latin typeface="Arial" panose="020b0604020202020204" pitchFamily="34" charset="0"/>
        <a:ea typeface="+mn-ea"/>
        <a:cs typeface="Arial" panose="020b0604020202020204" pitchFamily="34" charset="0"/>
      </a:defRPr>
    </a:lvl3pPr>
    <a:lvl4pPr marL="880494" algn="l" defTabSz="586996" rtl="0" eaLnBrk="1" latinLnBrk="0" hangingPunct="1">
      <a:defRPr sz="1400" kern="1200">
        <a:solidFill>
          <a:schemeClr val="tx1"/>
        </a:solidFill>
        <a:latin typeface="Arial" panose="020b0604020202020204" pitchFamily="34" charset="0"/>
        <a:ea typeface="+mn-ea"/>
        <a:cs typeface="Arial" panose="020b0604020202020204" pitchFamily="34" charset="0"/>
      </a:defRPr>
    </a:lvl4pPr>
    <a:lvl5pPr marL="1173992" algn="l" defTabSz="586996" rtl="0" eaLnBrk="1" latinLnBrk="0" hangingPunct="1">
      <a:defRPr sz="1400" kern="1200">
        <a:solidFill>
          <a:schemeClr val="tx1"/>
        </a:solidFill>
        <a:latin typeface="Arial" panose="020b0604020202020204" pitchFamily="34" charset="0"/>
        <a:ea typeface="+mn-ea"/>
        <a:cs typeface="Arial" panose="020b0604020202020204" pitchFamily="34" charset="0"/>
      </a:defRPr>
    </a:lvl5pPr>
    <a:lvl6pPr marL="1467491" algn="l" defTabSz="586996" rtl="0" eaLnBrk="1" latinLnBrk="0" hangingPunct="1">
      <a:defRPr sz="771" kern="1200">
        <a:solidFill>
          <a:schemeClr val="tx1"/>
        </a:solidFill>
        <a:latin typeface="+mn-lt"/>
        <a:ea typeface="+mn-ea"/>
        <a:cs typeface="+mn-cs"/>
      </a:defRPr>
    </a:lvl6pPr>
    <a:lvl7pPr marL="1760989" algn="l" defTabSz="586996" rtl="0" eaLnBrk="1" latinLnBrk="0" hangingPunct="1">
      <a:defRPr sz="771" kern="1200">
        <a:solidFill>
          <a:schemeClr val="tx1"/>
        </a:solidFill>
        <a:latin typeface="+mn-lt"/>
        <a:ea typeface="+mn-ea"/>
        <a:cs typeface="+mn-cs"/>
      </a:defRPr>
    </a:lvl7pPr>
    <a:lvl8pPr marL="2054487" algn="l" defTabSz="586996" rtl="0" eaLnBrk="1" latinLnBrk="0" hangingPunct="1">
      <a:defRPr sz="771" kern="1200">
        <a:solidFill>
          <a:schemeClr val="tx1"/>
        </a:solidFill>
        <a:latin typeface="+mn-lt"/>
        <a:ea typeface="+mn-ea"/>
        <a:cs typeface="+mn-cs"/>
      </a:defRPr>
    </a:lvl8pPr>
    <a:lvl9pPr marL="2347985" algn="l" defTabSz="586996" rtl="0" eaLnBrk="1" latinLnBrk="0" hangingPunct="1">
      <a:defRPr sz="771"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slideMaster" Target="../slideMasters/slideMaster1.xml" /></Relationships>
</file>

<file path=ppt/slideLayouts/_rels/slideLayout18.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slideMaster" Target="../slideMasters/slideMaster1.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image" Target="../media/image2.jpeg" /><Relationship Id="rId2"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1.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slideMaster" Target="../slideMasters/slideMaster1.xml" /></Relationships>
</file>

<file path=ppt/slideLayouts/_rels/slideLayout22.xml.rels>&#65279;<?xml version="1.0" encoding="utf-8" standalone="yes"?><Relationships xmlns="http://schemas.openxmlformats.org/package/2006/relationships"><Relationship Id="rId1" Type="http://schemas.openxmlformats.org/officeDocument/2006/relationships/image" Target="../media/image11.png" /><Relationship Id="rId2" Type="http://schemas.openxmlformats.org/officeDocument/2006/relationships/slideMaster" Target="../slideMasters/slideMaster1.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1.xml" /></Relationships>
</file>

<file path=ppt/slideLayouts/_rels/slideLayout29.xml.rels>&#65279;<?xml version="1.0" encoding="utf-8" standalone="yes"?><Relationships xmlns="http://schemas.openxmlformats.org/package/2006/relationships"><Relationship Id="rId1" Type="http://schemas.openxmlformats.org/officeDocument/2006/relationships/hyperlink" Target="http://www.marlink.com/" TargetMode="External" /><Relationship Id="rId2" Type="http://schemas.openxmlformats.org/officeDocument/2006/relationships/image" Target="../media/image10.png" /><Relationship Id="rId3"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2.xml" /></Relationships>
</file>

<file path=ppt/slideLayouts/_rels/slideLayout31.xml.rels>&#65279;<?xml version="1.0" encoding="utf-8" standalone="yes"?><Relationships xmlns="http://schemas.openxmlformats.org/package/2006/relationships"><Relationship Id="rId1" Type="http://schemas.openxmlformats.org/officeDocument/2006/relationships/image" Target="../media/image2.jpeg" /><Relationship Id="rId2" Type="http://schemas.openxmlformats.org/officeDocument/2006/relationships/slideMaster" Target="../slideMasters/slideMaster2.xml" /></Relationships>
</file>

<file path=ppt/slideLayouts/_rels/slideLayout32.xml.rels>&#65279;<?xml version="1.0" encoding="utf-8" standalone="yes"?><Relationships xmlns="http://schemas.openxmlformats.org/package/2006/relationships"><Relationship Id="rId1" Type="http://schemas.openxmlformats.org/officeDocument/2006/relationships/image" Target="../media/image3.jpeg" /><Relationship Id="rId2" Type="http://schemas.openxmlformats.org/officeDocument/2006/relationships/slideMaster" Target="../slideMasters/slideMaster2.xml" /></Relationships>
</file>

<file path=ppt/slideLayouts/_rels/slideLayout33.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slideMaster" Target="../slideMasters/slideMaster2.xml" /></Relationships>
</file>

<file path=ppt/slideLayouts/_rels/slideLayout34.xml.rels>&#65279;<?xml version="1.0" encoding="utf-8" standalone="yes"?><Relationships xmlns="http://schemas.openxmlformats.org/package/2006/relationships"><Relationship Id="rId1" Type="http://schemas.openxmlformats.org/officeDocument/2006/relationships/image" Target="../media/image5.jpeg" /><Relationship Id="rId2" Type="http://schemas.openxmlformats.org/officeDocument/2006/relationships/slideMaster" Target="../slideMasters/slideMaster2.xml" /></Relationships>
</file>

<file path=ppt/slideLayouts/_rels/slideLayout35.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slideMaster" Target="../slideMasters/slideMaster2.xml" /></Relationships>
</file>

<file path=ppt/slideLayouts/_rels/slideLayout36.xml.rels>&#65279;<?xml version="1.0" encoding="utf-8" standalone="yes"?><Relationships xmlns="http://schemas.openxmlformats.org/package/2006/relationships"><Relationship Id="rId1" Type="http://schemas.openxmlformats.org/officeDocument/2006/relationships/image" Target="../media/image7.jpeg" /><Relationship Id="rId2" Type="http://schemas.openxmlformats.org/officeDocument/2006/relationships/slideMaster" Target="../slideMasters/slideMaster2.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xml.rels>&#65279;<?xml version="1.0" encoding="utf-8" standalone="yes"?><Relationships xmlns="http://schemas.openxmlformats.org/package/2006/relationships"><Relationship Id="rId1" Type="http://schemas.openxmlformats.org/officeDocument/2006/relationships/image" Target="../media/image4.jpeg" /><Relationship Id="rId2"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5.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slideMaster" Target="../slideMasters/slideMaster2.xml" /></Relationships>
</file>

<file path=ppt/slideLayouts/_rels/slideLayout46.x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slideMaster" Target="../slideMasters/slideMaster2.xml" /></Relationships>
</file>

<file path=ppt/slideLayouts/_rels/slideLayout47.xml.rels>&#65279;<?xml version="1.0" encoding="utf-8" standalone="yes"?><Relationships xmlns="http://schemas.openxmlformats.org/package/2006/relationships"><Relationship Id="rId1" Type="http://schemas.openxmlformats.org/officeDocument/2006/relationships/image" Target="../media/image9.png" /><Relationship Id="rId2" Type="http://schemas.openxmlformats.org/officeDocument/2006/relationships/slideMaster" Target="../slideMasters/slideMaster2.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xml.rels>&#65279;<?xml version="1.0" encoding="utf-8" standalone="yes"?><Relationships xmlns="http://schemas.openxmlformats.org/package/2006/relationships"><Relationship Id="rId1" Type="http://schemas.openxmlformats.org/officeDocument/2006/relationships/image" Target="../media/image5.jpeg" /><Relationship Id="rId2"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image" Target="../media/image10.png" /><Relationship Id="rId2" Type="http://schemas.openxmlformats.org/officeDocument/2006/relationships/slideMaster" Target="../slideMasters/slideMaster2.xml" /></Relationships>
</file>

<file path=ppt/slideLayouts/_rels/slideLayout51.xml.rels>&#65279;<?xml version="1.0" encoding="utf-8" standalone="yes"?><Relationships xmlns="http://schemas.openxmlformats.org/package/2006/relationships"><Relationship Id="rId1" Type="http://schemas.openxmlformats.org/officeDocument/2006/relationships/image" Target="../media/image11.png" /><Relationship Id="rId2" Type="http://schemas.openxmlformats.org/officeDocument/2006/relationships/slideMaster" Target="../slideMasters/slideMaster2.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5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Master" Target="../slideMasters/slideMaster2.xml" /></Relationships>
</file>

<file path=ppt/slideLayouts/_rels/slideLayout58.xml.rels>&#65279;<?xml version="1.0" encoding="utf-8" standalone="yes"?><Relationships xmlns="http://schemas.openxmlformats.org/package/2006/relationships"><Relationship Id="rId1" Type="http://schemas.openxmlformats.org/officeDocument/2006/relationships/hyperlink" Target="http://www.marlink.com/" TargetMode="External" /><Relationship Id="rId2" Type="http://schemas.openxmlformats.org/officeDocument/2006/relationships/image" Target="../media/image10.png" /><Relationship Id="rId3" Type="http://schemas.openxmlformats.org/officeDocument/2006/relationships/slideMaster" Target="../slideMasters/slideMaster2.xml" /></Relationships>
</file>

<file path=ppt/slideLayouts/_rels/slideLayout6.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image" Target="../media/image7.jpeg" /><Relationship Id="rId2"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1_Section Header">
    <p:spTree>
      <p:nvGrpSpPr>
        <p:cNvPr id="1" name=""/>
        <p:cNvGrpSpPr/>
        <p:nvPr/>
      </p:nvGrpSpPr>
      <p:grpSpPr>
        <a:xfrm>
          <a:off x="0" y="0"/>
          <a:ext cx="0" cy="0"/>
        </a:xfrm>
      </p:grpSpPr>
      <p:pic>
        <p:nvPicPr>
          <p:cNvPr id="8" name="Image 7">
            <a:extLst>
              <a:ext uri="{FF2B5EF4-FFF2-40B4-BE49-F238E27FC236}">
                <a16:creationId xmlns:a16="http://schemas.microsoft.com/office/drawing/2014/main" id="{AA3FBC85-26C5-4214-BA6E-6297A8207FDC}"/>
              </a:ext>
            </a:extLst>
          </p:cNvPr>
          <p:cNvPicPr>
            <a:picLocks noChangeAspect="1"/>
          </p:cNvPicPr>
          <p:nvPr userDrawn="1"/>
        </p:nvPicPr>
        <p:blipFill>
          <a:blip r:embed="rId1"/>
          <a:stretch>
            <a:fillRect/>
          </a:stretch>
        </p:blipFill>
        <p:spPr>
          <a:xfrm>
            <a:off x="4023862" y="0"/>
            <a:ext cx="8174737" cy="6858000"/>
          </a:xfrm>
          <a:prstGeom prst="rect">
            <a:avLst/>
          </a:prstGeom>
        </p:spPr>
      </p:pic>
      <p:sp>
        <p:nvSpPr>
          <p:cNvPr id="12" name="Picture Placeholder 11">
            <a:extLst>
              <a:ext uri="{FF2B5EF4-FFF2-40B4-BE49-F238E27FC236}">
                <a16:creationId xmlns:a16="http://schemas.microsoft.com/office/drawing/2014/main" id="{3D89040A-6986-8F43-A0C1-66F3B43DD5AF}"/>
              </a:ext>
            </a:extLst>
          </p:cNvPr>
          <p:cNvSpPr>
            <a:spLocks noGrp="1"/>
          </p:cNvSpPr>
          <p:nvPr>
            <p:ph type="pic" sz="quarter" idx="13"/>
          </p:nvPr>
        </p:nvSpPr>
        <p:spPr>
          <a:xfrm>
            <a:off x="4015639" y="0"/>
            <a:ext cx="8176363" cy="6858000"/>
          </a:xfrm>
          <a:custGeom>
            <a:gdLst>
              <a:gd name="connsiteX0" fmla="*/ 0 w 12724465"/>
              <a:gd name="connsiteY0" fmla="*/ 0 h 10693400"/>
              <a:gd name="connsiteX1" fmla="*/ 12724465 w 12724465"/>
              <a:gd name="connsiteY1" fmla="*/ 0 h 10693400"/>
              <a:gd name="connsiteX2" fmla="*/ 7415248 w 12724465"/>
              <a:gd name="connsiteY2" fmla="*/ 10693400 h 10693400"/>
              <a:gd name="connsiteX3" fmla="*/ 5309216 w 12724465"/>
              <a:gd name="connsiteY3" fmla="*/ 10693400 h 10693400"/>
            </a:gdLst>
            <a:cxnLst>
              <a:cxn ang="0">
                <a:pos x="connsiteX0" y="connsiteY0"/>
              </a:cxn>
              <a:cxn ang="0">
                <a:pos x="connsiteX1" y="connsiteY1"/>
              </a:cxn>
              <a:cxn ang="0">
                <a:pos x="connsiteX2" y="connsiteY2"/>
              </a:cxn>
              <a:cxn ang="0">
                <a:pos x="connsiteX3" y="connsiteY3"/>
              </a:cxn>
            </a:cxnLst>
            <a:rect l="l" t="t" r="r" b="b"/>
            <a:pathLst>
              <a:path w="12724465" h="10693400">
                <a:moveTo>
                  <a:pt x="0" y="0"/>
                </a:moveTo>
                <a:lnTo>
                  <a:pt x="12724465" y="0"/>
                </a:lnTo>
                <a:lnTo>
                  <a:pt x="7415248" y="10693400"/>
                </a:lnTo>
                <a:lnTo>
                  <a:pt x="5309216" y="10693400"/>
                </a:lnTo>
                <a:close/>
              </a:path>
            </a:pathLst>
          </a:custGeom>
          <a:solidFill>
            <a:schemeClr val="bg2"/>
          </a:solidFill>
        </p:spPr>
        <p:txBody>
          <a:bodyPr wrap="square">
            <a:noAutofit/>
          </a:bodyPr>
          <a:lstStyle>
            <a:lvl1pPr algn="ctr">
              <a:defRPr>
                <a:solidFill>
                  <a:schemeClr val="tx1"/>
                </a:solidFill>
              </a:defRPr>
            </a:lvl1pPr>
          </a:lstStyle>
          <a:p>
            <a:endParaRPr lang="en-GB"/>
          </a:p>
        </p:txBody>
      </p:sp>
      <p:sp>
        <p:nvSpPr>
          <p:cNvPr id="7" name="object 14">
            <a:extLst>
              <a:ext uri="{FF2B5EF4-FFF2-40B4-BE49-F238E27FC236}">
                <a16:creationId xmlns:a16="http://schemas.microsoft.com/office/drawing/2014/main" id="{9391A660-2FED-472B-B2D6-DAC00CC2C2C0}"/>
              </a:ext>
            </a:extLst>
          </p:cNvPr>
          <p:cNvSpPr>
            <a:spLocks noChangeAspect="1"/>
          </p:cNvSpPr>
          <p:nvPr userDrawn="1"/>
        </p:nvSpPr>
        <p:spPr>
          <a:xfrm>
            <a:off x="0" y="2214000"/>
            <a:ext cx="2329160" cy="4644000"/>
          </a:xfrm>
          <a:custGeom>
            <a:rect l="l" t="t" r="r" b="b"/>
            <a:pathLst>
              <a:path w="4144645" h="8279765">
                <a:moveTo>
                  <a:pt x="0" y="0"/>
                </a:moveTo>
                <a:lnTo>
                  <a:pt x="0" y="8279663"/>
                </a:lnTo>
                <a:lnTo>
                  <a:pt x="4144632" y="8279663"/>
                </a:lnTo>
                <a:lnTo>
                  <a:pt x="0" y="0"/>
                </a:lnTo>
                <a:close/>
              </a:path>
            </a:pathLst>
          </a:custGeom>
          <a:solidFill>
            <a:srgbClr val="E3E3E3"/>
          </a:solidFill>
          <a:ln>
            <a:noFill/>
          </a:ln>
        </p:spPr>
        <p:txBody>
          <a:bodyPr wrap="square" lIns="0" tIns="0" rIns="0" bIns="0" rtlCol="0"/>
          <a:lstStyle/>
          <a:p>
            <a:endParaRPr sz="1155"/>
          </a:p>
        </p:txBody>
      </p:sp>
      <p:sp>
        <p:nvSpPr>
          <p:cNvPr id="9" name="Titre 5">
            <a:extLst>
              <a:ext uri="{FF2B5EF4-FFF2-40B4-BE49-F238E27FC236}">
                <a16:creationId xmlns:a16="http://schemas.microsoft.com/office/drawing/2014/main" id="{2A50B0A7-170B-4194-9629-641E0020584C}"/>
              </a:ext>
            </a:extLst>
          </p:cNvPr>
          <p:cNvSpPr>
            <a:spLocks noGrp="1"/>
          </p:cNvSpPr>
          <p:nvPr>
            <p:ph type="title" hasCustomPrompt="1"/>
          </p:nvPr>
        </p:nvSpPr>
        <p:spPr>
          <a:xfrm>
            <a:off x="941793" y="1937553"/>
            <a:ext cx="3965575" cy="1408442"/>
          </a:xfrm>
        </p:spPr>
        <p:txBody>
          <a:bodyPr anchor="b" anchorCtr="0">
            <a:normAutofit/>
          </a:bodyPr>
          <a:lstStyle>
            <a:lvl1pPr>
              <a:defRPr sz="4000"/>
            </a:lvl1pPr>
          </a:lstStyle>
          <a:p>
            <a:r>
              <a:rPr lang="en-GB" noProof="0"/>
              <a:t>Click to edit your title</a:t>
            </a:r>
          </a:p>
        </p:txBody>
      </p:sp>
      <p:sp>
        <p:nvSpPr>
          <p:cNvPr id="13" name="Subtitle 2">
            <a:extLst>
              <a:ext uri="{FF2B5EF4-FFF2-40B4-BE49-F238E27FC236}">
                <a16:creationId xmlns:a16="http://schemas.microsoft.com/office/drawing/2014/main" id="{F5B64487-5E48-4856-88DF-A3DC416221B4}"/>
              </a:ext>
            </a:extLst>
          </p:cNvPr>
          <p:cNvSpPr>
            <a:spLocks noGrp="1"/>
          </p:cNvSpPr>
          <p:nvPr>
            <p:ph type="subTitle" idx="1"/>
          </p:nvPr>
        </p:nvSpPr>
        <p:spPr>
          <a:xfrm>
            <a:off x="952426" y="3424911"/>
            <a:ext cx="3965575" cy="913174"/>
          </a:xfrm>
          <a:prstGeom prst="rect">
            <a:avLst/>
          </a:prstGeom>
        </p:spPr>
        <p:txBody>
          <a:bodyPr vert="horz" lIns="0" tIns="0" rIns="0" bIns="0" rtlCol="0" anchor="t">
            <a:normAutofit/>
          </a:bodyPr>
          <a:lstStyle>
            <a:lvl1pPr marL="0" indent="0">
              <a:buNone/>
              <a:defRPr lang="en-GB" sz="2000" spc="-25" baseline="0">
                <a:solidFill>
                  <a:schemeClr val="tx1"/>
                </a:solidFill>
                <a:cs typeface="Arial"/>
              </a:defRPr>
            </a:lvl1pPr>
          </a:lstStyle>
          <a:p>
            <a:pPr lvl="0" defTabSz="586417">
              <a:lnSpc>
                <a:spcPct val="130000"/>
              </a:lnSpc>
              <a:spcBef>
                <a:spcPts val="449"/>
              </a:spcBef>
              <a:spcAft>
                <a:spcPts val="449"/>
              </a:spcAft>
            </a:pPr>
            <a:r>
              <a:rPr lang="en-GB"/>
              <a:t>Click to edit Master subtitle style</a:t>
            </a:r>
          </a:p>
        </p:txBody>
      </p:sp>
      <p:sp>
        <p:nvSpPr>
          <p:cNvPr id="15" name="Espace réservé du contenu 23">
            <a:extLst>
              <a:ext uri="{FF2B5EF4-FFF2-40B4-BE49-F238E27FC236}">
                <a16:creationId xmlns:a16="http://schemas.microsoft.com/office/drawing/2014/main" id="{7DEAB1EE-F325-459E-A8FF-323149199F82}"/>
              </a:ext>
            </a:extLst>
          </p:cNvPr>
          <p:cNvSpPr>
            <a:spLocks noGrp="1"/>
          </p:cNvSpPr>
          <p:nvPr>
            <p:ph sz="quarter" idx="14" hasCustomPrompt="1"/>
          </p:nvPr>
        </p:nvSpPr>
        <p:spPr>
          <a:xfrm>
            <a:off x="2367805" y="6110431"/>
            <a:ext cx="4525431" cy="391924"/>
          </a:xfrm>
          <a:prstGeom prst="rect">
            <a:avLst/>
          </a:prstGeom>
        </p:spPr>
        <p:txBody>
          <a:bodyPr anchor="ctr" anchorCtr="0"/>
          <a:lstStyle>
            <a:lvl1pPr marL="0" indent="0">
              <a:buNone/>
              <a:defRPr>
                <a:solidFill>
                  <a:schemeClr val="tx1"/>
                </a:solidFill>
              </a:defRPr>
            </a:lvl1pPr>
          </a:lstStyle>
          <a:p>
            <a:pPr lvl="0"/>
            <a:r>
              <a:rPr lang="en-GB" noProof="0"/>
              <a:t>Edit Date</a:t>
            </a:r>
          </a:p>
        </p:txBody>
      </p:sp>
      <p:sp>
        <p:nvSpPr>
          <p:cNvPr id="16" name="Espace réservé du contenu 23">
            <a:extLst>
              <a:ext uri="{FF2B5EF4-FFF2-40B4-BE49-F238E27FC236}">
                <a16:creationId xmlns:a16="http://schemas.microsoft.com/office/drawing/2014/main" id="{98A18CC1-4C6E-420C-B0A9-17512F4FC3CA}"/>
              </a:ext>
            </a:extLst>
          </p:cNvPr>
          <p:cNvSpPr>
            <a:spLocks noGrp="1"/>
          </p:cNvSpPr>
          <p:nvPr>
            <p:ph sz="quarter" idx="18" hasCustomPrompt="1"/>
          </p:nvPr>
        </p:nvSpPr>
        <p:spPr>
          <a:xfrm>
            <a:off x="2367806" y="5718507"/>
            <a:ext cx="4525430" cy="391924"/>
          </a:xfrm>
          <a:prstGeom prst="rect">
            <a:avLst/>
          </a:prstGeom>
        </p:spPr>
        <p:txBody>
          <a:bodyPr anchor="b" anchorCtr="0"/>
          <a:lstStyle>
            <a:lvl1pPr marL="0" indent="0">
              <a:buNone/>
              <a:defRPr>
                <a:solidFill>
                  <a:schemeClr val="tx1"/>
                </a:solidFill>
              </a:defRPr>
            </a:lvl1pPr>
          </a:lstStyle>
          <a:p>
            <a:pPr lvl="0"/>
            <a:r>
              <a:rPr lang="en-GB" noProof="0"/>
              <a:t>Edit Presenter </a:t>
            </a:r>
          </a:p>
        </p:txBody>
      </p:sp>
    </p:spTree>
    <p:extLst>
      <p:ext uri="{BB962C8B-B14F-4D97-AF65-F5344CB8AC3E}">
        <p14:creationId xmlns:p14="http://schemas.microsoft.com/office/powerpoint/2010/main" val="75047425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2/3 1/3">
    <p:spTree>
      <p:nvGrpSpPr>
        <p:cNvPr id="1" name=""/>
        <p:cNvGrpSpPr/>
        <p:nvPr/>
      </p:nvGrpSpPr>
      <p:grpSpPr>
        <a:xfrm>
          <a:off x="0" y="0"/>
          <a:ext cx="0" cy="0"/>
        </a:xfrm>
      </p:grpSpPr>
      <p:sp>
        <p:nvSpPr>
          <p:cNvPr id="2" name="Title 1">
            <a:extLst>
              <a:ext uri="{FF2B5EF4-FFF2-40B4-BE49-F238E27FC236}">
                <a16:creationId xmlns:a16="http://schemas.microsoft.com/office/drawing/2014/main" id="{1D6EE3E6-8C2C-7F40-A6A1-3783FFCF2109}"/>
              </a:ext>
            </a:extLst>
          </p:cNvPr>
          <p:cNvSpPr>
            <a:spLocks noGrp="1"/>
          </p:cNvSpPr>
          <p:nvPr userDrawn="1">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206CC0F-2027-FA43-BF76-D3696EF05FFA}"/>
              </a:ext>
            </a:extLst>
          </p:cNvPr>
          <p:cNvSpPr>
            <a:spLocks noGrp="1"/>
          </p:cNvSpPr>
          <p:nvPr>
            <p:ph idx="1" hasCustomPrompt="1"/>
          </p:nvPr>
        </p:nvSpPr>
        <p:spPr>
          <a:xfrm>
            <a:off x="587376" y="1384917"/>
            <a:ext cx="7210866" cy="4191845"/>
          </a:xfrm>
          <a:prstGeom prst="rect">
            <a:avLst/>
          </a:prstGeom>
        </p:spPr>
        <p:txBody>
          <a:bodyPr/>
          <a:lstStyle>
            <a:lvl1pPr>
              <a:defRPr/>
            </a:lvl1pPr>
            <a:lvl2pPr>
              <a:defRPr/>
            </a:lvl2pPr>
          </a:lstStyle>
          <a:p>
            <a:pPr marL="0" indent="0">
              <a:buNone/>
            </a:pPr>
            <a:r>
              <a:rPr lang="en-GB"/>
              <a:t>Edit text: Font Calibri 18: Duis mollis, est non commodo luctus, nisi erat porttitor ligula, eget lacinia odio sem nec elit. Nullam id dolor id nibh ultricies vehicula ut id elit. Donec id elit non mi Porta gravida at eget metus. Maecenas sed diam sit amet non magna.</a:t>
            </a:r>
          </a:p>
          <a:p>
            <a:r>
              <a:rPr lang="en-GB"/>
              <a:t>Font Calibri 18: Nullam id dolor id nibh ultricies vehicula</a:t>
            </a:r>
            <a:endParaRPr lang="en-GB"/>
          </a:p>
          <a:p>
            <a:pPr lvl="1"/>
            <a:r>
              <a:rPr lang="en-GB"/>
              <a:t>Font 16: Edit text</a:t>
            </a:r>
          </a:p>
          <a:p>
            <a:pPr lvl="1"/>
            <a:r>
              <a:rPr lang="en-GB"/>
              <a:t>Font 16: Edit text</a:t>
            </a:r>
          </a:p>
          <a:p>
            <a:r>
              <a:rPr lang="en-GB"/>
              <a:t>Font Calibri 18: Nullam id dolor id nibh ultricies vehicular</a:t>
            </a:r>
          </a:p>
          <a:p>
            <a:pPr lvl="1"/>
            <a:r>
              <a:rPr lang="en-GB"/>
              <a:t>Font 16: Edit text</a:t>
            </a:r>
          </a:p>
        </p:txBody>
      </p:sp>
      <p:sp>
        <p:nvSpPr>
          <p:cNvPr id="4" name="Date Placeholder 3">
            <a:extLst>
              <a:ext uri="{FF2B5EF4-FFF2-40B4-BE49-F238E27FC236}">
                <a16:creationId xmlns:a16="http://schemas.microsoft.com/office/drawing/2014/main" id="{55BF9436-49DB-D743-AB28-469BD5BBA239}"/>
              </a:ext>
            </a:extLst>
          </p:cNvPr>
          <p:cNvSpPr>
            <a:spLocks noGrp="1"/>
          </p:cNvSpPr>
          <p:nvPr userDrawn="1">
            <p:ph type="dt" sz="half" idx="10"/>
          </p:nvPr>
        </p:nvSpPr>
        <p:spPr/>
        <p:txBody>
          <a:bodyPr/>
          <a:lstStyle/>
          <a:p>
            <a:fld id="{2D46CB2C-6E1D-4D9B-BA9D-B1989164AC13}" type="datetime3">
              <a:rPr lang="en-GB" smtClean="0"/>
              <a:t>30 May, 2023</a:t>
            </a:fld>
            <a:endParaRPr lang="en-GB"/>
          </a:p>
        </p:txBody>
      </p:sp>
      <p:sp>
        <p:nvSpPr>
          <p:cNvPr id="6" name="Slide Number Placeholder 5">
            <a:extLst>
              <a:ext uri="{FF2B5EF4-FFF2-40B4-BE49-F238E27FC236}">
                <a16:creationId xmlns:a16="http://schemas.microsoft.com/office/drawing/2014/main" id="{C6911CB7-61DD-F049-9C7B-6039071F8408}"/>
              </a:ext>
            </a:extLst>
          </p:cNvPr>
          <p:cNvSpPr>
            <a:spLocks noGrp="1"/>
          </p:cNvSpPr>
          <p:nvPr userDrawn="1">
            <p:ph type="sldNum" sz="quarter" idx="12"/>
          </p:nvPr>
        </p:nvSpPr>
        <p:spPr/>
        <p:txBody>
          <a:bodyPr/>
          <a:lstStyle/>
          <a:p>
            <a:r>
              <a:rPr lang="en-GB"/>
              <a:t>Slide </a:t>
            </a:r>
            <a:fld id="{71782E05-F7E8-6C4E-A44E-0C6720C54612}" type="slidenum">
              <a:rPr lang="en-GB" smtClean="0"/>
              <a:t>‹#›</a:t>
            </a:fld>
            <a:endParaRPr lang="en-GB"/>
          </a:p>
        </p:txBody>
      </p:sp>
      <p:sp>
        <p:nvSpPr>
          <p:cNvPr id="18" name="Content Placeholder 2">
            <a:extLst>
              <a:ext uri="{FF2B5EF4-FFF2-40B4-BE49-F238E27FC236}">
                <a16:creationId xmlns:a16="http://schemas.microsoft.com/office/drawing/2014/main" id="{056E9FD8-15DC-A045-A72E-D03A305A6E12}"/>
              </a:ext>
            </a:extLst>
          </p:cNvPr>
          <p:cNvSpPr>
            <a:spLocks noGrp="1"/>
          </p:cNvSpPr>
          <p:nvPr>
            <p:ph idx="13" hasCustomPrompt="1"/>
          </p:nvPr>
        </p:nvSpPr>
        <p:spPr>
          <a:xfrm>
            <a:off x="8176333" y="1384918"/>
            <a:ext cx="3424539" cy="4174088"/>
          </a:xfrm>
          <a:prstGeom prst="rect">
            <a:avLst/>
          </a:prstGeom>
        </p:spPr>
        <p:txBody>
          <a:body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800194133"/>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1/3 2/3">
    <p:spTree>
      <p:nvGrpSpPr>
        <p:cNvPr id="1" name=""/>
        <p:cNvGrpSpPr/>
        <p:nvPr/>
      </p:nvGrpSpPr>
      <p:grpSpPr>
        <a:xfrm>
          <a:off x="0" y="0"/>
          <a:ext cx="0" cy="0"/>
        </a:xfrm>
      </p:grpSpPr>
      <p:sp>
        <p:nvSpPr>
          <p:cNvPr id="2" name="Title 1">
            <a:extLst>
              <a:ext uri="{FF2B5EF4-FFF2-40B4-BE49-F238E27FC236}">
                <a16:creationId xmlns:a16="http://schemas.microsoft.com/office/drawing/2014/main" id="{1D6EE3E6-8C2C-7F40-A6A1-3783FFCF2109}"/>
              </a:ext>
            </a:extLst>
          </p:cNvPr>
          <p:cNvSpPr>
            <a:spLocks noGrp="1"/>
          </p:cNvSpPr>
          <p:nvPr userDrawn="1">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206CC0F-2027-FA43-BF76-D3696EF05FFA}"/>
              </a:ext>
            </a:extLst>
          </p:cNvPr>
          <p:cNvSpPr>
            <a:spLocks noGrp="1"/>
          </p:cNvSpPr>
          <p:nvPr userDrawn="1">
            <p:ph idx="1" hasCustomPrompt="1"/>
          </p:nvPr>
        </p:nvSpPr>
        <p:spPr>
          <a:xfrm>
            <a:off x="587374" y="1384917"/>
            <a:ext cx="3416455" cy="4175842"/>
          </a:xfrm>
          <a:prstGeom prst="rect">
            <a:avLst/>
          </a:prstGeom>
        </p:spPr>
        <p:txBody>
          <a:bodyPr/>
          <a:lstStyle>
            <a:lvl1pPr marL="285750" indent="-285750">
              <a:defRPr/>
            </a:lvl1pPr>
            <a:lvl2pPr>
              <a:defRPr/>
            </a:lvl2pPr>
          </a:lstStyle>
          <a:p>
            <a:pPr marL="0" indent="0">
              <a:buNone/>
            </a:pPr>
            <a:r>
              <a:rPr lang="en-GB"/>
              <a:t>Edit text: Font Calibri 18: Duis mollis, est non commodo luctus, nisi erat porttitor ligula, eget lacinia odio sem nec elit. </a:t>
            </a:r>
          </a:p>
          <a:p>
            <a:r>
              <a:rPr lang="en-GB"/>
              <a:t>Font Calibri 18: Nullam id dolor id nibh ultricies vehicular</a:t>
            </a:r>
          </a:p>
          <a:p>
            <a:pPr lvl="1"/>
            <a:r>
              <a:rPr lang="en-GB"/>
              <a:t>Font Calibri  16: Edit text</a:t>
            </a:r>
            <a:endParaRPr lang="en-US"/>
          </a:p>
        </p:txBody>
      </p:sp>
      <p:sp>
        <p:nvSpPr>
          <p:cNvPr id="4" name="Date Placeholder 3">
            <a:extLst>
              <a:ext uri="{FF2B5EF4-FFF2-40B4-BE49-F238E27FC236}">
                <a16:creationId xmlns:a16="http://schemas.microsoft.com/office/drawing/2014/main" id="{55BF9436-49DB-D743-AB28-469BD5BBA239}"/>
              </a:ext>
            </a:extLst>
          </p:cNvPr>
          <p:cNvSpPr>
            <a:spLocks noGrp="1"/>
          </p:cNvSpPr>
          <p:nvPr userDrawn="1">
            <p:ph type="dt" sz="half" idx="10"/>
          </p:nvPr>
        </p:nvSpPr>
        <p:spPr/>
        <p:txBody>
          <a:bodyPr/>
          <a:lstStyle/>
          <a:p>
            <a:fld id="{2C200998-3764-4ECC-86BF-A2650F633544}" type="datetime3">
              <a:rPr lang="en-GB" smtClean="0"/>
              <a:t>30 May, 2023</a:t>
            </a:fld>
            <a:endParaRPr lang="en-GB"/>
          </a:p>
        </p:txBody>
      </p:sp>
      <p:sp>
        <p:nvSpPr>
          <p:cNvPr id="6" name="Slide Number Placeholder 5">
            <a:extLst>
              <a:ext uri="{FF2B5EF4-FFF2-40B4-BE49-F238E27FC236}">
                <a16:creationId xmlns:a16="http://schemas.microsoft.com/office/drawing/2014/main" id="{C6911CB7-61DD-F049-9C7B-6039071F8408}"/>
              </a:ext>
            </a:extLst>
          </p:cNvPr>
          <p:cNvSpPr>
            <a:spLocks noGrp="1"/>
          </p:cNvSpPr>
          <p:nvPr userDrawn="1">
            <p:ph type="sldNum" sz="quarter" idx="12"/>
          </p:nvPr>
        </p:nvSpPr>
        <p:spPr/>
        <p:txBody>
          <a:bodyPr/>
          <a:lstStyle/>
          <a:p>
            <a:r>
              <a:rPr lang="en-GB"/>
              <a:t>Slide </a:t>
            </a:r>
            <a:fld id="{71782E05-F7E8-6C4E-A44E-0C6720C54612}" type="slidenum">
              <a:rPr lang="en-GB" smtClean="0"/>
              <a:t>‹#›</a:t>
            </a:fld>
            <a:endParaRPr lang="en-GB"/>
          </a:p>
        </p:txBody>
      </p:sp>
      <p:sp>
        <p:nvSpPr>
          <p:cNvPr id="18" name="Content Placeholder 2">
            <a:extLst>
              <a:ext uri="{FF2B5EF4-FFF2-40B4-BE49-F238E27FC236}">
                <a16:creationId xmlns:a16="http://schemas.microsoft.com/office/drawing/2014/main" id="{056E9FD8-15DC-A045-A72E-D03A305A6E12}"/>
              </a:ext>
            </a:extLst>
          </p:cNvPr>
          <p:cNvSpPr>
            <a:spLocks noGrp="1"/>
          </p:cNvSpPr>
          <p:nvPr>
            <p:ph idx="13" hasCustomPrompt="1"/>
          </p:nvPr>
        </p:nvSpPr>
        <p:spPr>
          <a:xfrm>
            <a:off x="4390008" y="1384918"/>
            <a:ext cx="7210864" cy="4175842"/>
          </a:xfrm>
          <a:prstGeom prst="rect">
            <a:avLst/>
          </a:prstGeom>
        </p:spPr>
        <p:txBody>
          <a:bodyPr/>
          <a:lstStyle>
            <a:lvl1pPr>
              <a:defRPr/>
            </a:lvl1pPr>
            <a:lvl2pPr>
              <a:defRPr/>
            </a:lvl2pPr>
          </a:lstStyle>
          <a:p>
            <a:pPr marL="0" indent="0">
              <a:buNone/>
            </a:pPr>
            <a:r>
              <a:rPr lang="en-GB"/>
              <a:t>Edit text: Font Calibri 18: Duis mollis, est non commodo luctus, nisi erat porttitor ligula, eget lacinia odio sem nec elit. Nullam id dolor id nibh ultricies vehicula ut id elit. Donec id elit non mi Porta gravida at eget metus. Maecenas sed diam sit amet non magna.</a:t>
            </a:r>
          </a:p>
          <a:p>
            <a:r>
              <a:rPr lang="en-GB"/>
              <a:t>Font Calibri 18: Nullam id dolor id nibh ultricies vehicula</a:t>
            </a:r>
            <a:endParaRPr lang="en-GB"/>
          </a:p>
          <a:p>
            <a:pPr lvl="1"/>
            <a:r>
              <a:rPr lang="en-GB"/>
              <a:t>Font 16: Edit text</a:t>
            </a:r>
          </a:p>
          <a:p>
            <a:pPr lvl="1"/>
            <a:r>
              <a:rPr lang="en-GB"/>
              <a:t>Font 16: Edit text</a:t>
            </a:r>
          </a:p>
          <a:p>
            <a:r>
              <a:rPr lang="en-GB"/>
              <a:t>Font Calibri 18: Nullam id dolor id nibh ultricies vehicular</a:t>
            </a:r>
          </a:p>
          <a:p>
            <a:pPr lvl="1"/>
            <a:r>
              <a:rPr lang="en-GB"/>
              <a:t>Font 16: Edit text</a:t>
            </a:r>
            <a:endParaRPr lang="en-US"/>
          </a:p>
        </p:txBody>
      </p:sp>
    </p:spTree>
    <p:extLst>
      <p:ext uri="{BB962C8B-B14F-4D97-AF65-F5344CB8AC3E}">
        <p14:creationId xmlns:p14="http://schemas.microsoft.com/office/powerpoint/2010/main" val="606161071"/>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1/3 1/3 1/3">
    <p:spTree>
      <p:nvGrpSpPr>
        <p:cNvPr id="1" name=""/>
        <p:cNvGrpSpPr/>
        <p:nvPr/>
      </p:nvGrpSpPr>
      <p:grpSpPr>
        <a:xfrm>
          <a:off x="0" y="0"/>
          <a:ext cx="0" cy="0"/>
        </a:xfrm>
      </p:grpSpPr>
      <p:sp>
        <p:nvSpPr>
          <p:cNvPr id="2" name="Title 1">
            <a:extLst>
              <a:ext uri="{FF2B5EF4-FFF2-40B4-BE49-F238E27FC236}">
                <a16:creationId xmlns:a16="http://schemas.microsoft.com/office/drawing/2014/main" id="{1D6EE3E6-8C2C-7F40-A6A1-3783FFCF2109}"/>
              </a:ext>
            </a:extLst>
          </p:cNvPr>
          <p:cNvSpPr>
            <a:spLocks noGrp="1"/>
          </p:cNvSpPr>
          <p:nvPr userDrawn="1">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206CC0F-2027-FA43-BF76-D3696EF05FFA}"/>
              </a:ext>
            </a:extLst>
          </p:cNvPr>
          <p:cNvSpPr>
            <a:spLocks noGrp="1"/>
          </p:cNvSpPr>
          <p:nvPr userDrawn="1">
            <p:ph idx="1" hasCustomPrompt="1"/>
          </p:nvPr>
        </p:nvSpPr>
        <p:spPr>
          <a:xfrm>
            <a:off x="587375" y="1384918"/>
            <a:ext cx="3400723" cy="4174087"/>
          </a:xfrm>
          <a:prstGeom prst="rect">
            <a:avLst/>
          </a:prstGeom>
        </p:spPr>
        <p:txBody>
          <a:bodyPr/>
          <a:lstStyle>
            <a:lvl1pPr>
              <a:defRPr/>
            </a:lvl1pPr>
            <a:lvl2pPr>
              <a:defRPr/>
            </a:lvl2pPr>
            <a:lvl3pPr>
              <a:defRPr/>
            </a:lvl3pPr>
          </a:lstStyle>
          <a:p>
            <a:pPr marL="0" indent="0">
              <a:buNone/>
            </a:pPr>
            <a:r>
              <a:rPr lang="en-GB"/>
              <a:t>1/3 column</a:t>
            </a:r>
          </a:p>
          <a:p>
            <a:r>
              <a:rPr lang="en-GB"/>
              <a:t>Porta gravida at eget metus. Maecenas sed diam sit amet non magna.</a:t>
            </a:r>
          </a:p>
          <a:p>
            <a:pPr lvl="1"/>
            <a:r>
              <a:rPr lang="en-GB" err="1"/>
              <a:t>Risus Fusce Dapibus Tortor</a:t>
            </a:r>
            <a:endParaRPr lang="en-GB"/>
          </a:p>
          <a:p>
            <a:pPr lvl="2"/>
            <a:r>
              <a:rPr lang="en-GB"/>
              <a:t>Ipsum Sit Pellentesque Lorem </a:t>
            </a:r>
          </a:p>
        </p:txBody>
      </p:sp>
      <p:sp>
        <p:nvSpPr>
          <p:cNvPr id="4" name="Date Placeholder 3">
            <a:extLst>
              <a:ext uri="{FF2B5EF4-FFF2-40B4-BE49-F238E27FC236}">
                <a16:creationId xmlns:a16="http://schemas.microsoft.com/office/drawing/2014/main" id="{55BF9436-49DB-D743-AB28-469BD5BBA239}"/>
              </a:ext>
            </a:extLst>
          </p:cNvPr>
          <p:cNvSpPr>
            <a:spLocks noGrp="1"/>
          </p:cNvSpPr>
          <p:nvPr userDrawn="1">
            <p:ph type="dt" sz="half" idx="10"/>
          </p:nvPr>
        </p:nvSpPr>
        <p:spPr/>
        <p:txBody>
          <a:bodyPr/>
          <a:lstStyle/>
          <a:p>
            <a:fld id="{4BF844FE-B467-4EC4-AB04-AC556C4935E5}" type="datetime3">
              <a:rPr lang="en-GB" smtClean="0"/>
              <a:t>30 May, 2023</a:t>
            </a:fld>
            <a:endParaRPr lang="en-GB"/>
          </a:p>
        </p:txBody>
      </p:sp>
      <p:sp>
        <p:nvSpPr>
          <p:cNvPr id="6" name="Slide Number Placeholder 5">
            <a:extLst>
              <a:ext uri="{FF2B5EF4-FFF2-40B4-BE49-F238E27FC236}">
                <a16:creationId xmlns:a16="http://schemas.microsoft.com/office/drawing/2014/main" id="{C6911CB7-61DD-F049-9C7B-6039071F8408}"/>
              </a:ext>
            </a:extLst>
          </p:cNvPr>
          <p:cNvSpPr>
            <a:spLocks noGrp="1"/>
          </p:cNvSpPr>
          <p:nvPr userDrawn="1">
            <p:ph type="sldNum" sz="quarter" idx="12"/>
          </p:nvPr>
        </p:nvSpPr>
        <p:spPr/>
        <p:txBody>
          <a:bodyPr/>
          <a:lstStyle/>
          <a:p>
            <a:r>
              <a:rPr lang="en-GB"/>
              <a:t>Slide </a:t>
            </a:r>
            <a:fld id="{71782E05-F7E8-6C4E-A44E-0C6720C54612}" type="slidenum">
              <a:rPr lang="en-GB" smtClean="0"/>
              <a:t>‹#›</a:t>
            </a:fld>
            <a:endParaRPr lang="en-GB"/>
          </a:p>
        </p:txBody>
      </p:sp>
      <p:sp>
        <p:nvSpPr>
          <p:cNvPr id="18" name="Content Placeholder 2">
            <a:extLst>
              <a:ext uri="{FF2B5EF4-FFF2-40B4-BE49-F238E27FC236}">
                <a16:creationId xmlns:a16="http://schemas.microsoft.com/office/drawing/2014/main" id="{056E9FD8-15DC-A045-A72E-D03A305A6E12}"/>
              </a:ext>
            </a:extLst>
          </p:cNvPr>
          <p:cNvSpPr>
            <a:spLocks noGrp="1"/>
          </p:cNvSpPr>
          <p:nvPr>
            <p:ph idx="13" hasCustomPrompt="1"/>
          </p:nvPr>
        </p:nvSpPr>
        <p:spPr>
          <a:xfrm>
            <a:off x="4393760" y="1384918"/>
            <a:ext cx="3400723" cy="4174087"/>
          </a:xfrm>
          <a:prstGeom prst="rect">
            <a:avLst/>
          </a:prstGeom>
        </p:spPr>
        <p:txBody>
          <a:bodyPr/>
          <a:lstStyle>
            <a:lvl1pPr>
              <a:defRPr/>
            </a:lvl1pPr>
            <a:lvl2pPr>
              <a:defRPr/>
            </a:lvl2pPr>
            <a:lvl3pPr>
              <a:defRPr/>
            </a:lvl3pPr>
          </a:lstStyle>
          <a:p>
            <a:pPr marL="0" indent="0">
              <a:buNone/>
            </a:pPr>
            <a:r>
              <a:rPr lang="en-GB"/>
              <a:t>1/3 column</a:t>
            </a:r>
          </a:p>
          <a:p>
            <a:r>
              <a:rPr lang="en-GB"/>
              <a:t>Porta gravida at eget metus. Maecenas sed diam sit amet non magna.</a:t>
            </a:r>
          </a:p>
          <a:p>
            <a:pPr lvl="1"/>
            <a:r>
              <a:rPr lang="en-GB" err="1"/>
              <a:t>Risus Fusce Dapibus Tortor</a:t>
            </a:r>
            <a:endParaRPr lang="en-GB"/>
          </a:p>
          <a:p>
            <a:pPr lvl="2"/>
            <a:r>
              <a:rPr lang="en-GB"/>
              <a:t>Ipsum Sit Pellentesque Lorem </a:t>
            </a:r>
          </a:p>
        </p:txBody>
      </p:sp>
      <p:sp>
        <p:nvSpPr>
          <p:cNvPr id="14" name="Content Placeholder 2">
            <a:extLst>
              <a:ext uri="{FF2B5EF4-FFF2-40B4-BE49-F238E27FC236}">
                <a16:creationId xmlns:a16="http://schemas.microsoft.com/office/drawing/2014/main" id="{090A1358-AFDA-8F44-B03B-AC333136559C}"/>
              </a:ext>
            </a:extLst>
          </p:cNvPr>
          <p:cNvSpPr>
            <a:spLocks noGrp="1"/>
          </p:cNvSpPr>
          <p:nvPr>
            <p:ph idx="14" hasCustomPrompt="1"/>
          </p:nvPr>
        </p:nvSpPr>
        <p:spPr>
          <a:xfrm>
            <a:off x="8200145" y="1384918"/>
            <a:ext cx="3404479" cy="4174087"/>
          </a:xfrm>
          <a:prstGeom prst="rect">
            <a:avLst/>
          </a:prstGeom>
        </p:spPr>
        <p:txBody>
          <a:bodyPr/>
          <a:lstStyle>
            <a:lvl1pPr>
              <a:defRPr/>
            </a:lvl1pPr>
            <a:lvl2pPr>
              <a:defRPr/>
            </a:lvl2pPr>
            <a:lvl3pPr>
              <a:defRPr/>
            </a:lvl3pPr>
          </a:lstStyle>
          <a:p>
            <a:pPr marL="0" indent="0">
              <a:buNone/>
            </a:pPr>
            <a:r>
              <a:rPr lang="en-GB"/>
              <a:t>1/3 column</a:t>
            </a:r>
          </a:p>
          <a:p>
            <a:r>
              <a:rPr lang="en-GB"/>
              <a:t>Porta gravida at eget metus. Maecenas sed diam sit amet non magna.</a:t>
            </a:r>
          </a:p>
          <a:p>
            <a:pPr lvl="1"/>
            <a:r>
              <a:rPr lang="en-GB" err="1"/>
              <a:t>Risus Fusce Dapibus Tortor</a:t>
            </a:r>
            <a:endParaRPr lang="en-GB"/>
          </a:p>
          <a:p>
            <a:pPr lvl="2"/>
            <a:r>
              <a:rPr lang="en-GB"/>
              <a:t>Ipsum Sit Pellentesque Lorem </a:t>
            </a:r>
          </a:p>
        </p:txBody>
      </p:sp>
    </p:spTree>
    <p:extLst>
      <p:ext uri="{BB962C8B-B14F-4D97-AF65-F5344CB8AC3E}">
        <p14:creationId xmlns:p14="http://schemas.microsoft.com/office/powerpoint/2010/main" val="708445574"/>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1662CA0F-05CE-2342-BEB8-1E20992C26F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B6AFEE2-40A5-2B4A-8279-A4F869D73B8B}"/>
              </a:ext>
            </a:extLst>
          </p:cNvPr>
          <p:cNvSpPr>
            <a:spLocks noGrp="1"/>
          </p:cNvSpPr>
          <p:nvPr>
            <p:ph sz="half" idx="1" hasCustomPrompt="1"/>
          </p:nvPr>
        </p:nvSpPr>
        <p:spPr>
          <a:xfrm>
            <a:off x="587375" y="1384917"/>
            <a:ext cx="5300452" cy="4182966"/>
          </a:xfrm>
          <a:prstGeom prst="rect">
            <a:avLst/>
          </a:prstGeom>
        </p:spPr>
        <p:txBody>
          <a:bodyPr/>
          <a:lstStyle>
            <a:lvl1pPr>
              <a:defRPr/>
            </a:lvl1pPr>
            <a:lvl2pPr>
              <a:defRPr/>
            </a:lvl2pPr>
            <a:lvl3pPr>
              <a:defRPr/>
            </a:lvl3pPr>
          </a:lstStyle>
          <a:p>
            <a:pPr marL="0" indent="0">
              <a:buNone/>
            </a:pPr>
            <a:r>
              <a:rPr lang="en-GB"/>
              <a:t>1/2 column </a:t>
            </a:r>
          </a:p>
          <a:p>
            <a:r>
              <a:rPr lang="en-GB"/>
              <a:t>Duis mollis, est non lacinia odio sem nec elit. Nullam id dolor id nibh ut id elit. Donec id elit non mi Porta gravida at eget metus. Maecenas sed diam sit amet non magna.</a:t>
            </a:r>
          </a:p>
          <a:p>
            <a:pPr lvl="1"/>
            <a:r>
              <a:rPr lang="en-GB" err="1"/>
              <a:t>Risus Fusce Dapibus Tortor</a:t>
            </a:r>
            <a:endParaRPr lang="en-GB"/>
          </a:p>
          <a:p>
            <a:pPr lvl="2"/>
            <a:r>
              <a:rPr lang="en-GB"/>
              <a:t>Ipsum Sit Pellentesque Lorem </a:t>
            </a:r>
          </a:p>
        </p:txBody>
      </p:sp>
      <p:sp>
        <p:nvSpPr>
          <p:cNvPr id="4" name="Content Placeholder 3">
            <a:extLst>
              <a:ext uri="{FF2B5EF4-FFF2-40B4-BE49-F238E27FC236}">
                <a16:creationId xmlns:a16="http://schemas.microsoft.com/office/drawing/2014/main" id="{636EE422-0C01-EC4F-A56E-918D3622B541}"/>
              </a:ext>
            </a:extLst>
          </p:cNvPr>
          <p:cNvSpPr>
            <a:spLocks noGrp="1"/>
          </p:cNvSpPr>
          <p:nvPr>
            <p:ph sz="half" idx="2" hasCustomPrompt="1"/>
          </p:nvPr>
        </p:nvSpPr>
        <p:spPr>
          <a:xfrm>
            <a:off x="6298830" y="1384917"/>
            <a:ext cx="5302042" cy="4174088"/>
          </a:xfrm>
          <a:prstGeom prst="rect">
            <a:avLst/>
          </a:prstGeom>
        </p:spPr>
        <p:txBody>
          <a:bodyPr/>
          <a:lstStyle>
            <a:lvl1pPr>
              <a:defRPr/>
            </a:lvl1pPr>
            <a:lvl2pPr>
              <a:defRPr/>
            </a:lvl2pPr>
            <a:lvl3pPr>
              <a:defRPr/>
            </a:lvl3pPr>
          </a:lstStyle>
          <a:p>
            <a:pPr marL="0" indent="0">
              <a:buNone/>
            </a:pPr>
            <a:r>
              <a:rPr lang="en-GB"/>
              <a:t>1/2 column </a:t>
            </a:r>
          </a:p>
          <a:p>
            <a:r>
              <a:rPr lang="en-GB"/>
              <a:t>Duis mollis, est non lacinia odio sem nec elit. Nullam id dolor id nibh ut id elit. Donec id elit non mi Porta gravida at eget metus. Maecenas sed diam sit amet non magna.</a:t>
            </a:r>
          </a:p>
          <a:p>
            <a:pPr lvl="1"/>
            <a:r>
              <a:rPr lang="en-GB" err="1"/>
              <a:t>Risus Fusce Dapibus Tortor</a:t>
            </a:r>
            <a:endParaRPr lang="en-GB"/>
          </a:p>
          <a:p>
            <a:pPr lvl="2"/>
            <a:r>
              <a:rPr lang="en-GB"/>
              <a:t>Ipsum Sit Pellentesque Lorem </a:t>
            </a:r>
          </a:p>
        </p:txBody>
      </p:sp>
      <p:sp>
        <p:nvSpPr>
          <p:cNvPr id="5" name="Date Placeholder 4">
            <a:extLst>
              <a:ext uri="{FF2B5EF4-FFF2-40B4-BE49-F238E27FC236}">
                <a16:creationId xmlns:a16="http://schemas.microsoft.com/office/drawing/2014/main" id="{151C63B8-CE27-414C-8B2E-38870E585880}"/>
              </a:ext>
            </a:extLst>
          </p:cNvPr>
          <p:cNvSpPr>
            <a:spLocks noGrp="1"/>
          </p:cNvSpPr>
          <p:nvPr>
            <p:ph type="dt" sz="half" idx="10"/>
          </p:nvPr>
        </p:nvSpPr>
        <p:spPr/>
        <p:txBody>
          <a:bodyPr/>
          <a:lstStyle/>
          <a:p>
            <a:fld id="{79D51061-AFC7-4826-A5E5-76A5027F377B}" type="datetime3">
              <a:rPr lang="en-GB" smtClean="0"/>
              <a:t>30 May, 2023</a:t>
            </a:fld>
            <a:endParaRPr lang="en-GB"/>
          </a:p>
        </p:txBody>
      </p:sp>
      <p:sp>
        <p:nvSpPr>
          <p:cNvPr id="7" name="Slide Number Placeholder 6">
            <a:extLst>
              <a:ext uri="{FF2B5EF4-FFF2-40B4-BE49-F238E27FC236}">
                <a16:creationId xmlns:a16="http://schemas.microsoft.com/office/drawing/2014/main" id="{D73B63A5-8FE8-174C-A050-58B0A54DFA65}"/>
              </a:ext>
            </a:extLst>
          </p:cNvPr>
          <p:cNvSpPr>
            <a:spLocks noGrp="1"/>
          </p:cNvSpPr>
          <p:nvPr>
            <p:ph type="sldNum" sz="quarter" idx="12"/>
          </p:nvPr>
        </p:nvSpPr>
        <p:spPr/>
        <p:txBody>
          <a:bodyPr/>
          <a:lstStyle/>
          <a:p>
            <a:r>
              <a:rPr lang="en-GB"/>
              <a:t>Slide </a:t>
            </a:r>
            <a:fld id="{71782E05-F7E8-6C4E-A44E-0C6720C54612}" type="slidenum">
              <a:rPr lang="en-GB" smtClean="0"/>
              <a:t>‹#›</a:t>
            </a:fld>
            <a:endParaRPr lang="en-GB"/>
          </a:p>
        </p:txBody>
      </p:sp>
    </p:spTree>
    <p:extLst>
      <p:ext uri="{BB962C8B-B14F-4D97-AF65-F5344CB8AC3E}">
        <p14:creationId xmlns:p14="http://schemas.microsoft.com/office/powerpoint/2010/main" val="1209922962"/>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ubtitle and Content 1/2 1/2">
    <p:spTree>
      <p:nvGrpSpPr>
        <p:cNvPr id="1" name=""/>
        <p:cNvGrpSpPr/>
        <p:nvPr/>
      </p:nvGrpSpPr>
      <p:grpSpPr>
        <a:xfrm>
          <a:off x="0" y="0"/>
          <a:ext cx="0" cy="0"/>
        </a:xfrm>
      </p:grpSpPr>
      <p:sp>
        <p:nvSpPr>
          <p:cNvPr id="3" name="Text Placeholder 2">
            <a:extLst>
              <a:ext uri="{FF2B5EF4-FFF2-40B4-BE49-F238E27FC236}">
                <a16:creationId xmlns:a16="http://schemas.microsoft.com/office/drawing/2014/main" id="{3ADB187E-7124-AA42-9C26-1B2F395B64C4}"/>
              </a:ext>
            </a:extLst>
          </p:cNvPr>
          <p:cNvSpPr>
            <a:spLocks noGrp="1"/>
          </p:cNvSpPr>
          <p:nvPr>
            <p:ph type="body" idx="1" hasCustomPrompt="1"/>
          </p:nvPr>
        </p:nvSpPr>
        <p:spPr>
          <a:xfrm>
            <a:off x="587375" y="1383621"/>
            <a:ext cx="5306002" cy="379755"/>
          </a:xfrm>
          <a:prstGeom prst="rect">
            <a:avLst/>
          </a:prstGeom>
        </p:spPr>
        <p:txBody>
          <a:bodyPr anchor="t" anchorCtr="0"/>
          <a:lstStyle>
            <a:lvl1pPr marL="0" indent="0">
              <a:lnSpc>
                <a:spcPct val="90000"/>
              </a:lnSpc>
              <a:buNone/>
              <a:defRPr sz="1800" b="1">
                <a:solidFill>
                  <a:schemeClr val="accent1"/>
                </a:solidFill>
              </a:defRPr>
            </a:lvl1pPr>
            <a:lvl2pPr marL="293210" indent="0">
              <a:buNone/>
              <a:defRPr sz="1283" b="1"/>
            </a:lvl2pPr>
            <a:lvl3pPr marL="586417" indent="0">
              <a:buNone/>
              <a:defRPr sz="1155" b="1"/>
            </a:lvl3pPr>
            <a:lvl4pPr marL="879627" indent="0">
              <a:buNone/>
              <a:defRPr sz="1027" b="1"/>
            </a:lvl4pPr>
            <a:lvl5pPr marL="1172837" indent="0">
              <a:buNone/>
              <a:defRPr sz="1027" b="1"/>
            </a:lvl5pPr>
            <a:lvl6pPr marL="1466046" indent="0">
              <a:buNone/>
              <a:defRPr sz="1027" b="1"/>
            </a:lvl6pPr>
            <a:lvl7pPr marL="1759255" indent="0">
              <a:buNone/>
              <a:defRPr sz="1027" b="1"/>
            </a:lvl7pPr>
            <a:lvl8pPr marL="2052465" indent="0">
              <a:buNone/>
              <a:defRPr sz="1027" b="1"/>
            </a:lvl8pPr>
            <a:lvl9pPr marL="2345673" indent="0">
              <a:buNone/>
              <a:defRPr sz="1027" b="1"/>
            </a:lvl9pPr>
          </a:lstStyle>
          <a:p>
            <a:pPr lvl="0"/>
            <a:r>
              <a:rPr lang="en-GB"/>
              <a:t>Click to edit sub title</a:t>
            </a:r>
          </a:p>
        </p:txBody>
      </p:sp>
      <p:sp>
        <p:nvSpPr>
          <p:cNvPr id="7" name="Date Placeholder 6">
            <a:extLst>
              <a:ext uri="{FF2B5EF4-FFF2-40B4-BE49-F238E27FC236}">
                <a16:creationId xmlns:a16="http://schemas.microsoft.com/office/drawing/2014/main" id="{01EC100E-46C7-D040-A906-043649164E85}"/>
              </a:ext>
            </a:extLst>
          </p:cNvPr>
          <p:cNvSpPr>
            <a:spLocks noGrp="1"/>
          </p:cNvSpPr>
          <p:nvPr>
            <p:ph type="dt" sz="half" idx="10"/>
          </p:nvPr>
        </p:nvSpPr>
        <p:spPr/>
        <p:txBody>
          <a:bodyPr/>
          <a:lstStyle/>
          <a:p>
            <a:fld id="{512E07BA-ADFB-423D-8691-750938F13D40}" type="datetime3">
              <a:rPr lang="en-GB" smtClean="0"/>
              <a:t>30 May, 2023</a:t>
            </a:fld>
            <a:endParaRPr lang="en-GB"/>
          </a:p>
        </p:txBody>
      </p:sp>
      <p:sp>
        <p:nvSpPr>
          <p:cNvPr id="9" name="Slide Number Placeholder 8">
            <a:extLst>
              <a:ext uri="{FF2B5EF4-FFF2-40B4-BE49-F238E27FC236}">
                <a16:creationId xmlns:a16="http://schemas.microsoft.com/office/drawing/2014/main" id="{316A8E20-8DA0-374A-A6C6-18BD0A2504C4}"/>
              </a:ext>
            </a:extLst>
          </p:cNvPr>
          <p:cNvSpPr>
            <a:spLocks noGrp="1"/>
          </p:cNvSpPr>
          <p:nvPr>
            <p:ph type="sldNum" sz="quarter" idx="12"/>
          </p:nvPr>
        </p:nvSpPr>
        <p:spPr/>
        <p:txBody>
          <a:bodyPr/>
          <a:lstStyle/>
          <a:p>
            <a:r>
              <a:rPr lang="en-GB"/>
              <a:t>Slide </a:t>
            </a:r>
            <a:fld id="{71782E05-F7E8-6C4E-A44E-0C6720C54612}" type="slidenum">
              <a:rPr lang="en-GB" smtClean="0"/>
              <a:t>‹#›</a:t>
            </a:fld>
            <a:endParaRPr lang="en-GB"/>
          </a:p>
        </p:txBody>
      </p:sp>
      <p:sp>
        <p:nvSpPr>
          <p:cNvPr id="13" name="Title 12">
            <a:extLst>
              <a:ext uri="{FF2B5EF4-FFF2-40B4-BE49-F238E27FC236}">
                <a16:creationId xmlns:a16="http://schemas.microsoft.com/office/drawing/2014/main" id="{04D3F2F2-EA05-914A-9BAB-E38757B86982}"/>
              </a:ext>
            </a:extLst>
          </p:cNvPr>
          <p:cNvSpPr>
            <a:spLocks noGrp="1"/>
          </p:cNvSpPr>
          <p:nvPr>
            <p:ph type="title"/>
          </p:nvPr>
        </p:nvSpPr>
        <p:spPr/>
        <p:txBody>
          <a:bodyPr/>
          <a:lstStyle/>
          <a:p>
            <a:r>
              <a:rPr lang="en-GB"/>
              <a:t>Click to edit Master title style</a:t>
            </a:r>
          </a:p>
        </p:txBody>
      </p:sp>
      <p:sp>
        <p:nvSpPr>
          <p:cNvPr id="15" name="Text Placeholder 2">
            <a:extLst>
              <a:ext uri="{FF2B5EF4-FFF2-40B4-BE49-F238E27FC236}">
                <a16:creationId xmlns:a16="http://schemas.microsoft.com/office/drawing/2014/main" id="{A3967781-3B22-2D45-870F-DD9F6E8F2658}"/>
              </a:ext>
            </a:extLst>
          </p:cNvPr>
          <p:cNvSpPr>
            <a:spLocks noGrp="1"/>
          </p:cNvSpPr>
          <p:nvPr>
            <p:ph type="body" idx="13" hasCustomPrompt="1"/>
          </p:nvPr>
        </p:nvSpPr>
        <p:spPr>
          <a:xfrm>
            <a:off x="6299039" y="1383620"/>
            <a:ext cx="5302042" cy="379755"/>
          </a:xfrm>
          <a:prstGeom prst="rect">
            <a:avLst/>
          </a:prstGeom>
        </p:spPr>
        <p:txBody>
          <a:bodyPr anchor="t" anchorCtr="0"/>
          <a:lstStyle>
            <a:lvl1pPr marL="0" indent="0">
              <a:lnSpc>
                <a:spcPct val="90000"/>
              </a:lnSpc>
              <a:buNone/>
              <a:defRPr sz="1800" b="1">
                <a:solidFill>
                  <a:schemeClr val="accent1"/>
                </a:solidFill>
              </a:defRPr>
            </a:lvl1pPr>
            <a:lvl2pPr marL="293210" indent="0">
              <a:buNone/>
              <a:defRPr sz="1283" b="1"/>
            </a:lvl2pPr>
            <a:lvl3pPr marL="586417" indent="0">
              <a:buNone/>
              <a:defRPr sz="1155" b="1"/>
            </a:lvl3pPr>
            <a:lvl4pPr marL="879627" indent="0">
              <a:buNone/>
              <a:defRPr sz="1027" b="1"/>
            </a:lvl4pPr>
            <a:lvl5pPr marL="1172837" indent="0">
              <a:buNone/>
              <a:defRPr sz="1027" b="1"/>
            </a:lvl5pPr>
            <a:lvl6pPr marL="1466046" indent="0">
              <a:buNone/>
              <a:defRPr sz="1027" b="1"/>
            </a:lvl6pPr>
            <a:lvl7pPr marL="1759255" indent="0">
              <a:buNone/>
              <a:defRPr sz="1027" b="1"/>
            </a:lvl7pPr>
            <a:lvl8pPr marL="2052465" indent="0">
              <a:buNone/>
              <a:defRPr sz="1027" b="1"/>
            </a:lvl8pPr>
            <a:lvl9pPr marL="2345673" indent="0">
              <a:buNone/>
              <a:defRPr sz="1027" b="1"/>
            </a:lvl9pPr>
          </a:lstStyle>
          <a:p>
            <a:pPr lvl="0"/>
            <a:r>
              <a:rPr lang="en-GB"/>
              <a:t>Click to edit sub title</a:t>
            </a:r>
          </a:p>
        </p:txBody>
      </p:sp>
      <p:sp>
        <p:nvSpPr>
          <p:cNvPr id="12" name="Content Placeholder 2">
            <a:extLst>
              <a:ext uri="{FF2B5EF4-FFF2-40B4-BE49-F238E27FC236}">
                <a16:creationId xmlns:a16="http://schemas.microsoft.com/office/drawing/2014/main" id="{0C33A848-0059-2047-8880-9A4733CCDD71}"/>
              </a:ext>
            </a:extLst>
          </p:cNvPr>
          <p:cNvSpPr>
            <a:spLocks noGrp="1"/>
          </p:cNvSpPr>
          <p:nvPr>
            <p:ph sz="half" idx="14" hasCustomPrompt="1"/>
          </p:nvPr>
        </p:nvSpPr>
        <p:spPr>
          <a:xfrm>
            <a:off x="587583" y="1873189"/>
            <a:ext cx="5301055" cy="3693422"/>
          </a:xfrm>
          <a:prstGeom prst="rect">
            <a:avLst/>
          </a:prstGeom>
        </p:spPr>
        <p:txBody>
          <a:bodyPr/>
          <a:lstStyle>
            <a:lvl1pPr>
              <a:defRPr/>
            </a:lvl1pPr>
            <a:lvl2pPr>
              <a:defRPr/>
            </a:lvl2pPr>
            <a:lvl3pPr>
              <a:defRPr/>
            </a:lvl3pPr>
          </a:lstStyle>
          <a:p>
            <a:pPr marL="0" indent="0">
              <a:buNone/>
            </a:pPr>
            <a:r>
              <a:rPr lang="en-GB"/>
              <a:t>1/2 column </a:t>
            </a:r>
          </a:p>
          <a:p>
            <a:r>
              <a:rPr lang="en-GB"/>
              <a:t>Duis mollis, est non eget metus. Maecenas sed diam sit amet non magna.</a:t>
            </a:r>
          </a:p>
          <a:p>
            <a:pPr lvl="1"/>
            <a:r>
              <a:rPr lang="en-GB" err="1"/>
              <a:t>Risus Fusce Dapibus Tortor</a:t>
            </a:r>
            <a:endParaRPr lang="en-GB"/>
          </a:p>
          <a:p>
            <a:pPr lvl="2"/>
            <a:r>
              <a:rPr lang="en-GB"/>
              <a:t>Ipsum Sit Pellentesque Lorem </a:t>
            </a:r>
          </a:p>
        </p:txBody>
      </p:sp>
      <p:sp>
        <p:nvSpPr>
          <p:cNvPr id="14" name="Content Placeholder 3">
            <a:extLst>
              <a:ext uri="{FF2B5EF4-FFF2-40B4-BE49-F238E27FC236}">
                <a16:creationId xmlns:a16="http://schemas.microsoft.com/office/drawing/2014/main" id="{7037828C-3ECE-5E4C-8673-1279D405587E}"/>
              </a:ext>
            </a:extLst>
          </p:cNvPr>
          <p:cNvSpPr>
            <a:spLocks noGrp="1"/>
          </p:cNvSpPr>
          <p:nvPr>
            <p:ph sz="half" idx="2" hasCustomPrompt="1"/>
          </p:nvPr>
        </p:nvSpPr>
        <p:spPr>
          <a:xfrm>
            <a:off x="6299039" y="1873188"/>
            <a:ext cx="5302042" cy="3693422"/>
          </a:xfrm>
          <a:prstGeom prst="rect">
            <a:avLst/>
          </a:prstGeom>
        </p:spPr>
        <p:txBody>
          <a:bodyPr/>
          <a:lstStyle>
            <a:lvl1pPr>
              <a:defRPr/>
            </a:lvl1pPr>
            <a:lvl2pPr>
              <a:defRPr/>
            </a:lvl2pPr>
            <a:lvl3pPr>
              <a:defRPr/>
            </a:lvl3pPr>
          </a:lstStyle>
          <a:p>
            <a:pPr marL="0" indent="0">
              <a:buNone/>
            </a:pPr>
            <a:r>
              <a:rPr lang="en-GB"/>
              <a:t>1/2 column </a:t>
            </a:r>
          </a:p>
          <a:p>
            <a:r>
              <a:rPr lang="en-GB"/>
              <a:t>Duis mollis, est non eget metus. Maecenas sed diam sit amet non magna.</a:t>
            </a:r>
          </a:p>
          <a:p>
            <a:pPr lvl="1"/>
            <a:r>
              <a:rPr lang="en-GB" err="1"/>
              <a:t>Risus Fusce Dapibus Tortor</a:t>
            </a:r>
            <a:endParaRPr lang="en-GB"/>
          </a:p>
          <a:p>
            <a:pPr lvl="2"/>
            <a:r>
              <a:rPr lang="en-GB"/>
              <a:t>Ipsum Sit Pellentesque Lorem </a:t>
            </a:r>
          </a:p>
        </p:txBody>
      </p:sp>
    </p:spTree>
    <p:extLst>
      <p:ext uri="{BB962C8B-B14F-4D97-AF65-F5344CB8AC3E}">
        <p14:creationId xmlns:p14="http://schemas.microsoft.com/office/powerpoint/2010/main" val="2246259452"/>
      </p:ext>
    </p:extLst>
  </p:cSld>
  <p:clrMapOvr>
    <a:masterClrMapping/>
  </p:clrMapOvr>
  <p:transition/>
  <p:timing/>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ntent and right triangle visual ">
    <p:spTree>
      <p:nvGrpSpPr>
        <p:cNvPr id="1" name=""/>
        <p:cNvGrpSpPr/>
        <p:nvPr/>
      </p:nvGrpSpPr>
      <p:grpSpPr>
        <a:xfrm>
          <a:off x="0" y="0"/>
          <a:ext cx="0" cy="0"/>
        </a:xfrm>
      </p:grpSpPr>
      <p:sp>
        <p:nvSpPr>
          <p:cNvPr id="9" name="object 8">
            <a:extLst>
              <a:ext uri="{FF2B5EF4-FFF2-40B4-BE49-F238E27FC236}">
                <a16:creationId xmlns:a16="http://schemas.microsoft.com/office/drawing/2014/main" id="{05046991-5B11-4D24-9992-8F9F16650525}"/>
              </a:ext>
            </a:extLst>
          </p:cNvPr>
          <p:cNvSpPr/>
          <p:nvPr userDrawn="1"/>
        </p:nvSpPr>
        <p:spPr>
          <a:xfrm>
            <a:off x="1" y="3891516"/>
            <a:ext cx="1439974" cy="2966484"/>
          </a:xfrm>
          <a:custGeom>
            <a:rect l="l" t="t" r="r" b="b"/>
            <a:pathLst>
              <a:path w="2525395" h="5202555">
                <a:moveTo>
                  <a:pt x="0" y="0"/>
                </a:moveTo>
                <a:lnTo>
                  <a:pt x="0" y="5201996"/>
                </a:lnTo>
                <a:lnTo>
                  <a:pt x="2524925" y="5201996"/>
                </a:lnTo>
                <a:lnTo>
                  <a:pt x="0" y="0"/>
                </a:lnTo>
                <a:close/>
              </a:path>
            </a:pathLst>
          </a:custGeom>
          <a:solidFill>
            <a:srgbClr val="E3E3E3"/>
          </a:solidFill>
        </p:spPr>
        <p:txBody>
          <a:bodyPr wrap="square" lIns="0" tIns="0" rIns="0" bIns="0" rtlCol="0"/>
          <a:lstStyle/>
          <a:p>
            <a:endParaRPr/>
          </a:p>
        </p:txBody>
      </p:sp>
      <p:sp>
        <p:nvSpPr>
          <p:cNvPr id="3" name="Content Placeholder 2">
            <a:extLst>
              <a:ext uri="{FF2B5EF4-FFF2-40B4-BE49-F238E27FC236}">
                <a16:creationId xmlns:a16="http://schemas.microsoft.com/office/drawing/2014/main" id="{CB6AFEE2-40A5-2B4A-8279-A4F869D73B8B}"/>
              </a:ext>
            </a:extLst>
          </p:cNvPr>
          <p:cNvSpPr>
            <a:spLocks noGrp="1"/>
          </p:cNvSpPr>
          <p:nvPr>
            <p:ph sz="half" idx="1" hasCustomPrompt="1"/>
          </p:nvPr>
        </p:nvSpPr>
        <p:spPr>
          <a:xfrm>
            <a:off x="587375" y="1376039"/>
            <a:ext cx="7578430" cy="4182966"/>
          </a:xfrm>
          <a:prstGeom prst="rect">
            <a:avLst/>
          </a:prstGeom>
        </p:spPr>
        <p:txBody>
          <a:bodyPr/>
          <a:lstStyle>
            <a:lvl1pPr>
              <a:defRPr/>
            </a:lvl1pPr>
            <a:lvl2pPr>
              <a:defRPr/>
            </a:lvl2pPr>
            <a:lvl3pPr>
              <a:defRPr/>
            </a:lvl3pPr>
          </a:lstStyle>
          <a:p>
            <a:r>
              <a:rPr lang="en-GB"/>
              <a:t>Edit text: Duis mollis, est non commodo luctus, nisi erat porttitor ligula, eget lacinia odio sem nec elit. Nullam id dolor id nibh ultricies vehicula ut id elit. Donec id elit non mi Porta gravida at eget metus. Maecenas sed diam sit amet non magna.</a:t>
            </a:r>
          </a:p>
          <a:p>
            <a:pPr lvl="1"/>
            <a:r>
              <a:rPr lang="en-GB" err="1"/>
              <a:t>Risus Fusce Dapibus Tortor</a:t>
            </a:r>
            <a:endParaRPr lang="en-GB"/>
          </a:p>
          <a:p>
            <a:pPr lvl="2"/>
            <a:r>
              <a:rPr lang="en-GB"/>
              <a:t>Ipsum Sit Pellentesque Lorem </a:t>
            </a:r>
          </a:p>
        </p:txBody>
      </p:sp>
      <p:sp>
        <p:nvSpPr>
          <p:cNvPr id="5" name="Date Placeholder 4">
            <a:extLst>
              <a:ext uri="{FF2B5EF4-FFF2-40B4-BE49-F238E27FC236}">
                <a16:creationId xmlns:a16="http://schemas.microsoft.com/office/drawing/2014/main" id="{151C63B8-CE27-414C-8B2E-38870E585880}"/>
              </a:ext>
            </a:extLst>
          </p:cNvPr>
          <p:cNvSpPr>
            <a:spLocks noGrp="1"/>
          </p:cNvSpPr>
          <p:nvPr>
            <p:ph type="dt" sz="half" idx="10"/>
          </p:nvPr>
        </p:nvSpPr>
        <p:spPr/>
        <p:txBody>
          <a:bodyPr/>
          <a:lstStyle/>
          <a:p>
            <a:fld id="{26053824-9BB8-43B0-B06E-EC296E606534}" type="datetime3">
              <a:rPr lang="en-GB" smtClean="0"/>
              <a:t>30 May, 2023</a:t>
            </a:fld>
            <a:endParaRPr lang="en-GB"/>
          </a:p>
        </p:txBody>
      </p:sp>
      <p:sp>
        <p:nvSpPr>
          <p:cNvPr id="7" name="Slide Number Placeholder 6">
            <a:extLst>
              <a:ext uri="{FF2B5EF4-FFF2-40B4-BE49-F238E27FC236}">
                <a16:creationId xmlns:a16="http://schemas.microsoft.com/office/drawing/2014/main" id="{D73B63A5-8FE8-174C-A050-58B0A54DFA65}"/>
              </a:ext>
            </a:extLst>
          </p:cNvPr>
          <p:cNvSpPr>
            <a:spLocks noGrp="1"/>
          </p:cNvSpPr>
          <p:nvPr>
            <p:ph type="sldNum" sz="quarter" idx="12"/>
          </p:nvPr>
        </p:nvSpPr>
        <p:spPr/>
        <p:txBody>
          <a:bodyPr/>
          <a:lstStyle/>
          <a:p>
            <a:r>
              <a:rPr lang="en-GB"/>
              <a:t>Slide </a:t>
            </a:r>
            <a:fld id="{71782E05-F7E8-6C4E-A44E-0C6720C54612}" type="slidenum">
              <a:rPr lang="en-GB" smtClean="0"/>
              <a:t>‹#›</a:t>
            </a:fld>
            <a:endParaRPr lang="en-GB"/>
          </a:p>
        </p:txBody>
      </p:sp>
      <p:sp>
        <p:nvSpPr>
          <p:cNvPr id="8" name="Picture Placeholder 19">
            <a:extLst>
              <a:ext uri="{FF2B5EF4-FFF2-40B4-BE49-F238E27FC236}">
                <a16:creationId xmlns:a16="http://schemas.microsoft.com/office/drawing/2014/main" id="{C1A17E66-C8CE-4E04-9DD7-A467EFE2C058}"/>
              </a:ext>
            </a:extLst>
          </p:cNvPr>
          <p:cNvSpPr>
            <a:spLocks noGrp="1"/>
          </p:cNvSpPr>
          <p:nvPr>
            <p:ph type="pic" sz="quarter" idx="13"/>
          </p:nvPr>
        </p:nvSpPr>
        <p:spPr>
          <a:xfrm>
            <a:off x="7648256" y="0"/>
            <a:ext cx="4543744" cy="4550736"/>
          </a:xfrm>
          <a:custGeom>
            <a:gdLst>
              <a:gd name="connsiteX0" fmla="*/ 0 w 6659995"/>
              <a:gd name="connsiteY0" fmla="*/ 0 h 6670243"/>
              <a:gd name="connsiteX1" fmla="*/ 6659995 w 6659995"/>
              <a:gd name="connsiteY1" fmla="*/ 0 h 6670243"/>
              <a:gd name="connsiteX2" fmla="*/ 3324872 w 6659995"/>
              <a:gd name="connsiteY2" fmla="*/ 6670243 h 6670243"/>
              <a:gd name="connsiteX3" fmla="*/ 0 w 6659995"/>
              <a:gd name="connsiteY3" fmla="*/ 20498 h 6670243"/>
            </a:gdLst>
            <a:cxnLst>
              <a:cxn ang="0">
                <a:pos x="connsiteX0" y="connsiteY0"/>
              </a:cxn>
              <a:cxn ang="0">
                <a:pos x="connsiteX1" y="connsiteY1"/>
              </a:cxn>
              <a:cxn ang="0">
                <a:pos x="connsiteX2" y="connsiteY2"/>
              </a:cxn>
              <a:cxn ang="0">
                <a:pos x="connsiteX3" y="connsiteY3"/>
              </a:cxn>
            </a:cxnLst>
            <a:rect l="l" t="t" r="r" b="b"/>
            <a:pathLst>
              <a:path w="6659995" h="6670243">
                <a:moveTo>
                  <a:pt x="0" y="0"/>
                </a:moveTo>
                <a:lnTo>
                  <a:pt x="6659995" y="0"/>
                </a:lnTo>
                <a:lnTo>
                  <a:pt x="3324872" y="6670243"/>
                </a:lnTo>
                <a:lnTo>
                  <a:pt x="0" y="20498"/>
                </a:lnTo>
                <a:close/>
              </a:path>
            </a:pathLst>
          </a:custGeom>
          <a:solidFill>
            <a:schemeClr val="bg1">
              <a:lumMod val="85000"/>
            </a:schemeClr>
          </a:solidFill>
        </p:spPr>
        <p:txBody>
          <a:bodyPr wrap="square">
            <a:noAutofit/>
          </a:bodyPr>
          <a:lstStyle>
            <a:lvl1pPr algn="ctr">
              <a:defRPr/>
            </a:lvl1pPr>
          </a:lstStyle>
          <a:p>
            <a:endParaRPr lang="en-GB"/>
          </a:p>
        </p:txBody>
      </p:sp>
      <p:sp>
        <p:nvSpPr>
          <p:cNvPr id="10" name="Title 12">
            <a:extLst>
              <a:ext uri="{FF2B5EF4-FFF2-40B4-BE49-F238E27FC236}">
                <a16:creationId xmlns:a16="http://schemas.microsoft.com/office/drawing/2014/main" id="{AB176507-2035-44D6-8B20-EAA0295BC9EE}"/>
              </a:ext>
            </a:extLst>
          </p:cNvPr>
          <p:cNvSpPr>
            <a:spLocks noGrp="1"/>
          </p:cNvSpPr>
          <p:nvPr>
            <p:ph type="title"/>
          </p:nvPr>
        </p:nvSpPr>
        <p:spPr>
          <a:xfrm>
            <a:off x="587375" y="328920"/>
            <a:ext cx="7060881" cy="867242"/>
          </a:xfrm>
        </p:spPr>
        <p:txBody>
          <a:bodyPr/>
          <a:lstStyle/>
          <a:p>
            <a:r>
              <a:rPr lang="en-GB"/>
              <a:t>Click to edit Master title style</a:t>
            </a:r>
          </a:p>
        </p:txBody>
      </p:sp>
    </p:spTree>
    <p:extLst>
      <p:ext uri="{BB962C8B-B14F-4D97-AF65-F5344CB8AC3E}">
        <p14:creationId xmlns:p14="http://schemas.microsoft.com/office/powerpoint/2010/main" val="1091414486"/>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Left image and content option 1">
    <p:spTree>
      <p:nvGrpSpPr>
        <p:cNvPr id="1" name=""/>
        <p:cNvGrpSpPr/>
        <p:nvPr/>
      </p:nvGrpSpPr>
      <p:grpSpPr>
        <a:xfrm>
          <a:off x="0" y="0"/>
          <a:ext cx="0" cy="0"/>
        </a:xfrm>
      </p:grpSpPr>
      <p:pic>
        <p:nvPicPr>
          <p:cNvPr id="3" name="Image 2">
            <a:extLst>
              <a:ext uri="{FF2B5EF4-FFF2-40B4-BE49-F238E27FC236}">
                <a16:creationId xmlns:a16="http://schemas.microsoft.com/office/drawing/2014/main" id="{AE97AE2F-366D-4392-AB55-08C8F0386536}"/>
              </a:ext>
            </a:extLst>
          </p:cNvPr>
          <p:cNvPicPr>
            <a:picLocks noChangeAspect="1"/>
          </p:cNvPicPr>
          <p:nvPr userDrawn="1"/>
        </p:nvPicPr>
        <p:blipFill>
          <a:blip r:embed="rId1"/>
          <a:stretch>
            <a:fillRect/>
          </a:stretch>
        </p:blipFill>
        <p:spPr>
          <a:xfrm>
            <a:off x="9030" y="0"/>
            <a:ext cx="5628794" cy="6858000"/>
          </a:xfrm>
          <a:prstGeom prst="rect">
            <a:avLst/>
          </a:prstGeom>
        </p:spPr>
      </p:pic>
      <p:sp>
        <p:nvSpPr>
          <p:cNvPr id="2" name="Title 1">
            <a:extLst>
              <a:ext uri="{FF2B5EF4-FFF2-40B4-BE49-F238E27FC236}">
                <a16:creationId xmlns:a16="http://schemas.microsoft.com/office/drawing/2014/main" id="{1D6EE3E6-8C2C-7F40-A6A1-3783FFCF2109}"/>
              </a:ext>
            </a:extLst>
          </p:cNvPr>
          <p:cNvSpPr>
            <a:spLocks noGrp="1"/>
          </p:cNvSpPr>
          <p:nvPr>
            <p:ph type="title"/>
          </p:nvPr>
        </p:nvSpPr>
        <p:spPr>
          <a:xfrm>
            <a:off x="5348286" y="1066736"/>
            <a:ext cx="6252585" cy="867242"/>
          </a:xfrm>
        </p:spPr>
        <p:txBody>
          <a:bodyPr/>
          <a:lstStyle/>
          <a:p>
            <a:r>
              <a:rPr lang="en-GB"/>
              <a:t>Click to edit Master title style</a:t>
            </a:r>
          </a:p>
        </p:txBody>
      </p:sp>
      <p:sp>
        <p:nvSpPr>
          <p:cNvPr id="11" name="Content Placeholder 2">
            <a:extLst>
              <a:ext uri="{FF2B5EF4-FFF2-40B4-BE49-F238E27FC236}">
                <a16:creationId xmlns:a16="http://schemas.microsoft.com/office/drawing/2014/main" id="{5CB5E8AB-2FD9-49DB-A04A-52687BDB6AFC}"/>
              </a:ext>
            </a:extLst>
          </p:cNvPr>
          <p:cNvSpPr>
            <a:spLocks noGrp="1"/>
          </p:cNvSpPr>
          <p:nvPr>
            <p:ph idx="14" hasCustomPrompt="1"/>
          </p:nvPr>
        </p:nvSpPr>
        <p:spPr>
          <a:xfrm>
            <a:off x="5348286" y="2059620"/>
            <a:ext cx="6252586" cy="3501138"/>
          </a:xfrm>
          <a:prstGeom prst="rect">
            <a:avLst/>
          </a:prstGeom>
        </p:spPr>
        <p:txBody>
          <a:bodyPr/>
          <a:lstStyle>
            <a:lvl1pPr>
              <a:defRPr/>
            </a:lvl1pPr>
            <a:lvl2pPr>
              <a:defRPr/>
            </a:lvl2pPr>
          </a:lstStyle>
          <a:p>
            <a:pPr marL="0" indent="0">
              <a:buNone/>
            </a:pPr>
            <a:r>
              <a:rPr lang="en-GB"/>
              <a:t>Edit text: Font Calibri 18: Duis mollis, est non commodo luctus, nisi erat porttitor ligula, eget lacinia odio sem nec elit. Nullam id dolor id nibh ultricies vehicula ut id elit. Donec id elit non mi Porta gravida at eget metus. Maecenas sed diam sit amet non magna.</a:t>
            </a:r>
          </a:p>
          <a:p>
            <a:r>
              <a:rPr lang="en-GB"/>
              <a:t>Font Calibri 18: Nullam id dolor id nibh ultricies vehicula</a:t>
            </a:r>
            <a:endParaRPr lang="en-GB"/>
          </a:p>
          <a:p>
            <a:pPr lvl="1"/>
            <a:r>
              <a:rPr lang="en-GB"/>
              <a:t>Font 16: Edit text</a:t>
            </a:r>
          </a:p>
          <a:p>
            <a:pPr lvl="1"/>
            <a:r>
              <a:rPr lang="en-GB"/>
              <a:t>Font 16: Edit text</a:t>
            </a:r>
          </a:p>
        </p:txBody>
      </p:sp>
      <p:sp>
        <p:nvSpPr>
          <p:cNvPr id="13" name="Picture Placeholder 14">
            <a:extLst>
              <a:ext uri="{FF2B5EF4-FFF2-40B4-BE49-F238E27FC236}">
                <a16:creationId xmlns:a16="http://schemas.microsoft.com/office/drawing/2014/main" id="{D4C64B57-0BD8-4532-BE1E-AF8F5CD07D90}"/>
              </a:ext>
            </a:extLst>
          </p:cNvPr>
          <p:cNvSpPr>
            <a:spLocks noGrp="1"/>
          </p:cNvSpPr>
          <p:nvPr>
            <p:ph type="pic" sz="quarter" idx="13"/>
          </p:nvPr>
        </p:nvSpPr>
        <p:spPr>
          <a:xfrm>
            <a:off x="2" y="0"/>
            <a:ext cx="5637822" cy="6868632"/>
          </a:xfrm>
          <a:custGeom>
            <a:gdLst>
              <a:gd name="connsiteX0" fmla="*/ 0 w 5611858"/>
              <a:gd name="connsiteY0" fmla="*/ 0 h 3883487"/>
              <a:gd name="connsiteX1" fmla="*/ 5611858 w 5611858"/>
              <a:gd name="connsiteY1" fmla="*/ 0 h 3883487"/>
              <a:gd name="connsiteX2" fmla="*/ 2193135 w 5611858"/>
              <a:gd name="connsiteY2" fmla="*/ 3883487 h 3883487"/>
              <a:gd name="connsiteX3" fmla="*/ 0 w 5611858"/>
              <a:gd name="connsiteY3" fmla="*/ 3877476 h 3883487"/>
              <a:gd name="connsiteX4" fmla="*/ 0 w 5611858"/>
              <a:gd name="connsiteY4" fmla="*/ 0 h 3883487"/>
            </a:gdLst>
            <a:cxnLst>
              <a:cxn ang="0">
                <a:pos x="connsiteX0" y="connsiteY0"/>
              </a:cxn>
              <a:cxn ang="0">
                <a:pos x="connsiteX1" y="connsiteY1"/>
              </a:cxn>
              <a:cxn ang="0">
                <a:pos x="connsiteX2" y="connsiteY2"/>
              </a:cxn>
              <a:cxn ang="0">
                <a:pos x="connsiteX3" y="connsiteY3"/>
              </a:cxn>
              <a:cxn ang="0">
                <a:pos x="connsiteX4" y="connsiteY4"/>
              </a:cxn>
            </a:cxnLst>
            <a:rect l="l" t="t" r="r" b="b"/>
            <a:pathLst>
              <a:path w="5611858" h="3883487">
                <a:moveTo>
                  <a:pt x="0" y="0"/>
                </a:moveTo>
                <a:lnTo>
                  <a:pt x="5611858" y="0"/>
                </a:lnTo>
                <a:lnTo>
                  <a:pt x="2193135" y="3883487"/>
                </a:lnTo>
                <a:lnTo>
                  <a:pt x="0" y="3877476"/>
                </a:lnTo>
                <a:lnTo>
                  <a:pt x="0" y="0"/>
                </a:lnTo>
                <a:close/>
              </a:path>
            </a:pathLst>
          </a:custGeom>
          <a:solidFill>
            <a:schemeClr val="bg2"/>
          </a:solidFill>
        </p:spPr>
        <p:txBody>
          <a:bodyPr wrap="square" anchor="b">
            <a:noAutofit/>
          </a:bodyPr>
          <a:lstStyle/>
          <a:p>
            <a:endParaRPr lang="en-GB"/>
          </a:p>
        </p:txBody>
      </p:sp>
    </p:spTree>
    <p:extLst>
      <p:ext uri="{BB962C8B-B14F-4D97-AF65-F5344CB8AC3E}">
        <p14:creationId xmlns:p14="http://schemas.microsoft.com/office/powerpoint/2010/main" val="2366409843"/>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Left image and content option 1 text BOX">
    <p:spTree>
      <p:nvGrpSpPr>
        <p:cNvPr id="1" name=""/>
        <p:cNvGrpSpPr/>
        <p:nvPr/>
      </p:nvGrpSpPr>
      <p:grpSpPr>
        <a:xfrm>
          <a:off x="0" y="0"/>
          <a:ext cx="0" cy="0"/>
        </a:xfrm>
      </p:grpSpPr>
      <p:pic>
        <p:nvPicPr>
          <p:cNvPr id="3" name="Image 2">
            <a:extLst>
              <a:ext uri="{FF2B5EF4-FFF2-40B4-BE49-F238E27FC236}">
                <a16:creationId xmlns:a16="http://schemas.microsoft.com/office/drawing/2014/main" id="{AE97AE2F-366D-4392-AB55-08C8F0386536}"/>
              </a:ext>
            </a:extLst>
          </p:cNvPr>
          <p:cNvPicPr>
            <a:picLocks noChangeAspect="1"/>
          </p:cNvPicPr>
          <p:nvPr userDrawn="1"/>
        </p:nvPicPr>
        <p:blipFill>
          <a:blip r:embed="rId1"/>
          <a:stretch>
            <a:fillRect/>
          </a:stretch>
        </p:blipFill>
        <p:spPr>
          <a:xfrm>
            <a:off x="9030" y="0"/>
            <a:ext cx="5628794" cy="6858000"/>
          </a:xfrm>
          <a:prstGeom prst="rect">
            <a:avLst/>
          </a:prstGeom>
        </p:spPr>
      </p:pic>
      <p:sp>
        <p:nvSpPr>
          <p:cNvPr id="13" name="Picture Placeholder 14">
            <a:extLst>
              <a:ext uri="{FF2B5EF4-FFF2-40B4-BE49-F238E27FC236}">
                <a16:creationId xmlns:a16="http://schemas.microsoft.com/office/drawing/2014/main" id="{D4C64B57-0BD8-4532-BE1E-AF8F5CD07D90}"/>
              </a:ext>
            </a:extLst>
          </p:cNvPr>
          <p:cNvSpPr>
            <a:spLocks noGrp="1"/>
          </p:cNvSpPr>
          <p:nvPr>
            <p:ph type="pic" sz="quarter" idx="13"/>
          </p:nvPr>
        </p:nvSpPr>
        <p:spPr>
          <a:xfrm>
            <a:off x="-48632" y="-31805"/>
            <a:ext cx="5694021" cy="3827009"/>
          </a:xfrm>
          <a:custGeom>
            <a:gdLst>
              <a:gd name="connsiteX0" fmla="*/ 8837 w 5620695"/>
              <a:gd name="connsiteY0" fmla="*/ 0 h 2145788"/>
              <a:gd name="connsiteX1" fmla="*/ 5620695 w 5620695"/>
              <a:gd name="connsiteY1" fmla="*/ 0 h 2145788"/>
              <a:gd name="connsiteX2" fmla="*/ 3739573 w 5620695"/>
              <a:gd name="connsiteY2" fmla="*/ 2141760 h 2145788"/>
              <a:gd name="connsiteX3" fmla="*/ 0 w 5620695"/>
              <a:gd name="connsiteY3" fmla="*/ 2145788 h 2145788"/>
              <a:gd name="connsiteX4" fmla="*/ 8837 w 5620695"/>
              <a:gd name="connsiteY4" fmla="*/ 0 h 2145788"/>
            </a:gdLst>
            <a:cxnLst>
              <a:cxn ang="0">
                <a:pos x="connsiteX0" y="connsiteY0"/>
              </a:cxn>
              <a:cxn ang="0">
                <a:pos x="connsiteX1" y="connsiteY1"/>
              </a:cxn>
              <a:cxn ang="0">
                <a:pos x="connsiteX2" y="connsiteY2"/>
              </a:cxn>
              <a:cxn ang="0">
                <a:pos x="connsiteX3" y="connsiteY3"/>
              </a:cxn>
              <a:cxn ang="0">
                <a:pos x="connsiteX4" y="connsiteY4"/>
              </a:cxn>
            </a:cxnLst>
            <a:rect l="l" t="t" r="r" b="b"/>
            <a:pathLst>
              <a:path w="5620695" h="2145788">
                <a:moveTo>
                  <a:pt x="8837" y="0"/>
                </a:moveTo>
                <a:lnTo>
                  <a:pt x="5620695" y="0"/>
                </a:lnTo>
                <a:lnTo>
                  <a:pt x="3739573" y="2141760"/>
                </a:lnTo>
                <a:lnTo>
                  <a:pt x="0" y="2145788"/>
                </a:lnTo>
                <a:cubicBezTo>
                  <a:pt x="2946" y="1430525"/>
                  <a:pt x="5891" y="715263"/>
                  <a:pt x="8837" y="0"/>
                </a:cubicBezTo>
                <a:close/>
              </a:path>
            </a:pathLst>
          </a:custGeom>
          <a:solidFill>
            <a:schemeClr val="bg2"/>
          </a:solidFill>
        </p:spPr>
        <p:txBody>
          <a:bodyPr wrap="square" anchor="b">
            <a:noAutofit/>
          </a:bodyPr>
          <a:lstStyle/>
          <a:p>
            <a:endParaRPr lang="en-GB"/>
          </a:p>
        </p:txBody>
      </p:sp>
      <p:sp>
        <p:nvSpPr>
          <p:cNvPr id="2" name="Title 1">
            <a:extLst>
              <a:ext uri="{FF2B5EF4-FFF2-40B4-BE49-F238E27FC236}">
                <a16:creationId xmlns:a16="http://schemas.microsoft.com/office/drawing/2014/main" id="{1D6EE3E6-8C2C-7F40-A6A1-3783FFCF2109}"/>
              </a:ext>
            </a:extLst>
          </p:cNvPr>
          <p:cNvSpPr>
            <a:spLocks noGrp="1"/>
          </p:cNvSpPr>
          <p:nvPr>
            <p:ph type="title"/>
          </p:nvPr>
        </p:nvSpPr>
        <p:spPr>
          <a:xfrm>
            <a:off x="5348286" y="1066736"/>
            <a:ext cx="6252585" cy="867242"/>
          </a:xfrm>
        </p:spPr>
        <p:txBody>
          <a:bodyPr/>
          <a:lstStyle/>
          <a:p>
            <a:r>
              <a:rPr lang="en-GB"/>
              <a:t>Click to edit Master title style</a:t>
            </a:r>
          </a:p>
        </p:txBody>
      </p:sp>
      <p:sp>
        <p:nvSpPr>
          <p:cNvPr id="11" name="Content Placeholder 2">
            <a:extLst>
              <a:ext uri="{FF2B5EF4-FFF2-40B4-BE49-F238E27FC236}">
                <a16:creationId xmlns:a16="http://schemas.microsoft.com/office/drawing/2014/main" id="{5CB5E8AB-2FD9-49DB-A04A-52687BDB6AFC}"/>
              </a:ext>
            </a:extLst>
          </p:cNvPr>
          <p:cNvSpPr>
            <a:spLocks noGrp="1"/>
          </p:cNvSpPr>
          <p:nvPr>
            <p:ph idx="14" hasCustomPrompt="1"/>
          </p:nvPr>
        </p:nvSpPr>
        <p:spPr>
          <a:xfrm>
            <a:off x="5348286" y="2059620"/>
            <a:ext cx="6252586" cy="3501138"/>
          </a:xfrm>
          <a:prstGeom prst="rect">
            <a:avLst/>
          </a:prstGeom>
        </p:spPr>
        <p:txBody>
          <a:bodyPr/>
          <a:lstStyle>
            <a:lvl1pPr>
              <a:defRPr/>
            </a:lvl1pPr>
            <a:lvl2pPr>
              <a:defRPr/>
            </a:lvl2pPr>
          </a:lstStyle>
          <a:p>
            <a:pPr marL="0" indent="0">
              <a:buNone/>
            </a:pPr>
            <a:r>
              <a:rPr lang="en-GB"/>
              <a:t>Edit text: Font Calibri 18: Duis mollis, est non commodo luctus, nisi erat porttitor ligula, eget lacinia odio sem nec elit. Nullam id dolor id nibh ultricies vehicula ut id elit. Donec id elit non mi Porta gravida at eget metus. Maecenas sed diam sit amet non magna.</a:t>
            </a:r>
          </a:p>
          <a:p>
            <a:r>
              <a:rPr lang="en-GB"/>
              <a:t>Font Calibri 18: Nullam id dolor id nibh ultricies vehicula</a:t>
            </a:r>
            <a:endParaRPr lang="en-GB"/>
          </a:p>
          <a:p>
            <a:pPr lvl="1"/>
            <a:r>
              <a:rPr lang="en-GB"/>
              <a:t>Font 16: Edit text</a:t>
            </a:r>
          </a:p>
          <a:p>
            <a:pPr lvl="1"/>
            <a:r>
              <a:rPr lang="en-GB"/>
              <a:t>Font 16: Edit text</a:t>
            </a:r>
          </a:p>
        </p:txBody>
      </p:sp>
      <p:sp>
        <p:nvSpPr>
          <p:cNvPr id="7" name="Espace réservé du texte 6">
            <a:extLst>
              <a:ext uri="{FF2B5EF4-FFF2-40B4-BE49-F238E27FC236}">
                <a16:creationId xmlns:a16="http://schemas.microsoft.com/office/drawing/2014/main" id="{6FD57255-CE67-458D-BC5B-B28F66CF436E}"/>
              </a:ext>
            </a:extLst>
          </p:cNvPr>
          <p:cNvSpPr>
            <a:spLocks noGrp="1"/>
          </p:cNvSpPr>
          <p:nvPr>
            <p:ph type="body" sz="quarter" idx="15" hasCustomPrompt="1"/>
          </p:nvPr>
        </p:nvSpPr>
        <p:spPr>
          <a:xfrm>
            <a:off x="266700" y="4101483"/>
            <a:ext cx="2369968" cy="2547892"/>
          </a:xfrm>
        </p:spPr>
        <p:txBody>
          <a:bodyPr/>
          <a:lstStyle>
            <a:lvl1pPr marL="285750" indent="-285750">
              <a:buClr>
                <a:schemeClr val="bg1"/>
              </a:buClr>
              <a:buFont typeface="Arial" panose="020b0604020202020204" pitchFamily="34" charset="0"/>
              <a:buChar char="•"/>
              <a:defRPr sz="1400" baseline="0">
                <a:solidFill>
                  <a:schemeClr val="bg1"/>
                </a:solidFill>
              </a:defRPr>
            </a:lvl1pPr>
            <a:lvl2pPr marL="612000" indent="-285750">
              <a:buClr>
                <a:schemeClr val="bg1"/>
              </a:buClr>
              <a:buFont typeface="Arial" panose="020b0604020202020204" pitchFamily="34" charset="0"/>
              <a:buChar char="•"/>
              <a:defRPr sz="1400">
                <a:solidFill>
                  <a:schemeClr val="bg1"/>
                </a:solidFill>
              </a:defRPr>
            </a:lvl2pPr>
            <a:lvl3pPr marL="864000" indent="-216000">
              <a:buClr>
                <a:schemeClr val="bg1"/>
              </a:buClr>
              <a:buFont typeface="Arial" panose="020b0604020202020204" pitchFamily="34" charset="0"/>
              <a:buChar char="•"/>
              <a:defRPr sz="1400">
                <a:solidFill>
                  <a:schemeClr val="bg1"/>
                </a:solidFill>
              </a:defRPr>
            </a:lvl3pPr>
            <a:lvl4pPr marL="285750" indent="-285750">
              <a:buClr>
                <a:schemeClr val="bg1"/>
              </a:buClr>
              <a:buFont typeface="Arial" panose="020b0604020202020204" pitchFamily="34" charset="0"/>
              <a:buChar char="•"/>
              <a:defRPr sz="1400">
                <a:solidFill>
                  <a:schemeClr val="bg1"/>
                </a:solidFill>
              </a:defRPr>
            </a:lvl4pPr>
            <a:lvl5pPr marL="285750" indent="-285750">
              <a:buClr>
                <a:schemeClr val="bg1"/>
              </a:buClr>
              <a:buFont typeface="Arial" panose="020b0604020202020204" pitchFamily="34" charset="0"/>
              <a:buChar char="•"/>
              <a:defRPr sz="1400">
                <a:solidFill>
                  <a:schemeClr val="bg1"/>
                </a:solidFill>
              </a:defRPr>
            </a:lvl5pPr>
          </a:lstStyle>
          <a:p>
            <a:pPr lvl="0"/>
            <a:r>
              <a:rPr lang="fr-FR"/>
              <a:t>Click to edit the text</a:t>
            </a:r>
            <a:endParaRPr lang="en-GB"/>
          </a:p>
        </p:txBody>
      </p:sp>
      <p:sp>
        <p:nvSpPr>
          <p:cNvPr id="12" name="Red Shape">
            <a:extLst>
              <a:ext uri="{FF2B5EF4-FFF2-40B4-BE49-F238E27FC236}">
                <a16:creationId xmlns:a16="http://schemas.microsoft.com/office/drawing/2014/main" id="{98345C7C-7124-4938-9B26-EBD6D4B9C06D}"/>
              </a:ext>
            </a:extLst>
          </p:cNvPr>
          <p:cNvSpPr/>
          <p:nvPr userDrawn="1"/>
        </p:nvSpPr>
        <p:spPr>
          <a:xfrm>
            <a:off x="-7953" y="3768808"/>
            <a:ext cx="3754800" cy="3086100"/>
          </a:xfrm>
          <a:custGeom>
            <a:gdLst>
              <a:gd name="connsiteX0" fmla="*/ 0 w 5434593"/>
              <a:gd name="connsiteY0" fmla="*/ 0 h 2771307"/>
              <a:gd name="connsiteX1" fmla="*/ 557837 w 5434593"/>
              <a:gd name="connsiteY1" fmla="*/ 0 h 2771307"/>
              <a:gd name="connsiteX2" fmla="*/ 1274261 w 5434593"/>
              <a:gd name="connsiteY2" fmla="*/ 0 h 2771307"/>
              <a:gd name="connsiteX3" fmla="*/ 1832098 w 5434593"/>
              <a:gd name="connsiteY3" fmla="*/ 0 h 2771307"/>
              <a:gd name="connsiteX4" fmla="*/ 3454886 w 5434593"/>
              <a:gd name="connsiteY4" fmla="*/ 0 h 2771307"/>
              <a:gd name="connsiteX5" fmla="*/ 4012723 w 5434593"/>
              <a:gd name="connsiteY5" fmla="*/ 0 h 2771307"/>
              <a:gd name="connsiteX6" fmla="*/ 4729147 w 5434593"/>
              <a:gd name="connsiteY6" fmla="*/ 0 h 2771307"/>
              <a:gd name="connsiteX7" fmla="*/ 5434593 w 5434593"/>
              <a:gd name="connsiteY7" fmla="*/ 0 h 2771307"/>
              <a:gd name="connsiteX8" fmla="*/ 3195289 w 5434593"/>
              <a:gd name="connsiteY8" fmla="*/ 2771307 h 2771307"/>
              <a:gd name="connsiteX9" fmla="*/ 3089981 w 5434593"/>
              <a:gd name="connsiteY9" fmla="*/ 2771307 h 2771307"/>
              <a:gd name="connsiteX10" fmla="*/ 2601296 w 5434593"/>
              <a:gd name="connsiteY10" fmla="*/ 2771307 h 2771307"/>
              <a:gd name="connsiteX11" fmla="*/ 2043459 w 5434593"/>
              <a:gd name="connsiteY11" fmla="*/ 2771307 h 2771307"/>
              <a:gd name="connsiteX12" fmla="*/ 1832098 w 5434593"/>
              <a:gd name="connsiteY12" fmla="*/ 2771307 h 2771307"/>
              <a:gd name="connsiteX13" fmla="*/ 1274261 w 5434593"/>
              <a:gd name="connsiteY13" fmla="*/ 2771307 h 2771307"/>
              <a:gd name="connsiteX14" fmla="*/ 557837 w 5434593"/>
              <a:gd name="connsiteY14" fmla="*/ 2771307 h 2771307"/>
              <a:gd name="connsiteX15" fmla="*/ 0 w 5434593"/>
              <a:gd name="connsiteY15" fmla="*/ 2771307 h 2771307"/>
              <a:gd name="connsiteX16" fmla="*/ 0 w 5434593"/>
              <a:gd name="connsiteY16" fmla="*/ 0 h 277130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34593" h="2771307">
                <a:moveTo>
                  <a:pt x="0" y="0"/>
                </a:moveTo>
                <a:lnTo>
                  <a:pt x="557837" y="0"/>
                </a:lnTo>
                <a:lnTo>
                  <a:pt x="1274261" y="0"/>
                </a:lnTo>
                <a:lnTo>
                  <a:pt x="1832098" y="0"/>
                </a:lnTo>
                <a:lnTo>
                  <a:pt x="3454886" y="0"/>
                </a:lnTo>
                <a:lnTo>
                  <a:pt x="4012723" y="0"/>
                </a:lnTo>
                <a:lnTo>
                  <a:pt x="4729147" y="0"/>
                </a:lnTo>
                <a:lnTo>
                  <a:pt x="5434593" y="0"/>
                </a:lnTo>
                <a:lnTo>
                  <a:pt x="3195289" y="2771307"/>
                </a:lnTo>
                <a:lnTo>
                  <a:pt x="3089981" y="2771307"/>
                </a:lnTo>
                <a:lnTo>
                  <a:pt x="2601296" y="2771307"/>
                </a:lnTo>
                <a:lnTo>
                  <a:pt x="2043459" y="2771307"/>
                </a:lnTo>
                <a:lnTo>
                  <a:pt x="1832098" y="2771307"/>
                </a:lnTo>
                <a:lnTo>
                  <a:pt x="1274261" y="2771307"/>
                </a:lnTo>
                <a:lnTo>
                  <a:pt x="557837" y="2771307"/>
                </a:lnTo>
                <a:lnTo>
                  <a:pt x="0" y="277130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1868488" indent="-87313"/>
            <a:endParaRPr lang="en-GB" sz="1000">
              <a:cs typeface="Arial"/>
            </a:endParaRPr>
          </a:p>
        </p:txBody>
      </p:sp>
    </p:spTree>
    <p:extLst>
      <p:ext uri="{BB962C8B-B14F-4D97-AF65-F5344CB8AC3E}">
        <p14:creationId xmlns:p14="http://schemas.microsoft.com/office/powerpoint/2010/main" val="17981859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8" fill="hold" grpId="0" nodeType="withEffect">
                                  <p:stCondLst>
                                    <p:cond delay="100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7">
                                            <p:txEl>
                                              <p:pRg st="0" end="0"/>
                                            </p:txEl>
                                          </p:spTgt>
                                        </p:tgtEl>
                                      </p:cBhvr>
                                    </p:animEffect>
                                  </p:childTnLst>
                                </p:cTn>
                              </p:par>
                              <p:par>
                                <p:cTn id="9" presetID="12" presetClass="entr" presetSubtype="8" fill="hold" grpId="0" nodeType="withEffect">
                                  <p:stCondLst>
                                    <p:cond delay="10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ppt_x</p:attrName>
                                        </p:attrNameLst>
                                      </p:cBhvr>
                                      <p:tavLst>
                                        <p:tav tm="0">
                                          <p:val>
                                            <p:strVal val="#ppt_x-#ppt_w*1.125000"/>
                                          </p:val>
                                        </p:tav>
                                        <p:tav tm="100000">
                                          <p:val>
                                            <p:strVal val="#ppt_x"/>
                                          </p:val>
                                        </p:tav>
                                      </p:tavLst>
                                    </p:anim>
                                    <p:animEffect transition="in" filter="wipe(righ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2" presetClass="entr" presetSubtype="8" fill="hold" nodeType="withEffect">
                  <p:stCondLst>
                    <p:cond delay="10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p:tgtEl>
                          <p:spTgt spid="7"/>
                        </p:tgtEl>
                        <p:attrNameLst>
                          <p:attrName>ppt_x</p:attrName>
                        </p:attrNameLst>
                      </p:cBhvr>
                      <p:tavLst>
                        <p:tav tm="0">
                          <p:val>
                            <p:strVal val="#ppt_x-#ppt_w*1.125000"/>
                          </p:val>
                        </p:tav>
                        <p:tav tm="100000">
                          <p:val>
                            <p:strVal val="#ppt_x"/>
                          </p:val>
                        </p:tav>
                      </p:tavLst>
                    </p:anim>
                    <p:animEffect transition="in" filter="wipe(right)">
                      <p:cBhvr>
                        <p:cTn dur="500"/>
                        <p:tgtEl>
                          <p:spTgt spid="7"/>
                        </p:tgtEl>
                      </p:cBhvr>
                    </p:animEffect>
                  </p:childTnLst>
                </p:cTn>
              </p:par>
            </p:tnLst>
          </p:tmpl>
        </p:tmplLst>
      </p:bldP>
      <p:bldP spid="12" grpId="0" animBg="1"/>
    </p:bldLst>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Left visual and content option 2">
    <p:spTree>
      <p:nvGrpSpPr>
        <p:cNvPr id="1" name=""/>
        <p:cNvGrpSpPr/>
        <p:nvPr/>
      </p:nvGrpSpPr>
      <p:grpSpPr>
        <a:xfrm>
          <a:off x="0" y="0"/>
          <a:ext cx="0" cy="0"/>
        </a:xfrm>
      </p:grpSpPr>
      <p:pic>
        <p:nvPicPr>
          <p:cNvPr id="2" name="Image 1">
            <a:extLst>
              <a:ext uri="{FF2B5EF4-FFF2-40B4-BE49-F238E27FC236}">
                <a16:creationId xmlns:a16="http://schemas.microsoft.com/office/drawing/2014/main" id="{7638777C-77A0-4CE7-ADE5-4C6A16A8E4A0}"/>
              </a:ext>
            </a:extLst>
          </p:cNvPr>
          <p:cNvPicPr>
            <a:picLocks noChangeAspect="1"/>
          </p:cNvPicPr>
          <p:nvPr userDrawn="1"/>
        </p:nvPicPr>
        <p:blipFill>
          <a:blip r:embed="rId1"/>
          <a:srcRect t="13681"/>
          <a:stretch>
            <a:fillRect/>
          </a:stretch>
        </p:blipFill>
        <p:spPr>
          <a:xfrm>
            <a:off x="-12850" y="-34540"/>
            <a:ext cx="5648106" cy="6891486"/>
          </a:xfrm>
          <a:prstGeom prst="rect">
            <a:avLst/>
          </a:prstGeom>
        </p:spPr>
      </p:pic>
      <p:sp>
        <p:nvSpPr>
          <p:cNvPr id="9" name="Espace réservé pour une image  8">
            <a:extLst>
              <a:ext uri="{FF2B5EF4-FFF2-40B4-BE49-F238E27FC236}">
                <a16:creationId xmlns:a16="http://schemas.microsoft.com/office/drawing/2014/main" id="{54E9932C-EC95-4020-969D-6ABE9C87F8D6}"/>
              </a:ext>
            </a:extLst>
          </p:cNvPr>
          <p:cNvSpPr>
            <a:spLocks noGrp="1"/>
          </p:cNvSpPr>
          <p:nvPr>
            <p:ph type="pic" sz="quarter" idx="15"/>
          </p:nvPr>
        </p:nvSpPr>
        <p:spPr>
          <a:xfrm>
            <a:off x="-29279" y="-34540"/>
            <a:ext cx="5664535" cy="6906725"/>
          </a:xfrm>
          <a:custGeom>
            <a:gdLst>
              <a:gd name="connsiteX0" fmla="*/ 0 w 5638316"/>
              <a:gd name="connsiteY0" fmla="*/ 6865276 h 6874757"/>
              <a:gd name="connsiteX1" fmla="*/ 0 w 5638316"/>
              <a:gd name="connsiteY1" fmla="*/ 5688 h 6874757"/>
              <a:gd name="connsiteX2" fmla="*/ 2185303 w 5638316"/>
              <a:gd name="connsiteY2" fmla="*/ 0 h 6874757"/>
              <a:gd name="connsiteX3" fmla="*/ 5638316 w 5638316"/>
              <a:gd name="connsiteY3" fmla="*/ 6874757 h 6874757"/>
              <a:gd name="connsiteX4" fmla="*/ 0 w 5638316"/>
              <a:gd name="connsiteY4" fmla="*/ 6865276 h 68747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5638316" h="6874757">
                <a:moveTo>
                  <a:pt x="0" y="6865276"/>
                </a:moveTo>
                <a:lnTo>
                  <a:pt x="0" y="5688"/>
                </a:lnTo>
                <a:lnTo>
                  <a:pt x="2185303" y="0"/>
                </a:lnTo>
                <a:lnTo>
                  <a:pt x="5638316" y="6874757"/>
                </a:lnTo>
                <a:lnTo>
                  <a:pt x="0" y="6865276"/>
                </a:lnTo>
                <a:close/>
              </a:path>
            </a:pathLst>
          </a:custGeom>
        </p:spPr>
        <p:txBody>
          <a:bodyPr/>
          <a:lstStyle/>
          <a:p>
            <a:endParaRPr lang="en-GB"/>
          </a:p>
        </p:txBody>
      </p:sp>
      <p:sp>
        <p:nvSpPr>
          <p:cNvPr id="8" name="Title 1">
            <a:extLst>
              <a:ext uri="{FF2B5EF4-FFF2-40B4-BE49-F238E27FC236}">
                <a16:creationId xmlns:a16="http://schemas.microsoft.com/office/drawing/2014/main" id="{AEDEDB9F-EADB-4B90-BBFC-F46DDAA18A3A}"/>
              </a:ext>
            </a:extLst>
          </p:cNvPr>
          <p:cNvSpPr>
            <a:spLocks noGrp="1"/>
          </p:cNvSpPr>
          <p:nvPr>
            <p:ph type="title"/>
          </p:nvPr>
        </p:nvSpPr>
        <p:spPr>
          <a:xfrm>
            <a:off x="5348286" y="1066736"/>
            <a:ext cx="6252585" cy="867242"/>
          </a:xfrm>
        </p:spPr>
        <p:txBody>
          <a:bodyPr/>
          <a:lstStyle/>
          <a:p>
            <a:r>
              <a:rPr lang="en-GB"/>
              <a:t>Click to edit Master title style</a:t>
            </a:r>
          </a:p>
        </p:txBody>
      </p:sp>
      <p:sp>
        <p:nvSpPr>
          <p:cNvPr id="10" name="Content Placeholder 2">
            <a:extLst>
              <a:ext uri="{FF2B5EF4-FFF2-40B4-BE49-F238E27FC236}">
                <a16:creationId xmlns:a16="http://schemas.microsoft.com/office/drawing/2014/main" id="{CA354F4F-B5E4-4C12-8AE1-2D40D3889961}"/>
              </a:ext>
            </a:extLst>
          </p:cNvPr>
          <p:cNvSpPr>
            <a:spLocks noGrp="1"/>
          </p:cNvSpPr>
          <p:nvPr>
            <p:ph idx="14" hasCustomPrompt="1"/>
          </p:nvPr>
        </p:nvSpPr>
        <p:spPr>
          <a:xfrm>
            <a:off x="5348286" y="2059620"/>
            <a:ext cx="6252586" cy="3501138"/>
          </a:xfrm>
          <a:prstGeom prst="rect">
            <a:avLst/>
          </a:prstGeom>
        </p:spPr>
        <p:txBody>
          <a:bodyPr/>
          <a:lstStyle>
            <a:lvl1pPr>
              <a:defRPr/>
            </a:lvl1pPr>
            <a:lvl2pPr>
              <a:defRPr/>
            </a:lvl2pPr>
          </a:lstStyle>
          <a:p>
            <a:pPr marL="0" indent="0">
              <a:buNone/>
            </a:pPr>
            <a:r>
              <a:rPr lang="en-GB"/>
              <a:t>Edit text: Font Calibri 18: Duis mollis, est non commodo luctus, nisi erat porttitor ligula, eget lacinia odio sem nec elit. Nullam id dolor id nibh ultricies vehicula ut id elit. Donec id elit non mi Porta gravida at eget metus. Maecenas sed diam sit amet non magna.</a:t>
            </a:r>
          </a:p>
          <a:p>
            <a:r>
              <a:rPr lang="en-GB"/>
              <a:t>Font Calibri 18: Nullam id dolor id nibh ultricies vehicula</a:t>
            </a:r>
            <a:endParaRPr lang="en-GB"/>
          </a:p>
          <a:p>
            <a:pPr lvl="1"/>
            <a:r>
              <a:rPr lang="en-GB"/>
              <a:t>Font 16: Edit text</a:t>
            </a:r>
          </a:p>
          <a:p>
            <a:pPr lvl="1"/>
            <a:r>
              <a:rPr lang="en-GB"/>
              <a:t>Font 16: Edit text</a:t>
            </a:r>
          </a:p>
        </p:txBody>
      </p:sp>
    </p:spTree>
    <p:extLst>
      <p:ext uri="{BB962C8B-B14F-4D97-AF65-F5344CB8AC3E}">
        <p14:creationId xmlns:p14="http://schemas.microsoft.com/office/powerpoint/2010/main" val="333412322"/>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FF18B139-62E1-7845-AA70-806C0C11545A}"/>
              </a:ext>
            </a:extLst>
          </p:cNvPr>
          <p:cNvSpPr>
            <a:spLocks noGrp="1"/>
          </p:cNvSpPr>
          <p:nvPr>
            <p:ph type="title" hasCustomPrompt="1"/>
          </p:nvPr>
        </p:nvSpPr>
        <p:spPr>
          <a:xfrm>
            <a:off x="587567" y="496842"/>
            <a:ext cx="4152748" cy="1554596"/>
          </a:xfrm>
        </p:spPr>
        <p:txBody>
          <a:bodyPr anchor="t" anchorCtr="0"/>
          <a:lstStyle>
            <a:lvl1pPr>
              <a:defRPr sz="3200" spc="-30" baseline="0"/>
            </a:lvl1pPr>
          </a:lstStyle>
          <a:p>
            <a:r>
              <a:rPr lang="en-GB"/>
              <a:t>Click to edit Master title style</a:t>
            </a:r>
          </a:p>
        </p:txBody>
      </p:sp>
      <p:sp>
        <p:nvSpPr>
          <p:cNvPr id="3" name="Picture Placeholder 2">
            <a:extLst>
              <a:ext uri="{FF2B5EF4-FFF2-40B4-BE49-F238E27FC236}">
                <a16:creationId xmlns:a16="http://schemas.microsoft.com/office/drawing/2014/main" id="{2E8D7D5C-8CF2-E542-ADBB-7806B7E1044E}"/>
              </a:ext>
            </a:extLst>
          </p:cNvPr>
          <p:cNvSpPr>
            <a:spLocks noGrp="1"/>
          </p:cNvSpPr>
          <p:nvPr>
            <p:ph type="pic" idx="1"/>
          </p:nvPr>
        </p:nvSpPr>
        <p:spPr>
          <a:xfrm>
            <a:off x="5166091" y="496840"/>
            <a:ext cx="6434781" cy="5062165"/>
          </a:xfrm>
          <a:prstGeom prst="rect">
            <a:avLst/>
          </a:prstGeom>
        </p:spPr>
        <p:txBody>
          <a:bodyPr/>
          <a:lstStyle>
            <a:lvl1pPr marL="0" indent="0">
              <a:buNone/>
              <a:defRPr sz="2052"/>
            </a:lvl1pPr>
            <a:lvl2pPr marL="293210" indent="0">
              <a:buNone/>
              <a:defRPr sz="1796"/>
            </a:lvl2pPr>
            <a:lvl3pPr marL="586417" indent="0">
              <a:buNone/>
              <a:defRPr sz="1539"/>
            </a:lvl3pPr>
            <a:lvl4pPr marL="879627" indent="0">
              <a:buNone/>
              <a:defRPr sz="1283"/>
            </a:lvl4pPr>
            <a:lvl5pPr marL="1172837" indent="0">
              <a:buNone/>
              <a:defRPr sz="1283"/>
            </a:lvl5pPr>
            <a:lvl6pPr marL="1466046" indent="0">
              <a:buNone/>
              <a:defRPr sz="1283"/>
            </a:lvl6pPr>
            <a:lvl7pPr marL="1759255" indent="0">
              <a:buNone/>
              <a:defRPr sz="1283"/>
            </a:lvl7pPr>
            <a:lvl8pPr marL="2052465" indent="0">
              <a:buNone/>
              <a:defRPr sz="1283"/>
            </a:lvl8pPr>
            <a:lvl9pPr marL="2345673" indent="0">
              <a:buNone/>
              <a:defRPr sz="1283"/>
            </a:lvl9pPr>
          </a:lstStyle>
          <a:p>
            <a:endParaRPr lang="en-GB"/>
          </a:p>
        </p:txBody>
      </p:sp>
      <p:sp>
        <p:nvSpPr>
          <p:cNvPr id="5" name="Date Placeholder 4">
            <a:extLst>
              <a:ext uri="{FF2B5EF4-FFF2-40B4-BE49-F238E27FC236}">
                <a16:creationId xmlns:a16="http://schemas.microsoft.com/office/drawing/2014/main" id="{30BC8401-3B0F-E34D-AEE5-F32C1A1AC265}"/>
              </a:ext>
            </a:extLst>
          </p:cNvPr>
          <p:cNvSpPr>
            <a:spLocks noGrp="1"/>
          </p:cNvSpPr>
          <p:nvPr>
            <p:ph type="dt" sz="half" idx="10"/>
          </p:nvPr>
        </p:nvSpPr>
        <p:spPr/>
        <p:txBody>
          <a:bodyPr/>
          <a:lstStyle/>
          <a:p>
            <a:fld id="{10EF344C-B6DB-4364-A018-AB84BADDD9B6}" type="datetime3">
              <a:rPr lang="en-GB" smtClean="0"/>
              <a:t>30 May, 2023</a:t>
            </a:fld>
            <a:endParaRPr lang="en-GB"/>
          </a:p>
        </p:txBody>
      </p:sp>
      <p:sp>
        <p:nvSpPr>
          <p:cNvPr id="7" name="Slide Number Placeholder 6">
            <a:extLst>
              <a:ext uri="{FF2B5EF4-FFF2-40B4-BE49-F238E27FC236}">
                <a16:creationId xmlns:a16="http://schemas.microsoft.com/office/drawing/2014/main" id="{B5593FAB-78AF-3048-8328-0562F2953C49}"/>
              </a:ext>
            </a:extLst>
          </p:cNvPr>
          <p:cNvSpPr>
            <a:spLocks noGrp="1"/>
          </p:cNvSpPr>
          <p:nvPr>
            <p:ph type="sldNum" sz="quarter" idx="12"/>
          </p:nvPr>
        </p:nvSpPr>
        <p:spPr/>
        <p:txBody>
          <a:bodyPr/>
          <a:lstStyle/>
          <a:p>
            <a:r>
              <a:rPr lang="en-GB"/>
              <a:t>Slide </a:t>
            </a:r>
            <a:fld id="{71782E05-F7E8-6C4E-A44E-0C6720C54612}" type="slidenum">
              <a:rPr lang="en-GB" smtClean="0"/>
              <a:t>‹#›</a:t>
            </a:fld>
            <a:endParaRPr lang="en-GB"/>
          </a:p>
        </p:txBody>
      </p:sp>
      <p:sp>
        <p:nvSpPr>
          <p:cNvPr id="10" name="Text Placeholder 8">
            <a:extLst>
              <a:ext uri="{FF2B5EF4-FFF2-40B4-BE49-F238E27FC236}">
                <a16:creationId xmlns:a16="http://schemas.microsoft.com/office/drawing/2014/main" id="{AA4DC8AA-3EE1-804D-9161-E03EE8492652}"/>
              </a:ext>
            </a:extLst>
          </p:cNvPr>
          <p:cNvSpPr>
            <a:spLocks noGrp="1"/>
          </p:cNvSpPr>
          <p:nvPr>
            <p:ph type="body" sz="quarter" idx="13" hasCustomPrompt="1"/>
          </p:nvPr>
        </p:nvSpPr>
        <p:spPr>
          <a:xfrm>
            <a:off x="587568" y="2146853"/>
            <a:ext cx="4152748" cy="3412152"/>
          </a:xfrm>
          <a:prstGeom prst="rect">
            <a:avLst/>
          </a:prstGeom>
        </p:spPr>
        <p:txBody>
          <a:bodyPr/>
          <a:lstStyle>
            <a:lvl1pPr>
              <a:defRPr/>
            </a:lvl1pPr>
            <a:lvl2pPr>
              <a:defRPr/>
            </a:lvl2pPr>
          </a:lstStyle>
          <a:p>
            <a:r>
              <a:rPr lang="en-GB"/>
              <a:t>Font Calibri 18: Nullam id dolor id nibh ultricies vehicula</a:t>
            </a:r>
            <a:endParaRPr lang="en-GB"/>
          </a:p>
          <a:p>
            <a:pPr lvl="1"/>
            <a:r>
              <a:rPr lang="en-GB"/>
              <a:t>Font 16: Edit text</a:t>
            </a:r>
          </a:p>
          <a:p>
            <a:pPr lvl="1"/>
            <a:r>
              <a:rPr lang="en-GB"/>
              <a:t>Font 16: Edit text</a:t>
            </a:r>
          </a:p>
          <a:p>
            <a:r>
              <a:rPr lang="en-GB"/>
              <a:t>Font Calibri 18: Nullam id dolor id nibh ultricies vehicular</a:t>
            </a:r>
          </a:p>
          <a:p>
            <a:pPr lvl="1"/>
            <a:r>
              <a:rPr lang="en-GB"/>
              <a:t>Font 16: Edit text</a:t>
            </a:r>
            <a:endParaRPr lang="en-US"/>
          </a:p>
        </p:txBody>
      </p:sp>
    </p:spTree>
    <p:extLst>
      <p:ext uri="{BB962C8B-B14F-4D97-AF65-F5344CB8AC3E}">
        <p14:creationId xmlns:p14="http://schemas.microsoft.com/office/powerpoint/2010/main" val="49110407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Corporate">
    <p:spTree>
      <p:nvGrpSpPr>
        <p:cNvPr id="1" name=""/>
        <p:cNvGrpSpPr/>
        <p:nvPr/>
      </p:nvGrpSpPr>
      <p:grpSpPr>
        <a:xfrm>
          <a:off x="0" y="0"/>
          <a:ext cx="0" cy="0"/>
        </a:xfrm>
      </p:grpSpPr>
      <p:pic>
        <p:nvPicPr>
          <p:cNvPr id="9" name="Picture 8">
            <a:extLst>
              <a:ext uri="{FF2B5EF4-FFF2-40B4-BE49-F238E27FC236}">
                <a16:creationId xmlns:a16="http://schemas.microsoft.com/office/drawing/2014/main" id="{416EEEC2-6CE1-8343-BBA1-056DB11E15AF}"/>
              </a:ext>
            </a:extLst>
          </p:cNvPr>
          <p:cNvPicPr>
            <a:picLocks noChangeAspect="1"/>
          </p:cNvPicPr>
          <p:nvPr userDrawn="1"/>
        </p:nvPicPr>
        <p:blipFill>
          <a:blip r:embed="rId1">
            <a:extLst>
              <a:ext uri="{28A0092B-C50C-407E-A947-70E740481C1C}">
                <a14:useLocalDpi xmlns:a14="http://schemas.microsoft.com/office/drawing/2010/main"/>
              </a:ext>
            </a:extLst>
          </a:blip>
          <a:stretch>
            <a:fillRect/>
          </a:stretch>
        </p:blipFill>
        <p:spPr>
          <a:xfrm>
            <a:off x="4015639" y="0"/>
            <a:ext cx="8176360" cy="6858000"/>
          </a:xfrm>
          <a:custGeom>
            <a:gdLst>
              <a:gd name="connsiteX0" fmla="*/ 0 w 8176360"/>
              <a:gd name="connsiteY0" fmla="*/ 0 h 6858000"/>
              <a:gd name="connsiteX1" fmla="*/ 8176360 w 8176360"/>
              <a:gd name="connsiteY1" fmla="*/ 0 h 6858000"/>
              <a:gd name="connsiteX2" fmla="*/ 8176360 w 8176360"/>
              <a:gd name="connsiteY2" fmla="*/ 6 h 6858000"/>
              <a:gd name="connsiteX3" fmla="*/ 4764818 w 8176360"/>
              <a:gd name="connsiteY3" fmla="*/ 6858000 h 6858000"/>
              <a:gd name="connsiteX4" fmla="*/ 3411545 w 8176360"/>
              <a:gd name="connsiteY4" fmla="*/ 6858000 h 68580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8176359" h="6858000">
                <a:moveTo>
                  <a:pt x="0" y="0"/>
                </a:moveTo>
                <a:lnTo>
                  <a:pt x="8176360" y="0"/>
                </a:lnTo>
                <a:lnTo>
                  <a:pt x="8176360" y="6"/>
                </a:lnTo>
                <a:lnTo>
                  <a:pt x="4764818" y="6858000"/>
                </a:lnTo>
                <a:lnTo>
                  <a:pt x="3411545" y="6858000"/>
                </a:lnTo>
                <a:close/>
              </a:path>
            </a:pathLst>
          </a:custGeom>
        </p:spPr>
      </p:pic>
      <p:sp>
        <p:nvSpPr>
          <p:cNvPr id="7" name="object 14">
            <a:extLst>
              <a:ext uri="{FF2B5EF4-FFF2-40B4-BE49-F238E27FC236}">
                <a16:creationId xmlns:a16="http://schemas.microsoft.com/office/drawing/2014/main" id="{60938ECA-80A1-4EE5-A380-2E8B882B1FAB}"/>
              </a:ext>
            </a:extLst>
          </p:cNvPr>
          <p:cNvSpPr>
            <a:spLocks noChangeAspect="1"/>
          </p:cNvSpPr>
          <p:nvPr userDrawn="1"/>
        </p:nvSpPr>
        <p:spPr>
          <a:xfrm>
            <a:off x="0" y="2214000"/>
            <a:ext cx="2329160" cy="4644000"/>
          </a:xfrm>
          <a:custGeom>
            <a:rect l="l" t="t" r="r" b="b"/>
            <a:pathLst>
              <a:path w="4144645" h="8279765">
                <a:moveTo>
                  <a:pt x="0" y="0"/>
                </a:moveTo>
                <a:lnTo>
                  <a:pt x="0" y="8279663"/>
                </a:lnTo>
                <a:lnTo>
                  <a:pt x="4144632" y="8279663"/>
                </a:lnTo>
                <a:lnTo>
                  <a:pt x="0" y="0"/>
                </a:lnTo>
                <a:close/>
              </a:path>
            </a:pathLst>
          </a:custGeom>
          <a:solidFill>
            <a:srgbClr val="E3E3E3"/>
          </a:solidFill>
          <a:ln>
            <a:noFill/>
          </a:ln>
        </p:spPr>
        <p:txBody>
          <a:bodyPr wrap="square" lIns="0" tIns="0" rIns="0" bIns="0" rtlCol="0"/>
          <a:lstStyle/>
          <a:p>
            <a:endParaRPr sz="1155"/>
          </a:p>
        </p:txBody>
      </p:sp>
      <p:sp>
        <p:nvSpPr>
          <p:cNvPr id="25" name="Titre 5">
            <a:extLst>
              <a:ext uri="{FF2B5EF4-FFF2-40B4-BE49-F238E27FC236}">
                <a16:creationId xmlns:a16="http://schemas.microsoft.com/office/drawing/2014/main" id="{60449A90-9A47-455E-9456-C494B832CACF}"/>
              </a:ext>
            </a:extLst>
          </p:cNvPr>
          <p:cNvSpPr>
            <a:spLocks noGrp="1"/>
          </p:cNvSpPr>
          <p:nvPr>
            <p:ph type="title" hasCustomPrompt="1"/>
          </p:nvPr>
        </p:nvSpPr>
        <p:spPr>
          <a:xfrm>
            <a:off x="941793" y="1937553"/>
            <a:ext cx="3965575" cy="1408442"/>
          </a:xfrm>
        </p:spPr>
        <p:txBody>
          <a:bodyPr anchor="b" anchorCtr="0">
            <a:normAutofit/>
          </a:bodyPr>
          <a:lstStyle>
            <a:lvl1pPr>
              <a:defRPr sz="4000"/>
            </a:lvl1pPr>
          </a:lstStyle>
          <a:p>
            <a:r>
              <a:rPr lang="en-GB" noProof="0"/>
              <a:t>Click to edit your title</a:t>
            </a:r>
          </a:p>
        </p:txBody>
      </p:sp>
      <p:sp>
        <p:nvSpPr>
          <p:cNvPr id="26" name="Subtitle 2">
            <a:extLst>
              <a:ext uri="{FF2B5EF4-FFF2-40B4-BE49-F238E27FC236}">
                <a16:creationId xmlns:a16="http://schemas.microsoft.com/office/drawing/2014/main" id="{94558822-CFBD-4806-B2C1-DEFB9A586CA8}"/>
              </a:ext>
            </a:extLst>
          </p:cNvPr>
          <p:cNvSpPr>
            <a:spLocks noGrp="1"/>
          </p:cNvSpPr>
          <p:nvPr>
            <p:ph type="subTitle" idx="1"/>
          </p:nvPr>
        </p:nvSpPr>
        <p:spPr>
          <a:xfrm>
            <a:off x="952426" y="3424911"/>
            <a:ext cx="3965575" cy="913174"/>
          </a:xfrm>
          <a:prstGeom prst="rect">
            <a:avLst/>
          </a:prstGeom>
        </p:spPr>
        <p:txBody>
          <a:bodyPr vert="horz" lIns="0" tIns="0" rIns="0" bIns="0" rtlCol="0" anchor="t">
            <a:normAutofit/>
          </a:bodyPr>
          <a:lstStyle>
            <a:lvl1pPr marL="0" indent="0">
              <a:buNone/>
              <a:defRPr lang="en-GB" sz="2000" spc="-25" baseline="0">
                <a:solidFill>
                  <a:schemeClr val="tx1"/>
                </a:solidFill>
                <a:cs typeface="Arial"/>
              </a:defRPr>
            </a:lvl1pPr>
          </a:lstStyle>
          <a:p>
            <a:pPr lvl="0" defTabSz="586417">
              <a:lnSpc>
                <a:spcPct val="130000"/>
              </a:lnSpc>
              <a:spcBef>
                <a:spcPts val="449"/>
              </a:spcBef>
              <a:spcAft>
                <a:spcPts val="449"/>
              </a:spcAft>
            </a:pPr>
            <a:r>
              <a:rPr lang="en-GB"/>
              <a:t>Click to edit Master subtitle style</a:t>
            </a:r>
          </a:p>
        </p:txBody>
      </p:sp>
      <p:sp>
        <p:nvSpPr>
          <p:cNvPr id="10" name="Espace réservé du contenu 23">
            <a:extLst>
              <a:ext uri="{FF2B5EF4-FFF2-40B4-BE49-F238E27FC236}">
                <a16:creationId xmlns:a16="http://schemas.microsoft.com/office/drawing/2014/main" id="{4837E2FF-8902-43E3-9AA1-CD23377142C3}"/>
              </a:ext>
            </a:extLst>
          </p:cNvPr>
          <p:cNvSpPr>
            <a:spLocks noGrp="1"/>
          </p:cNvSpPr>
          <p:nvPr>
            <p:ph sz="quarter" idx="14" hasCustomPrompt="1"/>
          </p:nvPr>
        </p:nvSpPr>
        <p:spPr>
          <a:xfrm>
            <a:off x="2367805" y="6110431"/>
            <a:ext cx="4525431" cy="391924"/>
          </a:xfrm>
          <a:prstGeom prst="rect">
            <a:avLst/>
          </a:prstGeom>
        </p:spPr>
        <p:txBody>
          <a:bodyPr anchor="ctr" anchorCtr="0"/>
          <a:lstStyle>
            <a:lvl1pPr marL="0" indent="0">
              <a:buNone/>
              <a:defRPr>
                <a:solidFill>
                  <a:schemeClr val="tx1"/>
                </a:solidFill>
              </a:defRPr>
            </a:lvl1pPr>
          </a:lstStyle>
          <a:p>
            <a:pPr lvl="0"/>
            <a:r>
              <a:rPr lang="en-GB" noProof="0"/>
              <a:t>Edit Date</a:t>
            </a:r>
          </a:p>
        </p:txBody>
      </p:sp>
      <p:sp>
        <p:nvSpPr>
          <p:cNvPr id="13" name="Espace réservé du contenu 23">
            <a:extLst>
              <a:ext uri="{FF2B5EF4-FFF2-40B4-BE49-F238E27FC236}">
                <a16:creationId xmlns:a16="http://schemas.microsoft.com/office/drawing/2014/main" id="{BF9CBC0D-F5B0-4055-895F-0D498E5A6AEB}"/>
              </a:ext>
            </a:extLst>
          </p:cNvPr>
          <p:cNvSpPr>
            <a:spLocks noGrp="1"/>
          </p:cNvSpPr>
          <p:nvPr>
            <p:ph sz="quarter" idx="18" hasCustomPrompt="1"/>
          </p:nvPr>
        </p:nvSpPr>
        <p:spPr>
          <a:xfrm>
            <a:off x="2367806" y="5718507"/>
            <a:ext cx="4525430" cy="391924"/>
          </a:xfrm>
          <a:prstGeom prst="rect">
            <a:avLst/>
          </a:prstGeom>
        </p:spPr>
        <p:txBody>
          <a:bodyPr anchor="b" anchorCtr="0"/>
          <a:lstStyle>
            <a:lvl1pPr marL="0" indent="0">
              <a:buNone/>
              <a:defRPr>
                <a:solidFill>
                  <a:schemeClr val="tx1"/>
                </a:solidFill>
              </a:defRPr>
            </a:lvl1pPr>
          </a:lstStyle>
          <a:p>
            <a:pPr lvl="0"/>
            <a:r>
              <a:rPr lang="en-GB" noProof="0"/>
              <a:t>Edit Presenter </a:t>
            </a:r>
          </a:p>
        </p:txBody>
      </p:sp>
    </p:spTree>
    <p:extLst>
      <p:ext uri="{BB962C8B-B14F-4D97-AF65-F5344CB8AC3E}">
        <p14:creationId xmlns:p14="http://schemas.microsoft.com/office/powerpoint/2010/main" val="1815978808"/>
      </p:ext>
    </p:extLst>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with photo strip 1">
    <p:spTree>
      <p:nvGrpSpPr>
        <p:cNvPr id="1" name=""/>
        <p:cNvGrpSpPr/>
        <p:nvPr/>
      </p:nvGrpSpPr>
      <p:grpSpPr>
        <a:xfrm>
          <a:off x="0" y="0"/>
          <a:ext cx="0" cy="0"/>
        </a:xfrm>
      </p:grpSpPr>
      <p:sp>
        <p:nvSpPr>
          <p:cNvPr id="15" name="Picture Placeholder 14">
            <a:extLst>
              <a:ext uri="{FF2B5EF4-FFF2-40B4-BE49-F238E27FC236}">
                <a16:creationId xmlns:a16="http://schemas.microsoft.com/office/drawing/2014/main" id="{58AAE237-FD42-504B-95F1-2F6DF99D43A5}"/>
              </a:ext>
            </a:extLst>
          </p:cNvPr>
          <p:cNvSpPr>
            <a:spLocks noGrp="1"/>
          </p:cNvSpPr>
          <p:nvPr>
            <p:ph type="pic" sz="quarter" idx="10"/>
          </p:nvPr>
        </p:nvSpPr>
        <p:spPr>
          <a:xfrm>
            <a:off x="2" y="0"/>
            <a:ext cx="3658831" cy="2486741"/>
          </a:xfrm>
          <a:custGeom>
            <a:gdLst>
              <a:gd name="connsiteX0" fmla="*/ 0 w 5694056"/>
              <a:gd name="connsiteY0" fmla="*/ 0 h 3877476"/>
              <a:gd name="connsiteX1" fmla="*/ 5694056 w 5694056"/>
              <a:gd name="connsiteY1" fmla="*/ 0 h 3877476"/>
              <a:gd name="connsiteX2" fmla="*/ 3759506 w 5694056"/>
              <a:gd name="connsiteY2" fmla="*/ 3877476 h 3877476"/>
              <a:gd name="connsiteX3" fmla="*/ 0 w 5694056"/>
              <a:gd name="connsiteY3" fmla="*/ 3877476 h 3877476"/>
            </a:gdLst>
            <a:cxnLst>
              <a:cxn ang="0">
                <a:pos x="connsiteX0" y="connsiteY0"/>
              </a:cxn>
              <a:cxn ang="0">
                <a:pos x="connsiteX1" y="connsiteY1"/>
              </a:cxn>
              <a:cxn ang="0">
                <a:pos x="connsiteX2" y="connsiteY2"/>
              </a:cxn>
              <a:cxn ang="0">
                <a:pos x="connsiteX3" y="connsiteY3"/>
              </a:cxn>
            </a:cxnLst>
            <a:rect l="l" t="t" r="r" b="b"/>
            <a:pathLst>
              <a:path w="5694056" h="3877476">
                <a:moveTo>
                  <a:pt x="0" y="0"/>
                </a:moveTo>
                <a:lnTo>
                  <a:pt x="5694056" y="0"/>
                </a:lnTo>
                <a:lnTo>
                  <a:pt x="3759506" y="3877476"/>
                </a:lnTo>
                <a:lnTo>
                  <a:pt x="0" y="3877476"/>
                </a:lnTo>
                <a:close/>
              </a:path>
            </a:pathLst>
          </a:custGeom>
          <a:solidFill>
            <a:schemeClr val="bg2"/>
          </a:solidFill>
        </p:spPr>
        <p:txBody>
          <a:bodyPr wrap="square" anchor="b">
            <a:noAutofit/>
          </a:bodyPr>
          <a:lstStyle/>
          <a:p>
            <a:endParaRPr lang="en-GB"/>
          </a:p>
        </p:txBody>
      </p:sp>
      <p:sp>
        <p:nvSpPr>
          <p:cNvPr id="16" name="Picture Placeholder 15">
            <a:extLst>
              <a:ext uri="{FF2B5EF4-FFF2-40B4-BE49-F238E27FC236}">
                <a16:creationId xmlns:a16="http://schemas.microsoft.com/office/drawing/2014/main" id="{B94CC51D-BBC6-CF42-A93B-A76B35FE926F}"/>
              </a:ext>
            </a:extLst>
          </p:cNvPr>
          <p:cNvSpPr>
            <a:spLocks noGrp="1"/>
          </p:cNvSpPr>
          <p:nvPr>
            <p:ph type="pic" sz="quarter" idx="11"/>
          </p:nvPr>
        </p:nvSpPr>
        <p:spPr>
          <a:xfrm>
            <a:off x="2581440" y="0"/>
            <a:ext cx="4907409" cy="2486741"/>
          </a:xfrm>
          <a:custGeom>
            <a:gdLst>
              <a:gd name="connsiteX0" fmla="*/ 1934550 w 7637156"/>
              <a:gd name="connsiteY0" fmla="*/ 0 h 3877476"/>
              <a:gd name="connsiteX1" fmla="*/ 7637156 w 7637156"/>
              <a:gd name="connsiteY1" fmla="*/ 0 h 3877476"/>
              <a:gd name="connsiteX2" fmla="*/ 5702606 w 7637156"/>
              <a:gd name="connsiteY2" fmla="*/ 3877476 h 3877476"/>
              <a:gd name="connsiteX3" fmla="*/ 0 w 7637156"/>
              <a:gd name="connsiteY3" fmla="*/ 3877476 h 3877476"/>
            </a:gdLst>
            <a:cxnLst>
              <a:cxn ang="0">
                <a:pos x="connsiteX0" y="connsiteY0"/>
              </a:cxn>
              <a:cxn ang="0">
                <a:pos x="connsiteX1" y="connsiteY1"/>
              </a:cxn>
              <a:cxn ang="0">
                <a:pos x="connsiteX2" y="connsiteY2"/>
              </a:cxn>
              <a:cxn ang="0">
                <a:pos x="connsiteX3" y="connsiteY3"/>
              </a:cxn>
            </a:cxnLst>
            <a:rect l="l" t="t" r="r" b="b"/>
            <a:pathLst>
              <a:path w="7637155" h="3877476">
                <a:moveTo>
                  <a:pt x="1934550" y="0"/>
                </a:moveTo>
                <a:lnTo>
                  <a:pt x="7637156" y="0"/>
                </a:lnTo>
                <a:lnTo>
                  <a:pt x="5702606" y="3877476"/>
                </a:lnTo>
                <a:lnTo>
                  <a:pt x="0" y="3877476"/>
                </a:lnTo>
                <a:close/>
              </a:path>
            </a:pathLst>
          </a:custGeom>
          <a:solidFill>
            <a:schemeClr val="bg2"/>
          </a:solidFill>
        </p:spPr>
        <p:txBody>
          <a:bodyPr wrap="square" anchor="b">
            <a:noAutofit/>
          </a:bodyPr>
          <a:lstStyle/>
          <a:p>
            <a:endParaRPr lang="en-GB"/>
          </a:p>
        </p:txBody>
      </p:sp>
      <p:sp>
        <p:nvSpPr>
          <p:cNvPr id="20" name="Picture Placeholder 19">
            <a:extLst>
              <a:ext uri="{FF2B5EF4-FFF2-40B4-BE49-F238E27FC236}">
                <a16:creationId xmlns:a16="http://schemas.microsoft.com/office/drawing/2014/main" id="{CB3472AD-7013-E947-89AA-5E428B06D009}"/>
              </a:ext>
            </a:extLst>
          </p:cNvPr>
          <p:cNvSpPr>
            <a:spLocks noGrp="1"/>
          </p:cNvSpPr>
          <p:nvPr>
            <p:ph type="pic" sz="quarter" idx="13"/>
          </p:nvPr>
        </p:nvSpPr>
        <p:spPr>
          <a:xfrm>
            <a:off x="10241469" y="0"/>
            <a:ext cx="1950531" cy="2486741"/>
          </a:xfrm>
          <a:custGeom>
            <a:gdLst>
              <a:gd name="connsiteX0" fmla="*/ 1934550 w 3035514"/>
              <a:gd name="connsiteY0" fmla="*/ 0 h 3877476"/>
              <a:gd name="connsiteX1" fmla="*/ 3035514 w 3035514"/>
              <a:gd name="connsiteY1" fmla="*/ 0 h 3877476"/>
              <a:gd name="connsiteX2" fmla="*/ 3035514 w 3035514"/>
              <a:gd name="connsiteY2" fmla="*/ 3877476 h 3877476"/>
              <a:gd name="connsiteX3" fmla="*/ 0 w 3035514"/>
              <a:gd name="connsiteY3" fmla="*/ 3877476 h 3877476"/>
            </a:gdLst>
            <a:cxnLst>
              <a:cxn ang="0">
                <a:pos x="connsiteX0" y="connsiteY0"/>
              </a:cxn>
              <a:cxn ang="0">
                <a:pos x="connsiteX1" y="connsiteY1"/>
              </a:cxn>
              <a:cxn ang="0">
                <a:pos x="connsiteX2" y="connsiteY2"/>
              </a:cxn>
              <a:cxn ang="0">
                <a:pos x="connsiteX3" y="connsiteY3"/>
              </a:cxn>
            </a:cxnLst>
            <a:rect l="l" t="t" r="r" b="b"/>
            <a:pathLst>
              <a:path w="3035514" h="3877476">
                <a:moveTo>
                  <a:pt x="1934550" y="0"/>
                </a:moveTo>
                <a:lnTo>
                  <a:pt x="3035514" y="0"/>
                </a:lnTo>
                <a:lnTo>
                  <a:pt x="3035514" y="3877476"/>
                </a:lnTo>
                <a:lnTo>
                  <a:pt x="0" y="3877476"/>
                </a:lnTo>
                <a:close/>
              </a:path>
            </a:pathLst>
          </a:custGeom>
          <a:solidFill>
            <a:schemeClr val="bg2"/>
          </a:solidFill>
        </p:spPr>
        <p:txBody>
          <a:bodyPr wrap="square" anchor="b">
            <a:noAutofit/>
          </a:bodyPr>
          <a:lstStyle/>
          <a:p>
            <a:endParaRPr lang="en-GB"/>
          </a:p>
        </p:txBody>
      </p:sp>
      <p:sp>
        <p:nvSpPr>
          <p:cNvPr id="17" name="Picture Placeholder 16">
            <a:extLst>
              <a:ext uri="{FF2B5EF4-FFF2-40B4-BE49-F238E27FC236}">
                <a16:creationId xmlns:a16="http://schemas.microsoft.com/office/drawing/2014/main" id="{1C2C652C-F614-0E4C-B9B1-FDB83C3288AF}"/>
              </a:ext>
            </a:extLst>
          </p:cNvPr>
          <p:cNvSpPr>
            <a:spLocks noGrp="1"/>
          </p:cNvSpPr>
          <p:nvPr>
            <p:ph type="pic" sz="quarter" idx="12"/>
          </p:nvPr>
        </p:nvSpPr>
        <p:spPr>
          <a:xfrm>
            <a:off x="6411454" y="1"/>
            <a:ext cx="4907409" cy="2494692"/>
          </a:xfrm>
          <a:custGeom>
            <a:gdLst>
              <a:gd name="connsiteX0" fmla="*/ 1934550 w 7637156"/>
              <a:gd name="connsiteY0" fmla="*/ 0 h 3877476"/>
              <a:gd name="connsiteX1" fmla="*/ 7637156 w 7637156"/>
              <a:gd name="connsiteY1" fmla="*/ 0 h 3877476"/>
              <a:gd name="connsiteX2" fmla="*/ 5702606 w 7637156"/>
              <a:gd name="connsiteY2" fmla="*/ 3877476 h 3877476"/>
              <a:gd name="connsiteX3" fmla="*/ 0 w 7637156"/>
              <a:gd name="connsiteY3" fmla="*/ 3877476 h 3877476"/>
            </a:gdLst>
            <a:cxnLst>
              <a:cxn ang="0">
                <a:pos x="connsiteX0" y="connsiteY0"/>
              </a:cxn>
              <a:cxn ang="0">
                <a:pos x="connsiteX1" y="connsiteY1"/>
              </a:cxn>
              <a:cxn ang="0">
                <a:pos x="connsiteX2" y="connsiteY2"/>
              </a:cxn>
              <a:cxn ang="0">
                <a:pos x="connsiteX3" y="connsiteY3"/>
              </a:cxn>
            </a:cxnLst>
            <a:rect l="l" t="t" r="r" b="b"/>
            <a:pathLst>
              <a:path w="7637155" h="3877476">
                <a:moveTo>
                  <a:pt x="1934550" y="0"/>
                </a:moveTo>
                <a:lnTo>
                  <a:pt x="7637156" y="0"/>
                </a:lnTo>
                <a:lnTo>
                  <a:pt x="5702606" y="3877476"/>
                </a:lnTo>
                <a:lnTo>
                  <a:pt x="0" y="3877476"/>
                </a:lnTo>
                <a:close/>
              </a:path>
            </a:pathLst>
          </a:custGeom>
          <a:solidFill>
            <a:schemeClr val="bg2"/>
          </a:solidFill>
        </p:spPr>
        <p:txBody>
          <a:bodyPr wrap="square" anchor="b">
            <a:noAutofit/>
          </a:bodyPr>
          <a:lstStyle/>
          <a:p>
            <a:endParaRPr lang="en-GB"/>
          </a:p>
        </p:txBody>
      </p:sp>
      <p:sp>
        <p:nvSpPr>
          <p:cNvPr id="29" name="Freeform 28">
            <a:extLst>
              <a:ext uri="{FF2B5EF4-FFF2-40B4-BE49-F238E27FC236}">
                <a16:creationId xmlns:a16="http://schemas.microsoft.com/office/drawing/2014/main" id="{549C9F43-B614-D246-9098-DCE10DDBF610}"/>
              </a:ext>
            </a:extLst>
          </p:cNvPr>
          <p:cNvSpPr/>
          <p:nvPr userDrawn="1"/>
        </p:nvSpPr>
        <p:spPr>
          <a:xfrm flipH="1">
            <a:off x="-1" y="2486741"/>
            <a:ext cx="10078235" cy="4371259"/>
          </a:xfrm>
          <a:custGeom>
            <a:gdLst>
              <a:gd name="connsiteX0" fmla="*/ 15671880 w 15671880"/>
              <a:gd name="connsiteY0" fmla="*/ 0 h 6815924"/>
              <a:gd name="connsiteX1" fmla="*/ 0 w 15671880"/>
              <a:gd name="connsiteY1" fmla="*/ 0 h 6815924"/>
              <a:gd name="connsiteX2" fmla="*/ 3400601 w 15671880"/>
              <a:gd name="connsiteY2" fmla="*/ 6815924 h 6815924"/>
              <a:gd name="connsiteX3" fmla="*/ 15671880 w 15671880"/>
              <a:gd name="connsiteY3" fmla="*/ 6815924 h 6815924"/>
              <a:gd name="connsiteX4" fmla="*/ 15671880 w 15671880"/>
              <a:gd name="connsiteY4" fmla="*/ 0 h 6815924"/>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671880" h="6815924">
                <a:moveTo>
                  <a:pt x="15671880" y="0"/>
                </a:moveTo>
                <a:lnTo>
                  <a:pt x="0" y="0"/>
                </a:lnTo>
                <a:lnTo>
                  <a:pt x="3400601" y="6815924"/>
                </a:lnTo>
                <a:lnTo>
                  <a:pt x="15671880" y="6815924"/>
                </a:lnTo>
                <a:lnTo>
                  <a:pt x="156718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8527" tIns="138527" rIns="138527" bIns="138527" rtlCol="0" anchor="t"/>
          <a:lstStyle/>
          <a:p>
            <a:pPr algn="l">
              <a:lnSpc>
                <a:spcPct val="125000"/>
              </a:lnSpc>
            </a:pPr>
            <a:endParaRPr lang="en-GB" sz="1539"/>
          </a:p>
        </p:txBody>
      </p:sp>
      <p:sp>
        <p:nvSpPr>
          <p:cNvPr id="34" name="Text Placeholder 32">
            <a:extLst>
              <a:ext uri="{FF2B5EF4-FFF2-40B4-BE49-F238E27FC236}">
                <a16:creationId xmlns:a16="http://schemas.microsoft.com/office/drawing/2014/main" id="{69A2A308-CD27-B347-8107-ED13F95E0A45}"/>
              </a:ext>
            </a:extLst>
          </p:cNvPr>
          <p:cNvSpPr>
            <a:spLocks noGrp="1"/>
          </p:cNvSpPr>
          <p:nvPr>
            <p:ph type="body" sz="quarter" idx="14" hasCustomPrompt="1"/>
          </p:nvPr>
        </p:nvSpPr>
        <p:spPr>
          <a:xfrm>
            <a:off x="587568" y="3140876"/>
            <a:ext cx="7785966" cy="2487245"/>
          </a:xfrm>
          <a:prstGeom prst="rect">
            <a:avLst/>
          </a:prstGeom>
        </p:spPr>
        <p:txBody>
          <a:bodyPr anchor="ctr"/>
          <a:lstStyle>
            <a:lvl1pPr marL="0" indent="0">
              <a:lnSpc>
                <a:spcPct val="90000"/>
              </a:lnSpc>
              <a:buNone/>
              <a:defRPr sz="3200" b="1" spc="-30" baseline="0">
                <a:solidFill>
                  <a:schemeClr val="accent1"/>
                </a:solidFill>
              </a:defRPr>
            </a:lvl1pPr>
            <a:lvl2pPr marL="296948" indent="-285750">
              <a:buFont typeface="Arial" panose="020b0604020202020204" pitchFamily="34" charset="0"/>
              <a:buChar char="•"/>
              <a:defRPr lang="en-GB" sz="1800" kern="1200" spc="-25" baseline="0" smtClean="0">
                <a:solidFill>
                  <a:schemeClr val="tx1"/>
                </a:solidFill>
                <a:latin typeface="+mn-lt"/>
                <a:ea typeface="+mn-ea"/>
                <a:cs typeface="Arial"/>
              </a:defRPr>
            </a:lvl2pPr>
            <a:lvl3pPr marL="206672" indent="-195472">
              <a:buClr>
                <a:schemeClr val="accent1"/>
              </a:buClr>
              <a:buSzPct val="120000"/>
              <a:buFont typeface="Arial" panose="020b0604020202020204" pitchFamily="34" charset="0"/>
              <a:buChar char="•"/>
              <a:defRPr lang="en-GB" sz="1800" kern="1200" spc="-25" baseline="0" smtClean="0">
                <a:solidFill>
                  <a:schemeClr val="tx1"/>
                </a:solidFill>
                <a:latin typeface="+mn-lt"/>
                <a:ea typeface="+mn-ea"/>
                <a:cs typeface="Arial"/>
              </a:defRPr>
            </a:lvl3pPr>
            <a:lvl4pPr marL="11198" indent="0">
              <a:buClr>
                <a:schemeClr val="accent3"/>
              </a:buClr>
              <a:buSzPct val="120000"/>
              <a:buNone/>
              <a:defRPr lang="en-GB" sz="1600" b="0" kern="1200" spc="-25" baseline="0" smtClean="0">
                <a:solidFill>
                  <a:schemeClr val="tx1"/>
                </a:solidFill>
                <a:latin typeface="+mn-lt"/>
                <a:ea typeface="+mn-ea"/>
                <a:cs typeface="Arial"/>
              </a:defRPr>
            </a:lvl4pPr>
            <a:lvl5pPr marL="232124" indent="-220925">
              <a:buClr>
                <a:schemeClr val="accent1"/>
              </a:buClr>
              <a:buSzPct val="120000"/>
              <a:buFont typeface="Arial" panose="020b0604020202020204" pitchFamily="34" charset="0"/>
              <a:buChar char="•"/>
              <a:defRPr lang="en-GB" sz="1600" b="0" kern="1200" spc="-25">
                <a:solidFill>
                  <a:schemeClr val="tx1"/>
                </a:solidFill>
                <a:latin typeface="+mn-lt"/>
                <a:ea typeface="+mn-ea"/>
                <a:cs typeface="+mn-cs"/>
              </a:defRPr>
            </a:lvl5pPr>
          </a:lstStyle>
          <a:p>
            <a:r>
              <a:rPr lang="en-GB" noProof="0"/>
              <a:t>Click to edit your title</a:t>
            </a:r>
            <a:endParaRPr lang="en-GB"/>
          </a:p>
          <a:p>
            <a:pPr lvl="2"/>
            <a:r>
              <a:rPr lang="en-GB"/>
              <a:t>Font 18: Edit text</a:t>
            </a:r>
          </a:p>
          <a:p>
            <a:pPr lvl="2"/>
            <a:r>
              <a:rPr lang="en-GB"/>
              <a:t>Font 18: Edit text</a:t>
            </a:r>
          </a:p>
          <a:p>
            <a:pPr lvl="4"/>
            <a:endParaRPr lang="en-GB"/>
          </a:p>
        </p:txBody>
      </p:sp>
      <p:sp>
        <p:nvSpPr>
          <p:cNvPr id="2" name="Date Placeholder 1">
            <a:extLst>
              <a:ext uri="{FF2B5EF4-FFF2-40B4-BE49-F238E27FC236}">
                <a16:creationId xmlns:a16="http://schemas.microsoft.com/office/drawing/2014/main" id="{5AF3363E-DEEA-A340-B3A1-E1195B772B46}"/>
              </a:ext>
            </a:extLst>
          </p:cNvPr>
          <p:cNvSpPr>
            <a:spLocks noGrp="1"/>
          </p:cNvSpPr>
          <p:nvPr>
            <p:ph type="dt" sz="half" idx="15"/>
          </p:nvPr>
        </p:nvSpPr>
        <p:spPr/>
        <p:txBody>
          <a:bodyPr/>
          <a:lstStyle/>
          <a:p>
            <a:fld id="{40E98D3B-4752-4031-BD48-33B4DDB22906}" type="datetime3">
              <a:rPr lang="en-GB" smtClean="0"/>
              <a:t>30 May, 2023</a:t>
            </a:fld>
            <a:endParaRPr lang="en-GB"/>
          </a:p>
        </p:txBody>
      </p:sp>
      <p:sp>
        <p:nvSpPr>
          <p:cNvPr id="4" name="Slide Number Placeholder 3">
            <a:extLst>
              <a:ext uri="{FF2B5EF4-FFF2-40B4-BE49-F238E27FC236}">
                <a16:creationId xmlns:a16="http://schemas.microsoft.com/office/drawing/2014/main" id="{A2F524B0-5091-C34D-A2F7-1C488D15FA8F}"/>
              </a:ext>
            </a:extLst>
          </p:cNvPr>
          <p:cNvSpPr>
            <a:spLocks noGrp="1"/>
          </p:cNvSpPr>
          <p:nvPr>
            <p:ph type="sldNum" sz="quarter" idx="17"/>
          </p:nvPr>
        </p:nvSpPr>
        <p:spPr/>
        <p:txBody>
          <a:bodyPr/>
          <a:lstStyle/>
          <a:p>
            <a:r>
              <a:rPr lang="en-GB"/>
              <a:t>Slide </a:t>
            </a:r>
            <a:fld id="{71782E05-F7E8-6C4E-A44E-0C6720C54612}" type="slidenum">
              <a:rPr lang="en-GB" smtClean="0"/>
              <a:t>‹#›</a:t>
            </a:fld>
            <a:endParaRPr lang="en-GB"/>
          </a:p>
        </p:txBody>
      </p:sp>
    </p:spTree>
    <p:extLst>
      <p:ext uri="{BB962C8B-B14F-4D97-AF65-F5344CB8AC3E}">
        <p14:creationId xmlns:p14="http://schemas.microsoft.com/office/powerpoint/2010/main" val="1621827513"/>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with photo strip 2">
    <p:spTree>
      <p:nvGrpSpPr>
        <p:cNvPr id="1" name=""/>
        <p:cNvGrpSpPr/>
        <p:nvPr/>
      </p:nvGrpSpPr>
      <p:grpSpPr>
        <a:xfrm>
          <a:off x="0" y="0"/>
          <a:ext cx="0" cy="0"/>
        </a:xfrm>
      </p:grpSpPr>
      <p:sp>
        <p:nvSpPr>
          <p:cNvPr id="25" name="Freeform 24">
            <a:extLst>
              <a:ext uri="{FF2B5EF4-FFF2-40B4-BE49-F238E27FC236}">
                <a16:creationId xmlns:a16="http://schemas.microsoft.com/office/drawing/2014/main" id="{D35E99C3-92D7-F649-A693-BA28B7FD03B2}"/>
              </a:ext>
            </a:extLst>
          </p:cNvPr>
          <p:cNvSpPr/>
          <p:nvPr userDrawn="1"/>
        </p:nvSpPr>
        <p:spPr>
          <a:xfrm>
            <a:off x="8054555" y="2486741"/>
            <a:ext cx="4137445" cy="4371259"/>
          </a:xfrm>
          <a:custGeom>
            <a:gdLst>
              <a:gd name="connsiteX0" fmla="*/ 3400601 w 6438900"/>
              <a:gd name="connsiteY0" fmla="*/ 0 h 6815924"/>
              <a:gd name="connsiteX1" fmla="*/ 6438900 w 6438900"/>
              <a:gd name="connsiteY1" fmla="*/ 0 h 6815924"/>
              <a:gd name="connsiteX2" fmla="*/ 6438900 w 6438900"/>
              <a:gd name="connsiteY2" fmla="*/ 6815924 h 6815924"/>
              <a:gd name="connsiteX3" fmla="*/ 0 w 6438900"/>
              <a:gd name="connsiteY3" fmla="*/ 6815924 h 6815924"/>
              <a:gd name="connsiteX4" fmla="*/ 3400601 w 6438900"/>
              <a:gd name="connsiteY4" fmla="*/ 0 h 6815924"/>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38900" h="6815924">
                <a:moveTo>
                  <a:pt x="3400601" y="0"/>
                </a:moveTo>
                <a:lnTo>
                  <a:pt x="6438900" y="0"/>
                </a:lnTo>
                <a:lnTo>
                  <a:pt x="6438900" y="6815924"/>
                </a:lnTo>
                <a:lnTo>
                  <a:pt x="0" y="6815924"/>
                </a:lnTo>
                <a:lnTo>
                  <a:pt x="34006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8527" tIns="138527" rIns="138527" bIns="138527" rtlCol="0" anchor="t"/>
          <a:lstStyle/>
          <a:p>
            <a:pPr algn="l">
              <a:lnSpc>
                <a:spcPct val="125000"/>
              </a:lnSpc>
            </a:pPr>
            <a:endParaRPr lang="en-GB" sz="1539"/>
          </a:p>
        </p:txBody>
      </p:sp>
      <p:sp>
        <p:nvSpPr>
          <p:cNvPr id="15" name="Picture Placeholder 14">
            <a:extLst>
              <a:ext uri="{FF2B5EF4-FFF2-40B4-BE49-F238E27FC236}">
                <a16:creationId xmlns:a16="http://schemas.microsoft.com/office/drawing/2014/main" id="{58AAE237-FD42-504B-95F1-2F6DF99D43A5}"/>
              </a:ext>
            </a:extLst>
          </p:cNvPr>
          <p:cNvSpPr>
            <a:spLocks noGrp="1"/>
          </p:cNvSpPr>
          <p:nvPr>
            <p:ph type="pic" sz="quarter" idx="10"/>
          </p:nvPr>
        </p:nvSpPr>
        <p:spPr>
          <a:xfrm>
            <a:off x="1491" y="0"/>
            <a:ext cx="3658831" cy="2032716"/>
          </a:xfrm>
          <a:custGeom>
            <a:gdLst>
              <a:gd name="connsiteX0" fmla="*/ 0 w 5694056"/>
              <a:gd name="connsiteY0" fmla="*/ 0 h 3169533"/>
              <a:gd name="connsiteX1" fmla="*/ 5694056 w 5694056"/>
              <a:gd name="connsiteY1" fmla="*/ 0 h 3169533"/>
              <a:gd name="connsiteX2" fmla="*/ 4135030 w 5694056"/>
              <a:gd name="connsiteY2" fmla="*/ 3159631 h 3169533"/>
              <a:gd name="connsiteX3" fmla="*/ 4941 w 5694056"/>
              <a:gd name="connsiteY3" fmla="*/ 3169533 h 3169533"/>
              <a:gd name="connsiteX4" fmla="*/ 0 w 5694056"/>
              <a:gd name="connsiteY4" fmla="*/ 0 h 316953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694056" h="3169533">
                <a:moveTo>
                  <a:pt x="0" y="0"/>
                </a:moveTo>
                <a:lnTo>
                  <a:pt x="5694056" y="0"/>
                </a:lnTo>
                <a:lnTo>
                  <a:pt x="4135030" y="3159631"/>
                </a:lnTo>
                <a:lnTo>
                  <a:pt x="4941" y="3169533"/>
                </a:lnTo>
                <a:cubicBezTo>
                  <a:pt x="4941" y="1877041"/>
                  <a:pt x="0" y="1292492"/>
                  <a:pt x="0" y="0"/>
                </a:cubicBezTo>
                <a:close/>
              </a:path>
            </a:pathLst>
          </a:custGeom>
          <a:solidFill>
            <a:schemeClr val="bg2"/>
          </a:solidFill>
        </p:spPr>
        <p:txBody>
          <a:bodyPr wrap="square" anchor="b">
            <a:noAutofit/>
          </a:bodyPr>
          <a:lstStyle/>
          <a:p>
            <a:endParaRPr lang="en-GB"/>
          </a:p>
        </p:txBody>
      </p:sp>
      <p:sp>
        <p:nvSpPr>
          <p:cNvPr id="16" name="Picture Placeholder 15">
            <a:extLst>
              <a:ext uri="{FF2B5EF4-FFF2-40B4-BE49-F238E27FC236}">
                <a16:creationId xmlns:a16="http://schemas.microsoft.com/office/drawing/2014/main" id="{B94CC51D-BBC6-CF42-A93B-A76B35FE926F}"/>
              </a:ext>
            </a:extLst>
          </p:cNvPr>
          <p:cNvSpPr>
            <a:spLocks noGrp="1"/>
          </p:cNvSpPr>
          <p:nvPr>
            <p:ph type="pic" sz="quarter" idx="11"/>
          </p:nvPr>
        </p:nvSpPr>
        <p:spPr>
          <a:xfrm>
            <a:off x="2812028" y="0"/>
            <a:ext cx="4676821" cy="2033517"/>
          </a:xfrm>
          <a:custGeom>
            <a:gdLst>
              <a:gd name="connsiteX0" fmla="*/ 1575697 w 7278303"/>
              <a:gd name="connsiteY0" fmla="*/ 0 h 3170782"/>
              <a:gd name="connsiteX1" fmla="*/ 7278303 w 7278303"/>
              <a:gd name="connsiteY1" fmla="*/ 0 h 3170782"/>
              <a:gd name="connsiteX2" fmla="*/ 5714980 w 7278303"/>
              <a:gd name="connsiteY2" fmla="*/ 3170782 h 3170782"/>
              <a:gd name="connsiteX3" fmla="*/ 0 w 7278303"/>
              <a:gd name="connsiteY3" fmla="*/ 3170780 h 3170782"/>
              <a:gd name="connsiteX4" fmla="*/ 1575697 w 7278303"/>
              <a:gd name="connsiteY4" fmla="*/ 0 h 3170782"/>
            </a:gdLst>
            <a:cxnLst>
              <a:cxn ang="0">
                <a:pos x="connsiteX0" y="connsiteY0"/>
              </a:cxn>
              <a:cxn ang="0">
                <a:pos x="connsiteX1" y="connsiteY1"/>
              </a:cxn>
              <a:cxn ang="0">
                <a:pos x="connsiteX2" y="connsiteY2"/>
              </a:cxn>
              <a:cxn ang="0">
                <a:pos x="connsiteX3" y="connsiteY3"/>
              </a:cxn>
              <a:cxn ang="0">
                <a:pos x="connsiteX4" y="connsiteY4"/>
              </a:cxn>
            </a:cxnLst>
            <a:rect l="l" t="t" r="r" b="b"/>
            <a:pathLst>
              <a:path w="7278303" h="3170782">
                <a:moveTo>
                  <a:pt x="1575697" y="0"/>
                </a:moveTo>
                <a:lnTo>
                  <a:pt x="7278303" y="0"/>
                </a:lnTo>
                <a:lnTo>
                  <a:pt x="5714980" y="3170782"/>
                </a:lnTo>
                <a:lnTo>
                  <a:pt x="0" y="3170780"/>
                </a:lnTo>
                <a:lnTo>
                  <a:pt x="1575697" y="0"/>
                </a:lnTo>
                <a:close/>
              </a:path>
            </a:pathLst>
          </a:custGeom>
          <a:solidFill>
            <a:schemeClr val="bg2"/>
          </a:solidFill>
        </p:spPr>
        <p:txBody>
          <a:bodyPr wrap="square" anchor="b">
            <a:noAutofit/>
          </a:bodyPr>
          <a:lstStyle/>
          <a:p>
            <a:endParaRPr lang="en-GB"/>
          </a:p>
        </p:txBody>
      </p:sp>
      <p:sp>
        <p:nvSpPr>
          <p:cNvPr id="20" name="Picture Placeholder 19">
            <a:extLst>
              <a:ext uri="{FF2B5EF4-FFF2-40B4-BE49-F238E27FC236}">
                <a16:creationId xmlns:a16="http://schemas.microsoft.com/office/drawing/2014/main" id="{CB3472AD-7013-E947-89AA-5E428B06D009}"/>
              </a:ext>
            </a:extLst>
          </p:cNvPr>
          <p:cNvSpPr>
            <a:spLocks noGrp="1"/>
          </p:cNvSpPr>
          <p:nvPr>
            <p:ph type="pic" sz="quarter" idx="13"/>
          </p:nvPr>
        </p:nvSpPr>
        <p:spPr>
          <a:xfrm>
            <a:off x="10467955" y="0"/>
            <a:ext cx="1721412" cy="2034857"/>
          </a:xfrm>
          <a:custGeom>
            <a:gdLst>
              <a:gd name="connsiteX0" fmla="*/ 1570518 w 2679757"/>
              <a:gd name="connsiteY0" fmla="*/ 0 h 3172871"/>
              <a:gd name="connsiteX1" fmla="*/ 2671482 w 2679757"/>
              <a:gd name="connsiteY1" fmla="*/ 0 h 3172871"/>
              <a:gd name="connsiteX2" fmla="*/ 2679757 w 2679757"/>
              <a:gd name="connsiteY2" fmla="*/ 3164582 h 3172871"/>
              <a:gd name="connsiteX3" fmla="*/ 0 w 2679757"/>
              <a:gd name="connsiteY3" fmla="*/ 3172871 h 3172871"/>
              <a:gd name="connsiteX4" fmla="*/ 1570518 w 2679757"/>
              <a:gd name="connsiteY4" fmla="*/ 0 h 317287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679757" h="3172871">
                <a:moveTo>
                  <a:pt x="1570518" y="0"/>
                </a:moveTo>
                <a:lnTo>
                  <a:pt x="2671482" y="0"/>
                </a:lnTo>
                <a:cubicBezTo>
                  <a:pt x="2674240" y="1054861"/>
                  <a:pt x="2676999" y="2109721"/>
                  <a:pt x="2679757" y="3164582"/>
                </a:cubicBezTo>
                <a:lnTo>
                  <a:pt x="0" y="3172871"/>
                </a:lnTo>
                <a:cubicBezTo>
                  <a:pt x="644850" y="1880379"/>
                  <a:pt x="925668" y="1292492"/>
                  <a:pt x="1570518" y="0"/>
                </a:cubicBezTo>
                <a:close/>
              </a:path>
            </a:pathLst>
          </a:custGeom>
          <a:solidFill>
            <a:schemeClr val="bg2"/>
          </a:solidFill>
        </p:spPr>
        <p:txBody>
          <a:bodyPr wrap="square" anchor="b">
            <a:noAutofit/>
          </a:bodyPr>
          <a:lstStyle/>
          <a:p>
            <a:endParaRPr lang="en-GB"/>
          </a:p>
        </p:txBody>
      </p:sp>
      <p:sp>
        <p:nvSpPr>
          <p:cNvPr id="17" name="Picture Placeholder 16">
            <a:extLst>
              <a:ext uri="{FF2B5EF4-FFF2-40B4-BE49-F238E27FC236}">
                <a16:creationId xmlns:a16="http://schemas.microsoft.com/office/drawing/2014/main" id="{1C2C652C-F614-0E4C-B9B1-FDB83C3288AF}"/>
              </a:ext>
            </a:extLst>
          </p:cNvPr>
          <p:cNvSpPr>
            <a:spLocks noGrp="1"/>
          </p:cNvSpPr>
          <p:nvPr>
            <p:ph type="pic" sz="quarter" idx="12"/>
          </p:nvPr>
        </p:nvSpPr>
        <p:spPr>
          <a:xfrm>
            <a:off x="6649994" y="1"/>
            <a:ext cx="4668870" cy="2033516"/>
          </a:xfrm>
          <a:custGeom>
            <a:gdLst>
              <a:gd name="connsiteX0" fmla="*/ 1563323 w 7265929"/>
              <a:gd name="connsiteY0" fmla="*/ 0 h 3170781"/>
              <a:gd name="connsiteX1" fmla="*/ 7265929 w 7265929"/>
              <a:gd name="connsiteY1" fmla="*/ 0 h 3170781"/>
              <a:gd name="connsiteX2" fmla="*/ 5690232 w 7265929"/>
              <a:gd name="connsiteY2" fmla="*/ 3170781 h 3170781"/>
              <a:gd name="connsiteX3" fmla="*/ 0 w 7265929"/>
              <a:gd name="connsiteY3" fmla="*/ 3170781 h 3170781"/>
              <a:gd name="connsiteX4" fmla="*/ 1563323 w 7265929"/>
              <a:gd name="connsiteY4" fmla="*/ 0 h 31707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7265929" h="3170781">
                <a:moveTo>
                  <a:pt x="1563323" y="0"/>
                </a:moveTo>
                <a:lnTo>
                  <a:pt x="7265929" y="0"/>
                </a:lnTo>
                <a:lnTo>
                  <a:pt x="5690232" y="3170781"/>
                </a:lnTo>
                <a:lnTo>
                  <a:pt x="0" y="3170781"/>
                </a:lnTo>
                <a:lnTo>
                  <a:pt x="1563323" y="0"/>
                </a:lnTo>
                <a:close/>
              </a:path>
            </a:pathLst>
          </a:custGeom>
          <a:solidFill>
            <a:schemeClr val="bg2"/>
          </a:solidFill>
        </p:spPr>
        <p:txBody>
          <a:bodyPr wrap="square" anchor="b">
            <a:noAutofit/>
          </a:bodyPr>
          <a:lstStyle/>
          <a:p>
            <a:endParaRPr lang="en-GB"/>
          </a:p>
        </p:txBody>
      </p:sp>
      <p:sp>
        <p:nvSpPr>
          <p:cNvPr id="2" name="Date Placeholder 1">
            <a:extLst>
              <a:ext uri="{FF2B5EF4-FFF2-40B4-BE49-F238E27FC236}">
                <a16:creationId xmlns:a16="http://schemas.microsoft.com/office/drawing/2014/main" id="{C2BF2003-C7ED-F742-B55A-8F94C6EB147C}"/>
              </a:ext>
            </a:extLst>
          </p:cNvPr>
          <p:cNvSpPr>
            <a:spLocks noGrp="1"/>
          </p:cNvSpPr>
          <p:nvPr>
            <p:ph type="dt" sz="half" idx="15"/>
          </p:nvPr>
        </p:nvSpPr>
        <p:spPr/>
        <p:txBody>
          <a:bodyPr/>
          <a:lstStyle/>
          <a:p>
            <a:fld id="{989F62B9-0C70-466E-8699-212BE854A0FD}" type="datetime3">
              <a:rPr lang="en-GB" smtClean="0"/>
              <a:t>30 May, 2023</a:t>
            </a:fld>
            <a:endParaRPr lang="en-GB"/>
          </a:p>
        </p:txBody>
      </p:sp>
      <p:sp>
        <p:nvSpPr>
          <p:cNvPr id="4" name="Slide Number Placeholder 3">
            <a:extLst>
              <a:ext uri="{FF2B5EF4-FFF2-40B4-BE49-F238E27FC236}">
                <a16:creationId xmlns:a16="http://schemas.microsoft.com/office/drawing/2014/main" id="{31C54928-1F4B-044C-8D42-5615B2EBF7AF}"/>
              </a:ext>
            </a:extLst>
          </p:cNvPr>
          <p:cNvSpPr>
            <a:spLocks noGrp="1"/>
          </p:cNvSpPr>
          <p:nvPr>
            <p:ph type="sldNum" sz="quarter" idx="17"/>
          </p:nvPr>
        </p:nvSpPr>
        <p:spPr/>
        <p:txBody>
          <a:bodyPr/>
          <a:lstStyle/>
          <a:p>
            <a:r>
              <a:rPr lang="en-GB"/>
              <a:t>Slide </a:t>
            </a:r>
            <a:fld id="{71782E05-F7E8-6C4E-A44E-0C6720C54612}" type="slidenum">
              <a:rPr lang="en-GB" smtClean="0"/>
              <a:t>‹#›</a:t>
            </a:fld>
            <a:endParaRPr lang="en-GB"/>
          </a:p>
        </p:txBody>
      </p:sp>
      <p:sp>
        <p:nvSpPr>
          <p:cNvPr id="14" name="Freeform 9">
            <a:extLst>
              <a:ext uri="{FF2B5EF4-FFF2-40B4-BE49-F238E27FC236}">
                <a16:creationId xmlns:a16="http://schemas.microsoft.com/office/drawing/2014/main" id="{286DABDF-7F8D-4FBA-BF46-3A4BB9DA70B8}"/>
              </a:ext>
            </a:extLst>
          </p:cNvPr>
          <p:cNvSpPr/>
          <p:nvPr userDrawn="1"/>
        </p:nvSpPr>
        <p:spPr>
          <a:xfrm>
            <a:off x="-2240" y="2027090"/>
            <a:ext cx="2652565" cy="475611"/>
          </a:xfrm>
          <a:custGeom>
            <a:gdLst>
              <a:gd name="connsiteX0" fmla="*/ 0 w 4136038"/>
              <a:gd name="connsiteY0" fmla="*/ 0 h 740576"/>
              <a:gd name="connsiteX1" fmla="*/ 4136038 w 4136038"/>
              <a:gd name="connsiteY1" fmla="*/ 0 h 740576"/>
              <a:gd name="connsiteX2" fmla="*/ 3764980 w 4136038"/>
              <a:gd name="connsiteY2" fmla="*/ 740576 h 740576"/>
              <a:gd name="connsiteX3" fmla="*/ 0 w 4136038"/>
              <a:gd name="connsiteY3" fmla="*/ 740576 h 740576"/>
              <a:gd name="connsiteX4" fmla="*/ 0 w 4136038"/>
              <a:gd name="connsiteY4" fmla="*/ 0 h 7405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4136038" h="740576">
                <a:moveTo>
                  <a:pt x="0" y="0"/>
                </a:moveTo>
                <a:lnTo>
                  <a:pt x="4136038" y="0"/>
                </a:lnTo>
                <a:lnTo>
                  <a:pt x="3764980" y="740576"/>
                </a:lnTo>
                <a:lnTo>
                  <a:pt x="0" y="74057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8527" tIns="138527" rIns="138527" bIns="138527" rtlCol="0" anchor="ctr"/>
          <a:lstStyle/>
          <a:p>
            <a:pPr algn="l">
              <a:lnSpc>
                <a:spcPct val="125000"/>
              </a:lnSpc>
            </a:pPr>
            <a:endParaRPr lang="en-GB" sz="1539"/>
          </a:p>
        </p:txBody>
      </p:sp>
      <p:sp>
        <p:nvSpPr>
          <p:cNvPr id="18" name="Parallelogram 10">
            <a:extLst>
              <a:ext uri="{FF2B5EF4-FFF2-40B4-BE49-F238E27FC236}">
                <a16:creationId xmlns:a16="http://schemas.microsoft.com/office/drawing/2014/main" id="{0245EAA5-1326-4B9A-B6CD-6B4982465A95}"/>
              </a:ext>
            </a:extLst>
          </p:cNvPr>
          <p:cNvSpPr/>
          <p:nvPr userDrawn="1"/>
        </p:nvSpPr>
        <p:spPr>
          <a:xfrm>
            <a:off x="2579201" y="2027090"/>
            <a:ext cx="3905516" cy="473836"/>
          </a:xfrm>
          <a:prstGeom prst="parallelogram">
            <a:avLst>
              <a:gd name="adj" fmla="val 501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8527" tIns="138527" rIns="138527" bIns="138527" rtlCol="0" anchor="ctr"/>
          <a:lstStyle/>
          <a:p>
            <a:pPr algn="l">
              <a:lnSpc>
                <a:spcPct val="125000"/>
              </a:lnSpc>
            </a:pPr>
            <a:endParaRPr lang="en-GB" sz="1539"/>
          </a:p>
        </p:txBody>
      </p:sp>
      <p:sp>
        <p:nvSpPr>
          <p:cNvPr id="19" name="Parallelogram 11">
            <a:extLst>
              <a:ext uri="{FF2B5EF4-FFF2-40B4-BE49-F238E27FC236}">
                <a16:creationId xmlns:a16="http://schemas.microsoft.com/office/drawing/2014/main" id="{A60149CB-C264-412F-B168-874BE663D907}"/>
              </a:ext>
            </a:extLst>
          </p:cNvPr>
          <p:cNvSpPr/>
          <p:nvPr userDrawn="1"/>
        </p:nvSpPr>
        <p:spPr>
          <a:xfrm>
            <a:off x="6405114" y="2027090"/>
            <a:ext cx="3905515" cy="473836"/>
          </a:xfrm>
          <a:prstGeom prst="parallelogram">
            <a:avLst>
              <a:gd name="adj" fmla="val 501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8527" tIns="138527" rIns="138527" bIns="138527" rtlCol="0" anchor="ctr"/>
          <a:lstStyle/>
          <a:p>
            <a:pPr algn="l">
              <a:lnSpc>
                <a:spcPct val="125000"/>
              </a:lnSpc>
            </a:pPr>
            <a:endParaRPr lang="en-GB" sz="1539"/>
          </a:p>
        </p:txBody>
      </p:sp>
      <p:sp>
        <p:nvSpPr>
          <p:cNvPr id="21" name="Freeform 12">
            <a:extLst>
              <a:ext uri="{FF2B5EF4-FFF2-40B4-BE49-F238E27FC236}">
                <a16:creationId xmlns:a16="http://schemas.microsoft.com/office/drawing/2014/main" id="{2624FA28-E218-4AAA-9ED5-115E10323B1B}"/>
              </a:ext>
            </a:extLst>
          </p:cNvPr>
          <p:cNvSpPr/>
          <p:nvPr userDrawn="1"/>
        </p:nvSpPr>
        <p:spPr>
          <a:xfrm>
            <a:off x="10235131" y="2027090"/>
            <a:ext cx="1954630" cy="475611"/>
          </a:xfrm>
          <a:custGeom>
            <a:gdLst>
              <a:gd name="connsiteX0" fmla="*/ 371058 w 3035514"/>
              <a:gd name="connsiteY0" fmla="*/ 0 h 740576"/>
              <a:gd name="connsiteX1" fmla="*/ 3035514 w 3035514"/>
              <a:gd name="connsiteY1" fmla="*/ 0 h 740576"/>
              <a:gd name="connsiteX2" fmla="*/ 3035514 w 3035514"/>
              <a:gd name="connsiteY2" fmla="*/ 740576 h 740576"/>
              <a:gd name="connsiteX3" fmla="*/ 0 w 3035514"/>
              <a:gd name="connsiteY3" fmla="*/ 740576 h 740576"/>
              <a:gd name="connsiteX4" fmla="*/ 371058 w 3035514"/>
              <a:gd name="connsiteY4" fmla="*/ 0 h 7405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35514" h="740576">
                <a:moveTo>
                  <a:pt x="371058" y="0"/>
                </a:moveTo>
                <a:lnTo>
                  <a:pt x="3035514" y="0"/>
                </a:lnTo>
                <a:lnTo>
                  <a:pt x="3035514" y="740576"/>
                </a:lnTo>
                <a:lnTo>
                  <a:pt x="0" y="740576"/>
                </a:lnTo>
                <a:lnTo>
                  <a:pt x="37105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8527" tIns="138527" rIns="138527" bIns="138527" rtlCol="0" anchor="ctr"/>
          <a:lstStyle/>
          <a:p>
            <a:pPr algn="l">
              <a:lnSpc>
                <a:spcPct val="125000"/>
              </a:lnSpc>
            </a:pPr>
            <a:endParaRPr lang="en-GB" sz="1539"/>
          </a:p>
        </p:txBody>
      </p:sp>
      <p:sp>
        <p:nvSpPr>
          <p:cNvPr id="26" name="TextBox 21">
            <a:extLst>
              <a:ext uri="{FF2B5EF4-FFF2-40B4-BE49-F238E27FC236}">
                <a16:creationId xmlns:a16="http://schemas.microsoft.com/office/drawing/2014/main" id="{33098E15-1B61-48CE-BC06-E9120F6BBC47}"/>
              </a:ext>
            </a:extLst>
          </p:cNvPr>
          <p:cNvSpPr txBox="1"/>
          <p:nvPr userDrawn="1"/>
        </p:nvSpPr>
        <p:spPr>
          <a:xfrm>
            <a:off x="10441542" y="2026434"/>
            <a:ext cx="1736455" cy="468033"/>
          </a:xfrm>
          <a:prstGeom prst="rect">
            <a:avLst/>
          </a:prstGeom>
        </p:spPr>
        <p:txBody>
          <a:bodyPr vert="horz" lIns="0" tIns="0" rIns="0" bIns="0" rtlCol="0" anchor="ctr">
            <a:noAutofit/>
          </a:bodyPr>
          <a:lstStyle>
            <a:lvl1pPr indent="0">
              <a:lnSpc>
                <a:spcPct val="90000"/>
              </a:lnSpc>
              <a:spcBef>
                <a:spcPts val="700"/>
              </a:spcBef>
              <a:spcAft>
                <a:spcPts val="700"/>
              </a:spcAft>
              <a:buFont typeface="Arial" panose="020b0604020202020204" pitchFamily="34" charset="0"/>
              <a:buNone/>
              <a:defRPr lang="en-GB" sz="5000" b="1" spc="-40" baseline="0">
                <a:solidFill>
                  <a:schemeClr val="accent3"/>
                </a:solidFill>
                <a:cs typeface="Arial"/>
              </a:defRPr>
            </a:lvl1pPr>
            <a:lvl2pPr marL="17462" indent="0">
              <a:lnSpc>
                <a:spcPct val="130000"/>
              </a:lnSpc>
              <a:spcBef>
                <a:spcPts val="700"/>
              </a:spcBef>
              <a:spcAft>
                <a:spcPts val="700"/>
              </a:spcAft>
              <a:buClr>
                <a:schemeClr val="accent3"/>
              </a:buClr>
              <a:buSzPct val="110000"/>
              <a:buFont typeface="Arial" panose="020b0604020202020204" pitchFamily="34" charset="0"/>
              <a:buNone/>
              <a:defRPr lang="en-GB" sz="3200" spc="-40" baseline="0" smtClean="0">
                <a:solidFill>
                  <a:schemeClr val="tx2"/>
                </a:solidFill>
                <a:cs typeface="Arial"/>
              </a:defRPr>
            </a:lvl2pPr>
            <a:lvl3pPr marL="322263" indent="-304800">
              <a:lnSpc>
                <a:spcPct val="130000"/>
              </a:lnSpc>
              <a:spcBef>
                <a:spcPts val="700"/>
              </a:spcBef>
              <a:spcAft>
                <a:spcPts val="700"/>
              </a:spcAft>
              <a:buClr>
                <a:schemeClr val="accent3"/>
              </a:buClr>
              <a:buSzPct val="120000"/>
              <a:buFont typeface="Arial" panose="020b0604020202020204" pitchFamily="34" charset="0"/>
              <a:buChar char="•"/>
              <a:defRPr lang="en-GB" sz="3200" b="0" spc="-40" baseline="0" smtClean="0">
                <a:solidFill>
                  <a:schemeClr val="tx2"/>
                </a:solidFill>
                <a:cs typeface="Arial"/>
              </a:defRPr>
            </a:lvl3pPr>
            <a:lvl4pPr marL="17462" indent="0">
              <a:lnSpc>
                <a:spcPct val="130000"/>
              </a:lnSpc>
              <a:spcBef>
                <a:spcPts val="700"/>
              </a:spcBef>
              <a:spcAft>
                <a:spcPts val="700"/>
              </a:spcAft>
              <a:buClr>
                <a:schemeClr val="accent3"/>
              </a:buClr>
              <a:buSzPct val="120000"/>
              <a:buFont typeface="Arial" panose="020b0604020202020204" pitchFamily="34" charset="0"/>
              <a:buNone/>
              <a:defRPr lang="en-GB" sz="2800" b="0" spc="-40" baseline="0" smtClean="0">
                <a:solidFill>
                  <a:schemeClr val="tx2"/>
                </a:solidFill>
                <a:cs typeface="Arial"/>
              </a:defRPr>
            </a:lvl4pPr>
            <a:lvl5pPr marL="361950" lvl="4" indent="-344488">
              <a:lnSpc>
                <a:spcPct val="130000"/>
              </a:lnSpc>
              <a:spcBef>
                <a:spcPts val="700"/>
              </a:spcBef>
              <a:spcAft>
                <a:spcPts val="700"/>
              </a:spcAft>
              <a:buClr>
                <a:schemeClr val="accent3"/>
              </a:buClr>
              <a:buSzPct val="120000"/>
              <a:buFont typeface="Arial" panose="020b0604020202020204" pitchFamily="34" charset="0"/>
              <a:buChar char="•"/>
              <a:defRPr lang="en-GB" sz="2400" b="0" spc="-4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ctr">
              <a:lnSpc>
                <a:spcPct val="80000"/>
              </a:lnSpc>
              <a:spcBef>
                <a:spcPct val="0"/>
              </a:spcBef>
              <a:spcAft>
                <a:spcPct val="0"/>
              </a:spcAft>
            </a:pPr>
            <a:r>
              <a:rPr lang="en-GB" sz="1283">
                <a:solidFill>
                  <a:schemeClr val="bg1"/>
                </a:solidFill>
              </a:rPr>
              <a:t>ENVIRONMENT </a:t>
            </a:r>
          </a:p>
          <a:p>
            <a:pPr lvl="1" algn="ctr">
              <a:lnSpc>
                <a:spcPct val="80000"/>
              </a:lnSpc>
              <a:spcBef>
                <a:spcPct val="0"/>
              </a:spcBef>
              <a:spcAft>
                <a:spcPct val="0"/>
              </a:spcAft>
            </a:pPr>
            <a:r>
              <a:rPr lang="en-GB" sz="1027">
                <a:solidFill>
                  <a:schemeClr val="bg1"/>
                </a:solidFill>
              </a:rPr>
              <a:t>Lorem ipsum dolor sit amet </a:t>
            </a:r>
            <a:endParaRPr lang="en-GB" sz="320">
              <a:solidFill>
                <a:schemeClr val="bg1"/>
              </a:solidFill>
            </a:endParaRPr>
          </a:p>
        </p:txBody>
      </p:sp>
      <p:sp>
        <p:nvSpPr>
          <p:cNvPr id="27" name="Freeform 12">
            <a:extLst>
              <a:ext uri="{FF2B5EF4-FFF2-40B4-BE49-F238E27FC236}">
                <a16:creationId xmlns:a16="http://schemas.microsoft.com/office/drawing/2014/main" id="{207B1A45-6CC0-47CD-9AAF-B0155314AD0A}"/>
              </a:ext>
            </a:extLst>
          </p:cNvPr>
          <p:cNvSpPr/>
          <p:nvPr userDrawn="1"/>
        </p:nvSpPr>
        <p:spPr>
          <a:xfrm>
            <a:off x="10235722" y="2027090"/>
            <a:ext cx="1954630" cy="475611"/>
          </a:xfrm>
          <a:custGeom>
            <a:gdLst>
              <a:gd name="connsiteX0" fmla="*/ 371058 w 3035514"/>
              <a:gd name="connsiteY0" fmla="*/ 0 h 740576"/>
              <a:gd name="connsiteX1" fmla="*/ 3035514 w 3035514"/>
              <a:gd name="connsiteY1" fmla="*/ 0 h 740576"/>
              <a:gd name="connsiteX2" fmla="*/ 3035514 w 3035514"/>
              <a:gd name="connsiteY2" fmla="*/ 740576 h 740576"/>
              <a:gd name="connsiteX3" fmla="*/ 0 w 3035514"/>
              <a:gd name="connsiteY3" fmla="*/ 740576 h 740576"/>
              <a:gd name="connsiteX4" fmla="*/ 371058 w 3035514"/>
              <a:gd name="connsiteY4" fmla="*/ 0 h 7405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35514" h="740576">
                <a:moveTo>
                  <a:pt x="371058" y="0"/>
                </a:moveTo>
                <a:lnTo>
                  <a:pt x="3035514" y="0"/>
                </a:lnTo>
                <a:lnTo>
                  <a:pt x="3035514" y="740576"/>
                </a:lnTo>
                <a:lnTo>
                  <a:pt x="0" y="740576"/>
                </a:lnTo>
                <a:lnTo>
                  <a:pt x="37105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8527" tIns="138527" rIns="138527" bIns="138527" rtlCol="0" anchor="ctr"/>
          <a:lstStyle/>
          <a:p>
            <a:pPr algn="l">
              <a:lnSpc>
                <a:spcPct val="125000"/>
              </a:lnSpc>
            </a:pPr>
            <a:endParaRPr lang="en-GB" sz="1539"/>
          </a:p>
        </p:txBody>
      </p:sp>
      <p:sp>
        <p:nvSpPr>
          <p:cNvPr id="29" name="Title 5">
            <a:extLst>
              <a:ext uri="{FF2B5EF4-FFF2-40B4-BE49-F238E27FC236}">
                <a16:creationId xmlns:a16="http://schemas.microsoft.com/office/drawing/2014/main" id="{47958E1B-7528-411C-825D-9263AC03C12A}"/>
              </a:ext>
            </a:extLst>
          </p:cNvPr>
          <p:cNvSpPr>
            <a:spLocks noGrp="1"/>
          </p:cNvSpPr>
          <p:nvPr>
            <p:ph type="title"/>
          </p:nvPr>
        </p:nvSpPr>
        <p:spPr>
          <a:xfrm>
            <a:off x="587375" y="2796363"/>
            <a:ext cx="8485774" cy="638747"/>
          </a:xfrm>
        </p:spPr>
        <p:txBody>
          <a:bodyPr/>
          <a:lstStyle/>
          <a:p>
            <a:r>
              <a:rPr lang="en-GB"/>
              <a:t>Click to edit Master title style</a:t>
            </a:r>
          </a:p>
        </p:txBody>
      </p:sp>
      <p:sp>
        <p:nvSpPr>
          <p:cNvPr id="30" name="Content Placeholder 2">
            <a:extLst>
              <a:ext uri="{FF2B5EF4-FFF2-40B4-BE49-F238E27FC236}">
                <a16:creationId xmlns:a16="http://schemas.microsoft.com/office/drawing/2014/main" id="{1870FFFE-7A84-47FB-86E5-809B84442AD1}"/>
              </a:ext>
            </a:extLst>
          </p:cNvPr>
          <p:cNvSpPr>
            <a:spLocks noGrp="1"/>
          </p:cNvSpPr>
          <p:nvPr>
            <p:ph idx="1" hasCustomPrompt="1"/>
          </p:nvPr>
        </p:nvSpPr>
        <p:spPr>
          <a:xfrm>
            <a:off x="587376" y="3524542"/>
            <a:ext cx="8485774" cy="2004382"/>
          </a:xfrm>
          <a:prstGeom prst="rect">
            <a:avLst/>
          </a:prstGeom>
        </p:spPr>
        <p:txBody>
          <a:bodyPr/>
          <a:lstStyle>
            <a:lvl1pPr>
              <a:defRPr/>
            </a:lvl1pPr>
            <a:lvl2pPr>
              <a:defRPr/>
            </a:lvl2pPr>
          </a:lstStyle>
          <a:p>
            <a:pPr marL="0" indent="0">
              <a:buNone/>
            </a:pPr>
            <a:r>
              <a:rPr lang="en-GB"/>
              <a:t>Duis mollis, est non commodo luctus, nisi erat porttitor ligula, eget lacinia odio sem nec elit. Nullam id dolor id nibh ultricies vehicula ut id elit. Donec id elit non mi Porta gravida at eget metus. Maecenas sed diam sit amet non magna.</a:t>
            </a:r>
          </a:p>
          <a:p>
            <a:r>
              <a:rPr lang="en-GB" err="1"/>
              <a:t>Risus Fusce Dapibus Tortor</a:t>
            </a:r>
            <a:endParaRPr lang="en-GB"/>
          </a:p>
          <a:p>
            <a:pPr lvl="1"/>
            <a:r>
              <a:rPr lang="en-GB"/>
              <a:t>Ipsum Sit Pellentesque Lorem</a:t>
            </a:r>
          </a:p>
        </p:txBody>
      </p:sp>
      <p:sp>
        <p:nvSpPr>
          <p:cNvPr id="7" name="Espace réservé du texte 6">
            <a:extLst>
              <a:ext uri="{FF2B5EF4-FFF2-40B4-BE49-F238E27FC236}">
                <a16:creationId xmlns:a16="http://schemas.microsoft.com/office/drawing/2014/main" id="{E7AAE91B-03D5-48B0-A4E3-C63957F2B294}"/>
              </a:ext>
            </a:extLst>
          </p:cNvPr>
          <p:cNvSpPr>
            <a:spLocks noGrp="1"/>
          </p:cNvSpPr>
          <p:nvPr>
            <p:ph type="body" sz="quarter" idx="22"/>
          </p:nvPr>
        </p:nvSpPr>
        <p:spPr>
          <a:xfrm>
            <a:off x="117476" y="2033518"/>
            <a:ext cx="2202382" cy="460950"/>
          </a:xfrm>
        </p:spPr>
        <p:txBody>
          <a:bodyPr anchor="ctr" anchorCtr="0">
            <a:normAutofit/>
          </a:bodyPr>
          <a:lstStyle>
            <a:lvl1pPr marL="0" indent="0" algn="ctr">
              <a:buNone/>
              <a:defRPr sz="1600">
                <a:solidFill>
                  <a:schemeClr val="bg1"/>
                </a:solidFill>
              </a:defRPr>
            </a:lvl1pPr>
          </a:lstStyle>
          <a:p>
            <a:pPr lvl="0"/>
            <a:r>
              <a:rPr lang="fr-FR"/>
              <a:t>Cliquez pour modifier</a:t>
            </a:r>
            <a:endParaRPr lang="en-GB"/>
          </a:p>
        </p:txBody>
      </p:sp>
      <p:sp>
        <p:nvSpPr>
          <p:cNvPr id="36" name="Espace réservé du texte 6">
            <a:extLst>
              <a:ext uri="{FF2B5EF4-FFF2-40B4-BE49-F238E27FC236}">
                <a16:creationId xmlns:a16="http://schemas.microsoft.com/office/drawing/2014/main" id="{C8398F67-F131-40DC-B814-10EC0DB7ED3B}"/>
              </a:ext>
            </a:extLst>
          </p:cNvPr>
          <p:cNvSpPr>
            <a:spLocks noGrp="1"/>
          </p:cNvSpPr>
          <p:nvPr>
            <p:ph type="body" sz="quarter" idx="23"/>
          </p:nvPr>
        </p:nvSpPr>
        <p:spPr>
          <a:xfrm>
            <a:off x="2822458" y="2033517"/>
            <a:ext cx="3413004" cy="460950"/>
          </a:xfrm>
        </p:spPr>
        <p:txBody>
          <a:bodyPr anchor="ctr" anchorCtr="0">
            <a:normAutofit/>
          </a:bodyPr>
          <a:lstStyle>
            <a:lvl1pPr marL="0" indent="0" algn="ctr">
              <a:buNone/>
              <a:defRPr sz="1600">
                <a:solidFill>
                  <a:schemeClr val="bg1"/>
                </a:solidFill>
              </a:defRPr>
            </a:lvl1pPr>
          </a:lstStyle>
          <a:p>
            <a:pPr lvl="0"/>
            <a:r>
              <a:rPr lang="fr-FR"/>
              <a:t>Cliquez pour modifier</a:t>
            </a:r>
            <a:endParaRPr lang="en-GB"/>
          </a:p>
        </p:txBody>
      </p:sp>
      <p:sp>
        <p:nvSpPr>
          <p:cNvPr id="37" name="Espace réservé du texte 6">
            <a:extLst>
              <a:ext uri="{FF2B5EF4-FFF2-40B4-BE49-F238E27FC236}">
                <a16:creationId xmlns:a16="http://schemas.microsoft.com/office/drawing/2014/main" id="{9F084E30-D0C9-41DE-902C-BE424A83E60B}"/>
              </a:ext>
            </a:extLst>
          </p:cNvPr>
          <p:cNvSpPr>
            <a:spLocks noGrp="1"/>
          </p:cNvSpPr>
          <p:nvPr>
            <p:ph type="body" sz="quarter" idx="24"/>
          </p:nvPr>
        </p:nvSpPr>
        <p:spPr>
          <a:xfrm>
            <a:off x="6658792" y="2032716"/>
            <a:ext cx="3413004" cy="460950"/>
          </a:xfrm>
        </p:spPr>
        <p:txBody>
          <a:bodyPr anchor="ctr" anchorCtr="0">
            <a:normAutofit/>
          </a:bodyPr>
          <a:lstStyle>
            <a:lvl1pPr marL="0" indent="0" algn="ctr">
              <a:buNone/>
              <a:defRPr sz="1600">
                <a:solidFill>
                  <a:schemeClr val="bg1"/>
                </a:solidFill>
              </a:defRPr>
            </a:lvl1pPr>
          </a:lstStyle>
          <a:p>
            <a:pPr lvl="0"/>
            <a:r>
              <a:rPr lang="fr-FR"/>
              <a:t>Cliquez pour modifier</a:t>
            </a:r>
            <a:endParaRPr lang="en-GB"/>
          </a:p>
        </p:txBody>
      </p:sp>
      <p:sp>
        <p:nvSpPr>
          <p:cNvPr id="38" name="Espace réservé du texte 6">
            <a:extLst>
              <a:ext uri="{FF2B5EF4-FFF2-40B4-BE49-F238E27FC236}">
                <a16:creationId xmlns:a16="http://schemas.microsoft.com/office/drawing/2014/main" id="{935152B0-C144-4897-A831-6C128DFAED4B}"/>
              </a:ext>
            </a:extLst>
          </p:cNvPr>
          <p:cNvSpPr>
            <a:spLocks noGrp="1"/>
          </p:cNvSpPr>
          <p:nvPr>
            <p:ph type="body" sz="quarter" idx="25"/>
          </p:nvPr>
        </p:nvSpPr>
        <p:spPr>
          <a:xfrm>
            <a:off x="10466307" y="2032716"/>
            <a:ext cx="1599656" cy="460950"/>
          </a:xfrm>
        </p:spPr>
        <p:txBody>
          <a:bodyPr anchor="ctr" anchorCtr="0">
            <a:normAutofit/>
          </a:bodyPr>
          <a:lstStyle>
            <a:lvl1pPr marL="0" indent="0" algn="ctr">
              <a:buNone/>
              <a:defRPr sz="1600">
                <a:solidFill>
                  <a:schemeClr val="bg1"/>
                </a:solidFill>
              </a:defRPr>
            </a:lvl1pPr>
          </a:lstStyle>
          <a:p>
            <a:pPr lvl="0"/>
            <a:r>
              <a:rPr lang="fr-FR"/>
              <a:t>Cliquez pour modifier</a:t>
            </a:r>
            <a:endParaRPr lang="en-GB"/>
          </a:p>
        </p:txBody>
      </p:sp>
      <p:pic>
        <p:nvPicPr>
          <p:cNvPr id="22" name="Image 21" descr="Une image contenant objet, dessin, horloge&#10;&#10;Description générée automatiquement">
            <a:extLst>
              <a:ext uri="{FF2B5EF4-FFF2-40B4-BE49-F238E27FC236}">
                <a16:creationId xmlns:a16="http://schemas.microsoft.com/office/drawing/2014/main" id="{AC073988-9DEF-4999-A7E7-2EE4D1B20F23}"/>
              </a:ext>
            </a:extLst>
          </p:cNvPr>
          <p:cNvPicPr>
            <a:picLocks noChangeAspect="1"/>
          </p:cNvPicPr>
          <p:nvPr userDrawn="1"/>
        </p:nvPicPr>
        <p:blipFill>
          <a:blip r:embed="rId1"/>
          <a:stretch>
            <a:fillRect/>
          </a:stretch>
        </p:blipFill>
        <p:spPr>
          <a:xfrm>
            <a:off x="9198459" y="5746638"/>
            <a:ext cx="2562818" cy="972000"/>
          </a:xfrm>
          <a:prstGeom prst="rect">
            <a:avLst/>
          </a:prstGeom>
        </p:spPr>
      </p:pic>
    </p:spTree>
    <p:extLst>
      <p:ext uri="{BB962C8B-B14F-4D97-AF65-F5344CB8AC3E}">
        <p14:creationId xmlns:p14="http://schemas.microsoft.com/office/powerpoint/2010/main" val="403914357"/>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icture in left Triangle">
    <p:spTree>
      <p:nvGrpSpPr>
        <p:cNvPr id="1" name=""/>
        <p:cNvGrpSpPr/>
        <p:nvPr/>
      </p:nvGrpSpPr>
      <p:grpSpPr>
        <a:xfrm>
          <a:off x="0" y="0"/>
          <a:ext cx="0" cy="0"/>
        </a:xfrm>
      </p:grpSpPr>
      <p:pic>
        <p:nvPicPr>
          <p:cNvPr id="20" name="Image 19">
            <a:extLst>
              <a:ext uri="{FF2B5EF4-FFF2-40B4-BE49-F238E27FC236}">
                <a16:creationId xmlns:a16="http://schemas.microsoft.com/office/drawing/2014/main" id="{3F7C0DC2-BC2E-4BA2-9035-C6384E080089}"/>
              </a:ext>
            </a:extLst>
          </p:cNvPr>
          <p:cNvPicPr>
            <a:picLocks noChangeAspect="1"/>
          </p:cNvPicPr>
          <p:nvPr userDrawn="1"/>
        </p:nvPicPr>
        <p:blipFill>
          <a:blip r:embed="rId1"/>
          <a:stretch>
            <a:fillRect/>
          </a:stretch>
        </p:blipFill>
        <p:spPr>
          <a:xfrm>
            <a:off x="-2" y="0"/>
            <a:ext cx="2810257" cy="6858000"/>
          </a:xfrm>
          <a:prstGeom prst="rect">
            <a:avLst/>
          </a:prstGeom>
        </p:spPr>
      </p:pic>
      <p:sp>
        <p:nvSpPr>
          <p:cNvPr id="11" name="Rectangle 10">
            <a:extLst>
              <a:ext uri="{FF2B5EF4-FFF2-40B4-BE49-F238E27FC236}">
                <a16:creationId xmlns:a16="http://schemas.microsoft.com/office/drawing/2014/main" id="{82B8CB78-30CB-4B51-950B-B0F21C192E74}"/>
              </a:ext>
            </a:extLst>
          </p:cNvPr>
          <p:cNvSpPr/>
          <p:nvPr userDrawn="1"/>
        </p:nvSpPr>
        <p:spPr>
          <a:xfrm>
            <a:off x="0" y="0"/>
            <a:ext cx="281271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l">
              <a:lnSpc>
                <a:spcPct val="125000"/>
              </a:lnSpc>
            </a:pPr>
            <a:endParaRPr lang="en-GB" sz="1400"/>
          </a:p>
        </p:txBody>
      </p:sp>
      <p:sp>
        <p:nvSpPr>
          <p:cNvPr id="13" name="Picture Placeholder 12">
            <a:extLst>
              <a:ext uri="{FF2B5EF4-FFF2-40B4-BE49-F238E27FC236}">
                <a16:creationId xmlns:a16="http://schemas.microsoft.com/office/drawing/2014/main" id="{679ECDD8-6C2E-B141-8D2D-A3D88F81EC29}"/>
              </a:ext>
            </a:extLst>
          </p:cNvPr>
          <p:cNvSpPr>
            <a:spLocks noGrp="1"/>
          </p:cNvSpPr>
          <p:nvPr>
            <p:ph type="pic" sz="quarter" idx="13"/>
          </p:nvPr>
        </p:nvSpPr>
        <p:spPr>
          <a:xfrm>
            <a:off x="2" y="992777"/>
            <a:ext cx="2812712" cy="5864326"/>
          </a:xfrm>
          <a:custGeom>
            <a:gdLst>
              <a:gd name="connsiteX0" fmla="*/ 0 w 3458158"/>
              <a:gd name="connsiteY0" fmla="*/ 0 h 7223986"/>
              <a:gd name="connsiteX1" fmla="*/ 3458158 w 3458158"/>
              <a:gd name="connsiteY1" fmla="*/ 7223986 h 7223986"/>
              <a:gd name="connsiteX2" fmla="*/ 0 w 3458158"/>
              <a:gd name="connsiteY2" fmla="*/ 7223986 h 7223986"/>
            </a:gdLst>
            <a:cxnLst>
              <a:cxn ang="0">
                <a:pos x="connsiteX0" y="connsiteY0"/>
              </a:cxn>
              <a:cxn ang="0">
                <a:pos x="connsiteX1" y="connsiteY1"/>
              </a:cxn>
              <a:cxn ang="0">
                <a:pos x="connsiteX2" y="connsiteY2"/>
              </a:cxn>
            </a:cxnLst>
            <a:rect l="l" t="t" r="r" b="b"/>
            <a:pathLst>
              <a:path w="3458158" h="7223986">
                <a:moveTo>
                  <a:pt x="0" y="0"/>
                </a:moveTo>
                <a:lnTo>
                  <a:pt x="3458158" y="7223986"/>
                </a:lnTo>
                <a:lnTo>
                  <a:pt x="0" y="7223986"/>
                </a:lnTo>
                <a:close/>
              </a:path>
            </a:pathLst>
          </a:custGeom>
          <a:solidFill>
            <a:srgbClr val="E3E3E3"/>
          </a:solidFill>
        </p:spPr>
        <p:txBody>
          <a:bodyPr wrap="square" anchor="b">
            <a:noAutofit/>
          </a:bodyPr>
          <a:lstStyle>
            <a:lvl1pPr>
              <a:defRPr>
                <a:solidFill>
                  <a:schemeClr val="tx1"/>
                </a:solidFill>
              </a:defRPr>
            </a:lvl1pPr>
          </a:lstStyle>
          <a:p>
            <a:endParaRPr lang="en-GB"/>
          </a:p>
        </p:txBody>
      </p:sp>
      <p:sp>
        <p:nvSpPr>
          <p:cNvPr id="3" name="Content Placeholder 2">
            <a:extLst>
              <a:ext uri="{FF2B5EF4-FFF2-40B4-BE49-F238E27FC236}">
                <a16:creationId xmlns:a16="http://schemas.microsoft.com/office/drawing/2014/main" id="{5206CC0F-2027-FA43-BF76-D3696EF05FFA}"/>
              </a:ext>
            </a:extLst>
          </p:cNvPr>
          <p:cNvSpPr>
            <a:spLocks noGrp="1"/>
          </p:cNvSpPr>
          <p:nvPr userDrawn="1">
            <p:ph idx="1" hasCustomPrompt="1"/>
          </p:nvPr>
        </p:nvSpPr>
        <p:spPr>
          <a:xfrm>
            <a:off x="1325366" y="1508602"/>
            <a:ext cx="10275507" cy="1730987"/>
          </a:xfrm>
          <a:prstGeom prst="rect">
            <a:avLst/>
          </a:prstGeom>
        </p:spPr>
        <p:txBody>
          <a:bodyPr/>
          <a:lstStyle>
            <a:lvl1pPr>
              <a:defRPr/>
            </a:lvl1pPr>
            <a:lvl2pPr>
              <a:defRPr/>
            </a:lvl2pPr>
          </a:lstStyle>
          <a:p>
            <a:pPr marL="0" indent="0">
              <a:buNone/>
            </a:pPr>
            <a:r>
              <a:rPr lang="en-GB"/>
              <a:t>Duis mollis, est non commodo luctus, nisi erat porttitor ligula, eget lacinia odio sem nec elit. Nullam id dolor id nibh ultricies vehicula ut id elit. Donec id elit non mi Porta gravida at eget metus. Maecenas sed diam sit amet non magna.</a:t>
            </a:r>
          </a:p>
          <a:p>
            <a:r>
              <a:rPr lang="en-GB" err="1"/>
              <a:t>Risus Fusce Dapibus Tortor</a:t>
            </a:r>
            <a:endParaRPr lang="en-GB"/>
          </a:p>
          <a:p>
            <a:pPr lvl="1"/>
            <a:r>
              <a:rPr lang="en-GB"/>
              <a:t>Ipsum Sit Pellentesque Lorem</a:t>
            </a:r>
          </a:p>
        </p:txBody>
      </p:sp>
      <p:sp>
        <p:nvSpPr>
          <p:cNvPr id="2" name="Title 1">
            <a:extLst>
              <a:ext uri="{FF2B5EF4-FFF2-40B4-BE49-F238E27FC236}">
                <a16:creationId xmlns:a16="http://schemas.microsoft.com/office/drawing/2014/main" id="{5DCA6601-EBED-054F-807C-E0B17AE664BA}"/>
              </a:ext>
            </a:extLst>
          </p:cNvPr>
          <p:cNvSpPr>
            <a:spLocks noGrp="1"/>
          </p:cNvSpPr>
          <p:nvPr>
            <p:ph type="title"/>
          </p:nvPr>
        </p:nvSpPr>
        <p:spPr/>
        <p:txBody>
          <a:bodyPr/>
          <a:lstStyle/>
          <a:p>
            <a:r>
              <a:rPr lang="en-GB"/>
              <a:t>Click to edit Master title style</a:t>
            </a:r>
          </a:p>
        </p:txBody>
      </p:sp>
      <p:sp>
        <p:nvSpPr>
          <p:cNvPr id="10" name="Content Placeholder 2">
            <a:extLst>
              <a:ext uri="{FF2B5EF4-FFF2-40B4-BE49-F238E27FC236}">
                <a16:creationId xmlns:a16="http://schemas.microsoft.com/office/drawing/2014/main" id="{ED45815A-39AE-4A73-BC66-D2F5E93E6EBF}"/>
              </a:ext>
            </a:extLst>
          </p:cNvPr>
          <p:cNvSpPr>
            <a:spLocks noGrp="1"/>
          </p:cNvSpPr>
          <p:nvPr>
            <p:ph idx="17" hasCustomPrompt="1"/>
          </p:nvPr>
        </p:nvSpPr>
        <p:spPr>
          <a:xfrm>
            <a:off x="2319857" y="3478489"/>
            <a:ext cx="9281015" cy="1870909"/>
          </a:xfrm>
          <a:prstGeom prst="rect">
            <a:avLst/>
          </a:prstGeom>
        </p:spPr>
        <p:txBody>
          <a:bodyPr/>
          <a:lstStyle>
            <a:lvl1pPr>
              <a:defRPr/>
            </a:lvl1pPr>
            <a:lvl2pPr>
              <a:defRPr/>
            </a:lvl2pPr>
          </a:lstStyle>
          <a:p>
            <a:pPr marL="0" indent="0">
              <a:buNone/>
            </a:pPr>
            <a:r>
              <a:rPr lang="en-GB"/>
              <a:t>Duis mollis, est non commodo luctus, nisi erat porttitor ligula, eget lacinia odio sem nec elit. Nullam id dolor id nibh ultricies vehicula ut id elit. Donec id elit non mi Porta gravida at eget metus. Maecenas sed diam sit amet non magna.</a:t>
            </a:r>
          </a:p>
          <a:p>
            <a:r>
              <a:rPr lang="en-GB" err="1"/>
              <a:t>Risus Fusce Dapibus Tortor</a:t>
            </a:r>
            <a:endParaRPr lang="en-GB"/>
          </a:p>
          <a:p>
            <a:pPr lvl="1"/>
            <a:r>
              <a:rPr lang="en-GB"/>
              <a:t>Ipsum Sit Pellentesque Lorem</a:t>
            </a:r>
          </a:p>
        </p:txBody>
      </p:sp>
    </p:spTree>
    <p:extLst>
      <p:ext uri="{BB962C8B-B14F-4D97-AF65-F5344CB8AC3E}">
        <p14:creationId xmlns:p14="http://schemas.microsoft.com/office/powerpoint/2010/main" val="2209437568"/>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icture. Custom 2">
    <p:spTree>
      <p:nvGrpSpPr>
        <p:cNvPr id="1" name=""/>
        <p:cNvGrpSpPr/>
        <p:nvPr/>
      </p:nvGrpSpPr>
      <p:grpSpPr>
        <a:xfrm>
          <a:off x="0" y="0"/>
          <a:ext cx="0" cy="0"/>
        </a:xfrm>
      </p:grpSpPr>
      <p:sp>
        <p:nvSpPr>
          <p:cNvPr id="17" name="Picture Placeholder 16">
            <a:extLst>
              <a:ext uri="{FF2B5EF4-FFF2-40B4-BE49-F238E27FC236}">
                <a16:creationId xmlns:a16="http://schemas.microsoft.com/office/drawing/2014/main" id="{254E1866-283B-1B4C-A0B7-91C16C35D6D9}"/>
              </a:ext>
            </a:extLst>
          </p:cNvPr>
          <p:cNvSpPr>
            <a:spLocks noGrp="1"/>
          </p:cNvSpPr>
          <p:nvPr>
            <p:ph type="pic" sz="quarter" idx="14"/>
          </p:nvPr>
        </p:nvSpPr>
        <p:spPr>
          <a:xfrm>
            <a:off x="9073150" y="3"/>
            <a:ext cx="3117681" cy="6215829"/>
          </a:xfrm>
          <a:custGeom>
            <a:gdLst>
              <a:gd name="connsiteX0" fmla="*/ 0 w 4851891"/>
              <a:gd name="connsiteY0" fmla="*/ 0 h 9692089"/>
              <a:gd name="connsiteX1" fmla="*/ 4851891 w 4851891"/>
              <a:gd name="connsiteY1" fmla="*/ 0 h 9692089"/>
              <a:gd name="connsiteX2" fmla="*/ 4851891 w 4851891"/>
              <a:gd name="connsiteY2" fmla="*/ 9692089 h 9692089"/>
            </a:gdLst>
            <a:cxnLst>
              <a:cxn ang="0">
                <a:pos x="connsiteX0" y="connsiteY0"/>
              </a:cxn>
              <a:cxn ang="0">
                <a:pos x="connsiteX1" y="connsiteY1"/>
              </a:cxn>
              <a:cxn ang="0">
                <a:pos x="connsiteX2" y="connsiteY2"/>
              </a:cxn>
            </a:cxnLst>
            <a:rect l="l" t="t" r="r" b="b"/>
            <a:pathLst>
              <a:path w="4851891" h="9692089">
                <a:moveTo>
                  <a:pt x="0" y="0"/>
                </a:moveTo>
                <a:lnTo>
                  <a:pt x="4851891" y="0"/>
                </a:lnTo>
                <a:lnTo>
                  <a:pt x="4851891" y="9692089"/>
                </a:lnTo>
                <a:close/>
              </a:path>
            </a:pathLst>
          </a:custGeom>
          <a:solidFill>
            <a:schemeClr val="bg2"/>
          </a:solidFill>
        </p:spPr>
        <p:txBody>
          <a:bodyPr wrap="square">
            <a:noAutofit/>
          </a:bodyPr>
          <a:lstStyle>
            <a:lvl1pPr algn="r">
              <a:defRPr/>
            </a:lvl1pPr>
          </a:lstStyle>
          <a:p>
            <a:endParaRPr lang="en-GB"/>
          </a:p>
        </p:txBody>
      </p:sp>
      <p:sp>
        <p:nvSpPr>
          <p:cNvPr id="3" name="Content Placeholder 2">
            <a:extLst>
              <a:ext uri="{FF2B5EF4-FFF2-40B4-BE49-F238E27FC236}">
                <a16:creationId xmlns:a16="http://schemas.microsoft.com/office/drawing/2014/main" id="{5206CC0F-2027-FA43-BF76-D3696EF05FFA}"/>
              </a:ext>
            </a:extLst>
          </p:cNvPr>
          <p:cNvSpPr>
            <a:spLocks noGrp="1"/>
          </p:cNvSpPr>
          <p:nvPr userDrawn="1">
            <p:ph idx="1" hasCustomPrompt="1"/>
          </p:nvPr>
        </p:nvSpPr>
        <p:spPr>
          <a:xfrm>
            <a:off x="587376" y="1384917"/>
            <a:ext cx="8485774" cy="4191844"/>
          </a:xfrm>
          <a:prstGeom prst="rect">
            <a:avLst/>
          </a:prstGeom>
        </p:spPr>
        <p:txBody>
          <a:bodyPr/>
          <a:lstStyle>
            <a:lvl1pPr>
              <a:defRPr/>
            </a:lvl1pPr>
            <a:lvl2pPr>
              <a:defRPr/>
            </a:lvl2pPr>
          </a:lstStyle>
          <a:p>
            <a:pPr marL="0" indent="0">
              <a:buNone/>
            </a:pPr>
            <a:r>
              <a:rPr lang="en-GB"/>
              <a:t>Duis mollis, est non commodo luctus, nisi erat porttitor ligula, eget lacinia odio sem nec elit. Nullam id dolor id nibh ultricies vehicula ut id elit. Donec id elit non mi Porta gravida at eget metus. Maecenas sed diam sit amet non magna.</a:t>
            </a:r>
          </a:p>
          <a:p>
            <a:r>
              <a:rPr lang="en-GB" err="1"/>
              <a:t>Risus Fusce Dapibus Tortor</a:t>
            </a:r>
            <a:endParaRPr lang="en-GB"/>
          </a:p>
          <a:p>
            <a:pPr lvl="1"/>
            <a:r>
              <a:rPr lang="en-GB"/>
              <a:t>Ipsum Sit Pellentesque Lorem</a:t>
            </a:r>
          </a:p>
        </p:txBody>
      </p:sp>
      <p:sp>
        <p:nvSpPr>
          <p:cNvPr id="4" name="Date Placeholder 3">
            <a:extLst>
              <a:ext uri="{FF2B5EF4-FFF2-40B4-BE49-F238E27FC236}">
                <a16:creationId xmlns:a16="http://schemas.microsoft.com/office/drawing/2014/main" id="{26C0B662-2D9E-E746-B02C-E504E28D55BA}"/>
              </a:ext>
            </a:extLst>
          </p:cNvPr>
          <p:cNvSpPr>
            <a:spLocks noGrp="1"/>
          </p:cNvSpPr>
          <p:nvPr>
            <p:ph type="dt" sz="half" idx="15"/>
          </p:nvPr>
        </p:nvSpPr>
        <p:spPr/>
        <p:txBody>
          <a:bodyPr/>
          <a:lstStyle/>
          <a:p>
            <a:fld id="{EB5A91E0-AD9E-42C6-B5A4-A48600EDF47D}" type="datetime3">
              <a:rPr lang="en-GB" smtClean="0"/>
              <a:t>30 May, 2023</a:t>
            </a:fld>
            <a:endParaRPr lang="en-GB"/>
          </a:p>
        </p:txBody>
      </p:sp>
      <p:sp>
        <p:nvSpPr>
          <p:cNvPr id="7" name="Slide Number Placeholder 6">
            <a:extLst>
              <a:ext uri="{FF2B5EF4-FFF2-40B4-BE49-F238E27FC236}">
                <a16:creationId xmlns:a16="http://schemas.microsoft.com/office/drawing/2014/main" id="{75E8DFC4-3113-2E49-B384-F6D26DEB57B9}"/>
              </a:ext>
            </a:extLst>
          </p:cNvPr>
          <p:cNvSpPr>
            <a:spLocks noGrp="1"/>
          </p:cNvSpPr>
          <p:nvPr>
            <p:ph type="sldNum" sz="quarter" idx="17"/>
          </p:nvPr>
        </p:nvSpPr>
        <p:spPr/>
        <p:txBody>
          <a:bodyPr/>
          <a:lstStyle/>
          <a:p>
            <a:r>
              <a:rPr lang="en-GB"/>
              <a:t>Slide </a:t>
            </a:r>
            <a:fld id="{71782E05-F7E8-6C4E-A44E-0C6720C54612}" type="slidenum">
              <a:rPr lang="en-GB" smtClean="0"/>
              <a:t>‹#›</a:t>
            </a:fld>
            <a:endParaRPr lang="en-GB"/>
          </a:p>
        </p:txBody>
      </p:sp>
      <p:sp>
        <p:nvSpPr>
          <p:cNvPr id="6" name="Title 5">
            <a:extLst>
              <a:ext uri="{FF2B5EF4-FFF2-40B4-BE49-F238E27FC236}">
                <a16:creationId xmlns:a16="http://schemas.microsoft.com/office/drawing/2014/main" id="{0C3E0140-6EC7-4245-859B-91D4E4486518}"/>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3687493572"/>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ase Study">
    <p:spTree>
      <p:nvGrpSpPr>
        <p:cNvPr id="1" name=""/>
        <p:cNvGrpSpPr/>
        <p:nvPr/>
      </p:nvGrpSpPr>
      <p:grpSpPr>
        <a:xfrm>
          <a:off x="0" y="0"/>
          <a:ext cx="0" cy="0"/>
        </a:xfrm>
      </p:grpSpPr>
      <p:sp>
        <p:nvSpPr>
          <p:cNvPr id="13" name="Title 12">
            <a:extLst>
              <a:ext uri="{FF2B5EF4-FFF2-40B4-BE49-F238E27FC236}">
                <a16:creationId xmlns:a16="http://schemas.microsoft.com/office/drawing/2014/main" id="{04D3F2F2-EA05-914A-9BAB-E38757B86982}"/>
              </a:ext>
            </a:extLst>
          </p:cNvPr>
          <p:cNvSpPr>
            <a:spLocks noGrp="1"/>
          </p:cNvSpPr>
          <p:nvPr>
            <p:ph type="title" hasCustomPrompt="1"/>
          </p:nvPr>
        </p:nvSpPr>
        <p:spPr/>
        <p:txBody>
          <a:bodyPr/>
          <a:lstStyle>
            <a:lvl1pPr>
              <a:defRPr/>
            </a:lvl1pPr>
          </a:lstStyle>
          <a:p>
            <a:r>
              <a:rPr lang="en-GB" noProof="0"/>
              <a:t>Title</a:t>
            </a:r>
            <a:r>
              <a:rPr lang="en-GB"/>
              <a:t> and Content for Case Study</a:t>
            </a:r>
          </a:p>
        </p:txBody>
      </p:sp>
      <p:sp>
        <p:nvSpPr>
          <p:cNvPr id="17" name="Picture Placeholder 2">
            <a:extLst>
              <a:ext uri="{FF2B5EF4-FFF2-40B4-BE49-F238E27FC236}">
                <a16:creationId xmlns:a16="http://schemas.microsoft.com/office/drawing/2014/main" id="{A6DCA799-8CAF-42F0-AE7E-AD0284BDBE69}"/>
              </a:ext>
            </a:extLst>
          </p:cNvPr>
          <p:cNvSpPr>
            <a:spLocks noGrp="1"/>
          </p:cNvSpPr>
          <p:nvPr>
            <p:ph type="pic" idx="16"/>
          </p:nvPr>
        </p:nvSpPr>
        <p:spPr>
          <a:xfrm>
            <a:off x="587375" y="4253023"/>
            <a:ext cx="3405466" cy="1305982"/>
          </a:xfrm>
          <a:prstGeom prst="rect">
            <a:avLst/>
          </a:prstGeom>
        </p:spPr>
        <p:txBody>
          <a:bodyPr/>
          <a:lstStyle>
            <a:lvl1pPr marL="0" indent="0">
              <a:buNone/>
              <a:defRPr sz="2052"/>
            </a:lvl1pPr>
            <a:lvl2pPr marL="293210" indent="0">
              <a:buNone/>
              <a:defRPr sz="1796"/>
            </a:lvl2pPr>
            <a:lvl3pPr marL="586417" indent="0">
              <a:buNone/>
              <a:defRPr sz="1539"/>
            </a:lvl3pPr>
            <a:lvl4pPr marL="879627" indent="0">
              <a:buNone/>
              <a:defRPr sz="1283"/>
            </a:lvl4pPr>
            <a:lvl5pPr marL="1172837" indent="0">
              <a:buNone/>
              <a:defRPr sz="1283"/>
            </a:lvl5pPr>
            <a:lvl6pPr marL="1466046" indent="0">
              <a:buNone/>
              <a:defRPr sz="1283"/>
            </a:lvl6pPr>
            <a:lvl7pPr marL="1759255" indent="0">
              <a:buNone/>
              <a:defRPr sz="1283"/>
            </a:lvl7pPr>
            <a:lvl8pPr marL="2052465" indent="0">
              <a:buNone/>
              <a:defRPr sz="1283"/>
            </a:lvl8pPr>
            <a:lvl9pPr marL="2345673" indent="0">
              <a:buNone/>
              <a:defRPr sz="1283"/>
            </a:lvl9pPr>
          </a:lstStyle>
          <a:p>
            <a:endParaRPr lang="en-GB"/>
          </a:p>
        </p:txBody>
      </p:sp>
      <p:sp>
        <p:nvSpPr>
          <p:cNvPr id="19" name="Content Placeholder 2">
            <a:extLst>
              <a:ext uri="{FF2B5EF4-FFF2-40B4-BE49-F238E27FC236}">
                <a16:creationId xmlns:a16="http://schemas.microsoft.com/office/drawing/2014/main" id="{B8D5B5BA-FEE9-469A-BD9F-1182AABF2961}"/>
              </a:ext>
            </a:extLst>
          </p:cNvPr>
          <p:cNvSpPr>
            <a:spLocks noGrp="1"/>
          </p:cNvSpPr>
          <p:nvPr>
            <p:ph idx="13" hasCustomPrompt="1"/>
          </p:nvPr>
        </p:nvSpPr>
        <p:spPr>
          <a:xfrm>
            <a:off x="4393760" y="1846555"/>
            <a:ext cx="3400723" cy="2268245"/>
          </a:xfrm>
          <a:prstGeom prst="rect">
            <a:avLst/>
          </a:prstGeom>
        </p:spPr>
        <p:txBody>
          <a:bodyPr/>
          <a:lstStyle>
            <a:lvl1pPr>
              <a:defRPr/>
            </a:lvl1pPr>
            <a:lvl2pPr>
              <a:defRPr/>
            </a:lvl2pPr>
          </a:lstStyle>
          <a:p>
            <a:r>
              <a:rPr lang="en-GB" err="1"/>
              <a:t>Risus Fusce Dapibus Tortor</a:t>
            </a:r>
            <a:endParaRPr lang="en-GB"/>
          </a:p>
          <a:p>
            <a:r>
              <a:rPr lang="en-GB" err="1"/>
              <a:t>Risus Fusce Dapibus Tortor</a:t>
            </a:r>
            <a:endParaRPr lang="en-GB"/>
          </a:p>
          <a:p>
            <a:r>
              <a:rPr lang="en-GB" err="1"/>
              <a:t>Risus Fusce Dapibus Tortor</a:t>
            </a:r>
            <a:endParaRPr lang="en-GB"/>
          </a:p>
          <a:p>
            <a:pPr lvl="1"/>
            <a:r>
              <a:rPr lang="en-GB"/>
              <a:t>Ipsum Sit Pellentesque Lorem </a:t>
            </a:r>
          </a:p>
        </p:txBody>
      </p:sp>
      <p:sp>
        <p:nvSpPr>
          <p:cNvPr id="20" name="Text Placeholder 2">
            <a:extLst>
              <a:ext uri="{FF2B5EF4-FFF2-40B4-BE49-F238E27FC236}">
                <a16:creationId xmlns:a16="http://schemas.microsoft.com/office/drawing/2014/main" id="{E27DDFBE-6D24-47DC-84B1-92991BC83C89}"/>
              </a:ext>
            </a:extLst>
          </p:cNvPr>
          <p:cNvSpPr>
            <a:spLocks noGrp="1"/>
          </p:cNvSpPr>
          <p:nvPr>
            <p:ph type="body" idx="17" hasCustomPrompt="1"/>
          </p:nvPr>
        </p:nvSpPr>
        <p:spPr>
          <a:xfrm>
            <a:off x="587375" y="1526959"/>
            <a:ext cx="3409012" cy="236415"/>
          </a:xfrm>
          <a:prstGeom prst="rect">
            <a:avLst/>
          </a:prstGeom>
        </p:spPr>
        <p:txBody>
          <a:bodyPr anchor="t" anchorCtr="0"/>
          <a:lstStyle>
            <a:lvl1pPr marL="0" indent="0">
              <a:lnSpc>
                <a:spcPct val="90000"/>
              </a:lnSpc>
              <a:buNone/>
              <a:defRPr sz="1800" b="1">
                <a:solidFill>
                  <a:schemeClr val="accent1"/>
                </a:solidFill>
              </a:defRPr>
            </a:lvl1pPr>
            <a:lvl2pPr marL="293210" indent="0">
              <a:buNone/>
              <a:defRPr sz="1283" b="1"/>
            </a:lvl2pPr>
            <a:lvl3pPr marL="586417" indent="0">
              <a:buNone/>
              <a:defRPr sz="1155" b="1"/>
            </a:lvl3pPr>
            <a:lvl4pPr marL="879627" indent="0">
              <a:buNone/>
              <a:defRPr sz="1027" b="1"/>
            </a:lvl4pPr>
            <a:lvl5pPr marL="1172837" indent="0">
              <a:buNone/>
              <a:defRPr sz="1027" b="1"/>
            </a:lvl5pPr>
            <a:lvl6pPr marL="1466046" indent="0">
              <a:buNone/>
              <a:defRPr sz="1027" b="1"/>
            </a:lvl6pPr>
            <a:lvl7pPr marL="1759255" indent="0">
              <a:buNone/>
              <a:defRPr sz="1027" b="1"/>
            </a:lvl7pPr>
            <a:lvl8pPr marL="2052465" indent="0">
              <a:buNone/>
              <a:defRPr sz="1027" b="1"/>
            </a:lvl8pPr>
            <a:lvl9pPr marL="2345673" indent="0">
              <a:buNone/>
              <a:defRPr sz="1027" b="1"/>
            </a:lvl9pPr>
          </a:lstStyle>
          <a:p>
            <a:pPr lvl="0"/>
            <a:r>
              <a:rPr lang="en-GB"/>
              <a:t>Edit Challenge</a:t>
            </a:r>
          </a:p>
        </p:txBody>
      </p:sp>
      <p:sp>
        <p:nvSpPr>
          <p:cNvPr id="21" name="Text Placeholder 2">
            <a:extLst>
              <a:ext uri="{FF2B5EF4-FFF2-40B4-BE49-F238E27FC236}">
                <a16:creationId xmlns:a16="http://schemas.microsoft.com/office/drawing/2014/main" id="{F3545C33-259C-4392-9722-55BF4469CE30}"/>
              </a:ext>
            </a:extLst>
          </p:cNvPr>
          <p:cNvSpPr>
            <a:spLocks noGrp="1"/>
          </p:cNvSpPr>
          <p:nvPr>
            <p:ph type="body" idx="18" hasCustomPrompt="1"/>
          </p:nvPr>
        </p:nvSpPr>
        <p:spPr>
          <a:xfrm>
            <a:off x="4393760" y="1526959"/>
            <a:ext cx="3409012" cy="236416"/>
          </a:xfrm>
          <a:prstGeom prst="rect">
            <a:avLst/>
          </a:prstGeom>
        </p:spPr>
        <p:txBody>
          <a:bodyPr anchor="t" anchorCtr="0"/>
          <a:lstStyle>
            <a:lvl1pPr marL="0" indent="0">
              <a:lnSpc>
                <a:spcPct val="90000"/>
              </a:lnSpc>
              <a:buNone/>
              <a:defRPr sz="1800" b="1">
                <a:solidFill>
                  <a:schemeClr val="accent1"/>
                </a:solidFill>
              </a:defRPr>
            </a:lvl1pPr>
            <a:lvl2pPr marL="293210" indent="0">
              <a:buNone/>
              <a:defRPr sz="1283" b="1"/>
            </a:lvl2pPr>
            <a:lvl3pPr marL="586417" indent="0">
              <a:buNone/>
              <a:defRPr sz="1155" b="1"/>
            </a:lvl3pPr>
            <a:lvl4pPr marL="879627" indent="0">
              <a:buNone/>
              <a:defRPr sz="1027" b="1"/>
            </a:lvl4pPr>
            <a:lvl5pPr marL="1172837" indent="0">
              <a:buNone/>
              <a:defRPr sz="1027" b="1"/>
            </a:lvl5pPr>
            <a:lvl6pPr marL="1466046" indent="0">
              <a:buNone/>
              <a:defRPr sz="1027" b="1"/>
            </a:lvl6pPr>
            <a:lvl7pPr marL="1759255" indent="0">
              <a:buNone/>
              <a:defRPr sz="1027" b="1"/>
            </a:lvl7pPr>
            <a:lvl8pPr marL="2052465" indent="0">
              <a:buNone/>
              <a:defRPr sz="1027" b="1"/>
            </a:lvl8pPr>
            <a:lvl9pPr marL="2345673" indent="0">
              <a:buNone/>
              <a:defRPr sz="1027" b="1"/>
            </a:lvl9pPr>
          </a:lstStyle>
          <a:p>
            <a:pPr lvl="0"/>
            <a:r>
              <a:rPr lang="en-GB"/>
              <a:t>Edit Solution</a:t>
            </a:r>
          </a:p>
        </p:txBody>
      </p:sp>
      <p:sp>
        <p:nvSpPr>
          <p:cNvPr id="24" name="Content Placeholder 2">
            <a:extLst>
              <a:ext uri="{FF2B5EF4-FFF2-40B4-BE49-F238E27FC236}">
                <a16:creationId xmlns:a16="http://schemas.microsoft.com/office/drawing/2014/main" id="{1D210848-A3A1-420F-A915-AAEB1C43B46C}"/>
              </a:ext>
            </a:extLst>
          </p:cNvPr>
          <p:cNvSpPr>
            <a:spLocks noGrp="1"/>
          </p:cNvSpPr>
          <p:nvPr>
            <p:ph sz="half" idx="14" hasCustomPrompt="1"/>
          </p:nvPr>
        </p:nvSpPr>
        <p:spPr>
          <a:xfrm>
            <a:off x="587584" y="1846555"/>
            <a:ext cx="3409012" cy="2268245"/>
          </a:xfrm>
          <a:prstGeom prst="rect">
            <a:avLst/>
          </a:prstGeom>
        </p:spPr>
        <p:txBody>
          <a:bodyPr/>
          <a:lstStyle>
            <a:lvl1pPr>
              <a:defRPr/>
            </a:lvl1pPr>
            <a:lvl2pPr>
              <a:defRPr/>
            </a:lvl2pPr>
          </a:lstStyle>
          <a:p>
            <a:r>
              <a:rPr lang="en-GB" err="1"/>
              <a:t>Risus Fusce Dapibus Tortor</a:t>
            </a:r>
            <a:endParaRPr lang="en-GB"/>
          </a:p>
          <a:p>
            <a:r>
              <a:rPr lang="en-GB" err="1"/>
              <a:t>Risus Fusce Dapibus Tortor</a:t>
            </a:r>
            <a:endParaRPr lang="en-GB"/>
          </a:p>
          <a:p>
            <a:r>
              <a:rPr lang="en-GB" err="1"/>
              <a:t>Risus Fusce Dapibus Tortor</a:t>
            </a:r>
            <a:endParaRPr lang="en-GB"/>
          </a:p>
          <a:p>
            <a:pPr lvl="1"/>
            <a:r>
              <a:rPr lang="en-GB"/>
              <a:t>Ipsum Sit Pellentesque Lorem </a:t>
            </a:r>
          </a:p>
        </p:txBody>
      </p:sp>
      <p:sp>
        <p:nvSpPr>
          <p:cNvPr id="25" name="Text Placeholder 2">
            <a:extLst>
              <a:ext uri="{FF2B5EF4-FFF2-40B4-BE49-F238E27FC236}">
                <a16:creationId xmlns:a16="http://schemas.microsoft.com/office/drawing/2014/main" id="{C9C5FCBA-A303-4CF9-B81C-FFB56D27EE88}"/>
              </a:ext>
            </a:extLst>
          </p:cNvPr>
          <p:cNvSpPr>
            <a:spLocks noGrp="1"/>
          </p:cNvSpPr>
          <p:nvPr>
            <p:ph type="body" idx="19" hasCustomPrompt="1"/>
          </p:nvPr>
        </p:nvSpPr>
        <p:spPr>
          <a:xfrm>
            <a:off x="8191438" y="1526958"/>
            <a:ext cx="3409012" cy="236415"/>
          </a:xfrm>
          <a:prstGeom prst="rect">
            <a:avLst/>
          </a:prstGeom>
        </p:spPr>
        <p:txBody>
          <a:bodyPr anchor="t" anchorCtr="0"/>
          <a:lstStyle>
            <a:lvl1pPr marL="0" indent="0">
              <a:lnSpc>
                <a:spcPct val="90000"/>
              </a:lnSpc>
              <a:buNone/>
              <a:defRPr sz="1800" b="1">
                <a:solidFill>
                  <a:schemeClr val="accent1"/>
                </a:solidFill>
              </a:defRPr>
            </a:lvl1pPr>
            <a:lvl2pPr marL="293210" indent="0">
              <a:buNone/>
              <a:defRPr sz="1283" b="1"/>
            </a:lvl2pPr>
            <a:lvl3pPr marL="586417" indent="0">
              <a:buNone/>
              <a:defRPr sz="1155" b="1"/>
            </a:lvl3pPr>
            <a:lvl4pPr marL="879627" indent="0">
              <a:buNone/>
              <a:defRPr sz="1027" b="1"/>
            </a:lvl4pPr>
            <a:lvl5pPr marL="1172837" indent="0">
              <a:buNone/>
              <a:defRPr sz="1027" b="1"/>
            </a:lvl5pPr>
            <a:lvl6pPr marL="1466046" indent="0">
              <a:buNone/>
              <a:defRPr sz="1027" b="1"/>
            </a:lvl6pPr>
            <a:lvl7pPr marL="1759255" indent="0">
              <a:buNone/>
              <a:defRPr sz="1027" b="1"/>
            </a:lvl7pPr>
            <a:lvl8pPr marL="2052465" indent="0">
              <a:buNone/>
              <a:defRPr sz="1027" b="1"/>
            </a:lvl8pPr>
            <a:lvl9pPr marL="2345673" indent="0">
              <a:buNone/>
              <a:defRPr sz="1027" b="1"/>
            </a:lvl9pPr>
          </a:lstStyle>
          <a:p>
            <a:pPr lvl="0"/>
            <a:r>
              <a:rPr lang="en-GB"/>
              <a:t>Edit Benefit</a:t>
            </a:r>
          </a:p>
        </p:txBody>
      </p:sp>
      <p:sp>
        <p:nvSpPr>
          <p:cNvPr id="26" name="Content Placeholder 2">
            <a:extLst>
              <a:ext uri="{FF2B5EF4-FFF2-40B4-BE49-F238E27FC236}">
                <a16:creationId xmlns:a16="http://schemas.microsoft.com/office/drawing/2014/main" id="{4CDF46B0-ED60-4856-8642-33CF36C53183}"/>
              </a:ext>
            </a:extLst>
          </p:cNvPr>
          <p:cNvSpPr>
            <a:spLocks noGrp="1"/>
          </p:cNvSpPr>
          <p:nvPr>
            <p:ph sz="half" idx="20" hasCustomPrompt="1"/>
          </p:nvPr>
        </p:nvSpPr>
        <p:spPr>
          <a:xfrm>
            <a:off x="8191647" y="1846554"/>
            <a:ext cx="3409012" cy="2268245"/>
          </a:xfrm>
          <a:prstGeom prst="rect">
            <a:avLst/>
          </a:prstGeom>
        </p:spPr>
        <p:txBody>
          <a:bodyPr/>
          <a:lstStyle>
            <a:lvl1pPr>
              <a:defRPr/>
            </a:lvl1pPr>
            <a:lvl2pPr>
              <a:defRPr/>
            </a:lvl2pPr>
          </a:lstStyle>
          <a:p>
            <a:r>
              <a:rPr lang="en-GB" err="1"/>
              <a:t>Risus Fusce Dapibus Tortor</a:t>
            </a:r>
            <a:endParaRPr lang="en-GB"/>
          </a:p>
          <a:p>
            <a:r>
              <a:rPr lang="en-GB" err="1"/>
              <a:t>Risus Fusce Dapibus Tortor</a:t>
            </a:r>
            <a:endParaRPr lang="en-GB"/>
          </a:p>
          <a:p>
            <a:r>
              <a:rPr lang="en-GB" err="1"/>
              <a:t>Risus Fusce Dapibus Tortor</a:t>
            </a:r>
            <a:endParaRPr lang="en-GB"/>
          </a:p>
          <a:p>
            <a:pPr lvl="1"/>
            <a:r>
              <a:rPr lang="en-GB"/>
              <a:t>Ipsum Sit Pellentesque Lorem </a:t>
            </a:r>
          </a:p>
        </p:txBody>
      </p:sp>
      <p:sp>
        <p:nvSpPr>
          <p:cNvPr id="27" name="Picture Placeholder 2">
            <a:extLst>
              <a:ext uri="{FF2B5EF4-FFF2-40B4-BE49-F238E27FC236}">
                <a16:creationId xmlns:a16="http://schemas.microsoft.com/office/drawing/2014/main" id="{41D2475D-6BB8-4DE9-B06C-3DBB6F2C309A}"/>
              </a:ext>
            </a:extLst>
          </p:cNvPr>
          <p:cNvSpPr>
            <a:spLocks noGrp="1"/>
          </p:cNvSpPr>
          <p:nvPr>
            <p:ph type="pic" idx="21"/>
          </p:nvPr>
        </p:nvSpPr>
        <p:spPr>
          <a:xfrm>
            <a:off x="4397306" y="4253023"/>
            <a:ext cx="3405466" cy="1305982"/>
          </a:xfrm>
          <a:prstGeom prst="rect">
            <a:avLst/>
          </a:prstGeom>
        </p:spPr>
        <p:txBody>
          <a:bodyPr/>
          <a:lstStyle>
            <a:lvl1pPr marL="0" indent="0">
              <a:buNone/>
              <a:defRPr sz="2052"/>
            </a:lvl1pPr>
            <a:lvl2pPr marL="293210" indent="0">
              <a:buNone/>
              <a:defRPr sz="1796"/>
            </a:lvl2pPr>
            <a:lvl3pPr marL="586417" indent="0">
              <a:buNone/>
              <a:defRPr sz="1539"/>
            </a:lvl3pPr>
            <a:lvl4pPr marL="879627" indent="0">
              <a:buNone/>
              <a:defRPr sz="1283"/>
            </a:lvl4pPr>
            <a:lvl5pPr marL="1172837" indent="0">
              <a:buNone/>
              <a:defRPr sz="1283"/>
            </a:lvl5pPr>
            <a:lvl6pPr marL="1466046" indent="0">
              <a:buNone/>
              <a:defRPr sz="1283"/>
            </a:lvl6pPr>
            <a:lvl7pPr marL="1759255" indent="0">
              <a:buNone/>
              <a:defRPr sz="1283"/>
            </a:lvl7pPr>
            <a:lvl8pPr marL="2052465" indent="0">
              <a:buNone/>
              <a:defRPr sz="1283"/>
            </a:lvl8pPr>
            <a:lvl9pPr marL="2345673" indent="0">
              <a:buNone/>
              <a:defRPr sz="1283"/>
            </a:lvl9pPr>
          </a:lstStyle>
          <a:p>
            <a:endParaRPr lang="en-GB"/>
          </a:p>
        </p:txBody>
      </p:sp>
      <p:sp>
        <p:nvSpPr>
          <p:cNvPr id="28" name="Picture Placeholder 2">
            <a:extLst>
              <a:ext uri="{FF2B5EF4-FFF2-40B4-BE49-F238E27FC236}">
                <a16:creationId xmlns:a16="http://schemas.microsoft.com/office/drawing/2014/main" id="{E9AECD54-690A-447B-B72D-7CEEBA8B9208}"/>
              </a:ext>
            </a:extLst>
          </p:cNvPr>
          <p:cNvSpPr>
            <a:spLocks noGrp="1"/>
          </p:cNvSpPr>
          <p:nvPr>
            <p:ph type="pic" idx="22"/>
          </p:nvPr>
        </p:nvSpPr>
        <p:spPr>
          <a:xfrm>
            <a:off x="8207237" y="4253023"/>
            <a:ext cx="3405466" cy="1305982"/>
          </a:xfrm>
          <a:prstGeom prst="rect">
            <a:avLst/>
          </a:prstGeom>
        </p:spPr>
        <p:txBody>
          <a:bodyPr/>
          <a:lstStyle>
            <a:lvl1pPr marL="0" indent="0">
              <a:buNone/>
              <a:defRPr sz="2052"/>
            </a:lvl1pPr>
            <a:lvl2pPr marL="293210" indent="0">
              <a:buNone/>
              <a:defRPr sz="1796"/>
            </a:lvl2pPr>
            <a:lvl3pPr marL="586417" indent="0">
              <a:buNone/>
              <a:defRPr sz="1539"/>
            </a:lvl3pPr>
            <a:lvl4pPr marL="879627" indent="0">
              <a:buNone/>
              <a:defRPr sz="1283"/>
            </a:lvl4pPr>
            <a:lvl5pPr marL="1172837" indent="0">
              <a:buNone/>
              <a:defRPr sz="1283"/>
            </a:lvl5pPr>
            <a:lvl6pPr marL="1466046" indent="0">
              <a:buNone/>
              <a:defRPr sz="1283"/>
            </a:lvl6pPr>
            <a:lvl7pPr marL="1759255" indent="0">
              <a:buNone/>
              <a:defRPr sz="1283"/>
            </a:lvl7pPr>
            <a:lvl8pPr marL="2052465" indent="0">
              <a:buNone/>
              <a:defRPr sz="1283"/>
            </a:lvl8pPr>
            <a:lvl9pPr marL="2345673" indent="0">
              <a:buNone/>
              <a:defRPr sz="1283"/>
            </a:lvl9pPr>
          </a:lstStyle>
          <a:p>
            <a:endParaRPr lang="en-GB"/>
          </a:p>
        </p:txBody>
      </p:sp>
      <p:sp>
        <p:nvSpPr>
          <p:cNvPr id="14" name="Date Placeholder 3">
            <a:extLst>
              <a:ext uri="{FF2B5EF4-FFF2-40B4-BE49-F238E27FC236}">
                <a16:creationId xmlns:a16="http://schemas.microsoft.com/office/drawing/2014/main" id="{60F52B7E-784E-44D7-B097-A54648C29DF4}"/>
              </a:ext>
            </a:extLst>
          </p:cNvPr>
          <p:cNvSpPr>
            <a:spLocks noGrp="1"/>
          </p:cNvSpPr>
          <p:nvPr>
            <p:ph type="dt" sz="half" idx="15"/>
          </p:nvPr>
        </p:nvSpPr>
        <p:spPr>
          <a:xfrm>
            <a:off x="587375" y="6332844"/>
            <a:ext cx="955674" cy="250423"/>
          </a:xfrm>
        </p:spPr>
        <p:txBody>
          <a:bodyPr/>
          <a:lstStyle/>
          <a:p>
            <a:fld id="{EB5A91E0-AD9E-42C6-B5A4-A48600EDF47D}" type="datetime3">
              <a:rPr lang="en-GB" smtClean="0"/>
              <a:t>30 May, 2023</a:t>
            </a:fld>
            <a:endParaRPr lang="en-GB"/>
          </a:p>
        </p:txBody>
      </p:sp>
      <p:sp>
        <p:nvSpPr>
          <p:cNvPr id="15" name="Slide Number Placeholder 6">
            <a:extLst>
              <a:ext uri="{FF2B5EF4-FFF2-40B4-BE49-F238E27FC236}">
                <a16:creationId xmlns:a16="http://schemas.microsoft.com/office/drawing/2014/main" id="{CD512BCD-8529-48E7-A6C7-5EB611457C22}"/>
              </a:ext>
            </a:extLst>
          </p:cNvPr>
          <p:cNvSpPr>
            <a:spLocks noGrp="1"/>
          </p:cNvSpPr>
          <p:nvPr>
            <p:ph type="sldNum" sz="quarter" idx="23"/>
          </p:nvPr>
        </p:nvSpPr>
        <p:spPr>
          <a:xfrm>
            <a:off x="1685923" y="6332844"/>
            <a:ext cx="633932" cy="246583"/>
          </a:xfrm>
        </p:spPr>
        <p:txBody>
          <a:bodyPr/>
          <a:lstStyle/>
          <a:p>
            <a:r>
              <a:rPr lang="en-GB"/>
              <a:t>Slide </a:t>
            </a:r>
            <a:fld id="{71782E05-F7E8-6C4E-A44E-0C6720C54612}" type="slidenum">
              <a:rPr lang="en-GB" smtClean="0"/>
              <a:t>‹#›</a:t>
            </a:fld>
            <a:endParaRPr lang="en-GB"/>
          </a:p>
        </p:txBody>
      </p:sp>
    </p:spTree>
    <p:extLst>
      <p:ext uri="{BB962C8B-B14F-4D97-AF65-F5344CB8AC3E}">
        <p14:creationId xmlns:p14="http://schemas.microsoft.com/office/powerpoint/2010/main" val="2617884221"/>
      </p:ext>
    </p:extLst>
  </p:cSld>
  <p:clrMapOvr>
    <a:masterClrMapping/>
  </p:clrMapOvr>
  <p:transition/>
  <p:timing/>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Default Table">
    <p:spTree>
      <p:nvGrpSpPr>
        <p:cNvPr id="1" name=""/>
        <p:cNvGrpSpPr/>
        <p:nvPr/>
      </p:nvGrpSpPr>
      <p:grpSpPr>
        <a:xfrm>
          <a:off x="0" y="0"/>
          <a:ext cx="0" cy="0"/>
        </a:xfrm>
      </p:grpSpPr>
      <p:sp>
        <p:nvSpPr>
          <p:cNvPr id="3" name="Espace réservé de la date 2">
            <a:extLst>
              <a:ext uri="{FF2B5EF4-FFF2-40B4-BE49-F238E27FC236}">
                <a16:creationId xmlns:a16="http://schemas.microsoft.com/office/drawing/2014/main" id="{3F2D37F1-928A-479A-BD20-29154F7BC4F7}"/>
              </a:ext>
            </a:extLst>
          </p:cNvPr>
          <p:cNvSpPr>
            <a:spLocks noGrp="1"/>
          </p:cNvSpPr>
          <p:nvPr>
            <p:ph type="dt" sz="half" idx="10"/>
          </p:nvPr>
        </p:nvSpPr>
        <p:spPr/>
        <p:txBody>
          <a:bodyPr/>
          <a:lstStyle/>
          <a:p>
            <a:fld id="{0370E0AD-2BA8-47C8-8FAD-C04F83834BE9}" type="datetime3">
              <a:rPr lang="en-GB" smtClean="0"/>
              <a:t>30 May, 2023</a:t>
            </a:fld>
            <a:endParaRPr lang="en-GB"/>
          </a:p>
        </p:txBody>
      </p:sp>
      <p:sp>
        <p:nvSpPr>
          <p:cNvPr id="4" name="Espace réservé du numéro de diapositive 3">
            <a:extLst>
              <a:ext uri="{FF2B5EF4-FFF2-40B4-BE49-F238E27FC236}">
                <a16:creationId xmlns:a16="http://schemas.microsoft.com/office/drawing/2014/main" id="{1C029D00-9DFD-4D38-86CB-35310E4CF63A}"/>
              </a:ext>
            </a:extLst>
          </p:cNvPr>
          <p:cNvSpPr>
            <a:spLocks noGrp="1"/>
          </p:cNvSpPr>
          <p:nvPr>
            <p:ph type="sldNum" sz="quarter" idx="11"/>
          </p:nvPr>
        </p:nvSpPr>
        <p:spPr/>
        <p:txBody>
          <a:bodyPr/>
          <a:lstStyle/>
          <a:p>
            <a:r>
              <a:rPr lang="en-GB"/>
              <a:t>Slide </a:t>
            </a:r>
            <a:fld id="{71782E05-F7E8-6C4E-A44E-0C6720C54612}" type="slidenum">
              <a:rPr lang="en-GB" smtClean="0"/>
              <a:t>‹#›</a:t>
            </a:fld>
            <a:endParaRPr lang="en-GB"/>
          </a:p>
        </p:txBody>
      </p:sp>
      <p:sp>
        <p:nvSpPr>
          <p:cNvPr id="9" name="Espace réservé du tableau 8">
            <a:extLst>
              <a:ext uri="{FF2B5EF4-FFF2-40B4-BE49-F238E27FC236}">
                <a16:creationId xmlns:a16="http://schemas.microsoft.com/office/drawing/2014/main" id="{FEAE1489-3BDB-4537-A5D1-F5F13599353F}"/>
              </a:ext>
            </a:extLst>
          </p:cNvPr>
          <p:cNvSpPr>
            <a:spLocks noGrp="1"/>
          </p:cNvSpPr>
          <p:nvPr>
            <p:ph type="tbl" sz="quarter" idx="12" hasCustomPrompt="1"/>
          </p:nvPr>
        </p:nvSpPr>
        <p:spPr>
          <a:xfrm>
            <a:off x="587374" y="1384916"/>
            <a:ext cx="11013497" cy="4174089"/>
          </a:xfrm>
        </p:spPr>
        <p:txBody>
          <a:bodyPr/>
          <a:lstStyle>
            <a:lvl1pPr>
              <a:defRPr/>
            </a:lvl1pPr>
          </a:lstStyle>
          <a:p>
            <a:r>
              <a:rPr lang="en-GB"/>
              <a:t>Click here to insert your Default Table</a:t>
            </a:r>
          </a:p>
        </p:txBody>
      </p:sp>
      <p:sp>
        <p:nvSpPr>
          <p:cNvPr id="12" name="Titre 11">
            <a:extLst>
              <a:ext uri="{FF2B5EF4-FFF2-40B4-BE49-F238E27FC236}">
                <a16:creationId xmlns:a16="http://schemas.microsoft.com/office/drawing/2014/main" id="{FEBEA543-A1F0-48EF-84BA-F8CA0461DA97}"/>
              </a:ext>
            </a:extLst>
          </p:cNvPr>
          <p:cNvSpPr>
            <a:spLocks noGrp="1"/>
          </p:cNvSpPr>
          <p:nvPr>
            <p:ph type="title" hasCustomPrompt="1"/>
          </p:nvPr>
        </p:nvSpPr>
        <p:spPr>
          <a:xfrm>
            <a:off x="587375" y="328920"/>
            <a:ext cx="11013497" cy="867242"/>
          </a:xfrm>
        </p:spPr>
        <p:txBody>
          <a:bodyPr/>
          <a:lstStyle>
            <a:lvl1pPr>
              <a:defRPr/>
            </a:lvl1pPr>
          </a:lstStyle>
          <a:p>
            <a:r>
              <a:rPr lang="en-GB"/>
              <a:t>Title and Default Table</a:t>
            </a:r>
          </a:p>
        </p:txBody>
      </p:sp>
    </p:spTree>
    <p:extLst>
      <p:ext uri="{BB962C8B-B14F-4D97-AF65-F5344CB8AC3E}">
        <p14:creationId xmlns:p14="http://schemas.microsoft.com/office/powerpoint/2010/main" val="4282850703"/>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SmartArt Object">
    <p:spTree>
      <p:nvGrpSpPr>
        <p:cNvPr id="1" name=""/>
        <p:cNvGrpSpPr/>
        <p:nvPr/>
      </p:nvGrpSpPr>
      <p:grpSpPr>
        <a:xfrm>
          <a:off x="0" y="0"/>
          <a:ext cx="0" cy="0"/>
        </a:xfrm>
      </p:grpSpPr>
      <p:sp>
        <p:nvSpPr>
          <p:cNvPr id="2" name="Titre 1">
            <a:extLst>
              <a:ext uri="{FF2B5EF4-FFF2-40B4-BE49-F238E27FC236}">
                <a16:creationId xmlns:a16="http://schemas.microsoft.com/office/drawing/2014/main" id="{225085A4-3881-4E82-837B-2B8681C25E55}"/>
              </a:ext>
            </a:extLst>
          </p:cNvPr>
          <p:cNvSpPr>
            <a:spLocks noGrp="1"/>
          </p:cNvSpPr>
          <p:nvPr>
            <p:ph type="title" hasCustomPrompt="1"/>
          </p:nvPr>
        </p:nvSpPr>
        <p:spPr/>
        <p:txBody>
          <a:bodyPr/>
          <a:lstStyle>
            <a:lvl1pPr>
              <a:defRPr/>
            </a:lvl1pPr>
          </a:lstStyle>
          <a:p>
            <a:r>
              <a:rPr lang="fr-FR" err="1"/>
              <a:t>Title and Smart Object</a:t>
            </a:r>
            <a:endParaRPr lang="en-GB"/>
          </a:p>
        </p:txBody>
      </p:sp>
      <p:sp>
        <p:nvSpPr>
          <p:cNvPr id="3" name="Espace réservé de la date 2">
            <a:extLst>
              <a:ext uri="{FF2B5EF4-FFF2-40B4-BE49-F238E27FC236}">
                <a16:creationId xmlns:a16="http://schemas.microsoft.com/office/drawing/2014/main" id="{BC2D56A5-363A-408A-93CB-ABA0C9938777}"/>
              </a:ext>
            </a:extLst>
          </p:cNvPr>
          <p:cNvSpPr>
            <a:spLocks noGrp="1"/>
          </p:cNvSpPr>
          <p:nvPr>
            <p:ph type="dt" sz="half" idx="10"/>
          </p:nvPr>
        </p:nvSpPr>
        <p:spPr/>
        <p:txBody>
          <a:bodyPr/>
          <a:lstStyle/>
          <a:p>
            <a:fld id="{0370E0AD-2BA8-47C8-8FAD-C04F83834BE9}" type="datetime3">
              <a:rPr lang="en-GB" smtClean="0"/>
              <a:t>30 May, 2023</a:t>
            </a:fld>
            <a:endParaRPr lang="en-GB"/>
          </a:p>
        </p:txBody>
      </p:sp>
      <p:sp>
        <p:nvSpPr>
          <p:cNvPr id="4" name="Espace réservé du numéro de diapositive 3">
            <a:extLst>
              <a:ext uri="{FF2B5EF4-FFF2-40B4-BE49-F238E27FC236}">
                <a16:creationId xmlns:a16="http://schemas.microsoft.com/office/drawing/2014/main" id="{1D89760C-2D48-4DAB-BE0D-E68E964F6C9E}"/>
              </a:ext>
            </a:extLst>
          </p:cNvPr>
          <p:cNvSpPr>
            <a:spLocks noGrp="1"/>
          </p:cNvSpPr>
          <p:nvPr>
            <p:ph type="sldNum" sz="quarter" idx="11"/>
          </p:nvPr>
        </p:nvSpPr>
        <p:spPr/>
        <p:txBody>
          <a:bodyPr/>
          <a:lstStyle/>
          <a:p>
            <a:r>
              <a:rPr lang="en-GB"/>
              <a:t>Slide </a:t>
            </a:r>
            <a:fld id="{71782E05-F7E8-6C4E-A44E-0C6720C54612}" type="slidenum">
              <a:rPr lang="en-GB" smtClean="0"/>
              <a:t>‹#›</a:t>
            </a:fld>
            <a:endParaRPr lang="en-GB"/>
          </a:p>
        </p:txBody>
      </p:sp>
      <p:sp>
        <p:nvSpPr>
          <p:cNvPr id="7" name="Espace réservé du graphique SmartArt 6">
            <a:extLst>
              <a:ext uri="{FF2B5EF4-FFF2-40B4-BE49-F238E27FC236}">
                <a16:creationId xmlns:a16="http://schemas.microsoft.com/office/drawing/2014/main" id="{EC68A7C6-90E8-4D28-8872-A02123D2B3D3}"/>
              </a:ext>
            </a:extLst>
          </p:cNvPr>
          <p:cNvSpPr>
            <a:spLocks noGrp="1"/>
          </p:cNvSpPr>
          <p:nvPr>
            <p:ph type="dgm" sz="quarter" idx="13"/>
          </p:nvPr>
        </p:nvSpPr>
        <p:spPr>
          <a:xfrm>
            <a:off x="587375" y="1384917"/>
            <a:ext cx="11013497" cy="4174088"/>
          </a:xfrm>
        </p:spPr>
        <p:txBody>
          <a:bodyPr/>
          <a:lstStyle/>
          <a:p>
            <a:endParaRPr lang="en-GB"/>
          </a:p>
        </p:txBody>
      </p:sp>
    </p:spTree>
    <p:extLst>
      <p:ext uri="{BB962C8B-B14F-4D97-AF65-F5344CB8AC3E}">
        <p14:creationId xmlns:p14="http://schemas.microsoft.com/office/powerpoint/2010/main" val="2745743206"/>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World map Grey">
    <p:spTree>
      <p:nvGrpSpPr>
        <p:cNvPr id="1" name=""/>
        <p:cNvGrpSpPr/>
        <p:nvPr/>
      </p:nvGrpSpPr>
      <p:grpSpPr>
        <a:xfrm>
          <a:off x="0" y="0"/>
          <a:ext cx="0" cy="0"/>
        </a:xfrm>
      </p:grpSpPr>
      <p:sp>
        <p:nvSpPr>
          <p:cNvPr id="2" name="Title 1">
            <a:extLst>
              <a:ext uri="{FF2B5EF4-FFF2-40B4-BE49-F238E27FC236}">
                <a16:creationId xmlns:a16="http://schemas.microsoft.com/office/drawing/2014/main" id="{1D6EE3E6-8C2C-7F40-A6A1-3783FFCF2109}"/>
              </a:ext>
            </a:extLst>
          </p:cNvPr>
          <p:cNvSpPr>
            <a:spLocks noGrp="1"/>
          </p:cNvSpPr>
          <p:nvPr>
            <p:ph type="title"/>
          </p:nvPr>
        </p:nvSpPr>
        <p:spPr/>
        <p:txBody>
          <a:bodyPr/>
          <a:lstStyle/>
          <a:p>
            <a:r>
              <a:rPr lang="en-GB"/>
              <a:t>Click to edit Master title style</a:t>
            </a:r>
          </a:p>
        </p:txBody>
      </p:sp>
      <p:sp>
        <p:nvSpPr>
          <p:cNvPr id="330" name="Text Placeholder 329">
            <a:extLst>
              <a:ext uri="{FF2B5EF4-FFF2-40B4-BE49-F238E27FC236}">
                <a16:creationId xmlns:a16="http://schemas.microsoft.com/office/drawing/2014/main" id="{D342D060-D30A-C540-84F8-DD729AE793DC}"/>
              </a:ext>
            </a:extLst>
          </p:cNvPr>
          <p:cNvSpPr>
            <a:spLocks noGrp="1"/>
          </p:cNvSpPr>
          <p:nvPr>
            <p:ph type="body" sz="quarter" idx="13"/>
          </p:nvPr>
        </p:nvSpPr>
        <p:spPr>
          <a:xfrm>
            <a:off x="572476" y="1382524"/>
            <a:ext cx="2693012" cy="4108626"/>
          </a:xfrm>
          <a:prstGeom prst="rect">
            <a:avLst/>
          </a:prstGeom>
        </p:spPr>
        <p:txBody>
          <a:bodyPr anchor="t">
            <a:normAutofit/>
          </a:bodyPr>
          <a:lstStyle>
            <a:lvl1pPr>
              <a:defRPr sz="1200"/>
            </a:lvl1pPr>
            <a:lvl2pPr>
              <a:defRPr sz="1200"/>
            </a:lvl2pPr>
            <a:lvl3pPr>
              <a:defRPr sz="1283"/>
            </a:lvl3pPr>
            <a:lvl4pPr>
              <a:defRPr sz="1283"/>
            </a:lvl4pPr>
            <a:lvl5pPr>
              <a:defRPr sz="1155"/>
            </a:lvl5pPr>
          </a:lstStyle>
          <a:p>
            <a:pPr lvl="0"/>
            <a:r>
              <a:rPr lang="en-GB"/>
              <a:t>Click to edit Master text styles</a:t>
            </a:r>
          </a:p>
          <a:p>
            <a:pPr lvl="1"/>
            <a:r>
              <a:rPr lang="en-GB"/>
              <a:t>Second level</a:t>
            </a:r>
          </a:p>
        </p:txBody>
      </p:sp>
      <p:grpSp>
        <p:nvGrpSpPr>
          <p:cNvPr id="331" name="Group 6">
            <a:extLst>
              <a:ext uri="{FF2B5EF4-FFF2-40B4-BE49-F238E27FC236}">
                <a16:creationId xmlns:a16="http://schemas.microsoft.com/office/drawing/2014/main" id="{2A318918-80F3-4BD7-BA64-CFA78FE4BC8D}"/>
              </a:ext>
            </a:extLst>
          </p:cNvPr>
          <p:cNvGrpSpPr>
            <a:grpSpLocks noChangeAspect="1"/>
          </p:cNvGrpSpPr>
          <p:nvPr userDrawn="1"/>
        </p:nvGrpSpPr>
        <p:grpSpPr>
          <a:xfrm>
            <a:off x="2762156" y="917040"/>
            <a:ext cx="7816952" cy="5023919"/>
            <a:chOff x="250825" y="558800"/>
            <a:chExt cx="8497888" cy="5472113"/>
          </a:xfrm>
          <a:solidFill>
            <a:schemeClr val="bg2"/>
          </a:solidFill>
        </p:grpSpPr>
        <p:sp>
          <p:nvSpPr>
            <p:cNvPr id="332" name="Freeform 5">
              <a:extLst>
                <a:ext uri="{FF2B5EF4-FFF2-40B4-BE49-F238E27FC236}">
                  <a16:creationId xmlns:a16="http://schemas.microsoft.com/office/drawing/2014/main" id="{A0113722-7D74-4B09-91C6-7CAC41A23861}"/>
                </a:ext>
              </a:extLst>
            </p:cNvPr>
            <p:cNvSpPr/>
            <p:nvPr/>
          </p:nvSpPr>
          <p:spPr bwMode="gray">
            <a:xfrm>
              <a:off x="1406525" y="1862138"/>
              <a:ext cx="441325" cy="379412"/>
            </a:xfrm>
            <a:custGeom>
              <a:gdLst>
                <a:gd name="T0" fmla="*/ 0 w 237"/>
                <a:gd name="T1" fmla="*/ 89 h 203"/>
                <a:gd name="T2" fmla="*/ 16 w 237"/>
                <a:gd name="T3" fmla="*/ 97 h 203"/>
                <a:gd name="T4" fmla="*/ 9 w 237"/>
                <a:gd name="T5" fmla="*/ 114 h 203"/>
                <a:gd name="T6" fmla="*/ 25 w 237"/>
                <a:gd name="T7" fmla="*/ 121 h 203"/>
                <a:gd name="T8" fmla="*/ 65 w 237"/>
                <a:gd name="T9" fmla="*/ 121 h 203"/>
                <a:gd name="T10" fmla="*/ 81 w 237"/>
                <a:gd name="T11" fmla="*/ 139 h 203"/>
                <a:gd name="T12" fmla="*/ 65 w 237"/>
                <a:gd name="T13" fmla="*/ 146 h 203"/>
                <a:gd name="T14" fmla="*/ 25 w 237"/>
                <a:gd name="T15" fmla="*/ 146 h 203"/>
                <a:gd name="T16" fmla="*/ 34 w 237"/>
                <a:gd name="T17" fmla="*/ 170 h 203"/>
                <a:gd name="T18" fmla="*/ 49 w 237"/>
                <a:gd name="T19" fmla="*/ 177 h 203"/>
                <a:gd name="T20" fmla="*/ 65 w 237"/>
                <a:gd name="T21" fmla="*/ 177 h 203"/>
                <a:gd name="T22" fmla="*/ 74 w 237"/>
                <a:gd name="T23" fmla="*/ 202 h 203"/>
                <a:gd name="T24" fmla="*/ 114 w 237"/>
                <a:gd name="T25" fmla="*/ 195 h 203"/>
                <a:gd name="T26" fmla="*/ 155 w 237"/>
                <a:gd name="T27" fmla="*/ 177 h 203"/>
                <a:gd name="T28" fmla="*/ 162 w 237"/>
                <a:gd name="T29" fmla="*/ 170 h 203"/>
                <a:gd name="T30" fmla="*/ 196 w 237"/>
                <a:gd name="T31" fmla="*/ 195 h 203"/>
                <a:gd name="T32" fmla="*/ 211 w 237"/>
                <a:gd name="T33" fmla="*/ 186 h 203"/>
                <a:gd name="T34" fmla="*/ 220 w 237"/>
                <a:gd name="T35" fmla="*/ 177 h 203"/>
                <a:gd name="T36" fmla="*/ 220 w 237"/>
                <a:gd name="T37" fmla="*/ 162 h 203"/>
                <a:gd name="T38" fmla="*/ 227 w 237"/>
                <a:gd name="T39" fmla="*/ 162 h 203"/>
                <a:gd name="T40" fmla="*/ 236 w 237"/>
                <a:gd name="T41" fmla="*/ 146 h 203"/>
                <a:gd name="T42" fmla="*/ 196 w 237"/>
                <a:gd name="T43" fmla="*/ 121 h 203"/>
                <a:gd name="T44" fmla="*/ 180 w 237"/>
                <a:gd name="T45" fmla="*/ 114 h 203"/>
                <a:gd name="T46" fmla="*/ 180 w 237"/>
                <a:gd name="T47" fmla="*/ 89 h 203"/>
                <a:gd name="T48" fmla="*/ 171 w 237"/>
                <a:gd name="T49" fmla="*/ 49 h 203"/>
                <a:gd name="T50" fmla="*/ 186 w 237"/>
                <a:gd name="T51" fmla="*/ 8 h 203"/>
                <a:gd name="T52" fmla="*/ 180 w 237"/>
                <a:gd name="T53" fmla="*/ 0 h 203"/>
                <a:gd name="T54" fmla="*/ 155 w 237"/>
                <a:gd name="T55" fmla="*/ 0 h 203"/>
                <a:gd name="T56" fmla="*/ 139 w 237"/>
                <a:gd name="T57" fmla="*/ 40 h 203"/>
                <a:gd name="T58" fmla="*/ 121 w 237"/>
                <a:gd name="T59" fmla="*/ 33 h 203"/>
                <a:gd name="T60" fmla="*/ 106 w 237"/>
                <a:gd name="T61" fmla="*/ 33 h 203"/>
                <a:gd name="T62" fmla="*/ 89 w 237"/>
                <a:gd name="T63" fmla="*/ 25 h 203"/>
                <a:gd name="T64" fmla="*/ 74 w 237"/>
                <a:gd name="T65" fmla="*/ 40 h 203"/>
                <a:gd name="T66" fmla="*/ 65 w 237"/>
                <a:gd name="T67" fmla="*/ 15 h 203"/>
                <a:gd name="T68" fmla="*/ 49 w 237"/>
                <a:gd name="T69" fmla="*/ 15 h 203"/>
                <a:gd name="T70" fmla="*/ 9 w 237"/>
                <a:gd name="T71" fmla="*/ 49 h 203"/>
                <a:gd name="T72" fmla="*/ 9 w 237"/>
                <a:gd name="T73" fmla="*/ 56 h 203"/>
                <a:gd name="T74" fmla="*/ 0 w 237"/>
                <a:gd name="T75" fmla="*/ 74 h 203"/>
                <a:gd name="T76" fmla="*/ 0 w 237"/>
                <a:gd name="T77" fmla="*/ 89 h 20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6" h="203">
                  <a:moveTo>
                    <a:pt x="0" y="89"/>
                  </a:moveTo>
                  <a:lnTo>
                    <a:pt x="16" y="97"/>
                  </a:lnTo>
                  <a:lnTo>
                    <a:pt x="9" y="114"/>
                  </a:lnTo>
                  <a:lnTo>
                    <a:pt x="25" y="121"/>
                  </a:lnTo>
                  <a:lnTo>
                    <a:pt x="65" y="121"/>
                  </a:lnTo>
                  <a:lnTo>
                    <a:pt x="81" y="139"/>
                  </a:lnTo>
                  <a:lnTo>
                    <a:pt x="65" y="146"/>
                  </a:lnTo>
                  <a:lnTo>
                    <a:pt x="25" y="146"/>
                  </a:lnTo>
                  <a:lnTo>
                    <a:pt x="34" y="170"/>
                  </a:lnTo>
                  <a:lnTo>
                    <a:pt x="49" y="177"/>
                  </a:lnTo>
                  <a:lnTo>
                    <a:pt x="65" y="177"/>
                  </a:lnTo>
                  <a:lnTo>
                    <a:pt x="74" y="202"/>
                  </a:lnTo>
                  <a:lnTo>
                    <a:pt x="114" y="195"/>
                  </a:lnTo>
                  <a:lnTo>
                    <a:pt x="155" y="177"/>
                  </a:lnTo>
                  <a:lnTo>
                    <a:pt x="162" y="170"/>
                  </a:lnTo>
                  <a:lnTo>
                    <a:pt x="196" y="195"/>
                  </a:lnTo>
                  <a:lnTo>
                    <a:pt x="211" y="186"/>
                  </a:lnTo>
                  <a:lnTo>
                    <a:pt x="220" y="177"/>
                  </a:lnTo>
                  <a:lnTo>
                    <a:pt x="220" y="162"/>
                  </a:lnTo>
                  <a:lnTo>
                    <a:pt x="227" y="162"/>
                  </a:lnTo>
                  <a:lnTo>
                    <a:pt x="236" y="146"/>
                  </a:lnTo>
                  <a:lnTo>
                    <a:pt x="196" y="121"/>
                  </a:lnTo>
                  <a:lnTo>
                    <a:pt x="180" y="114"/>
                  </a:lnTo>
                  <a:lnTo>
                    <a:pt x="180" y="89"/>
                  </a:lnTo>
                  <a:lnTo>
                    <a:pt x="171" y="49"/>
                  </a:lnTo>
                  <a:lnTo>
                    <a:pt x="186" y="8"/>
                  </a:lnTo>
                  <a:lnTo>
                    <a:pt x="180" y="0"/>
                  </a:lnTo>
                  <a:lnTo>
                    <a:pt x="155" y="0"/>
                  </a:lnTo>
                  <a:lnTo>
                    <a:pt x="139" y="40"/>
                  </a:lnTo>
                  <a:lnTo>
                    <a:pt x="121" y="33"/>
                  </a:lnTo>
                  <a:lnTo>
                    <a:pt x="106" y="33"/>
                  </a:lnTo>
                  <a:lnTo>
                    <a:pt x="89" y="25"/>
                  </a:lnTo>
                  <a:lnTo>
                    <a:pt x="74" y="40"/>
                  </a:lnTo>
                  <a:lnTo>
                    <a:pt x="65" y="15"/>
                  </a:lnTo>
                  <a:lnTo>
                    <a:pt x="49" y="15"/>
                  </a:lnTo>
                  <a:lnTo>
                    <a:pt x="9" y="49"/>
                  </a:lnTo>
                  <a:lnTo>
                    <a:pt x="9" y="56"/>
                  </a:lnTo>
                  <a:lnTo>
                    <a:pt x="0" y="74"/>
                  </a:lnTo>
                  <a:lnTo>
                    <a:pt x="0" y="8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33" name="Freeform 6">
              <a:extLst>
                <a:ext uri="{FF2B5EF4-FFF2-40B4-BE49-F238E27FC236}">
                  <a16:creationId xmlns:a16="http://schemas.microsoft.com/office/drawing/2014/main" id="{CB9E73A1-D358-4701-AB34-9FA5F13C17C9}"/>
                </a:ext>
              </a:extLst>
            </p:cNvPr>
            <p:cNvSpPr/>
            <p:nvPr/>
          </p:nvSpPr>
          <p:spPr bwMode="gray">
            <a:xfrm>
              <a:off x="2100263" y="1844675"/>
              <a:ext cx="681037" cy="774700"/>
            </a:xfrm>
            <a:custGeom>
              <a:gdLst>
                <a:gd name="T0" fmla="*/ 34 w 367"/>
                <a:gd name="T1" fmla="*/ 148 h 414"/>
                <a:gd name="T2" fmla="*/ 99 w 367"/>
                <a:gd name="T3" fmla="*/ 163 h 414"/>
                <a:gd name="T4" fmla="*/ 131 w 367"/>
                <a:gd name="T5" fmla="*/ 171 h 414"/>
                <a:gd name="T6" fmla="*/ 146 w 367"/>
                <a:gd name="T7" fmla="*/ 148 h 414"/>
                <a:gd name="T8" fmla="*/ 179 w 367"/>
                <a:gd name="T9" fmla="*/ 186 h 414"/>
                <a:gd name="T10" fmla="*/ 187 w 367"/>
                <a:gd name="T11" fmla="*/ 195 h 414"/>
                <a:gd name="T12" fmla="*/ 211 w 367"/>
                <a:gd name="T13" fmla="*/ 226 h 414"/>
                <a:gd name="T14" fmla="*/ 196 w 367"/>
                <a:gd name="T15" fmla="*/ 292 h 414"/>
                <a:gd name="T16" fmla="*/ 196 w 367"/>
                <a:gd name="T17" fmla="*/ 317 h 414"/>
                <a:gd name="T18" fmla="*/ 155 w 367"/>
                <a:gd name="T19" fmla="*/ 325 h 414"/>
                <a:gd name="T20" fmla="*/ 146 w 367"/>
                <a:gd name="T21" fmla="*/ 350 h 414"/>
                <a:gd name="T22" fmla="*/ 179 w 367"/>
                <a:gd name="T23" fmla="*/ 341 h 414"/>
                <a:gd name="T24" fmla="*/ 227 w 367"/>
                <a:gd name="T25" fmla="*/ 365 h 414"/>
                <a:gd name="T26" fmla="*/ 261 w 367"/>
                <a:gd name="T27" fmla="*/ 397 h 414"/>
                <a:gd name="T28" fmla="*/ 301 w 367"/>
                <a:gd name="T29" fmla="*/ 413 h 414"/>
                <a:gd name="T30" fmla="*/ 268 w 367"/>
                <a:gd name="T31" fmla="*/ 373 h 414"/>
                <a:gd name="T32" fmla="*/ 310 w 367"/>
                <a:gd name="T33" fmla="*/ 390 h 414"/>
                <a:gd name="T34" fmla="*/ 326 w 367"/>
                <a:gd name="T35" fmla="*/ 365 h 414"/>
                <a:gd name="T36" fmla="*/ 317 w 367"/>
                <a:gd name="T37" fmla="*/ 341 h 414"/>
                <a:gd name="T38" fmla="*/ 285 w 367"/>
                <a:gd name="T39" fmla="*/ 300 h 414"/>
                <a:gd name="T40" fmla="*/ 310 w 367"/>
                <a:gd name="T41" fmla="*/ 300 h 414"/>
                <a:gd name="T42" fmla="*/ 333 w 367"/>
                <a:gd name="T43" fmla="*/ 325 h 414"/>
                <a:gd name="T44" fmla="*/ 350 w 367"/>
                <a:gd name="T45" fmla="*/ 308 h 414"/>
                <a:gd name="T46" fmla="*/ 317 w 367"/>
                <a:gd name="T47" fmla="*/ 226 h 414"/>
                <a:gd name="T48" fmla="*/ 276 w 367"/>
                <a:gd name="T49" fmla="*/ 211 h 414"/>
                <a:gd name="T50" fmla="*/ 293 w 367"/>
                <a:gd name="T51" fmla="*/ 186 h 414"/>
                <a:gd name="T52" fmla="*/ 285 w 367"/>
                <a:gd name="T53" fmla="*/ 163 h 414"/>
                <a:gd name="T54" fmla="*/ 251 w 367"/>
                <a:gd name="T55" fmla="*/ 130 h 414"/>
                <a:gd name="T56" fmla="*/ 220 w 367"/>
                <a:gd name="T57" fmla="*/ 98 h 414"/>
                <a:gd name="T58" fmla="*/ 196 w 367"/>
                <a:gd name="T59" fmla="*/ 58 h 414"/>
                <a:gd name="T60" fmla="*/ 155 w 367"/>
                <a:gd name="T61" fmla="*/ 49 h 414"/>
                <a:gd name="T62" fmla="*/ 122 w 367"/>
                <a:gd name="T63" fmla="*/ 58 h 414"/>
                <a:gd name="T64" fmla="*/ 114 w 367"/>
                <a:gd name="T65" fmla="*/ 49 h 414"/>
                <a:gd name="T66" fmla="*/ 106 w 367"/>
                <a:gd name="T67" fmla="*/ 9 h 414"/>
                <a:gd name="T68" fmla="*/ 90 w 367"/>
                <a:gd name="T69" fmla="*/ 0 h 414"/>
                <a:gd name="T70" fmla="*/ 49 w 367"/>
                <a:gd name="T71" fmla="*/ 74 h 414"/>
                <a:gd name="T72" fmla="*/ 40 w 367"/>
                <a:gd name="T73" fmla="*/ 83 h 414"/>
                <a:gd name="T74" fmla="*/ 59 w 367"/>
                <a:gd name="T75" fmla="*/ 17 h 414"/>
                <a:gd name="T76" fmla="*/ 34 w 367"/>
                <a:gd name="T77" fmla="*/ 0 h 414"/>
                <a:gd name="T78" fmla="*/ 0 w 367"/>
                <a:gd name="T79" fmla="*/ 65 h 4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7" h="413">
                  <a:moveTo>
                    <a:pt x="0" y="89"/>
                  </a:moveTo>
                  <a:lnTo>
                    <a:pt x="34" y="148"/>
                  </a:lnTo>
                  <a:lnTo>
                    <a:pt x="49" y="155"/>
                  </a:lnTo>
                  <a:lnTo>
                    <a:pt x="99" y="163"/>
                  </a:lnTo>
                  <a:lnTo>
                    <a:pt x="106" y="163"/>
                  </a:lnTo>
                  <a:lnTo>
                    <a:pt x="131" y="171"/>
                  </a:lnTo>
                  <a:lnTo>
                    <a:pt x="139" y="171"/>
                  </a:lnTo>
                  <a:lnTo>
                    <a:pt x="146" y="148"/>
                  </a:lnTo>
                  <a:lnTo>
                    <a:pt x="155" y="163"/>
                  </a:lnTo>
                  <a:lnTo>
                    <a:pt x="179" y="186"/>
                  </a:lnTo>
                  <a:lnTo>
                    <a:pt x="171" y="204"/>
                  </a:lnTo>
                  <a:lnTo>
                    <a:pt x="187" y="195"/>
                  </a:lnTo>
                  <a:lnTo>
                    <a:pt x="196" y="211"/>
                  </a:lnTo>
                  <a:lnTo>
                    <a:pt x="211" y="226"/>
                  </a:lnTo>
                  <a:lnTo>
                    <a:pt x="220" y="251"/>
                  </a:lnTo>
                  <a:lnTo>
                    <a:pt x="196" y="292"/>
                  </a:lnTo>
                  <a:lnTo>
                    <a:pt x="202" y="308"/>
                  </a:lnTo>
                  <a:lnTo>
                    <a:pt x="196" y="317"/>
                  </a:lnTo>
                  <a:lnTo>
                    <a:pt x="155" y="308"/>
                  </a:lnTo>
                  <a:lnTo>
                    <a:pt x="155" y="325"/>
                  </a:lnTo>
                  <a:lnTo>
                    <a:pt x="146" y="325"/>
                  </a:lnTo>
                  <a:lnTo>
                    <a:pt x="146" y="350"/>
                  </a:lnTo>
                  <a:lnTo>
                    <a:pt x="171" y="350"/>
                  </a:lnTo>
                  <a:lnTo>
                    <a:pt x="179" y="341"/>
                  </a:lnTo>
                  <a:lnTo>
                    <a:pt x="196" y="341"/>
                  </a:lnTo>
                  <a:lnTo>
                    <a:pt x="227" y="365"/>
                  </a:lnTo>
                  <a:lnTo>
                    <a:pt x="227" y="373"/>
                  </a:lnTo>
                  <a:lnTo>
                    <a:pt x="261" y="397"/>
                  </a:lnTo>
                  <a:lnTo>
                    <a:pt x="276" y="407"/>
                  </a:lnTo>
                  <a:lnTo>
                    <a:pt x="301" y="413"/>
                  </a:lnTo>
                  <a:lnTo>
                    <a:pt x="301" y="407"/>
                  </a:lnTo>
                  <a:lnTo>
                    <a:pt x="268" y="373"/>
                  </a:lnTo>
                  <a:lnTo>
                    <a:pt x="268" y="357"/>
                  </a:lnTo>
                  <a:lnTo>
                    <a:pt x="310" y="390"/>
                  </a:lnTo>
                  <a:lnTo>
                    <a:pt x="326" y="390"/>
                  </a:lnTo>
                  <a:lnTo>
                    <a:pt x="326" y="365"/>
                  </a:lnTo>
                  <a:lnTo>
                    <a:pt x="317" y="357"/>
                  </a:lnTo>
                  <a:lnTo>
                    <a:pt x="317" y="341"/>
                  </a:lnTo>
                  <a:lnTo>
                    <a:pt x="293" y="317"/>
                  </a:lnTo>
                  <a:lnTo>
                    <a:pt x="285" y="300"/>
                  </a:lnTo>
                  <a:lnTo>
                    <a:pt x="293" y="285"/>
                  </a:lnTo>
                  <a:lnTo>
                    <a:pt x="310" y="300"/>
                  </a:lnTo>
                  <a:lnTo>
                    <a:pt x="317" y="317"/>
                  </a:lnTo>
                  <a:lnTo>
                    <a:pt x="333" y="325"/>
                  </a:lnTo>
                  <a:lnTo>
                    <a:pt x="333" y="308"/>
                  </a:lnTo>
                  <a:lnTo>
                    <a:pt x="350" y="308"/>
                  </a:lnTo>
                  <a:lnTo>
                    <a:pt x="366" y="276"/>
                  </a:lnTo>
                  <a:lnTo>
                    <a:pt x="317" y="226"/>
                  </a:lnTo>
                  <a:lnTo>
                    <a:pt x="293" y="226"/>
                  </a:lnTo>
                  <a:lnTo>
                    <a:pt x="276" y="211"/>
                  </a:lnTo>
                  <a:lnTo>
                    <a:pt x="276" y="195"/>
                  </a:lnTo>
                  <a:lnTo>
                    <a:pt x="293" y="186"/>
                  </a:lnTo>
                  <a:lnTo>
                    <a:pt x="276" y="171"/>
                  </a:lnTo>
                  <a:lnTo>
                    <a:pt x="285" y="163"/>
                  </a:lnTo>
                  <a:lnTo>
                    <a:pt x="276" y="139"/>
                  </a:lnTo>
                  <a:lnTo>
                    <a:pt x="251" y="130"/>
                  </a:lnTo>
                  <a:lnTo>
                    <a:pt x="236" y="106"/>
                  </a:lnTo>
                  <a:lnTo>
                    <a:pt x="220" y="98"/>
                  </a:lnTo>
                  <a:lnTo>
                    <a:pt x="202" y="89"/>
                  </a:lnTo>
                  <a:lnTo>
                    <a:pt x="196" y="58"/>
                  </a:lnTo>
                  <a:lnTo>
                    <a:pt x="179" y="58"/>
                  </a:lnTo>
                  <a:lnTo>
                    <a:pt x="155" y="49"/>
                  </a:lnTo>
                  <a:lnTo>
                    <a:pt x="139" y="58"/>
                  </a:lnTo>
                  <a:lnTo>
                    <a:pt x="122" y="58"/>
                  </a:lnTo>
                  <a:lnTo>
                    <a:pt x="106" y="74"/>
                  </a:lnTo>
                  <a:lnTo>
                    <a:pt x="114" y="49"/>
                  </a:lnTo>
                  <a:lnTo>
                    <a:pt x="106" y="34"/>
                  </a:lnTo>
                  <a:lnTo>
                    <a:pt x="106" y="9"/>
                  </a:lnTo>
                  <a:lnTo>
                    <a:pt x="106" y="0"/>
                  </a:lnTo>
                  <a:lnTo>
                    <a:pt x="90" y="0"/>
                  </a:lnTo>
                  <a:lnTo>
                    <a:pt x="59" y="42"/>
                  </a:lnTo>
                  <a:lnTo>
                    <a:pt x="49" y="74"/>
                  </a:lnTo>
                  <a:lnTo>
                    <a:pt x="59" y="98"/>
                  </a:lnTo>
                  <a:lnTo>
                    <a:pt x="40" y="83"/>
                  </a:lnTo>
                  <a:lnTo>
                    <a:pt x="40" y="42"/>
                  </a:lnTo>
                  <a:lnTo>
                    <a:pt x="59" y="17"/>
                  </a:lnTo>
                  <a:lnTo>
                    <a:pt x="74" y="0"/>
                  </a:lnTo>
                  <a:lnTo>
                    <a:pt x="34" y="0"/>
                  </a:lnTo>
                  <a:lnTo>
                    <a:pt x="9" y="34"/>
                  </a:lnTo>
                  <a:lnTo>
                    <a:pt x="0" y="65"/>
                  </a:lnTo>
                  <a:lnTo>
                    <a:pt x="0" y="8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35" name="Freeform 7">
              <a:extLst>
                <a:ext uri="{FF2B5EF4-FFF2-40B4-BE49-F238E27FC236}">
                  <a16:creationId xmlns:a16="http://schemas.microsoft.com/office/drawing/2014/main" id="{EEFCA6B3-151E-4E20-930D-4F069BA3366E}"/>
                </a:ext>
              </a:extLst>
            </p:cNvPr>
            <p:cNvSpPr/>
            <p:nvPr/>
          </p:nvSpPr>
          <p:spPr bwMode="gray">
            <a:xfrm>
              <a:off x="1274763" y="3154363"/>
              <a:ext cx="1366837" cy="739775"/>
            </a:xfrm>
            <a:custGeom>
              <a:gdLst>
                <a:gd name="T0" fmla="*/ 380 w 738"/>
                <a:gd name="T1" fmla="*/ 0 h 396"/>
                <a:gd name="T2" fmla="*/ 420 w 738"/>
                <a:gd name="T3" fmla="*/ 32 h 396"/>
                <a:gd name="T4" fmla="*/ 429 w 738"/>
                <a:gd name="T5" fmla="*/ 48 h 396"/>
                <a:gd name="T6" fmla="*/ 461 w 738"/>
                <a:gd name="T7" fmla="*/ 56 h 396"/>
                <a:gd name="T8" fmla="*/ 504 w 738"/>
                <a:gd name="T9" fmla="*/ 56 h 396"/>
                <a:gd name="T10" fmla="*/ 519 w 738"/>
                <a:gd name="T11" fmla="*/ 72 h 396"/>
                <a:gd name="T12" fmla="*/ 479 w 738"/>
                <a:gd name="T13" fmla="*/ 88 h 396"/>
                <a:gd name="T14" fmla="*/ 470 w 738"/>
                <a:gd name="T15" fmla="*/ 145 h 396"/>
                <a:gd name="T16" fmla="*/ 485 w 738"/>
                <a:gd name="T17" fmla="*/ 103 h 396"/>
                <a:gd name="T18" fmla="*/ 504 w 738"/>
                <a:gd name="T19" fmla="*/ 72 h 396"/>
                <a:gd name="T20" fmla="*/ 519 w 738"/>
                <a:gd name="T21" fmla="*/ 113 h 396"/>
                <a:gd name="T22" fmla="*/ 544 w 738"/>
                <a:gd name="T23" fmla="*/ 122 h 396"/>
                <a:gd name="T24" fmla="*/ 551 w 738"/>
                <a:gd name="T25" fmla="*/ 145 h 396"/>
                <a:gd name="T26" fmla="*/ 616 w 738"/>
                <a:gd name="T27" fmla="*/ 113 h 396"/>
                <a:gd name="T28" fmla="*/ 672 w 738"/>
                <a:gd name="T29" fmla="*/ 88 h 396"/>
                <a:gd name="T30" fmla="*/ 713 w 738"/>
                <a:gd name="T31" fmla="*/ 48 h 396"/>
                <a:gd name="T32" fmla="*/ 730 w 738"/>
                <a:gd name="T33" fmla="*/ 72 h 396"/>
                <a:gd name="T34" fmla="*/ 730 w 738"/>
                <a:gd name="T35" fmla="*/ 97 h 396"/>
                <a:gd name="T36" fmla="*/ 690 w 738"/>
                <a:gd name="T37" fmla="*/ 145 h 396"/>
                <a:gd name="T38" fmla="*/ 672 w 738"/>
                <a:gd name="T39" fmla="*/ 145 h 396"/>
                <a:gd name="T40" fmla="*/ 641 w 738"/>
                <a:gd name="T41" fmla="*/ 194 h 396"/>
                <a:gd name="T42" fmla="*/ 624 w 738"/>
                <a:gd name="T43" fmla="*/ 218 h 396"/>
                <a:gd name="T44" fmla="*/ 616 w 738"/>
                <a:gd name="T45" fmla="*/ 178 h 396"/>
                <a:gd name="T46" fmla="*/ 624 w 738"/>
                <a:gd name="T47" fmla="*/ 242 h 396"/>
                <a:gd name="T48" fmla="*/ 559 w 738"/>
                <a:gd name="T49" fmla="*/ 299 h 396"/>
                <a:gd name="T50" fmla="*/ 567 w 738"/>
                <a:gd name="T51" fmla="*/ 396 h 396"/>
                <a:gd name="T52" fmla="*/ 535 w 738"/>
                <a:gd name="T53" fmla="*/ 371 h 396"/>
                <a:gd name="T54" fmla="*/ 504 w 738"/>
                <a:gd name="T55" fmla="*/ 331 h 396"/>
                <a:gd name="T56" fmla="*/ 445 w 738"/>
                <a:gd name="T57" fmla="*/ 331 h 396"/>
                <a:gd name="T58" fmla="*/ 420 w 738"/>
                <a:gd name="T59" fmla="*/ 331 h 396"/>
                <a:gd name="T60" fmla="*/ 348 w 738"/>
                <a:gd name="T61" fmla="*/ 364 h 396"/>
                <a:gd name="T62" fmla="*/ 292 w 738"/>
                <a:gd name="T63" fmla="*/ 331 h 396"/>
                <a:gd name="T64" fmla="*/ 268 w 738"/>
                <a:gd name="T65" fmla="*/ 339 h 396"/>
                <a:gd name="T66" fmla="*/ 234 w 738"/>
                <a:gd name="T67" fmla="*/ 299 h 396"/>
                <a:gd name="T68" fmla="*/ 97 w 738"/>
                <a:gd name="T69" fmla="*/ 290 h 396"/>
                <a:gd name="T70" fmla="*/ 81 w 738"/>
                <a:gd name="T71" fmla="*/ 267 h 396"/>
                <a:gd name="T72" fmla="*/ 32 w 738"/>
                <a:gd name="T73" fmla="*/ 234 h 396"/>
                <a:gd name="T74" fmla="*/ 24 w 738"/>
                <a:gd name="T75" fmla="*/ 210 h 396"/>
                <a:gd name="T76" fmla="*/ 24 w 738"/>
                <a:gd name="T77" fmla="*/ 202 h 396"/>
                <a:gd name="T78" fmla="*/ 0 w 738"/>
                <a:gd name="T79" fmla="*/ 169 h 396"/>
                <a:gd name="T80" fmla="*/ 7 w 738"/>
                <a:gd name="T81" fmla="*/ 63 h 396"/>
                <a:gd name="T82" fmla="*/ 16 w 738"/>
                <a:gd name="T83" fmla="*/ 40 h 39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8" h="396">
                  <a:moveTo>
                    <a:pt x="24" y="8"/>
                  </a:moveTo>
                  <a:lnTo>
                    <a:pt x="373" y="8"/>
                  </a:lnTo>
                  <a:lnTo>
                    <a:pt x="380" y="0"/>
                  </a:lnTo>
                  <a:lnTo>
                    <a:pt x="389" y="16"/>
                  </a:lnTo>
                  <a:lnTo>
                    <a:pt x="405" y="16"/>
                  </a:lnTo>
                  <a:lnTo>
                    <a:pt x="420" y="32"/>
                  </a:lnTo>
                  <a:lnTo>
                    <a:pt x="445" y="32"/>
                  </a:lnTo>
                  <a:lnTo>
                    <a:pt x="414" y="56"/>
                  </a:lnTo>
                  <a:lnTo>
                    <a:pt x="429" y="48"/>
                  </a:lnTo>
                  <a:lnTo>
                    <a:pt x="438" y="56"/>
                  </a:lnTo>
                  <a:lnTo>
                    <a:pt x="461" y="48"/>
                  </a:lnTo>
                  <a:lnTo>
                    <a:pt x="461" y="56"/>
                  </a:lnTo>
                  <a:lnTo>
                    <a:pt x="470" y="48"/>
                  </a:lnTo>
                  <a:lnTo>
                    <a:pt x="479" y="56"/>
                  </a:lnTo>
                  <a:lnTo>
                    <a:pt x="504" y="56"/>
                  </a:lnTo>
                  <a:lnTo>
                    <a:pt x="510" y="56"/>
                  </a:lnTo>
                  <a:lnTo>
                    <a:pt x="519" y="63"/>
                  </a:lnTo>
                  <a:lnTo>
                    <a:pt x="519" y="72"/>
                  </a:lnTo>
                  <a:lnTo>
                    <a:pt x="479" y="72"/>
                  </a:lnTo>
                  <a:lnTo>
                    <a:pt x="470" y="97"/>
                  </a:lnTo>
                  <a:lnTo>
                    <a:pt x="479" y="88"/>
                  </a:lnTo>
                  <a:lnTo>
                    <a:pt x="470" y="122"/>
                  </a:lnTo>
                  <a:lnTo>
                    <a:pt x="470" y="137"/>
                  </a:lnTo>
                  <a:lnTo>
                    <a:pt x="470" y="145"/>
                  </a:lnTo>
                  <a:lnTo>
                    <a:pt x="479" y="145"/>
                  </a:lnTo>
                  <a:lnTo>
                    <a:pt x="485" y="137"/>
                  </a:lnTo>
                  <a:lnTo>
                    <a:pt x="485" y="103"/>
                  </a:lnTo>
                  <a:lnTo>
                    <a:pt x="494" y="88"/>
                  </a:lnTo>
                  <a:lnTo>
                    <a:pt x="504" y="81"/>
                  </a:lnTo>
                  <a:lnTo>
                    <a:pt x="504" y="72"/>
                  </a:lnTo>
                  <a:lnTo>
                    <a:pt x="526" y="81"/>
                  </a:lnTo>
                  <a:lnTo>
                    <a:pt x="526" y="97"/>
                  </a:lnTo>
                  <a:lnTo>
                    <a:pt x="519" y="113"/>
                  </a:lnTo>
                  <a:lnTo>
                    <a:pt x="535" y="103"/>
                  </a:lnTo>
                  <a:lnTo>
                    <a:pt x="535" y="122"/>
                  </a:lnTo>
                  <a:lnTo>
                    <a:pt x="544" y="122"/>
                  </a:lnTo>
                  <a:lnTo>
                    <a:pt x="526" y="145"/>
                  </a:lnTo>
                  <a:lnTo>
                    <a:pt x="535" y="145"/>
                  </a:lnTo>
                  <a:lnTo>
                    <a:pt x="551" y="145"/>
                  </a:lnTo>
                  <a:lnTo>
                    <a:pt x="584" y="122"/>
                  </a:lnTo>
                  <a:lnTo>
                    <a:pt x="584" y="113"/>
                  </a:lnTo>
                  <a:lnTo>
                    <a:pt x="616" y="113"/>
                  </a:lnTo>
                  <a:lnTo>
                    <a:pt x="616" y="97"/>
                  </a:lnTo>
                  <a:lnTo>
                    <a:pt x="632" y="88"/>
                  </a:lnTo>
                  <a:lnTo>
                    <a:pt x="672" y="88"/>
                  </a:lnTo>
                  <a:lnTo>
                    <a:pt x="690" y="81"/>
                  </a:lnTo>
                  <a:lnTo>
                    <a:pt x="706" y="40"/>
                  </a:lnTo>
                  <a:lnTo>
                    <a:pt x="713" y="48"/>
                  </a:lnTo>
                  <a:lnTo>
                    <a:pt x="721" y="40"/>
                  </a:lnTo>
                  <a:lnTo>
                    <a:pt x="721" y="48"/>
                  </a:lnTo>
                  <a:lnTo>
                    <a:pt x="730" y="72"/>
                  </a:lnTo>
                  <a:lnTo>
                    <a:pt x="738" y="81"/>
                  </a:lnTo>
                  <a:lnTo>
                    <a:pt x="738" y="88"/>
                  </a:lnTo>
                  <a:lnTo>
                    <a:pt x="730" y="97"/>
                  </a:lnTo>
                  <a:lnTo>
                    <a:pt x="713" y="97"/>
                  </a:lnTo>
                  <a:lnTo>
                    <a:pt x="681" y="128"/>
                  </a:lnTo>
                  <a:lnTo>
                    <a:pt x="690" y="145"/>
                  </a:lnTo>
                  <a:lnTo>
                    <a:pt x="696" y="137"/>
                  </a:lnTo>
                  <a:lnTo>
                    <a:pt x="696" y="153"/>
                  </a:lnTo>
                  <a:lnTo>
                    <a:pt x="672" y="145"/>
                  </a:lnTo>
                  <a:lnTo>
                    <a:pt x="656" y="153"/>
                  </a:lnTo>
                  <a:lnTo>
                    <a:pt x="647" y="162"/>
                  </a:lnTo>
                  <a:lnTo>
                    <a:pt x="641" y="194"/>
                  </a:lnTo>
                  <a:lnTo>
                    <a:pt x="632" y="185"/>
                  </a:lnTo>
                  <a:lnTo>
                    <a:pt x="632" y="194"/>
                  </a:lnTo>
                  <a:lnTo>
                    <a:pt x="624" y="218"/>
                  </a:lnTo>
                  <a:lnTo>
                    <a:pt x="624" y="202"/>
                  </a:lnTo>
                  <a:lnTo>
                    <a:pt x="616" y="194"/>
                  </a:lnTo>
                  <a:lnTo>
                    <a:pt x="616" y="178"/>
                  </a:lnTo>
                  <a:lnTo>
                    <a:pt x="607" y="194"/>
                  </a:lnTo>
                  <a:lnTo>
                    <a:pt x="616" y="218"/>
                  </a:lnTo>
                  <a:lnTo>
                    <a:pt x="624" y="242"/>
                  </a:lnTo>
                  <a:lnTo>
                    <a:pt x="616" y="259"/>
                  </a:lnTo>
                  <a:lnTo>
                    <a:pt x="584" y="274"/>
                  </a:lnTo>
                  <a:lnTo>
                    <a:pt x="559" y="299"/>
                  </a:lnTo>
                  <a:lnTo>
                    <a:pt x="551" y="315"/>
                  </a:lnTo>
                  <a:lnTo>
                    <a:pt x="567" y="371"/>
                  </a:lnTo>
                  <a:lnTo>
                    <a:pt x="567" y="396"/>
                  </a:lnTo>
                  <a:lnTo>
                    <a:pt x="559" y="396"/>
                  </a:lnTo>
                  <a:lnTo>
                    <a:pt x="551" y="387"/>
                  </a:lnTo>
                  <a:lnTo>
                    <a:pt x="535" y="371"/>
                  </a:lnTo>
                  <a:lnTo>
                    <a:pt x="535" y="339"/>
                  </a:lnTo>
                  <a:lnTo>
                    <a:pt x="519" y="324"/>
                  </a:lnTo>
                  <a:lnTo>
                    <a:pt x="504" y="331"/>
                  </a:lnTo>
                  <a:lnTo>
                    <a:pt x="504" y="324"/>
                  </a:lnTo>
                  <a:lnTo>
                    <a:pt x="454" y="324"/>
                  </a:lnTo>
                  <a:lnTo>
                    <a:pt x="445" y="331"/>
                  </a:lnTo>
                  <a:lnTo>
                    <a:pt x="454" y="339"/>
                  </a:lnTo>
                  <a:lnTo>
                    <a:pt x="429" y="339"/>
                  </a:lnTo>
                  <a:lnTo>
                    <a:pt x="420" y="331"/>
                  </a:lnTo>
                  <a:lnTo>
                    <a:pt x="397" y="331"/>
                  </a:lnTo>
                  <a:lnTo>
                    <a:pt x="380" y="339"/>
                  </a:lnTo>
                  <a:lnTo>
                    <a:pt x="348" y="364"/>
                  </a:lnTo>
                  <a:lnTo>
                    <a:pt x="348" y="387"/>
                  </a:lnTo>
                  <a:lnTo>
                    <a:pt x="323" y="380"/>
                  </a:lnTo>
                  <a:lnTo>
                    <a:pt x="292" y="331"/>
                  </a:lnTo>
                  <a:lnTo>
                    <a:pt x="283" y="331"/>
                  </a:lnTo>
                  <a:lnTo>
                    <a:pt x="276" y="339"/>
                  </a:lnTo>
                  <a:lnTo>
                    <a:pt x="268" y="339"/>
                  </a:lnTo>
                  <a:lnTo>
                    <a:pt x="252" y="331"/>
                  </a:lnTo>
                  <a:lnTo>
                    <a:pt x="252" y="315"/>
                  </a:lnTo>
                  <a:lnTo>
                    <a:pt x="234" y="299"/>
                  </a:lnTo>
                  <a:lnTo>
                    <a:pt x="169" y="308"/>
                  </a:lnTo>
                  <a:lnTo>
                    <a:pt x="121" y="290"/>
                  </a:lnTo>
                  <a:lnTo>
                    <a:pt x="97" y="290"/>
                  </a:lnTo>
                  <a:lnTo>
                    <a:pt x="88" y="274"/>
                  </a:lnTo>
                  <a:lnTo>
                    <a:pt x="81" y="274"/>
                  </a:lnTo>
                  <a:lnTo>
                    <a:pt x="81" y="267"/>
                  </a:lnTo>
                  <a:lnTo>
                    <a:pt x="47" y="259"/>
                  </a:lnTo>
                  <a:lnTo>
                    <a:pt x="47" y="250"/>
                  </a:lnTo>
                  <a:lnTo>
                    <a:pt x="32" y="234"/>
                  </a:lnTo>
                  <a:lnTo>
                    <a:pt x="32" y="218"/>
                  </a:lnTo>
                  <a:lnTo>
                    <a:pt x="24" y="218"/>
                  </a:lnTo>
                  <a:lnTo>
                    <a:pt x="24" y="210"/>
                  </a:lnTo>
                  <a:lnTo>
                    <a:pt x="32" y="210"/>
                  </a:lnTo>
                  <a:lnTo>
                    <a:pt x="32" y="202"/>
                  </a:lnTo>
                  <a:lnTo>
                    <a:pt x="24" y="202"/>
                  </a:lnTo>
                  <a:lnTo>
                    <a:pt x="7" y="185"/>
                  </a:lnTo>
                  <a:lnTo>
                    <a:pt x="7" y="178"/>
                  </a:lnTo>
                  <a:lnTo>
                    <a:pt x="0" y="169"/>
                  </a:lnTo>
                  <a:lnTo>
                    <a:pt x="7" y="145"/>
                  </a:lnTo>
                  <a:lnTo>
                    <a:pt x="0" y="122"/>
                  </a:lnTo>
                  <a:lnTo>
                    <a:pt x="7" y="63"/>
                  </a:lnTo>
                  <a:lnTo>
                    <a:pt x="0" y="23"/>
                  </a:lnTo>
                  <a:lnTo>
                    <a:pt x="16" y="23"/>
                  </a:lnTo>
                  <a:lnTo>
                    <a:pt x="16" y="40"/>
                  </a:lnTo>
                  <a:lnTo>
                    <a:pt x="24" y="40"/>
                  </a:lnTo>
                  <a:lnTo>
                    <a:pt x="24"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37" name="Freeform 8">
              <a:extLst>
                <a:ext uri="{FF2B5EF4-FFF2-40B4-BE49-F238E27FC236}">
                  <a16:creationId xmlns:a16="http://schemas.microsoft.com/office/drawing/2014/main" id="{DB3A9825-2860-47AA-A3B6-9A1718E5E3DE}"/>
                </a:ext>
              </a:extLst>
            </p:cNvPr>
            <p:cNvSpPr/>
            <p:nvPr/>
          </p:nvSpPr>
          <p:spPr bwMode="gray">
            <a:xfrm>
              <a:off x="250825" y="2044700"/>
              <a:ext cx="890588" cy="923925"/>
            </a:xfrm>
            <a:custGeom>
              <a:gdLst>
                <a:gd name="T0" fmla="*/ 479 w 480"/>
                <a:gd name="T1" fmla="*/ 453 h 494"/>
                <a:gd name="T2" fmla="*/ 432 w 480"/>
                <a:gd name="T3" fmla="*/ 388 h 494"/>
                <a:gd name="T4" fmla="*/ 414 w 480"/>
                <a:gd name="T5" fmla="*/ 365 h 494"/>
                <a:gd name="T6" fmla="*/ 389 w 480"/>
                <a:gd name="T7" fmla="*/ 381 h 494"/>
                <a:gd name="T8" fmla="*/ 366 w 480"/>
                <a:gd name="T9" fmla="*/ 348 h 494"/>
                <a:gd name="T10" fmla="*/ 341 w 480"/>
                <a:gd name="T11" fmla="*/ 348 h 494"/>
                <a:gd name="T12" fmla="*/ 317 w 480"/>
                <a:gd name="T13" fmla="*/ 49 h 494"/>
                <a:gd name="T14" fmla="*/ 276 w 480"/>
                <a:gd name="T15" fmla="*/ 49 h 494"/>
                <a:gd name="T16" fmla="*/ 236 w 480"/>
                <a:gd name="T17" fmla="*/ 33 h 494"/>
                <a:gd name="T18" fmla="*/ 196 w 480"/>
                <a:gd name="T19" fmla="*/ 17 h 494"/>
                <a:gd name="T20" fmla="*/ 162 w 480"/>
                <a:gd name="T21" fmla="*/ 8 h 494"/>
                <a:gd name="T22" fmla="*/ 131 w 480"/>
                <a:gd name="T23" fmla="*/ 17 h 494"/>
                <a:gd name="T24" fmla="*/ 90 w 480"/>
                <a:gd name="T25" fmla="*/ 42 h 494"/>
                <a:gd name="T26" fmla="*/ 65 w 480"/>
                <a:gd name="T27" fmla="*/ 57 h 494"/>
                <a:gd name="T28" fmla="*/ 25 w 480"/>
                <a:gd name="T29" fmla="*/ 98 h 494"/>
                <a:gd name="T30" fmla="*/ 50 w 480"/>
                <a:gd name="T31" fmla="*/ 139 h 494"/>
                <a:gd name="T32" fmla="*/ 74 w 480"/>
                <a:gd name="T33" fmla="*/ 179 h 494"/>
                <a:gd name="T34" fmla="*/ 50 w 480"/>
                <a:gd name="T35" fmla="*/ 186 h 494"/>
                <a:gd name="T36" fmla="*/ 40 w 480"/>
                <a:gd name="T37" fmla="*/ 170 h 494"/>
                <a:gd name="T38" fmla="*/ 0 w 480"/>
                <a:gd name="T39" fmla="*/ 202 h 494"/>
                <a:gd name="T40" fmla="*/ 18 w 480"/>
                <a:gd name="T41" fmla="*/ 219 h 494"/>
                <a:gd name="T42" fmla="*/ 34 w 480"/>
                <a:gd name="T43" fmla="*/ 235 h 494"/>
                <a:gd name="T44" fmla="*/ 65 w 480"/>
                <a:gd name="T45" fmla="*/ 235 h 494"/>
                <a:gd name="T46" fmla="*/ 82 w 480"/>
                <a:gd name="T47" fmla="*/ 235 h 494"/>
                <a:gd name="T48" fmla="*/ 82 w 480"/>
                <a:gd name="T49" fmla="*/ 267 h 494"/>
                <a:gd name="T50" fmla="*/ 59 w 480"/>
                <a:gd name="T51" fmla="*/ 276 h 494"/>
                <a:gd name="T52" fmla="*/ 40 w 480"/>
                <a:gd name="T53" fmla="*/ 276 h 494"/>
                <a:gd name="T54" fmla="*/ 50 w 480"/>
                <a:gd name="T55" fmla="*/ 365 h 494"/>
                <a:gd name="T56" fmla="*/ 74 w 480"/>
                <a:gd name="T57" fmla="*/ 356 h 494"/>
                <a:gd name="T58" fmla="*/ 74 w 480"/>
                <a:gd name="T59" fmla="*/ 381 h 494"/>
                <a:gd name="T60" fmla="*/ 106 w 480"/>
                <a:gd name="T61" fmla="*/ 388 h 494"/>
                <a:gd name="T62" fmla="*/ 114 w 480"/>
                <a:gd name="T63" fmla="*/ 388 h 494"/>
                <a:gd name="T64" fmla="*/ 131 w 480"/>
                <a:gd name="T65" fmla="*/ 406 h 494"/>
                <a:gd name="T66" fmla="*/ 90 w 480"/>
                <a:gd name="T67" fmla="*/ 453 h 494"/>
                <a:gd name="T68" fmla="*/ 59 w 480"/>
                <a:gd name="T69" fmla="*/ 471 h 494"/>
                <a:gd name="T70" fmla="*/ 40 w 480"/>
                <a:gd name="T71" fmla="*/ 493 h 494"/>
                <a:gd name="T72" fmla="*/ 114 w 480"/>
                <a:gd name="T73" fmla="*/ 453 h 494"/>
                <a:gd name="T74" fmla="*/ 139 w 480"/>
                <a:gd name="T75" fmla="*/ 429 h 494"/>
                <a:gd name="T76" fmla="*/ 187 w 480"/>
                <a:gd name="T77" fmla="*/ 388 h 494"/>
                <a:gd name="T78" fmla="*/ 179 w 480"/>
                <a:gd name="T79" fmla="*/ 372 h 494"/>
                <a:gd name="T80" fmla="*/ 196 w 480"/>
                <a:gd name="T81" fmla="*/ 341 h 494"/>
                <a:gd name="T82" fmla="*/ 227 w 480"/>
                <a:gd name="T83" fmla="*/ 325 h 494"/>
                <a:gd name="T84" fmla="*/ 211 w 480"/>
                <a:gd name="T85" fmla="*/ 341 h 494"/>
                <a:gd name="T86" fmla="*/ 211 w 480"/>
                <a:gd name="T87" fmla="*/ 372 h 494"/>
                <a:gd name="T88" fmla="*/ 211 w 480"/>
                <a:gd name="T89" fmla="*/ 381 h 494"/>
                <a:gd name="T90" fmla="*/ 243 w 480"/>
                <a:gd name="T91" fmla="*/ 365 h 494"/>
                <a:gd name="T92" fmla="*/ 243 w 480"/>
                <a:gd name="T93" fmla="*/ 332 h 494"/>
                <a:gd name="T94" fmla="*/ 301 w 480"/>
                <a:gd name="T95" fmla="*/ 356 h 494"/>
                <a:gd name="T96" fmla="*/ 349 w 480"/>
                <a:gd name="T97" fmla="*/ 365 h 494"/>
                <a:gd name="T98" fmla="*/ 358 w 480"/>
                <a:gd name="T99" fmla="*/ 372 h 494"/>
                <a:gd name="T100" fmla="*/ 423 w 480"/>
                <a:gd name="T101" fmla="*/ 453 h 494"/>
                <a:gd name="T102" fmla="*/ 407 w 480"/>
                <a:gd name="T103" fmla="*/ 406 h 494"/>
                <a:gd name="T104" fmla="*/ 414 w 480"/>
                <a:gd name="T105" fmla="*/ 388 h 494"/>
                <a:gd name="T106" fmla="*/ 432 w 480"/>
                <a:gd name="T107" fmla="*/ 421 h 494"/>
                <a:gd name="T108" fmla="*/ 432 w 480"/>
                <a:gd name="T109" fmla="*/ 429 h 494"/>
                <a:gd name="T110" fmla="*/ 432 w 480"/>
                <a:gd name="T111" fmla="*/ 453 h 494"/>
                <a:gd name="T112" fmla="*/ 438 w 480"/>
                <a:gd name="T113" fmla="*/ 462 h 494"/>
                <a:gd name="T114" fmla="*/ 455 w 480"/>
                <a:gd name="T115" fmla="*/ 471 h 494"/>
                <a:gd name="T116" fmla="*/ 455 w 480"/>
                <a:gd name="T117" fmla="*/ 453 h 494"/>
                <a:gd name="T118" fmla="*/ 463 w 480"/>
                <a:gd name="T119" fmla="*/ 478 h 494"/>
                <a:gd name="T120" fmla="*/ 479 w 480"/>
                <a:gd name="T121" fmla="*/ 478 h 49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0" h="493">
                  <a:moveTo>
                    <a:pt x="479" y="478"/>
                  </a:moveTo>
                  <a:lnTo>
                    <a:pt x="479" y="453"/>
                  </a:lnTo>
                  <a:lnTo>
                    <a:pt x="455" y="438"/>
                  </a:lnTo>
                  <a:lnTo>
                    <a:pt x="432" y="388"/>
                  </a:lnTo>
                  <a:lnTo>
                    <a:pt x="423" y="388"/>
                  </a:lnTo>
                  <a:lnTo>
                    <a:pt x="414" y="365"/>
                  </a:lnTo>
                  <a:lnTo>
                    <a:pt x="398" y="372"/>
                  </a:lnTo>
                  <a:lnTo>
                    <a:pt x="389" y="381"/>
                  </a:lnTo>
                  <a:lnTo>
                    <a:pt x="366" y="356"/>
                  </a:lnTo>
                  <a:lnTo>
                    <a:pt x="366" y="348"/>
                  </a:lnTo>
                  <a:lnTo>
                    <a:pt x="341" y="356"/>
                  </a:lnTo>
                  <a:lnTo>
                    <a:pt x="341" y="348"/>
                  </a:lnTo>
                  <a:lnTo>
                    <a:pt x="341" y="65"/>
                  </a:lnTo>
                  <a:lnTo>
                    <a:pt x="317" y="49"/>
                  </a:lnTo>
                  <a:lnTo>
                    <a:pt x="293" y="57"/>
                  </a:lnTo>
                  <a:lnTo>
                    <a:pt x="276" y="49"/>
                  </a:lnTo>
                  <a:lnTo>
                    <a:pt x="261" y="49"/>
                  </a:lnTo>
                  <a:lnTo>
                    <a:pt x="236" y="33"/>
                  </a:lnTo>
                  <a:lnTo>
                    <a:pt x="202" y="33"/>
                  </a:lnTo>
                  <a:lnTo>
                    <a:pt x="196" y="17"/>
                  </a:lnTo>
                  <a:lnTo>
                    <a:pt x="171" y="17"/>
                  </a:lnTo>
                  <a:lnTo>
                    <a:pt x="162" y="8"/>
                  </a:lnTo>
                  <a:lnTo>
                    <a:pt x="147" y="0"/>
                  </a:lnTo>
                  <a:lnTo>
                    <a:pt x="131" y="17"/>
                  </a:lnTo>
                  <a:lnTo>
                    <a:pt x="114" y="24"/>
                  </a:lnTo>
                  <a:lnTo>
                    <a:pt x="90" y="42"/>
                  </a:lnTo>
                  <a:lnTo>
                    <a:pt x="82" y="42"/>
                  </a:lnTo>
                  <a:lnTo>
                    <a:pt x="65" y="57"/>
                  </a:lnTo>
                  <a:lnTo>
                    <a:pt x="59" y="89"/>
                  </a:lnTo>
                  <a:lnTo>
                    <a:pt x="25" y="98"/>
                  </a:lnTo>
                  <a:lnTo>
                    <a:pt x="18" y="114"/>
                  </a:lnTo>
                  <a:lnTo>
                    <a:pt x="50" y="139"/>
                  </a:lnTo>
                  <a:lnTo>
                    <a:pt x="59" y="154"/>
                  </a:lnTo>
                  <a:lnTo>
                    <a:pt x="74" y="179"/>
                  </a:lnTo>
                  <a:lnTo>
                    <a:pt x="74" y="186"/>
                  </a:lnTo>
                  <a:lnTo>
                    <a:pt x="50" y="186"/>
                  </a:lnTo>
                  <a:lnTo>
                    <a:pt x="50" y="170"/>
                  </a:lnTo>
                  <a:lnTo>
                    <a:pt x="40" y="170"/>
                  </a:lnTo>
                  <a:lnTo>
                    <a:pt x="9" y="186"/>
                  </a:lnTo>
                  <a:lnTo>
                    <a:pt x="0" y="202"/>
                  </a:lnTo>
                  <a:lnTo>
                    <a:pt x="18" y="211"/>
                  </a:lnTo>
                  <a:lnTo>
                    <a:pt x="18" y="219"/>
                  </a:lnTo>
                  <a:lnTo>
                    <a:pt x="18" y="226"/>
                  </a:lnTo>
                  <a:lnTo>
                    <a:pt x="34" y="235"/>
                  </a:lnTo>
                  <a:lnTo>
                    <a:pt x="50" y="235"/>
                  </a:lnTo>
                  <a:lnTo>
                    <a:pt x="65" y="235"/>
                  </a:lnTo>
                  <a:lnTo>
                    <a:pt x="82" y="226"/>
                  </a:lnTo>
                  <a:lnTo>
                    <a:pt x="82" y="235"/>
                  </a:lnTo>
                  <a:lnTo>
                    <a:pt x="90" y="251"/>
                  </a:lnTo>
                  <a:lnTo>
                    <a:pt x="82" y="267"/>
                  </a:lnTo>
                  <a:lnTo>
                    <a:pt x="65" y="267"/>
                  </a:lnTo>
                  <a:lnTo>
                    <a:pt x="59" y="276"/>
                  </a:lnTo>
                  <a:lnTo>
                    <a:pt x="50" y="276"/>
                  </a:lnTo>
                  <a:lnTo>
                    <a:pt x="40" y="276"/>
                  </a:lnTo>
                  <a:lnTo>
                    <a:pt x="25" y="316"/>
                  </a:lnTo>
                  <a:lnTo>
                    <a:pt x="50" y="365"/>
                  </a:lnTo>
                  <a:lnTo>
                    <a:pt x="59" y="365"/>
                  </a:lnTo>
                  <a:lnTo>
                    <a:pt x="74" y="356"/>
                  </a:lnTo>
                  <a:lnTo>
                    <a:pt x="74" y="372"/>
                  </a:lnTo>
                  <a:lnTo>
                    <a:pt x="74" y="381"/>
                  </a:lnTo>
                  <a:lnTo>
                    <a:pt x="82" y="388"/>
                  </a:lnTo>
                  <a:lnTo>
                    <a:pt x="106" y="388"/>
                  </a:lnTo>
                  <a:lnTo>
                    <a:pt x="114" y="396"/>
                  </a:lnTo>
                  <a:lnTo>
                    <a:pt x="114" y="388"/>
                  </a:lnTo>
                  <a:lnTo>
                    <a:pt x="131" y="388"/>
                  </a:lnTo>
                  <a:lnTo>
                    <a:pt x="131" y="406"/>
                  </a:lnTo>
                  <a:lnTo>
                    <a:pt x="131" y="421"/>
                  </a:lnTo>
                  <a:lnTo>
                    <a:pt x="90" y="453"/>
                  </a:lnTo>
                  <a:lnTo>
                    <a:pt x="65" y="462"/>
                  </a:lnTo>
                  <a:lnTo>
                    <a:pt x="59" y="471"/>
                  </a:lnTo>
                  <a:lnTo>
                    <a:pt x="34" y="487"/>
                  </a:lnTo>
                  <a:lnTo>
                    <a:pt x="40" y="493"/>
                  </a:lnTo>
                  <a:lnTo>
                    <a:pt x="82" y="471"/>
                  </a:lnTo>
                  <a:lnTo>
                    <a:pt x="114" y="453"/>
                  </a:lnTo>
                  <a:lnTo>
                    <a:pt x="122" y="446"/>
                  </a:lnTo>
                  <a:lnTo>
                    <a:pt x="139" y="429"/>
                  </a:lnTo>
                  <a:lnTo>
                    <a:pt x="179" y="396"/>
                  </a:lnTo>
                  <a:lnTo>
                    <a:pt x="187" y="388"/>
                  </a:lnTo>
                  <a:lnTo>
                    <a:pt x="171" y="381"/>
                  </a:lnTo>
                  <a:lnTo>
                    <a:pt x="179" y="372"/>
                  </a:lnTo>
                  <a:lnTo>
                    <a:pt x="196" y="356"/>
                  </a:lnTo>
                  <a:lnTo>
                    <a:pt x="196" y="341"/>
                  </a:lnTo>
                  <a:lnTo>
                    <a:pt x="221" y="325"/>
                  </a:lnTo>
                  <a:lnTo>
                    <a:pt x="227" y="325"/>
                  </a:lnTo>
                  <a:lnTo>
                    <a:pt x="221" y="332"/>
                  </a:lnTo>
                  <a:lnTo>
                    <a:pt x="211" y="341"/>
                  </a:lnTo>
                  <a:lnTo>
                    <a:pt x="202" y="365"/>
                  </a:lnTo>
                  <a:lnTo>
                    <a:pt x="211" y="372"/>
                  </a:lnTo>
                  <a:lnTo>
                    <a:pt x="202" y="381"/>
                  </a:lnTo>
                  <a:lnTo>
                    <a:pt x="211" y="381"/>
                  </a:lnTo>
                  <a:lnTo>
                    <a:pt x="236" y="365"/>
                  </a:lnTo>
                  <a:lnTo>
                    <a:pt x="243" y="365"/>
                  </a:lnTo>
                  <a:lnTo>
                    <a:pt x="252" y="348"/>
                  </a:lnTo>
                  <a:lnTo>
                    <a:pt x="243" y="332"/>
                  </a:lnTo>
                  <a:lnTo>
                    <a:pt x="268" y="341"/>
                  </a:lnTo>
                  <a:lnTo>
                    <a:pt x="301" y="356"/>
                  </a:lnTo>
                  <a:lnTo>
                    <a:pt x="324" y="356"/>
                  </a:lnTo>
                  <a:lnTo>
                    <a:pt x="349" y="365"/>
                  </a:lnTo>
                  <a:lnTo>
                    <a:pt x="358" y="365"/>
                  </a:lnTo>
                  <a:lnTo>
                    <a:pt x="358" y="372"/>
                  </a:lnTo>
                  <a:lnTo>
                    <a:pt x="398" y="406"/>
                  </a:lnTo>
                  <a:lnTo>
                    <a:pt x="423" y="453"/>
                  </a:lnTo>
                  <a:lnTo>
                    <a:pt x="414" y="413"/>
                  </a:lnTo>
                  <a:lnTo>
                    <a:pt x="407" y="406"/>
                  </a:lnTo>
                  <a:lnTo>
                    <a:pt x="414" y="406"/>
                  </a:lnTo>
                  <a:lnTo>
                    <a:pt x="414" y="388"/>
                  </a:lnTo>
                  <a:lnTo>
                    <a:pt x="423" y="429"/>
                  </a:lnTo>
                  <a:lnTo>
                    <a:pt x="432" y="421"/>
                  </a:lnTo>
                  <a:lnTo>
                    <a:pt x="447" y="438"/>
                  </a:lnTo>
                  <a:lnTo>
                    <a:pt x="432" y="429"/>
                  </a:lnTo>
                  <a:lnTo>
                    <a:pt x="432" y="438"/>
                  </a:lnTo>
                  <a:lnTo>
                    <a:pt x="432" y="453"/>
                  </a:lnTo>
                  <a:lnTo>
                    <a:pt x="438" y="446"/>
                  </a:lnTo>
                  <a:lnTo>
                    <a:pt x="438" y="462"/>
                  </a:lnTo>
                  <a:lnTo>
                    <a:pt x="455" y="487"/>
                  </a:lnTo>
                  <a:lnTo>
                    <a:pt x="455" y="471"/>
                  </a:lnTo>
                  <a:lnTo>
                    <a:pt x="447" y="453"/>
                  </a:lnTo>
                  <a:lnTo>
                    <a:pt x="455" y="453"/>
                  </a:lnTo>
                  <a:lnTo>
                    <a:pt x="455" y="462"/>
                  </a:lnTo>
                  <a:lnTo>
                    <a:pt x="463" y="478"/>
                  </a:lnTo>
                  <a:lnTo>
                    <a:pt x="472" y="487"/>
                  </a:lnTo>
                  <a:lnTo>
                    <a:pt x="479" y="47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38" name="Freeform 9">
              <a:extLst>
                <a:ext uri="{FF2B5EF4-FFF2-40B4-BE49-F238E27FC236}">
                  <a16:creationId xmlns:a16="http://schemas.microsoft.com/office/drawing/2014/main" id="{A7D5B664-CAC7-4D04-B8EC-1E9FB7114E73}"/>
                </a:ext>
              </a:extLst>
            </p:cNvPr>
            <p:cNvSpPr/>
            <p:nvPr/>
          </p:nvSpPr>
          <p:spPr bwMode="gray">
            <a:xfrm>
              <a:off x="884238" y="1817688"/>
              <a:ext cx="2028825" cy="1608137"/>
            </a:xfrm>
            <a:custGeom>
              <a:gdLst>
                <a:gd name="T0" fmla="*/ 756 w 1096"/>
                <a:gd name="T1" fmla="*/ 851 h 860"/>
                <a:gd name="T2" fmla="*/ 763 w 1096"/>
                <a:gd name="T3" fmla="*/ 827 h 860"/>
                <a:gd name="T4" fmla="*/ 771 w 1096"/>
                <a:gd name="T5" fmla="*/ 786 h 860"/>
                <a:gd name="T6" fmla="*/ 706 w 1096"/>
                <a:gd name="T7" fmla="*/ 746 h 860"/>
                <a:gd name="T8" fmla="*/ 632 w 1096"/>
                <a:gd name="T9" fmla="*/ 746 h 860"/>
                <a:gd name="T10" fmla="*/ 585 w 1096"/>
                <a:gd name="T11" fmla="*/ 722 h 860"/>
                <a:gd name="T12" fmla="*/ 171 w 1096"/>
                <a:gd name="T13" fmla="*/ 680 h 860"/>
                <a:gd name="T14" fmla="*/ 138 w 1096"/>
                <a:gd name="T15" fmla="*/ 615 h 860"/>
                <a:gd name="T16" fmla="*/ 91 w 1096"/>
                <a:gd name="T17" fmla="*/ 510 h 860"/>
                <a:gd name="T18" fmla="*/ 48 w 1096"/>
                <a:gd name="T19" fmla="*/ 503 h 860"/>
                <a:gd name="T20" fmla="*/ 0 w 1096"/>
                <a:gd name="T21" fmla="*/ 470 h 860"/>
                <a:gd name="T22" fmla="*/ 66 w 1096"/>
                <a:gd name="T23" fmla="*/ 202 h 860"/>
                <a:gd name="T24" fmla="*/ 147 w 1096"/>
                <a:gd name="T25" fmla="*/ 164 h 860"/>
                <a:gd name="T26" fmla="*/ 187 w 1096"/>
                <a:gd name="T27" fmla="*/ 171 h 860"/>
                <a:gd name="T28" fmla="*/ 212 w 1096"/>
                <a:gd name="T29" fmla="*/ 195 h 860"/>
                <a:gd name="T30" fmla="*/ 268 w 1096"/>
                <a:gd name="T31" fmla="*/ 195 h 860"/>
                <a:gd name="T32" fmla="*/ 341 w 1096"/>
                <a:gd name="T33" fmla="*/ 220 h 860"/>
                <a:gd name="T34" fmla="*/ 358 w 1096"/>
                <a:gd name="T35" fmla="*/ 261 h 860"/>
                <a:gd name="T36" fmla="*/ 415 w 1096"/>
                <a:gd name="T37" fmla="*/ 236 h 860"/>
                <a:gd name="T38" fmla="*/ 504 w 1096"/>
                <a:gd name="T39" fmla="*/ 252 h 860"/>
                <a:gd name="T40" fmla="*/ 552 w 1096"/>
                <a:gd name="T41" fmla="*/ 227 h 860"/>
                <a:gd name="T42" fmla="*/ 569 w 1096"/>
                <a:gd name="T43" fmla="*/ 202 h 860"/>
                <a:gd name="T44" fmla="*/ 577 w 1096"/>
                <a:gd name="T45" fmla="*/ 261 h 860"/>
                <a:gd name="T46" fmla="*/ 601 w 1096"/>
                <a:gd name="T47" fmla="*/ 195 h 860"/>
                <a:gd name="T48" fmla="*/ 592 w 1096"/>
                <a:gd name="T49" fmla="*/ 105 h 860"/>
                <a:gd name="T50" fmla="*/ 617 w 1096"/>
                <a:gd name="T51" fmla="*/ 0 h 860"/>
                <a:gd name="T52" fmla="*/ 617 w 1096"/>
                <a:gd name="T53" fmla="*/ 65 h 860"/>
                <a:gd name="T54" fmla="*/ 632 w 1096"/>
                <a:gd name="T55" fmla="*/ 171 h 860"/>
                <a:gd name="T56" fmla="*/ 666 w 1096"/>
                <a:gd name="T57" fmla="*/ 202 h 860"/>
                <a:gd name="T58" fmla="*/ 697 w 1096"/>
                <a:gd name="T59" fmla="*/ 267 h 860"/>
                <a:gd name="T60" fmla="*/ 731 w 1096"/>
                <a:gd name="T61" fmla="*/ 179 h 860"/>
                <a:gd name="T62" fmla="*/ 763 w 1096"/>
                <a:gd name="T63" fmla="*/ 227 h 860"/>
                <a:gd name="T64" fmla="*/ 763 w 1096"/>
                <a:gd name="T65" fmla="*/ 276 h 860"/>
                <a:gd name="T66" fmla="*/ 697 w 1096"/>
                <a:gd name="T67" fmla="*/ 292 h 860"/>
                <a:gd name="T68" fmla="*/ 673 w 1096"/>
                <a:gd name="T69" fmla="*/ 373 h 860"/>
                <a:gd name="T70" fmla="*/ 626 w 1096"/>
                <a:gd name="T71" fmla="*/ 413 h 860"/>
                <a:gd name="T72" fmla="*/ 592 w 1096"/>
                <a:gd name="T73" fmla="*/ 478 h 860"/>
                <a:gd name="T74" fmla="*/ 626 w 1096"/>
                <a:gd name="T75" fmla="*/ 560 h 860"/>
                <a:gd name="T76" fmla="*/ 716 w 1096"/>
                <a:gd name="T77" fmla="*/ 593 h 860"/>
                <a:gd name="T78" fmla="*/ 788 w 1096"/>
                <a:gd name="T79" fmla="*/ 680 h 860"/>
                <a:gd name="T80" fmla="*/ 819 w 1096"/>
                <a:gd name="T81" fmla="*/ 575 h 860"/>
                <a:gd name="T82" fmla="*/ 812 w 1096"/>
                <a:gd name="T83" fmla="*/ 503 h 860"/>
                <a:gd name="T84" fmla="*/ 803 w 1096"/>
                <a:gd name="T85" fmla="*/ 429 h 860"/>
                <a:gd name="T86" fmla="*/ 859 w 1096"/>
                <a:gd name="T87" fmla="*/ 413 h 860"/>
                <a:gd name="T88" fmla="*/ 918 w 1096"/>
                <a:gd name="T89" fmla="*/ 454 h 860"/>
                <a:gd name="T90" fmla="*/ 967 w 1096"/>
                <a:gd name="T91" fmla="*/ 487 h 860"/>
                <a:gd name="T92" fmla="*/ 1015 w 1096"/>
                <a:gd name="T93" fmla="*/ 575 h 860"/>
                <a:gd name="T94" fmla="*/ 1055 w 1096"/>
                <a:gd name="T95" fmla="*/ 600 h 860"/>
                <a:gd name="T96" fmla="*/ 1070 w 1096"/>
                <a:gd name="T97" fmla="*/ 633 h 860"/>
                <a:gd name="T98" fmla="*/ 1095 w 1096"/>
                <a:gd name="T99" fmla="*/ 665 h 860"/>
                <a:gd name="T100" fmla="*/ 1015 w 1096"/>
                <a:gd name="T101" fmla="*/ 705 h 860"/>
                <a:gd name="T102" fmla="*/ 933 w 1096"/>
                <a:gd name="T103" fmla="*/ 722 h 860"/>
                <a:gd name="T104" fmla="*/ 925 w 1096"/>
                <a:gd name="T105" fmla="*/ 737 h 860"/>
                <a:gd name="T106" fmla="*/ 983 w 1096"/>
                <a:gd name="T107" fmla="*/ 737 h 860"/>
                <a:gd name="T108" fmla="*/ 974 w 1096"/>
                <a:gd name="T109" fmla="*/ 746 h 860"/>
                <a:gd name="T110" fmla="*/ 1015 w 1096"/>
                <a:gd name="T111" fmla="*/ 786 h 860"/>
                <a:gd name="T112" fmla="*/ 1039 w 1096"/>
                <a:gd name="T113" fmla="*/ 777 h 860"/>
                <a:gd name="T114" fmla="*/ 967 w 1096"/>
                <a:gd name="T115" fmla="*/ 827 h 860"/>
                <a:gd name="T116" fmla="*/ 974 w 1096"/>
                <a:gd name="T117" fmla="*/ 786 h 860"/>
                <a:gd name="T118" fmla="*/ 933 w 1096"/>
                <a:gd name="T119" fmla="*/ 762 h 860"/>
                <a:gd name="T120" fmla="*/ 902 w 1096"/>
                <a:gd name="T121" fmla="*/ 795 h 860"/>
                <a:gd name="T122" fmla="*/ 819 w 1096"/>
                <a:gd name="T123" fmla="*/ 817 h 8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6" h="860">
                  <a:moveTo>
                    <a:pt x="796" y="817"/>
                  </a:moveTo>
                  <a:lnTo>
                    <a:pt x="796" y="836"/>
                  </a:lnTo>
                  <a:lnTo>
                    <a:pt x="763" y="842"/>
                  </a:lnTo>
                  <a:lnTo>
                    <a:pt x="756" y="851"/>
                  </a:lnTo>
                  <a:lnTo>
                    <a:pt x="738" y="859"/>
                  </a:lnTo>
                  <a:lnTo>
                    <a:pt x="756" y="836"/>
                  </a:lnTo>
                  <a:lnTo>
                    <a:pt x="747" y="836"/>
                  </a:lnTo>
                  <a:lnTo>
                    <a:pt x="763" y="827"/>
                  </a:lnTo>
                  <a:lnTo>
                    <a:pt x="763" y="795"/>
                  </a:lnTo>
                  <a:lnTo>
                    <a:pt x="779" y="811"/>
                  </a:lnTo>
                  <a:lnTo>
                    <a:pt x="788" y="802"/>
                  </a:lnTo>
                  <a:lnTo>
                    <a:pt x="771" y="786"/>
                  </a:lnTo>
                  <a:lnTo>
                    <a:pt x="731" y="777"/>
                  </a:lnTo>
                  <a:lnTo>
                    <a:pt x="722" y="770"/>
                  </a:lnTo>
                  <a:lnTo>
                    <a:pt x="716" y="746"/>
                  </a:lnTo>
                  <a:lnTo>
                    <a:pt x="706" y="746"/>
                  </a:lnTo>
                  <a:lnTo>
                    <a:pt x="697" y="730"/>
                  </a:lnTo>
                  <a:lnTo>
                    <a:pt x="682" y="722"/>
                  </a:lnTo>
                  <a:lnTo>
                    <a:pt x="657" y="746"/>
                  </a:lnTo>
                  <a:lnTo>
                    <a:pt x="632" y="746"/>
                  </a:lnTo>
                  <a:lnTo>
                    <a:pt x="617" y="730"/>
                  </a:lnTo>
                  <a:lnTo>
                    <a:pt x="601" y="730"/>
                  </a:lnTo>
                  <a:lnTo>
                    <a:pt x="592" y="714"/>
                  </a:lnTo>
                  <a:lnTo>
                    <a:pt x="585" y="722"/>
                  </a:lnTo>
                  <a:lnTo>
                    <a:pt x="236" y="722"/>
                  </a:lnTo>
                  <a:lnTo>
                    <a:pt x="228" y="722"/>
                  </a:lnTo>
                  <a:lnTo>
                    <a:pt x="219" y="714"/>
                  </a:lnTo>
                  <a:lnTo>
                    <a:pt x="171" y="680"/>
                  </a:lnTo>
                  <a:lnTo>
                    <a:pt x="162" y="656"/>
                  </a:lnTo>
                  <a:lnTo>
                    <a:pt x="154" y="649"/>
                  </a:lnTo>
                  <a:lnTo>
                    <a:pt x="131" y="625"/>
                  </a:lnTo>
                  <a:lnTo>
                    <a:pt x="138" y="615"/>
                  </a:lnTo>
                  <a:lnTo>
                    <a:pt x="138" y="600"/>
                  </a:lnTo>
                  <a:lnTo>
                    <a:pt x="138" y="575"/>
                  </a:lnTo>
                  <a:lnTo>
                    <a:pt x="114" y="560"/>
                  </a:lnTo>
                  <a:lnTo>
                    <a:pt x="91" y="510"/>
                  </a:lnTo>
                  <a:lnTo>
                    <a:pt x="82" y="510"/>
                  </a:lnTo>
                  <a:lnTo>
                    <a:pt x="73" y="487"/>
                  </a:lnTo>
                  <a:lnTo>
                    <a:pt x="57" y="494"/>
                  </a:lnTo>
                  <a:lnTo>
                    <a:pt x="48" y="503"/>
                  </a:lnTo>
                  <a:lnTo>
                    <a:pt x="25" y="478"/>
                  </a:lnTo>
                  <a:lnTo>
                    <a:pt x="25" y="470"/>
                  </a:lnTo>
                  <a:lnTo>
                    <a:pt x="0" y="478"/>
                  </a:lnTo>
                  <a:lnTo>
                    <a:pt x="0" y="470"/>
                  </a:lnTo>
                  <a:lnTo>
                    <a:pt x="0" y="187"/>
                  </a:lnTo>
                  <a:lnTo>
                    <a:pt x="17" y="187"/>
                  </a:lnTo>
                  <a:lnTo>
                    <a:pt x="66" y="220"/>
                  </a:lnTo>
                  <a:lnTo>
                    <a:pt x="66" y="202"/>
                  </a:lnTo>
                  <a:lnTo>
                    <a:pt x="73" y="195"/>
                  </a:lnTo>
                  <a:lnTo>
                    <a:pt x="91" y="187"/>
                  </a:lnTo>
                  <a:lnTo>
                    <a:pt x="97" y="195"/>
                  </a:lnTo>
                  <a:lnTo>
                    <a:pt x="147" y="164"/>
                  </a:lnTo>
                  <a:lnTo>
                    <a:pt x="147" y="179"/>
                  </a:lnTo>
                  <a:lnTo>
                    <a:pt x="162" y="179"/>
                  </a:lnTo>
                  <a:lnTo>
                    <a:pt x="171" y="155"/>
                  </a:lnTo>
                  <a:lnTo>
                    <a:pt x="187" y="171"/>
                  </a:lnTo>
                  <a:lnTo>
                    <a:pt x="187" y="187"/>
                  </a:lnTo>
                  <a:lnTo>
                    <a:pt x="203" y="195"/>
                  </a:lnTo>
                  <a:lnTo>
                    <a:pt x="212" y="179"/>
                  </a:lnTo>
                  <a:lnTo>
                    <a:pt x="212" y="195"/>
                  </a:lnTo>
                  <a:lnTo>
                    <a:pt x="228" y="195"/>
                  </a:lnTo>
                  <a:lnTo>
                    <a:pt x="228" y="179"/>
                  </a:lnTo>
                  <a:lnTo>
                    <a:pt x="253" y="179"/>
                  </a:lnTo>
                  <a:lnTo>
                    <a:pt x="268" y="195"/>
                  </a:lnTo>
                  <a:lnTo>
                    <a:pt x="284" y="202"/>
                  </a:lnTo>
                  <a:lnTo>
                    <a:pt x="300" y="211"/>
                  </a:lnTo>
                  <a:lnTo>
                    <a:pt x="318" y="211"/>
                  </a:lnTo>
                  <a:lnTo>
                    <a:pt x="341" y="220"/>
                  </a:lnTo>
                  <a:lnTo>
                    <a:pt x="341" y="236"/>
                  </a:lnTo>
                  <a:lnTo>
                    <a:pt x="333" y="242"/>
                  </a:lnTo>
                  <a:lnTo>
                    <a:pt x="333" y="252"/>
                  </a:lnTo>
                  <a:lnTo>
                    <a:pt x="358" y="261"/>
                  </a:lnTo>
                  <a:lnTo>
                    <a:pt x="398" y="242"/>
                  </a:lnTo>
                  <a:lnTo>
                    <a:pt x="423" y="261"/>
                  </a:lnTo>
                  <a:lnTo>
                    <a:pt x="423" y="242"/>
                  </a:lnTo>
                  <a:lnTo>
                    <a:pt x="415" y="236"/>
                  </a:lnTo>
                  <a:lnTo>
                    <a:pt x="423" y="227"/>
                  </a:lnTo>
                  <a:lnTo>
                    <a:pt x="455" y="211"/>
                  </a:lnTo>
                  <a:lnTo>
                    <a:pt x="464" y="236"/>
                  </a:lnTo>
                  <a:lnTo>
                    <a:pt x="504" y="252"/>
                  </a:lnTo>
                  <a:lnTo>
                    <a:pt x="529" y="261"/>
                  </a:lnTo>
                  <a:lnTo>
                    <a:pt x="544" y="261"/>
                  </a:lnTo>
                  <a:lnTo>
                    <a:pt x="544" y="236"/>
                  </a:lnTo>
                  <a:lnTo>
                    <a:pt x="552" y="227"/>
                  </a:lnTo>
                  <a:lnTo>
                    <a:pt x="529" y="211"/>
                  </a:lnTo>
                  <a:lnTo>
                    <a:pt x="544" y="202"/>
                  </a:lnTo>
                  <a:lnTo>
                    <a:pt x="552" y="179"/>
                  </a:lnTo>
                  <a:lnTo>
                    <a:pt x="569" y="202"/>
                  </a:lnTo>
                  <a:lnTo>
                    <a:pt x="585" y="220"/>
                  </a:lnTo>
                  <a:lnTo>
                    <a:pt x="569" y="236"/>
                  </a:lnTo>
                  <a:lnTo>
                    <a:pt x="569" y="252"/>
                  </a:lnTo>
                  <a:lnTo>
                    <a:pt x="577" y="261"/>
                  </a:lnTo>
                  <a:lnTo>
                    <a:pt x="585" y="242"/>
                  </a:lnTo>
                  <a:lnTo>
                    <a:pt x="601" y="227"/>
                  </a:lnTo>
                  <a:lnTo>
                    <a:pt x="592" y="211"/>
                  </a:lnTo>
                  <a:lnTo>
                    <a:pt x="601" y="195"/>
                  </a:lnTo>
                  <a:lnTo>
                    <a:pt x="585" y="179"/>
                  </a:lnTo>
                  <a:lnTo>
                    <a:pt x="569" y="164"/>
                  </a:lnTo>
                  <a:lnTo>
                    <a:pt x="577" y="114"/>
                  </a:lnTo>
                  <a:lnTo>
                    <a:pt x="592" y="105"/>
                  </a:lnTo>
                  <a:lnTo>
                    <a:pt x="592" y="65"/>
                  </a:lnTo>
                  <a:lnTo>
                    <a:pt x="585" y="25"/>
                  </a:lnTo>
                  <a:lnTo>
                    <a:pt x="585" y="9"/>
                  </a:lnTo>
                  <a:lnTo>
                    <a:pt x="617" y="0"/>
                  </a:lnTo>
                  <a:lnTo>
                    <a:pt x="641" y="9"/>
                  </a:lnTo>
                  <a:lnTo>
                    <a:pt x="650" y="16"/>
                  </a:lnTo>
                  <a:lnTo>
                    <a:pt x="626" y="65"/>
                  </a:lnTo>
                  <a:lnTo>
                    <a:pt x="617" y="65"/>
                  </a:lnTo>
                  <a:lnTo>
                    <a:pt x="601" y="74"/>
                  </a:lnTo>
                  <a:lnTo>
                    <a:pt x="609" y="90"/>
                  </a:lnTo>
                  <a:lnTo>
                    <a:pt x="601" y="99"/>
                  </a:lnTo>
                  <a:lnTo>
                    <a:pt x="632" y="171"/>
                  </a:lnTo>
                  <a:lnTo>
                    <a:pt x="626" y="187"/>
                  </a:lnTo>
                  <a:lnTo>
                    <a:pt x="632" y="195"/>
                  </a:lnTo>
                  <a:lnTo>
                    <a:pt x="657" y="227"/>
                  </a:lnTo>
                  <a:lnTo>
                    <a:pt x="666" y="202"/>
                  </a:lnTo>
                  <a:lnTo>
                    <a:pt x="682" y="220"/>
                  </a:lnTo>
                  <a:lnTo>
                    <a:pt x="673" y="252"/>
                  </a:lnTo>
                  <a:lnTo>
                    <a:pt x="691" y="267"/>
                  </a:lnTo>
                  <a:lnTo>
                    <a:pt x="697" y="267"/>
                  </a:lnTo>
                  <a:lnTo>
                    <a:pt x="697" y="252"/>
                  </a:lnTo>
                  <a:lnTo>
                    <a:pt x="716" y="242"/>
                  </a:lnTo>
                  <a:lnTo>
                    <a:pt x="716" y="179"/>
                  </a:lnTo>
                  <a:lnTo>
                    <a:pt x="731" y="179"/>
                  </a:lnTo>
                  <a:lnTo>
                    <a:pt x="747" y="187"/>
                  </a:lnTo>
                  <a:lnTo>
                    <a:pt x="747" y="202"/>
                  </a:lnTo>
                  <a:lnTo>
                    <a:pt x="763" y="202"/>
                  </a:lnTo>
                  <a:lnTo>
                    <a:pt x="763" y="227"/>
                  </a:lnTo>
                  <a:lnTo>
                    <a:pt x="747" y="236"/>
                  </a:lnTo>
                  <a:lnTo>
                    <a:pt x="747" y="252"/>
                  </a:lnTo>
                  <a:lnTo>
                    <a:pt x="763" y="261"/>
                  </a:lnTo>
                  <a:lnTo>
                    <a:pt x="763" y="276"/>
                  </a:lnTo>
                  <a:lnTo>
                    <a:pt x="731" y="308"/>
                  </a:lnTo>
                  <a:lnTo>
                    <a:pt x="716" y="301"/>
                  </a:lnTo>
                  <a:lnTo>
                    <a:pt x="716" y="292"/>
                  </a:lnTo>
                  <a:lnTo>
                    <a:pt x="697" y="292"/>
                  </a:lnTo>
                  <a:lnTo>
                    <a:pt x="706" y="308"/>
                  </a:lnTo>
                  <a:lnTo>
                    <a:pt x="691" y="324"/>
                  </a:lnTo>
                  <a:lnTo>
                    <a:pt x="691" y="341"/>
                  </a:lnTo>
                  <a:lnTo>
                    <a:pt x="673" y="373"/>
                  </a:lnTo>
                  <a:lnTo>
                    <a:pt x="657" y="373"/>
                  </a:lnTo>
                  <a:lnTo>
                    <a:pt x="641" y="389"/>
                  </a:lnTo>
                  <a:lnTo>
                    <a:pt x="650" y="406"/>
                  </a:lnTo>
                  <a:lnTo>
                    <a:pt x="626" y="413"/>
                  </a:lnTo>
                  <a:lnTo>
                    <a:pt x="626" y="429"/>
                  </a:lnTo>
                  <a:lnTo>
                    <a:pt x="617" y="429"/>
                  </a:lnTo>
                  <a:lnTo>
                    <a:pt x="609" y="438"/>
                  </a:lnTo>
                  <a:lnTo>
                    <a:pt x="592" y="478"/>
                  </a:lnTo>
                  <a:lnTo>
                    <a:pt x="592" y="503"/>
                  </a:lnTo>
                  <a:lnTo>
                    <a:pt x="601" y="510"/>
                  </a:lnTo>
                  <a:lnTo>
                    <a:pt x="617" y="510"/>
                  </a:lnTo>
                  <a:lnTo>
                    <a:pt x="626" y="560"/>
                  </a:lnTo>
                  <a:lnTo>
                    <a:pt x="641" y="551"/>
                  </a:lnTo>
                  <a:lnTo>
                    <a:pt x="666" y="560"/>
                  </a:lnTo>
                  <a:lnTo>
                    <a:pt x="682" y="575"/>
                  </a:lnTo>
                  <a:lnTo>
                    <a:pt x="716" y="593"/>
                  </a:lnTo>
                  <a:lnTo>
                    <a:pt x="747" y="593"/>
                  </a:lnTo>
                  <a:lnTo>
                    <a:pt x="756" y="600"/>
                  </a:lnTo>
                  <a:lnTo>
                    <a:pt x="756" y="649"/>
                  </a:lnTo>
                  <a:lnTo>
                    <a:pt x="788" y="680"/>
                  </a:lnTo>
                  <a:lnTo>
                    <a:pt x="803" y="665"/>
                  </a:lnTo>
                  <a:lnTo>
                    <a:pt x="788" y="609"/>
                  </a:lnTo>
                  <a:lnTo>
                    <a:pt x="803" y="600"/>
                  </a:lnTo>
                  <a:lnTo>
                    <a:pt x="819" y="575"/>
                  </a:lnTo>
                  <a:lnTo>
                    <a:pt x="812" y="528"/>
                  </a:lnTo>
                  <a:lnTo>
                    <a:pt x="796" y="510"/>
                  </a:lnTo>
                  <a:lnTo>
                    <a:pt x="803" y="503"/>
                  </a:lnTo>
                  <a:lnTo>
                    <a:pt x="812" y="503"/>
                  </a:lnTo>
                  <a:lnTo>
                    <a:pt x="812" y="470"/>
                  </a:lnTo>
                  <a:lnTo>
                    <a:pt x="803" y="463"/>
                  </a:lnTo>
                  <a:lnTo>
                    <a:pt x="812" y="438"/>
                  </a:lnTo>
                  <a:lnTo>
                    <a:pt x="803" y="429"/>
                  </a:lnTo>
                  <a:lnTo>
                    <a:pt x="803" y="423"/>
                  </a:lnTo>
                  <a:lnTo>
                    <a:pt x="812" y="413"/>
                  </a:lnTo>
                  <a:lnTo>
                    <a:pt x="836" y="423"/>
                  </a:lnTo>
                  <a:lnTo>
                    <a:pt x="859" y="413"/>
                  </a:lnTo>
                  <a:lnTo>
                    <a:pt x="893" y="438"/>
                  </a:lnTo>
                  <a:lnTo>
                    <a:pt x="884" y="447"/>
                  </a:lnTo>
                  <a:lnTo>
                    <a:pt x="893" y="454"/>
                  </a:lnTo>
                  <a:lnTo>
                    <a:pt x="918" y="454"/>
                  </a:lnTo>
                  <a:lnTo>
                    <a:pt x="918" y="503"/>
                  </a:lnTo>
                  <a:lnTo>
                    <a:pt x="942" y="528"/>
                  </a:lnTo>
                  <a:lnTo>
                    <a:pt x="974" y="494"/>
                  </a:lnTo>
                  <a:lnTo>
                    <a:pt x="967" y="487"/>
                  </a:lnTo>
                  <a:lnTo>
                    <a:pt x="974" y="470"/>
                  </a:lnTo>
                  <a:lnTo>
                    <a:pt x="1023" y="551"/>
                  </a:lnTo>
                  <a:lnTo>
                    <a:pt x="1015" y="560"/>
                  </a:lnTo>
                  <a:lnTo>
                    <a:pt x="1015" y="575"/>
                  </a:lnTo>
                  <a:lnTo>
                    <a:pt x="1030" y="584"/>
                  </a:lnTo>
                  <a:lnTo>
                    <a:pt x="1030" y="593"/>
                  </a:lnTo>
                  <a:lnTo>
                    <a:pt x="1047" y="600"/>
                  </a:lnTo>
                  <a:lnTo>
                    <a:pt x="1055" y="600"/>
                  </a:lnTo>
                  <a:lnTo>
                    <a:pt x="1070" y="609"/>
                  </a:lnTo>
                  <a:lnTo>
                    <a:pt x="1055" y="615"/>
                  </a:lnTo>
                  <a:lnTo>
                    <a:pt x="1070" y="615"/>
                  </a:lnTo>
                  <a:lnTo>
                    <a:pt x="1070" y="633"/>
                  </a:lnTo>
                  <a:lnTo>
                    <a:pt x="1079" y="633"/>
                  </a:lnTo>
                  <a:lnTo>
                    <a:pt x="1089" y="640"/>
                  </a:lnTo>
                  <a:lnTo>
                    <a:pt x="1089" y="649"/>
                  </a:lnTo>
                  <a:lnTo>
                    <a:pt x="1095" y="665"/>
                  </a:lnTo>
                  <a:lnTo>
                    <a:pt x="1079" y="674"/>
                  </a:lnTo>
                  <a:lnTo>
                    <a:pt x="1055" y="680"/>
                  </a:lnTo>
                  <a:lnTo>
                    <a:pt x="1039" y="705"/>
                  </a:lnTo>
                  <a:lnTo>
                    <a:pt x="1015" y="705"/>
                  </a:lnTo>
                  <a:lnTo>
                    <a:pt x="990" y="697"/>
                  </a:lnTo>
                  <a:lnTo>
                    <a:pt x="950" y="705"/>
                  </a:lnTo>
                  <a:lnTo>
                    <a:pt x="942" y="722"/>
                  </a:lnTo>
                  <a:lnTo>
                    <a:pt x="933" y="722"/>
                  </a:lnTo>
                  <a:lnTo>
                    <a:pt x="918" y="730"/>
                  </a:lnTo>
                  <a:lnTo>
                    <a:pt x="893" y="762"/>
                  </a:lnTo>
                  <a:lnTo>
                    <a:pt x="902" y="762"/>
                  </a:lnTo>
                  <a:lnTo>
                    <a:pt x="925" y="737"/>
                  </a:lnTo>
                  <a:lnTo>
                    <a:pt x="950" y="722"/>
                  </a:lnTo>
                  <a:lnTo>
                    <a:pt x="974" y="722"/>
                  </a:lnTo>
                  <a:lnTo>
                    <a:pt x="983" y="722"/>
                  </a:lnTo>
                  <a:lnTo>
                    <a:pt x="983" y="737"/>
                  </a:lnTo>
                  <a:lnTo>
                    <a:pt x="967" y="746"/>
                  </a:lnTo>
                  <a:lnTo>
                    <a:pt x="958" y="746"/>
                  </a:lnTo>
                  <a:lnTo>
                    <a:pt x="967" y="754"/>
                  </a:lnTo>
                  <a:lnTo>
                    <a:pt x="974" y="746"/>
                  </a:lnTo>
                  <a:lnTo>
                    <a:pt x="974" y="770"/>
                  </a:lnTo>
                  <a:lnTo>
                    <a:pt x="983" y="777"/>
                  </a:lnTo>
                  <a:lnTo>
                    <a:pt x="999" y="786"/>
                  </a:lnTo>
                  <a:lnTo>
                    <a:pt x="1015" y="786"/>
                  </a:lnTo>
                  <a:lnTo>
                    <a:pt x="1015" y="777"/>
                  </a:lnTo>
                  <a:lnTo>
                    <a:pt x="1030" y="762"/>
                  </a:lnTo>
                  <a:lnTo>
                    <a:pt x="1030" y="777"/>
                  </a:lnTo>
                  <a:lnTo>
                    <a:pt x="1039" y="777"/>
                  </a:lnTo>
                  <a:lnTo>
                    <a:pt x="1030" y="786"/>
                  </a:lnTo>
                  <a:lnTo>
                    <a:pt x="1023" y="795"/>
                  </a:lnTo>
                  <a:lnTo>
                    <a:pt x="983" y="811"/>
                  </a:lnTo>
                  <a:lnTo>
                    <a:pt x="967" y="827"/>
                  </a:lnTo>
                  <a:lnTo>
                    <a:pt x="958" y="811"/>
                  </a:lnTo>
                  <a:lnTo>
                    <a:pt x="983" y="795"/>
                  </a:lnTo>
                  <a:lnTo>
                    <a:pt x="974" y="795"/>
                  </a:lnTo>
                  <a:lnTo>
                    <a:pt x="974" y="786"/>
                  </a:lnTo>
                  <a:lnTo>
                    <a:pt x="958" y="795"/>
                  </a:lnTo>
                  <a:lnTo>
                    <a:pt x="950" y="795"/>
                  </a:lnTo>
                  <a:lnTo>
                    <a:pt x="942" y="786"/>
                  </a:lnTo>
                  <a:lnTo>
                    <a:pt x="933" y="762"/>
                  </a:lnTo>
                  <a:lnTo>
                    <a:pt x="933" y="754"/>
                  </a:lnTo>
                  <a:lnTo>
                    <a:pt x="925" y="762"/>
                  </a:lnTo>
                  <a:lnTo>
                    <a:pt x="918" y="754"/>
                  </a:lnTo>
                  <a:lnTo>
                    <a:pt x="902" y="795"/>
                  </a:lnTo>
                  <a:lnTo>
                    <a:pt x="884" y="802"/>
                  </a:lnTo>
                  <a:lnTo>
                    <a:pt x="844" y="802"/>
                  </a:lnTo>
                  <a:lnTo>
                    <a:pt x="828" y="811"/>
                  </a:lnTo>
                  <a:lnTo>
                    <a:pt x="819" y="817"/>
                  </a:lnTo>
                  <a:lnTo>
                    <a:pt x="796" y="81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39" name="Freeform 10">
              <a:extLst>
                <a:ext uri="{FF2B5EF4-FFF2-40B4-BE49-F238E27FC236}">
                  <a16:creationId xmlns:a16="http://schemas.microsoft.com/office/drawing/2014/main" id="{EDA375E7-9607-4D85-9126-2FD3A2297973}"/>
                </a:ext>
              </a:extLst>
            </p:cNvPr>
            <p:cNvSpPr/>
            <p:nvPr/>
          </p:nvSpPr>
          <p:spPr bwMode="gray">
            <a:xfrm>
              <a:off x="5980113" y="3001963"/>
              <a:ext cx="1444625" cy="1014412"/>
            </a:xfrm>
            <a:custGeom>
              <a:gdLst>
                <a:gd name="T0" fmla="*/ 194 w 780"/>
                <a:gd name="T1" fmla="*/ 113 h 543"/>
                <a:gd name="T2" fmla="*/ 219 w 780"/>
                <a:gd name="T3" fmla="*/ 162 h 543"/>
                <a:gd name="T4" fmla="*/ 340 w 780"/>
                <a:gd name="T5" fmla="*/ 203 h 543"/>
                <a:gd name="T6" fmla="*/ 430 w 780"/>
                <a:gd name="T7" fmla="*/ 209 h 543"/>
                <a:gd name="T8" fmla="*/ 480 w 780"/>
                <a:gd name="T9" fmla="*/ 178 h 543"/>
                <a:gd name="T10" fmla="*/ 535 w 780"/>
                <a:gd name="T11" fmla="*/ 153 h 543"/>
                <a:gd name="T12" fmla="*/ 575 w 780"/>
                <a:gd name="T13" fmla="*/ 121 h 543"/>
                <a:gd name="T14" fmla="*/ 535 w 780"/>
                <a:gd name="T15" fmla="*/ 121 h 543"/>
                <a:gd name="T16" fmla="*/ 560 w 780"/>
                <a:gd name="T17" fmla="*/ 81 h 543"/>
                <a:gd name="T18" fmla="*/ 600 w 780"/>
                <a:gd name="T19" fmla="*/ 32 h 543"/>
                <a:gd name="T20" fmla="*/ 600 w 780"/>
                <a:gd name="T21" fmla="*/ 7 h 543"/>
                <a:gd name="T22" fmla="*/ 672 w 780"/>
                <a:gd name="T23" fmla="*/ 23 h 543"/>
                <a:gd name="T24" fmla="*/ 731 w 780"/>
                <a:gd name="T25" fmla="*/ 97 h 543"/>
                <a:gd name="T26" fmla="*/ 779 w 780"/>
                <a:gd name="T27" fmla="*/ 104 h 543"/>
                <a:gd name="T28" fmla="*/ 747 w 780"/>
                <a:gd name="T29" fmla="*/ 162 h 543"/>
                <a:gd name="T30" fmla="*/ 731 w 780"/>
                <a:gd name="T31" fmla="*/ 209 h 543"/>
                <a:gd name="T32" fmla="*/ 697 w 780"/>
                <a:gd name="T33" fmla="*/ 218 h 543"/>
                <a:gd name="T34" fmla="*/ 650 w 780"/>
                <a:gd name="T35" fmla="*/ 250 h 543"/>
                <a:gd name="T36" fmla="*/ 609 w 780"/>
                <a:gd name="T37" fmla="*/ 275 h 543"/>
                <a:gd name="T38" fmla="*/ 617 w 780"/>
                <a:gd name="T39" fmla="*/ 243 h 543"/>
                <a:gd name="T40" fmla="*/ 575 w 780"/>
                <a:gd name="T41" fmla="*/ 266 h 543"/>
                <a:gd name="T42" fmla="*/ 585 w 780"/>
                <a:gd name="T43" fmla="*/ 299 h 543"/>
                <a:gd name="T44" fmla="*/ 625 w 780"/>
                <a:gd name="T45" fmla="*/ 308 h 543"/>
                <a:gd name="T46" fmla="*/ 585 w 780"/>
                <a:gd name="T47" fmla="*/ 331 h 543"/>
                <a:gd name="T48" fmla="*/ 617 w 780"/>
                <a:gd name="T49" fmla="*/ 380 h 543"/>
                <a:gd name="T50" fmla="*/ 592 w 780"/>
                <a:gd name="T51" fmla="*/ 405 h 543"/>
                <a:gd name="T52" fmla="*/ 592 w 780"/>
                <a:gd name="T53" fmla="*/ 452 h 543"/>
                <a:gd name="T54" fmla="*/ 575 w 780"/>
                <a:gd name="T55" fmla="*/ 485 h 543"/>
                <a:gd name="T56" fmla="*/ 544 w 780"/>
                <a:gd name="T57" fmla="*/ 510 h 543"/>
                <a:gd name="T58" fmla="*/ 511 w 780"/>
                <a:gd name="T59" fmla="*/ 510 h 543"/>
                <a:gd name="T60" fmla="*/ 470 w 780"/>
                <a:gd name="T61" fmla="*/ 533 h 543"/>
                <a:gd name="T62" fmla="*/ 446 w 780"/>
                <a:gd name="T63" fmla="*/ 526 h 543"/>
                <a:gd name="T64" fmla="*/ 423 w 780"/>
                <a:gd name="T65" fmla="*/ 510 h 543"/>
                <a:gd name="T66" fmla="*/ 364 w 780"/>
                <a:gd name="T67" fmla="*/ 510 h 543"/>
                <a:gd name="T68" fmla="*/ 358 w 780"/>
                <a:gd name="T69" fmla="*/ 533 h 543"/>
                <a:gd name="T70" fmla="*/ 340 w 780"/>
                <a:gd name="T71" fmla="*/ 526 h 543"/>
                <a:gd name="T72" fmla="*/ 324 w 780"/>
                <a:gd name="T73" fmla="*/ 502 h 543"/>
                <a:gd name="T74" fmla="*/ 317 w 780"/>
                <a:gd name="T75" fmla="*/ 452 h 543"/>
                <a:gd name="T76" fmla="*/ 284 w 780"/>
                <a:gd name="T77" fmla="*/ 420 h 543"/>
                <a:gd name="T78" fmla="*/ 202 w 780"/>
                <a:gd name="T79" fmla="*/ 436 h 543"/>
                <a:gd name="T80" fmla="*/ 178 w 780"/>
                <a:gd name="T81" fmla="*/ 436 h 543"/>
                <a:gd name="T82" fmla="*/ 129 w 780"/>
                <a:gd name="T83" fmla="*/ 420 h 543"/>
                <a:gd name="T84" fmla="*/ 88 w 780"/>
                <a:gd name="T85" fmla="*/ 405 h 543"/>
                <a:gd name="T86" fmla="*/ 73 w 780"/>
                <a:gd name="T87" fmla="*/ 371 h 543"/>
                <a:gd name="T88" fmla="*/ 82 w 780"/>
                <a:gd name="T89" fmla="*/ 323 h 543"/>
                <a:gd name="T90" fmla="*/ 32 w 780"/>
                <a:gd name="T91" fmla="*/ 315 h 543"/>
                <a:gd name="T92" fmla="*/ 16 w 780"/>
                <a:gd name="T93" fmla="*/ 299 h 543"/>
                <a:gd name="T94" fmla="*/ 0 w 780"/>
                <a:gd name="T95" fmla="*/ 250 h 543"/>
                <a:gd name="T96" fmla="*/ 40 w 780"/>
                <a:gd name="T97" fmla="*/ 234 h 543"/>
                <a:gd name="T98" fmla="*/ 88 w 780"/>
                <a:gd name="T99" fmla="*/ 203 h 543"/>
                <a:gd name="T100" fmla="*/ 106 w 780"/>
                <a:gd name="T101" fmla="*/ 162 h 543"/>
                <a:gd name="T102" fmla="*/ 147 w 780"/>
                <a:gd name="T103" fmla="*/ 129 h 5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0" h="543">
                  <a:moveTo>
                    <a:pt x="162" y="97"/>
                  </a:moveTo>
                  <a:lnTo>
                    <a:pt x="178" y="89"/>
                  </a:lnTo>
                  <a:lnTo>
                    <a:pt x="194" y="113"/>
                  </a:lnTo>
                  <a:lnTo>
                    <a:pt x="212" y="113"/>
                  </a:lnTo>
                  <a:lnTo>
                    <a:pt x="219" y="129"/>
                  </a:lnTo>
                  <a:lnTo>
                    <a:pt x="219" y="162"/>
                  </a:lnTo>
                  <a:lnTo>
                    <a:pt x="268" y="178"/>
                  </a:lnTo>
                  <a:lnTo>
                    <a:pt x="293" y="203"/>
                  </a:lnTo>
                  <a:lnTo>
                    <a:pt x="340" y="203"/>
                  </a:lnTo>
                  <a:lnTo>
                    <a:pt x="364" y="218"/>
                  </a:lnTo>
                  <a:lnTo>
                    <a:pt x="398" y="226"/>
                  </a:lnTo>
                  <a:lnTo>
                    <a:pt x="430" y="209"/>
                  </a:lnTo>
                  <a:lnTo>
                    <a:pt x="463" y="209"/>
                  </a:lnTo>
                  <a:lnTo>
                    <a:pt x="486" y="184"/>
                  </a:lnTo>
                  <a:lnTo>
                    <a:pt x="480" y="178"/>
                  </a:lnTo>
                  <a:lnTo>
                    <a:pt x="495" y="162"/>
                  </a:lnTo>
                  <a:lnTo>
                    <a:pt x="511" y="169"/>
                  </a:lnTo>
                  <a:lnTo>
                    <a:pt x="535" y="153"/>
                  </a:lnTo>
                  <a:lnTo>
                    <a:pt x="551" y="137"/>
                  </a:lnTo>
                  <a:lnTo>
                    <a:pt x="585" y="137"/>
                  </a:lnTo>
                  <a:lnTo>
                    <a:pt x="575" y="121"/>
                  </a:lnTo>
                  <a:lnTo>
                    <a:pt x="567" y="113"/>
                  </a:lnTo>
                  <a:lnTo>
                    <a:pt x="551" y="121"/>
                  </a:lnTo>
                  <a:lnTo>
                    <a:pt x="535" y="121"/>
                  </a:lnTo>
                  <a:lnTo>
                    <a:pt x="535" y="89"/>
                  </a:lnTo>
                  <a:lnTo>
                    <a:pt x="544" y="72"/>
                  </a:lnTo>
                  <a:lnTo>
                    <a:pt x="560" y="81"/>
                  </a:lnTo>
                  <a:lnTo>
                    <a:pt x="585" y="72"/>
                  </a:lnTo>
                  <a:lnTo>
                    <a:pt x="592" y="41"/>
                  </a:lnTo>
                  <a:lnTo>
                    <a:pt x="600" y="32"/>
                  </a:lnTo>
                  <a:lnTo>
                    <a:pt x="600" y="23"/>
                  </a:lnTo>
                  <a:lnTo>
                    <a:pt x="592" y="23"/>
                  </a:lnTo>
                  <a:lnTo>
                    <a:pt x="600" y="7"/>
                  </a:lnTo>
                  <a:lnTo>
                    <a:pt x="632" y="0"/>
                  </a:lnTo>
                  <a:lnTo>
                    <a:pt x="657" y="7"/>
                  </a:lnTo>
                  <a:lnTo>
                    <a:pt x="672" y="23"/>
                  </a:lnTo>
                  <a:lnTo>
                    <a:pt x="690" y="81"/>
                  </a:lnTo>
                  <a:lnTo>
                    <a:pt x="706" y="81"/>
                  </a:lnTo>
                  <a:lnTo>
                    <a:pt x="731" y="97"/>
                  </a:lnTo>
                  <a:lnTo>
                    <a:pt x="731" y="113"/>
                  </a:lnTo>
                  <a:lnTo>
                    <a:pt x="747" y="113"/>
                  </a:lnTo>
                  <a:lnTo>
                    <a:pt x="779" y="104"/>
                  </a:lnTo>
                  <a:lnTo>
                    <a:pt x="779" y="121"/>
                  </a:lnTo>
                  <a:lnTo>
                    <a:pt x="756" y="169"/>
                  </a:lnTo>
                  <a:lnTo>
                    <a:pt x="747" y="162"/>
                  </a:lnTo>
                  <a:lnTo>
                    <a:pt x="731" y="169"/>
                  </a:lnTo>
                  <a:lnTo>
                    <a:pt x="737" y="194"/>
                  </a:lnTo>
                  <a:lnTo>
                    <a:pt x="731" y="209"/>
                  </a:lnTo>
                  <a:lnTo>
                    <a:pt x="722" y="209"/>
                  </a:lnTo>
                  <a:lnTo>
                    <a:pt x="706" y="218"/>
                  </a:lnTo>
                  <a:lnTo>
                    <a:pt x="697" y="218"/>
                  </a:lnTo>
                  <a:lnTo>
                    <a:pt x="690" y="226"/>
                  </a:lnTo>
                  <a:lnTo>
                    <a:pt x="682" y="226"/>
                  </a:lnTo>
                  <a:lnTo>
                    <a:pt x="650" y="250"/>
                  </a:lnTo>
                  <a:lnTo>
                    <a:pt x="650" y="259"/>
                  </a:lnTo>
                  <a:lnTo>
                    <a:pt x="632" y="259"/>
                  </a:lnTo>
                  <a:lnTo>
                    <a:pt x="609" y="275"/>
                  </a:lnTo>
                  <a:lnTo>
                    <a:pt x="609" y="266"/>
                  </a:lnTo>
                  <a:lnTo>
                    <a:pt x="609" y="259"/>
                  </a:lnTo>
                  <a:lnTo>
                    <a:pt x="617" y="243"/>
                  </a:lnTo>
                  <a:lnTo>
                    <a:pt x="609" y="234"/>
                  </a:lnTo>
                  <a:lnTo>
                    <a:pt x="585" y="259"/>
                  </a:lnTo>
                  <a:lnTo>
                    <a:pt x="575" y="266"/>
                  </a:lnTo>
                  <a:lnTo>
                    <a:pt x="567" y="266"/>
                  </a:lnTo>
                  <a:lnTo>
                    <a:pt x="560" y="275"/>
                  </a:lnTo>
                  <a:lnTo>
                    <a:pt x="585" y="299"/>
                  </a:lnTo>
                  <a:lnTo>
                    <a:pt x="600" y="291"/>
                  </a:lnTo>
                  <a:lnTo>
                    <a:pt x="625" y="299"/>
                  </a:lnTo>
                  <a:lnTo>
                    <a:pt x="625" y="308"/>
                  </a:lnTo>
                  <a:lnTo>
                    <a:pt x="617" y="299"/>
                  </a:lnTo>
                  <a:lnTo>
                    <a:pt x="600" y="308"/>
                  </a:lnTo>
                  <a:lnTo>
                    <a:pt x="585" y="331"/>
                  </a:lnTo>
                  <a:lnTo>
                    <a:pt x="592" y="340"/>
                  </a:lnTo>
                  <a:lnTo>
                    <a:pt x="600" y="371"/>
                  </a:lnTo>
                  <a:lnTo>
                    <a:pt x="617" y="380"/>
                  </a:lnTo>
                  <a:lnTo>
                    <a:pt x="609" y="380"/>
                  </a:lnTo>
                  <a:lnTo>
                    <a:pt x="617" y="396"/>
                  </a:lnTo>
                  <a:lnTo>
                    <a:pt x="592" y="405"/>
                  </a:lnTo>
                  <a:lnTo>
                    <a:pt x="617" y="405"/>
                  </a:lnTo>
                  <a:lnTo>
                    <a:pt x="609" y="436"/>
                  </a:lnTo>
                  <a:lnTo>
                    <a:pt x="592" y="452"/>
                  </a:lnTo>
                  <a:lnTo>
                    <a:pt x="585" y="452"/>
                  </a:lnTo>
                  <a:lnTo>
                    <a:pt x="585" y="468"/>
                  </a:lnTo>
                  <a:lnTo>
                    <a:pt x="575" y="485"/>
                  </a:lnTo>
                  <a:lnTo>
                    <a:pt x="567" y="485"/>
                  </a:lnTo>
                  <a:lnTo>
                    <a:pt x="567" y="493"/>
                  </a:lnTo>
                  <a:lnTo>
                    <a:pt x="544" y="510"/>
                  </a:lnTo>
                  <a:lnTo>
                    <a:pt x="520" y="510"/>
                  </a:lnTo>
                  <a:lnTo>
                    <a:pt x="520" y="517"/>
                  </a:lnTo>
                  <a:lnTo>
                    <a:pt x="511" y="510"/>
                  </a:lnTo>
                  <a:lnTo>
                    <a:pt x="511" y="517"/>
                  </a:lnTo>
                  <a:lnTo>
                    <a:pt x="503" y="517"/>
                  </a:lnTo>
                  <a:lnTo>
                    <a:pt x="470" y="533"/>
                  </a:lnTo>
                  <a:lnTo>
                    <a:pt x="463" y="542"/>
                  </a:lnTo>
                  <a:lnTo>
                    <a:pt x="463" y="526"/>
                  </a:lnTo>
                  <a:lnTo>
                    <a:pt x="446" y="526"/>
                  </a:lnTo>
                  <a:lnTo>
                    <a:pt x="438" y="526"/>
                  </a:lnTo>
                  <a:lnTo>
                    <a:pt x="423" y="526"/>
                  </a:lnTo>
                  <a:lnTo>
                    <a:pt x="423" y="510"/>
                  </a:lnTo>
                  <a:lnTo>
                    <a:pt x="405" y="510"/>
                  </a:lnTo>
                  <a:lnTo>
                    <a:pt x="373" y="517"/>
                  </a:lnTo>
                  <a:lnTo>
                    <a:pt x="364" y="510"/>
                  </a:lnTo>
                  <a:lnTo>
                    <a:pt x="364" y="517"/>
                  </a:lnTo>
                  <a:lnTo>
                    <a:pt x="358" y="517"/>
                  </a:lnTo>
                  <a:lnTo>
                    <a:pt x="358" y="533"/>
                  </a:lnTo>
                  <a:lnTo>
                    <a:pt x="349" y="533"/>
                  </a:lnTo>
                  <a:lnTo>
                    <a:pt x="349" y="526"/>
                  </a:lnTo>
                  <a:lnTo>
                    <a:pt x="340" y="526"/>
                  </a:lnTo>
                  <a:lnTo>
                    <a:pt x="324" y="517"/>
                  </a:lnTo>
                  <a:lnTo>
                    <a:pt x="324" y="510"/>
                  </a:lnTo>
                  <a:lnTo>
                    <a:pt x="324" y="502"/>
                  </a:lnTo>
                  <a:lnTo>
                    <a:pt x="317" y="493"/>
                  </a:lnTo>
                  <a:lnTo>
                    <a:pt x="308" y="493"/>
                  </a:lnTo>
                  <a:lnTo>
                    <a:pt x="317" y="452"/>
                  </a:lnTo>
                  <a:lnTo>
                    <a:pt x="308" y="436"/>
                  </a:lnTo>
                  <a:lnTo>
                    <a:pt x="299" y="436"/>
                  </a:lnTo>
                  <a:lnTo>
                    <a:pt x="284" y="420"/>
                  </a:lnTo>
                  <a:lnTo>
                    <a:pt x="268" y="420"/>
                  </a:lnTo>
                  <a:lnTo>
                    <a:pt x="227" y="436"/>
                  </a:lnTo>
                  <a:lnTo>
                    <a:pt x="202" y="436"/>
                  </a:lnTo>
                  <a:lnTo>
                    <a:pt x="194" y="445"/>
                  </a:lnTo>
                  <a:lnTo>
                    <a:pt x="187" y="436"/>
                  </a:lnTo>
                  <a:lnTo>
                    <a:pt x="178" y="436"/>
                  </a:lnTo>
                  <a:lnTo>
                    <a:pt x="154" y="436"/>
                  </a:lnTo>
                  <a:lnTo>
                    <a:pt x="137" y="428"/>
                  </a:lnTo>
                  <a:lnTo>
                    <a:pt x="129" y="420"/>
                  </a:lnTo>
                  <a:lnTo>
                    <a:pt x="122" y="420"/>
                  </a:lnTo>
                  <a:lnTo>
                    <a:pt x="106" y="405"/>
                  </a:lnTo>
                  <a:lnTo>
                    <a:pt x="88" y="405"/>
                  </a:lnTo>
                  <a:lnTo>
                    <a:pt x="65" y="396"/>
                  </a:lnTo>
                  <a:lnTo>
                    <a:pt x="57" y="371"/>
                  </a:lnTo>
                  <a:lnTo>
                    <a:pt x="73" y="371"/>
                  </a:lnTo>
                  <a:lnTo>
                    <a:pt x="65" y="355"/>
                  </a:lnTo>
                  <a:lnTo>
                    <a:pt x="82" y="340"/>
                  </a:lnTo>
                  <a:lnTo>
                    <a:pt x="82" y="323"/>
                  </a:lnTo>
                  <a:lnTo>
                    <a:pt x="73" y="315"/>
                  </a:lnTo>
                  <a:lnTo>
                    <a:pt x="48" y="323"/>
                  </a:lnTo>
                  <a:lnTo>
                    <a:pt x="32" y="315"/>
                  </a:lnTo>
                  <a:lnTo>
                    <a:pt x="25" y="308"/>
                  </a:lnTo>
                  <a:lnTo>
                    <a:pt x="8" y="299"/>
                  </a:lnTo>
                  <a:lnTo>
                    <a:pt x="16" y="299"/>
                  </a:lnTo>
                  <a:lnTo>
                    <a:pt x="16" y="275"/>
                  </a:lnTo>
                  <a:lnTo>
                    <a:pt x="0" y="275"/>
                  </a:lnTo>
                  <a:lnTo>
                    <a:pt x="0" y="250"/>
                  </a:lnTo>
                  <a:lnTo>
                    <a:pt x="16" y="243"/>
                  </a:lnTo>
                  <a:lnTo>
                    <a:pt x="32" y="243"/>
                  </a:lnTo>
                  <a:lnTo>
                    <a:pt x="40" y="234"/>
                  </a:lnTo>
                  <a:lnTo>
                    <a:pt x="57" y="234"/>
                  </a:lnTo>
                  <a:lnTo>
                    <a:pt x="82" y="218"/>
                  </a:lnTo>
                  <a:lnTo>
                    <a:pt x="88" y="203"/>
                  </a:lnTo>
                  <a:lnTo>
                    <a:pt x="82" y="169"/>
                  </a:lnTo>
                  <a:lnTo>
                    <a:pt x="82" y="162"/>
                  </a:lnTo>
                  <a:lnTo>
                    <a:pt x="106" y="162"/>
                  </a:lnTo>
                  <a:lnTo>
                    <a:pt x="113" y="129"/>
                  </a:lnTo>
                  <a:lnTo>
                    <a:pt x="137" y="129"/>
                  </a:lnTo>
                  <a:lnTo>
                    <a:pt x="147" y="129"/>
                  </a:lnTo>
                  <a:lnTo>
                    <a:pt x="154" y="104"/>
                  </a:lnTo>
                  <a:lnTo>
                    <a:pt x="162" y="9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40" name="Freeform 11">
              <a:extLst>
                <a:ext uri="{FF2B5EF4-FFF2-40B4-BE49-F238E27FC236}">
                  <a16:creationId xmlns:a16="http://schemas.microsoft.com/office/drawing/2014/main" id="{41F1E83F-8BA5-45FB-B457-BB202A84F475}"/>
                </a:ext>
              </a:extLst>
            </p:cNvPr>
            <p:cNvSpPr/>
            <p:nvPr/>
          </p:nvSpPr>
          <p:spPr bwMode="gray">
            <a:xfrm>
              <a:off x="5680075" y="3560763"/>
              <a:ext cx="388938" cy="382587"/>
            </a:xfrm>
            <a:custGeom>
              <a:gdLst>
                <a:gd name="T0" fmla="*/ 8 w 211"/>
                <a:gd name="T1" fmla="*/ 178 h 204"/>
                <a:gd name="T2" fmla="*/ 8 w 211"/>
                <a:gd name="T3" fmla="*/ 162 h 204"/>
                <a:gd name="T4" fmla="*/ 23 w 211"/>
                <a:gd name="T5" fmla="*/ 153 h 204"/>
                <a:gd name="T6" fmla="*/ 16 w 211"/>
                <a:gd name="T7" fmla="*/ 137 h 204"/>
                <a:gd name="T8" fmla="*/ 8 w 211"/>
                <a:gd name="T9" fmla="*/ 129 h 204"/>
                <a:gd name="T10" fmla="*/ 0 w 211"/>
                <a:gd name="T11" fmla="*/ 113 h 204"/>
                <a:gd name="T12" fmla="*/ 16 w 211"/>
                <a:gd name="T13" fmla="*/ 121 h 204"/>
                <a:gd name="T14" fmla="*/ 65 w 211"/>
                <a:gd name="T15" fmla="*/ 113 h 204"/>
                <a:gd name="T16" fmla="*/ 65 w 211"/>
                <a:gd name="T17" fmla="*/ 97 h 204"/>
                <a:gd name="T18" fmla="*/ 73 w 211"/>
                <a:gd name="T19" fmla="*/ 90 h 204"/>
                <a:gd name="T20" fmla="*/ 107 w 211"/>
                <a:gd name="T21" fmla="*/ 81 h 204"/>
                <a:gd name="T22" fmla="*/ 107 w 211"/>
                <a:gd name="T23" fmla="*/ 66 h 204"/>
                <a:gd name="T24" fmla="*/ 113 w 211"/>
                <a:gd name="T25" fmla="*/ 56 h 204"/>
                <a:gd name="T26" fmla="*/ 113 w 211"/>
                <a:gd name="T27" fmla="*/ 49 h 204"/>
                <a:gd name="T28" fmla="*/ 122 w 211"/>
                <a:gd name="T29" fmla="*/ 49 h 204"/>
                <a:gd name="T30" fmla="*/ 129 w 211"/>
                <a:gd name="T31" fmla="*/ 32 h 204"/>
                <a:gd name="T32" fmla="*/ 129 w 211"/>
                <a:gd name="T33" fmla="*/ 16 h 204"/>
                <a:gd name="T34" fmla="*/ 147 w 211"/>
                <a:gd name="T35" fmla="*/ 9 h 204"/>
                <a:gd name="T36" fmla="*/ 162 w 211"/>
                <a:gd name="T37" fmla="*/ 0 h 204"/>
                <a:gd name="T38" fmla="*/ 170 w 211"/>
                <a:gd name="T39" fmla="*/ 0 h 204"/>
                <a:gd name="T40" fmla="*/ 187 w 211"/>
                <a:gd name="T41" fmla="*/ 9 h 204"/>
                <a:gd name="T42" fmla="*/ 194 w 211"/>
                <a:gd name="T43" fmla="*/ 16 h 204"/>
                <a:gd name="T44" fmla="*/ 210 w 211"/>
                <a:gd name="T45" fmla="*/ 24 h 204"/>
                <a:gd name="T46" fmla="*/ 202 w 211"/>
                <a:gd name="T47" fmla="*/ 32 h 204"/>
                <a:gd name="T48" fmla="*/ 187 w 211"/>
                <a:gd name="T49" fmla="*/ 41 h 204"/>
                <a:gd name="T50" fmla="*/ 170 w 211"/>
                <a:gd name="T51" fmla="*/ 32 h 204"/>
                <a:gd name="T52" fmla="*/ 162 w 211"/>
                <a:gd name="T53" fmla="*/ 41 h 204"/>
                <a:gd name="T54" fmla="*/ 170 w 211"/>
                <a:gd name="T55" fmla="*/ 49 h 204"/>
                <a:gd name="T56" fmla="*/ 162 w 211"/>
                <a:gd name="T57" fmla="*/ 66 h 204"/>
                <a:gd name="T58" fmla="*/ 178 w 211"/>
                <a:gd name="T59" fmla="*/ 72 h 204"/>
                <a:gd name="T60" fmla="*/ 178 w 211"/>
                <a:gd name="T61" fmla="*/ 81 h 204"/>
                <a:gd name="T62" fmla="*/ 170 w 211"/>
                <a:gd name="T63" fmla="*/ 81 h 204"/>
                <a:gd name="T64" fmla="*/ 178 w 211"/>
                <a:gd name="T65" fmla="*/ 90 h 204"/>
                <a:gd name="T66" fmla="*/ 138 w 211"/>
                <a:gd name="T67" fmla="*/ 137 h 204"/>
                <a:gd name="T68" fmla="*/ 122 w 211"/>
                <a:gd name="T69" fmla="*/ 146 h 204"/>
                <a:gd name="T70" fmla="*/ 113 w 211"/>
                <a:gd name="T71" fmla="*/ 137 h 204"/>
                <a:gd name="T72" fmla="*/ 107 w 211"/>
                <a:gd name="T73" fmla="*/ 146 h 204"/>
                <a:gd name="T74" fmla="*/ 107 w 211"/>
                <a:gd name="T75" fmla="*/ 162 h 204"/>
                <a:gd name="T76" fmla="*/ 113 w 211"/>
                <a:gd name="T77" fmla="*/ 162 h 204"/>
                <a:gd name="T78" fmla="*/ 113 w 211"/>
                <a:gd name="T79" fmla="*/ 169 h 204"/>
                <a:gd name="T80" fmla="*/ 122 w 211"/>
                <a:gd name="T81" fmla="*/ 169 h 204"/>
                <a:gd name="T82" fmla="*/ 122 w 211"/>
                <a:gd name="T83" fmla="*/ 186 h 204"/>
                <a:gd name="T84" fmla="*/ 122 w 211"/>
                <a:gd name="T85" fmla="*/ 194 h 204"/>
                <a:gd name="T86" fmla="*/ 97 w 211"/>
                <a:gd name="T87" fmla="*/ 194 h 204"/>
                <a:gd name="T88" fmla="*/ 88 w 211"/>
                <a:gd name="T89" fmla="*/ 203 h 204"/>
                <a:gd name="T90" fmla="*/ 82 w 211"/>
                <a:gd name="T91" fmla="*/ 194 h 204"/>
                <a:gd name="T92" fmla="*/ 73 w 211"/>
                <a:gd name="T93" fmla="*/ 178 h 204"/>
                <a:gd name="T94" fmla="*/ 48 w 211"/>
                <a:gd name="T95" fmla="*/ 178 h 204"/>
                <a:gd name="T96" fmla="*/ 32 w 211"/>
                <a:gd name="T97" fmla="*/ 178 h 204"/>
                <a:gd name="T98" fmla="*/ 8 w 211"/>
                <a:gd name="T99" fmla="*/ 178 h 20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1" h="204">
                  <a:moveTo>
                    <a:pt x="8" y="178"/>
                  </a:moveTo>
                  <a:lnTo>
                    <a:pt x="8" y="162"/>
                  </a:lnTo>
                  <a:lnTo>
                    <a:pt x="23" y="153"/>
                  </a:lnTo>
                  <a:lnTo>
                    <a:pt x="16" y="137"/>
                  </a:lnTo>
                  <a:lnTo>
                    <a:pt x="8" y="129"/>
                  </a:lnTo>
                  <a:lnTo>
                    <a:pt x="0" y="113"/>
                  </a:lnTo>
                  <a:lnTo>
                    <a:pt x="16" y="121"/>
                  </a:lnTo>
                  <a:lnTo>
                    <a:pt x="65" y="113"/>
                  </a:lnTo>
                  <a:lnTo>
                    <a:pt x="65" y="97"/>
                  </a:lnTo>
                  <a:lnTo>
                    <a:pt x="73" y="90"/>
                  </a:lnTo>
                  <a:lnTo>
                    <a:pt x="107" y="81"/>
                  </a:lnTo>
                  <a:lnTo>
                    <a:pt x="107" y="66"/>
                  </a:lnTo>
                  <a:lnTo>
                    <a:pt x="113" y="56"/>
                  </a:lnTo>
                  <a:lnTo>
                    <a:pt x="113" y="49"/>
                  </a:lnTo>
                  <a:lnTo>
                    <a:pt x="122" y="49"/>
                  </a:lnTo>
                  <a:lnTo>
                    <a:pt x="129" y="32"/>
                  </a:lnTo>
                  <a:lnTo>
                    <a:pt x="129" y="16"/>
                  </a:lnTo>
                  <a:lnTo>
                    <a:pt x="147" y="9"/>
                  </a:lnTo>
                  <a:lnTo>
                    <a:pt x="162" y="0"/>
                  </a:lnTo>
                  <a:lnTo>
                    <a:pt x="170" y="0"/>
                  </a:lnTo>
                  <a:lnTo>
                    <a:pt x="187" y="9"/>
                  </a:lnTo>
                  <a:lnTo>
                    <a:pt x="194" y="16"/>
                  </a:lnTo>
                  <a:lnTo>
                    <a:pt x="210" y="24"/>
                  </a:lnTo>
                  <a:lnTo>
                    <a:pt x="202" y="32"/>
                  </a:lnTo>
                  <a:lnTo>
                    <a:pt x="187" y="41"/>
                  </a:lnTo>
                  <a:lnTo>
                    <a:pt x="170" y="32"/>
                  </a:lnTo>
                  <a:lnTo>
                    <a:pt x="162" y="41"/>
                  </a:lnTo>
                  <a:lnTo>
                    <a:pt x="170" y="49"/>
                  </a:lnTo>
                  <a:lnTo>
                    <a:pt x="162" y="66"/>
                  </a:lnTo>
                  <a:lnTo>
                    <a:pt x="178" y="72"/>
                  </a:lnTo>
                  <a:lnTo>
                    <a:pt x="178" y="81"/>
                  </a:lnTo>
                  <a:lnTo>
                    <a:pt x="170" y="81"/>
                  </a:lnTo>
                  <a:lnTo>
                    <a:pt x="178" y="90"/>
                  </a:lnTo>
                  <a:lnTo>
                    <a:pt x="138" y="137"/>
                  </a:lnTo>
                  <a:lnTo>
                    <a:pt x="122" y="146"/>
                  </a:lnTo>
                  <a:lnTo>
                    <a:pt x="113" y="137"/>
                  </a:lnTo>
                  <a:lnTo>
                    <a:pt x="107" y="146"/>
                  </a:lnTo>
                  <a:lnTo>
                    <a:pt x="107" y="162"/>
                  </a:lnTo>
                  <a:lnTo>
                    <a:pt x="113" y="162"/>
                  </a:lnTo>
                  <a:lnTo>
                    <a:pt x="113" y="169"/>
                  </a:lnTo>
                  <a:lnTo>
                    <a:pt x="122" y="169"/>
                  </a:lnTo>
                  <a:lnTo>
                    <a:pt x="122" y="186"/>
                  </a:lnTo>
                  <a:lnTo>
                    <a:pt x="122" y="194"/>
                  </a:lnTo>
                  <a:lnTo>
                    <a:pt x="97" y="194"/>
                  </a:lnTo>
                  <a:lnTo>
                    <a:pt x="88" y="203"/>
                  </a:lnTo>
                  <a:lnTo>
                    <a:pt x="82" y="194"/>
                  </a:lnTo>
                  <a:lnTo>
                    <a:pt x="73" y="178"/>
                  </a:lnTo>
                  <a:lnTo>
                    <a:pt x="48" y="178"/>
                  </a:lnTo>
                  <a:lnTo>
                    <a:pt x="32" y="178"/>
                  </a:lnTo>
                  <a:lnTo>
                    <a:pt x="8" y="17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41" name="Freeform 12">
              <a:extLst>
                <a:ext uri="{FF2B5EF4-FFF2-40B4-BE49-F238E27FC236}">
                  <a16:creationId xmlns:a16="http://schemas.microsoft.com/office/drawing/2014/main" id="{6EA1B80B-AC48-4FFD-9AC0-6711994D77DE}"/>
                </a:ext>
              </a:extLst>
            </p:cNvPr>
            <p:cNvSpPr/>
            <p:nvPr/>
          </p:nvSpPr>
          <p:spPr bwMode="gray">
            <a:xfrm>
              <a:off x="5662613" y="3516313"/>
              <a:ext cx="349250" cy="271462"/>
            </a:xfrm>
            <a:custGeom>
              <a:gdLst>
                <a:gd name="T0" fmla="*/ 179 w 188"/>
                <a:gd name="T1" fmla="*/ 24 h 146"/>
                <a:gd name="T2" fmla="*/ 171 w 188"/>
                <a:gd name="T3" fmla="*/ 24 h 146"/>
                <a:gd name="T4" fmla="*/ 156 w 188"/>
                <a:gd name="T5" fmla="*/ 33 h 146"/>
                <a:gd name="T6" fmla="*/ 138 w 188"/>
                <a:gd name="T7" fmla="*/ 40 h 146"/>
                <a:gd name="T8" fmla="*/ 138 w 188"/>
                <a:gd name="T9" fmla="*/ 56 h 146"/>
                <a:gd name="T10" fmla="*/ 131 w 188"/>
                <a:gd name="T11" fmla="*/ 73 h 146"/>
                <a:gd name="T12" fmla="*/ 122 w 188"/>
                <a:gd name="T13" fmla="*/ 73 h 146"/>
                <a:gd name="T14" fmla="*/ 122 w 188"/>
                <a:gd name="T15" fmla="*/ 80 h 146"/>
                <a:gd name="T16" fmla="*/ 116 w 188"/>
                <a:gd name="T17" fmla="*/ 90 h 146"/>
                <a:gd name="T18" fmla="*/ 116 w 188"/>
                <a:gd name="T19" fmla="*/ 105 h 146"/>
                <a:gd name="T20" fmla="*/ 82 w 188"/>
                <a:gd name="T21" fmla="*/ 114 h 146"/>
                <a:gd name="T22" fmla="*/ 74 w 188"/>
                <a:gd name="T23" fmla="*/ 121 h 146"/>
                <a:gd name="T24" fmla="*/ 74 w 188"/>
                <a:gd name="T25" fmla="*/ 137 h 146"/>
                <a:gd name="T26" fmla="*/ 25 w 188"/>
                <a:gd name="T27" fmla="*/ 145 h 146"/>
                <a:gd name="T28" fmla="*/ 9 w 188"/>
                <a:gd name="T29" fmla="*/ 137 h 146"/>
                <a:gd name="T30" fmla="*/ 17 w 188"/>
                <a:gd name="T31" fmla="*/ 121 h 146"/>
                <a:gd name="T32" fmla="*/ 17 w 188"/>
                <a:gd name="T33" fmla="*/ 114 h 146"/>
                <a:gd name="T34" fmla="*/ 0 w 188"/>
                <a:gd name="T35" fmla="*/ 105 h 146"/>
                <a:gd name="T36" fmla="*/ 0 w 188"/>
                <a:gd name="T37" fmla="*/ 73 h 146"/>
                <a:gd name="T38" fmla="*/ 9 w 188"/>
                <a:gd name="T39" fmla="*/ 56 h 146"/>
                <a:gd name="T40" fmla="*/ 9 w 188"/>
                <a:gd name="T41" fmla="*/ 48 h 146"/>
                <a:gd name="T42" fmla="*/ 32 w 188"/>
                <a:gd name="T43" fmla="*/ 48 h 146"/>
                <a:gd name="T44" fmla="*/ 32 w 188"/>
                <a:gd name="T45" fmla="*/ 40 h 146"/>
                <a:gd name="T46" fmla="*/ 50 w 188"/>
                <a:gd name="T47" fmla="*/ 40 h 146"/>
                <a:gd name="T48" fmla="*/ 57 w 188"/>
                <a:gd name="T49" fmla="*/ 24 h 146"/>
                <a:gd name="T50" fmla="*/ 66 w 188"/>
                <a:gd name="T51" fmla="*/ 24 h 146"/>
                <a:gd name="T52" fmla="*/ 66 w 188"/>
                <a:gd name="T53" fmla="*/ 16 h 146"/>
                <a:gd name="T54" fmla="*/ 97 w 188"/>
                <a:gd name="T55" fmla="*/ 24 h 146"/>
                <a:gd name="T56" fmla="*/ 116 w 188"/>
                <a:gd name="T57" fmla="*/ 24 h 146"/>
                <a:gd name="T58" fmla="*/ 116 w 188"/>
                <a:gd name="T59" fmla="*/ 16 h 146"/>
                <a:gd name="T60" fmla="*/ 122 w 188"/>
                <a:gd name="T61" fmla="*/ 16 h 146"/>
                <a:gd name="T62" fmla="*/ 131 w 188"/>
                <a:gd name="T63" fmla="*/ 0 h 146"/>
                <a:gd name="T64" fmla="*/ 138 w 188"/>
                <a:gd name="T65" fmla="*/ 8 h 146"/>
                <a:gd name="T66" fmla="*/ 147 w 188"/>
                <a:gd name="T67" fmla="*/ 33 h 146"/>
                <a:gd name="T68" fmla="*/ 162 w 188"/>
                <a:gd name="T69" fmla="*/ 16 h 146"/>
                <a:gd name="T70" fmla="*/ 187 w 188"/>
                <a:gd name="T71" fmla="*/ 24 h 146"/>
                <a:gd name="T72" fmla="*/ 179 w 188"/>
                <a:gd name="T73" fmla="*/ 24 h 14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8" h="146">
                  <a:moveTo>
                    <a:pt x="179" y="24"/>
                  </a:moveTo>
                  <a:lnTo>
                    <a:pt x="171" y="24"/>
                  </a:lnTo>
                  <a:lnTo>
                    <a:pt x="156" y="33"/>
                  </a:lnTo>
                  <a:lnTo>
                    <a:pt x="138" y="40"/>
                  </a:lnTo>
                  <a:lnTo>
                    <a:pt x="138" y="56"/>
                  </a:lnTo>
                  <a:lnTo>
                    <a:pt x="131" y="73"/>
                  </a:lnTo>
                  <a:lnTo>
                    <a:pt x="122" y="73"/>
                  </a:lnTo>
                  <a:lnTo>
                    <a:pt x="122" y="80"/>
                  </a:lnTo>
                  <a:lnTo>
                    <a:pt x="116" y="90"/>
                  </a:lnTo>
                  <a:lnTo>
                    <a:pt x="116" y="105"/>
                  </a:lnTo>
                  <a:lnTo>
                    <a:pt x="82" y="114"/>
                  </a:lnTo>
                  <a:lnTo>
                    <a:pt x="74" y="121"/>
                  </a:lnTo>
                  <a:lnTo>
                    <a:pt x="74" y="137"/>
                  </a:lnTo>
                  <a:lnTo>
                    <a:pt x="25" y="145"/>
                  </a:lnTo>
                  <a:lnTo>
                    <a:pt x="9" y="137"/>
                  </a:lnTo>
                  <a:lnTo>
                    <a:pt x="17" y="121"/>
                  </a:lnTo>
                  <a:lnTo>
                    <a:pt x="17" y="114"/>
                  </a:lnTo>
                  <a:lnTo>
                    <a:pt x="0" y="105"/>
                  </a:lnTo>
                  <a:lnTo>
                    <a:pt x="0" y="73"/>
                  </a:lnTo>
                  <a:lnTo>
                    <a:pt x="9" y="56"/>
                  </a:lnTo>
                  <a:lnTo>
                    <a:pt x="9" y="48"/>
                  </a:lnTo>
                  <a:lnTo>
                    <a:pt x="32" y="48"/>
                  </a:lnTo>
                  <a:lnTo>
                    <a:pt x="32" y="40"/>
                  </a:lnTo>
                  <a:lnTo>
                    <a:pt x="50" y="40"/>
                  </a:lnTo>
                  <a:lnTo>
                    <a:pt x="57" y="24"/>
                  </a:lnTo>
                  <a:lnTo>
                    <a:pt x="66" y="24"/>
                  </a:lnTo>
                  <a:lnTo>
                    <a:pt x="66" y="16"/>
                  </a:lnTo>
                  <a:lnTo>
                    <a:pt x="97" y="24"/>
                  </a:lnTo>
                  <a:lnTo>
                    <a:pt x="116" y="24"/>
                  </a:lnTo>
                  <a:lnTo>
                    <a:pt x="116" y="16"/>
                  </a:lnTo>
                  <a:lnTo>
                    <a:pt x="122" y="16"/>
                  </a:lnTo>
                  <a:lnTo>
                    <a:pt x="131" y="0"/>
                  </a:lnTo>
                  <a:lnTo>
                    <a:pt x="138" y="8"/>
                  </a:lnTo>
                  <a:lnTo>
                    <a:pt x="147" y="33"/>
                  </a:lnTo>
                  <a:lnTo>
                    <a:pt x="162" y="16"/>
                  </a:lnTo>
                  <a:lnTo>
                    <a:pt x="187" y="24"/>
                  </a:lnTo>
                  <a:lnTo>
                    <a:pt x="179" y="2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42" name="Freeform 13">
              <a:extLst>
                <a:ext uri="{FF2B5EF4-FFF2-40B4-BE49-F238E27FC236}">
                  <a16:creationId xmlns:a16="http://schemas.microsoft.com/office/drawing/2014/main" id="{A6D1721F-737A-42CB-BCA2-C4CDE90A64E8}"/>
                </a:ext>
              </a:extLst>
            </p:cNvPr>
            <p:cNvSpPr/>
            <p:nvPr/>
          </p:nvSpPr>
          <p:spPr bwMode="gray">
            <a:xfrm>
              <a:off x="5276850" y="3470275"/>
              <a:ext cx="449263" cy="423863"/>
            </a:xfrm>
            <a:custGeom>
              <a:gdLst>
                <a:gd name="T0" fmla="*/ 227 w 243"/>
                <a:gd name="T1" fmla="*/ 227 h 228"/>
                <a:gd name="T2" fmla="*/ 170 w 243"/>
                <a:gd name="T3" fmla="*/ 218 h 228"/>
                <a:gd name="T4" fmla="*/ 162 w 243"/>
                <a:gd name="T5" fmla="*/ 202 h 228"/>
                <a:gd name="T6" fmla="*/ 137 w 243"/>
                <a:gd name="T7" fmla="*/ 211 h 228"/>
                <a:gd name="T8" fmla="*/ 121 w 243"/>
                <a:gd name="T9" fmla="*/ 211 h 228"/>
                <a:gd name="T10" fmla="*/ 96 w 243"/>
                <a:gd name="T11" fmla="*/ 186 h 228"/>
                <a:gd name="T12" fmla="*/ 80 w 243"/>
                <a:gd name="T13" fmla="*/ 162 h 228"/>
                <a:gd name="T14" fmla="*/ 65 w 243"/>
                <a:gd name="T15" fmla="*/ 155 h 228"/>
                <a:gd name="T16" fmla="*/ 56 w 243"/>
                <a:gd name="T17" fmla="*/ 155 h 228"/>
                <a:gd name="T18" fmla="*/ 48 w 243"/>
                <a:gd name="T19" fmla="*/ 146 h 228"/>
                <a:gd name="T20" fmla="*/ 40 w 243"/>
                <a:gd name="T21" fmla="*/ 121 h 228"/>
                <a:gd name="T22" fmla="*/ 24 w 243"/>
                <a:gd name="T23" fmla="*/ 115 h 228"/>
                <a:gd name="T24" fmla="*/ 15 w 243"/>
                <a:gd name="T25" fmla="*/ 98 h 228"/>
                <a:gd name="T26" fmla="*/ 24 w 243"/>
                <a:gd name="T27" fmla="*/ 81 h 228"/>
                <a:gd name="T28" fmla="*/ 24 w 243"/>
                <a:gd name="T29" fmla="*/ 65 h 228"/>
                <a:gd name="T30" fmla="*/ 15 w 243"/>
                <a:gd name="T31" fmla="*/ 65 h 228"/>
                <a:gd name="T32" fmla="*/ 8 w 243"/>
                <a:gd name="T33" fmla="*/ 49 h 228"/>
                <a:gd name="T34" fmla="*/ 0 w 243"/>
                <a:gd name="T35" fmla="*/ 9 h 228"/>
                <a:gd name="T36" fmla="*/ 8 w 243"/>
                <a:gd name="T37" fmla="*/ 0 h 228"/>
                <a:gd name="T38" fmla="*/ 15 w 243"/>
                <a:gd name="T39" fmla="*/ 16 h 228"/>
                <a:gd name="T40" fmla="*/ 24 w 243"/>
                <a:gd name="T41" fmla="*/ 16 h 228"/>
                <a:gd name="T42" fmla="*/ 31 w 243"/>
                <a:gd name="T43" fmla="*/ 16 h 228"/>
                <a:gd name="T44" fmla="*/ 48 w 243"/>
                <a:gd name="T45" fmla="*/ 9 h 228"/>
                <a:gd name="T46" fmla="*/ 56 w 243"/>
                <a:gd name="T47" fmla="*/ 9 h 228"/>
                <a:gd name="T48" fmla="*/ 48 w 243"/>
                <a:gd name="T49" fmla="*/ 16 h 228"/>
                <a:gd name="T50" fmla="*/ 65 w 243"/>
                <a:gd name="T51" fmla="*/ 25 h 228"/>
                <a:gd name="T52" fmla="*/ 65 w 243"/>
                <a:gd name="T53" fmla="*/ 41 h 228"/>
                <a:gd name="T54" fmla="*/ 96 w 243"/>
                <a:gd name="T55" fmla="*/ 58 h 228"/>
                <a:gd name="T56" fmla="*/ 130 w 243"/>
                <a:gd name="T57" fmla="*/ 58 h 228"/>
                <a:gd name="T58" fmla="*/ 130 w 243"/>
                <a:gd name="T59" fmla="*/ 41 h 228"/>
                <a:gd name="T60" fmla="*/ 145 w 243"/>
                <a:gd name="T61" fmla="*/ 33 h 228"/>
                <a:gd name="T62" fmla="*/ 170 w 243"/>
                <a:gd name="T63" fmla="*/ 33 h 228"/>
                <a:gd name="T64" fmla="*/ 219 w 243"/>
                <a:gd name="T65" fmla="*/ 58 h 228"/>
                <a:gd name="T66" fmla="*/ 219 w 243"/>
                <a:gd name="T67" fmla="*/ 65 h 228"/>
                <a:gd name="T68" fmla="*/ 219 w 243"/>
                <a:gd name="T69" fmla="*/ 73 h 228"/>
                <a:gd name="T70" fmla="*/ 219 w 243"/>
                <a:gd name="T71" fmla="*/ 81 h 228"/>
                <a:gd name="T72" fmla="*/ 210 w 243"/>
                <a:gd name="T73" fmla="*/ 98 h 228"/>
                <a:gd name="T74" fmla="*/ 210 w 243"/>
                <a:gd name="T75" fmla="*/ 130 h 228"/>
                <a:gd name="T76" fmla="*/ 227 w 243"/>
                <a:gd name="T77" fmla="*/ 139 h 228"/>
                <a:gd name="T78" fmla="*/ 227 w 243"/>
                <a:gd name="T79" fmla="*/ 146 h 228"/>
                <a:gd name="T80" fmla="*/ 219 w 243"/>
                <a:gd name="T81" fmla="*/ 162 h 228"/>
                <a:gd name="T82" fmla="*/ 227 w 243"/>
                <a:gd name="T83" fmla="*/ 178 h 228"/>
                <a:gd name="T84" fmla="*/ 235 w 243"/>
                <a:gd name="T85" fmla="*/ 186 h 228"/>
                <a:gd name="T86" fmla="*/ 242 w 243"/>
                <a:gd name="T87" fmla="*/ 202 h 228"/>
                <a:gd name="T88" fmla="*/ 227 w 243"/>
                <a:gd name="T89" fmla="*/ 211 h 228"/>
                <a:gd name="T90" fmla="*/ 227 w 243"/>
                <a:gd name="T91" fmla="*/ 227 h 22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28">
                  <a:moveTo>
                    <a:pt x="227" y="227"/>
                  </a:moveTo>
                  <a:lnTo>
                    <a:pt x="170" y="218"/>
                  </a:lnTo>
                  <a:lnTo>
                    <a:pt x="162" y="202"/>
                  </a:lnTo>
                  <a:lnTo>
                    <a:pt x="137" y="211"/>
                  </a:lnTo>
                  <a:lnTo>
                    <a:pt x="121" y="211"/>
                  </a:lnTo>
                  <a:lnTo>
                    <a:pt x="96" y="186"/>
                  </a:lnTo>
                  <a:lnTo>
                    <a:pt x="80" y="162"/>
                  </a:lnTo>
                  <a:lnTo>
                    <a:pt x="65" y="155"/>
                  </a:lnTo>
                  <a:lnTo>
                    <a:pt x="56" y="155"/>
                  </a:lnTo>
                  <a:lnTo>
                    <a:pt x="48" y="146"/>
                  </a:lnTo>
                  <a:lnTo>
                    <a:pt x="40" y="121"/>
                  </a:lnTo>
                  <a:lnTo>
                    <a:pt x="24" y="115"/>
                  </a:lnTo>
                  <a:lnTo>
                    <a:pt x="15" y="98"/>
                  </a:lnTo>
                  <a:lnTo>
                    <a:pt x="24" y="81"/>
                  </a:lnTo>
                  <a:lnTo>
                    <a:pt x="24" y="65"/>
                  </a:lnTo>
                  <a:lnTo>
                    <a:pt x="15" y="65"/>
                  </a:lnTo>
                  <a:lnTo>
                    <a:pt x="8" y="49"/>
                  </a:lnTo>
                  <a:lnTo>
                    <a:pt x="0" y="9"/>
                  </a:lnTo>
                  <a:lnTo>
                    <a:pt x="8" y="0"/>
                  </a:lnTo>
                  <a:lnTo>
                    <a:pt x="15" y="16"/>
                  </a:lnTo>
                  <a:lnTo>
                    <a:pt x="24" y="16"/>
                  </a:lnTo>
                  <a:lnTo>
                    <a:pt x="31" y="16"/>
                  </a:lnTo>
                  <a:lnTo>
                    <a:pt x="48" y="9"/>
                  </a:lnTo>
                  <a:lnTo>
                    <a:pt x="56" y="9"/>
                  </a:lnTo>
                  <a:lnTo>
                    <a:pt x="48" y="16"/>
                  </a:lnTo>
                  <a:lnTo>
                    <a:pt x="65" y="25"/>
                  </a:lnTo>
                  <a:lnTo>
                    <a:pt x="65" y="41"/>
                  </a:lnTo>
                  <a:lnTo>
                    <a:pt x="96" y="58"/>
                  </a:lnTo>
                  <a:lnTo>
                    <a:pt x="130" y="58"/>
                  </a:lnTo>
                  <a:lnTo>
                    <a:pt x="130" y="41"/>
                  </a:lnTo>
                  <a:lnTo>
                    <a:pt x="145" y="33"/>
                  </a:lnTo>
                  <a:lnTo>
                    <a:pt x="170" y="33"/>
                  </a:lnTo>
                  <a:lnTo>
                    <a:pt x="219" y="58"/>
                  </a:lnTo>
                  <a:lnTo>
                    <a:pt x="219" y="65"/>
                  </a:lnTo>
                  <a:lnTo>
                    <a:pt x="219" y="73"/>
                  </a:lnTo>
                  <a:lnTo>
                    <a:pt x="219" y="81"/>
                  </a:lnTo>
                  <a:lnTo>
                    <a:pt x="210" y="98"/>
                  </a:lnTo>
                  <a:lnTo>
                    <a:pt x="210" y="130"/>
                  </a:lnTo>
                  <a:lnTo>
                    <a:pt x="227" y="139"/>
                  </a:lnTo>
                  <a:lnTo>
                    <a:pt x="227" y="146"/>
                  </a:lnTo>
                  <a:lnTo>
                    <a:pt x="219" y="162"/>
                  </a:lnTo>
                  <a:lnTo>
                    <a:pt x="227" y="178"/>
                  </a:lnTo>
                  <a:lnTo>
                    <a:pt x="235" y="186"/>
                  </a:lnTo>
                  <a:lnTo>
                    <a:pt x="242" y="202"/>
                  </a:lnTo>
                  <a:lnTo>
                    <a:pt x="227" y="211"/>
                  </a:lnTo>
                  <a:lnTo>
                    <a:pt x="227" y="22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43" name="Freeform 14">
              <a:extLst>
                <a:ext uri="{FF2B5EF4-FFF2-40B4-BE49-F238E27FC236}">
                  <a16:creationId xmlns:a16="http://schemas.microsoft.com/office/drawing/2014/main" id="{2E92EB4A-E03D-4483-8682-B03C02AFEDA3}"/>
                </a:ext>
              </a:extLst>
            </p:cNvPr>
            <p:cNvSpPr/>
            <p:nvPr/>
          </p:nvSpPr>
          <p:spPr bwMode="gray">
            <a:xfrm>
              <a:off x="5876925" y="3363913"/>
              <a:ext cx="257175" cy="123825"/>
            </a:xfrm>
            <a:custGeom>
              <a:gdLst>
                <a:gd name="T0" fmla="*/ 137 w 138"/>
                <a:gd name="T1" fmla="*/ 15 h 66"/>
                <a:gd name="T2" fmla="*/ 137 w 138"/>
                <a:gd name="T3" fmla="*/ 24 h 66"/>
                <a:gd name="T4" fmla="*/ 112 w 138"/>
                <a:gd name="T5" fmla="*/ 40 h 66"/>
                <a:gd name="T6" fmla="*/ 95 w 138"/>
                <a:gd name="T7" fmla="*/ 40 h 66"/>
                <a:gd name="T8" fmla="*/ 87 w 138"/>
                <a:gd name="T9" fmla="*/ 49 h 66"/>
                <a:gd name="T10" fmla="*/ 71 w 138"/>
                <a:gd name="T11" fmla="*/ 49 h 66"/>
                <a:gd name="T12" fmla="*/ 55 w 138"/>
                <a:gd name="T13" fmla="*/ 56 h 66"/>
                <a:gd name="T14" fmla="*/ 55 w 138"/>
                <a:gd name="T15" fmla="*/ 65 h 66"/>
                <a:gd name="T16" fmla="*/ 31 w 138"/>
                <a:gd name="T17" fmla="*/ 65 h 66"/>
                <a:gd name="T18" fmla="*/ 22 w 138"/>
                <a:gd name="T19" fmla="*/ 65 h 66"/>
                <a:gd name="T20" fmla="*/ 0 w 138"/>
                <a:gd name="T21" fmla="*/ 65 h 66"/>
                <a:gd name="T22" fmla="*/ 0 w 138"/>
                <a:gd name="T23" fmla="*/ 56 h 66"/>
                <a:gd name="T24" fmla="*/ 15 w 138"/>
                <a:gd name="T25" fmla="*/ 56 h 66"/>
                <a:gd name="T26" fmla="*/ 15 w 138"/>
                <a:gd name="T27" fmla="*/ 49 h 66"/>
                <a:gd name="T28" fmla="*/ 31 w 138"/>
                <a:gd name="T29" fmla="*/ 49 h 66"/>
                <a:gd name="T30" fmla="*/ 46 w 138"/>
                <a:gd name="T31" fmla="*/ 40 h 66"/>
                <a:gd name="T32" fmla="*/ 31 w 138"/>
                <a:gd name="T33" fmla="*/ 32 h 66"/>
                <a:gd name="T34" fmla="*/ 22 w 138"/>
                <a:gd name="T35" fmla="*/ 32 h 66"/>
                <a:gd name="T36" fmla="*/ 6 w 138"/>
                <a:gd name="T37" fmla="*/ 32 h 66"/>
                <a:gd name="T38" fmla="*/ 22 w 138"/>
                <a:gd name="T39" fmla="*/ 15 h 66"/>
                <a:gd name="T40" fmla="*/ 15 w 138"/>
                <a:gd name="T41" fmla="*/ 15 h 66"/>
                <a:gd name="T42" fmla="*/ 22 w 138"/>
                <a:gd name="T43" fmla="*/ 9 h 66"/>
                <a:gd name="T44" fmla="*/ 46 w 138"/>
                <a:gd name="T45" fmla="*/ 15 h 66"/>
                <a:gd name="T46" fmla="*/ 46 w 138"/>
                <a:gd name="T47" fmla="*/ 9 h 66"/>
                <a:gd name="T48" fmla="*/ 55 w 138"/>
                <a:gd name="T49" fmla="*/ 0 h 66"/>
                <a:gd name="T50" fmla="*/ 71 w 138"/>
                <a:gd name="T51" fmla="*/ 9 h 66"/>
                <a:gd name="T52" fmla="*/ 120 w 138"/>
                <a:gd name="T53" fmla="*/ 9 h 66"/>
                <a:gd name="T54" fmla="*/ 137 w 138"/>
                <a:gd name="T55" fmla="*/ 15 h 6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66">
                  <a:moveTo>
                    <a:pt x="137" y="15"/>
                  </a:moveTo>
                  <a:lnTo>
                    <a:pt x="137" y="24"/>
                  </a:lnTo>
                  <a:lnTo>
                    <a:pt x="112" y="40"/>
                  </a:lnTo>
                  <a:lnTo>
                    <a:pt x="95" y="40"/>
                  </a:lnTo>
                  <a:lnTo>
                    <a:pt x="87" y="49"/>
                  </a:lnTo>
                  <a:lnTo>
                    <a:pt x="71" y="49"/>
                  </a:lnTo>
                  <a:lnTo>
                    <a:pt x="55" y="56"/>
                  </a:lnTo>
                  <a:lnTo>
                    <a:pt x="55" y="65"/>
                  </a:lnTo>
                  <a:lnTo>
                    <a:pt x="31" y="65"/>
                  </a:lnTo>
                  <a:lnTo>
                    <a:pt x="22" y="65"/>
                  </a:lnTo>
                  <a:lnTo>
                    <a:pt x="0" y="65"/>
                  </a:lnTo>
                  <a:lnTo>
                    <a:pt x="0" y="56"/>
                  </a:lnTo>
                  <a:lnTo>
                    <a:pt x="15" y="56"/>
                  </a:lnTo>
                  <a:lnTo>
                    <a:pt x="15" y="49"/>
                  </a:lnTo>
                  <a:lnTo>
                    <a:pt x="31" y="49"/>
                  </a:lnTo>
                  <a:lnTo>
                    <a:pt x="46" y="40"/>
                  </a:lnTo>
                  <a:lnTo>
                    <a:pt x="31" y="32"/>
                  </a:lnTo>
                  <a:lnTo>
                    <a:pt x="22" y="32"/>
                  </a:lnTo>
                  <a:lnTo>
                    <a:pt x="6" y="32"/>
                  </a:lnTo>
                  <a:lnTo>
                    <a:pt x="22" y="15"/>
                  </a:lnTo>
                  <a:lnTo>
                    <a:pt x="15" y="15"/>
                  </a:lnTo>
                  <a:lnTo>
                    <a:pt x="22" y="9"/>
                  </a:lnTo>
                  <a:lnTo>
                    <a:pt x="46" y="15"/>
                  </a:lnTo>
                  <a:lnTo>
                    <a:pt x="46" y="9"/>
                  </a:lnTo>
                  <a:lnTo>
                    <a:pt x="55" y="0"/>
                  </a:lnTo>
                  <a:lnTo>
                    <a:pt x="71" y="9"/>
                  </a:lnTo>
                  <a:lnTo>
                    <a:pt x="120" y="9"/>
                  </a:lnTo>
                  <a:lnTo>
                    <a:pt x="137" y="1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44" name="Freeform 15">
              <a:extLst>
                <a:ext uri="{FF2B5EF4-FFF2-40B4-BE49-F238E27FC236}">
                  <a16:creationId xmlns:a16="http://schemas.microsoft.com/office/drawing/2014/main" id="{37DBAAC3-C855-48A1-86C8-86B532FA59CC}"/>
                </a:ext>
              </a:extLst>
            </p:cNvPr>
            <p:cNvSpPr/>
            <p:nvPr/>
          </p:nvSpPr>
          <p:spPr bwMode="gray">
            <a:xfrm>
              <a:off x="5468938" y="3381375"/>
              <a:ext cx="347662" cy="225425"/>
            </a:xfrm>
            <a:custGeom>
              <a:gdLst>
                <a:gd name="T0" fmla="*/ 179 w 188"/>
                <a:gd name="T1" fmla="*/ 96 h 121"/>
                <a:gd name="T2" fmla="*/ 171 w 188"/>
                <a:gd name="T3" fmla="*/ 88 h 121"/>
                <a:gd name="T4" fmla="*/ 171 w 188"/>
                <a:gd name="T5" fmla="*/ 96 h 121"/>
                <a:gd name="T6" fmla="*/ 162 w 188"/>
                <a:gd name="T7" fmla="*/ 96 h 121"/>
                <a:gd name="T8" fmla="*/ 155 w 188"/>
                <a:gd name="T9" fmla="*/ 112 h 121"/>
                <a:gd name="T10" fmla="*/ 137 w 188"/>
                <a:gd name="T11" fmla="*/ 112 h 121"/>
                <a:gd name="T12" fmla="*/ 137 w 188"/>
                <a:gd name="T13" fmla="*/ 120 h 121"/>
                <a:gd name="T14" fmla="*/ 114 w 188"/>
                <a:gd name="T15" fmla="*/ 120 h 121"/>
                <a:gd name="T16" fmla="*/ 114 w 188"/>
                <a:gd name="T17" fmla="*/ 112 h 121"/>
                <a:gd name="T18" fmla="*/ 114 w 188"/>
                <a:gd name="T19" fmla="*/ 105 h 121"/>
                <a:gd name="T20" fmla="*/ 65 w 188"/>
                <a:gd name="T21" fmla="*/ 80 h 121"/>
                <a:gd name="T22" fmla="*/ 40 w 188"/>
                <a:gd name="T23" fmla="*/ 80 h 121"/>
                <a:gd name="T24" fmla="*/ 25 w 188"/>
                <a:gd name="T25" fmla="*/ 88 h 121"/>
                <a:gd name="T26" fmla="*/ 25 w 188"/>
                <a:gd name="T27" fmla="*/ 63 h 121"/>
                <a:gd name="T28" fmla="*/ 16 w 188"/>
                <a:gd name="T29" fmla="*/ 63 h 121"/>
                <a:gd name="T30" fmla="*/ 16 w 188"/>
                <a:gd name="T31" fmla="*/ 47 h 121"/>
                <a:gd name="T32" fmla="*/ 9 w 188"/>
                <a:gd name="T33" fmla="*/ 47 h 121"/>
                <a:gd name="T34" fmla="*/ 9 w 188"/>
                <a:gd name="T35" fmla="*/ 40 h 121"/>
                <a:gd name="T36" fmla="*/ 25 w 188"/>
                <a:gd name="T37" fmla="*/ 40 h 121"/>
                <a:gd name="T38" fmla="*/ 32 w 188"/>
                <a:gd name="T39" fmla="*/ 31 h 121"/>
                <a:gd name="T40" fmla="*/ 16 w 188"/>
                <a:gd name="T41" fmla="*/ 15 h 121"/>
                <a:gd name="T42" fmla="*/ 9 w 188"/>
                <a:gd name="T43" fmla="*/ 15 h 121"/>
                <a:gd name="T44" fmla="*/ 9 w 188"/>
                <a:gd name="T45" fmla="*/ 31 h 121"/>
                <a:gd name="T46" fmla="*/ 0 w 188"/>
                <a:gd name="T47" fmla="*/ 15 h 121"/>
                <a:gd name="T48" fmla="*/ 25 w 188"/>
                <a:gd name="T49" fmla="*/ 6 h 121"/>
                <a:gd name="T50" fmla="*/ 40 w 188"/>
                <a:gd name="T51" fmla="*/ 23 h 121"/>
                <a:gd name="T52" fmla="*/ 49 w 188"/>
                <a:gd name="T53" fmla="*/ 23 h 121"/>
                <a:gd name="T54" fmla="*/ 57 w 188"/>
                <a:gd name="T55" fmla="*/ 23 h 121"/>
                <a:gd name="T56" fmla="*/ 57 w 188"/>
                <a:gd name="T57" fmla="*/ 15 h 121"/>
                <a:gd name="T58" fmla="*/ 74 w 188"/>
                <a:gd name="T59" fmla="*/ 6 h 121"/>
                <a:gd name="T60" fmla="*/ 81 w 188"/>
                <a:gd name="T61" fmla="*/ 6 h 121"/>
                <a:gd name="T62" fmla="*/ 74 w 188"/>
                <a:gd name="T63" fmla="*/ 0 h 121"/>
                <a:gd name="T64" fmla="*/ 81 w 188"/>
                <a:gd name="T65" fmla="*/ 0 h 121"/>
                <a:gd name="T66" fmla="*/ 97 w 188"/>
                <a:gd name="T67" fmla="*/ 6 h 121"/>
                <a:gd name="T68" fmla="*/ 97 w 188"/>
                <a:gd name="T69" fmla="*/ 23 h 121"/>
                <a:gd name="T70" fmla="*/ 122 w 188"/>
                <a:gd name="T71" fmla="*/ 23 h 121"/>
                <a:gd name="T72" fmla="*/ 130 w 188"/>
                <a:gd name="T73" fmla="*/ 47 h 121"/>
                <a:gd name="T74" fmla="*/ 171 w 188"/>
                <a:gd name="T75" fmla="*/ 72 h 121"/>
                <a:gd name="T76" fmla="*/ 187 w 188"/>
                <a:gd name="T77" fmla="*/ 80 h 121"/>
                <a:gd name="T78" fmla="*/ 179 w 188"/>
                <a:gd name="T79" fmla="*/ 96 h 12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20">
                  <a:moveTo>
                    <a:pt x="179" y="96"/>
                  </a:moveTo>
                  <a:lnTo>
                    <a:pt x="171" y="88"/>
                  </a:lnTo>
                  <a:lnTo>
                    <a:pt x="171" y="96"/>
                  </a:lnTo>
                  <a:lnTo>
                    <a:pt x="162" y="96"/>
                  </a:lnTo>
                  <a:lnTo>
                    <a:pt x="155" y="112"/>
                  </a:lnTo>
                  <a:lnTo>
                    <a:pt x="137" y="112"/>
                  </a:lnTo>
                  <a:lnTo>
                    <a:pt x="137" y="120"/>
                  </a:lnTo>
                  <a:lnTo>
                    <a:pt x="114" y="120"/>
                  </a:lnTo>
                  <a:lnTo>
                    <a:pt x="114" y="112"/>
                  </a:lnTo>
                  <a:lnTo>
                    <a:pt x="114" y="105"/>
                  </a:lnTo>
                  <a:lnTo>
                    <a:pt x="65" y="80"/>
                  </a:lnTo>
                  <a:lnTo>
                    <a:pt x="40" y="80"/>
                  </a:lnTo>
                  <a:lnTo>
                    <a:pt x="25" y="88"/>
                  </a:lnTo>
                  <a:lnTo>
                    <a:pt x="25" y="63"/>
                  </a:lnTo>
                  <a:lnTo>
                    <a:pt x="16" y="63"/>
                  </a:lnTo>
                  <a:lnTo>
                    <a:pt x="16" y="47"/>
                  </a:lnTo>
                  <a:lnTo>
                    <a:pt x="9" y="47"/>
                  </a:lnTo>
                  <a:lnTo>
                    <a:pt x="9" y="40"/>
                  </a:lnTo>
                  <a:lnTo>
                    <a:pt x="25" y="40"/>
                  </a:lnTo>
                  <a:lnTo>
                    <a:pt x="32" y="31"/>
                  </a:lnTo>
                  <a:lnTo>
                    <a:pt x="16" y="15"/>
                  </a:lnTo>
                  <a:lnTo>
                    <a:pt x="9" y="15"/>
                  </a:lnTo>
                  <a:lnTo>
                    <a:pt x="9" y="31"/>
                  </a:lnTo>
                  <a:lnTo>
                    <a:pt x="0" y="15"/>
                  </a:lnTo>
                  <a:lnTo>
                    <a:pt x="25" y="6"/>
                  </a:lnTo>
                  <a:lnTo>
                    <a:pt x="40" y="23"/>
                  </a:lnTo>
                  <a:lnTo>
                    <a:pt x="49" y="23"/>
                  </a:lnTo>
                  <a:lnTo>
                    <a:pt x="57" y="23"/>
                  </a:lnTo>
                  <a:lnTo>
                    <a:pt x="57" y="15"/>
                  </a:lnTo>
                  <a:lnTo>
                    <a:pt x="74" y="6"/>
                  </a:lnTo>
                  <a:lnTo>
                    <a:pt x="81" y="6"/>
                  </a:lnTo>
                  <a:lnTo>
                    <a:pt x="74" y="0"/>
                  </a:lnTo>
                  <a:lnTo>
                    <a:pt x="81" y="0"/>
                  </a:lnTo>
                  <a:lnTo>
                    <a:pt x="97" y="6"/>
                  </a:lnTo>
                  <a:lnTo>
                    <a:pt x="97" y="23"/>
                  </a:lnTo>
                  <a:lnTo>
                    <a:pt x="122" y="23"/>
                  </a:lnTo>
                  <a:lnTo>
                    <a:pt x="130" y="47"/>
                  </a:lnTo>
                  <a:lnTo>
                    <a:pt x="171" y="72"/>
                  </a:lnTo>
                  <a:lnTo>
                    <a:pt x="187" y="80"/>
                  </a:lnTo>
                  <a:lnTo>
                    <a:pt x="179" y="9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45" name="Freeform 16">
              <a:extLst>
                <a:ext uri="{FF2B5EF4-FFF2-40B4-BE49-F238E27FC236}">
                  <a16:creationId xmlns:a16="http://schemas.microsoft.com/office/drawing/2014/main" id="{B029E113-BC67-47FF-86FB-B63F3AD6802A}"/>
                </a:ext>
              </a:extLst>
            </p:cNvPr>
            <p:cNvSpPr/>
            <p:nvPr/>
          </p:nvSpPr>
          <p:spPr bwMode="gray">
            <a:xfrm>
              <a:off x="5559425" y="3289300"/>
              <a:ext cx="407988" cy="273050"/>
            </a:xfrm>
            <a:custGeom>
              <a:gdLst>
                <a:gd name="T0" fmla="*/ 130 w 219"/>
                <a:gd name="T1" fmla="*/ 146 h 147"/>
                <a:gd name="T2" fmla="*/ 147 w 219"/>
                <a:gd name="T3" fmla="*/ 146 h 147"/>
                <a:gd name="T4" fmla="*/ 153 w 219"/>
                <a:gd name="T5" fmla="*/ 130 h 147"/>
                <a:gd name="T6" fmla="*/ 153 w 219"/>
                <a:gd name="T7" fmla="*/ 113 h 147"/>
                <a:gd name="T8" fmla="*/ 147 w 219"/>
                <a:gd name="T9" fmla="*/ 106 h 147"/>
                <a:gd name="T10" fmla="*/ 162 w 219"/>
                <a:gd name="T11" fmla="*/ 106 h 147"/>
                <a:gd name="T12" fmla="*/ 172 w 219"/>
                <a:gd name="T13" fmla="*/ 90 h 147"/>
                <a:gd name="T14" fmla="*/ 172 w 219"/>
                <a:gd name="T15" fmla="*/ 81 h 147"/>
                <a:gd name="T16" fmla="*/ 187 w 219"/>
                <a:gd name="T17" fmla="*/ 81 h 147"/>
                <a:gd name="T18" fmla="*/ 187 w 219"/>
                <a:gd name="T19" fmla="*/ 90 h 147"/>
                <a:gd name="T20" fmla="*/ 203 w 219"/>
                <a:gd name="T21" fmla="*/ 90 h 147"/>
                <a:gd name="T22" fmla="*/ 218 w 219"/>
                <a:gd name="T23" fmla="*/ 81 h 147"/>
                <a:gd name="T24" fmla="*/ 203 w 219"/>
                <a:gd name="T25" fmla="*/ 73 h 147"/>
                <a:gd name="T26" fmla="*/ 194 w 219"/>
                <a:gd name="T27" fmla="*/ 73 h 147"/>
                <a:gd name="T28" fmla="*/ 178 w 219"/>
                <a:gd name="T29" fmla="*/ 73 h 147"/>
                <a:gd name="T30" fmla="*/ 194 w 219"/>
                <a:gd name="T31" fmla="*/ 56 h 147"/>
                <a:gd name="T32" fmla="*/ 187 w 219"/>
                <a:gd name="T33" fmla="*/ 56 h 147"/>
                <a:gd name="T34" fmla="*/ 162 w 219"/>
                <a:gd name="T35" fmla="*/ 81 h 147"/>
                <a:gd name="T36" fmla="*/ 153 w 219"/>
                <a:gd name="T37" fmla="*/ 73 h 147"/>
                <a:gd name="T38" fmla="*/ 138 w 219"/>
                <a:gd name="T39" fmla="*/ 73 h 147"/>
                <a:gd name="T40" fmla="*/ 138 w 219"/>
                <a:gd name="T41" fmla="*/ 65 h 147"/>
                <a:gd name="T42" fmla="*/ 130 w 219"/>
                <a:gd name="T43" fmla="*/ 65 h 147"/>
                <a:gd name="T44" fmla="*/ 130 w 219"/>
                <a:gd name="T45" fmla="*/ 50 h 147"/>
                <a:gd name="T46" fmla="*/ 113 w 219"/>
                <a:gd name="T47" fmla="*/ 31 h 147"/>
                <a:gd name="T48" fmla="*/ 73 w 219"/>
                <a:gd name="T49" fmla="*/ 31 h 147"/>
                <a:gd name="T50" fmla="*/ 48 w 219"/>
                <a:gd name="T51" fmla="*/ 9 h 147"/>
                <a:gd name="T52" fmla="*/ 32 w 219"/>
                <a:gd name="T53" fmla="*/ 0 h 147"/>
                <a:gd name="T54" fmla="*/ 0 w 219"/>
                <a:gd name="T55" fmla="*/ 9 h 147"/>
                <a:gd name="T56" fmla="*/ 0 w 219"/>
                <a:gd name="T57" fmla="*/ 73 h 147"/>
                <a:gd name="T58" fmla="*/ 8 w 219"/>
                <a:gd name="T59" fmla="*/ 73 h 147"/>
                <a:gd name="T60" fmla="*/ 8 w 219"/>
                <a:gd name="T61" fmla="*/ 65 h 147"/>
                <a:gd name="T62" fmla="*/ 25 w 219"/>
                <a:gd name="T63" fmla="*/ 56 h 147"/>
                <a:gd name="T64" fmla="*/ 32 w 219"/>
                <a:gd name="T65" fmla="*/ 56 h 147"/>
                <a:gd name="T66" fmla="*/ 25 w 219"/>
                <a:gd name="T67" fmla="*/ 50 h 147"/>
                <a:gd name="T68" fmla="*/ 32 w 219"/>
                <a:gd name="T69" fmla="*/ 50 h 147"/>
                <a:gd name="T70" fmla="*/ 48 w 219"/>
                <a:gd name="T71" fmla="*/ 56 h 147"/>
                <a:gd name="T72" fmla="*/ 48 w 219"/>
                <a:gd name="T73" fmla="*/ 73 h 147"/>
                <a:gd name="T74" fmla="*/ 73 w 219"/>
                <a:gd name="T75" fmla="*/ 73 h 147"/>
                <a:gd name="T76" fmla="*/ 81 w 219"/>
                <a:gd name="T77" fmla="*/ 97 h 147"/>
                <a:gd name="T78" fmla="*/ 122 w 219"/>
                <a:gd name="T79" fmla="*/ 122 h 147"/>
                <a:gd name="T80" fmla="*/ 138 w 219"/>
                <a:gd name="T81" fmla="*/ 130 h 147"/>
                <a:gd name="T82" fmla="*/ 130 w 219"/>
                <a:gd name="T83" fmla="*/ 146 h 14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9" h="147">
                  <a:moveTo>
                    <a:pt x="130" y="146"/>
                  </a:moveTo>
                  <a:lnTo>
                    <a:pt x="147" y="146"/>
                  </a:lnTo>
                  <a:lnTo>
                    <a:pt x="153" y="130"/>
                  </a:lnTo>
                  <a:lnTo>
                    <a:pt x="153" y="113"/>
                  </a:lnTo>
                  <a:lnTo>
                    <a:pt x="147" y="106"/>
                  </a:lnTo>
                  <a:lnTo>
                    <a:pt x="162" y="106"/>
                  </a:lnTo>
                  <a:lnTo>
                    <a:pt x="172" y="90"/>
                  </a:lnTo>
                  <a:lnTo>
                    <a:pt x="172" y="81"/>
                  </a:lnTo>
                  <a:lnTo>
                    <a:pt x="187" y="81"/>
                  </a:lnTo>
                  <a:lnTo>
                    <a:pt x="187" y="90"/>
                  </a:lnTo>
                  <a:lnTo>
                    <a:pt x="203" y="90"/>
                  </a:lnTo>
                  <a:lnTo>
                    <a:pt x="218" y="81"/>
                  </a:lnTo>
                  <a:lnTo>
                    <a:pt x="203" y="73"/>
                  </a:lnTo>
                  <a:lnTo>
                    <a:pt x="194" y="73"/>
                  </a:lnTo>
                  <a:lnTo>
                    <a:pt x="178" y="73"/>
                  </a:lnTo>
                  <a:lnTo>
                    <a:pt x="194" y="56"/>
                  </a:lnTo>
                  <a:lnTo>
                    <a:pt x="187" y="56"/>
                  </a:lnTo>
                  <a:lnTo>
                    <a:pt x="162" y="81"/>
                  </a:lnTo>
                  <a:lnTo>
                    <a:pt x="153" y="73"/>
                  </a:lnTo>
                  <a:lnTo>
                    <a:pt x="138" y="73"/>
                  </a:lnTo>
                  <a:lnTo>
                    <a:pt x="138" y="65"/>
                  </a:lnTo>
                  <a:lnTo>
                    <a:pt x="130" y="65"/>
                  </a:lnTo>
                  <a:lnTo>
                    <a:pt x="130" y="50"/>
                  </a:lnTo>
                  <a:lnTo>
                    <a:pt x="113" y="31"/>
                  </a:lnTo>
                  <a:lnTo>
                    <a:pt x="73" y="31"/>
                  </a:lnTo>
                  <a:lnTo>
                    <a:pt x="48" y="9"/>
                  </a:lnTo>
                  <a:lnTo>
                    <a:pt x="32" y="0"/>
                  </a:lnTo>
                  <a:lnTo>
                    <a:pt x="0" y="9"/>
                  </a:lnTo>
                  <a:lnTo>
                    <a:pt x="0" y="73"/>
                  </a:lnTo>
                  <a:lnTo>
                    <a:pt x="8" y="73"/>
                  </a:lnTo>
                  <a:lnTo>
                    <a:pt x="8" y="65"/>
                  </a:lnTo>
                  <a:lnTo>
                    <a:pt x="25" y="56"/>
                  </a:lnTo>
                  <a:lnTo>
                    <a:pt x="32" y="56"/>
                  </a:lnTo>
                  <a:lnTo>
                    <a:pt x="25" y="50"/>
                  </a:lnTo>
                  <a:lnTo>
                    <a:pt x="32" y="50"/>
                  </a:lnTo>
                  <a:lnTo>
                    <a:pt x="48" y="56"/>
                  </a:lnTo>
                  <a:lnTo>
                    <a:pt x="48" y="73"/>
                  </a:lnTo>
                  <a:lnTo>
                    <a:pt x="73" y="73"/>
                  </a:lnTo>
                  <a:lnTo>
                    <a:pt x="81" y="97"/>
                  </a:lnTo>
                  <a:lnTo>
                    <a:pt x="122" y="122"/>
                  </a:lnTo>
                  <a:lnTo>
                    <a:pt x="138" y="130"/>
                  </a:lnTo>
                  <a:lnTo>
                    <a:pt x="130" y="14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46" name="Freeform 17">
              <a:extLst>
                <a:ext uri="{FF2B5EF4-FFF2-40B4-BE49-F238E27FC236}">
                  <a16:creationId xmlns:a16="http://schemas.microsoft.com/office/drawing/2014/main" id="{69B81D74-7C1B-4BD5-A4F4-E83A2A7D763C}"/>
                </a:ext>
              </a:extLst>
            </p:cNvPr>
            <p:cNvSpPr/>
            <p:nvPr/>
          </p:nvSpPr>
          <p:spPr bwMode="gray">
            <a:xfrm>
              <a:off x="5332413" y="2925763"/>
              <a:ext cx="981075" cy="515937"/>
            </a:xfrm>
            <a:custGeom>
              <a:gdLst>
                <a:gd name="T0" fmla="*/ 504 w 529"/>
                <a:gd name="T1" fmla="*/ 144 h 275"/>
                <a:gd name="T2" fmla="*/ 487 w 529"/>
                <a:gd name="T3" fmla="*/ 169 h 275"/>
                <a:gd name="T4" fmla="*/ 456 w 529"/>
                <a:gd name="T5" fmla="*/ 202 h 275"/>
                <a:gd name="T6" fmla="*/ 432 w 529"/>
                <a:gd name="T7" fmla="*/ 209 h 275"/>
                <a:gd name="T8" fmla="*/ 432 w 529"/>
                <a:gd name="T9" fmla="*/ 249 h 275"/>
                <a:gd name="T10" fmla="*/ 366 w 529"/>
                <a:gd name="T11" fmla="*/ 243 h 275"/>
                <a:gd name="T12" fmla="*/ 341 w 529"/>
                <a:gd name="T13" fmla="*/ 243 h 275"/>
                <a:gd name="T14" fmla="*/ 317 w 529"/>
                <a:gd name="T15" fmla="*/ 243 h 275"/>
                <a:gd name="T16" fmla="*/ 285 w 529"/>
                <a:gd name="T17" fmla="*/ 274 h 275"/>
                <a:gd name="T18" fmla="*/ 261 w 529"/>
                <a:gd name="T19" fmla="*/ 266 h 275"/>
                <a:gd name="T20" fmla="*/ 253 w 529"/>
                <a:gd name="T21" fmla="*/ 258 h 275"/>
                <a:gd name="T22" fmla="*/ 236 w 529"/>
                <a:gd name="T23" fmla="*/ 224 h 275"/>
                <a:gd name="T24" fmla="*/ 171 w 529"/>
                <a:gd name="T25" fmla="*/ 202 h 275"/>
                <a:gd name="T26" fmla="*/ 123 w 529"/>
                <a:gd name="T27" fmla="*/ 202 h 275"/>
                <a:gd name="T28" fmla="*/ 114 w 529"/>
                <a:gd name="T29" fmla="*/ 266 h 275"/>
                <a:gd name="T30" fmla="*/ 74 w 529"/>
                <a:gd name="T31" fmla="*/ 258 h 275"/>
                <a:gd name="T32" fmla="*/ 65 w 529"/>
                <a:gd name="T33" fmla="*/ 243 h 275"/>
                <a:gd name="T34" fmla="*/ 49 w 529"/>
                <a:gd name="T35" fmla="*/ 218 h 275"/>
                <a:gd name="T36" fmla="*/ 59 w 529"/>
                <a:gd name="T37" fmla="*/ 209 h 275"/>
                <a:gd name="T38" fmla="*/ 99 w 529"/>
                <a:gd name="T39" fmla="*/ 202 h 275"/>
                <a:gd name="T40" fmla="*/ 74 w 529"/>
                <a:gd name="T41" fmla="*/ 169 h 275"/>
                <a:gd name="T42" fmla="*/ 34 w 529"/>
                <a:gd name="T43" fmla="*/ 177 h 275"/>
                <a:gd name="T44" fmla="*/ 34 w 529"/>
                <a:gd name="T45" fmla="*/ 169 h 275"/>
                <a:gd name="T46" fmla="*/ 9 w 529"/>
                <a:gd name="T47" fmla="*/ 153 h 275"/>
                <a:gd name="T48" fmla="*/ 9 w 529"/>
                <a:gd name="T49" fmla="*/ 96 h 275"/>
                <a:gd name="T50" fmla="*/ 34 w 529"/>
                <a:gd name="T51" fmla="*/ 112 h 275"/>
                <a:gd name="T52" fmla="*/ 49 w 529"/>
                <a:gd name="T53" fmla="*/ 72 h 275"/>
                <a:gd name="T54" fmla="*/ 74 w 529"/>
                <a:gd name="T55" fmla="*/ 72 h 275"/>
                <a:gd name="T56" fmla="*/ 114 w 529"/>
                <a:gd name="T57" fmla="*/ 96 h 275"/>
                <a:gd name="T58" fmla="*/ 148 w 529"/>
                <a:gd name="T59" fmla="*/ 87 h 275"/>
                <a:gd name="T60" fmla="*/ 188 w 529"/>
                <a:gd name="T61" fmla="*/ 96 h 275"/>
                <a:gd name="T62" fmla="*/ 171 w 529"/>
                <a:gd name="T63" fmla="*/ 72 h 275"/>
                <a:gd name="T64" fmla="*/ 179 w 529"/>
                <a:gd name="T65" fmla="*/ 56 h 275"/>
                <a:gd name="T66" fmla="*/ 188 w 529"/>
                <a:gd name="T67" fmla="*/ 22 h 275"/>
                <a:gd name="T68" fmla="*/ 276 w 529"/>
                <a:gd name="T69" fmla="*/ 7 h 275"/>
                <a:gd name="T70" fmla="*/ 285 w 529"/>
                <a:gd name="T71" fmla="*/ 0 h 275"/>
                <a:gd name="T72" fmla="*/ 317 w 529"/>
                <a:gd name="T73" fmla="*/ 16 h 275"/>
                <a:gd name="T74" fmla="*/ 326 w 529"/>
                <a:gd name="T75" fmla="*/ 22 h 275"/>
                <a:gd name="T76" fmla="*/ 341 w 529"/>
                <a:gd name="T77" fmla="*/ 40 h 275"/>
                <a:gd name="T78" fmla="*/ 375 w 529"/>
                <a:gd name="T79" fmla="*/ 22 h 275"/>
                <a:gd name="T80" fmla="*/ 398 w 529"/>
                <a:gd name="T81" fmla="*/ 40 h 275"/>
                <a:gd name="T82" fmla="*/ 438 w 529"/>
                <a:gd name="T83" fmla="*/ 81 h 275"/>
                <a:gd name="T84" fmla="*/ 472 w 529"/>
                <a:gd name="T85" fmla="*/ 87 h 275"/>
                <a:gd name="T86" fmla="*/ 512 w 529"/>
                <a:gd name="T87" fmla="*/ 121 h 275"/>
                <a:gd name="T88" fmla="*/ 528 w 529"/>
                <a:gd name="T89" fmla="*/ 129 h 2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9" h="275">
                  <a:moveTo>
                    <a:pt x="512" y="137"/>
                  </a:moveTo>
                  <a:lnTo>
                    <a:pt x="504" y="144"/>
                  </a:lnTo>
                  <a:lnTo>
                    <a:pt x="497" y="169"/>
                  </a:lnTo>
                  <a:lnTo>
                    <a:pt x="487" y="169"/>
                  </a:lnTo>
                  <a:lnTo>
                    <a:pt x="463" y="169"/>
                  </a:lnTo>
                  <a:lnTo>
                    <a:pt x="456" y="202"/>
                  </a:lnTo>
                  <a:lnTo>
                    <a:pt x="432" y="202"/>
                  </a:lnTo>
                  <a:lnTo>
                    <a:pt x="432" y="209"/>
                  </a:lnTo>
                  <a:lnTo>
                    <a:pt x="438" y="243"/>
                  </a:lnTo>
                  <a:lnTo>
                    <a:pt x="432" y="249"/>
                  </a:lnTo>
                  <a:lnTo>
                    <a:pt x="415" y="243"/>
                  </a:lnTo>
                  <a:lnTo>
                    <a:pt x="366" y="243"/>
                  </a:lnTo>
                  <a:lnTo>
                    <a:pt x="350" y="234"/>
                  </a:lnTo>
                  <a:lnTo>
                    <a:pt x="341" y="243"/>
                  </a:lnTo>
                  <a:lnTo>
                    <a:pt x="341" y="249"/>
                  </a:lnTo>
                  <a:lnTo>
                    <a:pt x="317" y="243"/>
                  </a:lnTo>
                  <a:lnTo>
                    <a:pt x="310" y="249"/>
                  </a:lnTo>
                  <a:lnTo>
                    <a:pt x="285" y="274"/>
                  </a:lnTo>
                  <a:lnTo>
                    <a:pt x="276" y="266"/>
                  </a:lnTo>
                  <a:lnTo>
                    <a:pt x="261" y="266"/>
                  </a:lnTo>
                  <a:lnTo>
                    <a:pt x="261" y="258"/>
                  </a:lnTo>
                  <a:lnTo>
                    <a:pt x="253" y="258"/>
                  </a:lnTo>
                  <a:lnTo>
                    <a:pt x="253" y="243"/>
                  </a:lnTo>
                  <a:lnTo>
                    <a:pt x="236" y="224"/>
                  </a:lnTo>
                  <a:lnTo>
                    <a:pt x="196" y="224"/>
                  </a:lnTo>
                  <a:lnTo>
                    <a:pt x="171" y="202"/>
                  </a:lnTo>
                  <a:lnTo>
                    <a:pt x="155" y="193"/>
                  </a:lnTo>
                  <a:lnTo>
                    <a:pt x="123" y="202"/>
                  </a:lnTo>
                  <a:lnTo>
                    <a:pt x="123" y="266"/>
                  </a:lnTo>
                  <a:lnTo>
                    <a:pt x="114" y="266"/>
                  </a:lnTo>
                  <a:lnTo>
                    <a:pt x="99" y="249"/>
                  </a:lnTo>
                  <a:lnTo>
                    <a:pt x="74" y="258"/>
                  </a:lnTo>
                  <a:lnTo>
                    <a:pt x="74" y="243"/>
                  </a:lnTo>
                  <a:lnTo>
                    <a:pt x="65" y="243"/>
                  </a:lnTo>
                  <a:lnTo>
                    <a:pt x="59" y="218"/>
                  </a:lnTo>
                  <a:lnTo>
                    <a:pt x="49" y="218"/>
                  </a:lnTo>
                  <a:lnTo>
                    <a:pt x="65" y="218"/>
                  </a:lnTo>
                  <a:lnTo>
                    <a:pt x="59" y="209"/>
                  </a:lnTo>
                  <a:lnTo>
                    <a:pt x="65" y="202"/>
                  </a:lnTo>
                  <a:lnTo>
                    <a:pt x="99" y="202"/>
                  </a:lnTo>
                  <a:lnTo>
                    <a:pt x="90" y="177"/>
                  </a:lnTo>
                  <a:lnTo>
                    <a:pt x="74" y="169"/>
                  </a:lnTo>
                  <a:lnTo>
                    <a:pt x="59" y="161"/>
                  </a:lnTo>
                  <a:lnTo>
                    <a:pt x="34" y="177"/>
                  </a:lnTo>
                  <a:lnTo>
                    <a:pt x="25" y="177"/>
                  </a:lnTo>
                  <a:lnTo>
                    <a:pt x="34" y="169"/>
                  </a:lnTo>
                  <a:lnTo>
                    <a:pt x="25" y="153"/>
                  </a:lnTo>
                  <a:lnTo>
                    <a:pt x="9" y="153"/>
                  </a:lnTo>
                  <a:lnTo>
                    <a:pt x="0" y="137"/>
                  </a:lnTo>
                  <a:lnTo>
                    <a:pt x="9" y="96"/>
                  </a:lnTo>
                  <a:lnTo>
                    <a:pt x="25" y="112"/>
                  </a:lnTo>
                  <a:lnTo>
                    <a:pt x="34" y="112"/>
                  </a:lnTo>
                  <a:lnTo>
                    <a:pt x="25" y="96"/>
                  </a:lnTo>
                  <a:lnTo>
                    <a:pt x="49" y="72"/>
                  </a:lnTo>
                  <a:lnTo>
                    <a:pt x="65" y="81"/>
                  </a:lnTo>
                  <a:lnTo>
                    <a:pt x="74" y="72"/>
                  </a:lnTo>
                  <a:lnTo>
                    <a:pt x="90" y="81"/>
                  </a:lnTo>
                  <a:lnTo>
                    <a:pt x="114" y="96"/>
                  </a:lnTo>
                  <a:lnTo>
                    <a:pt x="131" y="87"/>
                  </a:lnTo>
                  <a:lnTo>
                    <a:pt x="148" y="87"/>
                  </a:lnTo>
                  <a:lnTo>
                    <a:pt x="155" y="96"/>
                  </a:lnTo>
                  <a:lnTo>
                    <a:pt x="188" y="96"/>
                  </a:lnTo>
                  <a:lnTo>
                    <a:pt x="196" y="81"/>
                  </a:lnTo>
                  <a:lnTo>
                    <a:pt x="171" y="72"/>
                  </a:lnTo>
                  <a:lnTo>
                    <a:pt x="188" y="63"/>
                  </a:lnTo>
                  <a:lnTo>
                    <a:pt x="179" y="56"/>
                  </a:lnTo>
                  <a:lnTo>
                    <a:pt x="188" y="47"/>
                  </a:lnTo>
                  <a:lnTo>
                    <a:pt x="188" y="22"/>
                  </a:lnTo>
                  <a:lnTo>
                    <a:pt x="204" y="32"/>
                  </a:lnTo>
                  <a:lnTo>
                    <a:pt x="276" y="7"/>
                  </a:lnTo>
                  <a:lnTo>
                    <a:pt x="276" y="0"/>
                  </a:lnTo>
                  <a:lnTo>
                    <a:pt x="285" y="0"/>
                  </a:lnTo>
                  <a:lnTo>
                    <a:pt x="310" y="0"/>
                  </a:lnTo>
                  <a:lnTo>
                    <a:pt x="317" y="16"/>
                  </a:lnTo>
                  <a:lnTo>
                    <a:pt x="317" y="22"/>
                  </a:lnTo>
                  <a:lnTo>
                    <a:pt x="326" y="22"/>
                  </a:lnTo>
                  <a:lnTo>
                    <a:pt x="341" y="32"/>
                  </a:lnTo>
                  <a:lnTo>
                    <a:pt x="341" y="40"/>
                  </a:lnTo>
                  <a:lnTo>
                    <a:pt x="358" y="40"/>
                  </a:lnTo>
                  <a:lnTo>
                    <a:pt x="375" y="22"/>
                  </a:lnTo>
                  <a:lnTo>
                    <a:pt x="390" y="16"/>
                  </a:lnTo>
                  <a:lnTo>
                    <a:pt x="398" y="40"/>
                  </a:lnTo>
                  <a:lnTo>
                    <a:pt x="432" y="96"/>
                  </a:lnTo>
                  <a:lnTo>
                    <a:pt x="438" y="81"/>
                  </a:lnTo>
                  <a:lnTo>
                    <a:pt x="447" y="96"/>
                  </a:lnTo>
                  <a:lnTo>
                    <a:pt x="472" y="87"/>
                  </a:lnTo>
                  <a:lnTo>
                    <a:pt x="497" y="112"/>
                  </a:lnTo>
                  <a:lnTo>
                    <a:pt x="512" y="121"/>
                  </a:lnTo>
                  <a:lnTo>
                    <a:pt x="512" y="112"/>
                  </a:lnTo>
                  <a:lnTo>
                    <a:pt x="528" y="129"/>
                  </a:lnTo>
                  <a:lnTo>
                    <a:pt x="512" y="13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47" name="Freeform 18">
              <a:extLst>
                <a:ext uri="{FF2B5EF4-FFF2-40B4-BE49-F238E27FC236}">
                  <a16:creationId xmlns:a16="http://schemas.microsoft.com/office/drawing/2014/main" id="{0D498754-0BBA-4883-9F4F-189D1A2C0460}"/>
                </a:ext>
              </a:extLst>
            </p:cNvPr>
            <p:cNvSpPr/>
            <p:nvPr/>
          </p:nvSpPr>
          <p:spPr bwMode="gray">
            <a:xfrm>
              <a:off x="4803775" y="3711575"/>
              <a:ext cx="274638" cy="274638"/>
            </a:xfrm>
            <a:custGeom>
              <a:gdLst>
                <a:gd name="T0" fmla="*/ 147 w 148"/>
                <a:gd name="T1" fmla="*/ 130 h 147"/>
                <a:gd name="T2" fmla="*/ 122 w 148"/>
                <a:gd name="T3" fmla="*/ 146 h 147"/>
                <a:gd name="T4" fmla="*/ 115 w 148"/>
                <a:gd name="T5" fmla="*/ 137 h 147"/>
                <a:gd name="T6" fmla="*/ 10 w 148"/>
                <a:gd name="T7" fmla="*/ 137 h 147"/>
                <a:gd name="T8" fmla="*/ 10 w 148"/>
                <a:gd name="T9" fmla="*/ 48 h 147"/>
                <a:gd name="T10" fmla="*/ 0 w 148"/>
                <a:gd name="T11" fmla="*/ 32 h 147"/>
                <a:gd name="T12" fmla="*/ 10 w 148"/>
                <a:gd name="T13" fmla="*/ 0 h 147"/>
                <a:gd name="T14" fmla="*/ 10 w 148"/>
                <a:gd name="T15" fmla="*/ 9 h 147"/>
                <a:gd name="T16" fmla="*/ 34 w 148"/>
                <a:gd name="T17" fmla="*/ 9 h 147"/>
                <a:gd name="T18" fmla="*/ 57 w 148"/>
                <a:gd name="T19" fmla="*/ 16 h 147"/>
                <a:gd name="T20" fmla="*/ 91 w 148"/>
                <a:gd name="T21" fmla="*/ 9 h 147"/>
                <a:gd name="T22" fmla="*/ 97 w 148"/>
                <a:gd name="T23" fmla="*/ 9 h 147"/>
                <a:gd name="T24" fmla="*/ 97 w 148"/>
                <a:gd name="T25" fmla="*/ 16 h 147"/>
                <a:gd name="T26" fmla="*/ 107 w 148"/>
                <a:gd name="T27" fmla="*/ 9 h 147"/>
                <a:gd name="T28" fmla="*/ 107 w 148"/>
                <a:gd name="T29" fmla="*/ 16 h 147"/>
                <a:gd name="T30" fmla="*/ 122 w 148"/>
                <a:gd name="T31" fmla="*/ 9 h 147"/>
                <a:gd name="T32" fmla="*/ 131 w 148"/>
                <a:gd name="T33" fmla="*/ 40 h 147"/>
                <a:gd name="T34" fmla="*/ 122 w 148"/>
                <a:gd name="T35" fmla="*/ 65 h 147"/>
                <a:gd name="T36" fmla="*/ 115 w 148"/>
                <a:gd name="T37" fmla="*/ 48 h 147"/>
                <a:gd name="T38" fmla="*/ 107 w 148"/>
                <a:gd name="T39" fmla="*/ 25 h 147"/>
                <a:gd name="T40" fmla="*/ 107 w 148"/>
                <a:gd name="T41" fmla="*/ 32 h 147"/>
                <a:gd name="T42" fmla="*/ 107 w 148"/>
                <a:gd name="T43" fmla="*/ 40 h 147"/>
                <a:gd name="T44" fmla="*/ 147 w 148"/>
                <a:gd name="T45" fmla="*/ 130 h 14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8" h="147">
                  <a:moveTo>
                    <a:pt x="147" y="130"/>
                  </a:moveTo>
                  <a:lnTo>
                    <a:pt x="122" y="146"/>
                  </a:lnTo>
                  <a:lnTo>
                    <a:pt x="115" y="137"/>
                  </a:lnTo>
                  <a:lnTo>
                    <a:pt x="10" y="137"/>
                  </a:lnTo>
                  <a:lnTo>
                    <a:pt x="10" y="48"/>
                  </a:lnTo>
                  <a:lnTo>
                    <a:pt x="0" y="32"/>
                  </a:lnTo>
                  <a:lnTo>
                    <a:pt x="10" y="0"/>
                  </a:lnTo>
                  <a:lnTo>
                    <a:pt x="10" y="9"/>
                  </a:lnTo>
                  <a:lnTo>
                    <a:pt x="34" y="9"/>
                  </a:lnTo>
                  <a:lnTo>
                    <a:pt x="57" y="16"/>
                  </a:lnTo>
                  <a:lnTo>
                    <a:pt x="91" y="9"/>
                  </a:lnTo>
                  <a:lnTo>
                    <a:pt x="97" y="9"/>
                  </a:lnTo>
                  <a:lnTo>
                    <a:pt x="97" y="16"/>
                  </a:lnTo>
                  <a:lnTo>
                    <a:pt x="107" y="9"/>
                  </a:lnTo>
                  <a:lnTo>
                    <a:pt x="107" y="16"/>
                  </a:lnTo>
                  <a:lnTo>
                    <a:pt x="122" y="9"/>
                  </a:lnTo>
                  <a:lnTo>
                    <a:pt x="131" y="40"/>
                  </a:lnTo>
                  <a:lnTo>
                    <a:pt x="122" y="65"/>
                  </a:lnTo>
                  <a:lnTo>
                    <a:pt x="115" y="48"/>
                  </a:lnTo>
                  <a:lnTo>
                    <a:pt x="107" y="25"/>
                  </a:lnTo>
                  <a:lnTo>
                    <a:pt x="107" y="32"/>
                  </a:lnTo>
                  <a:lnTo>
                    <a:pt x="107" y="40"/>
                  </a:lnTo>
                  <a:lnTo>
                    <a:pt x="147" y="13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48" name="Freeform 19">
              <a:extLst>
                <a:ext uri="{FF2B5EF4-FFF2-40B4-BE49-F238E27FC236}">
                  <a16:creationId xmlns:a16="http://schemas.microsoft.com/office/drawing/2014/main" id="{9A6F5CB1-ED47-4A9F-AAE8-ADF830C65A5F}"/>
                </a:ext>
              </a:extLst>
            </p:cNvPr>
            <p:cNvSpPr/>
            <p:nvPr/>
          </p:nvSpPr>
          <p:spPr bwMode="gray">
            <a:xfrm>
              <a:off x="4449763" y="3686175"/>
              <a:ext cx="376237" cy="358775"/>
            </a:xfrm>
            <a:custGeom>
              <a:gdLst>
                <a:gd name="T0" fmla="*/ 31 w 203"/>
                <a:gd name="T1" fmla="*/ 137 h 193"/>
                <a:gd name="T2" fmla="*/ 22 w 203"/>
                <a:gd name="T3" fmla="*/ 120 h 193"/>
                <a:gd name="T4" fmla="*/ 15 w 203"/>
                <a:gd name="T5" fmla="*/ 120 h 193"/>
                <a:gd name="T6" fmla="*/ 0 w 203"/>
                <a:gd name="T7" fmla="*/ 96 h 193"/>
                <a:gd name="T8" fmla="*/ 6 w 203"/>
                <a:gd name="T9" fmla="*/ 87 h 193"/>
                <a:gd name="T10" fmla="*/ 6 w 203"/>
                <a:gd name="T11" fmla="*/ 71 h 193"/>
                <a:gd name="T12" fmla="*/ 6 w 203"/>
                <a:gd name="T13" fmla="*/ 55 h 193"/>
                <a:gd name="T14" fmla="*/ 0 w 203"/>
                <a:gd name="T15" fmla="*/ 47 h 193"/>
                <a:gd name="T16" fmla="*/ 0 w 203"/>
                <a:gd name="T17" fmla="*/ 40 h 193"/>
                <a:gd name="T18" fmla="*/ 6 w 203"/>
                <a:gd name="T19" fmla="*/ 31 h 193"/>
                <a:gd name="T20" fmla="*/ 6 w 203"/>
                <a:gd name="T21" fmla="*/ 24 h 193"/>
                <a:gd name="T22" fmla="*/ 22 w 203"/>
                <a:gd name="T23" fmla="*/ 6 h 193"/>
                <a:gd name="T24" fmla="*/ 22 w 203"/>
                <a:gd name="T25" fmla="*/ 0 h 193"/>
                <a:gd name="T26" fmla="*/ 40 w 203"/>
                <a:gd name="T27" fmla="*/ 0 h 193"/>
                <a:gd name="T28" fmla="*/ 63 w 203"/>
                <a:gd name="T29" fmla="*/ 6 h 193"/>
                <a:gd name="T30" fmla="*/ 80 w 203"/>
                <a:gd name="T31" fmla="*/ 6 h 193"/>
                <a:gd name="T32" fmla="*/ 80 w 203"/>
                <a:gd name="T33" fmla="*/ 24 h 193"/>
                <a:gd name="T34" fmla="*/ 128 w 203"/>
                <a:gd name="T35" fmla="*/ 40 h 193"/>
                <a:gd name="T36" fmla="*/ 137 w 203"/>
                <a:gd name="T37" fmla="*/ 31 h 193"/>
                <a:gd name="T38" fmla="*/ 137 w 203"/>
                <a:gd name="T39" fmla="*/ 15 h 193"/>
                <a:gd name="T40" fmla="*/ 161 w 203"/>
                <a:gd name="T41" fmla="*/ 0 h 193"/>
                <a:gd name="T42" fmla="*/ 177 w 203"/>
                <a:gd name="T43" fmla="*/ 6 h 193"/>
                <a:gd name="T44" fmla="*/ 177 w 203"/>
                <a:gd name="T45" fmla="*/ 15 h 193"/>
                <a:gd name="T46" fmla="*/ 202 w 203"/>
                <a:gd name="T47" fmla="*/ 15 h 193"/>
                <a:gd name="T48" fmla="*/ 192 w 203"/>
                <a:gd name="T49" fmla="*/ 47 h 193"/>
                <a:gd name="T50" fmla="*/ 202 w 203"/>
                <a:gd name="T51" fmla="*/ 63 h 193"/>
                <a:gd name="T52" fmla="*/ 202 w 203"/>
                <a:gd name="T53" fmla="*/ 152 h 193"/>
                <a:gd name="T54" fmla="*/ 202 w 203"/>
                <a:gd name="T55" fmla="*/ 177 h 193"/>
                <a:gd name="T56" fmla="*/ 192 w 203"/>
                <a:gd name="T57" fmla="*/ 186 h 193"/>
                <a:gd name="T58" fmla="*/ 184 w 203"/>
                <a:gd name="T59" fmla="*/ 192 h 193"/>
                <a:gd name="T60" fmla="*/ 87 w 203"/>
                <a:gd name="T61" fmla="*/ 137 h 193"/>
                <a:gd name="T62" fmla="*/ 72 w 203"/>
                <a:gd name="T63" fmla="*/ 145 h 193"/>
                <a:gd name="T64" fmla="*/ 63 w 203"/>
                <a:gd name="T65" fmla="*/ 137 h 193"/>
                <a:gd name="T66" fmla="*/ 31 w 203"/>
                <a:gd name="T67" fmla="*/ 137 h 19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3" h="193">
                  <a:moveTo>
                    <a:pt x="31" y="137"/>
                  </a:moveTo>
                  <a:lnTo>
                    <a:pt x="22" y="120"/>
                  </a:lnTo>
                  <a:lnTo>
                    <a:pt x="15" y="120"/>
                  </a:lnTo>
                  <a:lnTo>
                    <a:pt x="0" y="96"/>
                  </a:lnTo>
                  <a:lnTo>
                    <a:pt x="6" y="87"/>
                  </a:lnTo>
                  <a:lnTo>
                    <a:pt x="6" y="71"/>
                  </a:lnTo>
                  <a:lnTo>
                    <a:pt x="6" y="55"/>
                  </a:lnTo>
                  <a:lnTo>
                    <a:pt x="0" y="47"/>
                  </a:lnTo>
                  <a:lnTo>
                    <a:pt x="0" y="40"/>
                  </a:lnTo>
                  <a:lnTo>
                    <a:pt x="6" y="31"/>
                  </a:lnTo>
                  <a:lnTo>
                    <a:pt x="6" y="24"/>
                  </a:lnTo>
                  <a:lnTo>
                    <a:pt x="22" y="6"/>
                  </a:lnTo>
                  <a:lnTo>
                    <a:pt x="22" y="0"/>
                  </a:lnTo>
                  <a:lnTo>
                    <a:pt x="40" y="0"/>
                  </a:lnTo>
                  <a:lnTo>
                    <a:pt x="63" y="6"/>
                  </a:lnTo>
                  <a:lnTo>
                    <a:pt x="80" y="6"/>
                  </a:lnTo>
                  <a:lnTo>
                    <a:pt x="80" y="24"/>
                  </a:lnTo>
                  <a:lnTo>
                    <a:pt x="128" y="40"/>
                  </a:lnTo>
                  <a:lnTo>
                    <a:pt x="137" y="31"/>
                  </a:lnTo>
                  <a:lnTo>
                    <a:pt x="137" y="15"/>
                  </a:lnTo>
                  <a:lnTo>
                    <a:pt x="161" y="0"/>
                  </a:lnTo>
                  <a:lnTo>
                    <a:pt x="177" y="6"/>
                  </a:lnTo>
                  <a:lnTo>
                    <a:pt x="177" y="15"/>
                  </a:lnTo>
                  <a:lnTo>
                    <a:pt x="202" y="15"/>
                  </a:lnTo>
                  <a:lnTo>
                    <a:pt x="192" y="47"/>
                  </a:lnTo>
                  <a:lnTo>
                    <a:pt x="202" y="63"/>
                  </a:lnTo>
                  <a:lnTo>
                    <a:pt x="202" y="152"/>
                  </a:lnTo>
                  <a:lnTo>
                    <a:pt x="202" y="177"/>
                  </a:lnTo>
                  <a:lnTo>
                    <a:pt x="192" y="186"/>
                  </a:lnTo>
                  <a:lnTo>
                    <a:pt x="184" y="192"/>
                  </a:lnTo>
                  <a:lnTo>
                    <a:pt x="87" y="137"/>
                  </a:lnTo>
                  <a:lnTo>
                    <a:pt x="72" y="145"/>
                  </a:lnTo>
                  <a:lnTo>
                    <a:pt x="63" y="137"/>
                  </a:lnTo>
                  <a:lnTo>
                    <a:pt x="31" y="13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49" name="Freeform 20">
              <a:extLst>
                <a:ext uri="{FF2B5EF4-FFF2-40B4-BE49-F238E27FC236}">
                  <a16:creationId xmlns:a16="http://schemas.microsoft.com/office/drawing/2014/main" id="{D6FC5C81-C4E5-4DE3-9C13-7470BC3435E6}"/>
                </a:ext>
              </a:extLst>
            </p:cNvPr>
            <p:cNvSpPr/>
            <p:nvPr/>
          </p:nvSpPr>
          <p:spPr bwMode="gray">
            <a:xfrm>
              <a:off x="4025900" y="3560763"/>
              <a:ext cx="484188" cy="484187"/>
            </a:xfrm>
            <a:custGeom>
              <a:gdLst>
                <a:gd name="T0" fmla="*/ 82 w 261"/>
                <a:gd name="T1" fmla="*/ 32 h 259"/>
                <a:gd name="T2" fmla="*/ 90 w 261"/>
                <a:gd name="T3" fmla="*/ 32 h 259"/>
                <a:gd name="T4" fmla="*/ 98 w 261"/>
                <a:gd name="T5" fmla="*/ 72 h 259"/>
                <a:gd name="T6" fmla="*/ 65 w 261"/>
                <a:gd name="T7" fmla="*/ 81 h 259"/>
                <a:gd name="T8" fmla="*/ 65 w 261"/>
                <a:gd name="T9" fmla="*/ 90 h 259"/>
                <a:gd name="T10" fmla="*/ 42 w 261"/>
                <a:gd name="T11" fmla="*/ 106 h 259"/>
                <a:gd name="T12" fmla="*/ 8 w 261"/>
                <a:gd name="T13" fmla="*/ 121 h 259"/>
                <a:gd name="T14" fmla="*/ 0 w 261"/>
                <a:gd name="T15" fmla="*/ 129 h 259"/>
                <a:gd name="T16" fmla="*/ 0 w 261"/>
                <a:gd name="T17" fmla="*/ 146 h 259"/>
                <a:gd name="T18" fmla="*/ 48 w 261"/>
                <a:gd name="T19" fmla="*/ 178 h 259"/>
                <a:gd name="T20" fmla="*/ 122 w 261"/>
                <a:gd name="T21" fmla="*/ 234 h 259"/>
                <a:gd name="T22" fmla="*/ 130 w 261"/>
                <a:gd name="T23" fmla="*/ 243 h 259"/>
                <a:gd name="T24" fmla="*/ 145 w 261"/>
                <a:gd name="T25" fmla="*/ 252 h 259"/>
                <a:gd name="T26" fmla="*/ 154 w 261"/>
                <a:gd name="T27" fmla="*/ 258 h 259"/>
                <a:gd name="T28" fmla="*/ 163 w 261"/>
                <a:gd name="T29" fmla="*/ 258 h 259"/>
                <a:gd name="T30" fmla="*/ 179 w 261"/>
                <a:gd name="T31" fmla="*/ 258 h 259"/>
                <a:gd name="T32" fmla="*/ 260 w 261"/>
                <a:gd name="T33" fmla="*/ 203 h 259"/>
                <a:gd name="T34" fmla="*/ 251 w 261"/>
                <a:gd name="T35" fmla="*/ 186 h 259"/>
                <a:gd name="T36" fmla="*/ 244 w 261"/>
                <a:gd name="T37" fmla="*/ 186 h 259"/>
                <a:gd name="T38" fmla="*/ 229 w 261"/>
                <a:gd name="T39" fmla="*/ 162 h 259"/>
                <a:gd name="T40" fmla="*/ 235 w 261"/>
                <a:gd name="T41" fmla="*/ 153 h 259"/>
                <a:gd name="T42" fmla="*/ 235 w 261"/>
                <a:gd name="T43" fmla="*/ 137 h 259"/>
                <a:gd name="T44" fmla="*/ 235 w 261"/>
                <a:gd name="T45" fmla="*/ 121 h 259"/>
                <a:gd name="T46" fmla="*/ 229 w 261"/>
                <a:gd name="T47" fmla="*/ 113 h 259"/>
                <a:gd name="T48" fmla="*/ 229 w 261"/>
                <a:gd name="T49" fmla="*/ 106 h 259"/>
                <a:gd name="T50" fmla="*/ 229 w 261"/>
                <a:gd name="T51" fmla="*/ 81 h 259"/>
                <a:gd name="T52" fmla="*/ 210 w 261"/>
                <a:gd name="T53" fmla="*/ 72 h 259"/>
                <a:gd name="T54" fmla="*/ 204 w 261"/>
                <a:gd name="T55" fmla="*/ 56 h 259"/>
                <a:gd name="T56" fmla="*/ 219 w 261"/>
                <a:gd name="T57" fmla="*/ 41 h 259"/>
                <a:gd name="T58" fmla="*/ 210 w 261"/>
                <a:gd name="T59" fmla="*/ 9 h 259"/>
                <a:gd name="T60" fmla="*/ 219 w 261"/>
                <a:gd name="T61" fmla="*/ 0 h 259"/>
                <a:gd name="T62" fmla="*/ 210 w 261"/>
                <a:gd name="T63" fmla="*/ 9 h 259"/>
                <a:gd name="T64" fmla="*/ 187 w 261"/>
                <a:gd name="T65" fmla="*/ 0 h 259"/>
                <a:gd name="T66" fmla="*/ 179 w 261"/>
                <a:gd name="T67" fmla="*/ 9 h 259"/>
                <a:gd name="T68" fmla="*/ 163 w 261"/>
                <a:gd name="T69" fmla="*/ 0 h 259"/>
                <a:gd name="T70" fmla="*/ 145 w 261"/>
                <a:gd name="T71" fmla="*/ 9 h 259"/>
                <a:gd name="T72" fmla="*/ 122 w 261"/>
                <a:gd name="T73" fmla="*/ 9 h 259"/>
                <a:gd name="T74" fmla="*/ 82 w 261"/>
                <a:gd name="T75" fmla="*/ 32 h 25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259">
                  <a:moveTo>
                    <a:pt x="82" y="32"/>
                  </a:moveTo>
                  <a:lnTo>
                    <a:pt x="90" y="32"/>
                  </a:lnTo>
                  <a:lnTo>
                    <a:pt x="98" y="72"/>
                  </a:lnTo>
                  <a:lnTo>
                    <a:pt x="65" y="81"/>
                  </a:lnTo>
                  <a:lnTo>
                    <a:pt x="65" y="90"/>
                  </a:lnTo>
                  <a:lnTo>
                    <a:pt x="42" y="106"/>
                  </a:lnTo>
                  <a:lnTo>
                    <a:pt x="8" y="121"/>
                  </a:lnTo>
                  <a:lnTo>
                    <a:pt x="0" y="129"/>
                  </a:lnTo>
                  <a:lnTo>
                    <a:pt x="0" y="146"/>
                  </a:lnTo>
                  <a:lnTo>
                    <a:pt x="48" y="178"/>
                  </a:lnTo>
                  <a:lnTo>
                    <a:pt x="122" y="234"/>
                  </a:lnTo>
                  <a:lnTo>
                    <a:pt x="130" y="243"/>
                  </a:lnTo>
                  <a:lnTo>
                    <a:pt x="145" y="252"/>
                  </a:lnTo>
                  <a:lnTo>
                    <a:pt x="154" y="258"/>
                  </a:lnTo>
                  <a:lnTo>
                    <a:pt x="163" y="258"/>
                  </a:lnTo>
                  <a:lnTo>
                    <a:pt x="179" y="258"/>
                  </a:lnTo>
                  <a:lnTo>
                    <a:pt x="260" y="203"/>
                  </a:lnTo>
                  <a:lnTo>
                    <a:pt x="251" y="186"/>
                  </a:lnTo>
                  <a:lnTo>
                    <a:pt x="244" y="186"/>
                  </a:lnTo>
                  <a:lnTo>
                    <a:pt x="229" y="162"/>
                  </a:lnTo>
                  <a:lnTo>
                    <a:pt x="235" y="153"/>
                  </a:lnTo>
                  <a:lnTo>
                    <a:pt x="235" y="137"/>
                  </a:lnTo>
                  <a:lnTo>
                    <a:pt x="235" y="121"/>
                  </a:lnTo>
                  <a:lnTo>
                    <a:pt x="229" y="113"/>
                  </a:lnTo>
                  <a:lnTo>
                    <a:pt x="229" y="106"/>
                  </a:lnTo>
                  <a:lnTo>
                    <a:pt x="229" y="81"/>
                  </a:lnTo>
                  <a:lnTo>
                    <a:pt x="210" y="72"/>
                  </a:lnTo>
                  <a:lnTo>
                    <a:pt x="204" y="56"/>
                  </a:lnTo>
                  <a:lnTo>
                    <a:pt x="219" y="41"/>
                  </a:lnTo>
                  <a:lnTo>
                    <a:pt x="210" y="9"/>
                  </a:lnTo>
                  <a:lnTo>
                    <a:pt x="219" y="0"/>
                  </a:lnTo>
                  <a:lnTo>
                    <a:pt x="210" y="9"/>
                  </a:lnTo>
                  <a:lnTo>
                    <a:pt x="187" y="0"/>
                  </a:lnTo>
                  <a:lnTo>
                    <a:pt x="179" y="9"/>
                  </a:lnTo>
                  <a:lnTo>
                    <a:pt x="163" y="0"/>
                  </a:lnTo>
                  <a:lnTo>
                    <a:pt x="145" y="9"/>
                  </a:lnTo>
                  <a:lnTo>
                    <a:pt x="122" y="9"/>
                  </a:lnTo>
                  <a:lnTo>
                    <a:pt x="82"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50" name="Freeform 21">
              <a:extLst>
                <a:ext uri="{FF2B5EF4-FFF2-40B4-BE49-F238E27FC236}">
                  <a16:creationId xmlns:a16="http://schemas.microsoft.com/office/drawing/2014/main" id="{8072C71F-98D7-490A-8156-D25A5C23A004}"/>
                </a:ext>
              </a:extLst>
            </p:cNvPr>
            <p:cNvSpPr/>
            <p:nvPr/>
          </p:nvSpPr>
          <p:spPr bwMode="gray">
            <a:xfrm>
              <a:off x="3938588" y="3894138"/>
              <a:ext cx="390525" cy="379412"/>
            </a:xfrm>
            <a:custGeom>
              <a:gdLst>
                <a:gd name="T0" fmla="*/ 96 w 212"/>
                <a:gd name="T1" fmla="*/ 0 h 203"/>
                <a:gd name="T2" fmla="*/ 170 w 212"/>
                <a:gd name="T3" fmla="*/ 56 h 203"/>
                <a:gd name="T4" fmla="*/ 178 w 212"/>
                <a:gd name="T5" fmla="*/ 65 h 203"/>
                <a:gd name="T6" fmla="*/ 193 w 212"/>
                <a:gd name="T7" fmla="*/ 74 h 203"/>
                <a:gd name="T8" fmla="*/ 202 w 212"/>
                <a:gd name="T9" fmla="*/ 80 h 203"/>
                <a:gd name="T10" fmla="*/ 211 w 212"/>
                <a:gd name="T11" fmla="*/ 80 h 203"/>
                <a:gd name="T12" fmla="*/ 211 w 212"/>
                <a:gd name="T13" fmla="*/ 121 h 203"/>
                <a:gd name="T14" fmla="*/ 202 w 212"/>
                <a:gd name="T15" fmla="*/ 130 h 203"/>
                <a:gd name="T16" fmla="*/ 162 w 212"/>
                <a:gd name="T17" fmla="*/ 137 h 203"/>
                <a:gd name="T18" fmla="*/ 146 w 212"/>
                <a:gd name="T19" fmla="*/ 137 h 203"/>
                <a:gd name="T20" fmla="*/ 130 w 212"/>
                <a:gd name="T21" fmla="*/ 155 h 203"/>
                <a:gd name="T22" fmla="*/ 113 w 212"/>
                <a:gd name="T23" fmla="*/ 162 h 203"/>
                <a:gd name="T24" fmla="*/ 96 w 212"/>
                <a:gd name="T25" fmla="*/ 187 h 203"/>
                <a:gd name="T26" fmla="*/ 90 w 212"/>
                <a:gd name="T27" fmla="*/ 195 h 203"/>
                <a:gd name="T28" fmla="*/ 81 w 212"/>
                <a:gd name="T29" fmla="*/ 202 h 203"/>
                <a:gd name="T30" fmla="*/ 72 w 212"/>
                <a:gd name="T31" fmla="*/ 195 h 203"/>
                <a:gd name="T32" fmla="*/ 65 w 212"/>
                <a:gd name="T33" fmla="*/ 202 h 203"/>
                <a:gd name="T34" fmla="*/ 56 w 212"/>
                <a:gd name="T35" fmla="*/ 202 h 203"/>
                <a:gd name="T36" fmla="*/ 41 w 212"/>
                <a:gd name="T37" fmla="*/ 170 h 203"/>
                <a:gd name="T38" fmla="*/ 23 w 212"/>
                <a:gd name="T39" fmla="*/ 177 h 203"/>
                <a:gd name="T40" fmla="*/ 7 w 212"/>
                <a:gd name="T41" fmla="*/ 177 h 203"/>
                <a:gd name="T42" fmla="*/ 16 w 212"/>
                <a:gd name="T43" fmla="*/ 170 h 203"/>
                <a:gd name="T44" fmla="*/ 0 w 212"/>
                <a:gd name="T45" fmla="*/ 137 h 203"/>
                <a:gd name="T46" fmla="*/ 16 w 212"/>
                <a:gd name="T47" fmla="*/ 130 h 203"/>
                <a:gd name="T48" fmla="*/ 23 w 212"/>
                <a:gd name="T49" fmla="*/ 137 h 203"/>
                <a:gd name="T50" fmla="*/ 31 w 212"/>
                <a:gd name="T51" fmla="*/ 130 h 203"/>
                <a:gd name="T52" fmla="*/ 90 w 212"/>
                <a:gd name="T53" fmla="*/ 130 h 203"/>
                <a:gd name="T54" fmla="*/ 72 w 212"/>
                <a:gd name="T55" fmla="*/ 0 h 203"/>
                <a:gd name="T56" fmla="*/ 96 w 212"/>
                <a:gd name="T57" fmla="*/ 0 h 20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1" h="203">
                  <a:moveTo>
                    <a:pt x="96" y="0"/>
                  </a:moveTo>
                  <a:lnTo>
                    <a:pt x="170" y="56"/>
                  </a:lnTo>
                  <a:lnTo>
                    <a:pt x="178" y="65"/>
                  </a:lnTo>
                  <a:lnTo>
                    <a:pt x="193" y="74"/>
                  </a:lnTo>
                  <a:lnTo>
                    <a:pt x="202" y="80"/>
                  </a:lnTo>
                  <a:lnTo>
                    <a:pt x="211" y="80"/>
                  </a:lnTo>
                  <a:lnTo>
                    <a:pt x="211" y="121"/>
                  </a:lnTo>
                  <a:lnTo>
                    <a:pt x="202" y="130"/>
                  </a:lnTo>
                  <a:lnTo>
                    <a:pt x="162" y="137"/>
                  </a:lnTo>
                  <a:lnTo>
                    <a:pt x="146" y="137"/>
                  </a:lnTo>
                  <a:lnTo>
                    <a:pt x="130" y="155"/>
                  </a:lnTo>
                  <a:lnTo>
                    <a:pt x="113" y="162"/>
                  </a:lnTo>
                  <a:lnTo>
                    <a:pt x="96" y="187"/>
                  </a:lnTo>
                  <a:lnTo>
                    <a:pt x="90" y="195"/>
                  </a:lnTo>
                  <a:lnTo>
                    <a:pt x="81" y="202"/>
                  </a:lnTo>
                  <a:lnTo>
                    <a:pt x="72" y="195"/>
                  </a:lnTo>
                  <a:lnTo>
                    <a:pt x="65" y="202"/>
                  </a:lnTo>
                  <a:lnTo>
                    <a:pt x="56" y="202"/>
                  </a:lnTo>
                  <a:lnTo>
                    <a:pt x="41" y="170"/>
                  </a:lnTo>
                  <a:lnTo>
                    <a:pt x="23" y="177"/>
                  </a:lnTo>
                  <a:lnTo>
                    <a:pt x="7" y="177"/>
                  </a:lnTo>
                  <a:lnTo>
                    <a:pt x="16" y="170"/>
                  </a:lnTo>
                  <a:lnTo>
                    <a:pt x="0" y="137"/>
                  </a:lnTo>
                  <a:lnTo>
                    <a:pt x="16" y="130"/>
                  </a:lnTo>
                  <a:lnTo>
                    <a:pt x="23" y="137"/>
                  </a:lnTo>
                  <a:lnTo>
                    <a:pt x="31" y="130"/>
                  </a:lnTo>
                  <a:lnTo>
                    <a:pt x="90" y="130"/>
                  </a:lnTo>
                  <a:lnTo>
                    <a:pt x="72" y="0"/>
                  </a:lnTo>
                  <a:lnTo>
                    <a:pt x="9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51" name="Freeform 22">
              <a:extLst>
                <a:ext uri="{FF2B5EF4-FFF2-40B4-BE49-F238E27FC236}">
                  <a16:creationId xmlns:a16="http://schemas.microsoft.com/office/drawing/2014/main" id="{2DDB55EF-D1C1-44F7-B26D-74870718B694}"/>
                </a:ext>
              </a:extLst>
            </p:cNvPr>
            <p:cNvSpPr/>
            <p:nvPr/>
          </p:nvSpPr>
          <p:spPr bwMode="gray">
            <a:xfrm>
              <a:off x="4025900" y="4257675"/>
              <a:ext cx="152400" cy="155575"/>
            </a:xfrm>
            <a:custGeom>
              <a:gdLst>
                <a:gd name="T0" fmla="*/ 73 w 83"/>
                <a:gd name="T1" fmla="*/ 72 h 82"/>
                <a:gd name="T2" fmla="*/ 73 w 83"/>
                <a:gd name="T3" fmla="*/ 47 h 82"/>
                <a:gd name="T4" fmla="*/ 82 w 83"/>
                <a:gd name="T5" fmla="*/ 32 h 82"/>
                <a:gd name="T6" fmla="*/ 73 w 83"/>
                <a:gd name="T7" fmla="*/ 16 h 82"/>
                <a:gd name="T8" fmla="*/ 65 w 83"/>
                <a:gd name="T9" fmla="*/ 7 h 82"/>
                <a:gd name="T10" fmla="*/ 48 w 83"/>
                <a:gd name="T11" fmla="*/ 7 h 82"/>
                <a:gd name="T12" fmla="*/ 42 w 83"/>
                <a:gd name="T13" fmla="*/ 0 h 82"/>
                <a:gd name="T14" fmla="*/ 33 w 83"/>
                <a:gd name="T15" fmla="*/ 7 h 82"/>
                <a:gd name="T16" fmla="*/ 24 w 83"/>
                <a:gd name="T17" fmla="*/ 0 h 82"/>
                <a:gd name="T18" fmla="*/ 17 w 83"/>
                <a:gd name="T19" fmla="*/ 7 h 82"/>
                <a:gd name="T20" fmla="*/ 8 w 83"/>
                <a:gd name="T21" fmla="*/ 7 h 82"/>
                <a:gd name="T22" fmla="*/ 8 w 83"/>
                <a:gd name="T23" fmla="*/ 16 h 82"/>
                <a:gd name="T24" fmla="*/ 8 w 83"/>
                <a:gd name="T25" fmla="*/ 23 h 82"/>
                <a:gd name="T26" fmla="*/ 8 w 83"/>
                <a:gd name="T27" fmla="*/ 32 h 82"/>
                <a:gd name="T28" fmla="*/ 8 w 83"/>
                <a:gd name="T29" fmla="*/ 41 h 82"/>
                <a:gd name="T30" fmla="*/ 0 w 83"/>
                <a:gd name="T31" fmla="*/ 41 h 82"/>
                <a:gd name="T32" fmla="*/ 0 w 83"/>
                <a:gd name="T33" fmla="*/ 56 h 82"/>
                <a:gd name="T34" fmla="*/ 17 w 83"/>
                <a:gd name="T35" fmla="*/ 65 h 82"/>
                <a:gd name="T36" fmla="*/ 17 w 83"/>
                <a:gd name="T37" fmla="*/ 81 h 82"/>
                <a:gd name="T38" fmla="*/ 33 w 83"/>
                <a:gd name="T39" fmla="*/ 72 h 82"/>
                <a:gd name="T40" fmla="*/ 57 w 83"/>
                <a:gd name="T41" fmla="*/ 72 h 82"/>
                <a:gd name="T42" fmla="*/ 73 w 83"/>
                <a:gd name="T43" fmla="*/ 72 h 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82">
                  <a:moveTo>
                    <a:pt x="73" y="72"/>
                  </a:moveTo>
                  <a:lnTo>
                    <a:pt x="73" y="47"/>
                  </a:lnTo>
                  <a:lnTo>
                    <a:pt x="82" y="32"/>
                  </a:lnTo>
                  <a:lnTo>
                    <a:pt x="73" y="16"/>
                  </a:lnTo>
                  <a:lnTo>
                    <a:pt x="65" y="7"/>
                  </a:lnTo>
                  <a:lnTo>
                    <a:pt x="48" y="7"/>
                  </a:lnTo>
                  <a:lnTo>
                    <a:pt x="42" y="0"/>
                  </a:lnTo>
                  <a:lnTo>
                    <a:pt x="33" y="7"/>
                  </a:lnTo>
                  <a:lnTo>
                    <a:pt x="24" y="0"/>
                  </a:lnTo>
                  <a:lnTo>
                    <a:pt x="17" y="7"/>
                  </a:lnTo>
                  <a:lnTo>
                    <a:pt x="8" y="7"/>
                  </a:lnTo>
                  <a:lnTo>
                    <a:pt x="8" y="16"/>
                  </a:lnTo>
                  <a:lnTo>
                    <a:pt x="8" y="23"/>
                  </a:lnTo>
                  <a:lnTo>
                    <a:pt x="8" y="32"/>
                  </a:lnTo>
                  <a:lnTo>
                    <a:pt x="8" y="41"/>
                  </a:lnTo>
                  <a:lnTo>
                    <a:pt x="0" y="41"/>
                  </a:lnTo>
                  <a:lnTo>
                    <a:pt x="0" y="56"/>
                  </a:lnTo>
                  <a:lnTo>
                    <a:pt x="17" y="65"/>
                  </a:lnTo>
                  <a:lnTo>
                    <a:pt x="17" y="81"/>
                  </a:lnTo>
                  <a:lnTo>
                    <a:pt x="33" y="72"/>
                  </a:lnTo>
                  <a:lnTo>
                    <a:pt x="57" y="72"/>
                  </a:lnTo>
                  <a:lnTo>
                    <a:pt x="73" y="7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52" name="Freeform 23">
              <a:extLst>
                <a:ext uri="{FF2B5EF4-FFF2-40B4-BE49-F238E27FC236}">
                  <a16:creationId xmlns:a16="http://schemas.microsoft.com/office/drawing/2014/main" id="{3AC0A8EF-C4A8-4C89-8D06-B787240A27F1}"/>
                </a:ext>
              </a:extLst>
            </p:cNvPr>
            <p:cNvSpPr/>
            <p:nvPr/>
          </p:nvSpPr>
          <p:spPr bwMode="gray">
            <a:xfrm>
              <a:off x="4160838" y="4243388"/>
              <a:ext cx="92075" cy="153987"/>
            </a:xfrm>
            <a:custGeom>
              <a:gdLst>
                <a:gd name="T0" fmla="*/ 0 w 50"/>
                <a:gd name="T1" fmla="*/ 24 h 81"/>
                <a:gd name="T2" fmla="*/ 0 w 50"/>
                <a:gd name="T3" fmla="*/ 8 h 81"/>
                <a:gd name="T4" fmla="*/ 0 w 50"/>
                <a:gd name="T5" fmla="*/ 0 h 81"/>
                <a:gd name="T6" fmla="*/ 32 w 50"/>
                <a:gd name="T7" fmla="*/ 0 h 81"/>
                <a:gd name="T8" fmla="*/ 41 w 50"/>
                <a:gd name="T9" fmla="*/ 31 h 81"/>
                <a:gd name="T10" fmla="*/ 49 w 50"/>
                <a:gd name="T11" fmla="*/ 55 h 81"/>
                <a:gd name="T12" fmla="*/ 49 w 50"/>
                <a:gd name="T13" fmla="*/ 64 h 81"/>
                <a:gd name="T14" fmla="*/ 9 w 50"/>
                <a:gd name="T15" fmla="*/ 80 h 81"/>
                <a:gd name="T16" fmla="*/ 0 w 50"/>
                <a:gd name="T17" fmla="*/ 80 h 81"/>
                <a:gd name="T18" fmla="*/ 0 w 50"/>
                <a:gd name="T19" fmla="*/ 55 h 81"/>
                <a:gd name="T20" fmla="*/ 9 w 50"/>
                <a:gd name="T21" fmla="*/ 40 h 81"/>
                <a:gd name="T22" fmla="*/ 0 w 50"/>
                <a:gd name="T23" fmla="*/ 24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81">
                  <a:moveTo>
                    <a:pt x="0" y="24"/>
                  </a:moveTo>
                  <a:lnTo>
                    <a:pt x="0" y="8"/>
                  </a:lnTo>
                  <a:lnTo>
                    <a:pt x="0" y="0"/>
                  </a:lnTo>
                  <a:lnTo>
                    <a:pt x="32" y="0"/>
                  </a:lnTo>
                  <a:lnTo>
                    <a:pt x="41" y="31"/>
                  </a:lnTo>
                  <a:lnTo>
                    <a:pt x="49" y="55"/>
                  </a:lnTo>
                  <a:lnTo>
                    <a:pt x="49" y="64"/>
                  </a:lnTo>
                  <a:lnTo>
                    <a:pt x="9" y="80"/>
                  </a:lnTo>
                  <a:lnTo>
                    <a:pt x="0" y="80"/>
                  </a:lnTo>
                  <a:lnTo>
                    <a:pt x="0" y="55"/>
                  </a:lnTo>
                  <a:lnTo>
                    <a:pt x="9" y="40"/>
                  </a:lnTo>
                  <a:lnTo>
                    <a:pt x="0" y="2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53" name="Freeform 24">
              <a:extLst>
                <a:ext uri="{FF2B5EF4-FFF2-40B4-BE49-F238E27FC236}">
                  <a16:creationId xmlns:a16="http://schemas.microsoft.com/office/drawing/2014/main" id="{022195B3-43FE-4D49-90AF-7A19E1AABD57}"/>
                </a:ext>
              </a:extLst>
            </p:cNvPr>
            <p:cNvSpPr/>
            <p:nvPr/>
          </p:nvSpPr>
          <p:spPr bwMode="gray">
            <a:xfrm>
              <a:off x="4430713" y="4457700"/>
              <a:ext cx="138112" cy="152400"/>
            </a:xfrm>
            <a:custGeom>
              <a:gdLst>
                <a:gd name="T0" fmla="*/ 16 w 74"/>
                <a:gd name="T1" fmla="*/ 15 h 81"/>
                <a:gd name="T2" fmla="*/ 32 w 74"/>
                <a:gd name="T3" fmla="*/ 15 h 81"/>
                <a:gd name="T4" fmla="*/ 32 w 74"/>
                <a:gd name="T5" fmla="*/ 0 h 81"/>
                <a:gd name="T6" fmla="*/ 57 w 74"/>
                <a:gd name="T7" fmla="*/ 0 h 81"/>
                <a:gd name="T8" fmla="*/ 57 w 74"/>
                <a:gd name="T9" fmla="*/ 15 h 81"/>
                <a:gd name="T10" fmla="*/ 65 w 74"/>
                <a:gd name="T11" fmla="*/ 6 h 81"/>
                <a:gd name="T12" fmla="*/ 73 w 74"/>
                <a:gd name="T13" fmla="*/ 15 h 81"/>
                <a:gd name="T14" fmla="*/ 73 w 74"/>
                <a:gd name="T15" fmla="*/ 23 h 81"/>
                <a:gd name="T16" fmla="*/ 73 w 74"/>
                <a:gd name="T17" fmla="*/ 56 h 81"/>
                <a:gd name="T18" fmla="*/ 50 w 74"/>
                <a:gd name="T19" fmla="*/ 56 h 81"/>
                <a:gd name="T20" fmla="*/ 41 w 74"/>
                <a:gd name="T21" fmla="*/ 63 h 81"/>
                <a:gd name="T22" fmla="*/ 41 w 74"/>
                <a:gd name="T23" fmla="*/ 72 h 81"/>
                <a:gd name="T24" fmla="*/ 32 w 74"/>
                <a:gd name="T25" fmla="*/ 72 h 81"/>
                <a:gd name="T26" fmla="*/ 32 w 74"/>
                <a:gd name="T27" fmla="*/ 80 h 81"/>
                <a:gd name="T28" fmla="*/ 16 w 74"/>
                <a:gd name="T29" fmla="*/ 63 h 81"/>
                <a:gd name="T30" fmla="*/ 0 w 74"/>
                <a:gd name="T31" fmla="*/ 40 h 81"/>
                <a:gd name="T32" fmla="*/ 10 w 74"/>
                <a:gd name="T33" fmla="*/ 31 h 81"/>
                <a:gd name="T34" fmla="*/ 10 w 74"/>
                <a:gd name="T35" fmla="*/ 23 h 81"/>
                <a:gd name="T36" fmla="*/ 16 w 74"/>
                <a:gd name="T37" fmla="*/ 15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81">
                  <a:moveTo>
                    <a:pt x="16" y="15"/>
                  </a:moveTo>
                  <a:lnTo>
                    <a:pt x="32" y="15"/>
                  </a:lnTo>
                  <a:lnTo>
                    <a:pt x="32" y="0"/>
                  </a:lnTo>
                  <a:lnTo>
                    <a:pt x="57" y="0"/>
                  </a:lnTo>
                  <a:lnTo>
                    <a:pt x="57" y="15"/>
                  </a:lnTo>
                  <a:lnTo>
                    <a:pt x="65" y="6"/>
                  </a:lnTo>
                  <a:lnTo>
                    <a:pt x="73" y="15"/>
                  </a:lnTo>
                  <a:lnTo>
                    <a:pt x="73" y="23"/>
                  </a:lnTo>
                  <a:lnTo>
                    <a:pt x="73" y="56"/>
                  </a:lnTo>
                  <a:lnTo>
                    <a:pt x="50" y="56"/>
                  </a:lnTo>
                  <a:lnTo>
                    <a:pt x="41" y="63"/>
                  </a:lnTo>
                  <a:lnTo>
                    <a:pt x="41" y="72"/>
                  </a:lnTo>
                  <a:lnTo>
                    <a:pt x="32" y="72"/>
                  </a:lnTo>
                  <a:lnTo>
                    <a:pt x="32" y="80"/>
                  </a:lnTo>
                  <a:lnTo>
                    <a:pt x="16" y="63"/>
                  </a:lnTo>
                  <a:lnTo>
                    <a:pt x="0" y="40"/>
                  </a:lnTo>
                  <a:lnTo>
                    <a:pt x="10" y="31"/>
                  </a:lnTo>
                  <a:lnTo>
                    <a:pt x="10" y="23"/>
                  </a:lnTo>
                  <a:lnTo>
                    <a:pt x="16" y="1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54" name="Freeform 25">
              <a:extLst>
                <a:ext uri="{FF2B5EF4-FFF2-40B4-BE49-F238E27FC236}">
                  <a16:creationId xmlns:a16="http://schemas.microsoft.com/office/drawing/2014/main" id="{60DED666-599B-4668-9C78-D35ED4AE2010}"/>
                </a:ext>
              </a:extLst>
            </p:cNvPr>
            <p:cNvSpPr/>
            <p:nvPr/>
          </p:nvSpPr>
          <p:spPr bwMode="gray">
            <a:xfrm>
              <a:off x="4430713" y="4197350"/>
              <a:ext cx="184150" cy="271463"/>
            </a:xfrm>
            <a:custGeom>
              <a:gdLst>
                <a:gd name="T0" fmla="*/ 0 w 98"/>
                <a:gd name="T1" fmla="*/ 105 h 146"/>
                <a:gd name="T2" fmla="*/ 16 w 98"/>
                <a:gd name="T3" fmla="*/ 80 h 146"/>
                <a:gd name="T4" fmla="*/ 25 w 98"/>
                <a:gd name="T5" fmla="*/ 80 h 146"/>
                <a:gd name="T6" fmla="*/ 32 w 98"/>
                <a:gd name="T7" fmla="*/ 89 h 146"/>
                <a:gd name="T8" fmla="*/ 41 w 98"/>
                <a:gd name="T9" fmla="*/ 80 h 146"/>
                <a:gd name="T10" fmla="*/ 57 w 98"/>
                <a:gd name="T11" fmla="*/ 56 h 146"/>
                <a:gd name="T12" fmla="*/ 65 w 98"/>
                <a:gd name="T13" fmla="*/ 33 h 146"/>
                <a:gd name="T14" fmla="*/ 73 w 98"/>
                <a:gd name="T15" fmla="*/ 15 h 146"/>
                <a:gd name="T16" fmla="*/ 73 w 98"/>
                <a:gd name="T17" fmla="*/ 8 h 146"/>
                <a:gd name="T18" fmla="*/ 73 w 98"/>
                <a:gd name="T19" fmla="*/ 0 h 146"/>
                <a:gd name="T20" fmla="*/ 73 w 98"/>
                <a:gd name="T21" fmla="*/ 8 h 146"/>
                <a:gd name="T22" fmla="*/ 90 w 98"/>
                <a:gd name="T23" fmla="*/ 40 h 146"/>
                <a:gd name="T24" fmla="*/ 73 w 98"/>
                <a:gd name="T25" fmla="*/ 40 h 146"/>
                <a:gd name="T26" fmla="*/ 73 w 98"/>
                <a:gd name="T27" fmla="*/ 49 h 146"/>
                <a:gd name="T28" fmla="*/ 82 w 98"/>
                <a:gd name="T29" fmla="*/ 56 h 146"/>
                <a:gd name="T30" fmla="*/ 90 w 98"/>
                <a:gd name="T31" fmla="*/ 74 h 146"/>
                <a:gd name="T32" fmla="*/ 73 w 98"/>
                <a:gd name="T33" fmla="*/ 98 h 146"/>
                <a:gd name="T34" fmla="*/ 82 w 98"/>
                <a:gd name="T35" fmla="*/ 105 h 146"/>
                <a:gd name="T36" fmla="*/ 97 w 98"/>
                <a:gd name="T37" fmla="*/ 130 h 146"/>
                <a:gd name="T38" fmla="*/ 97 w 98"/>
                <a:gd name="T39" fmla="*/ 145 h 146"/>
                <a:gd name="T40" fmla="*/ 57 w 98"/>
                <a:gd name="T41" fmla="*/ 139 h 146"/>
                <a:gd name="T42" fmla="*/ 32 w 98"/>
                <a:gd name="T43" fmla="*/ 139 h 146"/>
                <a:gd name="T44" fmla="*/ 16 w 98"/>
                <a:gd name="T45" fmla="*/ 139 h 146"/>
                <a:gd name="T46" fmla="*/ 16 w 98"/>
                <a:gd name="T47" fmla="*/ 130 h 146"/>
                <a:gd name="T48" fmla="*/ 10 w 98"/>
                <a:gd name="T49" fmla="*/ 121 h 146"/>
                <a:gd name="T50" fmla="*/ 0 w 98"/>
                <a:gd name="T51" fmla="*/ 114 h 146"/>
                <a:gd name="T52" fmla="*/ 0 w 98"/>
                <a:gd name="T53" fmla="*/ 105 h 14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46">
                  <a:moveTo>
                    <a:pt x="0" y="105"/>
                  </a:moveTo>
                  <a:lnTo>
                    <a:pt x="16" y="80"/>
                  </a:lnTo>
                  <a:lnTo>
                    <a:pt x="25" y="80"/>
                  </a:lnTo>
                  <a:lnTo>
                    <a:pt x="32" y="89"/>
                  </a:lnTo>
                  <a:lnTo>
                    <a:pt x="41" y="80"/>
                  </a:lnTo>
                  <a:lnTo>
                    <a:pt x="57" y="56"/>
                  </a:lnTo>
                  <a:lnTo>
                    <a:pt x="65" y="33"/>
                  </a:lnTo>
                  <a:lnTo>
                    <a:pt x="73" y="15"/>
                  </a:lnTo>
                  <a:lnTo>
                    <a:pt x="73" y="8"/>
                  </a:lnTo>
                  <a:lnTo>
                    <a:pt x="73" y="0"/>
                  </a:lnTo>
                  <a:lnTo>
                    <a:pt x="73" y="8"/>
                  </a:lnTo>
                  <a:lnTo>
                    <a:pt x="90" y="40"/>
                  </a:lnTo>
                  <a:lnTo>
                    <a:pt x="73" y="40"/>
                  </a:lnTo>
                  <a:lnTo>
                    <a:pt x="73" y="49"/>
                  </a:lnTo>
                  <a:lnTo>
                    <a:pt x="82" y="56"/>
                  </a:lnTo>
                  <a:lnTo>
                    <a:pt x="90" y="74"/>
                  </a:lnTo>
                  <a:lnTo>
                    <a:pt x="73" y="98"/>
                  </a:lnTo>
                  <a:lnTo>
                    <a:pt x="82" y="105"/>
                  </a:lnTo>
                  <a:lnTo>
                    <a:pt x="97" y="130"/>
                  </a:lnTo>
                  <a:lnTo>
                    <a:pt x="97" y="145"/>
                  </a:lnTo>
                  <a:lnTo>
                    <a:pt x="57" y="139"/>
                  </a:lnTo>
                  <a:lnTo>
                    <a:pt x="32" y="139"/>
                  </a:lnTo>
                  <a:lnTo>
                    <a:pt x="16" y="139"/>
                  </a:lnTo>
                  <a:lnTo>
                    <a:pt x="16" y="130"/>
                  </a:lnTo>
                  <a:lnTo>
                    <a:pt x="10" y="121"/>
                  </a:lnTo>
                  <a:lnTo>
                    <a:pt x="0" y="114"/>
                  </a:lnTo>
                  <a:lnTo>
                    <a:pt x="0" y="10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55" name="Freeform 26">
              <a:extLst>
                <a:ext uri="{FF2B5EF4-FFF2-40B4-BE49-F238E27FC236}">
                  <a16:creationId xmlns:a16="http://schemas.microsoft.com/office/drawing/2014/main" id="{3AC5A862-797A-405D-ADFB-81BEEE58A7E7}"/>
                </a:ext>
              </a:extLst>
            </p:cNvPr>
            <p:cNvSpPr/>
            <p:nvPr/>
          </p:nvSpPr>
          <p:spPr bwMode="gray">
            <a:xfrm>
              <a:off x="4294188" y="4183063"/>
              <a:ext cx="274637" cy="230187"/>
            </a:xfrm>
            <a:custGeom>
              <a:gdLst>
                <a:gd name="T0" fmla="*/ 74 w 148"/>
                <a:gd name="T1" fmla="*/ 112 h 122"/>
                <a:gd name="T2" fmla="*/ 90 w 148"/>
                <a:gd name="T3" fmla="*/ 87 h 122"/>
                <a:gd name="T4" fmla="*/ 99 w 148"/>
                <a:gd name="T5" fmla="*/ 87 h 122"/>
                <a:gd name="T6" fmla="*/ 106 w 148"/>
                <a:gd name="T7" fmla="*/ 96 h 122"/>
                <a:gd name="T8" fmla="*/ 115 w 148"/>
                <a:gd name="T9" fmla="*/ 87 h 122"/>
                <a:gd name="T10" fmla="*/ 131 w 148"/>
                <a:gd name="T11" fmla="*/ 63 h 122"/>
                <a:gd name="T12" fmla="*/ 139 w 148"/>
                <a:gd name="T13" fmla="*/ 40 h 122"/>
                <a:gd name="T14" fmla="*/ 147 w 148"/>
                <a:gd name="T15" fmla="*/ 22 h 122"/>
                <a:gd name="T16" fmla="*/ 147 w 148"/>
                <a:gd name="T17" fmla="*/ 15 h 122"/>
                <a:gd name="T18" fmla="*/ 147 w 148"/>
                <a:gd name="T19" fmla="*/ 7 h 122"/>
                <a:gd name="T20" fmla="*/ 139 w 148"/>
                <a:gd name="T21" fmla="*/ 0 h 122"/>
                <a:gd name="T22" fmla="*/ 131 w 148"/>
                <a:gd name="T23" fmla="*/ 0 h 122"/>
                <a:gd name="T24" fmla="*/ 124 w 148"/>
                <a:gd name="T25" fmla="*/ 7 h 122"/>
                <a:gd name="T26" fmla="*/ 99 w 148"/>
                <a:gd name="T27" fmla="*/ 7 h 122"/>
                <a:gd name="T28" fmla="*/ 84 w 148"/>
                <a:gd name="T29" fmla="*/ 15 h 122"/>
                <a:gd name="T30" fmla="*/ 65 w 148"/>
                <a:gd name="T31" fmla="*/ 7 h 122"/>
                <a:gd name="T32" fmla="*/ 59 w 148"/>
                <a:gd name="T33" fmla="*/ 7 h 122"/>
                <a:gd name="T34" fmla="*/ 34 w 148"/>
                <a:gd name="T35" fmla="*/ 0 h 122"/>
                <a:gd name="T36" fmla="*/ 25 w 148"/>
                <a:gd name="T37" fmla="*/ 0 h 122"/>
                <a:gd name="T38" fmla="*/ 9 w 148"/>
                <a:gd name="T39" fmla="*/ 15 h 122"/>
                <a:gd name="T40" fmla="*/ 9 w 148"/>
                <a:gd name="T41" fmla="*/ 22 h 122"/>
                <a:gd name="T42" fmla="*/ 9 w 148"/>
                <a:gd name="T43" fmla="*/ 40 h 122"/>
                <a:gd name="T44" fmla="*/ 0 w 148"/>
                <a:gd name="T45" fmla="*/ 72 h 122"/>
                <a:gd name="T46" fmla="*/ 0 w 148"/>
                <a:gd name="T47" fmla="*/ 96 h 122"/>
                <a:gd name="T48" fmla="*/ 25 w 148"/>
                <a:gd name="T49" fmla="*/ 96 h 122"/>
                <a:gd name="T50" fmla="*/ 25 w 148"/>
                <a:gd name="T51" fmla="*/ 105 h 122"/>
                <a:gd name="T52" fmla="*/ 34 w 148"/>
                <a:gd name="T53" fmla="*/ 121 h 122"/>
                <a:gd name="T54" fmla="*/ 42 w 148"/>
                <a:gd name="T55" fmla="*/ 121 h 122"/>
                <a:gd name="T56" fmla="*/ 74 w 148"/>
                <a:gd name="T57" fmla="*/ 121 h 122"/>
                <a:gd name="T58" fmla="*/ 74 w 148"/>
                <a:gd name="T59" fmla="*/ 112 h 12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122">
                  <a:moveTo>
                    <a:pt x="74" y="112"/>
                  </a:moveTo>
                  <a:lnTo>
                    <a:pt x="90" y="87"/>
                  </a:lnTo>
                  <a:lnTo>
                    <a:pt x="99" y="87"/>
                  </a:lnTo>
                  <a:lnTo>
                    <a:pt x="106" y="96"/>
                  </a:lnTo>
                  <a:lnTo>
                    <a:pt x="115" y="87"/>
                  </a:lnTo>
                  <a:lnTo>
                    <a:pt x="131" y="63"/>
                  </a:lnTo>
                  <a:lnTo>
                    <a:pt x="139" y="40"/>
                  </a:lnTo>
                  <a:lnTo>
                    <a:pt x="147" y="22"/>
                  </a:lnTo>
                  <a:lnTo>
                    <a:pt x="147" y="15"/>
                  </a:lnTo>
                  <a:lnTo>
                    <a:pt x="147" y="7"/>
                  </a:lnTo>
                  <a:lnTo>
                    <a:pt x="139" y="0"/>
                  </a:lnTo>
                  <a:lnTo>
                    <a:pt x="131" y="0"/>
                  </a:lnTo>
                  <a:lnTo>
                    <a:pt x="124" y="7"/>
                  </a:lnTo>
                  <a:lnTo>
                    <a:pt x="99" y="7"/>
                  </a:lnTo>
                  <a:lnTo>
                    <a:pt x="84" y="15"/>
                  </a:lnTo>
                  <a:lnTo>
                    <a:pt x="65" y="7"/>
                  </a:lnTo>
                  <a:lnTo>
                    <a:pt x="59" y="7"/>
                  </a:lnTo>
                  <a:lnTo>
                    <a:pt x="34" y="0"/>
                  </a:lnTo>
                  <a:lnTo>
                    <a:pt x="25" y="0"/>
                  </a:lnTo>
                  <a:lnTo>
                    <a:pt x="9" y="15"/>
                  </a:lnTo>
                  <a:lnTo>
                    <a:pt x="9" y="22"/>
                  </a:lnTo>
                  <a:lnTo>
                    <a:pt x="9" y="40"/>
                  </a:lnTo>
                  <a:lnTo>
                    <a:pt x="0" y="72"/>
                  </a:lnTo>
                  <a:lnTo>
                    <a:pt x="0" y="96"/>
                  </a:lnTo>
                  <a:lnTo>
                    <a:pt x="25" y="96"/>
                  </a:lnTo>
                  <a:lnTo>
                    <a:pt x="25" y="105"/>
                  </a:lnTo>
                  <a:lnTo>
                    <a:pt x="34" y="121"/>
                  </a:lnTo>
                  <a:lnTo>
                    <a:pt x="42" y="121"/>
                  </a:lnTo>
                  <a:lnTo>
                    <a:pt x="74" y="121"/>
                  </a:lnTo>
                  <a:lnTo>
                    <a:pt x="74" y="11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56" name="Freeform 27">
              <a:extLst>
                <a:ext uri="{FF2B5EF4-FFF2-40B4-BE49-F238E27FC236}">
                  <a16:creationId xmlns:a16="http://schemas.microsoft.com/office/drawing/2014/main" id="{6694D0CB-7BF2-4A19-A94C-56C81C4E0C4E}"/>
                </a:ext>
              </a:extLst>
            </p:cNvPr>
            <p:cNvSpPr/>
            <p:nvPr/>
          </p:nvSpPr>
          <p:spPr bwMode="gray">
            <a:xfrm>
              <a:off x="4237038" y="3940175"/>
              <a:ext cx="377825" cy="285750"/>
            </a:xfrm>
            <a:custGeom>
              <a:gdLst>
                <a:gd name="T0" fmla="*/ 170 w 203"/>
                <a:gd name="T1" fmla="*/ 130 h 153"/>
                <a:gd name="T2" fmla="*/ 170 w 203"/>
                <a:gd name="T3" fmla="*/ 120 h 153"/>
                <a:gd name="T4" fmla="*/ 195 w 203"/>
                <a:gd name="T5" fmla="*/ 89 h 153"/>
                <a:gd name="T6" fmla="*/ 202 w 203"/>
                <a:gd name="T7" fmla="*/ 40 h 153"/>
                <a:gd name="T8" fmla="*/ 187 w 203"/>
                <a:gd name="T9" fmla="*/ 24 h 153"/>
                <a:gd name="T10" fmla="*/ 187 w 203"/>
                <a:gd name="T11" fmla="*/ 8 h 153"/>
                <a:gd name="T12" fmla="*/ 178 w 203"/>
                <a:gd name="T13" fmla="*/ 0 h 153"/>
                <a:gd name="T14" fmla="*/ 146 w 203"/>
                <a:gd name="T15" fmla="*/ 0 h 153"/>
                <a:gd name="T16" fmla="*/ 65 w 203"/>
                <a:gd name="T17" fmla="*/ 55 h 153"/>
                <a:gd name="T18" fmla="*/ 49 w 203"/>
                <a:gd name="T19" fmla="*/ 55 h 153"/>
                <a:gd name="T20" fmla="*/ 49 w 203"/>
                <a:gd name="T21" fmla="*/ 96 h 153"/>
                <a:gd name="T22" fmla="*/ 40 w 203"/>
                <a:gd name="T23" fmla="*/ 105 h 153"/>
                <a:gd name="T24" fmla="*/ 0 w 203"/>
                <a:gd name="T25" fmla="*/ 112 h 153"/>
                <a:gd name="T26" fmla="*/ 0 w 203"/>
                <a:gd name="T27" fmla="*/ 130 h 153"/>
                <a:gd name="T28" fmla="*/ 16 w 203"/>
                <a:gd name="T29" fmla="*/ 145 h 153"/>
                <a:gd name="T30" fmla="*/ 25 w 203"/>
                <a:gd name="T31" fmla="*/ 145 h 153"/>
                <a:gd name="T32" fmla="*/ 25 w 203"/>
                <a:gd name="T33" fmla="*/ 152 h 153"/>
                <a:gd name="T34" fmla="*/ 25 w 203"/>
                <a:gd name="T35" fmla="*/ 145 h 153"/>
                <a:gd name="T36" fmla="*/ 31 w 203"/>
                <a:gd name="T37" fmla="*/ 145 h 153"/>
                <a:gd name="T38" fmla="*/ 40 w 203"/>
                <a:gd name="T39" fmla="*/ 152 h 153"/>
                <a:gd name="T40" fmla="*/ 40 w 203"/>
                <a:gd name="T41" fmla="*/ 145 h 153"/>
                <a:gd name="T42" fmla="*/ 56 w 203"/>
                <a:gd name="T43" fmla="*/ 130 h 153"/>
                <a:gd name="T44" fmla="*/ 65 w 203"/>
                <a:gd name="T45" fmla="*/ 130 h 153"/>
                <a:gd name="T46" fmla="*/ 90 w 203"/>
                <a:gd name="T47" fmla="*/ 137 h 153"/>
                <a:gd name="T48" fmla="*/ 96 w 203"/>
                <a:gd name="T49" fmla="*/ 137 h 153"/>
                <a:gd name="T50" fmla="*/ 115 w 203"/>
                <a:gd name="T51" fmla="*/ 145 h 153"/>
                <a:gd name="T52" fmla="*/ 130 w 203"/>
                <a:gd name="T53" fmla="*/ 137 h 153"/>
                <a:gd name="T54" fmla="*/ 155 w 203"/>
                <a:gd name="T55" fmla="*/ 137 h 153"/>
                <a:gd name="T56" fmla="*/ 162 w 203"/>
                <a:gd name="T57" fmla="*/ 130 h 153"/>
                <a:gd name="T58" fmla="*/ 170 w 203"/>
                <a:gd name="T59" fmla="*/ 130 h 15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3" h="153">
                  <a:moveTo>
                    <a:pt x="170" y="130"/>
                  </a:moveTo>
                  <a:lnTo>
                    <a:pt x="170" y="120"/>
                  </a:lnTo>
                  <a:lnTo>
                    <a:pt x="195" y="89"/>
                  </a:lnTo>
                  <a:lnTo>
                    <a:pt x="202" y="40"/>
                  </a:lnTo>
                  <a:lnTo>
                    <a:pt x="187" y="24"/>
                  </a:lnTo>
                  <a:lnTo>
                    <a:pt x="187" y="8"/>
                  </a:lnTo>
                  <a:lnTo>
                    <a:pt x="178" y="0"/>
                  </a:lnTo>
                  <a:lnTo>
                    <a:pt x="146" y="0"/>
                  </a:lnTo>
                  <a:lnTo>
                    <a:pt x="65" y="55"/>
                  </a:lnTo>
                  <a:lnTo>
                    <a:pt x="49" y="55"/>
                  </a:lnTo>
                  <a:lnTo>
                    <a:pt x="49" y="96"/>
                  </a:lnTo>
                  <a:lnTo>
                    <a:pt x="40" y="105"/>
                  </a:lnTo>
                  <a:lnTo>
                    <a:pt x="0" y="112"/>
                  </a:lnTo>
                  <a:lnTo>
                    <a:pt x="0" y="130"/>
                  </a:lnTo>
                  <a:lnTo>
                    <a:pt x="16" y="145"/>
                  </a:lnTo>
                  <a:lnTo>
                    <a:pt x="25" y="145"/>
                  </a:lnTo>
                  <a:lnTo>
                    <a:pt x="25" y="152"/>
                  </a:lnTo>
                  <a:lnTo>
                    <a:pt x="25" y="145"/>
                  </a:lnTo>
                  <a:lnTo>
                    <a:pt x="31" y="145"/>
                  </a:lnTo>
                  <a:lnTo>
                    <a:pt x="40" y="152"/>
                  </a:lnTo>
                  <a:lnTo>
                    <a:pt x="40" y="145"/>
                  </a:lnTo>
                  <a:lnTo>
                    <a:pt x="56" y="130"/>
                  </a:lnTo>
                  <a:lnTo>
                    <a:pt x="65" y="130"/>
                  </a:lnTo>
                  <a:lnTo>
                    <a:pt x="90" y="137"/>
                  </a:lnTo>
                  <a:lnTo>
                    <a:pt x="96" y="137"/>
                  </a:lnTo>
                  <a:lnTo>
                    <a:pt x="115" y="145"/>
                  </a:lnTo>
                  <a:lnTo>
                    <a:pt x="130" y="137"/>
                  </a:lnTo>
                  <a:lnTo>
                    <a:pt x="155" y="137"/>
                  </a:lnTo>
                  <a:lnTo>
                    <a:pt x="162" y="130"/>
                  </a:lnTo>
                  <a:lnTo>
                    <a:pt x="170" y="13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57" name="Freeform 28">
              <a:extLst>
                <a:ext uri="{FF2B5EF4-FFF2-40B4-BE49-F238E27FC236}">
                  <a16:creationId xmlns:a16="http://schemas.microsoft.com/office/drawing/2014/main" id="{D0511992-3BB3-4606-81E3-5FD82B540AC5}"/>
                </a:ext>
              </a:extLst>
            </p:cNvPr>
            <p:cNvSpPr/>
            <p:nvPr/>
          </p:nvSpPr>
          <p:spPr bwMode="gray">
            <a:xfrm>
              <a:off x="4748213" y="3956050"/>
              <a:ext cx="396875" cy="468313"/>
            </a:xfrm>
            <a:custGeom>
              <a:gdLst>
                <a:gd name="T0" fmla="*/ 7 w 213"/>
                <a:gd name="T1" fmla="*/ 154 h 251"/>
                <a:gd name="T2" fmla="*/ 23 w 213"/>
                <a:gd name="T3" fmla="*/ 169 h 251"/>
                <a:gd name="T4" fmla="*/ 23 w 213"/>
                <a:gd name="T5" fmla="*/ 185 h 251"/>
                <a:gd name="T6" fmla="*/ 41 w 213"/>
                <a:gd name="T7" fmla="*/ 194 h 251"/>
                <a:gd name="T8" fmla="*/ 73 w 213"/>
                <a:gd name="T9" fmla="*/ 234 h 251"/>
                <a:gd name="T10" fmla="*/ 81 w 213"/>
                <a:gd name="T11" fmla="*/ 243 h 251"/>
                <a:gd name="T12" fmla="*/ 106 w 213"/>
                <a:gd name="T13" fmla="*/ 243 h 251"/>
                <a:gd name="T14" fmla="*/ 113 w 213"/>
                <a:gd name="T15" fmla="*/ 250 h 251"/>
                <a:gd name="T16" fmla="*/ 128 w 213"/>
                <a:gd name="T17" fmla="*/ 250 h 251"/>
                <a:gd name="T18" fmla="*/ 153 w 213"/>
                <a:gd name="T19" fmla="*/ 243 h 251"/>
                <a:gd name="T20" fmla="*/ 162 w 213"/>
                <a:gd name="T21" fmla="*/ 243 h 251"/>
                <a:gd name="T22" fmla="*/ 178 w 213"/>
                <a:gd name="T23" fmla="*/ 243 h 251"/>
                <a:gd name="T24" fmla="*/ 178 w 213"/>
                <a:gd name="T25" fmla="*/ 227 h 251"/>
                <a:gd name="T26" fmla="*/ 170 w 213"/>
                <a:gd name="T27" fmla="*/ 227 h 251"/>
                <a:gd name="T28" fmla="*/ 153 w 213"/>
                <a:gd name="T29" fmla="*/ 203 h 251"/>
                <a:gd name="T30" fmla="*/ 146 w 213"/>
                <a:gd name="T31" fmla="*/ 194 h 251"/>
                <a:gd name="T32" fmla="*/ 153 w 213"/>
                <a:gd name="T33" fmla="*/ 185 h 251"/>
                <a:gd name="T34" fmla="*/ 162 w 213"/>
                <a:gd name="T35" fmla="*/ 162 h 251"/>
                <a:gd name="T36" fmla="*/ 187 w 213"/>
                <a:gd name="T37" fmla="*/ 129 h 251"/>
                <a:gd name="T38" fmla="*/ 193 w 213"/>
                <a:gd name="T39" fmla="*/ 81 h 251"/>
                <a:gd name="T40" fmla="*/ 212 w 213"/>
                <a:gd name="T41" fmla="*/ 72 h 251"/>
                <a:gd name="T42" fmla="*/ 212 w 213"/>
                <a:gd name="T43" fmla="*/ 64 h 251"/>
                <a:gd name="T44" fmla="*/ 203 w 213"/>
                <a:gd name="T45" fmla="*/ 57 h 251"/>
                <a:gd name="T46" fmla="*/ 193 w 213"/>
                <a:gd name="T47" fmla="*/ 7 h 251"/>
                <a:gd name="T48" fmla="*/ 178 w 213"/>
                <a:gd name="T49" fmla="*/ 0 h 251"/>
                <a:gd name="T50" fmla="*/ 153 w 213"/>
                <a:gd name="T51" fmla="*/ 16 h 251"/>
                <a:gd name="T52" fmla="*/ 146 w 213"/>
                <a:gd name="T53" fmla="*/ 7 h 251"/>
                <a:gd name="T54" fmla="*/ 41 w 213"/>
                <a:gd name="T55" fmla="*/ 7 h 251"/>
                <a:gd name="T56" fmla="*/ 41 w 213"/>
                <a:gd name="T57" fmla="*/ 32 h 251"/>
                <a:gd name="T58" fmla="*/ 31 w 213"/>
                <a:gd name="T59" fmla="*/ 41 h 251"/>
                <a:gd name="T60" fmla="*/ 23 w 213"/>
                <a:gd name="T61" fmla="*/ 47 h 251"/>
                <a:gd name="T62" fmla="*/ 23 w 213"/>
                <a:gd name="T63" fmla="*/ 88 h 251"/>
                <a:gd name="T64" fmla="*/ 23 w 213"/>
                <a:gd name="T65" fmla="*/ 97 h 251"/>
                <a:gd name="T66" fmla="*/ 16 w 213"/>
                <a:gd name="T67" fmla="*/ 97 h 251"/>
                <a:gd name="T68" fmla="*/ 0 w 213"/>
                <a:gd name="T69" fmla="*/ 129 h 251"/>
                <a:gd name="T70" fmla="*/ 16 w 213"/>
                <a:gd name="T71" fmla="*/ 154 h 251"/>
                <a:gd name="T72" fmla="*/ 7 w 213"/>
                <a:gd name="T73" fmla="*/ 154 h 2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3" h="251">
                  <a:moveTo>
                    <a:pt x="7" y="154"/>
                  </a:moveTo>
                  <a:lnTo>
                    <a:pt x="23" y="169"/>
                  </a:lnTo>
                  <a:lnTo>
                    <a:pt x="23" y="185"/>
                  </a:lnTo>
                  <a:lnTo>
                    <a:pt x="41" y="194"/>
                  </a:lnTo>
                  <a:lnTo>
                    <a:pt x="73" y="234"/>
                  </a:lnTo>
                  <a:lnTo>
                    <a:pt x="81" y="243"/>
                  </a:lnTo>
                  <a:lnTo>
                    <a:pt x="106" y="243"/>
                  </a:lnTo>
                  <a:lnTo>
                    <a:pt x="113" y="250"/>
                  </a:lnTo>
                  <a:lnTo>
                    <a:pt x="128" y="250"/>
                  </a:lnTo>
                  <a:lnTo>
                    <a:pt x="153" y="243"/>
                  </a:lnTo>
                  <a:lnTo>
                    <a:pt x="162" y="243"/>
                  </a:lnTo>
                  <a:lnTo>
                    <a:pt x="178" y="243"/>
                  </a:lnTo>
                  <a:lnTo>
                    <a:pt x="178" y="227"/>
                  </a:lnTo>
                  <a:lnTo>
                    <a:pt x="170" y="227"/>
                  </a:lnTo>
                  <a:lnTo>
                    <a:pt x="153" y="203"/>
                  </a:lnTo>
                  <a:lnTo>
                    <a:pt x="146" y="194"/>
                  </a:lnTo>
                  <a:lnTo>
                    <a:pt x="153" y="185"/>
                  </a:lnTo>
                  <a:lnTo>
                    <a:pt x="162" y="162"/>
                  </a:lnTo>
                  <a:lnTo>
                    <a:pt x="187" y="129"/>
                  </a:lnTo>
                  <a:lnTo>
                    <a:pt x="193" y="81"/>
                  </a:lnTo>
                  <a:lnTo>
                    <a:pt x="212" y="72"/>
                  </a:lnTo>
                  <a:lnTo>
                    <a:pt x="212" y="64"/>
                  </a:lnTo>
                  <a:lnTo>
                    <a:pt x="203" y="57"/>
                  </a:lnTo>
                  <a:lnTo>
                    <a:pt x="193" y="7"/>
                  </a:lnTo>
                  <a:lnTo>
                    <a:pt x="178" y="0"/>
                  </a:lnTo>
                  <a:lnTo>
                    <a:pt x="153" y="16"/>
                  </a:lnTo>
                  <a:lnTo>
                    <a:pt x="146" y="7"/>
                  </a:lnTo>
                  <a:lnTo>
                    <a:pt x="41" y="7"/>
                  </a:lnTo>
                  <a:lnTo>
                    <a:pt x="41" y="32"/>
                  </a:lnTo>
                  <a:lnTo>
                    <a:pt x="31" y="41"/>
                  </a:lnTo>
                  <a:lnTo>
                    <a:pt x="23" y="47"/>
                  </a:lnTo>
                  <a:lnTo>
                    <a:pt x="23" y="88"/>
                  </a:lnTo>
                  <a:lnTo>
                    <a:pt x="23" y="97"/>
                  </a:lnTo>
                  <a:lnTo>
                    <a:pt x="16" y="97"/>
                  </a:lnTo>
                  <a:lnTo>
                    <a:pt x="0" y="129"/>
                  </a:lnTo>
                  <a:lnTo>
                    <a:pt x="16" y="154"/>
                  </a:lnTo>
                  <a:lnTo>
                    <a:pt x="7" y="15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58" name="Freeform 29">
              <a:extLst>
                <a:ext uri="{FF2B5EF4-FFF2-40B4-BE49-F238E27FC236}">
                  <a16:creationId xmlns:a16="http://schemas.microsoft.com/office/drawing/2014/main" id="{DEA74056-8AC3-4AF4-AD12-FF693568CE6F}"/>
                </a:ext>
              </a:extLst>
            </p:cNvPr>
            <p:cNvSpPr/>
            <p:nvPr/>
          </p:nvSpPr>
          <p:spPr bwMode="gray">
            <a:xfrm>
              <a:off x="4565650" y="4243388"/>
              <a:ext cx="320675" cy="200025"/>
            </a:xfrm>
            <a:custGeom>
              <a:gdLst>
                <a:gd name="T0" fmla="*/ 105 w 172"/>
                <a:gd name="T1" fmla="*/ 0 h 106"/>
                <a:gd name="T2" fmla="*/ 121 w 172"/>
                <a:gd name="T3" fmla="*/ 15 h 106"/>
                <a:gd name="T4" fmla="*/ 121 w 172"/>
                <a:gd name="T5" fmla="*/ 31 h 106"/>
                <a:gd name="T6" fmla="*/ 139 w 172"/>
                <a:gd name="T7" fmla="*/ 40 h 106"/>
                <a:gd name="T8" fmla="*/ 171 w 172"/>
                <a:gd name="T9" fmla="*/ 80 h 106"/>
                <a:gd name="T10" fmla="*/ 114 w 172"/>
                <a:gd name="T11" fmla="*/ 80 h 106"/>
                <a:gd name="T12" fmla="*/ 105 w 172"/>
                <a:gd name="T13" fmla="*/ 89 h 106"/>
                <a:gd name="T14" fmla="*/ 80 w 172"/>
                <a:gd name="T15" fmla="*/ 89 h 106"/>
                <a:gd name="T16" fmla="*/ 74 w 172"/>
                <a:gd name="T17" fmla="*/ 80 h 106"/>
                <a:gd name="T18" fmla="*/ 65 w 172"/>
                <a:gd name="T19" fmla="*/ 80 h 106"/>
                <a:gd name="T20" fmla="*/ 57 w 172"/>
                <a:gd name="T21" fmla="*/ 96 h 106"/>
                <a:gd name="T22" fmla="*/ 34 w 172"/>
                <a:gd name="T23" fmla="*/ 105 h 106"/>
                <a:gd name="T24" fmla="*/ 24 w 172"/>
                <a:gd name="T25" fmla="*/ 105 h 106"/>
                <a:gd name="T26" fmla="*/ 9 w 172"/>
                <a:gd name="T27" fmla="*/ 80 h 106"/>
                <a:gd name="T28" fmla="*/ 0 w 172"/>
                <a:gd name="T29" fmla="*/ 73 h 106"/>
                <a:gd name="T30" fmla="*/ 17 w 172"/>
                <a:gd name="T31" fmla="*/ 49 h 106"/>
                <a:gd name="T32" fmla="*/ 57 w 172"/>
                <a:gd name="T33" fmla="*/ 40 h 106"/>
                <a:gd name="T34" fmla="*/ 65 w 172"/>
                <a:gd name="T35" fmla="*/ 31 h 106"/>
                <a:gd name="T36" fmla="*/ 57 w 172"/>
                <a:gd name="T37" fmla="*/ 31 h 106"/>
                <a:gd name="T38" fmla="*/ 80 w 172"/>
                <a:gd name="T39" fmla="*/ 24 h 106"/>
                <a:gd name="T40" fmla="*/ 98 w 172"/>
                <a:gd name="T41" fmla="*/ 8 h 106"/>
                <a:gd name="T42" fmla="*/ 105 w 172"/>
                <a:gd name="T43" fmla="*/ 0 h 1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2" h="105">
                  <a:moveTo>
                    <a:pt x="105" y="0"/>
                  </a:moveTo>
                  <a:lnTo>
                    <a:pt x="121" y="15"/>
                  </a:lnTo>
                  <a:lnTo>
                    <a:pt x="121" y="31"/>
                  </a:lnTo>
                  <a:lnTo>
                    <a:pt x="139" y="40"/>
                  </a:lnTo>
                  <a:lnTo>
                    <a:pt x="171" y="80"/>
                  </a:lnTo>
                  <a:lnTo>
                    <a:pt x="114" y="80"/>
                  </a:lnTo>
                  <a:lnTo>
                    <a:pt x="105" y="89"/>
                  </a:lnTo>
                  <a:lnTo>
                    <a:pt x="80" y="89"/>
                  </a:lnTo>
                  <a:lnTo>
                    <a:pt x="74" y="80"/>
                  </a:lnTo>
                  <a:lnTo>
                    <a:pt x="65" y="80"/>
                  </a:lnTo>
                  <a:lnTo>
                    <a:pt x="57" y="96"/>
                  </a:lnTo>
                  <a:lnTo>
                    <a:pt x="34" y="105"/>
                  </a:lnTo>
                  <a:lnTo>
                    <a:pt x="24" y="105"/>
                  </a:lnTo>
                  <a:lnTo>
                    <a:pt x="9" y="80"/>
                  </a:lnTo>
                  <a:lnTo>
                    <a:pt x="0" y="73"/>
                  </a:lnTo>
                  <a:lnTo>
                    <a:pt x="17" y="49"/>
                  </a:lnTo>
                  <a:lnTo>
                    <a:pt x="57" y="40"/>
                  </a:lnTo>
                  <a:lnTo>
                    <a:pt x="65" y="31"/>
                  </a:lnTo>
                  <a:lnTo>
                    <a:pt x="57" y="31"/>
                  </a:lnTo>
                  <a:lnTo>
                    <a:pt x="80" y="24"/>
                  </a:lnTo>
                  <a:lnTo>
                    <a:pt x="98" y="8"/>
                  </a:lnTo>
                  <a:lnTo>
                    <a:pt x="105"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59" name="Freeform 30">
              <a:extLst>
                <a:ext uri="{FF2B5EF4-FFF2-40B4-BE49-F238E27FC236}">
                  <a16:creationId xmlns:a16="http://schemas.microsoft.com/office/drawing/2014/main" id="{83796BE1-CB78-4865-81F7-5BAA3ED9D99D}"/>
                </a:ext>
              </a:extLst>
            </p:cNvPr>
            <p:cNvSpPr/>
            <p:nvPr/>
          </p:nvSpPr>
          <p:spPr bwMode="gray">
            <a:xfrm>
              <a:off x="5033963" y="4410075"/>
              <a:ext cx="196850" cy="211138"/>
            </a:xfrm>
            <a:custGeom>
              <a:gdLst>
                <a:gd name="T0" fmla="*/ 106 w 107"/>
                <a:gd name="T1" fmla="*/ 7 h 114"/>
                <a:gd name="T2" fmla="*/ 90 w 107"/>
                <a:gd name="T3" fmla="*/ 0 h 114"/>
                <a:gd name="T4" fmla="*/ 65 w 107"/>
                <a:gd name="T5" fmla="*/ 7 h 114"/>
                <a:gd name="T6" fmla="*/ 25 w 107"/>
                <a:gd name="T7" fmla="*/ 0 h 114"/>
                <a:gd name="T8" fmla="*/ 9 w 107"/>
                <a:gd name="T9" fmla="*/ 0 h 114"/>
                <a:gd name="T10" fmla="*/ 0 w 107"/>
                <a:gd name="T11" fmla="*/ 0 h 114"/>
                <a:gd name="T12" fmla="*/ 9 w 107"/>
                <a:gd name="T13" fmla="*/ 7 h 114"/>
                <a:gd name="T14" fmla="*/ 17 w 107"/>
                <a:gd name="T15" fmla="*/ 31 h 114"/>
                <a:gd name="T16" fmla="*/ 0 w 107"/>
                <a:gd name="T17" fmla="*/ 56 h 114"/>
                <a:gd name="T18" fmla="*/ 0 w 107"/>
                <a:gd name="T19" fmla="*/ 65 h 114"/>
                <a:gd name="T20" fmla="*/ 9 w 107"/>
                <a:gd name="T21" fmla="*/ 65 h 114"/>
                <a:gd name="T22" fmla="*/ 50 w 107"/>
                <a:gd name="T23" fmla="*/ 88 h 114"/>
                <a:gd name="T24" fmla="*/ 50 w 107"/>
                <a:gd name="T25" fmla="*/ 105 h 114"/>
                <a:gd name="T26" fmla="*/ 74 w 107"/>
                <a:gd name="T27" fmla="*/ 113 h 114"/>
                <a:gd name="T28" fmla="*/ 82 w 107"/>
                <a:gd name="T29" fmla="*/ 88 h 114"/>
                <a:gd name="T30" fmla="*/ 90 w 107"/>
                <a:gd name="T31" fmla="*/ 88 h 114"/>
                <a:gd name="T32" fmla="*/ 99 w 107"/>
                <a:gd name="T33" fmla="*/ 72 h 114"/>
                <a:gd name="T34" fmla="*/ 90 w 107"/>
                <a:gd name="T35" fmla="*/ 65 h 114"/>
                <a:gd name="T36" fmla="*/ 90 w 107"/>
                <a:gd name="T37" fmla="*/ 25 h 114"/>
                <a:gd name="T38" fmla="*/ 106 w 107"/>
                <a:gd name="T39" fmla="*/ 7 h 1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14">
                  <a:moveTo>
                    <a:pt x="106" y="7"/>
                  </a:moveTo>
                  <a:lnTo>
                    <a:pt x="90" y="0"/>
                  </a:lnTo>
                  <a:lnTo>
                    <a:pt x="65" y="7"/>
                  </a:lnTo>
                  <a:lnTo>
                    <a:pt x="25" y="0"/>
                  </a:lnTo>
                  <a:lnTo>
                    <a:pt x="9" y="0"/>
                  </a:lnTo>
                  <a:lnTo>
                    <a:pt x="0" y="0"/>
                  </a:lnTo>
                  <a:lnTo>
                    <a:pt x="9" y="7"/>
                  </a:lnTo>
                  <a:lnTo>
                    <a:pt x="17" y="31"/>
                  </a:lnTo>
                  <a:lnTo>
                    <a:pt x="0" y="56"/>
                  </a:lnTo>
                  <a:lnTo>
                    <a:pt x="0" y="65"/>
                  </a:lnTo>
                  <a:lnTo>
                    <a:pt x="9" y="65"/>
                  </a:lnTo>
                  <a:lnTo>
                    <a:pt x="50" y="88"/>
                  </a:lnTo>
                  <a:lnTo>
                    <a:pt x="50" y="105"/>
                  </a:lnTo>
                  <a:lnTo>
                    <a:pt x="74" y="113"/>
                  </a:lnTo>
                  <a:lnTo>
                    <a:pt x="82" y="88"/>
                  </a:lnTo>
                  <a:lnTo>
                    <a:pt x="90" y="88"/>
                  </a:lnTo>
                  <a:lnTo>
                    <a:pt x="99" y="72"/>
                  </a:lnTo>
                  <a:lnTo>
                    <a:pt x="90" y="65"/>
                  </a:lnTo>
                  <a:lnTo>
                    <a:pt x="90" y="25"/>
                  </a:lnTo>
                  <a:lnTo>
                    <a:pt x="106"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60" name="Freeform 31">
              <a:extLst>
                <a:ext uri="{FF2B5EF4-FFF2-40B4-BE49-F238E27FC236}">
                  <a16:creationId xmlns:a16="http://schemas.microsoft.com/office/drawing/2014/main" id="{116BA14A-358B-48EA-A22F-B0FAA66258B2}"/>
                </a:ext>
              </a:extLst>
            </p:cNvPr>
            <p:cNvSpPr/>
            <p:nvPr/>
          </p:nvSpPr>
          <p:spPr bwMode="gray">
            <a:xfrm>
              <a:off x="4927600" y="4410075"/>
              <a:ext cx="138113" cy="138113"/>
            </a:xfrm>
            <a:custGeom>
              <a:gdLst>
                <a:gd name="T0" fmla="*/ 56 w 74"/>
                <a:gd name="T1" fmla="*/ 0 h 73"/>
                <a:gd name="T2" fmla="*/ 65 w 74"/>
                <a:gd name="T3" fmla="*/ 7 h 73"/>
                <a:gd name="T4" fmla="*/ 73 w 74"/>
                <a:gd name="T5" fmla="*/ 31 h 73"/>
                <a:gd name="T6" fmla="*/ 56 w 74"/>
                <a:gd name="T7" fmla="*/ 56 h 73"/>
                <a:gd name="T8" fmla="*/ 56 w 74"/>
                <a:gd name="T9" fmla="*/ 65 h 73"/>
                <a:gd name="T10" fmla="*/ 31 w 74"/>
                <a:gd name="T11" fmla="*/ 65 h 73"/>
                <a:gd name="T12" fmla="*/ 16 w 74"/>
                <a:gd name="T13" fmla="*/ 65 h 73"/>
                <a:gd name="T14" fmla="*/ 0 w 74"/>
                <a:gd name="T15" fmla="*/ 72 h 73"/>
                <a:gd name="T16" fmla="*/ 9 w 74"/>
                <a:gd name="T17" fmla="*/ 48 h 73"/>
                <a:gd name="T18" fmla="*/ 16 w 74"/>
                <a:gd name="T19" fmla="*/ 40 h 73"/>
                <a:gd name="T20" fmla="*/ 25 w 74"/>
                <a:gd name="T21" fmla="*/ 25 h 73"/>
                <a:gd name="T22" fmla="*/ 16 w 74"/>
                <a:gd name="T23" fmla="*/ 25 h 73"/>
                <a:gd name="T24" fmla="*/ 16 w 74"/>
                <a:gd name="T25" fmla="*/ 7 h 73"/>
                <a:gd name="T26" fmla="*/ 31 w 74"/>
                <a:gd name="T27" fmla="*/ 7 h 73"/>
                <a:gd name="T28" fmla="*/ 56 w 74"/>
                <a:gd name="T29" fmla="*/ 0 h 7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73">
                  <a:moveTo>
                    <a:pt x="56" y="0"/>
                  </a:moveTo>
                  <a:lnTo>
                    <a:pt x="65" y="7"/>
                  </a:lnTo>
                  <a:lnTo>
                    <a:pt x="73" y="31"/>
                  </a:lnTo>
                  <a:lnTo>
                    <a:pt x="56" y="56"/>
                  </a:lnTo>
                  <a:lnTo>
                    <a:pt x="56" y="65"/>
                  </a:lnTo>
                  <a:lnTo>
                    <a:pt x="31" y="65"/>
                  </a:lnTo>
                  <a:lnTo>
                    <a:pt x="16" y="65"/>
                  </a:lnTo>
                  <a:lnTo>
                    <a:pt x="0" y="72"/>
                  </a:lnTo>
                  <a:lnTo>
                    <a:pt x="9" y="48"/>
                  </a:lnTo>
                  <a:lnTo>
                    <a:pt x="16" y="40"/>
                  </a:lnTo>
                  <a:lnTo>
                    <a:pt x="25" y="25"/>
                  </a:lnTo>
                  <a:lnTo>
                    <a:pt x="16" y="25"/>
                  </a:lnTo>
                  <a:lnTo>
                    <a:pt x="16" y="7"/>
                  </a:lnTo>
                  <a:lnTo>
                    <a:pt x="31" y="7"/>
                  </a:lnTo>
                  <a:lnTo>
                    <a:pt x="5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61" name="Freeform 32">
              <a:extLst>
                <a:ext uri="{FF2B5EF4-FFF2-40B4-BE49-F238E27FC236}">
                  <a16:creationId xmlns:a16="http://schemas.microsoft.com/office/drawing/2014/main" id="{3A596A62-8DEC-484B-9F55-91E3E51DD797}"/>
                </a:ext>
              </a:extLst>
            </p:cNvPr>
            <p:cNvSpPr/>
            <p:nvPr/>
          </p:nvSpPr>
          <p:spPr bwMode="gray">
            <a:xfrm>
              <a:off x="4927600" y="4530725"/>
              <a:ext cx="257175" cy="260350"/>
            </a:xfrm>
            <a:custGeom>
              <a:gdLst>
                <a:gd name="T0" fmla="*/ 49 w 139"/>
                <a:gd name="T1" fmla="*/ 113 h 138"/>
                <a:gd name="T2" fmla="*/ 25 w 139"/>
                <a:gd name="T3" fmla="*/ 97 h 138"/>
                <a:gd name="T4" fmla="*/ 16 w 139"/>
                <a:gd name="T5" fmla="*/ 97 h 138"/>
                <a:gd name="T6" fmla="*/ 0 w 139"/>
                <a:gd name="T7" fmla="*/ 72 h 138"/>
                <a:gd name="T8" fmla="*/ 0 w 139"/>
                <a:gd name="T9" fmla="*/ 48 h 138"/>
                <a:gd name="T10" fmla="*/ 16 w 139"/>
                <a:gd name="T11" fmla="*/ 32 h 138"/>
                <a:gd name="T12" fmla="*/ 16 w 139"/>
                <a:gd name="T13" fmla="*/ 23 h 138"/>
                <a:gd name="T14" fmla="*/ 16 w 139"/>
                <a:gd name="T15" fmla="*/ 16 h 138"/>
                <a:gd name="T16" fmla="*/ 16 w 139"/>
                <a:gd name="T17" fmla="*/ 0 h 138"/>
                <a:gd name="T18" fmla="*/ 31 w 139"/>
                <a:gd name="T19" fmla="*/ 0 h 138"/>
                <a:gd name="T20" fmla="*/ 56 w 139"/>
                <a:gd name="T21" fmla="*/ 0 h 138"/>
                <a:gd name="T22" fmla="*/ 65 w 139"/>
                <a:gd name="T23" fmla="*/ 0 h 138"/>
                <a:gd name="T24" fmla="*/ 106 w 139"/>
                <a:gd name="T25" fmla="*/ 23 h 138"/>
                <a:gd name="T26" fmla="*/ 106 w 139"/>
                <a:gd name="T27" fmla="*/ 40 h 138"/>
                <a:gd name="T28" fmla="*/ 130 w 139"/>
                <a:gd name="T29" fmla="*/ 48 h 138"/>
                <a:gd name="T30" fmla="*/ 121 w 139"/>
                <a:gd name="T31" fmla="*/ 63 h 138"/>
                <a:gd name="T32" fmla="*/ 130 w 139"/>
                <a:gd name="T33" fmla="*/ 80 h 138"/>
                <a:gd name="T34" fmla="*/ 130 w 139"/>
                <a:gd name="T35" fmla="*/ 103 h 138"/>
                <a:gd name="T36" fmla="*/ 130 w 139"/>
                <a:gd name="T37" fmla="*/ 113 h 138"/>
                <a:gd name="T38" fmla="*/ 138 w 139"/>
                <a:gd name="T39" fmla="*/ 122 h 138"/>
                <a:gd name="T40" fmla="*/ 121 w 139"/>
                <a:gd name="T41" fmla="*/ 137 h 138"/>
                <a:gd name="T42" fmla="*/ 90 w 139"/>
                <a:gd name="T43" fmla="*/ 137 h 138"/>
                <a:gd name="T44" fmla="*/ 73 w 139"/>
                <a:gd name="T45" fmla="*/ 137 h 138"/>
                <a:gd name="T46" fmla="*/ 65 w 139"/>
                <a:gd name="T47" fmla="*/ 113 h 138"/>
                <a:gd name="T48" fmla="*/ 56 w 139"/>
                <a:gd name="T49" fmla="*/ 113 h 138"/>
                <a:gd name="T50" fmla="*/ 49 w 139"/>
                <a:gd name="T51" fmla="*/ 113 h 13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9" h="138">
                  <a:moveTo>
                    <a:pt x="49" y="113"/>
                  </a:moveTo>
                  <a:lnTo>
                    <a:pt x="25" y="97"/>
                  </a:lnTo>
                  <a:lnTo>
                    <a:pt x="16" y="97"/>
                  </a:lnTo>
                  <a:lnTo>
                    <a:pt x="0" y="72"/>
                  </a:lnTo>
                  <a:lnTo>
                    <a:pt x="0" y="48"/>
                  </a:lnTo>
                  <a:lnTo>
                    <a:pt x="16" y="32"/>
                  </a:lnTo>
                  <a:lnTo>
                    <a:pt x="16" y="23"/>
                  </a:lnTo>
                  <a:lnTo>
                    <a:pt x="16" y="16"/>
                  </a:lnTo>
                  <a:lnTo>
                    <a:pt x="16" y="0"/>
                  </a:lnTo>
                  <a:lnTo>
                    <a:pt x="31" y="0"/>
                  </a:lnTo>
                  <a:lnTo>
                    <a:pt x="56" y="0"/>
                  </a:lnTo>
                  <a:lnTo>
                    <a:pt x="65" y="0"/>
                  </a:lnTo>
                  <a:lnTo>
                    <a:pt x="106" y="23"/>
                  </a:lnTo>
                  <a:lnTo>
                    <a:pt x="106" y="40"/>
                  </a:lnTo>
                  <a:lnTo>
                    <a:pt x="130" y="48"/>
                  </a:lnTo>
                  <a:lnTo>
                    <a:pt x="121" y="63"/>
                  </a:lnTo>
                  <a:lnTo>
                    <a:pt x="130" y="80"/>
                  </a:lnTo>
                  <a:lnTo>
                    <a:pt x="130" y="103"/>
                  </a:lnTo>
                  <a:lnTo>
                    <a:pt x="130" y="113"/>
                  </a:lnTo>
                  <a:lnTo>
                    <a:pt x="138" y="122"/>
                  </a:lnTo>
                  <a:lnTo>
                    <a:pt x="121" y="137"/>
                  </a:lnTo>
                  <a:lnTo>
                    <a:pt x="90" y="137"/>
                  </a:lnTo>
                  <a:lnTo>
                    <a:pt x="73" y="137"/>
                  </a:lnTo>
                  <a:lnTo>
                    <a:pt x="65" y="113"/>
                  </a:lnTo>
                  <a:lnTo>
                    <a:pt x="56" y="113"/>
                  </a:lnTo>
                  <a:lnTo>
                    <a:pt x="49" y="11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62" name="Freeform 33">
              <a:extLst>
                <a:ext uri="{FF2B5EF4-FFF2-40B4-BE49-F238E27FC236}">
                  <a16:creationId xmlns:a16="http://schemas.microsoft.com/office/drawing/2014/main" id="{8BC57B31-3269-43CE-94E0-06A598F3D7EE}"/>
                </a:ext>
              </a:extLst>
            </p:cNvPr>
            <p:cNvSpPr/>
            <p:nvPr/>
          </p:nvSpPr>
          <p:spPr bwMode="gray">
            <a:xfrm>
              <a:off x="4524375" y="4394200"/>
              <a:ext cx="449263" cy="442913"/>
            </a:xfrm>
            <a:custGeom>
              <a:gdLst>
                <a:gd name="T0" fmla="*/ 194 w 244"/>
                <a:gd name="T1" fmla="*/ 0 h 237"/>
                <a:gd name="T2" fmla="*/ 137 w 244"/>
                <a:gd name="T3" fmla="*/ 0 h 237"/>
                <a:gd name="T4" fmla="*/ 128 w 244"/>
                <a:gd name="T5" fmla="*/ 9 h 237"/>
                <a:gd name="T6" fmla="*/ 103 w 244"/>
                <a:gd name="T7" fmla="*/ 9 h 237"/>
                <a:gd name="T8" fmla="*/ 97 w 244"/>
                <a:gd name="T9" fmla="*/ 0 h 237"/>
                <a:gd name="T10" fmla="*/ 88 w 244"/>
                <a:gd name="T11" fmla="*/ 0 h 237"/>
                <a:gd name="T12" fmla="*/ 80 w 244"/>
                <a:gd name="T13" fmla="*/ 16 h 237"/>
                <a:gd name="T14" fmla="*/ 63 w 244"/>
                <a:gd name="T15" fmla="*/ 74 h 237"/>
                <a:gd name="T16" fmla="*/ 47 w 244"/>
                <a:gd name="T17" fmla="*/ 90 h 237"/>
                <a:gd name="T18" fmla="*/ 40 w 244"/>
                <a:gd name="T19" fmla="*/ 114 h 237"/>
                <a:gd name="T20" fmla="*/ 23 w 244"/>
                <a:gd name="T21" fmla="*/ 122 h 237"/>
                <a:gd name="T22" fmla="*/ 7 w 244"/>
                <a:gd name="T23" fmla="*/ 122 h 237"/>
                <a:gd name="T24" fmla="*/ 0 w 244"/>
                <a:gd name="T25" fmla="*/ 137 h 237"/>
                <a:gd name="T26" fmla="*/ 0 w 244"/>
                <a:gd name="T27" fmla="*/ 146 h 237"/>
                <a:gd name="T28" fmla="*/ 15 w 244"/>
                <a:gd name="T29" fmla="*/ 137 h 237"/>
                <a:gd name="T30" fmla="*/ 47 w 244"/>
                <a:gd name="T31" fmla="*/ 137 h 237"/>
                <a:gd name="T32" fmla="*/ 57 w 244"/>
                <a:gd name="T33" fmla="*/ 137 h 237"/>
                <a:gd name="T34" fmla="*/ 57 w 244"/>
                <a:gd name="T35" fmla="*/ 154 h 237"/>
                <a:gd name="T36" fmla="*/ 72 w 244"/>
                <a:gd name="T37" fmla="*/ 171 h 237"/>
                <a:gd name="T38" fmla="*/ 88 w 244"/>
                <a:gd name="T39" fmla="*/ 162 h 237"/>
                <a:gd name="T40" fmla="*/ 88 w 244"/>
                <a:gd name="T41" fmla="*/ 154 h 237"/>
                <a:gd name="T42" fmla="*/ 103 w 244"/>
                <a:gd name="T43" fmla="*/ 154 h 237"/>
                <a:gd name="T44" fmla="*/ 121 w 244"/>
                <a:gd name="T45" fmla="*/ 162 h 237"/>
                <a:gd name="T46" fmla="*/ 121 w 244"/>
                <a:gd name="T47" fmla="*/ 187 h 237"/>
                <a:gd name="T48" fmla="*/ 128 w 244"/>
                <a:gd name="T49" fmla="*/ 196 h 237"/>
                <a:gd name="T50" fmla="*/ 121 w 244"/>
                <a:gd name="T51" fmla="*/ 202 h 237"/>
                <a:gd name="T52" fmla="*/ 121 w 244"/>
                <a:gd name="T53" fmla="*/ 211 h 237"/>
                <a:gd name="T54" fmla="*/ 144 w 244"/>
                <a:gd name="T55" fmla="*/ 202 h 237"/>
                <a:gd name="T56" fmla="*/ 177 w 244"/>
                <a:gd name="T57" fmla="*/ 219 h 237"/>
                <a:gd name="T58" fmla="*/ 186 w 244"/>
                <a:gd name="T59" fmla="*/ 211 h 237"/>
                <a:gd name="T60" fmla="*/ 209 w 244"/>
                <a:gd name="T61" fmla="*/ 227 h 237"/>
                <a:gd name="T62" fmla="*/ 218 w 244"/>
                <a:gd name="T63" fmla="*/ 236 h 237"/>
                <a:gd name="T64" fmla="*/ 218 w 244"/>
                <a:gd name="T65" fmla="*/ 219 h 237"/>
                <a:gd name="T66" fmla="*/ 209 w 244"/>
                <a:gd name="T67" fmla="*/ 219 h 237"/>
                <a:gd name="T68" fmla="*/ 209 w 244"/>
                <a:gd name="T69" fmla="*/ 211 h 237"/>
                <a:gd name="T70" fmla="*/ 209 w 244"/>
                <a:gd name="T71" fmla="*/ 177 h 237"/>
                <a:gd name="T72" fmla="*/ 209 w 244"/>
                <a:gd name="T73" fmla="*/ 171 h 237"/>
                <a:gd name="T74" fmla="*/ 234 w 244"/>
                <a:gd name="T75" fmla="*/ 171 h 237"/>
                <a:gd name="T76" fmla="*/ 218 w 244"/>
                <a:gd name="T77" fmla="*/ 146 h 237"/>
                <a:gd name="T78" fmla="*/ 218 w 244"/>
                <a:gd name="T79" fmla="*/ 122 h 237"/>
                <a:gd name="T80" fmla="*/ 218 w 244"/>
                <a:gd name="T81" fmla="*/ 106 h 237"/>
                <a:gd name="T82" fmla="*/ 218 w 244"/>
                <a:gd name="T83" fmla="*/ 97 h 237"/>
                <a:gd name="T84" fmla="*/ 209 w 244"/>
                <a:gd name="T85" fmla="*/ 97 h 237"/>
                <a:gd name="T86" fmla="*/ 218 w 244"/>
                <a:gd name="T87" fmla="*/ 81 h 237"/>
                <a:gd name="T88" fmla="*/ 227 w 244"/>
                <a:gd name="T89" fmla="*/ 57 h 237"/>
                <a:gd name="T90" fmla="*/ 234 w 244"/>
                <a:gd name="T91" fmla="*/ 49 h 237"/>
                <a:gd name="T92" fmla="*/ 243 w 244"/>
                <a:gd name="T93" fmla="*/ 34 h 237"/>
                <a:gd name="T94" fmla="*/ 234 w 244"/>
                <a:gd name="T95" fmla="*/ 34 h 237"/>
                <a:gd name="T96" fmla="*/ 234 w 244"/>
                <a:gd name="T97" fmla="*/ 16 h 237"/>
                <a:gd name="T98" fmla="*/ 227 w 244"/>
                <a:gd name="T99" fmla="*/ 9 h 237"/>
                <a:gd name="T100" fmla="*/ 202 w 244"/>
                <a:gd name="T101" fmla="*/ 9 h 237"/>
                <a:gd name="T102" fmla="*/ 194 w 244"/>
                <a:gd name="T103" fmla="*/ 0 h 23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4" h="236">
                  <a:moveTo>
                    <a:pt x="194" y="0"/>
                  </a:moveTo>
                  <a:lnTo>
                    <a:pt x="137" y="0"/>
                  </a:lnTo>
                  <a:lnTo>
                    <a:pt x="128" y="9"/>
                  </a:lnTo>
                  <a:lnTo>
                    <a:pt x="103" y="9"/>
                  </a:lnTo>
                  <a:lnTo>
                    <a:pt x="97" y="0"/>
                  </a:lnTo>
                  <a:lnTo>
                    <a:pt x="88" y="0"/>
                  </a:lnTo>
                  <a:lnTo>
                    <a:pt x="80" y="16"/>
                  </a:lnTo>
                  <a:lnTo>
                    <a:pt x="63" y="74"/>
                  </a:lnTo>
                  <a:lnTo>
                    <a:pt x="47" y="90"/>
                  </a:lnTo>
                  <a:lnTo>
                    <a:pt x="40" y="114"/>
                  </a:lnTo>
                  <a:lnTo>
                    <a:pt x="23" y="122"/>
                  </a:lnTo>
                  <a:lnTo>
                    <a:pt x="7" y="122"/>
                  </a:lnTo>
                  <a:lnTo>
                    <a:pt x="0" y="137"/>
                  </a:lnTo>
                  <a:lnTo>
                    <a:pt x="0" y="146"/>
                  </a:lnTo>
                  <a:lnTo>
                    <a:pt x="15" y="137"/>
                  </a:lnTo>
                  <a:lnTo>
                    <a:pt x="47" y="137"/>
                  </a:lnTo>
                  <a:lnTo>
                    <a:pt x="57" y="137"/>
                  </a:lnTo>
                  <a:lnTo>
                    <a:pt x="57" y="154"/>
                  </a:lnTo>
                  <a:lnTo>
                    <a:pt x="72" y="171"/>
                  </a:lnTo>
                  <a:lnTo>
                    <a:pt x="88" y="162"/>
                  </a:lnTo>
                  <a:lnTo>
                    <a:pt x="88" y="154"/>
                  </a:lnTo>
                  <a:lnTo>
                    <a:pt x="103" y="154"/>
                  </a:lnTo>
                  <a:lnTo>
                    <a:pt x="121" y="162"/>
                  </a:lnTo>
                  <a:lnTo>
                    <a:pt x="121" y="187"/>
                  </a:lnTo>
                  <a:lnTo>
                    <a:pt x="128" y="196"/>
                  </a:lnTo>
                  <a:lnTo>
                    <a:pt x="121" y="202"/>
                  </a:lnTo>
                  <a:lnTo>
                    <a:pt x="121" y="211"/>
                  </a:lnTo>
                  <a:lnTo>
                    <a:pt x="144" y="202"/>
                  </a:lnTo>
                  <a:lnTo>
                    <a:pt x="177" y="219"/>
                  </a:lnTo>
                  <a:lnTo>
                    <a:pt x="186" y="211"/>
                  </a:lnTo>
                  <a:lnTo>
                    <a:pt x="209" y="227"/>
                  </a:lnTo>
                  <a:lnTo>
                    <a:pt x="218" y="236"/>
                  </a:lnTo>
                  <a:lnTo>
                    <a:pt x="218" y="219"/>
                  </a:lnTo>
                  <a:lnTo>
                    <a:pt x="209" y="219"/>
                  </a:lnTo>
                  <a:lnTo>
                    <a:pt x="209" y="211"/>
                  </a:lnTo>
                  <a:lnTo>
                    <a:pt x="209" y="177"/>
                  </a:lnTo>
                  <a:lnTo>
                    <a:pt x="209" y="171"/>
                  </a:lnTo>
                  <a:lnTo>
                    <a:pt x="234" y="171"/>
                  </a:lnTo>
                  <a:lnTo>
                    <a:pt x="218" y="146"/>
                  </a:lnTo>
                  <a:lnTo>
                    <a:pt x="218" y="122"/>
                  </a:lnTo>
                  <a:lnTo>
                    <a:pt x="218" y="106"/>
                  </a:lnTo>
                  <a:lnTo>
                    <a:pt x="218" y="97"/>
                  </a:lnTo>
                  <a:lnTo>
                    <a:pt x="209" y="97"/>
                  </a:lnTo>
                  <a:lnTo>
                    <a:pt x="218" y="81"/>
                  </a:lnTo>
                  <a:lnTo>
                    <a:pt x="227" y="57"/>
                  </a:lnTo>
                  <a:lnTo>
                    <a:pt x="234" y="49"/>
                  </a:lnTo>
                  <a:lnTo>
                    <a:pt x="243" y="34"/>
                  </a:lnTo>
                  <a:lnTo>
                    <a:pt x="234" y="34"/>
                  </a:lnTo>
                  <a:lnTo>
                    <a:pt x="234" y="16"/>
                  </a:lnTo>
                  <a:lnTo>
                    <a:pt x="227" y="9"/>
                  </a:lnTo>
                  <a:lnTo>
                    <a:pt x="202" y="9"/>
                  </a:lnTo>
                  <a:lnTo>
                    <a:pt x="194"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63" name="Freeform 34">
              <a:extLst>
                <a:ext uri="{FF2B5EF4-FFF2-40B4-BE49-F238E27FC236}">
                  <a16:creationId xmlns:a16="http://schemas.microsoft.com/office/drawing/2014/main" id="{2EB9F189-6CEE-4080-A047-3E6BC6F3CB67}"/>
                </a:ext>
              </a:extLst>
            </p:cNvPr>
            <p:cNvSpPr/>
            <p:nvPr/>
          </p:nvSpPr>
          <p:spPr bwMode="gray">
            <a:xfrm>
              <a:off x="4748213" y="4711700"/>
              <a:ext cx="285750" cy="231775"/>
            </a:xfrm>
            <a:custGeom>
              <a:gdLst>
                <a:gd name="T0" fmla="*/ 23 w 154"/>
                <a:gd name="T1" fmla="*/ 31 h 122"/>
                <a:gd name="T2" fmla="*/ 56 w 154"/>
                <a:gd name="T3" fmla="*/ 48 h 122"/>
                <a:gd name="T4" fmla="*/ 65 w 154"/>
                <a:gd name="T5" fmla="*/ 40 h 122"/>
                <a:gd name="T6" fmla="*/ 88 w 154"/>
                <a:gd name="T7" fmla="*/ 56 h 122"/>
                <a:gd name="T8" fmla="*/ 97 w 154"/>
                <a:gd name="T9" fmla="*/ 65 h 122"/>
                <a:gd name="T10" fmla="*/ 97 w 154"/>
                <a:gd name="T11" fmla="*/ 48 h 122"/>
                <a:gd name="T12" fmla="*/ 88 w 154"/>
                <a:gd name="T13" fmla="*/ 48 h 122"/>
                <a:gd name="T14" fmla="*/ 88 w 154"/>
                <a:gd name="T15" fmla="*/ 40 h 122"/>
                <a:gd name="T16" fmla="*/ 88 w 154"/>
                <a:gd name="T17" fmla="*/ 6 h 122"/>
                <a:gd name="T18" fmla="*/ 88 w 154"/>
                <a:gd name="T19" fmla="*/ 0 h 122"/>
                <a:gd name="T20" fmla="*/ 113 w 154"/>
                <a:gd name="T21" fmla="*/ 0 h 122"/>
                <a:gd name="T22" fmla="*/ 122 w 154"/>
                <a:gd name="T23" fmla="*/ 0 h 122"/>
                <a:gd name="T24" fmla="*/ 146 w 154"/>
                <a:gd name="T25" fmla="*/ 16 h 122"/>
                <a:gd name="T26" fmla="*/ 153 w 154"/>
                <a:gd name="T27" fmla="*/ 31 h 122"/>
                <a:gd name="T28" fmla="*/ 146 w 154"/>
                <a:gd name="T29" fmla="*/ 40 h 122"/>
                <a:gd name="T30" fmla="*/ 146 w 154"/>
                <a:gd name="T31" fmla="*/ 48 h 122"/>
                <a:gd name="T32" fmla="*/ 138 w 154"/>
                <a:gd name="T33" fmla="*/ 65 h 122"/>
                <a:gd name="T34" fmla="*/ 146 w 154"/>
                <a:gd name="T35" fmla="*/ 72 h 122"/>
                <a:gd name="T36" fmla="*/ 106 w 154"/>
                <a:gd name="T37" fmla="*/ 88 h 122"/>
                <a:gd name="T38" fmla="*/ 106 w 154"/>
                <a:gd name="T39" fmla="*/ 97 h 122"/>
                <a:gd name="T40" fmla="*/ 88 w 154"/>
                <a:gd name="T41" fmla="*/ 97 h 122"/>
                <a:gd name="T42" fmla="*/ 88 w 154"/>
                <a:gd name="T43" fmla="*/ 105 h 122"/>
                <a:gd name="T44" fmla="*/ 65 w 154"/>
                <a:gd name="T45" fmla="*/ 121 h 122"/>
                <a:gd name="T46" fmla="*/ 41 w 154"/>
                <a:gd name="T47" fmla="*/ 121 h 122"/>
                <a:gd name="T48" fmla="*/ 23 w 154"/>
                <a:gd name="T49" fmla="*/ 112 h 122"/>
                <a:gd name="T50" fmla="*/ 16 w 154"/>
                <a:gd name="T51" fmla="*/ 121 h 122"/>
                <a:gd name="T52" fmla="*/ 0 w 154"/>
                <a:gd name="T53" fmla="*/ 105 h 122"/>
                <a:gd name="T54" fmla="*/ 0 w 154"/>
                <a:gd name="T55" fmla="*/ 65 h 122"/>
                <a:gd name="T56" fmla="*/ 31 w 154"/>
                <a:gd name="T57" fmla="*/ 56 h 122"/>
                <a:gd name="T58" fmla="*/ 23 w 154"/>
                <a:gd name="T59" fmla="*/ 31 h 12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 h="122">
                  <a:moveTo>
                    <a:pt x="23" y="31"/>
                  </a:moveTo>
                  <a:lnTo>
                    <a:pt x="56" y="48"/>
                  </a:lnTo>
                  <a:lnTo>
                    <a:pt x="65" y="40"/>
                  </a:lnTo>
                  <a:lnTo>
                    <a:pt x="88" y="56"/>
                  </a:lnTo>
                  <a:lnTo>
                    <a:pt x="97" y="65"/>
                  </a:lnTo>
                  <a:lnTo>
                    <a:pt x="97" y="48"/>
                  </a:lnTo>
                  <a:lnTo>
                    <a:pt x="88" y="48"/>
                  </a:lnTo>
                  <a:lnTo>
                    <a:pt x="88" y="40"/>
                  </a:lnTo>
                  <a:lnTo>
                    <a:pt x="88" y="6"/>
                  </a:lnTo>
                  <a:lnTo>
                    <a:pt x="88" y="0"/>
                  </a:lnTo>
                  <a:lnTo>
                    <a:pt x="113" y="0"/>
                  </a:lnTo>
                  <a:lnTo>
                    <a:pt x="122" y="0"/>
                  </a:lnTo>
                  <a:lnTo>
                    <a:pt x="146" y="16"/>
                  </a:lnTo>
                  <a:lnTo>
                    <a:pt x="153" y="31"/>
                  </a:lnTo>
                  <a:lnTo>
                    <a:pt x="146" y="40"/>
                  </a:lnTo>
                  <a:lnTo>
                    <a:pt x="146" y="48"/>
                  </a:lnTo>
                  <a:lnTo>
                    <a:pt x="138" y="65"/>
                  </a:lnTo>
                  <a:lnTo>
                    <a:pt x="146" y="72"/>
                  </a:lnTo>
                  <a:lnTo>
                    <a:pt x="106" y="88"/>
                  </a:lnTo>
                  <a:lnTo>
                    <a:pt x="106" y="97"/>
                  </a:lnTo>
                  <a:lnTo>
                    <a:pt x="88" y="97"/>
                  </a:lnTo>
                  <a:lnTo>
                    <a:pt x="88" y="105"/>
                  </a:lnTo>
                  <a:lnTo>
                    <a:pt x="65" y="121"/>
                  </a:lnTo>
                  <a:lnTo>
                    <a:pt x="41" y="121"/>
                  </a:lnTo>
                  <a:lnTo>
                    <a:pt x="23" y="112"/>
                  </a:lnTo>
                  <a:lnTo>
                    <a:pt x="16" y="121"/>
                  </a:lnTo>
                  <a:lnTo>
                    <a:pt x="0" y="105"/>
                  </a:lnTo>
                  <a:lnTo>
                    <a:pt x="0" y="65"/>
                  </a:lnTo>
                  <a:lnTo>
                    <a:pt x="31" y="56"/>
                  </a:lnTo>
                  <a:lnTo>
                    <a:pt x="23" y="3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64" name="Freeform 35">
              <a:extLst>
                <a:ext uri="{FF2B5EF4-FFF2-40B4-BE49-F238E27FC236}">
                  <a16:creationId xmlns:a16="http://schemas.microsoft.com/office/drawing/2014/main" id="{9B257686-701F-4809-800E-88D696B68022}"/>
                </a:ext>
              </a:extLst>
            </p:cNvPr>
            <p:cNvSpPr/>
            <p:nvPr/>
          </p:nvSpPr>
          <p:spPr bwMode="gray">
            <a:xfrm>
              <a:off x="5003800" y="4745038"/>
              <a:ext cx="74613" cy="180975"/>
            </a:xfrm>
            <a:custGeom>
              <a:gdLst>
                <a:gd name="T0" fmla="*/ 8 w 41"/>
                <a:gd name="T1" fmla="*/ 56 h 97"/>
                <a:gd name="T2" fmla="*/ 0 w 41"/>
                <a:gd name="T3" fmla="*/ 49 h 97"/>
                <a:gd name="T4" fmla="*/ 8 w 41"/>
                <a:gd name="T5" fmla="*/ 32 h 97"/>
                <a:gd name="T6" fmla="*/ 8 w 41"/>
                <a:gd name="T7" fmla="*/ 24 h 97"/>
                <a:gd name="T8" fmla="*/ 15 w 41"/>
                <a:gd name="T9" fmla="*/ 15 h 97"/>
                <a:gd name="T10" fmla="*/ 8 w 41"/>
                <a:gd name="T11" fmla="*/ 0 h 97"/>
                <a:gd name="T12" fmla="*/ 15 w 41"/>
                <a:gd name="T13" fmla="*/ 0 h 97"/>
                <a:gd name="T14" fmla="*/ 24 w 41"/>
                <a:gd name="T15" fmla="*/ 0 h 97"/>
                <a:gd name="T16" fmla="*/ 32 w 41"/>
                <a:gd name="T17" fmla="*/ 24 h 97"/>
                <a:gd name="T18" fmla="*/ 24 w 41"/>
                <a:gd name="T19" fmla="*/ 32 h 97"/>
                <a:gd name="T20" fmla="*/ 32 w 41"/>
                <a:gd name="T21" fmla="*/ 49 h 97"/>
                <a:gd name="T22" fmla="*/ 40 w 41"/>
                <a:gd name="T23" fmla="*/ 64 h 97"/>
                <a:gd name="T24" fmla="*/ 40 w 41"/>
                <a:gd name="T25" fmla="*/ 81 h 97"/>
                <a:gd name="T26" fmla="*/ 32 w 41"/>
                <a:gd name="T27" fmla="*/ 96 h 97"/>
                <a:gd name="T28" fmla="*/ 24 w 41"/>
                <a:gd name="T29" fmla="*/ 81 h 97"/>
                <a:gd name="T30" fmla="*/ 24 w 41"/>
                <a:gd name="T31" fmla="*/ 64 h 97"/>
                <a:gd name="T32" fmla="*/ 15 w 41"/>
                <a:gd name="T33" fmla="*/ 64 h 97"/>
                <a:gd name="T34" fmla="*/ 8 w 41"/>
                <a:gd name="T35" fmla="*/ 56 h 9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97">
                  <a:moveTo>
                    <a:pt x="8" y="56"/>
                  </a:moveTo>
                  <a:lnTo>
                    <a:pt x="0" y="49"/>
                  </a:lnTo>
                  <a:lnTo>
                    <a:pt x="8" y="32"/>
                  </a:lnTo>
                  <a:lnTo>
                    <a:pt x="8" y="24"/>
                  </a:lnTo>
                  <a:lnTo>
                    <a:pt x="15" y="15"/>
                  </a:lnTo>
                  <a:lnTo>
                    <a:pt x="8" y="0"/>
                  </a:lnTo>
                  <a:lnTo>
                    <a:pt x="15" y="0"/>
                  </a:lnTo>
                  <a:lnTo>
                    <a:pt x="24" y="0"/>
                  </a:lnTo>
                  <a:lnTo>
                    <a:pt x="32" y="24"/>
                  </a:lnTo>
                  <a:lnTo>
                    <a:pt x="24" y="32"/>
                  </a:lnTo>
                  <a:lnTo>
                    <a:pt x="32" y="49"/>
                  </a:lnTo>
                  <a:lnTo>
                    <a:pt x="40" y="64"/>
                  </a:lnTo>
                  <a:lnTo>
                    <a:pt x="40" y="81"/>
                  </a:lnTo>
                  <a:lnTo>
                    <a:pt x="32" y="96"/>
                  </a:lnTo>
                  <a:lnTo>
                    <a:pt x="24" y="81"/>
                  </a:lnTo>
                  <a:lnTo>
                    <a:pt x="24" y="64"/>
                  </a:lnTo>
                  <a:lnTo>
                    <a:pt x="15" y="64"/>
                  </a:lnTo>
                  <a:lnTo>
                    <a:pt x="8" y="5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65" name="Freeform 36">
              <a:extLst>
                <a:ext uri="{FF2B5EF4-FFF2-40B4-BE49-F238E27FC236}">
                  <a16:creationId xmlns:a16="http://schemas.microsoft.com/office/drawing/2014/main" id="{7D3357CD-FA44-4D60-9166-E8D76FC385C8}"/>
                </a:ext>
              </a:extLst>
            </p:cNvPr>
            <p:cNvSpPr/>
            <p:nvPr/>
          </p:nvSpPr>
          <p:spPr bwMode="gray">
            <a:xfrm>
              <a:off x="4538663" y="4165600"/>
              <a:ext cx="61912" cy="47625"/>
            </a:xfrm>
            <a:custGeom>
              <a:gdLst>
                <a:gd name="T0" fmla="*/ 0 w 34"/>
                <a:gd name="T1" fmla="*/ 10 h 26"/>
                <a:gd name="T2" fmla="*/ 16 w 34"/>
                <a:gd name="T3" fmla="*/ 25 h 26"/>
                <a:gd name="T4" fmla="*/ 25 w 34"/>
                <a:gd name="T5" fmla="*/ 17 h 26"/>
                <a:gd name="T6" fmla="*/ 33 w 34"/>
                <a:gd name="T7" fmla="*/ 17 h 26"/>
                <a:gd name="T8" fmla="*/ 16 w 34"/>
                <a:gd name="T9" fmla="*/ 10 h 26"/>
                <a:gd name="T10" fmla="*/ 8 w 34"/>
                <a:gd name="T11" fmla="*/ 0 h 26"/>
                <a:gd name="T12" fmla="*/ 0 w 34"/>
                <a:gd name="T13" fmla="*/ 10 h 26"/>
              </a:gdLst>
              <a:cxnLst>
                <a:cxn ang="0">
                  <a:pos x="T0" y="T1"/>
                </a:cxn>
                <a:cxn ang="0">
                  <a:pos x="T2" y="T3"/>
                </a:cxn>
                <a:cxn ang="0">
                  <a:pos x="T4" y="T5"/>
                </a:cxn>
                <a:cxn ang="0">
                  <a:pos x="T6" y="T7"/>
                </a:cxn>
                <a:cxn ang="0">
                  <a:pos x="T8" y="T9"/>
                </a:cxn>
                <a:cxn ang="0">
                  <a:pos x="T10" y="T11"/>
                </a:cxn>
                <a:cxn ang="0">
                  <a:pos x="T12" y="T13"/>
                </a:cxn>
              </a:cxnLst>
              <a:rect l="0" t="0" r="r" b="b"/>
              <a:pathLst>
                <a:path w="34" h="26">
                  <a:moveTo>
                    <a:pt x="0" y="10"/>
                  </a:moveTo>
                  <a:lnTo>
                    <a:pt x="16" y="25"/>
                  </a:lnTo>
                  <a:lnTo>
                    <a:pt x="25" y="17"/>
                  </a:lnTo>
                  <a:lnTo>
                    <a:pt x="33" y="17"/>
                  </a:lnTo>
                  <a:lnTo>
                    <a:pt x="16" y="10"/>
                  </a:lnTo>
                  <a:lnTo>
                    <a:pt x="8" y="0"/>
                  </a:lnTo>
                  <a:lnTo>
                    <a:pt x="0" y="1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66" name="Freeform 37">
              <a:extLst>
                <a:ext uri="{FF2B5EF4-FFF2-40B4-BE49-F238E27FC236}">
                  <a16:creationId xmlns:a16="http://schemas.microsoft.com/office/drawing/2014/main" id="{8C69C0F7-55A7-4990-83AE-E4B296681AB8}"/>
                </a:ext>
              </a:extLst>
            </p:cNvPr>
            <p:cNvSpPr/>
            <p:nvPr/>
          </p:nvSpPr>
          <p:spPr bwMode="gray">
            <a:xfrm>
              <a:off x="4538663" y="4165600"/>
              <a:ext cx="61912" cy="47625"/>
            </a:xfrm>
            <a:custGeom>
              <a:gdLst>
                <a:gd name="T0" fmla="*/ 0 w 34"/>
                <a:gd name="T1" fmla="*/ 10 h 26"/>
                <a:gd name="T2" fmla="*/ 16 w 34"/>
                <a:gd name="T3" fmla="*/ 25 h 26"/>
                <a:gd name="T4" fmla="*/ 25 w 34"/>
                <a:gd name="T5" fmla="*/ 17 h 26"/>
                <a:gd name="T6" fmla="*/ 33 w 34"/>
                <a:gd name="T7" fmla="*/ 17 h 26"/>
                <a:gd name="T8" fmla="*/ 16 w 34"/>
                <a:gd name="T9" fmla="*/ 10 h 26"/>
                <a:gd name="T10" fmla="*/ 8 w 34"/>
                <a:gd name="T11" fmla="*/ 0 h 26"/>
                <a:gd name="T12" fmla="*/ 0 w 34"/>
                <a:gd name="T13" fmla="*/ 10 h 26"/>
              </a:gdLst>
              <a:cxnLst>
                <a:cxn ang="0">
                  <a:pos x="T0" y="T1"/>
                </a:cxn>
                <a:cxn ang="0">
                  <a:pos x="T2" y="T3"/>
                </a:cxn>
                <a:cxn ang="0">
                  <a:pos x="T4" y="T5"/>
                </a:cxn>
                <a:cxn ang="0">
                  <a:pos x="T6" y="T7"/>
                </a:cxn>
                <a:cxn ang="0">
                  <a:pos x="T8" y="T9"/>
                </a:cxn>
                <a:cxn ang="0">
                  <a:pos x="T10" y="T11"/>
                </a:cxn>
                <a:cxn ang="0">
                  <a:pos x="T12" y="T13"/>
                </a:cxn>
              </a:cxnLst>
              <a:rect l="0" t="0" r="r" b="b"/>
              <a:pathLst>
                <a:path w="34" h="26">
                  <a:moveTo>
                    <a:pt x="0" y="10"/>
                  </a:moveTo>
                  <a:lnTo>
                    <a:pt x="16" y="25"/>
                  </a:lnTo>
                  <a:lnTo>
                    <a:pt x="25" y="17"/>
                  </a:lnTo>
                  <a:lnTo>
                    <a:pt x="33" y="17"/>
                  </a:lnTo>
                  <a:lnTo>
                    <a:pt x="16" y="10"/>
                  </a:lnTo>
                  <a:lnTo>
                    <a:pt x="8" y="0"/>
                  </a:lnTo>
                  <a:lnTo>
                    <a:pt x="0" y="1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67" name="Line 38">
              <a:extLst>
                <a:ext uri="{FF2B5EF4-FFF2-40B4-BE49-F238E27FC236}">
                  <a16:creationId xmlns:a16="http://schemas.microsoft.com/office/drawing/2014/main" id="{C7DDBC4C-E574-4528-91B8-6384F8640B30}"/>
                </a:ext>
              </a:extLst>
            </p:cNvPr>
            <p:cNvSpPr>
              <a:spLocks noChangeShapeType="1"/>
            </p:cNvSpPr>
            <p:nvPr/>
          </p:nvSpPr>
          <p:spPr bwMode="gray">
            <a:xfrm>
              <a:off x="493713" y="3998913"/>
              <a:ext cx="14287" cy="0"/>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eaLnBrk="1" hangingPunct="1">
                <a:defRPr/>
              </a:pPr>
              <a:endParaRPr lang="en-US" sz="1155"/>
            </a:p>
          </p:txBody>
        </p:sp>
        <p:sp>
          <p:nvSpPr>
            <p:cNvPr id="368" name="Line 39">
              <a:extLst>
                <a:ext uri="{FF2B5EF4-FFF2-40B4-BE49-F238E27FC236}">
                  <a16:creationId xmlns:a16="http://schemas.microsoft.com/office/drawing/2014/main" id="{AE40F223-4B9F-4EF5-92F3-0F4746575AA5}"/>
                </a:ext>
              </a:extLst>
            </p:cNvPr>
            <p:cNvSpPr>
              <a:spLocks noChangeShapeType="1"/>
            </p:cNvSpPr>
            <p:nvPr/>
          </p:nvSpPr>
          <p:spPr bwMode="gray">
            <a:xfrm flipH="1">
              <a:off x="4852988" y="3516313"/>
              <a:ext cx="0" cy="14287"/>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eaLnBrk="1" hangingPunct="1">
                <a:defRPr/>
              </a:pPr>
              <a:endParaRPr lang="en-US" sz="1155"/>
            </a:p>
          </p:txBody>
        </p:sp>
        <p:sp>
          <p:nvSpPr>
            <p:cNvPr id="369" name="Line 40">
              <a:extLst>
                <a:ext uri="{FF2B5EF4-FFF2-40B4-BE49-F238E27FC236}">
                  <a16:creationId xmlns:a16="http://schemas.microsoft.com/office/drawing/2014/main" id="{047DFA4A-6202-4027-82F1-0D0B18105A3B}"/>
                </a:ext>
              </a:extLst>
            </p:cNvPr>
            <p:cNvSpPr>
              <a:spLocks noChangeShapeType="1"/>
            </p:cNvSpPr>
            <p:nvPr/>
          </p:nvSpPr>
          <p:spPr bwMode="gray">
            <a:xfrm flipV="1">
              <a:off x="2432050" y="3603625"/>
              <a:ext cx="12700" cy="17463"/>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eaLnBrk="1" hangingPunct="1">
                <a:defRPr/>
              </a:pPr>
              <a:endParaRPr lang="en-US" sz="1155"/>
            </a:p>
          </p:txBody>
        </p:sp>
        <p:sp>
          <p:nvSpPr>
            <p:cNvPr id="370" name="Freeform 41">
              <a:extLst>
                <a:ext uri="{FF2B5EF4-FFF2-40B4-BE49-F238E27FC236}">
                  <a16:creationId xmlns:a16="http://schemas.microsoft.com/office/drawing/2014/main" id="{65DCFEE5-4330-44F1-AC8C-083190A57761}"/>
                </a:ext>
              </a:extLst>
            </p:cNvPr>
            <p:cNvSpPr/>
            <p:nvPr/>
          </p:nvSpPr>
          <p:spPr bwMode="gray">
            <a:xfrm>
              <a:off x="4883150" y="3225800"/>
              <a:ext cx="333375" cy="215900"/>
            </a:xfrm>
            <a:custGeom>
              <a:gdLst>
                <a:gd name="T0" fmla="*/ 114 w 180"/>
                <a:gd name="T1" fmla="*/ 41 h 114"/>
                <a:gd name="T2" fmla="*/ 105 w 180"/>
                <a:gd name="T3" fmla="*/ 41 h 114"/>
                <a:gd name="T4" fmla="*/ 89 w 180"/>
                <a:gd name="T5" fmla="*/ 32 h 114"/>
                <a:gd name="T6" fmla="*/ 130 w 180"/>
                <a:gd name="T7" fmla="*/ 8 h 114"/>
                <a:gd name="T8" fmla="*/ 145 w 180"/>
                <a:gd name="T9" fmla="*/ 0 h 114"/>
                <a:gd name="T10" fmla="*/ 154 w 180"/>
                <a:gd name="T11" fmla="*/ 8 h 114"/>
                <a:gd name="T12" fmla="*/ 130 w 180"/>
                <a:gd name="T13" fmla="*/ 16 h 114"/>
                <a:gd name="T14" fmla="*/ 139 w 180"/>
                <a:gd name="T15" fmla="*/ 23 h 114"/>
                <a:gd name="T16" fmla="*/ 120 w 180"/>
                <a:gd name="T17" fmla="*/ 41 h 114"/>
                <a:gd name="T18" fmla="*/ 114 w 180"/>
                <a:gd name="T19" fmla="*/ 41 h 114"/>
                <a:gd name="T20" fmla="*/ 120 w 180"/>
                <a:gd name="T21" fmla="*/ 41 h 114"/>
                <a:gd name="T22" fmla="*/ 179 w 180"/>
                <a:gd name="T23" fmla="*/ 88 h 114"/>
                <a:gd name="T24" fmla="*/ 179 w 180"/>
                <a:gd name="T25" fmla="*/ 97 h 114"/>
                <a:gd name="T26" fmla="*/ 179 w 180"/>
                <a:gd name="T27" fmla="*/ 105 h 114"/>
                <a:gd name="T28" fmla="*/ 154 w 180"/>
                <a:gd name="T29" fmla="*/ 113 h 114"/>
                <a:gd name="T30" fmla="*/ 120 w 180"/>
                <a:gd name="T31" fmla="*/ 113 h 114"/>
                <a:gd name="T32" fmla="*/ 97 w 180"/>
                <a:gd name="T33" fmla="*/ 97 h 114"/>
                <a:gd name="T34" fmla="*/ 73 w 180"/>
                <a:gd name="T35" fmla="*/ 97 h 114"/>
                <a:gd name="T36" fmla="*/ 49 w 180"/>
                <a:gd name="T37" fmla="*/ 113 h 114"/>
                <a:gd name="T38" fmla="*/ 33 w 180"/>
                <a:gd name="T39" fmla="*/ 113 h 114"/>
                <a:gd name="T40" fmla="*/ 15 w 180"/>
                <a:gd name="T41" fmla="*/ 113 h 114"/>
                <a:gd name="T42" fmla="*/ 8 w 180"/>
                <a:gd name="T43" fmla="*/ 97 h 114"/>
                <a:gd name="T44" fmla="*/ 0 w 180"/>
                <a:gd name="T45" fmla="*/ 88 h 114"/>
                <a:gd name="T46" fmla="*/ 8 w 180"/>
                <a:gd name="T47" fmla="*/ 73 h 114"/>
                <a:gd name="T48" fmla="*/ 15 w 180"/>
                <a:gd name="T49" fmla="*/ 73 h 114"/>
                <a:gd name="T50" fmla="*/ 15 w 180"/>
                <a:gd name="T51" fmla="*/ 63 h 114"/>
                <a:gd name="T52" fmla="*/ 15 w 180"/>
                <a:gd name="T53" fmla="*/ 57 h 114"/>
                <a:gd name="T54" fmla="*/ 24 w 180"/>
                <a:gd name="T55" fmla="*/ 48 h 114"/>
                <a:gd name="T56" fmla="*/ 24 w 180"/>
                <a:gd name="T57" fmla="*/ 41 h 114"/>
                <a:gd name="T58" fmla="*/ 24 w 180"/>
                <a:gd name="T59" fmla="*/ 32 h 114"/>
                <a:gd name="T60" fmla="*/ 33 w 180"/>
                <a:gd name="T61" fmla="*/ 32 h 114"/>
                <a:gd name="T62" fmla="*/ 40 w 180"/>
                <a:gd name="T63" fmla="*/ 16 h 114"/>
                <a:gd name="T64" fmla="*/ 55 w 180"/>
                <a:gd name="T65" fmla="*/ 16 h 114"/>
                <a:gd name="T66" fmla="*/ 55 w 180"/>
                <a:gd name="T67" fmla="*/ 23 h 114"/>
                <a:gd name="T68" fmla="*/ 80 w 180"/>
                <a:gd name="T69" fmla="*/ 32 h 114"/>
                <a:gd name="T70" fmla="*/ 65 w 180"/>
                <a:gd name="T71" fmla="*/ 41 h 114"/>
                <a:gd name="T72" fmla="*/ 73 w 180"/>
                <a:gd name="T73" fmla="*/ 48 h 114"/>
                <a:gd name="T74" fmla="*/ 73 w 180"/>
                <a:gd name="T75" fmla="*/ 57 h 114"/>
                <a:gd name="T76" fmla="*/ 80 w 180"/>
                <a:gd name="T77" fmla="*/ 57 h 114"/>
                <a:gd name="T78" fmla="*/ 105 w 180"/>
                <a:gd name="T79" fmla="*/ 41 h 114"/>
                <a:gd name="T80" fmla="*/ 114 w 180"/>
                <a:gd name="T81" fmla="*/ 41 h 1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0" h="114">
                  <a:moveTo>
                    <a:pt x="114" y="41"/>
                  </a:moveTo>
                  <a:lnTo>
                    <a:pt x="105" y="41"/>
                  </a:lnTo>
                  <a:lnTo>
                    <a:pt x="89" y="32"/>
                  </a:lnTo>
                  <a:lnTo>
                    <a:pt x="130" y="8"/>
                  </a:lnTo>
                  <a:lnTo>
                    <a:pt x="145" y="0"/>
                  </a:lnTo>
                  <a:lnTo>
                    <a:pt x="154" y="8"/>
                  </a:lnTo>
                  <a:lnTo>
                    <a:pt x="130" y="16"/>
                  </a:lnTo>
                  <a:lnTo>
                    <a:pt x="139" y="23"/>
                  </a:lnTo>
                  <a:lnTo>
                    <a:pt x="120" y="41"/>
                  </a:lnTo>
                  <a:lnTo>
                    <a:pt x="114" y="41"/>
                  </a:lnTo>
                  <a:lnTo>
                    <a:pt x="120" y="41"/>
                  </a:lnTo>
                  <a:lnTo>
                    <a:pt x="179" y="88"/>
                  </a:lnTo>
                  <a:lnTo>
                    <a:pt x="179" y="97"/>
                  </a:lnTo>
                  <a:lnTo>
                    <a:pt x="179" y="105"/>
                  </a:lnTo>
                  <a:lnTo>
                    <a:pt x="154" y="113"/>
                  </a:lnTo>
                  <a:lnTo>
                    <a:pt x="120" y="113"/>
                  </a:lnTo>
                  <a:lnTo>
                    <a:pt x="97" y="97"/>
                  </a:lnTo>
                  <a:lnTo>
                    <a:pt x="73" y="97"/>
                  </a:lnTo>
                  <a:lnTo>
                    <a:pt x="49" y="113"/>
                  </a:lnTo>
                  <a:lnTo>
                    <a:pt x="33" y="113"/>
                  </a:lnTo>
                  <a:lnTo>
                    <a:pt x="15" y="113"/>
                  </a:lnTo>
                  <a:lnTo>
                    <a:pt x="8" y="97"/>
                  </a:lnTo>
                  <a:lnTo>
                    <a:pt x="0" y="88"/>
                  </a:lnTo>
                  <a:lnTo>
                    <a:pt x="8" y="73"/>
                  </a:lnTo>
                  <a:lnTo>
                    <a:pt x="15" y="73"/>
                  </a:lnTo>
                  <a:lnTo>
                    <a:pt x="15" y="63"/>
                  </a:lnTo>
                  <a:lnTo>
                    <a:pt x="15" y="57"/>
                  </a:lnTo>
                  <a:lnTo>
                    <a:pt x="24" y="48"/>
                  </a:lnTo>
                  <a:lnTo>
                    <a:pt x="24" y="41"/>
                  </a:lnTo>
                  <a:lnTo>
                    <a:pt x="24" y="32"/>
                  </a:lnTo>
                  <a:lnTo>
                    <a:pt x="33" y="32"/>
                  </a:lnTo>
                  <a:lnTo>
                    <a:pt x="40" y="16"/>
                  </a:lnTo>
                  <a:lnTo>
                    <a:pt x="55" y="16"/>
                  </a:lnTo>
                  <a:lnTo>
                    <a:pt x="55" y="23"/>
                  </a:lnTo>
                  <a:lnTo>
                    <a:pt x="80" y="32"/>
                  </a:lnTo>
                  <a:lnTo>
                    <a:pt x="65" y="41"/>
                  </a:lnTo>
                  <a:lnTo>
                    <a:pt x="73" y="48"/>
                  </a:lnTo>
                  <a:lnTo>
                    <a:pt x="73" y="57"/>
                  </a:lnTo>
                  <a:lnTo>
                    <a:pt x="80" y="57"/>
                  </a:lnTo>
                  <a:lnTo>
                    <a:pt x="105" y="41"/>
                  </a:lnTo>
                  <a:lnTo>
                    <a:pt x="114" y="4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71" name="Freeform 42">
              <a:extLst>
                <a:ext uri="{FF2B5EF4-FFF2-40B4-BE49-F238E27FC236}">
                  <a16:creationId xmlns:a16="http://schemas.microsoft.com/office/drawing/2014/main" id="{1F6A8D01-AD97-4D70-8D44-A9AACA5F05FE}"/>
                </a:ext>
              </a:extLst>
            </p:cNvPr>
            <p:cNvSpPr/>
            <p:nvPr/>
          </p:nvSpPr>
          <p:spPr bwMode="gray">
            <a:xfrm>
              <a:off x="4883150" y="3225800"/>
              <a:ext cx="328613" cy="215900"/>
            </a:xfrm>
            <a:custGeom>
              <a:gdLst>
                <a:gd name="T0" fmla="*/ 105 w 179"/>
                <a:gd name="T1" fmla="*/ 41 h 113"/>
                <a:gd name="T2" fmla="*/ 89 w 179"/>
                <a:gd name="T3" fmla="*/ 32 h 113"/>
                <a:gd name="T4" fmla="*/ 130 w 179"/>
                <a:gd name="T5" fmla="*/ 8 h 113"/>
                <a:gd name="T6" fmla="*/ 145 w 179"/>
                <a:gd name="T7" fmla="*/ 0 h 113"/>
                <a:gd name="T8" fmla="*/ 154 w 179"/>
                <a:gd name="T9" fmla="*/ 8 h 113"/>
                <a:gd name="T10" fmla="*/ 130 w 179"/>
                <a:gd name="T11" fmla="*/ 16 h 113"/>
                <a:gd name="T12" fmla="*/ 139 w 179"/>
                <a:gd name="T13" fmla="*/ 23 h 113"/>
                <a:gd name="T14" fmla="*/ 120 w 179"/>
                <a:gd name="T15" fmla="*/ 41 h 113"/>
                <a:gd name="T16" fmla="*/ 120 w 179"/>
                <a:gd name="T17" fmla="*/ 41 h 113"/>
                <a:gd name="T18" fmla="*/ 179 w 179"/>
                <a:gd name="T19" fmla="*/ 88 h 113"/>
                <a:gd name="T20" fmla="*/ 179 w 179"/>
                <a:gd name="T21" fmla="*/ 97 h 113"/>
                <a:gd name="T22" fmla="*/ 179 w 179"/>
                <a:gd name="T23" fmla="*/ 105 h 113"/>
                <a:gd name="T24" fmla="*/ 154 w 179"/>
                <a:gd name="T25" fmla="*/ 113 h 113"/>
                <a:gd name="T26" fmla="*/ 120 w 179"/>
                <a:gd name="T27" fmla="*/ 113 h 113"/>
                <a:gd name="T28" fmla="*/ 97 w 179"/>
                <a:gd name="T29" fmla="*/ 97 h 113"/>
                <a:gd name="T30" fmla="*/ 73 w 179"/>
                <a:gd name="T31" fmla="*/ 97 h 113"/>
                <a:gd name="T32" fmla="*/ 49 w 179"/>
                <a:gd name="T33" fmla="*/ 113 h 113"/>
                <a:gd name="T34" fmla="*/ 33 w 179"/>
                <a:gd name="T35" fmla="*/ 113 h 113"/>
                <a:gd name="T36" fmla="*/ 15 w 179"/>
                <a:gd name="T37" fmla="*/ 113 h 113"/>
                <a:gd name="T38" fmla="*/ 8 w 179"/>
                <a:gd name="T39" fmla="*/ 97 h 113"/>
                <a:gd name="T40" fmla="*/ 0 w 179"/>
                <a:gd name="T41" fmla="*/ 88 h 113"/>
                <a:gd name="T42" fmla="*/ 8 w 179"/>
                <a:gd name="T43" fmla="*/ 73 h 113"/>
                <a:gd name="T44" fmla="*/ 15 w 179"/>
                <a:gd name="T45" fmla="*/ 73 h 113"/>
                <a:gd name="T46" fmla="*/ 15 w 179"/>
                <a:gd name="T47" fmla="*/ 63 h 113"/>
                <a:gd name="T48" fmla="*/ 15 w 179"/>
                <a:gd name="T49" fmla="*/ 57 h 113"/>
                <a:gd name="T50" fmla="*/ 24 w 179"/>
                <a:gd name="T51" fmla="*/ 48 h 113"/>
                <a:gd name="T52" fmla="*/ 24 w 179"/>
                <a:gd name="T53" fmla="*/ 41 h 113"/>
                <a:gd name="T54" fmla="*/ 24 w 179"/>
                <a:gd name="T55" fmla="*/ 32 h 113"/>
                <a:gd name="T56" fmla="*/ 33 w 179"/>
                <a:gd name="T57" fmla="*/ 32 h 113"/>
                <a:gd name="T58" fmla="*/ 40 w 179"/>
                <a:gd name="T59" fmla="*/ 16 h 113"/>
                <a:gd name="T60" fmla="*/ 55 w 179"/>
                <a:gd name="T61" fmla="*/ 16 h 113"/>
                <a:gd name="T62" fmla="*/ 55 w 179"/>
                <a:gd name="T63" fmla="*/ 23 h 113"/>
                <a:gd name="T64" fmla="*/ 80 w 179"/>
                <a:gd name="T65" fmla="*/ 32 h 113"/>
                <a:gd name="T66" fmla="*/ 65 w 179"/>
                <a:gd name="T67" fmla="*/ 41 h 113"/>
                <a:gd name="T68" fmla="*/ 73 w 179"/>
                <a:gd name="T69" fmla="*/ 48 h 113"/>
                <a:gd name="T70" fmla="*/ 73 w 179"/>
                <a:gd name="T71" fmla="*/ 57 h 113"/>
                <a:gd name="T72" fmla="*/ 80 w 179"/>
                <a:gd name="T73" fmla="*/ 57 h 113"/>
                <a:gd name="T74" fmla="*/ 105 w 179"/>
                <a:gd name="T75" fmla="*/ 41 h 11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9" h="113">
                  <a:moveTo>
                    <a:pt x="105" y="41"/>
                  </a:moveTo>
                  <a:lnTo>
                    <a:pt x="89" y="32"/>
                  </a:lnTo>
                  <a:lnTo>
                    <a:pt x="130" y="8"/>
                  </a:lnTo>
                  <a:lnTo>
                    <a:pt x="145" y="0"/>
                  </a:lnTo>
                  <a:lnTo>
                    <a:pt x="154" y="8"/>
                  </a:lnTo>
                  <a:lnTo>
                    <a:pt x="130" y="16"/>
                  </a:lnTo>
                  <a:lnTo>
                    <a:pt x="139" y="23"/>
                  </a:lnTo>
                  <a:lnTo>
                    <a:pt x="120" y="41"/>
                  </a:lnTo>
                  <a:lnTo>
                    <a:pt x="120" y="41"/>
                  </a:lnTo>
                  <a:lnTo>
                    <a:pt x="179" y="88"/>
                  </a:lnTo>
                  <a:lnTo>
                    <a:pt x="179" y="97"/>
                  </a:lnTo>
                  <a:lnTo>
                    <a:pt x="179" y="105"/>
                  </a:lnTo>
                  <a:lnTo>
                    <a:pt x="154" y="113"/>
                  </a:lnTo>
                  <a:lnTo>
                    <a:pt x="120" y="113"/>
                  </a:lnTo>
                  <a:lnTo>
                    <a:pt x="97" y="97"/>
                  </a:lnTo>
                  <a:lnTo>
                    <a:pt x="73" y="97"/>
                  </a:lnTo>
                  <a:lnTo>
                    <a:pt x="49" y="113"/>
                  </a:lnTo>
                  <a:lnTo>
                    <a:pt x="33" y="113"/>
                  </a:lnTo>
                  <a:lnTo>
                    <a:pt x="15" y="113"/>
                  </a:lnTo>
                  <a:lnTo>
                    <a:pt x="8" y="97"/>
                  </a:lnTo>
                  <a:lnTo>
                    <a:pt x="0" y="88"/>
                  </a:lnTo>
                  <a:lnTo>
                    <a:pt x="8" y="73"/>
                  </a:lnTo>
                  <a:lnTo>
                    <a:pt x="15" y="73"/>
                  </a:lnTo>
                  <a:lnTo>
                    <a:pt x="15" y="63"/>
                  </a:lnTo>
                  <a:lnTo>
                    <a:pt x="15" y="57"/>
                  </a:lnTo>
                  <a:lnTo>
                    <a:pt x="24" y="48"/>
                  </a:lnTo>
                  <a:lnTo>
                    <a:pt x="24" y="41"/>
                  </a:lnTo>
                  <a:lnTo>
                    <a:pt x="24" y="32"/>
                  </a:lnTo>
                  <a:lnTo>
                    <a:pt x="33" y="32"/>
                  </a:lnTo>
                  <a:lnTo>
                    <a:pt x="40" y="16"/>
                  </a:lnTo>
                  <a:lnTo>
                    <a:pt x="55" y="16"/>
                  </a:lnTo>
                  <a:lnTo>
                    <a:pt x="55" y="23"/>
                  </a:lnTo>
                  <a:lnTo>
                    <a:pt x="80" y="32"/>
                  </a:lnTo>
                  <a:lnTo>
                    <a:pt x="65" y="41"/>
                  </a:lnTo>
                  <a:lnTo>
                    <a:pt x="73" y="48"/>
                  </a:lnTo>
                  <a:lnTo>
                    <a:pt x="73" y="57"/>
                  </a:lnTo>
                  <a:lnTo>
                    <a:pt x="80" y="57"/>
                  </a:lnTo>
                  <a:lnTo>
                    <a:pt x="105" y="4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72" name="Freeform 43">
              <a:extLst>
                <a:ext uri="{FF2B5EF4-FFF2-40B4-BE49-F238E27FC236}">
                  <a16:creationId xmlns:a16="http://schemas.microsoft.com/office/drawing/2014/main" id="{6C6D2BC3-EA1F-4BF3-9D33-32FC544FEF31}"/>
                </a:ext>
              </a:extLst>
            </p:cNvPr>
            <p:cNvSpPr/>
            <p:nvPr/>
          </p:nvSpPr>
          <p:spPr bwMode="gray">
            <a:xfrm>
              <a:off x="6691313" y="2906713"/>
              <a:ext cx="147637" cy="185737"/>
            </a:xfrm>
            <a:custGeom>
              <a:gdLst>
                <a:gd name="T0" fmla="*/ 0 w 81"/>
                <a:gd name="T1" fmla="*/ 90 h 97"/>
                <a:gd name="T2" fmla="*/ 6 w 81"/>
                <a:gd name="T3" fmla="*/ 96 h 97"/>
                <a:gd name="T4" fmla="*/ 31 w 81"/>
                <a:gd name="T5" fmla="*/ 90 h 97"/>
                <a:gd name="T6" fmla="*/ 31 w 81"/>
                <a:gd name="T7" fmla="*/ 81 h 97"/>
                <a:gd name="T8" fmla="*/ 55 w 81"/>
                <a:gd name="T9" fmla="*/ 65 h 97"/>
                <a:gd name="T10" fmla="*/ 72 w 81"/>
                <a:gd name="T11" fmla="*/ 41 h 97"/>
                <a:gd name="T12" fmla="*/ 80 w 81"/>
                <a:gd name="T13" fmla="*/ 0 h 97"/>
                <a:gd name="T14" fmla="*/ 72 w 81"/>
                <a:gd name="T15" fmla="*/ 0 h 97"/>
                <a:gd name="T16" fmla="*/ 55 w 81"/>
                <a:gd name="T17" fmla="*/ 41 h 97"/>
                <a:gd name="T18" fmla="*/ 22 w 81"/>
                <a:gd name="T19" fmla="*/ 81 h 97"/>
                <a:gd name="T20" fmla="*/ 0 w 81"/>
                <a:gd name="T21" fmla="*/ 90 h 9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97">
                  <a:moveTo>
                    <a:pt x="0" y="90"/>
                  </a:moveTo>
                  <a:lnTo>
                    <a:pt x="6" y="96"/>
                  </a:lnTo>
                  <a:lnTo>
                    <a:pt x="31" y="90"/>
                  </a:lnTo>
                  <a:lnTo>
                    <a:pt x="31" y="81"/>
                  </a:lnTo>
                  <a:lnTo>
                    <a:pt x="55" y="65"/>
                  </a:lnTo>
                  <a:lnTo>
                    <a:pt x="72" y="41"/>
                  </a:lnTo>
                  <a:lnTo>
                    <a:pt x="80" y="0"/>
                  </a:lnTo>
                  <a:lnTo>
                    <a:pt x="72" y="0"/>
                  </a:lnTo>
                  <a:lnTo>
                    <a:pt x="55" y="41"/>
                  </a:lnTo>
                  <a:lnTo>
                    <a:pt x="22" y="81"/>
                  </a:lnTo>
                  <a:lnTo>
                    <a:pt x="0" y="9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73" name="Freeform 44">
              <a:extLst>
                <a:ext uri="{FF2B5EF4-FFF2-40B4-BE49-F238E27FC236}">
                  <a16:creationId xmlns:a16="http://schemas.microsoft.com/office/drawing/2014/main" id="{8090FF33-2473-4697-B539-1E6713ECA74D}"/>
                </a:ext>
              </a:extLst>
            </p:cNvPr>
            <p:cNvSpPr/>
            <p:nvPr/>
          </p:nvSpPr>
          <p:spPr bwMode="gray">
            <a:xfrm>
              <a:off x="6691313" y="2906713"/>
              <a:ext cx="147637" cy="185737"/>
            </a:xfrm>
            <a:custGeom>
              <a:gdLst>
                <a:gd name="T0" fmla="*/ 0 w 81"/>
                <a:gd name="T1" fmla="*/ 90 h 97"/>
                <a:gd name="T2" fmla="*/ 6 w 81"/>
                <a:gd name="T3" fmla="*/ 96 h 97"/>
                <a:gd name="T4" fmla="*/ 31 w 81"/>
                <a:gd name="T5" fmla="*/ 90 h 97"/>
                <a:gd name="T6" fmla="*/ 31 w 81"/>
                <a:gd name="T7" fmla="*/ 81 h 97"/>
                <a:gd name="T8" fmla="*/ 55 w 81"/>
                <a:gd name="T9" fmla="*/ 65 h 97"/>
                <a:gd name="T10" fmla="*/ 72 w 81"/>
                <a:gd name="T11" fmla="*/ 41 h 97"/>
                <a:gd name="T12" fmla="*/ 80 w 81"/>
                <a:gd name="T13" fmla="*/ 0 h 97"/>
                <a:gd name="T14" fmla="*/ 72 w 81"/>
                <a:gd name="T15" fmla="*/ 0 h 97"/>
                <a:gd name="T16" fmla="*/ 55 w 81"/>
                <a:gd name="T17" fmla="*/ 41 h 97"/>
                <a:gd name="T18" fmla="*/ 22 w 81"/>
                <a:gd name="T19" fmla="*/ 81 h 97"/>
                <a:gd name="T20" fmla="*/ 0 w 81"/>
                <a:gd name="T21" fmla="*/ 90 h 9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97">
                  <a:moveTo>
                    <a:pt x="0" y="90"/>
                  </a:moveTo>
                  <a:lnTo>
                    <a:pt x="6" y="96"/>
                  </a:lnTo>
                  <a:lnTo>
                    <a:pt x="31" y="90"/>
                  </a:lnTo>
                  <a:lnTo>
                    <a:pt x="31" y="81"/>
                  </a:lnTo>
                  <a:lnTo>
                    <a:pt x="55" y="65"/>
                  </a:lnTo>
                  <a:lnTo>
                    <a:pt x="72" y="41"/>
                  </a:lnTo>
                  <a:lnTo>
                    <a:pt x="80" y="0"/>
                  </a:lnTo>
                  <a:lnTo>
                    <a:pt x="72" y="0"/>
                  </a:lnTo>
                  <a:lnTo>
                    <a:pt x="55" y="41"/>
                  </a:lnTo>
                  <a:lnTo>
                    <a:pt x="22" y="81"/>
                  </a:lnTo>
                  <a:lnTo>
                    <a:pt x="0" y="9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74" name="Freeform 45">
              <a:extLst>
                <a:ext uri="{FF2B5EF4-FFF2-40B4-BE49-F238E27FC236}">
                  <a16:creationId xmlns:a16="http://schemas.microsoft.com/office/drawing/2014/main" id="{E1C66F2D-400A-4F3B-81AA-5BD82A9FE70A}"/>
                </a:ext>
              </a:extLst>
            </p:cNvPr>
            <p:cNvSpPr/>
            <p:nvPr/>
          </p:nvSpPr>
          <p:spPr bwMode="gray">
            <a:xfrm>
              <a:off x="4943475" y="2635250"/>
              <a:ext cx="60325" cy="93663"/>
            </a:xfrm>
            <a:custGeom>
              <a:gdLst>
                <a:gd name="T0" fmla="*/ 0 w 33"/>
                <a:gd name="T1" fmla="*/ 16 h 50"/>
                <a:gd name="T2" fmla="*/ 7 w 33"/>
                <a:gd name="T3" fmla="*/ 25 h 50"/>
                <a:gd name="T4" fmla="*/ 16 w 33"/>
                <a:gd name="T5" fmla="*/ 49 h 50"/>
                <a:gd name="T6" fmla="*/ 22 w 33"/>
                <a:gd name="T7" fmla="*/ 40 h 50"/>
                <a:gd name="T8" fmla="*/ 32 w 33"/>
                <a:gd name="T9" fmla="*/ 40 h 50"/>
                <a:gd name="T10" fmla="*/ 32 w 33"/>
                <a:gd name="T11" fmla="*/ 25 h 50"/>
                <a:gd name="T12" fmla="*/ 16 w 33"/>
                <a:gd name="T13" fmla="*/ 0 h 50"/>
                <a:gd name="T14" fmla="*/ 7 w 33"/>
                <a:gd name="T15" fmla="*/ 0 h 50"/>
                <a:gd name="T16" fmla="*/ 0 w 33"/>
                <a:gd name="T17" fmla="*/ 16 h 5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0">
                  <a:moveTo>
                    <a:pt x="0" y="16"/>
                  </a:moveTo>
                  <a:lnTo>
                    <a:pt x="7" y="25"/>
                  </a:lnTo>
                  <a:lnTo>
                    <a:pt x="16" y="49"/>
                  </a:lnTo>
                  <a:lnTo>
                    <a:pt x="22" y="40"/>
                  </a:lnTo>
                  <a:lnTo>
                    <a:pt x="32" y="40"/>
                  </a:lnTo>
                  <a:lnTo>
                    <a:pt x="32" y="25"/>
                  </a:lnTo>
                  <a:lnTo>
                    <a:pt x="16" y="0"/>
                  </a:lnTo>
                  <a:lnTo>
                    <a:pt x="7"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75" name="Freeform 46">
              <a:extLst>
                <a:ext uri="{FF2B5EF4-FFF2-40B4-BE49-F238E27FC236}">
                  <a16:creationId xmlns:a16="http://schemas.microsoft.com/office/drawing/2014/main" id="{21352E54-B4B3-466F-99E9-7C932C9F0739}"/>
                </a:ext>
              </a:extLst>
            </p:cNvPr>
            <p:cNvSpPr/>
            <p:nvPr/>
          </p:nvSpPr>
          <p:spPr bwMode="gray">
            <a:xfrm>
              <a:off x="4943475" y="2635250"/>
              <a:ext cx="60325" cy="93663"/>
            </a:xfrm>
            <a:custGeom>
              <a:gdLst>
                <a:gd name="T0" fmla="*/ 0 w 33"/>
                <a:gd name="T1" fmla="*/ 16 h 50"/>
                <a:gd name="T2" fmla="*/ 7 w 33"/>
                <a:gd name="T3" fmla="*/ 25 h 50"/>
                <a:gd name="T4" fmla="*/ 16 w 33"/>
                <a:gd name="T5" fmla="*/ 49 h 50"/>
                <a:gd name="T6" fmla="*/ 22 w 33"/>
                <a:gd name="T7" fmla="*/ 40 h 50"/>
                <a:gd name="T8" fmla="*/ 32 w 33"/>
                <a:gd name="T9" fmla="*/ 40 h 50"/>
                <a:gd name="T10" fmla="*/ 32 w 33"/>
                <a:gd name="T11" fmla="*/ 25 h 50"/>
                <a:gd name="T12" fmla="*/ 16 w 33"/>
                <a:gd name="T13" fmla="*/ 0 h 50"/>
                <a:gd name="T14" fmla="*/ 7 w 33"/>
                <a:gd name="T15" fmla="*/ 0 h 50"/>
                <a:gd name="T16" fmla="*/ 0 w 33"/>
                <a:gd name="T17" fmla="*/ 16 h 5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0">
                  <a:moveTo>
                    <a:pt x="0" y="16"/>
                  </a:moveTo>
                  <a:lnTo>
                    <a:pt x="7" y="25"/>
                  </a:lnTo>
                  <a:lnTo>
                    <a:pt x="16" y="49"/>
                  </a:lnTo>
                  <a:lnTo>
                    <a:pt x="22" y="40"/>
                  </a:lnTo>
                  <a:lnTo>
                    <a:pt x="32" y="40"/>
                  </a:lnTo>
                  <a:lnTo>
                    <a:pt x="32" y="25"/>
                  </a:lnTo>
                  <a:lnTo>
                    <a:pt x="16" y="0"/>
                  </a:lnTo>
                  <a:lnTo>
                    <a:pt x="7"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76" name="Freeform 47">
              <a:extLst>
                <a:ext uri="{FF2B5EF4-FFF2-40B4-BE49-F238E27FC236}">
                  <a16:creationId xmlns:a16="http://schemas.microsoft.com/office/drawing/2014/main" id="{869E0741-5FF3-4952-A549-98021425FE5E}"/>
                </a:ext>
              </a:extLst>
            </p:cNvPr>
            <p:cNvSpPr/>
            <p:nvPr/>
          </p:nvSpPr>
          <p:spPr bwMode="gray">
            <a:xfrm>
              <a:off x="5048250" y="2574925"/>
              <a:ext cx="47625" cy="93663"/>
            </a:xfrm>
            <a:custGeom>
              <a:gdLst>
                <a:gd name="T0" fmla="*/ 0 w 26"/>
                <a:gd name="T1" fmla="*/ 32 h 49"/>
                <a:gd name="T2" fmla="*/ 16 w 26"/>
                <a:gd name="T3" fmla="*/ 41 h 49"/>
                <a:gd name="T4" fmla="*/ 16 w 26"/>
                <a:gd name="T5" fmla="*/ 48 h 49"/>
                <a:gd name="T6" fmla="*/ 25 w 26"/>
                <a:gd name="T7" fmla="*/ 48 h 49"/>
                <a:gd name="T8" fmla="*/ 16 w 26"/>
                <a:gd name="T9" fmla="*/ 23 h 49"/>
                <a:gd name="T10" fmla="*/ 16 w 26"/>
                <a:gd name="T11" fmla="*/ 7 h 49"/>
                <a:gd name="T12" fmla="*/ 8 w 26"/>
                <a:gd name="T13" fmla="*/ 7 h 49"/>
                <a:gd name="T14" fmla="*/ 0 w 26"/>
                <a:gd name="T15" fmla="*/ 0 h 49"/>
                <a:gd name="T16" fmla="*/ 8 w 26"/>
                <a:gd name="T17" fmla="*/ 7 h 49"/>
                <a:gd name="T18" fmla="*/ 8 w 26"/>
                <a:gd name="T19" fmla="*/ 17 h 49"/>
                <a:gd name="T20" fmla="*/ 0 w 26"/>
                <a:gd name="T21" fmla="*/ 17 h 49"/>
                <a:gd name="T22" fmla="*/ 0 w 26"/>
                <a:gd name="T23" fmla="*/ 32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9">
                  <a:moveTo>
                    <a:pt x="0" y="32"/>
                  </a:moveTo>
                  <a:lnTo>
                    <a:pt x="16" y="41"/>
                  </a:lnTo>
                  <a:lnTo>
                    <a:pt x="16" y="48"/>
                  </a:lnTo>
                  <a:lnTo>
                    <a:pt x="25" y="48"/>
                  </a:lnTo>
                  <a:lnTo>
                    <a:pt x="16" y="23"/>
                  </a:lnTo>
                  <a:lnTo>
                    <a:pt x="16" y="7"/>
                  </a:lnTo>
                  <a:lnTo>
                    <a:pt x="8" y="7"/>
                  </a:lnTo>
                  <a:lnTo>
                    <a:pt x="0" y="0"/>
                  </a:lnTo>
                  <a:lnTo>
                    <a:pt x="8" y="7"/>
                  </a:lnTo>
                  <a:lnTo>
                    <a:pt x="8" y="17"/>
                  </a:lnTo>
                  <a:lnTo>
                    <a:pt x="0" y="17"/>
                  </a:lnTo>
                  <a:lnTo>
                    <a:pt x="0"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77" name="Freeform 48">
              <a:extLst>
                <a:ext uri="{FF2B5EF4-FFF2-40B4-BE49-F238E27FC236}">
                  <a16:creationId xmlns:a16="http://schemas.microsoft.com/office/drawing/2014/main" id="{8C1A56AC-1F64-4AF5-A98B-F9D3A41B757A}"/>
                </a:ext>
              </a:extLst>
            </p:cNvPr>
            <p:cNvSpPr/>
            <p:nvPr/>
          </p:nvSpPr>
          <p:spPr bwMode="gray">
            <a:xfrm>
              <a:off x="5048250" y="2574925"/>
              <a:ext cx="47625" cy="93663"/>
            </a:xfrm>
            <a:custGeom>
              <a:gdLst>
                <a:gd name="T0" fmla="*/ 0 w 26"/>
                <a:gd name="T1" fmla="*/ 32 h 49"/>
                <a:gd name="T2" fmla="*/ 16 w 26"/>
                <a:gd name="T3" fmla="*/ 41 h 49"/>
                <a:gd name="T4" fmla="*/ 16 w 26"/>
                <a:gd name="T5" fmla="*/ 48 h 49"/>
                <a:gd name="T6" fmla="*/ 25 w 26"/>
                <a:gd name="T7" fmla="*/ 48 h 49"/>
                <a:gd name="T8" fmla="*/ 16 w 26"/>
                <a:gd name="T9" fmla="*/ 23 h 49"/>
                <a:gd name="T10" fmla="*/ 16 w 26"/>
                <a:gd name="T11" fmla="*/ 7 h 49"/>
                <a:gd name="T12" fmla="*/ 8 w 26"/>
                <a:gd name="T13" fmla="*/ 7 h 49"/>
                <a:gd name="T14" fmla="*/ 0 w 26"/>
                <a:gd name="T15" fmla="*/ 0 h 49"/>
                <a:gd name="T16" fmla="*/ 8 w 26"/>
                <a:gd name="T17" fmla="*/ 7 h 49"/>
                <a:gd name="T18" fmla="*/ 8 w 26"/>
                <a:gd name="T19" fmla="*/ 17 h 49"/>
                <a:gd name="T20" fmla="*/ 0 w 26"/>
                <a:gd name="T21" fmla="*/ 17 h 49"/>
                <a:gd name="T22" fmla="*/ 0 w 26"/>
                <a:gd name="T23" fmla="*/ 32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9">
                  <a:moveTo>
                    <a:pt x="0" y="32"/>
                  </a:moveTo>
                  <a:lnTo>
                    <a:pt x="16" y="41"/>
                  </a:lnTo>
                  <a:lnTo>
                    <a:pt x="16" y="48"/>
                  </a:lnTo>
                  <a:lnTo>
                    <a:pt x="25" y="48"/>
                  </a:lnTo>
                  <a:lnTo>
                    <a:pt x="16" y="23"/>
                  </a:lnTo>
                  <a:lnTo>
                    <a:pt x="16" y="7"/>
                  </a:lnTo>
                  <a:lnTo>
                    <a:pt x="8" y="7"/>
                  </a:lnTo>
                  <a:lnTo>
                    <a:pt x="0" y="0"/>
                  </a:lnTo>
                  <a:lnTo>
                    <a:pt x="8" y="7"/>
                  </a:lnTo>
                  <a:lnTo>
                    <a:pt x="8" y="17"/>
                  </a:lnTo>
                  <a:lnTo>
                    <a:pt x="0" y="17"/>
                  </a:lnTo>
                  <a:lnTo>
                    <a:pt x="0"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78" name="Freeform 49">
              <a:extLst>
                <a:ext uri="{FF2B5EF4-FFF2-40B4-BE49-F238E27FC236}">
                  <a16:creationId xmlns:a16="http://schemas.microsoft.com/office/drawing/2014/main" id="{06A90560-2BDF-411A-8C5C-09E9E5B7E098}"/>
                </a:ext>
              </a:extLst>
            </p:cNvPr>
            <p:cNvSpPr/>
            <p:nvPr/>
          </p:nvSpPr>
          <p:spPr bwMode="gray">
            <a:xfrm>
              <a:off x="2146300" y="3270250"/>
              <a:ext cx="200025" cy="155575"/>
            </a:xfrm>
            <a:custGeom>
              <a:gdLst>
                <a:gd name="T0" fmla="*/ 49 w 107"/>
                <a:gd name="T1" fmla="*/ 0 h 83"/>
                <a:gd name="T2" fmla="*/ 49 w 107"/>
                <a:gd name="T3" fmla="*/ 9 h 83"/>
                <a:gd name="T4" fmla="*/ 9 w 107"/>
                <a:gd name="T5" fmla="*/ 9 h 83"/>
                <a:gd name="T6" fmla="*/ 0 w 107"/>
                <a:gd name="T7" fmla="*/ 34 h 83"/>
                <a:gd name="T8" fmla="*/ 9 w 107"/>
                <a:gd name="T9" fmla="*/ 25 h 83"/>
                <a:gd name="T10" fmla="*/ 0 w 107"/>
                <a:gd name="T11" fmla="*/ 59 h 83"/>
                <a:gd name="T12" fmla="*/ 0 w 107"/>
                <a:gd name="T13" fmla="*/ 74 h 83"/>
                <a:gd name="T14" fmla="*/ 0 w 107"/>
                <a:gd name="T15" fmla="*/ 82 h 83"/>
                <a:gd name="T16" fmla="*/ 9 w 107"/>
                <a:gd name="T17" fmla="*/ 82 h 83"/>
                <a:gd name="T18" fmla="*/ 15 w 107"/>
                <a:gd name="T19" fmla="*/ 74 h 83"/>
                <a:gd name="T20" fmla="*/ 15 w 107"/>
                <a:gd name="T21" fmla="*/ 40 h 83"/>
                <a:gd name="T22" fmla="*/ 24 w 107"/>
                <a:gd name="T23" fmla="*/ 25 h 83"/>
                <a:gd name="T24" fmla="*/ 34 w 107"/>
                <a:gd name="T25" fmla="*/ 18 h 83"/>
                <a:gd name="T26" fmla="*/ 34 w 107"/>
                <a:gd name="T27" fmla="*/ 9 h 83"/>
                <a:gd name="T28" fmla="*/ 56 w 107"/>
                <a:gd name="T29" fmla="*/ 18 h 83"/>
                <a:gd name="T30" fmla="*/ 56 w 107"/>
                <a:gd name="T31" fmla="*/ 34 h 83"/>
                <a:gd name="T32" fmla="*/ 49 w 107"/>
                <a:gd name="T33" fmla="*/ 50 h 83"/>
                <a:gd name="T34" fmla="*/ 65 w 107"/>
                <a:gd name="T35" fmla="*/ 40 h 83"/>
                <a:gd name="T36" fmla="*/ 65 w 107"/>
                <a:gd name="T37" fmla="*/ 59 h 83"/>
                <a:gd name="T38" fmla="*/ 81 w 107"/>
                <a:gd name="T39" fmla="*/ 50 h 83"/>
                <a:gd name="T40" fmla="*/ 81 w 107"/>
                <a:gd name="T41" fmla="*/ 18 h 83"/>
                <a:gd name="T42" fmla="*/ 97 w 107"/>
                <a:gd name="T43" fmla="*/ 34 h 83"/>
                <a:gd name="T44" fmla="*/ 106 w 107"/>
                <a:gd name="T45" fmla="*/ 25 h 83"/>
                <a:gd name="T46" fmla="*/ 89 w 107"/>
                <a:gd name="T47" fmla="*/ 9 h 83"/>
                <a:gd name="T48" fmla="*/ 49 w 107"/>
                <a:gd name="T49" fmla="*/ 0 h 8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83">
                  <a:moveTo>
                    <a:pt x="49" y="0"/>
                  </a:moveTo>
                  <a:lnTo>
                    <a:pt x="49" y="9"/>
                  </a:lnTo>
                  <a:lnTo>
                    <a:pt x="9" y="9"/>
                  </a:lnTo>
                  <a:lnTo>
                    <a:pt x="0" y="34"/>
                  </a:lnTo>
                  <a:lnTo>
                    <a:pt x="9" y="25"/>
                  </a:lnTo>
                  <a:lnTo>
                    <a:pt x="0" y="59"/>
                  </a:lnTo>
                  <a:lnTo>
                    <a:pt x="0" y="74"/>
                  </a:lnTo>
                  <a:lnTo>
                    <a:pt x="0" y="82"/>
                  </a:lnTo>
                  <a:lnTo>
                    <a:pt x="9" y="82"/>
                  </a:lnTo>
                  <a:lnTo>
                    <a:pt x="15" y="74"/>
                  </a:lnTo>
                  <a:lnTo>
                    <a:pt x="15" y="40"/>
                  </a:lnTo>
                  <a:lnTo>
                    <a:pt x="24" y="25"/>
                  </a:lnTo>
                  <a:lnTo>
                    <a:pt x="34" y="18"/>
                  </a:lnTo>
                  <a:lnTo>
                    <a:pt x="34" y="9"/>
                  </a:lnTo>
                  <a:lnTo>
                    <a:pt x="56" y="18"/>
                  </a:lnTo>
                  <a:lnTo>
                    <a:pt x="56" y="34"/>
                  </a:lnTo>
                  <a:lnTo>
                    <a:pt x="49" y="50"/>
                  </a:lnTo>
                  <a:lnTo>
                    <a:pt x="65" y="40"/>
                  </a:lnTo>
                  <a:lnTo>
                    <a:pt x="65" y="59"/>
                  </a:lnTo>
                  <a:lnTo>
                    <a:pt x="81" y="50"/>
                  </a:lnTo>
                  <a:lnTo>
                    <a:pt x="81" y="18"/>
                  </a:lnTo>
                  <a:lnTo>
                    <a:pt x="97" y="34"/>
                  </a:lnTo>
                  <a:lnTo>
                    <a:pt x="106" y="25"/>
                  </a:lnTo>
                  <a:lnTo>
                    <a:pt x="89" y="9"/>
                  </a:lnTo>
                  <a:lnTo>
                    <a:pt x="49"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79" name="Freeform 50">
              <a:extLst>
                <a:ext uri="{FF2B5EF4-FFF2-40B4-BE49-F238E27FC236}">
                  <a16:creationId xmlns:a16="http://schemas.microsoft.com/office/drawing/2014/main" id="{19040B45-39A0-4FDC-8264-288DCCBEF50B}"/>
                </a:ext>
              </a:extLst>
            </p:cNvPr>
            <p:cNvSpPr/>
            <p:nvPr/>
          </p:nvSpPr>
          <p:spPr bwMode="gray">
            <a:xfrm>
              <a:off x="2146300" y="3270250"/>
              <a:ext cx="200025" cy="155575"/>
            </a:xfrm>
            <a:custGeom>
              <a:gdLst>
                <a:gd name="T0" fmla="*/ 49 w 107"/>
                <a:gd name="T1" fmla="*/ 0 h 83"/>
                <a:gd name="T2" fmla="*/ 49 w 107"/>
                <a:gd name="T3" fmla="*/ 9 h 83"/>
                <a:gd name="T4" fmla="*/ 9 w 107"/>
                <a:gd name="T5" fmla="*/ 9 h 83"/>
                <a:gd name="T6" fmla="*/ 0 w 107"/>
                <a:gd name="T7" fmla="*/ 34 h 83"/>
                <a:gd name="T8" fmla="*/ 9 w 107"/>
                <a:gd name="T9" fmla="*/ 25 h 83"/>
                <a:gd name="T10" fmla="*/ 0 w 107"/>
                <a:gd name="T11" fmla="*/ 59 h 83"/>
                <a:gd name="T12" fmla="*/ 0 w 107"/>
                <a:gd name="T13" fmla="*/ 74 h 83"/>
                <a:gd name="T14" fmla="*/ 0 w 107"/>
                <a:gd name="T15" fmla="*/ 82 h 83"/>
                <a:gd name="T16" fmla="*/ 9 w 107"/>
                <a:gd name="T17" fmla="*/ 82 h 83"/>
                <a:gd name="T18" fmla="*/ 15 w 107"/>
                <a:gd name="T19" fmla="*/ 74 h 83"/>
                <a:gd name="T20" fmla="*/ 15 w 107"/>
                <a:gd name="T21" fmla="*/ 40 h 83"/>
                <a:gd name="T22" fmla="*/ 24 w 107"/>
                <a:gd name="T23" fmla="*/ 25 h 83"/>
                <a:gd name="T24" fmla="*/ 34 w 107"/>
                <a:gd name="T25" fmla="*/ 18 h 83"/>
                <a:gd name="T26" fmla="*/ 34 w 107"/>
                <a:gd name="T27" fmla="*/ 9 h 83"/>
                <a:gd name="T28" fmla="*/ 56 w 107"/>
                <a:gd name="T29" fmla="*/ 18 h 83"/>
                <a:gd name="T30" fmla="*/ 56 w 107"/>
                <a:gd name="T31" fmla="*/ 34 h 83"/>
                <a:gd name="T32" fmla="*/ 49 w 107"/>
                <a:gd name="T33" fmla="*/ 50 h 83"/>
                <a:gd name="T34" fmla="*/ 65 w 107"/>
                <a:gd name="T35" fmla="*/ 40 h 83"/>
                <a:gd name="T36" fmla="*/ 65 w 107"/>
                <a:gd name="T37" fmla="*/ 59 h 83"/>
                <a:gd name="T38" fmla="*/ 81 w 107"/>
                <a:gd name="T39" fmla="*/ 50 h 83"/>
                <a:gd name="T40" fmla="*/ 81 w 107"/>
                <a:gd name="T41" fmla="*/ 18 h 83"/>
                <a:gd name="T42" fmla="*/ 97 w 107"/>
                <a:gd name="T43" fmla="*/ 34 h 83"/>
                <a:gd name="T44" fmla="*/ 106 w 107"/>
                <a:gd name="T45" fmla="*/ 25 h 83"/>
                <a:gd name="T46" fmla="*/ 89 w 107"/>
                <a:gd name="T47" fmla="*/ 9 h 83"/>
                <a:gd name="T48" fmla="*/ 49 w 107"/>
                <a:gd name="T49" fmla="*/ 0 h 8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83">
                  <a:moveTo>
                    <a:pt x="49" y="0"/>
                  </a:moveTo>
                  <a:lnTo>
                    <a:pt x="49" y="9"/>
                  </a:lnTo>
                  <a:lnTo>
                    <a:pt x="9" y="9"/>
                  </a:lnTo>
                  <a:lnTo>
                    <a:pt x="0" y="34"/>
                  </a:lnTo>
                  <a:lnTo>
                    <a:pt x="9" y="25"/>
                  </a:lnTo>
                  <a:lnTo>
                    <a:pt x="0" y="59"/>
                  </a:lnTo>
                  <a:lnTo>
                    <a:pt x="0" y="74"/>
                  </a:lnTo>
                  <a:lnTo>
                    <a:pt x="0" y="82"/>
                  </a:lnTo>
                  <a:lnTo>
                    <a:pt x="9" y="82"/>
                  </a:lnTo>
                  <a:lnTo>
                    <a:pt x="15" y="74"/>
                  </a:lnTo>
                  <a:lnTo>
                    <a:pt x="15" y="40"/>
                  </a:lnTo>
                  <a:lnTo>
                    <a:pt x="24" y="25"/>
                  </a:lnTo>
                  <a:lnTo>
                    <a:pt x="34" y="18"/>
                  </a:lnTo>
                  <a:lnTo>
                    <a:pt x="34" y="9"/>
                  </a:lnTo>
                  <a:lnTo>
                    <a:pt x="56" y="18"/>
                  </a:lnTo>
                  <a:lnTo>
                    <a:pt x="56" y="34"/>
                  </a:lnTo>
                  <a:lnTo>
                    <a:pt x="49" y="50"/>
                  </a:lnTo>
                  <a:lnTo>
                    <a:pt x="65" y="40"/>
                  </a:lnTo>
                  <a:lnTo>
                    <a:pt x="65" y="59"/>
                  </a:lnTo>
                  <a:lnTo>
                    <a:pt x="81" y="50"/>
                  </a:lnTo>
                  <a:lnTo>
                    <a:pt x="81" y="18"/>
                  </a:lnTo>
                  <a:lnTo>
                    <a:pt x="97" y="34"/>
                  </a:lnTo>
                  <a:lnTo>
                    <a:pt x="106" y="25"/>
                  </a:lnTo>
                  <a:lnTo>
                    <a:pt x="89" y="9"/>
                  </a:lnTo>
                  <a:lnTo>
                    <a:pt x="49"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80" name="Freeform 51">
              <a:extLst>
                <a:ext uri="{FF2B5EF4-FFF2-40B4-BE49-F238E27FC236}">
                  <a16:creationId xmlns:a16="http://schemas.microsoft.com/office/drawing/2014/main" id="{FAB17EEA-8C0E-4B02-A381-17BDB1C70852}"/>
                </a:ext>
              </a:extLst>
            </p:cNvPr>
            <p:cNvSpPr/>
            <p:nvPr/>
          </p:nvSpPr>
          <p:spPr bwMode="gray">
            <a:xfrm>
              <a:off x="2041525" y="3165475"/>
              <a:ext cx="180975" cy="93663"/>
            </a:xfrm>
            <a:custGeom>
              <a:gdLst>
                <a:gd name="T0" fmla="*/ 96 w 97"/>
                <a:gd name="T1" fmla="*/ 48 h 49"/>
                <a:gd name="T2" fmla="*/ 90 w 97"/>
                <a:gd name="T3" fmla="*/ 48 h 49"/>
                <a:gd name="T4" fmla="*/ 65 w 97"/>
                <a:gd name="T5" fmla="*/ 48 h 49"/>
                <a:gd name="T6" fmla="*/ 56 w 97"/>
                <a:gd name="T7" fmla="*/ 40 h 49"/>
                <a:gd name="T8" fmla="*/ 47 w 97"/>
                <a:gd name="T9" fmla="*/ 48 h 49"/>
                <a:gd name="T10" fmla="*/ 47 w 97"/>
                <a:gd name="T11" fmla="*/ 40 h 49"/>
                <a:gd name="T12" fmla="*/ 24 w 97"/>
                <a:gd name="T13" fmla="*/ 48 h 49"/>
                <a:gd name="T14" fmla="*/ 15 w 97"/>
                <a:gd name="T15" fmla="*/ 40 h 49"/>
                <a:gd name="T16" fmla="*/ 0 w 97"/>
                <a:gd name="T17" fmla="*/ 48 h 49"/>
                <a:gd name="T18" fmla="*/ 31 w 97"/>
                <a:gd name="T19" fmla="*/ 24 h 49"/>
                <a:gd name="T20" fmla="*/ 56 w 97"/>
                <a:gd name="T21" fmla="*/ 0 h 49"/>
                <a:gd name="T22" fmla="*/ 71 w 97"/>
                <a:gd name="T23" fmla="*/ 8 h 49"/>
                <a:gd name="T24" fmla="*/ 80 w 97"/>
                <a:gd name="T25" fmla="*/ 24 h 49"/>
                <a:gd name="T26" fmla="*/ 90 w 97"/>
                <a:gd name="T27" fmla="*/ 24 h 49"/>
                <a:gd name="T28" fmla="*/ 96 w 97"/>
                <a:gd name="T29" fmla="*/ 48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49">
                  <a:moveTo>
                    <a:pt x="96" y="48"/>
                  </a:moveTo>
                  <a:lnTo>
                    <a:pt x="90" y="48"/>
                  </a:lnTo>
                  <a:lnTo>
                    <a:pt x="65" y="48"/>
                  </a:lnTo>
                  <a:lnTo>
                    <a:pt x="56" y="40"/>
                  </a:lnTo>
                  <a:lnTo>
                    <a:pt x="47" y="48"/>
                  </a:lnTo>
                  <a:lnTo>
                    <a:pt x="47" y="40"/>
                  </a:lnTo>
                  <a:lnTo>
                    <a:pt x="24" y="48"/>
                  </a:lnTo>
                  <a:lnTo>
                    <a:pt x="15" y="40"/>
                  </a:lnTo>
                  <a:lnTo>
                    <a:pt x="0" y="48"/>
                  </a:lnTo>
                  <a:lnTo>
                    <a:pt x="31" y="24"/>
                  </a:lnTo>
                  <a:lnTo>
                    <a:pt x="56" y="0"/>
                  </a:lnTo>
                  <a:lnTo>
                    <a:pt x="71" y="8"/>
                  </a:lnTo>
                  <a:lnTo>
                    <a:pt x="80" y="24"/>
                  </a:lnTo>
                  <a:lnTo>
                    <a:pt x="90" y="24"/>
                  </a:lnTo>
                  <a:lnTo>
                    <a:pt x="96" y="4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81" name="Freeform 52">
              <a:extLst>
                <a:ext uri="{FF2B5EF4-FFF2-40B4-BE49-F238E27FC236}">
                  <a16:creationId xmlns:a16="http://schemas.microsoft.com/office/drawing/2014/main" id="{A6E56B30-F9DB-4ED9-9352-28DFCC13F3BF}"/>
                </a:ext>
              </a:extLst>
            </p:cNvPr>
            <p:cNvSpPr/>
            <p:nvPr/>
          </p:nvSpPr>
          <p:spPr bwMode="gray">
            <a:xfrm>
              <a:off x="2041525" y="3165475"/>
              <a:ext cx="180975" cy="93663"/>
            </a:xfrm>
            <a:custGeom>
              <a:gdLst>
                <a:gd name="T0" fmla="*/ 96 w 97"/>
                <a:gd name="T1" fmla="*/ 48 h 49"/>
                <a:gd name="T2" fmla="*/ 90 w 97"/>
                <a:gd name="T3" fmla="*/ 48 h 49"/>
                <a:gd name="T4" fmla="*/ 65 w 97"/>
                <a:gd name="T5" fmla="*/ 48 h 49"/>
                <a:gd name="T6" fmla="*/ 56 w 97"/>
                <a:gd name="T7" fmla="*/ 40 h 49"/>
                <a:gd name="T8" fmla="*/ 47 w 97"/>
                <a:gd name="T9" fmla="*/ 48 h 49"/>
                <a:gd name="T10" fmla="*/ 47 w 97"/>
                <a:gd name="T11" fmla="*/ 40 h 49"/>
                <a:gd name="T12" fmla="*/ 24 w 97"/>
                <a:gd name="T13" fmla="*/ 48 h 49"/>
                <a:gd name="T14" fmla="*/ 15 w 97"/>
                <a:gd name="T15" fmla="*/ 40 h 49"/>
                <a:gd name="T16" fmla="*/ 0 w 97"/>
                <a:gd name="T17" fmla="*/ 48 h 49"/>
                <a:gd name="T18" fmla="*/ 31 w 97"/>
                <a:gd name="T19" fmla="*/ 24 h 49"/>
                <a:gd name="T20" fmla="*/ 56 w 97"/>
                <a:gd name="T21" fmla="*/ 0 h 49"/>
                <a:gd name="T22" fmla="*/ 71 w 97"/>
                <a:gd name="T23" fmla="*/ 8 h 49"/>
                <a:gd name="T24" fmla="*/ 80 w 97"/>
                <a:gd name="T25" fmla="*/ 24 h 49"/>
                <a:gd name="T26" fmla="*/ 90 w 97"/>
                <a:gd name="T27" fmla="*/ 24 h 49"/>
                <a:gd name="T28" fmla="*/ 96 w 97"/>
                <a:gd name="T29" fmla="*/ 48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49">
                  <a:moveTo>
                    <a:pt x="96" y="48"/>
                  </a:moveTo>
                  <a:lnTo>
                    <a:pt x="90" y="48"/>
                  </a:lnTo>
                  <a:lnTo>
                    <a:pt x="65" y="48"/>
                  </a:lnTo>
                  <a:lnTo>
                    <a:pt x="56" y="40"/>
                  </a:lnTo>
                  <a:lnTo>
                    <a:pt x="47" y="48"/>
                  </a:lnTo>
                  <a:lnTo>
                    <a:pt x="47" y="40"/>
                  </a:lnTo>
                  <a:lnTo>
                    <a:pt x="24" y="48"/>
                  </a:lnTo>
                  <a:lnTo>
                    <a:pt x="15" y="40"/>
                  </a:lnTo>
                  <a:lnTo>
                    <a:pt x="0" y="48"/>
                  </a:lnTo>
                  <a:lnTo>
                    <a:pt x="31" y="24"/>
                  </a:lnTo>
                  <a:lnTo>
                    <a:pt x="56" y="0"/>
                  </a:lnTo>
                  <a:lnTo>
                    <a:pt x="71" y="8"/>
                  </a:lnTo>
                  <a:lnTo>
                    <a:pt x="80" y="24"/>
                  </a:lnTo>
                  <a:lnTo>
                    <a:pt x="90" y="24"/>
                  </a:lnTo>
                  <a:lnTo>
                    <a:pt x="96" y="4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82" name="Freeform 53">
              <a:extLst>
                <a:ext uri="{FF2B5EF4-FFF2-40B4-BE49-F238E27FC236}">
                  <a16:creationId xmlns:a16="http://schemas.microsoft.com/office/drawing/2014/main" id="{A58A2412-5BE9-4442-896E-6A1F2565A21F}"/>
                </a:ext>
              </a:extLst>
            </p:cNvPr>
            <p:cNvSpPr/>
            <p:nvPr/>
          </p:nvSpPr>
          <p:spPr bwMode="gray">
            <a:xfrm>
              <a:off x="2251075" y="3381375"/>
              <a:ext cx="107950" cy="44450"/>
            </a:xfrm>
            <a:custGeom>
              <a:gdLst>
                <a:gd name="T0" fmla="*/ 0 w 59"/>
                <a:gd name="T1" fmla="*/ 23 h 24"/>
                <a:gd name="T2" fmla="*/ 18 w 59"/>
                <a:gd name="T3" fmla="*/ 15 h 24"/>
                <a:gd name="T4" fmla="*/ 25 w 59"/>
                <a:gd name="T5" fmla="*/ 6 h 24"/>
                <a:gd name="T6" fmla="*/ 58 w 59"/>
                <a:gd name="T7" fmla="*/ 0 h 24"/>
                <a:gd name="T8" fmla="*/ 25 w 59"/>
                <a:gd name="T9" fmla="*/ 23 h 24"/>
                <a:gd name="T10" fmla="*/ 9 w 59"/>
                <a:gd name="T11" fmla="*/ 23 h 24"/>
                <a:gd name="T12" fmla="*/ 0 w 59"/>
                <a:gd name="T13" fmla="*/ 23 h 24"/>
              </a:gdLst>
              <a:cxnLst>
                <a:cxn ang="0">
                  <a:pos x="T0" y="T1"/>
                </a:cxn>
                <a:cxn ang="0">
                  <a:pos x="T2" y="T3"/>
                </a:cxn>
                <a:cxn ang="0">
                  <a:pos x="T4" y="T5"/>
                </a:cxn>
                <a:cxn ang="0">
                  <a:pos x="T6" y="T7"/>
                </a:cxn>
                <a:cxn ang="0">
                  <a:pos x="T8" y="T9"/>
                </a:cxn>
                <a:cxn ang="0">
                  <a:pos x="T10" y="T11"/>
                </a:cxn>
                <a:cxn ang="0">
                  <a:pos x="T12" y="T13"/>
                </a:cxn>
              </a:cxnLst>
              <a:rect l="0" t="0" r="r" b="b"/>
              <a:pathLst>
                <a:path w="59" h="24">
                  <a:moveTo>
                    <a:pt x="0" y="23"/>
                  </a:moveTo>
                  <a:lnTo>
                    <a:pt x="18" y="15"/>
                  </a:lnTo>
                  <a:lnTo>
                    <a:pt x="25" y="6"/>
                  </a:lnTo>
                  <a:lnTo>
                    <a:pt x="58" y="0"/>
                  </a:lnTo>
                  <a:lnTo>
                    <a:pt x="25" y="23"/>
                  </a:lnTo>
                  <a:lnTo>
                    <a:pt x="9" y="23"/>
                  </a:lnTo>
                  <a:lnTo>
                    <a:pt x="0" y="2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83" name="Freeform 54">
              <a:extLst>
                <a:ext uri="{FF2B5EF4-FFF2-40B4-BE49-F238E27FC236}">
                  <a16:creationId xmlns:a16="http://schemas.microsoft.com/office/drawing/2014/main" id="{975B7591-94BB-491F-9C2D-1DBF45554527}"/>
                </a:ext>
              </a:extLst>
            </p:cNvPr>
            <p:cNvSpPr/>
            <p:nvPr/>
          </p:nvSpPr>
          <p:spPr bwMode="gray">
            <a:xfrm>
              <a:off x="2251075" y="3381375"/>
              <a:ext cx="107950" cy="44450"/>
            </a:xfrm>
            <a:custGeom>
              <a:gdLst>
                <a:gd name="T0" fmla="*/ 0 w 59"/>
                <a:gd name="T1" fmla="*/ 23 h 24"/>
                <a:gd name="T2" fmla="*/ 18 w 59"/>
                <a:gd name="T3" fmla="*/ 15 h 24"/>
                <a:gd name="T4" fmla="*/ 25 w 59"/>
                <a:gd name="T5" fmla="*/ 6 h 24"/>
                <a:gd name="T6" fmla="*/ 58 w 59"/>
                <a:gd name="T7" fmla="*/ 0 h 24"/>
                <a:gd name="T8" fmla="*/ 25 w 59"/>
                <a:gd name="T9" fmla="*/ 23 h 24"/>
                <a:gd name="T10" fmla="*/ 9 w 59"/>
                <a:gd name="T11" fmla="*/ 23 h 24"/>
                <a:gd name="T12" fmla="*/ 0 w 59"/>
                <a:gd name="T13" fmla="*/ 23 h 24"/>
              </a:gdLst>
              <a:cxnLst>
                <a:cxn ang="0">
                  <a:pos x="T0" y="T1"/>
                </a:cxn>
                <a:cxn ang="0">
                  <a:pos x="T2" y="T3"/>
                </a:cxn>
                <a:cxn ang="0">
                  <a:pos x="T4" y="T5"/>
                </a:cxn>
                <a:cxn ang="0">
                  <a:pos x="T6" y="T7"/>
                </a:cxn>
                <a:cxn ang="0">
                  <a:pos x="T8" y="T9"/>
                </a:cxn>
                <a:cxn ang="0">
                  <a:pos x="T10" y="T11"/>
                </a:cxn>
                <a:cxn ang="0">
                  <a:pos x="T12" y="T13"/>
                </a:cxn>
              </a:cxnLst>
              <a:rect l="0" t="0" r="r" b="b"/>
              <a:pathLst>
                <a:path w="59" h="24">
                  <a:moveTo>
                    <a:pt x="0" y="23"/>
                  </a:moveTo>
                  <a:lnTo>
                    <a:pt x="18" y="15"/>
                  </a:lnTo>
                  <a:lnTo>
                    <a:pt x="25" y="6"/>
                  </a:lnTo>
                  <a:lnTo>
                    <a:pt x="58" y="0"/>
                  </a:lnTo>
                  <a:lnTo>
                    <a:pt x="25" y="23"/>
                  </a:lnTo>
                  <a:lnTo>
                    <a:pt x="9" y="23"/>
                  </a:lnTo>
                  <a:lnTo>
                    <a:pt x="0" y="2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84" name="Freeform 55">
              <a:extLst>
                <a:ext uri="{FF2B5EF4-FFF2-40B4-BE49-F238E27FC236}">
                  <a16:creationId xmlns:a16="http://schemas.microsoft.com/office/drawing/2014/main" id="{9558E938-70DE-465A-9360-FE9451B9D3CE}"/>
                </a:ext>
              </a:extLst>
            </p:cNvPr>
            <p:cNvSpPr/>
            <p:nvPr/>
          </p:nvSpPr>
          <p:spPr bwMode="gray">
            <a:xfrm>
              <a:off x="2357438" y="3335338"/>
              <a:ext cx="60325" cy="30162"/>
            </a:xfrm>
            <a:custGeom>
              <a:gdLst>
                <a:gd name="T0" fmla="*/ 0 w 33"/>
                <a:gd name="T1" fmla="*/ 16 h 17"/>
                <a:gd name="T2" fmla="*/ 0 w 33"/>
                <a:gd name="T3" fmla="*/ 6 h 17"/>
                <a:gd name="T4" fmla="*/ 23 w 33"/>
                <a:gd name="T5" fmla="*/ 6 h 17"/>
                <a:gd name="T6" fmla="*/ 32 w 33"/>
                <a:gd name="T7" fmla="*/ 0 h 17"/>
                <a:gd name="T8" fmla="*/ 32 w 33"/>
                <a:gd name="T9" fmla="*/ 16 h 17"/>
                <a:gd name="T10" fmla="*/ 0 w 33"/>
                <a:gd name="T11" fmla="*/ 16 h 17"/>
              </a:gdLst>
              <a:cxnLst>
                <a:cxn ang="0">
                  <a:pos x="T0" y="T1"/>
                </a:cxn>
                <a:cxn ang="0">
                  <a:pos x="T2" y="T3"/>
                </a:cxn>
                <a:cxn ang="0">
                  <a:pos x="T4" y="T5"/>
                </a:cxn>
                <a:cxn ang="0">
                  <a:pos x="T6" y="T7"/>
                </a:cxn>
                <a:cxn ang="0">
                  <a:pos x="T8" y="T9"/>
                </a:cxn>
                <a:cxn ang="0">
                  <a:pos x="T10" y="T11"/>
                </a:cxn>
              </a:cxnLst>
              <a:rect l="0" t="0" r="r" b="b"/>
              <a:pathLst>
                <a:path w="33" h="17">
                  <a:moveTo>
                    <a:pt x="0" y="16"/>
                  </a:moveTo>
                  <a:lnTo>
                    <a:pt x="0" y="6"/>
                  </a:lnTo>
                  <a:lnTo>
                    <a:pt x="23" y="6"/>
                  </a:lnTo>
                  <a:lnTo>
                    <a:pt x="32" y="0"/>
                  </a:lnTo>
                  <a:lnTo>
                    <a:pt x="32" y="16"/>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85" name="Freeform 56">
              <a:extLst>
                <a:ext uri="{FF2B5EF4-FFF2-40B4-BE49-F238E27FC236}">
                  <a16:creationId xmlns:a16="http://schemas.microsoft.com/office/drawing/2014/main" id="{2C6EECF9-D718-4BCC-9921-405054C98BD1}"/>
                </a:ext>
              </a:extLst>
            </p:cNvPr>
            <p:cNvSpPr/>
            <p:nvPr/>
          </p:nvSpPr>
          <p:spPr bwMode="gray">
            <a:xfrm>
              <a:off x="2357438" y="3335338"/>
              <a:ext cx="60325" cy="30162"/>
            </a:xfrm>
            <a:custGeom>
              <a:gdLst>
                <a:gd name="T0" fmla="*/ 0 w 33"/>
                <a:gd name="T1" fmla="*/ 16 h 17"/>
                <a:gd name="T2" fmla="*/ 0 w 33"/>
                <a:gd name="T3" fmla="*/ 6 h 17"/>
                <a:gd name="T4" fmla="*/ 23 w 33"/>
                <a:gd name="T5" fmla="*/ 6 h 17"/>
                <a:gd name="T6" fmla="*/ 32 w 33"/>
                <a:gd name="T7" fmla="*/ 0 h 17"/>
                <a:gd name="T8" fmla="*/ 32 w 33"/>
                <a:gd name="T9" fmla="*/ 16 h 17"/>
                <a:gd name="T10" fmla="*/ 0 w 33"/>
                <a:gd name="T11" fmla="*/ 16 h 17"/>
              </a:gdLst>
              <a:cxnLst>
                <a:cxn ang="0">
                  <a:pos x="T0" y="T1"/>
                </a:cxn>
                <a:cxn ang="0">
                  <a:pos x="T2" y="T3"/>
                </a:cxn>
                <a:cxn ang="0">
                  <a:pos x="T4" y="T5"/>
                </a:cxn>
                <a:cxn ang="0">
                  <a:pos x="T6" y="T7"/>
                </a:cxn>
                <a:cxn ang="0">
                  <a:pos x="T8" y="T9"/>
                </a:cxn>
                <a:cxn ang="0">
                  <a:pos x="T10" y="T11"/>
                </a:cxn>
              </a:cxnLst>
              <a:rect l="0" t="0" r="r" b="b"/>
              <a:pathLst>
                <a:path w="33" h="17">
                  <a:moveTo>
                    <a:pt x="0" y="16"/>
                  </a:moveTo>
                  <a:lnTo>
                    <a:pt x="0" y="6"/>
                  </a:lnTo>
                  <a:lnTo>
                    <a:pt x="23" y="6"/>
                  </a:lnTo>
                  <a:lnTo>
                    <a:pt x="32" y="0"/>
                  </a:lnTo>
                  <a:lnTo>
                    <a:pt x="32" y="16"/>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86" name="Freeform 57">
              <a:extLst>
                <a:ext uri="{FF2B5EF4-FFF2-40B4-BE49-F238E27FC236}">
                  <a16:creationId xmlns:a16="http://schemas.microsoft.com/office/drawing/2014/main" id="{7F0A91B6-4857-4FA2-A42E-A92FCCFB656E}"/>
                </a:ext>
              </a:extLst>
            </p:cNvPr>
            <p:cNvSpPr/>
            <p:nvPr/>
          </p:nvSpPr>
          <p:spPr bwMode="gray">
            <a:xfrm>
              <a:off x="4629150" y="3154363"/>
              <a:ext cx="133350" cy="60325"/>
            </a:xfrm>
            <a:custGeom>
              <a:gdLst>
                <a:gd name="T0" fmla="*/ 71 w 72"/>
                <a:gd name="T1" fmla="*/ 8 h 33"/>
                <a:gd name="T2" fmla="*/ 55 w 72"/>
                <a:gd name="T3" fmla="*/ 0 h 33"/>
                <a:gd name="T4" fmla="*/ 40 w 72"/>
                <a:gd name="T5" fmla="*/ 8 h 33"/>
                <a:gd name="T6" fmla="*/ 31 w 72"/>
                <a:gd name="T7" fmla="*/ 0 h 33"/>
                <a:gd name="T8" fmla="*/ 23 w 72"/>
                <a:gd name="T9" fmla="*/ 0 h 33"/>
                <a:gd name="T10" fmla="*/ 0 w 72"/>
                <a:gd name="T11" fmla="*/ 16 h 33"/>
                <a:gd name="T12" fmla="*/ 0 w 72"/>
                <a:gd name="T13" fmla="*/ 32 h 33"/>
                <a:gd name="T14" fmla="*/ 15 w 72"/>
                <a:gd name="T15" fmla="*/ 32 h 33"/>
                <a:gd name="T16" fmla="*/ 46 w 72"/>
                <a:gd name="T17" fmla="*/ 16 h 33"/>
                <a:gd name="T18" fmla="*/ 64 w 72"/>
                <a:gd name="T19" fmla="*/ 23 h 33"/>
                <a:gd name="T20" fmla="*/ 71 w 72"/>
                <a:gd name="T21" fmla="*/ 8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33">
                  <a:moveTo>
                    <a:pt x="71" y="8"/>
                  </a:moveTo>
                  <a:lnTo>
                    <a:pt x="55" y="0"/>
                  </a:lnTo>
                  <a:lnTo>
                    <a:pt x="40" y="8"/>
                  </a:lnTo>
                  <a:lnTo>
                    <a:pt x="31" y="0"/>
                  </a:lnTo>
                  <a:lnTo>
                    <a:pt x="23" y="0"/>
                  </a:lnTo>
                  <a:lnTo>
                    <a:pt x="0" y="16"/>
                  </a:lnTo>
                  <a:lnTo>
                    <a:pt x="0" y="32"/>
                  </a:lnTo>
                  <a:lnTo>
                    <a:pt x="15" y="32"/>
                  </a:lnTo>
                  <a:lnTo>
                    <a:pt x="46" y="16"/>
                  </a:lnTo>
                  <a:lnTo>
                    <a:pt x="64" y="23"/>
                  </a:lnTo>
                  <a:lnTo>
                    <a:pt x="71"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87" name="Freeform 58">
              <a:extLst>
                <a:ext uri="{FF2B5EF4-FFF2-40B4-BE49-F238E27FC236}">
                  <a16:creationId xmlns:a16="http://schemas.microsoft.com/office/drawing/2014/main" id="{A6777F68-F88F-4786-858D-40C29A51FD84}"/>
                </a:ext>
              </a:extLst>
            </p:cNvPr>
            <p:cNvSpPr/>
            <p:nvPr/>
          </p:nvSpPr>
          <p:spPr bwMode="gray">
            <a:xfrm>
              <a:off x="4629150" y="3154363"/>
              <a:ext cx="133350" cy="60325"/>
            </a:xfrm>
            <a:custGeom>
              <a:gdLst>
                <a:gd name="T0" fmla="*/ 71 w 72"/>
                <a:gd name="T1" fmla="*/ 8 h 33"/>
                <a:gd name="T2" fmla="*/ 55 w 72"/>
                <a:gd name="T3" fmla="*/ 0 h 33"/>
                <a:gd name="T4" fmla="*/ 40 w 72"/>
                <a:gd name="T5" fmla="*/ 8 h 33"/>
                <a:gd name="T6" fmla="*/ 31 w 72"/>
                <a:gd name="T7" fmla="*/ 0 h 33"/>
                <a:gd name="T8" fmla="*/ 23 w 72"/>
                <a:gd name="T9" fmla="*/ 0 h 33"/>
                <a:gd name="T10" fmla="*/ 0 w 72"/>
                <a:gd name="T11" fmla="*/ 16 h 33"/>
                <a:gd name="T12" fmla="*/ 0 w 72"/>
                <a:gd name="T13" fmla="*/ 32 h 33"/>
                <a:gd name="T14" fmla="*/ 15 w 72"/>
                <a:gd name="T15" fmla="*/ 32 h 33"/>
                <a:gd name="T16" fmla="*/ 46 w 72"/>
                <a:gd name="T17" fmla="*/ 16 h 33"/>
                <a:gd name="T18" fmla="*/ 64 w 72"/>
                <a:gd name="T19" fmla="*/ 23 h 33"/>
                <a:gd name="T20" fmla="*/ 71 w 72"/>
                <a:gd name="T21" fmla="*/ 8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33">
                  <a:moveTo>
                    <a:pt x="71" y="8"/>
                  </a:moveTo>
                  <a:lnTo>
                    <a:pt x="55" y="0"/>
                  </a:lnTo>
                  <a:lnTo>
                    <a:pt x="40" y="8"/>
                  </a:lnTo>
                  <a:lnTo>
                    <a:pt x="31" y="0"/>
                  </a:lnTo>
                  <a:lnTo>
                    <a:pt x="23" y="0"/>
                  </a:lnTo>
                  <a:lnTo>
                    <a:pt x="0" y="16"/>
                  </a:lnTo>
                  <a:lnTo>
                    <a:pt x="0" y="32"/>
                  </a:lnTo>
                  <a:lnTo>
                    <a:pt x="15" y="32"/>
                  </a:lnTo>
                  <a:lnTo>
                    <a:pt x="46" y="16"/>
                  </a:lnTo>
                  <a:lnTo>
                    <a:pt x="64" y="23"/>
                  </a:lnTo>
                  <a:lnTo>
                    <a:pt x="71"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88" name="Freeform 59">
              <a:extLst>
                <a:ext uri="{FF2B5EF4-FFF2-40B4-BE49-F238E27FC236}">
                  <a16:creationId xmlns:a16="http://schemas.microsoft.com/office/drawing/2014/main" id="{F57E9A90-6104-4679-8B8A-CD2116EAE6DB}"/>
                </a:ext>
              </a:extLst>
            </p:cNvPr>
            <p:cNvSpPr/>
            <p:nvPr/>
          </p:nvSpPr>
          <p:spPr bwMode="gray">
            <a:xfrm>
              <a:off x="4867275" y="1470025"/>
              <a:ext cx="3879850" cy="1954213"/>
            </a:xfrm>
            <a:custGeom>
              <a:gdLst>
                <a:gd name="T0" fmla="*/ 1030 w 2093"/>
                <a:gd name="T1" fmla="*/ 210 h 1044"/>
                <a:gd name="T2" fmla="*/ 1014 w 2093"/>
                <a:gd name="T3" fmla="*/ 73 h 1044"/>
                <a:gd name="T4" fmla="*/ 949 w 2093"/>
                <a:gd name="T5" fmla="*/ 73 h 1044"/>
                <a:gd name="T6" fmla="*/ 682 w 2093"/>
                <a:gd name="T7" fmla="*/ 218 h 1044"/>
                <a:gd name="T8" fmla="*/ 640 w 2093"/>
                <a:gd name="T9" fmla="*/ 266 h 1044"/>
                <a:gd name="T10" fmla="*/ 608 w 2093"/>
                <a:gd name="T11" fmla="*/ 340 h 1044"/>
                <a:gd name="T12" fmla="*/ 560 w 2093"/>
                <a:gd name="T13" fmla="*/ 477 h 1044"/>
                <a:gd name="T14" fmla="*/ 585 w 2093"/>
                <a:gd name="T15" fmla="*/ 250 h 1044"/>
                <a:gd name="T16" fmla="*/ 511 w 2093"/>
                <a:gd name="T17" fmla="*/ 372 h 1044"/>
                <a:gd name="T18" fmla="*/ 438 w 2093"/>
                <a:gd name="T19" fmla="*/ 396 h 1044"/>
                <a:gd name="T20" fmla="*/ 349 w 2093"/>
                <a:gd name="T21" fmla="*/ 396 h 1044"/>
                <a:gd name="T22" fmla="*/ 243 w 2093"/>
                <a:gd name="T23" fmla="*/ 412 h 1044"/>
                <a:gd name="T24" fmla="*/ 194 w 2093"/>
                <a:gd name="T25" fmla="*/ 486 h 1044"/>
                <a:gd name="T26" fmla="*/ 122 w 2093"/>
                <a:gd name="T27" fmla="*/ 558 h 1044"/>
                <a:gd name="T28" fmla="*/ 147 w 2093"/>
                <a:gd name="T29" fmla="*/ 493 h 1044"/>
                <a:gd name="T30" fmla="*/ 63 w 2093"/>
                <a:gd name="T31" fmla="*/ 364 h 1044"/>
                <a:gd name="T32" fmla="*/ 41 w 2093"/>
                <a:gd name="T33" fmla="*/ 501 h 1044"/>
                <a:gd name="T34" fmla="*/ 32 w 2093"/>
                <a:gd name="T35" fmla="*/ 632 h 1044"/>
                <a:gd name="T36" fmla="*/ 0 w 2093"/>
                <a:gd name="T37" fmla="*/ 688 h 1044"/>
                <a:gd name="T38" fmla="*/ 48 w 2093"/>
                <a:gd name="T39" fmla="*/ 769 h 1044"/>
                <a:gd name="T40" fmla="*/ 57 w 2093"/>
                <a:gd name="T41" fmla="*/ 825 h 1044"/>
                <a:gd name="T42" fmla="*/ 105 w 2093"/>
                <a:gd name="T43" fmla="*/ 859 h 1044"/>
                <a:gd name="T44" fmla="*/ 153 w 2093"/>
                <a:gd name="T45" fmla="*/ 922 h 1044"/>
                <a:gd name="T46" fmla="*/ 147 w 2093"/>
                <a:gd name="T47" fmla="*/ 962 h 1044"/>
                <a:gd name="T48" fmla="*/ 234 w 2093"/>
                <a:gd name="T49" fmla="*/ 1021 h 1044"/>
                <a:gd name="T50" fmla="*/ 259 w 2093"/>
                <a:gd name="T51" fmla="*/ 1002 h 1044"/>
                <a:gd name="T52" fmla="*/ 275 w 2093"/>
                <a:gd name="T53" fmla="*/ 955 h 1044"/>
                <a:gd name="T54" fmla="*/ 275 w 2093"/>
                <a:gd name="T55" fmla="*/ 890 h 1044"/>
                <a:gd name="T56" fmla="*/ 340 w 2093"/>
                <a:gd name="T57" fmla="*/ 859 h 1044"/>
                <a:gd name="T58" fmla="*/ 446 w 2093"/>
                <a:gd name="T59" fmla="*/ 859 h 1044"/>
                <a:gd name="T60" fmla="*/ 454 w 2093"/>
                <a:gd name="T61" fmla="*/ 810 h 1044"/>
                <a:gd name="T62" fmla="*/ 567 w 2093"/>
                <a:gd name="T63" fmla="*/ 800 h 1044"/>
                <a:gd name="T64" fmla="*/ 640 w 2093"/>
                <a:gd name="T65" fmla="*/ 794 h 1044"/>
                <a:gd name="T66" fmla="*/ 747 w 2093"/>
                <a:gd name="T67" fmla="*/ 890 h 1044"/>
                <a:gd name="T68" fmla="*/ 859 w 2093"/>
                <a:gd name="T69" fmla="*/ 882 h 1044"/>
                <a:gd name="T70" fmla="*/ 973 w 2093"/>
                <a:gd name="T71" fmla="*/ 882 h 1044"/>
                <a:gd name="T72" fmla="*/ 1120 w 2093"/>
                <a:gd name="T73" fmla="*/ 882 h 1044"/>
                <a:gd name="T74" fmla="*/ 1200 w 2093"/>
                <a:gd name="T75" fmla="*/ 841 h 1044"/>
                <a:gd name="T76" fmla="*/ 1290 w 2093"/>
                <a:gd name="T77" fmla="*/ 899 h 1044"/>
                <a:gd name="T78" fmla="*/ 1379 w 2093"/>
                <a:gd name="T79" fmla="*/ 939 h 1044"/>
                <a:gd name="T80" fmla="*/ 1347 w 2093"/>
                <a:gd name="T81" fmla="*/ 1012 h 1044"/>
                <a:gd name="T82" fmla="*/ 1461 w 2093"/>
                <a:gd name="T83" fmla="*/ 850 h 1044"/>
                <a:gd name="T84" fmla="*/ 1419 w 2093"/>
                <a:gd name="T85" fmla="*/ 800 h 1044"/>
                <a:gd name="T86" fmla="*/ 1518 w 2093"/>
                <a:gd name="T87" fmla="*/ 679 h 1044"/>
                <a:gd name="T88" fmla="*/ 1598 w 2093"/>
                <a:gd name="T89" fmla="*/ 679 h 1044"/>
                <a:gd name="T90" fmla="*/ 1704 w 2093"/>
                <a:gd name="T91" fmla="*/ 614 h 1044"/>
                <a:gd name="T92" fmla="*/ 1754 w 2093"/>
                <a:gd name="T93" fmla="*/ 608 h 1044"/>
                <a:gd name="T94" fmla="*/ 1663 w 2093"/>
                <a:gd name="T95" fmla="*/ 874 h 1044"/>
                <a:gd name="T96" fmla="*/ 1729 w 2093"/>
                <a:gd name="T97" fmla="*/ 769 h 1044"/>
                <a:gd name="T98" fmla="*/ 1744 w 2093"/>
                <a:gd name="T99" fmla="*/ 688 h 1044"/>
                <a:gd name="T100" fmla="*/ 1817 w 2093"/>
                <a:gd name="T101" fmla="*/ 655 h 1044"/>
                <a:gd name="T102" fmla="*/ 1938 w 2093"/>
                <a:gd name="T103" fmla="*/ 551 h 1044"/>
                <a:gd name="T104" fmla="*/ 1963 w 2093"/>
                <a:gd name="T105" fmla="*/ 493 h 1044"/>
                <a:gd name="T106" fmla="*/ 2061 w 2093"/>
                <a:gd name="T107" fmla="*/ 526 h 1044"/>
                <a:gd name="T108" fmla="*/ 1956 w 2093"/>
                <a:gd name="T109" fmla="*/ 396 h 1044"/>
                <a:gd name="T110" fmla="*/ 1809 w 2093"/>
                <a:gd name="T111" fmla="*/ 372 h 1044"/>
                <a:gd name="T112" fmla="*/ 1711 w 2093"/>
                <a:gd name="T113" fmla="*/ 372 h 1044"/>
                <a:gd name="T114" fmla="*/ 1598 w 2093"/>
                <a:gd name="T115" fmla="*/ 307 h 1044"/>
                <a:gd name="T116" fmla="*/ 1436 w 2093"/>
                <a:gd name="T117" fmla="*/ 275 h 1044"/>
                <a:gd name="T118" fmla="*/ 1322 w 2093"/>
                <a:gd name="T119" fmla="*/ 324 h 1044"/>
                <a:gd name="T120" fmla="*/ 1225 w 2093"/>
                <a:gd name="T121" fmla="*/ 225 h 1044"/>
                <a:gd name="T122" fmla="*/ 1063 w 2093"/>
                <a:gd name="T123" fmla="*/ 194 h 104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93" h="1044">
                  <a:moveTo>
                    <a:pt x="1063" y="194"/>
                  </a:moveTo>
                  <a:lnTo>
                    <a:pt x="1055" y="201"/>
                  </a:lnTo>
                  <a:lnTo>
                    <a:pt x="1063" y="218"/>
                  </a:lnTo>
                  <a:lnTo>
                    <a:pt x="1030" y="235"/>
                  </a:lnTo>
                  <a:lnTo>
                    <a:pt x="1023" y="235"/>
                  </a:lnTo>
                  <a:lnTo>
                    <a:pt x="1030" y="210"/>
                  </a:lnTo>
                  <a:lnTo>
                    <a:pt x="1111" y="138"/>
                  </a:lnTo>
                  <a:lnTo>
                    <a:pt x="1111" y="88"/>
                  </a:lnTo>
                  <a:lnTo>
                    <a:pt x="1080" y="57"/>
                  </a:lnTo>
                  <a:lnTo>
                    <a:pt x="1038" y="57"/>
                  </a:lnTo>
                  <a:lnTo>
                    <a:pt x="1038" y="73"/>
                  </a:lnTo>
                  <a:lnTo>
                    <a:pt x="1014" y="73"/>
                  </a:lnTo>
                  <a:lnTo>
                    <a:pt x="1030" y="41"/>
                  </a:lnTo>
                  <a:lnTo>
                    <a:pt x="989" y="33"/>
                  </a:lnTo>
                  <a:lnTo>
                    <a:pt x="1014" y="16"/>
                  </a:lnTo>
                  <a:lnTo>
                    <a:pt x="989" y="0"/>
                  </a:lnTo>
                  <a:lnTo>
                    <a:pt x="949" y="41"/>
                  </a:lnTo>
                  <a:lnTo>
                    <a:pt x="949" y="73"/>
                  </a:lnTo>
                  <a:lnTo>
                    <a:pt x="924" y="73"/>
                  </a:lnTo>
                  <a:lnTo>
                    <a:pt x="852" y="88"/>
                  </a:lnTo>
                  <a:lnTo>
                    <a:pt x="787" y="128"/>
                  </a:lnTo>
                  <a:lnTo>
                    <a:pt x="762" y="162"/>
                  </a:lnTo>
                  <a:lnTo>
                    <a:pt x="769" y="201"/>
                  </a:lnTo>
                  <a:lnTo>
                    <a:pt x="682" y="218"/>
                  </a:lnTo>
                  <a:lnTo>
                    <a:pt x="688" y="266"/>
                  </a:lnTo>
                  <a:lnTo>
                    <a:pt x="713" y="290"/>
                  </a:lnTo>
                  <a:lnTo>
                    <a:pt x="697" y="299"/>
                  </a:lnTo>
                  <a:lnTo>
                    <a:pt x="673" y="266"/>
                  </a:lnTo>
                  <a:lnTo>
                    <a:pt x="648" y="259"/>
                  </a:lnTo>
                  <a:lnTo>
                    <a:pt x="640" y="266"/>
                  </a:lnTo>
                  <a:lnTo>
                    <a:pt x="625" y="250"/>
                  </a:lnTo>
                  <a:lnTo>
                    <a:pt x="608" y="235"/>
                  </a:lnTo>
                  <a:lnTo>
                    <a:pt x="608" y="243"/>
                  </a:lnTo>
                  <a:lnTo>
                    <a:pt x="616" y="266"/>
                  </a:lnTo>
                  <a:lnTo>
                    <a:pt x="591" y="307"/>
                  </a:lnTo>
                  <a:lnTo>
                    <a:pt x="608" y="340"/>
                  </a:lnTo>
                  <a:lnTo>
                    <a:pt x="600" y="372"/>
                  </a:lnTo>
                  <a:lnTo>
                    <a:pt x="600" y="396"/>
                  </a:lnTo>
                  <a:lnTo>
                    <a:pt x="608" y="405"/>
                  </a:lnTo>
                  <a:lnTo>
                    <a:pt x="616" y="446"/>
                  </a:lnTo>
                  <a:lnTo>
                    <a:pt x="567" y="486"/>
                  </a:lnTo>
                  <a:lnTo>
                    <a:pt x="560" y="477"/>
                  </a:lnTo>
                  <a:lnTo>
                    <a:pt x="591" y="437"/>
                  </a:lnTo>
                  <a:lnTo>
                    <a:pt x="600" y="412"/>
                  </a:lnTo>
                  <a:lnTo>
                    <a:pt x="585" y="396"/>
                  </a:lnTo>
                  <a:lnTo>
                    <a:pt x="585" y="315"/>
                  </a:lnTo>
                  <a:lnTo>
                    <a:pt x="576" y="299"/>
                  </a:lnTo>
                  <a:lnTo>
                    <a:pt x="585" y="250"/>
                  </a:lnTo>
                  <a:lnTo>
                    <a:pt x="567" y="243"/>
                  </a:lnTo>
                  <a:lnTo>
                    <a:pt x="576" y="235"/>
                  </a:lnTo>
                  <a:lnTo>
                    <a:pt x="567" y="218"/>
                  </a:lnTo>
                  <a:lnTo>
                    <a:pt x="551" y="225"/>
                  </a:lnTo>
                  <a:lnTo>
                    <a:pt x="511" y="331"/>
                  </a:lnTo>
                  <a:lnTo>
                    <a:pt x="511" y="372"/>
                  </a:lnTo>
                  <a:lnTo>
                    <a:pt x="535" y="405"/>
                  </a:lnTo>
                  <a:lnTo>
                    <a:pt x="535" y="421"/>
                  </a:lnTo>
                  <a:lnTo>
                    <a:pt x="511" y="405"/>
                  </a:lnTo>
                  <a:lnTo>
                    <a:pt x="414" y="340"/>
                  </a:lnTo>
                  <a:lnTo>
                    <a:pt x="405" y="356"/>
                  </a:lnTo>
                  <a:lnTo>
                    <a:pt x="438" y="396"/>
                  </a:lnTo>
                  <a:lnTo>
                    <a:pt x="421" y="405"/>
                  </a:lnTo>
                  <a:lnTo>
                    <a:pt x="414" y="396"/>
                  </a:lnTo>
                  <a:lnTo>
                    <a:pt x="364" y="412"/>
                  </a:lnTo>
                  <a:lnTo>
                    <a:pt x="356" y="427"/>
                  </a:lnTo>
                  <a:lnTo>
                    <a:pt x="349" y="412"/>
                  </a:lnTo>
                  <a:lnTo>
                    <a:pt x="349" y="396"/>
                  </a:lnTo>
                  <a:lnTo>
                    <a:pt x="267" y="446"/>
                  </a:lnTo>
                  <a:lnTo>
                    <a:pt x="267" y="461"/>
                  </a:lnTo>
                  <a:lnTo>
                    <a:pt x="250" y="469"/>
                  </a:lnTo>
                  <a:lnTo>
                    <a:pt x="227" y="452"/>
                  </a:lnTo>
                  <a:lnTo>
                    <a:pt x="250" y="437"/>
                  </a:lnTo>
                  <a:lnTo>
                    <a:pt x="243" y="412"/>
                  </a:lnTo>
                  <a:lnTo>
                    <a:pt x="210" y="405"/>
                  </a:lnTo>
                  <a:lnTo>
                    <a:pt x="219" y="421"/>
                  </a:lnTo>
                  <a:lnTo>
                    <a:pt x="219" y="461"/>
                  </a:lnTo>
                  <a:lnTo>
                    <a:pt x="227" y="477"/>
                  </a:lnTo>
                  <a:lnTo>
                    <a:pt x="219" y="493"/>
                  </a:lnTo>
                  <a:lnTo>
                    <a:pt x="194" y="486"/>
                  </a:lnTo>
                  <a:lnTo>
                    <a:pt x="162" y="509"/>
                  </a:lnTo>
                  <a:lnTo>
                    <a:pt x="178" y="542"/>
                  </a:lnTo>
                  <a:lnTo>
                    <a:pt x="128" y="526"/>
                  </a:lnTo>
                  <a:lnTo>
                    <a:pt x="122" y="533"/>
                  </a:lnTo>
                  <a:lnTo>
                    <a:pt x="138" y="558"/>
                  </a:lnTo>
                  <a:lnTo>
                    <a:pt x="122" y="558"/>
                  </a:lnTo>
                  <a:lnTo>
                    <a:pt x="97" y="542"/>
                  </a:lnTo>
                  <a:lnTo>
                    <a:pt x="97" y="493"/>
                  </a:lnTo>
                  <a:lnTo>
                    <a:pt x="73" y="477"/>
                  </a:lnTo>
                  <a:lnTo>
                    <a:pt x="63" y="461"/>
                  </a:lnTo>
                  <a:lnTo>
                    <a:pt x="81" y="469"/>
                  </a:lnTo>
                  <a:lnTo>
                    <a:pt x="147" y="493"/>
                  </a:lnTo>
                  <a:lnTo>
                    <a:pt x="187" y="469"/>
                  </a:lnTo>
                  <a:lnTo>
                    <a:pt x="178" y="446"/>
                  </a:lnTo>
                  <a:lnTo>
                    <a:pt x="128" y="396"/>
                  </a:lnTo>
                  <a:lnTo>
                    <a:pt x="81" y="380"/>
                  </a:lnTo>
                  <a:lnTo>
                    <a:pt x="81" y="372"/>
                  </a:lnTo>
                  <a:lnTo>
                    <a:pt x="63" y="364"/>
                  </a:lnTo>
                  <a:lnTo>
                    <a:pt x="48" y="372"/>
                  </a:lnTo>
                  <a:lnTo>
                    <a:pt x="23" y="396"/>
                  </a:lnTo>
                  <a:lnTo>
                    <a:pt x="23" y="421"/>
                  </a:lnTo>
                  <a:lnTo>
                    <a:pt x="41" y="437"/>
                  </a:lnTo>
                  <a:lnTo>
                    <a:pt x="32" y="461"/>
                  </a:lnTo>
                  <a:lnTo>
                    <a:pt x="41" y="501"/>
                  </a:lnTo>
                  <a:lnTo>
                    <a:pt x="32" y="526"/>
                  </a:lnTo>
                  <a:lnTo>
                    <a:pt x="48" y="551"/>
                  </a:lnTo>
                  <a:lnTo>
                    <a:pt x="41" y="566"/>
                  </a:lnTo>
                  <a:lnTo>
                    <a:pt x="57" y="583"/>
                  </a:lnTo>
                  <a:lnTo>
                    <a:pt x="57" y="591"/>
                  </a:lnTo>
                  <a:lnTo>
                    <a:pt x="32" y="632"/>
                  </a:lnTo>
                  <a:lnTo>
                    <a:pt x="8" y="648"/>
                  </a:lnTo>
                  <a:lnTo>
                    <a:pt x="16" y="648"/>
                  </a:lnTo>
                  <a:lnTo>
                    <a:pt x="32" y="663"/>
                  </a:lnTo>
                  <a:lnTo>
                    <a:pt x="16" y="679"/>
                  </a:lnTo>
                  <a:lnTo>
                    <a:pt x="8" y="688"/>
                  </a:lnTo>
                  <a:lnTo>
                    <a:pt x="0" y="688"/>
                  </a:lnTo>
                  <a:lnTo>
                    <a:pt x="8" y="713"/>
                  </a:lnTo>
                  <a:lnTo>
                    <a:pt x="8" y="720"/>
                  </a:lnTo>
                  <a:lnTo>
                    <a:pt x="8" y="736"/>
                  </a:lnTo>
                  <a:lnTo>
                    <a:pt x="16" y="753"/>
                  </a:lnTo>
                  <a:lnTo>
                    <a:pt x="41" y="760"/>
                  </a:lnTo>
                  <a:lnTo>
                    <a:pt x="48" y="769"/>
                  </a:lnTo>
                  <a:lnTo>
                    <a:pt x="48" y="785"/>
                  </a:lnTo>
                  <a:lnTo>
                    <a:pt x="63" y="810"/>
                  </a:lnTo>
                  <a:lnTo>
                    <a:pt x="73" y="810"/>
                  </a:lnTo>
                  <a:lnTo>
                    <a:pt x="63" y="825"/>
                  </a:lnTo>
                  <a:lnTo>
                    <a:pt x="57" y="818"/>
                  </a:lnTo>
                  <a:lnTo>
                    <a:pt x="57" y="825"/>
                  </a:lnTo>
                  <a:lnTo>
                    <a:pt x="63" y="841"/>
                  </a:lnTo>
                  <a:lnTo>
                    <a:pt x="88" y="841"/>
                  </a:lnTo>
                  <a:lnTo>
                    <a:pt x="97" y="850"/>
                  </a:lnTo>
                  <a:lnTo>
                    <a:pt x="88" y="850"/>
                  </a:lnTo>
                  <a:lnTo>
                    <a:pt x="97" y="859"/>
                  </a:lnTo>
                  <a:lnTo>
                    <a:pt x="105" y="859"/>
                  </a:lnTo>
                  <a:lnTo>
                    <a:pt x="113" y="874"/>
                  </a:lnTo>
                  <a:lnTo>
                    <a:pt x="122" y="882"/>
                  </a:lnTo>
                  <a:lnTo>
                    <a:pt x="128" y="874"/>
                  </a:lnTo>
                  <a:lnTo>
                    <a:pt x="170" y="899"/>
                  </a:lnTo>
                  <a:lnTo>
                    <a:pt x="162" y="931"/>
                  </a:lnTo>
                  <a:lnTo>
                    <a:pt x="153" y="922"/>
                  </a:lnTo>
                  <a:lnTo>
                    <a:pt x="147" y="931"/>
                  </a:lnTo>
                  <a:lnTo>
                    <a:pt x="147" y="947"/>
                  </a:lnTo>
                  <a:lnTo>
                    <a:pt x="153" y="939"/>
                  </a:lnTo>
                  <a:lnTo>
                    <a:pt x="162" y="947"/>
                  </a:lnTo>
                  <a:lnTo>
                    <a:pt x="138" y="955"/>
                  </a:lnTo>
                  <a:lnTo>
                    <a:pt x="147" y="962"/>
                  </a:lnTo>
                  <a:lnTo>
                    <a:pt x="128" y="980"/>
                  </a:lnTo>
                  <a:lnTo>
                    <a:pt x="128" y="980"/>
                  </a:lnTo>
                  <a:lnTo>
                    <a:pt x="162" y="1012"/>
                  </a:lnTo>
                  <a:lnTo>
                    <a:pt x="202" y="1012"/>
                  </a:lnTo>
                  <a:lnTo>
                    <a:pt x="219" y="1021"/>
                  </a:lnTo>
                  <a:lnTo>
                    <a:pt x="234" y="1021"/>
                  </a:lnTo>
                  <a:lnTo>
                    <a:pt x="250" y="1036"/>
                  </a:lnTo>
                  <a:lnTo>
                    <a:pt x="259" y="1044"/>
                  </a:lnTo>
                  <a:lnTo>
                    <a:pt x="267" y="1044"/>
                  </a:lnTo>
                  <a:lnTo>
                    <a:pt x="275" y="1036"/>
                  </a:lnTo>
                  <a:lnTo>
                    <a:pt x="259" y="1021"/>
                  </a:lnTo>
                  <a:lnTo>
                    <a:pt x="259" y="1002"/>
                  </a:lnTo>
                  <a:lnTo>
                    <a:pt x="250" y="987"/>
                  </a:lnTo>
                  <a:lnTo>
                    <a:pt x="267" y="962"/>
                  </a:lnTo>
                  <a:lnTo>
                    <a:pt x="275" y="971"/>
                  </a:lnTo>
                  <a:lnTo>
                    <a:pt x="284" y="962"/>
                  </a:lnTo>
                  <a:lnTo>
                    <a:pt x="284" y="955"/>
                  </a:lnTo>
                  <a:lnTo>
                    <a:pt x="275" y="955"/>
                  </a:lnTo>
                  <a:lnTo>
                    <a:pt x="284" y="947"/>
                  </a:lnTo>
                  <a:lnTo>
                    <a:pt x="275" y="931"/>
                  </a:lnTo>
                  <a:lnTo>
                    <a:pt x="259" y="931"/>
                  </a:lnTo>
                  <a:lnTo>
                    <a:pt x="250" y="915"/>
                  </a:lnTo>
                  <a:lnTo>
                    <a:pt x="259" y="874"/>
                  </a:lnTo>
                  <a:lnTo>
                    <a:pt x="275" y="890"/>
                  </a:lnTo>
                  <a:lnTo>
                    <a:pt x="284" y="890"/>
                  </a:lnTo>
                  <a:lnTo>
                    <a:pt x="275" y="874"/>
                  </a:lnTo>
                  <a:lnTo>
                    <a:pt x="299" y="850"/>
                  </a:lnTo>
                  <a:lnTo>
                    <a:pt x="315" y="859"/>
                  </a:lnTo>
                  <a:lnTo>
                    <a:pt x="324" y="850"/>
                  </a:lnTo>
                  <a:lnTo>
                    <a:pt x="340" y="859"/>
                  </a:lnTo>
                  <a:lnTo>
                    <a:pt x="364" y="874"/>
                  </a:lnTo>
                  <a:lnTo>
                    <a:pt x="381" y="865"/>
                  </a:lnTo>
                  <a:lnTo>
                    <a:pt x="398" y="865"/>
                  </a:lnTo>
                  <a:lnTo>
                    <a:pt x="405" y="874"/>
                  </a:lnTo>
                  <a:lnTo>
                    <a:pt x="438" y="874"/>
                  </a:lnTo>
                  <a:lnTo>
                    <a:pt x="446" y="859"/>
                  </a:lnTo>
                  <a:lnTo>
                    <a:pt x="421" y="850"/>
                  </a:lnTo>
                  <a:lnTo>
                    <a:pt x="438" y="841"/>
                  </a:lnTo>
                  <a:lnTo>
                    <a:pt x="429" y="834"/>
                  </a:lnTo>
                  <a:lnTo>
                    <a:pt x="438" y="825"/>
                  </a:lnTo>
                  <a:lnTo>
                    <a:pt x="438" y="800"/>
                  </a:lnTo>
                  <a:lnTo>
                    <a:pt x="454" y="810"/>
                  </a:lnTo>
                  <a:lnTo>
                    <a:pt x="526" y="785"/>
                  </a:lnTo>
                  <a:lnTo>
                    <a:pt x="526" y="778"/>
                  </a:lnTo>
                  <a:lnTo>
                    <a:pt x="535" y="778"/>
                  </a:lnTo>
                  <a:lnTo>
                    <a:pt x="560" y="778"/>
                  </a:lnTo>
                  <a:lnTo>
                    <a:pt x="567" y="794"/>
                  </a:lnTo>
                  <a:lnTo>
                    <a:pt x="567" y="800"/>
                  </a:lnTo>
                  <a:lnTo>
                    <a:pt x="576" y="800"/>
                  </a:lnTo>
                  <a:lnTo>
                    <a:pt x="591" y="810"/>
                  </a:lnTo>
                  <a:lnTo>
                    <a:pt x="591" y="818"/>
                  </a:lnTo>
                  <a:lnTo>
                    <a:pt x="608" y="818"/>
                  </a:lnTo>
                  <a:lnTo>
                    <a:pt x="625" y="800"/>
                  </a:lnTo>
                  <a:lnTo>
                    <a:pt x="640" y="794"/>
                  </a:lnTo>
                  <a:lnTo>
                    <a:pt x="648" y="818"/>
                  </a:lnTo>
                  <a:lnTo>
                    <a:pt x="682" y="874"/>
                  </a:lnTo>
                  <a:lnTo>
                    <a:pt x="688" y="859"/>
                  </a:lnTo>
                  <a:lnTo>
                    <a:pt x="697" y="874"/>
                  </a:lnTo>
                  <a:lnTo>
                    <a:pt x="722" y="865"/>
                  </a:lnTo>
                  <a:lnTo>
                    <a:pt x="747" y="890"/>
                  </a:lnTo>
                  <a:lnTo>
                    <a:pt x="762" y="899"/>
                  </a:lnTo>
                  <a:lnTo>
                    <a:pt x="762" y="890"/>
                  </a:lnTo>
                  <a:lnTo>
                    <a:pt x="778" y="907"/>
                  </a:lnTo>
                  <a:lnTo>
                    <a:pt x="787" y="899"/>
                  </a:lnTo>
                  <a:lnTo>
                    <a:pt x="827" y="874"/>
                  </a:lnTo>
                  <a:lnTo>
                    <a:pt x="859" y="882"/>
                  </a:lnTo>
                  <a:lnTo>
                    <a:pt x="875" y="890"/>
                  </a:lnTo>
                  <a:lnTo>
                    <a:pt x="908" y="890"/>
                  </a:lnTo>
                  <a:lnTo>
                    <a:pt x="908" y="859"/>
                  </a:lnTo>
                  <a:lnTo>
                    <a:pt x="924" y="850"/>
                  </a:lnTo>
                  <a:lnTo>
                    <a:pt x="958" y="859"/>
                  </a:lnTo>
                  <a:lnTo>
                    <a:pt x="973" y="882"/>
                  </a:lnTo>
                  <a:lnTo>
                    <a:pt x="983" y="882"/>
                  </a:lnTo>
                  <a:lnTo>
                    <a:pt x="998" y="874"/>
                  </a:lnTo>
                  <a:lnTo>
                    <a:pt x="1046" y="899"/>
                  </a:lnTo>
                  <a:lnTo>
                    <a:pt x="1070" y="907"/>
                  </a:lnTo>
                  <a:lnTo>
                    <a:pt x="1103" y="899"/>
                  </a:lnTo>
                  <a:lnTo>
                    <a:pt x="1120" y="882"/>
                  </a:lnTo>
                  <a:lnTo>
                    <a:pt x="1144" y="890"/>
                  </a:lnTo>
                  <a:lnTo>
                    <a:pt x="1160" y="899"/>
                  </a:lnTo>
                  <a:lnTo>
                    <a:pt x="1185" y="890"/>
                  </a:lnTo>
                  <a:lnTo>
                    <a:pt x="1192" y="859"/>
                  </a:lnTo>
                  <a:lnTo>
                    <a:pt x="1200" y="850"/>
                  </a:lnTo>
                  <a:lnTo>
                    <a:pt x="1200" y="841"/>
                  </a:lnTo>
                  <a:lnTo>
                    <a:pt x="1192" y="841"/>
                  </a:lnTo>
                  <a:lnTo>
                    <a:pt x="1200" y="825"/>
                  </a:lnTo>
                  <a:lnTo>
                    <a:pt x="1232" y="818"/>
                  </a:lnTo>
                  <a:lnTo>
                    <a:pt x="1257" y="825"/>
                  </a:lnTo>
                  <a:lnTo>
                    <a:pt x="1272" y="841"/>
                  </a:lnTo>
                  <a:lnTo>
                    <a:pt x="1290" y="899"/>
                  </a:lnTo>
                  <a:lnTo>
                    <a:pt x="1306" y="899"/>
                  </a:lnTo>
                  <a:lnTo>
                    <a:pt x="1331" y="915"/>
                  </a:lnTo>
                  <a:lnTo>
                    <a:pt x="1331" y="931"/>
                  </a:lnTo>
                  <a:lnTo>
                    <a:pt x="1347" y="931"/>
                  </a:lnTo>
                  <a:lnTo>
                    <a:pt x="1379" y="922"/>
                  </a:lnTo>
                  <a:lnTo>
                    <a:pt x="1379" y="939"/>
                  </a:lnTo>
                  <a:lnTo>
                    <a:pt x="1356" y="987"/>
                  </a:lnTo>
                  <a:lnTo>
                    <a:pt x="1347" y="980"/>
                  </a:lnTo>
                  <a:lnTo>
                    <a:pt x="1331" y="987"/>
                  </a:lnTo>
                  <a:lnTo>
                    <a:pt x="1331" y="1027"/>
                  </a:lnTo>
                  <a:lnTo>
                    <a:pt x="1337" y="1012"/>
                  </a:lnTo>
                  <a:lnTo>
                    <a:pt x="1347" y="1012"/>
                  </a:lnTo>
                  <a:lnTo>
                    <a:pt x="1347" y="1021"/>
                  </a:lnTo>
                  <a:lnTo>
                    <a:pt x="1356" y="1027"/>
                  </a:lnTo>
                  <a:lnTo>
                    <a:pt x="1379" y="1012"/>
                  </a:lnTo>
                  <a:lnTo>
                    <a:pt x="1452" y="922"/>
                  </a:lnTo>
                  <a:lnTo>
                    <a:pt x="1452" y="865"/>
                  </a:lnTo>
                  <a:lnTo>
                    <a:pt x="1461" y="850"/>
                  </a:lnTo>
                  <a:lnTo>
                    <a:pt x="1461" y="825"/>
                  </a:lnTo>
                  <a:lnTo>
                    <a:pt x="1443" y="800"/>
                  </a:lnTo>
                  <a:lnTo>
                    <a:pt x="1436" y="800"/>
                  </a:lnTo>
                  <a:lnTo>
                    <a:pt x="1428" y="818"/>
                  </a:lnTo>
                  <a:lnTo>
                    <a:pt x="1411" y="818"/>
                  </a:lnTo>
                  <a:lnTo>
                    <a:pt x="1419" y="800"/>
                  </a:lnTo>
                  <a:lnTo>
                    <a:pt x="1411" y="800"/>
                  </a:lnTo>
                  <a:lnTo>
                    <a:pt x="1403" y="794"/>
                  </a:lnTo>
                  <a:lnTo>
                    <a:pt x="1387" y="794"/>
                  </a:lnTo>
                  <a:lnTo>
                    <a:pt x="1387" y="785"/>
                  </a:lnTo>
                  <a:lnTo>
                    <a:pt x="1484" y="688"/>
                  </a:lnTo>
                  <a:lnTo>
                    <a:pt x="1518" y="679"/>
                  </a:lnTo>
                  <a:lnTo>
                    <a:pt x="1524" y="688"/>
                  </a:lnTo>
                  <a:lnTo>
                    <a:pt x="1533" y="679"/>
                  </a:lnTo>
                  <a:lnTo>
                    <a:pt x="1558" y="688"/>
                  </a:lnTo>
                  <a:lnTo>
                    <a:pt x="1565" y="672"/>
                  </a:lnTo>
                  <a:lnTo>
                    <a:pt x="1590" y="679"/>
                  </a:lnTo>
                  <a:lnTo>
                    <a:pt x="1598" y="679"/>
                  </a:lnTo>
                  <a:lnTo>
                    <a:pt x="1590" y="688"/>
                  </a:lnTo>
                  <a:lnTo>
                    <a:pt x="1590" y="695"/>
                  </a:lnTo>
                  <a:lnTo>
                    <a:pt x="1638" y="688"/>
                  </a:lnTo>
                  <a:lnTo>
                    <a:pt x="1630" y="679"/>
                  </a:lnTo>
                  <a:lnTo>
                    <a:pt x="1663" y="623"/>
                  </a:lnTo>
                  <a:lnTo>
                    <a:pt x="1704" y="614"/>
                  </a:lnTo>
                  <a:lnTo>
                    <a:pt x="1704" y="632"/>
                  </a:lnTo>
                  <a:lnTo>
                    <a:pt x="1704" y="648"/>
                  </a:lnTo>
                  <a:lnTo>
                    <a:pt x="1744" y="623"/>
                  </a:lnTo>
                  <a:lnTo>
                    <a:pt x="1744" y="598"/>
                  </a:lnTo>
                  <a:lnTo>
                    <a:pt x="1760" y="598"/>
                  </a:lnTo>
                  <a:lnTo>
                    <a:pt x="1754" y="608"/>
                  </a:lnTo>
                  <a:lnTo>
                    <a:pt x="1744" y="648"/>
                  </a:lnTo>
                  <a:lnTo>
                    <a:pt x="1729" y="655"/>
                  </a:lnTo>
                  <a:lnTo>
                    <a:pt x="1679" y="713"/>
                  </a:lnTo>
                  <a:lnTo>
                    <a:pt x="1663" y="720"/>
                  </a:lnTo>
                  <a:lnTo>
                    <a:pt x="1646" y="778"/>
                  </a:lnTo>
                  <a:lnTo>
                    <a:pt x="1663" y="874"/>
                  </a:lnTo>
                  <a:lnTo>
                    <a:pt x="1679" y="859"/>
                  </a:lnTo>
                  <a:lnTo>
                    <a:pt x="1704" y="825"/>
                  </a:lnTo>
                  <a:lnTo>
                    <a:pt x="1704" y="800"/>
                  </a:lnTo>
                  <a:lnTo>
                    <a:pt x="1711" y="800"/>
                  </a:lnTo>
                  <a:lnTo>
                    <a:pt x="1729" y="794"/>
                  </a:lnTo>
                  <a:lnTo>
                    <a:pt x="1729" y="769"/>
                  </a:lnTo>
                  <a:lnTo>
                    <a:pt x="1735" y="760"/>
                  </a:lnTo>
                  <a:lnTo>
                    <a:pt x="1744" y="760"/>
                  </a:lnTo>
                  <a:lnTo>
                    <a:pt x="1744" y="745"/>
                  </a:lnTo>
                  <a:lnTo>
                    <a:pt x="1744" y="728"/>
                  </a:lnTo>
                  <a:lnTo>
                    <a:pt x="1729" y="713"/>
                  </a:lnTo>
                  <a:lnTo>
                    <a:pt x="1744" y="688"/>
                  </a:lnTo>
                  <a:lnTo>
                    <a:pt x="1744" y="672"/>
                  </a:lnTo>
                  <a:lnTo>
                    <a:pt x="1760" y="672"/>
                  </a:lnTo>
                  <a:lnTo>
                    <a:pt x="1785" y="655"/>
                  </a:lnTo>
                  <a:lnTo>
                    <a:pt x="1785" y="672"/>
                  </a:lnTo>
                  <a:lnTo>
                    <a:pt x="1794" y="663"/>
                  </a:lnTo>
                  <a:lnTo>
                    <a:pt x="1817" y="655"/>
                  </a:lnTo>
                  <a:lnTo>
                    <a:pt x="1834" y="672"/>
                  </a:lnTo>
                  <a:lnTo>
                    <a:pt x="1841" y="655"/>
                  </a:lnTo>
                  <a:lnTo>
                    <a:pt x="1922" y="598"/>
                  </a:lnTo>
                  <a:lnTo>
                    <a:pt x="1946" y="608"/>
                  </a:lnTo>
                  <a:lnTo>
                    <a:pt x="1956" y="598"/>
                  </a:lnTo>
                  <a:lnTo>
                    <a:pt x="1938" y="551"/>
                  </a:lnTo>
                  <a:lnTo>
                    <a:pt x="1931" y="551"/>
                  </a:lnTo>
                  <a:lnTo>
                    <a:pt x="1931" y="533"/>
                  </a:lnTo>
                  <a:lnTo>
                    <a:pt x="1938" y="533"/>
                  </a:lnTo>
                  <a:lnTo>
                    <a:pt x="1956" y="526"/>
                  </a:lnTo>
                  <a:lnTo>
                    <a:pt x="1971" y="509"/>
                  </a:lnTo>
                  <a:lnTo>
                    <a:pt x="1963" y="493"/>
                  </a:lnTo>
                  <a:lnTo>
                    <a:pt x="1971" y="486"/>
                  </a:lnTo>
                  <a:lnTo>
                    <a:pt x="1980" y="509"/>
                  </a:lnTo>
                  <a:lnTo>
                    <a:pt x="1996" y="509"/>
                  </a:lnTo>
                  <a:lnTo>
                    <a:pt x="2011" y="526"/>
                  </a:lnTo>
                  <a:lnTo>
                    <a:pt x="2053" y="551"/>
                  </a:lnTo>
                  <a:lnTo>
                    <a:pt x="2061" y="526"/>
                  </a:lnTo>
                  <a:lnTo>
                    <a:pt x="2061" y="509"/>
                  </a:lnTo>
                  <a:lnTo>
                    <a:pt x="2077" y="509"/>
                  </a:lnTo>
                  <a:lnTo>
                    <a:pt x="2093" y="493"/>
                  </a:lnTo>
                  <a:lnTo>
                    <a:pt x="2068" y="469"/>
                  </a:lnTo>
                  <a:lnTo>
                    <a:pt x="2028" y="461"/>
                  </a:lnTo>
                  <a:lnTo>
                    <a:pt x="1956" y="396"/>
                  </a:lnTo>
                  <a:lnTo>
                    <a:pt x="1906" y="364"/>
                  </a:lnTo>
                  <a:lnTo>
                    <a:pt x="1841" y="356"/>
                  </a:lnTo>
                  <a:lnTo>
                    <a:pt x="1841" y="396"/>
                  </a:lnTo>
                  <a:lnTo>
                    <a:pt x="1825" y="405"/>
                  </a:lnTo>
                  <a:lnTo>
                    <a:pt x="1809" y="387"/>
                  </a:lnTo>
                  <a:lnTo>
                    <a:pt x="1809" y="372"/>
                  </a:lnTo>
                  <a:lnTo>
                    <a:pt x="1817" y="372"/>
                  </a:lnTo>
                  <a:lnTo>
                    <a:pt x="1825" y="364"/>
                  </a:lnTo>
                  <a:lnTo>
                    <a:pt x="1809" y="364"/>
                  </a:lnTo>
                  <a:lnTo>
                    <a:pt x="1794" y="380"/>
                  </a:lnTo>
                  <a:lnTo>
                    <a:pt x="1754" y="372"/>
                  </a:lnTo>
                  <a:lnTo>
                    <a:pt x="1711" y="372"/>
                  </a:lnTo>
                  <a:lnTo>
                    <a:pt x="1695" y="364"/>
                  </a:lnTo>
                  <a:lnTo>
                    <a:pt x="1704" y="349"/>
                  </a:lnTo>
                  <a:lnTo>
                    <a:pt x="1688" y="324"/>
                  </a:lnTo>
                  <a:lnTo>
                    <a:pt x="1655" y="315"/>
                  </a:lnTo>
                  <a:lnTo>
                    <a:pt x="1605" y="331"/>
                  </a:lnTo>
                  <a:lnTo>
                    <a:pt x="1598" y="307"/>
                  </a:lnTo>
                  <a:lnTo>
                    <a:pt x="1583" y="307"/>
                  </a:lnTo>
                  <a:lnTo>
                    <a:pt x="1573" y="299"/>
                  </a:lnTo>
                  <a:lnTo>
                    <a:pt x="1573" y="275"/>
                  </a:lnTo>
                  <a:lnTo>
                    <a:pt x="1518" y="259"/>
                  </a:lnTo>
                  <a:lnTo>
                    <a:pt x="1452" y="243"/>
                  </a:lnTo>
                  <a:lnTo>
                    <a:pt x="1436" y="275"/>
                  </a:lnTo>
                  <a:lnTo>
                    <a:pt x="1452" y="299"/>
                  </a:lnTo>
                  <a:lnTo>
                    <a:pt x="1396" y="299"/>
                  </a:lnTo>
                  <a:lnTo>
                    <a:pt x="1379" y="307"/>
                  </a:lnTo>
                  <a:lnTo>
                    <a:pt x="1356" y="284"/>
                  </a:lnTo>
                  <a:lnTo>
                    <a:pt x="1337" y="331"/>
                  </a:lnTo>
                  <a:lnTo>
                    <a:pt x="1322" y="324"/>
                  </a:lnTo>
                  <a:lnTo>
                    <a:pt x="1306" y="290"/>
                  </a:lnTo>
                  <a:lnTo>
                    <a:pt x="1315" y="250"/>
                  </a:lnTo>
                  <a:lnTo>
                    <a:pt x="1297" y="225"/>
                  </a:lnTo>
                  <a:lnTo>
                    <a:pt x="1250" y="210"/>
                  </a:lnTo>
                  <a:lnTo>
                    <a:pt x="1232" y="210"/>
                  </a:lnTo>
                  <a:lnTo>
                    <a:pt x="1225" y="225"/>
                  </a:lnTo>
                  <a:lnTo>
                    <a:pt x="1232" y="243"/>
                  </a:lnTo>
                  <a:lnTo>
                    <a:pt x="1167" y="235"/>
                  </a:lnTo>
                  <a:lnTo>
                    <a:pt x="1175" y="210"/>
                  </a:lnTo>
                  <a:lnTo>
                    <a:pt x="1135" y="201"/>
                  </a:lnTo>
                  <a:lnTo>
                    <a:pt x="1111" y="218"/>
                  </a:lnTo>
                  <a:lnTo>
                    <a:pt x="1063" y="19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89" name="Freeform 60">
              <a:extLst>
                <a:ext uri="{FF2B5EF4-FFF2-40B4-BE49-F238E27FC236}">
                  <a16:creationId xmlns:a16="http://schemas.microsoft.com/office/drawing/2014/main" id="{DCDBFFDD-AF04-47B6-BE08-30D2DC293C84}"/>
                </a:ext>
              </a:extLst>
            </p:cNvPr>
            <p:cNvSpPr/>
            <p:nvPr/>
          </p:nvSpPr>
          <p:spPr bwMode="gray">
            <a:xfrm>
              <a:off x="4338638" y="2060575"/>
              <a:ext cx="635000" cy="746125"/>
            </a:xfrm>
            <a:custGeom>
              <a:gdLst>
                <a:gd name="T0" fmla="*/ 81 w 343"/>
                <a:gd name="T1" fmla="*/ 373 h 399"/>
                <a:gd name="T2" fmla="*/ 74 w 343"/>
                <a:gd name="T3" fmla="*/ 373 h 399"/>
                <a:gd name="T4" fmla="*/ 40 w 343"/>
                <a:gd name="T5" fmla="*/ 398 h 399"/>
                <a:gd name="T6" fmla="*/ 9 w 343"/>
                <a:gd name="T7" fmla="*/ 388 h 399"/>
                <a:gd name="T8" fmla="*/ 0 w 343"/>
                <a:gd name="T9" fmla="*/ 324 h 399"/>
                <a:gd name="T10" fmla="*/ 0 w 343"/>
                <a:gd name="T11" fmla="*/ 299 h 399"/>
                <a:gd name="T12" fmla="*/ 40 w 343"/>
                <a:gd name="T13" fmla="*/ 268 h 399"/>
                <a:gd name="T14" fmla="*/ 81 w 343"/>
                <a:gd name="T15" fmla="*/ 218 h 399"/>
                <a:gd name="T16" fmla="*/ 114 w 343"/>
                <a:gd name="T17" fmla="*/ 162 h 399"/>
                <a:gd name="T18" fmla="*/ 146 w 343"/>
                <a:gd name="T19" fmla="*/ 106 h 399"/>
                <a:gd name="T20" fmla="*/ 106 w 343"/>
                <a:gd name="T21" fmla="*/ 122 h 399"/>
                <a:gd name="T22" fmla="*/ 122 w 343"/>
                <a:gd name="T23" fmla="*/ 90 h 399"/>
                <a:gd name="T24" fmla="*/ 146 w 343"/>
                <a:gd name="T25" fmla="*/ 90 h 399"/>
                <a:gd name="T26" fmla="*/ 156 w 343"/>
                <a:gd name="T27" fmla="*/ 65 h 399"/>
                <a:gd name="T28" fmla="*/ 179 w 343"/>
                <a:gd name="T29" fmla="*/ 41 h 399"/>
                <a:gd name="T30" fmla="*/ 211 w 343"/>
                <a:gd name="T31" fmla="*/ 34 h 399"/>
                <a:gd name="T32" fmla="*/ 251 w 343"/>
                <a:gd name="T33" fmla="*/ 16 h 399"/>
                <a:gd name="T34" fmla="*/ 293 w 343"/>
                <a:gd name="T35" fmla="*/ 0 h 399"/>
                <a:gd name="T36" fmla="*/ 342 w 343"/>
                <a:gd name="T37" fmla="*/ 34 h 399"/>
                <a:gd name="T38" fmla="*/ 308 w 343"/>
                <a:gd name="T39" fmla="*/ 41 h 399"/>
                <a:gd name="T40" fmla="*/ 333 w 343"/>
                <a:gd name="T41" fmla="*/ 57 h 399"/>
                <a:gd name="T42" fmla="*/ 317 w 343"/>
                <a:gd name="T43" fmla="*/ 57 h 399"/>
                <a:gd name="T44" fmla="*/ 276 w 343"/>
                <a:gd name="T45" fmla="*/ 49 h 399"/>
                <a:gd name="T46" fmla="*/ 261 w 343"/>
                <a:gd name="T47" fmla="*/ 90 h 399"/>
                <a:gd name="T48" fmla="*/ 211 w 343"/>
                <a:gd name="T49" fmla="*/ 72 h 399"/>
                <a:gd name="T50" fmla="*/ 196 w 343"/>
                <a:gd name="T51" fmla="*/ 81 h 399"/>
                <a:gd name="T52" fmla="*/ 179 w 343"/>
                <a:gd name="T53" fmla="*/ 97 h 399"/>
                <a:gd name="T54" fmla="*/ 171 w 343"/>
                <a:gd name="T55" fmla="*/ 112 h 399"/>
                <a:gd name="T56" fmla="*/ 156 w 343"/>
                <a:gd name="T57" fmla="*/ 122 h 399"/>
                <a:gd name="T58" fmla="*/ 146 w 343"/>
                <a:gd name="T59" fmla="*/ 154 h 399"/>
                <a:gd name="T60" fmla="*/ 122 w 343"/>
                <a:gd name="T61" fmla="*/ 203 h 399"/>
                <a:gd name="T62" fmla="*/ 122 w 343"/>
                <a:gd name="T63" fmla="*/ 236 h 399"/>
                <a:gd name="T64" fmla="*/ 99 w 343"/>
                <a:gd name="T65" fmla="*/ 251 h 399"/>
                <a:gd name="T66" fmla="*/ 99 w 343"/>
                <a:gd name="T67" fmla="*/ 317 h 399"/>
                <a:gd name="T68" fmla="*/ 90 w 343"/>
                <a:gd name="T69" fmla="*/ 357 h 399"/>
                <a:gd name="T70" fmla="*/ 81 w 343"/>
                <a:gd name="T71" fmla="*/ 380 h 39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3" h="399">
                  <a:moveTo>
                    <a:pt x="81" y="380"/>
                  </a:moveTo>
                  <a:lnTo>
                    <a:pt x="81" y="373"/>
                  </a:lnTo>
                  <a:lnTo>
                    <a:pt x="74" y="364"/>
                  </a:lnTo>
                  <a:lnTo>
                    <a:pt x="74" y="373"/>
                  </a:lnTo>
                  <a:lnTo>
                    <a:pt x="65" y="373"/>
                  </a:lnTo>
                  <a:lnTo>
                    <a:pt x="40" y="398"/>
                  </a:lnTo>
                  <a:lnTo>
                    <a:pt x="25" y="398"/>
                  </a:lnTo>
                  <a:lnTo>
                    <a:pt x="9" y="388"/>
                  </a:lnTo>
                  <a:lnTo>
                    <a:pt x="9" y="340"/>
                  </a:lnTo>
                  <a:lnTo>
                    <a:pt x="0" y="324"/>
                  </a:lnTo>
                  <a:lnTo>
                    <a:pt x="9" y="308"/>
                  </a:lnTo>
                  <a:lnTo>
                    <a:pt x="0" y="299"/>
                  </a:lnTo>
                  <a:lnTo>
                    <a:pt x="34" y="276"/>
                  </a:lnTo>
                  <a:lnTo>
                    <a:pt x="40" y="268"/>
                  </a:lnTo>
                  <a:lnTo>
                    <a:pt x="59" y="259"/>
                  </a:lnTo>
                  <a:lnTo>
                    <a:pt x="81" y="218"/>
                  </a:lnTo>
                  <a:lnTo>
                    <a:pt x="99" y="203"/>
                  </a:lnTo>
                  <a:lnTo>
                    <a:pt x="114" y="162"/>
                  </a:lnTo>
                  <a:lnTo>
                    <a:pt x="131" y="122"/>
                  </a:lnTo>
                  <a:lnTo>
                    <a:pt x="146" y="106"/>
                  </a:lnTo>
                  <a:lnTo>
                    <a:pt x="122" y="112"/>
                  </a:lnTo>
                  <a:lnTo>
                    <a:pt x="106" y="122"/>
                  </a:lnTo>
                  <a:lnTo>
                    <a:pt x="114" y="106"/>
                  </a:lnTo>
                  <a:lnTo>
                    <a:pt x="122" y="90"/>
                  </a:lnTo>
                  <a:lnTo>
                    <a:pt x="146" y="72"/>
                  </a:lnTo>
                  <a:lnTo>
                    <a:pt x="146" y="90"/>
                  </a:lnTo>
                  <a:lnTo>
                    <a:pt x="156" y="81"/>
                  </a:lnTo>
                  <a:lnTo>
                    <a:pt x="156" y="65"/>
                  </a:lnTo>
                  <a:lnTo>
                    <a:pt x="171" y="57"/>
                  </a:lnTo>
                  <a:lnTo>
                    <a:pt x="179" y="41"/>
                  </a:lnTo>
                  <a:lnTo>
                    <a:pt x="196" y="41"/>
                  </a:lnTo>
                  <a:lnTo>
                    <a:pt x="211" y="34"/>
                  </a:lnTo>
                  <a:lnTo>
                    <a:pt x="236" y="9"/>
                  </a:lnTo>
                  <a:lnTo>
                    <a:pt x="251" y="16"/>
                  </a:lnTo>
                  <a:lnTo>
                    <a:pt x="268" y="0"/>
                  </a:lnTo>
                  <a:lnTo>
                    <a:pt x="293" y="0"/>
                  </a:lnTo>
                  <a:lnTo>
                    <a:pt x="308" y="9"/>
                  </a:lnTo>
                  <a:lnTo>
                    <a:pt x="342" y="34"/>
                  </a:lnTo>
                  <a:lnTo>
                    <a:pt x="326" y="41"/>
                  </a:lnTo>
                  <a:lnTo>
                    <a:pt x="308" y="41"/>
                  </a:lnTo>
                  <a:lnTo>
                    <a:pt x="326" y="49"/>
                  </a:lnTo>
                  <a:lnTo>
                    <a:pt x="333" y="57"/>
                  </a:lnTo>
                  <a:lnTo>
                    <a:pt x="308" y="81"/>
                  </a:lnTo>
                  <a:lnTo>
                    <a:pt x="317" y="57"/>
                  </a:lnTo>
                  <a:lnTo>
                    <a:pt x="293" y="41"/>
                  </a:lnTo>
                  <a:lnTo>
                    <a:pt x="276" y="49"/>
                  </a:lnTo>
                  <a:lnTo>
                    <a:pt x="268" y="81"/>
                  </a:lnTo>
                  <a:lnTo>
                    <a:pt x="261" y="90"/>
                  </a:lnTo>
                  <a:lnTo>
                    <a:pt x="227" y="90"/>
                  </a:lnTo>
                  <a:lnTo>
                    <a:pt x="211" y="72"/>
                  </a:lnTo>
                  <a:lnTo>
                    <a:pt x="202" y="81"/>
                  </a:lnTo>
                  <a:lnTo>
                    <a:pt x="196" y="81"/>
                  </a:lnTo>
                  <a:lnTo>
                    <a:pt x="196" y="97"/>
                  </a:lnTo>
                  <a:lnTo>
                    <a:pt x="179" y="97"/>
                  </a:lnTo>
                  <a:lnTo>
                    <a:pt x="171" y="97"/>
                  </a:lnTo>
                  <a:lnTo>
                    <a:pt x="171" y="112"/>
                  </a:lnTo>
                  <a:lnTo>
                    <a:pt x="162" y="112"/>
                  </a:lnTo>
                  <a:lnTo>
                    <a:pt x="156" y="122"/>
                  </a:lnTo>
                  <a:lnTo>
                    <a:pt x="146" y="137"/>
                  </a:lnTo>
                  <a:lnTo>
                    <a:pt x="146" y="154"/>
                  </a:lnTo>
                  <a:lnTo>
                    <a:pt x="131" y="178"/>
                  </a:lnTo>
                  <a:lnTo>
                    <a:pt x="122" y="203"/>
                  </a:lnTo>
                  <a:lnTo>
                    <a:pt x="114" y="218"/>
                  </a:lnTo>
                  <a:lnTo>
                    <a:pt x="122" y="236"/>
                  </a:lnTo>
                  <a:lnTo>
                    <a:pt x="106" y="243"/>
                  </a:lnTo>
                  <a:lnTo>
                    <a:pt x="99" y="251"/>
                  </a:lnTo>
                  <a:lnTo>
                    <a:pt x="90" y="283"/>
                  </a:lnTo>
                  <a:lnTo>
                    <a:pt x="99" y="317"/>
                  </a:lnTo>
                  <a:lnTo>
                    <a:pt x="99" y="348"/>
                  </a:lnTo>
                  <a:lnTo>
                    <a:pt x="90" y="357"/>
                  </a:lnTo>
                  <a:lnTo>
                    <a:pt x="90" y="380"/>
                  </a:lnTo>
                  <a:lnTo>
                    <a:pt x="81" y="38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90" name="Freeform 61">
              <a:extLst>
                <a:ext uri="{FF2B5EF4-FFF2-40B4-BE49-F238E27FC236}">
                  <a16:creationId xmlns:a16="http://schemas.microsoft.com/office/drawing/2014/main" id="{50C6E87F-102B-45DF-8773-A085A1FF443F}"/>
                </a:ext>
              </a:extLst>
            </p:cNvPr>
            <p:cNvSpPr/>
            <p:nvPr/>
          </p:nvSpPr>
          <p:spPr bwMode="gray">
            <a:xfrm>
              <a:off x="4837113" y="3409950"/>
              <a:ext cx="452437" cy="180975"/>
            </a:xfrm>
            <a:custGeom>
              <a:gdLst>
                <a:gd name="T0" fmla="*/ 244 w 245"/>
                <a:gd name="T1" fmla="*/ 32 h 98"/>
                <a:gd name="T2" fmla="*/ 236 w 245"/>
                <a:gd name="T3" fmla="*/ 32 h 98"/>
                <a:gd name="T4" fmla="*/ 227 w 245"/>
                <a:gd name="T5" fmla="*/ 8 h 98"/>
                <a:gd name="T6" fmla="*/ 204 w 245"/>
                <a:gd name="T7" fmla="*/ 8 h 98"/>
                <a:gd name="T8" fmla="*/ 179 w 245"/>
                <a:gd name="T9" fmla="*/ 16 h 98"/>
                <a:gd name="T10" fmla="*/ 145 w 245"/>
                <a:gd name="T11" fmla="*/ 16 h 98"/>
                <a:gd name="T12" fmla="*/ 122 w 245"/>
                <a:gd name="T13" fmla="*/ 0 h 98"/>
                <a:gd name="T14" fmla="*/ 98 w 245"/>
                <a:gd name="T15" fmla="*/ 0 h 98"/>
                <a:gd name="T16" fmla="*/ 74 w 245"/>
                <a:gd name="T17" fmla="*/ 16 h 98"/>
                <a:gd name="T18" fmla="*/ 58 w 245"/>
                <a:gd name="T19" fmla="*/ 16 h 98"/>
                <a:gd name="T20" fmla="*/ 40 w 245"/>
                <a:gd name="T21" fmla="*/ 16 h 98"/>
                <a:gd name="T22" fmla="*/ 33 w 245"/>
                <a:gd name="T23" fmla="*/ 0 h 98"/>
                <a:gd name="T24" fmla="*/ 17 w 245"/>
                <a:gd name="T25" fmla="*/ 0 h 98"/>
                <a:gd name="T26" fmla="*/ 8 w 245"/>
                <a:gd name="T27" fmla="*/ 8 h 98"/>
                <a:gd name="T28" fmla="*/ 0 w 245"/>
                <a:gd name="T29" fmla="*/ 25 h 98"/>
                <a:gd name="T30" fmla="*/ 8 w 245"/>
                <a:gd name="T31" fmla="*/ 25 h 98"/>
                <a:gd name="T32" fmla="*/ 8 w 245"/>
                <a:gd name="T33" fmla="*/ 32 h 98"/>
                <a:gd name="T34" fmla="*/ 25 w 245"/>
                <a:gd name="T35" fmla="*/ 16 h 98"/>
                <a:gd name="T36" fmla="*/ 40 w 245"/>
                <a:gd name="T37" fmla="*/ 16 h 98"/>
                <a:gd name="T38" fmla="*/ 49 w 245"/>
                <a:gd name="T39" fmla="*/ 25 h 98"/>
                <a:gd name="T40" fmla="*/ 40 w 245"/>
                <a:gd name="T41" fmla="*/ 25 h 98"/>
                <a:gd name="T42" fmla="*/ 40 w 245"/>
                <a:gd name="T43" fmla="*/ 32 h 98"/>
                <a:gd name="T44" fmla="*/ 17 w 245"/>
                <a:gd name="T45" fmla="*/ 32 h 98"/>
                <a:gd name="T46" fmla="*/ 8 w 245"/>
                <a:gd name="T47" fmla="*/ 41 h 98"/>
                <a:gd name="T48" fmla="*/ 8 w 245"/>
                <a:gd name="T49" fmla="*/ 48 h 98"/>
                <a:gd name="T50" fmla="*/ 17 w 245"/>
                <a:gd name="T51" fmla="*/ 41 h 98"/>
                <a:gd name="T52" fmla="*/ 17 w 245"/>
                <a:gd name="T53" fmla="*/ 48 h 98"/>
                <a:gd name="T54" fmla="*/ 8 w 245"/>
                <a:gd name="T55" fmla="*/ 57 h 98"/>
                <a:gd name="T56" fmla="*/ 8 w 245"/>
                <a:gd name="T57" fmla="*/ 65 h 98"/>
                <a:gd name="T58" fmla="*/ 17 w 245"/>
                <a:gd name="T59" fmla="*/ 73 h 98"/>
                <a:gd name="T60" fmla="*/ 25 w 245"/>
                <a:gd name="T61" fmla="*/ 81 h 98"/>
                <a:gd name="T62" fmla="*/ 33 w 245"/>
                <a:gd name="T63" fmla="*/ 81 h 98"/>
                <a:gd name="T64" fmla="*/ 33 w 245"/>
                <a:gd name="T65" fmla="*/ 90 h 98"/>
                <a:gd name="T66" fmla="*/ 49 w 245"/>
                <a:gd name="T67" fmla="*/ 97 h 98"/>
                <a:gd name="T68" fmla="*/ 65 w 245"/>
                <a:gd name="T69" fmla="*/ 90 h 98"/>
                <a:gd name="T70" fmla="*/ 74 w 245"/>
                <a:gd name="T71" fmla="*/ 90 h 98"/>
                <a:gd name="T72" fmla="*/ 90 w 245"/>
                <a:gd name="T73" fmla="*/ 97 h 98"/>
                <a:gd name="T74" fmla="*/ 98 w 245"/>
                <a:gd name="T75" fmla="*/ 97 h 98"/>
                <a:gd name="T76" fmla="*/ 114 w 245"/>
                <a:gd name="T77" fmla="*/ 90 h 98"/>
                <a:gd name="T78" fmla="*/ 130 w 245"/>
                <a:gd name="T79" fmla="*/ 90 h 98"/>
                <a:gd name="T80" fmla="*/ 130 w 245"/>
                <a:gd name="T81" fmla="*/ 97 h 98"/>
                <a:gd name="T82" fmla="*/ 139 w 245"/>
                <a:gd name="T83" fmla="*/ 97 h 98"/>
                <a:gd name="T84" fmla="*/ 139 w 245"/>
                <a:gd name="T85" fmla="*/ 90 h 98"/>
                <a:gd name="T86" fmla="*/ 164 w 245"/>
                <a:gd name="T87" fmla="*/ 81 h 98"/>
                <a:gd name="T88" fmla="*/ 170 w 245"/>
                <a:gd name="T89" fmla="*/ 90 h 98"/>
                <a:gd name="T90" fmla="*/ 195 w 245"/>
                <a:gd name="T91" fmla="*/ 81 h 98"/>
                <a:gd name="T92" fmla="*/ 219 w 245"/>
                <a:gd name="T93" fmla="*/ 81 h 98"/>
                <a:gd name="T94" fmla="*/ 219 w 245"/>
                <a:gd name="T95" fmla="*/ 73 h 98"/>
                <a:gd name="T96" fmla="*/ 244 w 245"/>
                <a:gd name="T97" fmla="*/ 81 h 98"/>
                <a:gd name="T98" fmla="*/ 236 w 245"/>
                <a:gd name="T99" fmla="*/ 41 h 98"/>
                <a:gd name="T100" fmla="*/ 244 w 245"/>
                <a:gd name="T101" fmla="*/ 32 h 9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5" h="98">
                  <a:moveTo>
                    <a:pt x="244" y="32"/>
                  </a:moveTo>
                  <a:lnTo>
                    <a:pt x="236" y="32"/>
                  </a:lnTo>
                  <a:lnTo>
                    <a:pt x="227" y="8"/>
                  </a:lnTo>
                  <a:lnTo>
                    <a:pt x="204" y="8"/>
                  </a:lnTo>
                  <a:lnTo>
                    <a:pt x="179" y="16"/>
                  </a:lnTo>
                  <a:lnTo>
                    <a:pt x="145" y="16"/>
                  </a:lnTo>
                  <a:lnTo>
                    <a:pt x="122" y="0"/>
                  </a:lnTo>
                  <a:lnTo>
                    <a:pt x="98" y="0"/>
                  </a:lnTo>
                  <a:lnTo>
                    <a:pt x="74" y="16"/>
                  </a:lnTo>
                  <a:lnTo>
                    <a:pt x="58" y="16"/>
                  </a:lnTo>
                  <a:lnTo>
                    <a:pt x="40" y="16"/>
                  </a:lnTo>
                  <a:lnTo>
                    <a:pt x="33" y="0"/>
                  </a:lnTo>
                  <a:lnTo>
                    <a:pt x="17" y="0"/>
                  </a:lnTo>
                  <a:lnTo>
                    <a:pt x="8" y="8"/>
                  </a:lnTo>
                  <a:lnTo>
                    <a:pt x="0" y="25"/>
                  </a:lnTo>
                  <a:lnTo>
                    <a:pt x="8" y="25"/>
                  </a:lnTo>
                  <a:lnTo>
                    <a:pt x="8" y="32"/>
                  </a:lnTo>
                  <a:lnTo>
                    <a:pt x="25" y="16"/>
                  </a:lnTo>
                  <a:lnTo>
                    <a:pt x="40" y="16"/>
                  </a:lnTo>
                  <a:lnTo>
                    <a:pt x="49" y="25"/>
                  </a:lnTo>
                  <a:lnTo>
                    <a:pt x="40" y="25"/>
                  </a:lnTo>
                  <a:lnTo>
                    <a:pt x="40" y="32"/>
                  </a:lnTo>
                  <a:lnTo>
                    <a:pt x="17" y="32"/>
                  </a:lnTo>
                  <a:lnTo>
                    <a:pt x="8" y="41"/>
                  </a:lnTo>
                  <a:lnTo>
                    <a:pt x="8" y="48"/>
                  </a:lnTo>
                  <a:lnTo>
                    <a:pt x="17" y="41"/>
                  </a:lnTo>
                  <a:lnTo>
                    <a:pt x="17" y="48"/>
                  </a:lnTo>
                  <a:lnTo>
                    <a:pt x="8" y="57"/>
                  </a:lnTo>
                  <a:lnTo>
                    <a:pt x="8" y="65"/>
                  </a:lnTo>
                  <a:lnTo>
                    <a:pt x="17" y="73"/>
                  </a:lnTo>
                  <a:lnTo>
                    <a:pt x="25" y="81"/>
                  </a:lnTo>
                  <a:lnTo>
                    <a:pt x="33" y="81"/>
                  </a:lnTo>
                  <a:lnTo>
                    <a:pt x="33" y="90"/>
                  </a:lnTo>
                  <a:lnTo>
                    <a:pt x="49" y="97"/>
                  </a:lnTo>
                  <a:lnTo>
                    <a:pt x="65" y="90"/>
                  </a:lnTo>
                  <a:lnTo>
                    <a:pt x="74" y="90"/>
                  </a:lnTo>
                  <a:lnTo>
                    <a:pt x="90" y="97"/>
                  </a:lnTo>
                  <a:lnTo>
                    <a:pt x="98" y="97"/>
                  </a:lnTo>
                  <a:lnTo>
                    <a:pt x="114" y="90"/>
                  </a:lnTo>
                  <a:lnTo>
                    <a:pt x="130" y="90"/>
                  </a:lnTo>
                  <a:lnTo>
                    <a:pt x="130" y="97"/>
                  </a:lnTo>
                  <a:lnTo>
                    <a:pt x="139" y="97"/>
                  </a:lnTo>
                  <a:lnTo>
                    <a:pt x="139" y="90"/>
                  </a:lnTo>
                  <a:lnTo>
                    <a:pt x="164" y="81"/>
                  </a:lnTo>
                  <a:lnTo>
                    <a:pt x="170" y="90"/>
                  </a:lnTo>
                  <a:lnTo>
                    <a:pt x="195" y="81"/>
                  </a:lnTo>
                  <a:lnTo>
                    <a:pt x="219" y="81"/>
                  </a:lnTo>
                  <a:lnTo>
                    <a:pt x="219" y="73"/>
                  </a:lnTo>
                  <a:lnTo>
                    <a:pt x="244" y="81"/>
                  </a:lnTo>
                  <a:lnTo>
                    <a:pt x="236" y="41"/>
                  </a:lnTo>
                  <a:lnTo>
                    <a:pt x="244"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91" name="Freeform 62">
              <a:extLst>
                <a:ext uri="{FF2B5EF4-FFF2-40B4-BE49-F238E27FC236}">
                  <a16:creationId xmlns:a16="http://schemas.microsoft.com/office/drawing/2014/main" id="{77097DCE-7027-41A4-AAAB-0186B56C9991}"/>
                </a:ext>
              </a:extLst>
            </p:cNvPr>
            <p:cNvSpPr/>
            <p:nvPr/>
          </p:nvSpPr>
          <p:spPr bwMode="gray">
            <a:xfrm>
              <a:off x="2432050" y="4941888"/>
              <a:ext cx="196850" cy="1089025"/>
            </a:xfrm>
            <a:custGeom>
              <a:gdLst>
                <a:gd name="T0" fmla="*/ 82 w 107"/>
                <a:gd name="T1" fmla="*/ 0 h 583"/>
                <a:gd name="T2" fmla="*/ 89 w 107"/>
                <a:gd name="T3" fmla="*/ 32 h 583"/>
                <a:gd name="T4" fmla="*/ 106 w 107"/>
                <a:gd name="T5" fmla="*/ 72 h 583"/>
                <a:gd name="T6" fmla="*/ 89 w 107"/>
                <a:gd name="T7" fmla="*/ 97 h 583"/>
                <a:gd name="T8" fmla="*/ 82 w 107"/>
                <a:gd name="T9" fmla="*/ 146 h 583"/>
                <a:gd name="T10" fmla="*/ 72 w 107"/>
                <a:gd name="T11" fmla="*/ 227 h 583"/>
                <a:gd name="T12" fmla="*/ 66 w 107"/>
                <a:gd name="T13" fmla="*/ 268 h 583"/>
                <a:gd name="T14" fmla="*/ 57 w 107"/>
                <a:gd name="T15" fmla="*/ 308 h 583"/>
                <a:gd name="T16" fmla="*/ 48 w 107"/>
                <a:gd name="T17" fmla="*/ 357 h 583"/>
                <a:gd name="T18" fmla="*/ 48 w 107"/>
                <a:gd name="T19" fmla="*/ 405 h 583"/>
                <a:gd name="T20" fmla="*/ 57 w 107"/>
                <a:gd name="T21" fmla="*/ 414 h 583"/>
                <a:gd name="T22" fmla="*/ 41 w 107"/>
                <a:gd name="T23" fmla="*/ 460 h 583"/>
                <a:gd name="T24" fmla="*/ 32 w 107"/>
                <a:gd name="T25" fmla="*/ 502 h 583"/>
                <a:gd name="T26" fmla="*/ 32 w 107"/>
                <a:gd name="T27" fmla="*/ 526 h 583"/>
                <a:gd name="T28" fmla="*/ 41 w 107"/>
                <a:gd name="T29" fmla="*/ 542 h 583"/>
                <a:gd name="T30" fmla="*/ 72 w 107"/>
                <a:gd name="T31" fmla="*/ 551 h 583"/>
                <a:gd name="T32" fmla="*/ 89 w 107"/>
                <a:gd name="T33" fmla="*/ 559 h 583"/>
                <a:gd name="T34" fmla="*/ 66 w 107"/>
                <a:gd name="T35" fmla="*/ 566 h 583"/>
                <a:gd name="T36" fmla="*/ 57 w 107"/>
                <a:gd name="T37" fmla="*/ 582 h 583"/>
                <a:gd name="T38" fmla="*/ 57 w 107"/>
                <a:gd name="T39" fmla="*/ 575 h 583"/>
                <a:gd name="T40" fmla="*/ 41 w 107"/>
                <a:gd name="T41" fmla="*/ 575 h 583"/>
                <a:gd name="T42" fmla="*/ 32 w 107"/>
                <a:gd name="T43" fmla="*/ 559 h 583"/>
                <a:gd name="T44" fmla="*/ 17 w 107"/>
                <a:gd name="T45" fmla="*/ 551 h 583"/>
                <a:gd name="T46" fmla="*/ 8 w 107"/>
                <a:gd name="T47" fmla="*/ 551 h 583"/>
                <a:gd name="T48" fmla="*/ 17 w 107"/>
                <a:gd name="T49" fmla="*/ 534 h 583"/>
                <a:gd name="T50" fmla="*/ 17 w 107"/>
                <a:gd name="T51" fmla="*/ 534 h 583"/>
                <a:gd name="T52" fmla="*/ 17 w 107"/>
                <a:gd name="T53" fmla="*/ 534 h 583"/>
                <a:gd name="T54" fmla="*/ 17 w 107"/>
                <a:gd name="T55" fmla="*/ 510 h 583"/>
                <a:gd name="T56" fmla="*/ 0 w 107"/>
                <a:gd name="T57" fmla="*/ 502 h 583"/>
                <a:gd name="T58" fmla="*/ 8 w 107"/>
                <a:gd name="T59" fmla="*/ 470 h 583"/>
                <a:gd name="T60" fmla="*/ 17 w 107"/>
                <a:gd name="T61" fmla="*/ 477 h 583"/>
                <a:gd name="T62" fmla="*/ 8 w 107"/>
                <a:gd name="T63" fmla="*/ 445 h 583"/>
                <a:gd name="T64" fmla="*/ 8 w 107"/>
                <a:gd name="T65" fmla="*/ 429 h 583"/>
                <a:gd name="T66" fmla="*/ 17 w 107"/>
                <a:gd name="T67" fmla="*/ 405 h 583"/>
                <a:gd name="T68" fmla="*/ 23 w 107"/>
                <a:gd name="T69" fmla="*/ 414 h 583"/>
                <a:gd name="T70" fmla="*/ 41 w 107"/>
                <a:gd name="T71" fmla="*/ 357 h 583"/>
                <a:gd name="T72" fmla="*/ 23 w 107"/>
                <a:gd name="T73" fmla="*/ 348 h 583"/>
                <a:gd name="T74" fmla="*/ 32 w 107"/>
                <a:gd name="T75" fmla="*/ 315 h 583"/>
                <a:gd name="T76" fmla="*/ 32 w 107"/>
                <a:gd name="T77" fmla="*/ 283 h 583"/>
                <a:gd name="T78" fmla="*/ 48 w 107"/>
                <a:gd name="T79" fmla="*/ 186 h 583"/>
                <a:gd name="T80" fmla="*/ 57 w 107"/>
                <a:gd name="T81" fmla="*/ 153 h 583"/>
                <a:gd name="T82" fmla="*/ 66 w 107"/>
                <a:gd name="T83" fmla="*/ 72 h 583"/>
                <a:gd name="T84" fmla="*/ 66 w 107"/>
                <a:gd name="T85" fmla="*/ 7 h 58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 h="583">
                  <a:moveTo>
                    <a:pt x="66" y="7"/>
                  </a:moveTo>
                  <a:lnTo>
                    <a:pt x="82" y="0"/>
                  </a:lnTo>
                  <a:lnTo>
                    <a:pt x="89" y="24"/>
                  </a:lnTo>
                  <a:lnTo>
                    <a:pt x="89" y="32"/>
                  </a:lnTo>
                  <a:lnTo>
                    <a:pt x="97" y="72"/>
                  </a:lnTo>
                  <a:lnTo>
                    <a:pt x="106" y="72"/>
                  </a:lnTo>
                  <a:lnTo>
                    <a:pt x="106" y="90"/>
                  </a:lnTo>
                  <a:lnTo>
                    <a:pt x="89" y="97"/>
                  </a:lnTo>
                  <a:lnTo>
                    <a:pt x="97" y="121"/>
                  </a:lnTo>
                  <a:lnTo>
                    <a:pt x="82" y="146"/>
                  </a:lnTo>
                  <a:lnTo>
                    <a:pt x="66" y="193"/>
                  </a:lnTo>
                  <a:lnTo>
                    <a:pt x="72" y="227"/>
                  </a:lnTo>
                  <a:lnTo>
                    <a:pt x="66" y="252"/>
                  </a:lnTo>
                  <a:lnTo>
                    <a:pt x="66" y="268"/>
                  </a:lnTo>
                  <a:lnTo>
                    <a:pt x="57" y="275"/>
                  </a:lnTo>
                  <a:lnTo>
                    <a:pt x="57" y="308"/>
                  </a:lnTo>
                  <a:lnTo>
                    <a:pt x="48" y="323"/>
                  </a:lnTo>
                  <a:lnTo>
                    <a:pt x="48" y="357"/>
                  </a:lnTo>
                  <a:lnTo>
                    <a:pt x="48" y="373"/>
                  </a:lnTo>
                  <a:lnTo>
                    <a:pt x="48" y="405"/>
                  </a:lnTo>
                  <a:lnTo>
                    <a:pt x="57" y="405"/>
                  </a:lnTo>
                  <a:lnTo>
                    <a:pt x="57" y="414"/>
                  </a:lnTo>
                  <a:lnTo>
                    <a:pt x="48" y="445"/>
                  </a:lnTo>
                  <a:lnTo>
                    <a:pt x="41" y="460"/>
                  </a:lnTo>
                  <a:lnTo>
                    <a:pt x="41" y="477"/>
                  </a:lnTo>
                  <a:lnTo>
                    <a:pt x="32" y="502"/>
                  </a:lnTo>
                  <a:lnTo>
                    <a:pt x="32" y="519"/>
                  </a:lnTo>
                  <a:lnTo>
                    <a:pt x="32" y="526"/>
                  </a:lnTo>
                  <a:lnTo>
                    <a:pt x="41" y="519"/>
                  </a:lnTo>
                  <a:lnTo>
                    <a:pt x="41" y="542"/>
                  </a:lnTo>
                  <a:lnTo>
                    <a:pt x="48" y="551"/>
                  </a:lnTo>
                  <a:lnTo>
                    <a:pt x="72" y="551"/>
                  </a:lnTo>
                  <a:lnTo>
                    <a:pt x="89" y="551"/>
                  </a:lnTo>
                  <a:lnTo>
                    <a:pt x="89" y="559"/>
                  </a:lnTo>
                  <a:lnTo>
                    <a:pt x="82" y="559"/>
                  </a:lnTo>
                  <a:lnTo>
                    <a:pt x="66" y="566"/>
                  </a:lnTo>
                  <a:lnTo>
                    <a:pt x="66" y="582"/>
                  </a:lnTo>
                  <a:lnTo>
                    <a:pt x="57" y="582"/>
                  </a:lnTo>
                  <a:lnTo>
                    <a:pt x="48" y="575"/>
                  </a:lnTo>
                  <a:lnTo>
                    <a:pt x="57" y="575"/>
                  </a:lnTo>
                  <a:lnTo>
                    <a:pt x="57" y="566"/>
                  </a:lnTo>
                  <a:lnTo>
                    <a:pt x="41" y="575"/>
                  </a:lnTo>
                  <a:lnTo>
                    <a:pt x="32" y="566"/>
                  </a:lnTo>
                  <a:lnTo>
                    <a:pt x="32" y="559"/>
                  </a:lnTo>
                  <a:lnTo>
                    <a:pt x="23" y="559"/>
                  </a:lnTo>
                  <a:lnTo>
                    <a:pt x="17" y="551"/>
                  </a:lnTo>
                  <a:lnTo>
                    <a:pt x="17" y="559"/>
                  </a:lnTo>
                  <a:lnTo>
                    <a:pt x="8" y="551"/>
                  </a:lnTo>
                  <a:lnTo>
                    <a:pt x="8" y="542"/>
                  </a:lnTo>
                  <a:lnTo>
                    <a:pt x="17" y="534"/>
                  </a:lnTo>
                  <a:lnTo>
                    <a:pt x="17" y="526"/>
                  </a:lnTo>
                  <a:lnTo>
                    <a:pt x="17" y="534"/>
                  </a:lnTo>
                  <a:lnTo>
                    <a:pt x="8" y="542"/>
                  </a:lnTo>
                  <a:lnTo>
                    <a:pt x="17" y="534"/>
                  </a:lnTo>
                  <a:lnTo>
                    <a:pt x="17" y="526"/>
                  </a:lnTo>
                  <a:lnTo>
                    <a:pt x="17" y="510"/>
                  </a:lnTo>
                  <a:lnTo>
                    <a:pt x="8" y="510"/>
                  </a:lnTo>
                  <a:lnTo>
                    <a:pt x="0" y="502"/>
                  </a:lnTo>
                  <a:lnTo>
                    <a:pt x="0" y="494"/>
                  </a:lnTo>
                  <a:lnTo>
                    <a:pt x="8" y="470"/>
                  </a:lnTo>
                  <a:lnTo>
                    <a:pt x="8" y="460"/>
                  </a:lnTo>
                  <a:lnTo>
                    <a:pt x="17" y="477"/>
                  </a:lnTo>
                  <a:lnTo>
                    <a:pt x="23" y="454"/>
                  </a:lnTo>
                  <a:lnTo>
                    <a:pt x="8" y="445"/>
                  </a:lnTo>
                  <a:lnTo>
                    <a:pt x="0" y="445"/>
                  </a:lnTo>
                  <a:lnTo>
                    <a:pt x="8" y="429"/>
                  </a:lnTo>
                  <a:lnTo>
                    <a:pt x="17" y="429"/>
                  </a:lnTo>
                  <a:lnTo>
                    <a:pt x="17" y="405"/>
                  </a:lnTo>
                  <a:lnTo>
                    <a:pt x="23" y="395"/>
                  </a:lnTo>
                  <a:lnTo>
                    <a:pt x="23" y="414"/>
                  </a:lnTo>
                  <a:lnTo>
                    <a:pt x="41" y="364"/>
                  </a:lnTo>
                  <a:lnTo>
                    <a:pt x="41" y="357"/>
                  </a:lnTo>
                  <a:lnTo>
                    <a:pt x="32" y="357"/>
                  </a:lnTo>
                  <a:lnTo>
                    <a:pt x="23" y="348"/>
                  </a:lnTo>
                  <a:lnTo>
                    <a:pt x="23" y="323"/>
                  </a:lnTo>
                  <a:lnTo>
                    <a:pt x="32" y="315"/>
                  </a:lnTo>
                  <a:lnTo>
                    <a:pt x="23" y="292"/>
                  </a:lnTo>
                  <a:lnTo>
                    <a:pt x="32" y="283"/>
                  </a:lnTo>
                  <a:lnTo>
                    <a:pt x="57" y="209"/>
                  </a:lnTo>
                  <a:lnTo>
                    <a:pt x="48" y="186"/>
                  </a:lnTo>
                  <a:lnTo>
                    <a:pt x="57" y="171"/>
                  </a:lnTo>
                  <a:lnTo>
                    <a:pt x="57" y="153"/>
                  </a:lnTo>
                  <a:lnTo>
                    <a:pt x="66" y="121"/>
                  </a:lnTo>
                  <a:lnTo>
                    <a:pt x="66" y="72"/>
                  </a:lnTo>
                  <a:lnTo>
                    <a:pt x="72" y="49"/>
                  </a:lnTo>
                  <a:lnTo>
                    <a:pt x="66"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92" name="Freeform 63">
              <a:extLst>
                <a:ext uri="{FF2B5EF4-FFF2-40B4-BE49-F238E27FC236}">
                  <a16:creationId xmlns:a16="http://schemas.microsoft.com/office/drawing/2014/main" id="{9D8400DC-2DF6-4727-A6AE-3525F4FF42FC}"/>
                </a:ext>
              </a:extLst>
            </p:cNvPr>
            <p:cNvSpPr/>
            <p:nvPr/>
          </p:nvSpPr>
          <p:spPr bwMode="gray">
            <a:xfrm>
              <a:off x="2473325" y="5792788"/>
              <a:ext cx="125413" cy="120650"/>
            </a:xfrm>
            <a:custGeom>
              <a:gdLst>
                <a:gd name="T0" fmla="*/ 66 w 67"/>
                <a:gd name="T1" fmla="*/ 48 h 64"/>
                <a:gd name="T2" fmla="*/ 66 w 67"/>
                <a:gd name="T3" fmla="*/ 0 h 64"/>
                <a:gd name="T4" fmla="*/ 49 w 67"/>
                <a:gd name="T5" fmla="*/ 7 h 64"/>
                <a:gd name="T6" fmla="*/ 49 w 67"/>
                <a:gd name="T7" fmla="*/ 23 h 64"/>
                <a:gd name="T8" fmla="*/ 43 w 67"/>
                <a:gd name="T9" fmla="*/ 32 h 64"/>
                <a:gd name="T10" fmla="*/ 34 w 67"/>
                <a:gd name="T11" fmla="*/ 32 h 64"/>
                <a:gd name="T12" fmla="*/ 9 w 67"/>
                <a:gd name="T13" fmla="*/ 16 h 64"/>
                <a:gd name="T14" fmla="*/ 0 w 67"/>
                <a:gd name="T15" fmla="*/ 23 h 64"/>
                <a:gd name="T16" fmla="*/ 9 w 67"/>
                <a:gd name="T17" fmla="*/ 32 h 64"/>
                <a:gd name="T18" fmla="*/ 18 w 67"/>
                <a:gd name="T19" fmla="*/ 32 h 64"/>
                <a:gd name="T20" fmla="*/ 18 w 67"/>
                <a:gd name="T21" fmla="*/ 40 h 64"/>
                <a:gd name="T22" fmla="*/ 25 w 67"/>
                <a:gd name="T23" fmla="*/ 40 h 64"/>
                <a:gd name="T24" fmla="*/ 25 w 67"/>
                <a:gd name="T25" fmla="*/ 48 h 64"/>
                <a:gd name="T26" fmla="*/ 43 w 67"/>
                <a:gd name="T27" fmla="*/ 57 h 64"/>
                <a:gd name="T28" fmla="*/ 49 w 67"/>
                <a:gd name="T29" fmla="*/ 57 h 64"/>
                <a:gd name="T30" fmla="*/ 59 w 67"/>
                <a:gd name="T31" fmla="*/ 63 h 64"/>
                <a:gd name="T32" fmla="*/ 66 w 67"/>
                <a:gd name="T33" fmla="*/ 48 h 6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4">
                  <a:moveTo>
                    <a:pt x="66" y="48"/>
                  </a:moveTo>
                  <a:lnTo>
                    <a:pt x="66" y="0"/>
                  </a:lnTo>
                  <a:lnTo>
                    <a:pt x="49" y="7"/>
                  </a:lnTo>
                  <a:lnTo>
                    <a:pt x="49" y="23"/>
                  </a:lnTo>
                  <a:lnTo>
                    <a:pt x="43" y="32"/>
                  </a:lnTo>
                  <a:lnTo>
                    <a:pt x="34" y="32"/>
                  </a:lnTo>
                  <a:lnTo>
                    <a:pt x="9" y="16"/>
                  </a:lnTo>
                  <a:lnTo>
                    <a:pt x="0" y="23"/>
                  </a:lnTo>
                  <a:lnTo>
                    <a:pt x="9" y="32"/>
                  </a:lnTo>
                  <a:lnTo>
                    <a:pt x="18" y="32"/>
                  </a:lnTo>
                  <a:lnTo>
                    <a:pt x="18" y="40"/>
                  </a:lnTo>
                  <a:lnTo>
                    <a:pt x="25" y="40"/>
                  </a:lnTo>
                  <a:lnTo>
                    <a:pt x="25" y="48"/>
                  </a:lnTo>
                  <a:lnTo>
                    <a:pt x="43" y="57"/>
                  </a:lnTo>
                  <a:lnTo>
                    <a:pt x="49" y="57"/>
                  </a:lnTo>
                  <a:lnTo>
                    <a:pt x="59" y="63"/>
                  </a:lnTo>
                  <a:lnTo>
                    <a:pt x="66" y="4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93" name="Freeform 64">
              <a:extLst>
                <a:ext uri="{FF2B5EF4-FFF2-40B4-BE49-F238E27FC236}">
                  <a16:creationId xmlns:a16="http://schemas.microsoft.com/office/drawing/2014/main" id="{927FC3AD-2ABB-4DE7-A0A8-C501EFDF949D}"/>
                </a:ext>
              </a:extLst>
            </p:cNvPr>
            <p:cNvSpPr/>
            <p:nvPr/>
          </p:nvSpPr>
          <p:spPr bwMode="gray">
            <a:xfrm>
              <a:off x="2595563" y="5792788"/>
              <a:ext cx="95250" cy="136525"/>
            </a:xfrm>
            <a:custGeom>
              <a:gdLst>
                <a:gd name="T0" fmla="*/ 0 w 50"/>
                <a:gd name="T1" fmla="*/ 48 h 73"/>
                <a:gd name="T2" fmla="*/ 0 w 50"/>
                <a:gd name="T3" fmla="*/ 0 h 73"/>
                <a:gd name="T4" fmla="*/ 8 w 50"/>
                <a:gd name="T5" fmla="*/ 23 h 73"/>
                <a:gd name="T6" fmla="*/ 33 w 50"/>
                <a:gd name="T7" fmla="*/ 40 h 73"/>
                <a:gd name="T8" fmla="*/ 49 w 50"/>
                <a:gd name="T9" fmla="*/ 48 h 73"/>
                <a:gd name="T10" fmla="*/ 42 w 50"/>
                <a:gd name="T11" fmla="*/ 57 h 73"/>
                <a:gd name="T12" fmla="*/ 17 w 50"/>
                <a:gd name="T13" fmla="*/ 63 h 73"/>
                <a:gd name="T14" fmla="*/ 8 w 50"/>
                <a:gd name="T15" fmla="*/ 72 h 73"/>
                <a:gd name="T16" fmla="*/ 0 w 50"/>
                <a:gd name="T17" fmla="*/ 48 h 7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73">
                  <a:moveTo>
                    <a:pt x="0" y="48"/>
                  </a:moveTo>
                  <a:lnTo>
                    <a:pt x="0" y="0"/>
                  </a:lnTo>
                  <a:lnTo>
                    <a:pt x="8" y="23"/>
                  </a:lnTo>
                  <a:lnTo>
                    <a:pt x="33" y="40"/>
                  </a:lnTo>
                  <a:lnTo>
                    <a:pt x="49" y="48"/>
                  </a:lnTo>
                  <a:lnTo>
                    <a:pt x="42" y="57"/>
                  </a:lnTo>
                  <a:lnTo>
                    <a:pt x="17" y="63"/>
                  </a:lnTo>
                  <a:lnTo>
                    <a:pt x="8" y="72"/>
                  </a:lnTo>
                  <a:lnTo>
                    <a:pt x="0" y="4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94" name="Freeform 65">
              <a:extLst>
                <a:ext uri="{FF2B5EF4-FFF2-40B4-BE49-F238E27FC236}">
                  <a16:creationId xmlns:a16="http://schemas.microsoft.com/office/drawing/2014/main" id="{FF5E4A0A-A338-4DFD-997B-A6D84E02FF02}"/>
                </a:ext>
              </a:extLst>
            </p:cNvPr>
            <p:cNvSpPr/>
            <p:nvPr/>
          </p:nvSpPr>
          <p:spPr bwMode="gray">
            <a:xfrm>
              <a:off x="2492375" y="5043488"/>
              <a:ext cx="469900" cy="927100"/>
            </a:xfrm>
            <a:custGeom>
              <a:gdLst>
                <a:gd name="T0" fmla="*/ 202 w 253"/>
                <a:gd name="T1" fmla="*/ 122 h 496"/>
                <a:gd name="T2" fmla="*/ 252 w 253"/>
                <a:gd name="T3" fmla="*/ 74 h 496"/>
                <a:gd name="T4" fmla="*/ 236 w 253"/>
                <a:gd name="T5" fmla="*/ 50 h 496"/>
                <a:gd name="T6" fmla="*/ 221 w 253"/>
                <a:gd name="T7" fmla="*/ 74 h 496"/>
                <a:gd name="T8" fmla="*/ 187 w 253"/>
                <a:gd name="T9" fmla="*/ 74 h 496"/>
                <a:gd name="T10" fmla="*/ 196 w 253"/>
                <a:gd name="T11" fmla="*/ 50 h 496"/>
                <a:gd name="T12" fmla="*/ 155 w 253"/>
                <a:gd name="T13" fmla="*/ 34 h 496"/>
                <a:gd name="T14" fmla="*/ 122 w 253"/>
                <a:gd name="T15" fmla="*/ 0 h 496"/>
                <a:gd name="T16" fmla="*/ 90 w 253"/>
                <a:gd name="T17" fmla="*/ 0 h 496"/>
                <a:gd name="T18" fmla="*/ 74 w 253"/>
                <a:gd name="T19" fmla="*/ 34 h 496"/>
                <a:gd name="T20" fmla="*/ 65 w 253"/>
                <a:gd name="T21" fmla="*/ 65 h 496"/>
                <a:gd name="T22" fmla="*/ 34 w 253"/>
                <a:gd name="T23" fmla="*/ 137 h 496"/>
                <a:gd name="T24" fmla="*/ 34 w 253"/>
                <a:gd name="T25" fmla="*/ 196 h 496"/>
                <a:gd name="T26" fmla="*/ 25 w 253"/>
                <a:gd name="T27" fmla="*/ 219 h 496"/>
                <a:gd name="T28" fmla="*/ 16 w 253"/>
                <a:gd name="T29" fmla="*/ 267 h 496"/>
                <a:gd name="T30" fmla="*/ 16 w 253"/>
                <a:gd name="T31" fmla="*/ 317 h 496"/>
                <a:gd name="T32" fmla="*/ 25 w 253"/>
                <a:gd name="T33" fmla="*/ 349 h 496"/>
                <a:gd name="T34" fmla="*/ 16 w 253"/>
                <a:gd name="T35" fmla="*/ 389 h 496"/>
                <a:gd name="T36" fmla="*/ 9 w 253"/>
                <a:gd name="T37" fmla="*/ 421 h 496"/>
                <a:gd name="T38" fmla="*/ 0 w 253"/>
                <a:gd name="T39" fmla="*/ 463 h 496"/>
                <a:gd name="T40" fmla="*/ 9 w 253"/>
                <a:gd name="T41" fmla="*/ 463 h 496"/>
                <a:gd name="T42" fmla="*/ 16 w 253"/>
                <a:gd name="T43" fmla="*/ 495 h 496"/>
                <a:gd name="T44" fmla="*/ 57 w 253"/>
                <a:gd name="T45" fmla="*/ 495 h 496"/>
                <a:gd name="T46" fmla="*/ 57 w 253"/>
                <a:gd name="T47" fmla="*/ 463 h 496"/>
                <a:gd name="T48" fmla="*/ 74 w 253"/>
                <a:gd name="T49" fmla="*/ 429 h 496"/>
                <a:gd name="T50" fmla="*/ 99 w 253"/>
                <a:gd name="T51" fmla="*/ 398 h 496"/>
                <a:gd name="T52" fmla="*/ 74 w 253"/>
                <a:gd name="T53" fmla="*/ 381 h 496"/>
                <a:gd name="T54" fmla="*/ 82 w 253"/>
                <a:gd name="T55" fmla="*/ 364 h 496"/>
                <a:gd name="T56" fmla="*/ 99 w 253"/>
                <a:gd name="T57" fmla="*/ 349 h 496"/>
                <a:gd name="T58" fmla="*/ 106 w 253"/>
                <a:gd name="T59" fmla="*/ 333 h 496"/>
                <a:gd name="T60" fmla="*/ 115 w 253"/>
                <a:gd name="T61" fmla="*/ 317 h 496"/>
                <a:gd name="T62" fmla="*/ 122 w 253"/>
                <a:gd name="T63" fmla="*/ 308 h 496"/>
                <a:gd name="T64" fmla="*/ 106 w 253"/>
                <a:gd name="T65" fmla="*/ 284 h 496"/>
                <a:gd name="T66" fmla="*/ 139 w 253"/>
                <a:gd name="T67" fmla="*/ 284 h 496"/>
                <a:gd name="T68" fmla="*/ 139 w 253"/>
                <a:gd name="T69" fmla="*/ 252 h 496"/>
                <a:gd name="T70" fmla="*/ 162 w 253"/>
                <a:gd name="T71" fmla="*/ 252 h 496"/>
                <a:gd name="T72" fmla="*/ 211 w 253"/>
                <a:gd name="T73" fmla="*/ 219 h 496"/>
                <a:gd name="T74" fmla="*/ 202 w 253"/>
                <a:gd name="T75" fmla="*/ 202 h 496"/>
                <a:gd name="T76" fmla="*/ 187 w 253"/>
                <a:gd name="T77" fmla="*/ 187 h 49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496">
                  <a:moveTo>
                    <a:pt x="187" y="178"/>
                  </a:moveTo>
                  <a:lnTo>
                    <a:pt x="202" y="122"/>
                  </a:lnTo>
                  <a:lnTo>
                    <a:pt x="236" y="81"/>
                  </a:lnTo>
                  <a:lnTo>
                    <a:pt x="252" y="74"/>
                  </a:lnTo>
                  <a:lnTo>
                    <a:pt x="244" y="50"/>
                  </a:lnTo>
                  <a:lnTo>
                    <a:pt x="236" y="50"/>
                  </a:lnTo>
                  <a:lnTo>
                    <a:pt x="236" y="65"/>
                  </a:lnTo>
                  <a:lnTo>
                    <a:pt x="221" y="74"/>
                  </a:lnTo>
                  <a:lnTo>
                    <a:pt x="211" y="81"/>
                  </a:lnTo>
                  <a:lnTo>
                    <a:pt x="187" y="74"/>
                  </a:lnTo>
                  <a:lnTo>
                    <a:pt x="196" y="57"/>
                  </a:lnTo>
                  <a:lnTo>
                    <a:pt x="196" y="50"/>
                  </a:lnTo>
                  <a:lnTo>
                    <a:pt x="179" y="34"/>
                  </a:lnTo>
                  <a:lnTo>
                    <a:pt x="155" y="34"/>
                  </a:lnTo>
                  <a:lnTo>
                    <a:pt x="139" y="10"/>
                  </a:lnTo>
                  <a:lnTo>
                    <a:pt x="122" y="0"/>
                  </a:lnTo>
                  <a:lnTo>
                    <a:pt x="115" y="10"/>
                  </a:lnTo>
                  <a:lnTo>
                    <a:pt x="90" y="0"/>
                  </a:lnTo>
                  <a:lnTo>
                    <a:pt x="74" y="16"/>
                  </a:lnTo>
                  <a:lnTo>
                    <a:pt x="74" y="34"/>
                  </a:lnTo>
                  <a:lnTo>
                    <a:pt x="57" y="41"/>
                  </a:lnTo>
                  <a:lnTo>
                    <a:pt x="65" y="65"/>
                  </a:lnTo>
                  <a:lnTo>
                    <a:pt x="50" y="90"/>
                  </a:lnTo>
                  <a:lnTo>
                    <a:pt x="34" y="137"/>
                  </a:lnTo>
                  <a:lnTo>
                    <a:pt x="40" y="171"/>
                  </a:lnTo>
                  <a:lnTo>
                    <a:pt x="34" y="196"/>
                  </a:lnTo>
                  <a:lnTo>
                    <a:pt x="34" y="212"/>
                  </a:lnTo>
                  <a:lnTo>
                    <a:pt x="25" y="219"/>
                  </a:lnTo>
                  <a:lnTo>
                    <a:pt x="25" y="252"/>
                  </a:lnTo>
                  <a:lnTo>
                    <a:pt x="16" y="267"/>
                  </a:lnTo>
                  <a:lnTo>
                    <a:pt x="16" y="301"/>
                  </a:lnTo>
                  <a:lnTo>
                    <a:pt x="16" y="317"/>
                  </a:lnTo>
                  <a:lnTo>
                    <a:pt x="16" y="349"/>
                  </a:lnTo>
                  <a:lnTo>
                    <a:pt x="25" y="349"/>
                  </a:lnTo>
                  <a:lnTo>
                    <a:pt x="25" y="358"/>
                  </a:lnTo>
                  <a:lnTo>
                    <a:pt x="16" y="389"/>
                  </a:lnTo>
                  <a:lnTo>
                    <a:pt x="9" y="404"/>
                  </a:lnTo>
                  <a:lnTo>
                    <a:pt x="9" y="421"/>
                  </a:lnTo>
                  <a:lnTo>
                    <a:pt x="0" y="446"/>
                  </a:lnTo>
                  <a:lnTo>
                    <a:pt x="0" y="463"/>
                  </a:lnTo>
                  <a:lnTo>
                    <a:pt x="0" y="470"/>
                  </a:lnTo>
                  <a:lnTo>
                    <a:pt x="9" y="463"/>
                  </a:lnTo>
                  <a:lnTo>
                    <a:pt x="9" y="486"/>
                  </a:lnTo>
                  <a:lnTo>
                    <a:pt x="16" y="495"/>
                  </a:lnTo>
                  <a:lnTo>
                    <a:pt x="40" y="495"/>
                  </a:lnTo>
                  <a:lnTo>
                    <a:pt x="57" y="495"/>
                  </a:lnTo>
                  <a:lnTo>
                    <a:pt x="50" y="470"/>
                  </a:lnTo>
                  <a:lnTo>
                    <a:pt x="57" y="463"/>
                  </a:lnTo>
                  <a:lnTo>
                    <a:pt x="65" y="454"/>
                  </a:lnTo>
                  <a:lnTo>
                    <a:pt x="74" y="429"/>
                  </a:lnTo>
                  <a:lnTo>
                    <a:pt x="99" y="414"/>
                  </a:lnTo>
                  <a:lnTo>
                    <a:pt x="99" y="398"/>
                  </a:lnTo>
                  <a:lnTo>
                    <a:pt x="90" y="398"/>
                  </a:lnTo>
                  <a:lnTo>
                    <a:pt x="74" y="381"/>
                  </a:lnTo>
                  <a:lnTo>
                    <a:pt x="74" y="373"/>
                  </a:lnTo>
                  <a:lnTo>
                    <a:pt x="82" y="364"/>
                  </a:lnTo>
                  <a:lnTo>
                    <a:pt x="99" y="358"/>
                  </a:lnTo>
                  <a:lnTo>
                    <a:pt x="99" y="349"/>
                  </a:lnTo>
                  <a:lnTo>
                    <a:pt x="106" y="349"/>
                  </a:lnTo>
                  <a:lnTo>
                    <a:pt x="106" y="333"/>
                  </a:lnTo>
                  <a:lnTo>
                    <a:pt x="115" y="324"/>
                  </a:lnTo>
                  <a:lnTo>
                    <a:pt x="115" y="317"/>
                  </a:lnTo>
                  <a:lnTo>
                    <a:pt x="122" y="317"/>
                  </a:lnTo>
                  <a:lnTo>
                    <a:pt x="122" y="308"/>
                  </a:lnTo>
                  <a:lnTo>
                    <a:pt x="106" y="308"/>
                  </a:lnTo>
                  <a:lnTo>
                    <a:pt x="106" y="284"/>
                  </a:lnTo>
                  <a:lnTo>
                    <a:pt x="122" y="292"/>
                  </a:lnTo>
                  <a:lnTo>
                    <a:pt x="139" y="284"/>
                  </a:lnTo>
                  <a:lnTo>
                    <a:pt x="147" y="259"/>
                  </a:lnTo>
                  <a:lnTo>
                    <a:pt x="139" y="252"/>
                  </a:lnTo>
                  <a:lnTo>
                    <a:pt x="147" y="252"/>
                  </a:lnTo>
                  <a:lnTo>
                    <a:pt x="162" y="252"/>
                  </a:lnTo>
                  <a:lnTo>
                    <a:pt x="202" y="243"/>
                  </a:lnTo>
                  <a:lnTo>
                    <a:pt x="211" y="219"/>
                  </a:lnTo>
                  <a:lnTo>
                    <a:pt x="211" y="212"/>
                  </a:lnTo>
                  <a:lnTo>
                    <a:pt x="202" y="202"/>
                  </a:lnTo>
                  <a:lnTo>
                    <a:pt x="202" y="196"/>
                  </a:lnTo>
                  <a:lnTo>
                    <a:pt x="187" y="187"/>
                  </a:lnTo>
                  <a:lnTo>
                    <a:pt x="187" y="17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95" name="Freeform 66">
              <a:extLst>
                <a:ext uri="{FF2B5EF4-FFF2-40B4-BE49-F238E27FC236}">
                  <a16:creationId xmlns:a16="http://schemas.microsoft.com/office/drawing/2014/main" id="{CC4DC453-0C45-4346-99AC-F64B3070A2E5}"/>
                </a:ext>
              </a:extLst>
            </p:cNvPr>
            <p:cNvSpPr/>
            <p:nvPr/>
          </p:nvSpPr>
          <p:spPr bwMode="gray">
            <a:xfrm>
              <a:off x="2776538" y="5938838"/>
              <a:ext cx="80962" cy="47625"/>
            </a:xfrm>
            <a:custGeom>
              <a:gdLst>
                <a:gd name="T0" fmla="*/ 0 w 42"/>
                <a:gd name="T1" fmla="*/ 8 h 26"/>
                <a:gd name="T2" fmla="*/ 16 w 42"/>
                <a:gd name="T3" fmla="*/ 17 h 26"/>
                <a:gd name="T4" fmla="*/ 24 w 42"/>
                <a:gd name="T5" fmla="*/ 25 h 26"/>
                <a:gd name="T6" fmla="*/ 41 w 42"/>
                <a:gd name="T7" fmla="*/ 8 h 26"/>
                <a:gd name="T8" fmla="*/ 41 w 42"/>
                <a:gd name="T9" fmla="*/ 0 h 26"/>
                <a:gd name="T10" fmla="*/ 16 w 42"/>
                <a:gd name="T11" fmla="*/ 0 h 26"/>
                <a:gd name="T12" fmla="*/ 7 w 42"/>
                <a:gd name="T13" fmla="*/ 0 h 26"/>
                <a:gd name="T14" fmla="*/ 0 w 42"/>
                <a:gd name="T15" fmla="*/ 8 h 26"/>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6">
                  <a:moveTo>
                    <a:pt x="0" y="8"/>
                  </a:moveTo>
                  <a:lnTo>
                    <a:pt x="16" y="17"/>
                  </a:lnTo>
                  <a:lnTo>
                    <a:pt x="24" y="25"/>
                  </a:lnTo>
                  <a:lnTo>
                    <a:pt x="41" y="8"/>
                  </a:lnTo>
                  <a:lnTo>
                    <a:pt x="41" y="0"/>
                  </a:lnTo>
                  <a:lnTo>
                    <a:pt x="16" y="0"/>
                  </a:lnTo>
                  <a:lnTo>
                    <a:pt x="7"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96" name="Freeform 67">
              <a:extLst>
                <a:ext uri="{FF2B5EF4-FFF2-40B4-BE49-F238E27FC236}">
                  <a16:creationId xmlns:a16="http://schemas.microsoft.com/office/drawing/2014/main" id="{87621B87-2D3D-4AD8-A6C3-50B749657896}"/>
                </a:ext>
              </a:extLst>
            </p:cNvPr>
            <p:cNvSpPr/>
            <p:nvPr/>
          </p:nvSpPr>
          <p:spPr bwMode="gray">
            <a:xfrm>
              <a:off x="2492375" y="3441700"/>
              <a:ext cx="46038" cy="28575"/>
            </a:xfrm>
            <a:custGeom>
              <a:gdLst>
                <a:gd name="T0" fmla="*/ 0 w 26"/>
                <a:gd name="T1" fmla="*/ 16 h 17"/>
                <a:gd name="T2" fmla="*/ 9 w 26"/>
                <a:gd name="T3" fmla="*/ 16 h 17"/>
                <a:gd name="T4" fmla="*/ 25 w 26"/>
                <a:gd name="T5" fmla="*/ 0 h 17"/>
                <a:gd name="T6" fmla="*/ 16 w 26"/>
                <a:gd name="T7" fmla="*/ 0 h 17"/>
                <a:gd name="T8" fmla="*/ 0 w 26"/>
                <a:gd name="T9" fmla="*/ 16 h 17"/>
              </a:gdLst>
              <a:cxnLst>
                <a:cxn ang="0">
                  <a:pos x="T0" y="T1"/>
                </a:cxn>
                <a:cxn ang="0">
                  <a:pos x="T2" y="T3"/>
                </a:cxn>
                <a:cxn ang="0">
                  <a:pos x="T4" y="T5"/>
                </a:cxn>
                <a:cxn ang="0">
                  <a:pos x="T6" y="T7"/>
                </a:cxn>
                <a:cxn ang="0">
                  <a:pos x="T8" y="T9"/>
                </a:cxn>
              </a:cxnLst>
              <a:rect l="0" t="0" r="r" b="b"/>
              <a:pathLst>
                <a:path w="26" h="17">
                  <a:moveTo>
                    <a:pt x="0" y="16"/>
                  </a:moveTo>
                  <a:lnTo>
                    <a:pt x="9" y="16"/>
                  </a:lnTo>
                  <a:lnTo>
                    <a:pt x="25" y="0"/>
                  </a:lnTo>
                  <a:lnTo>
                    <a:pt x="16"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97" name="Freeform 68">
              <a:extLst>
                <a:ext uri="{FF2B5EF4-FFF2-40B4-BE49-F238E27FC236}">
                  <a16:creationId xmlns:a16="http://schemas.microsoft.com/office/drawing/2014/main" id="{EF1B2A38-1A2B-4DD3-B01C-DDC2FF299A36}"/>
                </a:ext>
              </a:extLst>
            </p:cNvPr>
            <p:cNvSpPr/>
            <p:nvPr/>
          </p:nvSpPr>
          <p:spPr bwMode="gray">
            <a:xfrm>
              <a:off x="2492375" y="3441700"/>
              <a:ext cx="46038" cy="28575"/>
            </a:xfrm>
            <a:custGeom>
              <a:gdLst>
                <a:gd name="T0" fmla="*/ 0 w 26"/>
                <a:gd name="T1" fmla="*/ 16 h 17"/>
                <a:gd name="T2" fmla="*/ 9 w 26"/>
                <a:gd name="T3" fmla="*/ 16 h 17"/>
                <a:gd name="T4" fmla="*/ 25 w 26"/>
                <a:gd name="T5" fmla="*/ 0 h 17"/>
                <a:gd name="T6" fmla="*/ 16 w 26"/>
                <a:gd name="T7" fmla="*/ 0 h 17"/>
                <a:gd name="T8" fmla="*/ 0 w 26"/>
                <a:gd name="T9" fmla="*/ 16 h 17"/>
              </a:gdLst>
              <a:cxnLst>
                <a:cxn ang="0">
                  <a:pos x="T0" y="T1"/>
                </a:cxn>
                <a:cxn ang="0">
                  <a:pos x="T2" y="T3"/>
                </a:cxn>
                <a:cxn ang="0">
                  <a:pos x="T4" y="T5"/>
                </a:cxn>
                <a:cxn ang="0">
                  <a:pos x="T6" y="T7"/>
                </a:cxn>
                <a:cxn ang="0">
                  <a:pos x="T8" y="T9"/>
                </a:cxn>
              </a:cxnLst>
              <a:rect l="0" t="0" r="r" b="b"/>
              <a:pathLst>
                <a:path w="26" h="17">
                  <a:moveTo>
                    <a:pt x="0" y="16"/>
                  </a:moveTo>
                  <a:lnTo>
                    <a:pt x="9" y="16"/>
                  </a:lnTo>
                  <a:lnTo>
                    <a:pt x="25" y="0"/>
                  </a:lnTo>
                  <a:lnTo>
                    <a:pt x="16"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98" name="Freeform 69">
              <a:extLst>
                <a:ext uri="{FF2B5EF4-FFF2-40B4-BE49-F238E27FC236}">
                  <a16:creationId xmlns:a16="http://schemas.microsoft.com/office/drawing/2014/main" id="{430565D5-1F83-4C90-BE9B-07E7377AC8BE}"/>
                </a:ext>
              </a:extLst>
            </p:cNvPr>
            <p:cNvSpPr/>
            <p:nvPr/>
          </p:nvSpPr>
          <p:spPr bwMode="gray">
            <a:xfrm>
              <a:off x="2705100" y="3135313"/>
              <a:ext cx="57150" cy="33337"/>
            </a:xfrm>
            <a:custGeom>
              <a:gdLst>
                <a:gd name="T0" fmla="*/ 0 w 33"/>
                <a:gd name="T1" fmla="*/ 0 h 18"/>
                <a:gd name="T2" fmla="*/ 16 w 33"/>
                <a:gd name="T3" fmla="*/ 17 h 18"/>
                <a:gd name="T4" fmla="*/ 32 w 33"/>
                <a:gd name="T5" fmla="*/ 17 h 18"/>
                <a:gd name="T6" fmla="*/ 16 w 33"/>
                <a:gd name="T7" fmla="*/ 9 h 18"/>
                <a:gd name="T8" fmla="*/ 0 w 33"/>
                <a:gd name="T9" fmla="*/ 0 h 18"/>
              </a:gdLst>
              <a:cxnLst>
                <a:cxn ang="0">
                  <a:pos x="T0" y="T1"/>
                </a:cxn>
                <a:cxn ang="0">
                  <a:pos x="T2" y="T3"/>
                </a:cxn>
                <a:cxn ang="0">
                  <a:pos x="T4" y="T5"/>
                </a:cxn>
                <a:cxn ang="0">
                  <a:pos x="T6" y="T7"/>
                </a:cxn>
                <a:cxn ang="0">
                  <a:pos x="T8" y="T9"/>
                </a:cxn>
              </a:cxnLst>
              <a:rect l="0" t="0" r="r" b="b"/>
              <a:pathLst>
                <a:path w="33" h="18">
                  <a:moveTo>
                    <a:pt x="0" y="0"/>
                  </a:moveTo>
                  <a:lnTo>
                    <a:pt x="16" y="17"/>
                  </a:lnTo>
                  <a:lnTo>
                    <a:pt x="32" y="17"/>
                  </a:lnTo>
                  <a:lnTo>
                    <a:pt x="16" y="9"/>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399" name="Freeform 70">
              <a:extLst>
                <a:ext uri="{FF2B5EF4-FFF2-40B4-BE49-F238E27FC236}">
                  <a16:creationId xmlns:a16="http://schemas.microsoft.com/office/drawing/2014/main" id="{7071A53D-3C07-4367-B76F-160D2D8E6DCA}"/>
                </a:ext>
              </a:extLst>
            </p:cNvPr>
            <p:cNvSpPr/>
            <p:nvPr/>
          </p:nvSpPr>
          <p:spPr bwMode="gray">
            <a:xfrm>
              <a:off x="2705100" y="3135313"/>
              <a:ext cx="57150" cy="33337"/>
            </a:xfrm>
            <a:custGeom>
              <a:gdLst>
                <a:gd name="T0" fmla="*/ 0 w 33"/>
                <a:gd name="T1" fmla="*/ 0 h 18"/>
                <a:gd name="T2" fmla="*/ 16 w 33"/>
                <a:gd name="T3" fmla="*/ 17 h 18"/>
                <a:gd name="T4" fmla="*/ 32 w 33"/>
                <a:gd name="T5" fmla="*/ 17 h 18"/>
                <a:gd name="T6" fmla="*/ 16 w 33"/>
                <a:gd name="T7" fmla="*/ 9 h 18"/>
                <a:gd name="T8" fmla="*/ 0 w 33"/>
                <a:gd name="T9" fmla="*/ 0 h 18"/>
              </a:gdLst>
              <a:cxnLst>
                <a:cxn ang="0">
                  <a:pos x="T0" y="T1"/>
                </a:cxn>
                <a:cxn ang="0">
                  <a:pos x="T2" y="T3"/>
                </a:cxn>
                <a:cxn ang="0">
                  <a:pos x="T4" y="T5"/>
                </a:cxn>
                <a:cxn ang="0">
                  <a:pos x="T6" y="T7"/>
                </a:cxn>
                <a:cxn ang="0">
                  <a:pos x="T8" y="T9"/>
                </a:cxn>
              </a:cxnLst>
              <a:rect l="0" t="0" r="r" b="b"/>
              <a:pathLst>
                <a:path w="33" h="18">
                  <a:moveTo>
                    <a:pt x="0" y="0"/>
                  </a:moveTo>
                  <a:lnTo>
                    <a:pt x="16" y="17"/>
                  </a:lnTo>
                  <a:lnTo>
                    <a:pt x="32" y="17"/>
                  </a:lnTo>
                  <a:lnTo>
                    <a:pt x="16" y="9"/>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00" name="Freeform 71">
              <a:extLst>
                <a:ext uri="{FF2B5EF4-FFF2-40B4-BE49-F238E27FC236}">
                  <a16:creationId xmlns:a16="http://schemas.microsoft.com/office/drawing/2014/main" id="{AA293CF0-BFC9-43D6-9D15-77BEB6545A95}"/>
                </a:ext>
              </a:extLst>
            </p:cNvPr>
            <p:cNvSpPr/>
            <p:nvPr/>
          </p:nvSpPr>
          <p:spPr bwMode="gray">
            <a:xfrm>
              <a:off x="2705100" y="3243263"/>
              <a:ext cx="57150" cy="46037"/>
            </a:xfrm>
            <a:custGeom>
              <a:gdLst>
                <a:gd name="T0" fmla="*/ 0 w 33"/>
                <a:gd name="T1" fmla="*/ 8 h 25"/>
                <a:gd name="T2" fmla="*/ 24 w 33"/>
                <a:gd name="T3" fmla="*/ 24 h 25"/>
                <a:gd name="T4" fmla="*/ 24 w 33"/>
                <a:gd name="T5" fmla="*/ 15 h 25"/>
                <a:gd name="T6" fmla="*/ 32 w 33"/>
                <a:gd name="T7" fmla="*/ 8 h 25"/>
                <a:gd name="T8" fmla="*/ 16 w 33"/>
                <a:gd name="T9" fmla="*/ 8 h 25"/>
                <a:gd name="T10" fmla="*/ 7 w 33"/>
                <a:gd name="T11" fmla="*/ 0 h 25"/>
                <a:gd name="T12" fmla="*/ 0 w 33"/>
                <a:gd name="T13" fmla="*/ 8 h 25"/>
              </a:gdLst>
              <a:cxnLst>
                <a:cxn ang="0">
                  <a:pos x="T0" y="T1"/>
                </a:cxn>
                <a:cxn ang="0">
                  <a:pos x="T2" y="T3"/>
                </a:cxn>
                <a:cxn ang="0">
                  <a:pos x="T4" y="T5"/>
                </a:cxn>
                <a:cxn ang="0">
                  <a:pos x="T6" y="T7"/>
                </a:cxn>
                <a:cxn ang="0">
                  <a:pos x="T8" y="T9"/>
                </a:cxn>
                <a:cxn ang="0">
                  <a:pos x="T10" y="T11"/>
                </a:cxn>
                <a:cxn ang="0">
                  <a:pos x="T12" y="T13"/>
                </a:cxn>
              </a:cxnLst>
              <a:rect l="0" t="0" r="r" b="b"/>
              <a:pathLst>
                <a:path w="33" h="25">
                  <a:moveTo>
                    <a:pt x="0" y="8"/>
                  </a:moveTo>
                  <a:lnTo>
                    <a:pt x="24" y="24"/>
                  </a:lnTo>
                  <a:lnTo>
                    <a:pt x="24" y="15"/>
                  </a:lnTo>
                  <a:lnTo>
                    <a:pt x="32" y="8"/>
                  </a:lnTo>
                  <a:lnTo>
                    <a:pt x="16" y="8"/>
                  </a:lnTo>
                  <a:lnTo>
                    <a:pt x="7"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01" name="Freeform 72">
              <a:extLst>
                <a:ext uri="{FF2B5EF4-FFF2-40B4-BE49-F238E27FC236}">
                  <a16:creationId xmlns:a16="http://schemas.microsoft.com/office/drawing/2014/main" id="{0F964402-CF18-4561-9EAA-DE9C7F3F5A6C}"/>
                </a:ext>
              </a:extLst>
            </p:cNvPr>
            <p:cNvSpPr/>
            <p:nvPr/>
          </p:nvSpPr>
          <p:spPr bwMode="gray">
            <a:xfrm>
              <a:off x="2705100" y="3243263"/>
              <a:ext cx="57150" cy="46037"/>
            </a:xfrm>
            <a:custGeom>
              <a:gdLst>
                <a:gd name="T0" fmla="*/ 0 w 33"/>
                <a:gd name="T1" fmla="*/ 8 h 25"/>
                <a:gd name="T2" fmla="*/ 24 w 33"/>
                <a:gd name="T3" fmla="*/ 24 h 25"/>
                <a:gd name="T4" fmla="*/ 24 w 33"/>
                <a:gd name="T5" fmla="*/ 15 h 25"/>
                <a:gd name="T6" fmla="*/ 32 w 33"/>
                <a:gd name="T7" fmla="*/ 8 h 25"/>
                <a:gd name="T8" fmla="*/ 16 w 33"/>
                <a:gd name="T9" fmla="*/ 8 h 25"/>
                <a:gd name="T10" fmla="*/ 7 w 33"/>
                <a:gd name="T11" fmla="*/ 0 h 25"/>
                <a:gd name="T12" fmla="*/ 0 w 33"/>
                <a:gd name="T13" fmla="*/ 8 h 25"/>
              </a:gdLst>
              <a:cxnLst>
                <a:cxn ang="0">
                  <a:pos x="T0" y="T1"/>
                </a:cxn>
                <a:cxn ang="0">
                  <a:pos x="T2" y="T3"/>
                </a:cxn>
                <a:cxn ang="0">
                  <a:pos x="T4" y="T5"/>
                </a:cxn>
                <a:cxn ang="0">
                  <a:pos x="T6" y="T7"/>
                </a:cxn>
                <a:cxn ang="0">
                  <a:pos x="T8" y="T9"/>
                </a:cxn>
                <a:cxn ang="0">
                  <a:pos x="T10" y="T11"/>
                </a:cxn>
                <a:cxn ang="0">
                  <a:pos x="T12" y="T13"/>
                </a:cxn>
              </a:cxnLst>
              <a:rect l="0" t="0" r="r" b="b"/>
              <a:pathLst>
                <a:path w="33" h="25">
                  <a:moveTo>
                    <a:pt x="0" y="8"/>
                  </a:moveTo>
                  <a:lnTo>
                    <a:pt x="24" y="24"/>
                  </a:lnTo>
                  <a:lnTo>
                    <a:pt x="24" y="15"/>
                  </a:lnTo>
                  <a:lnTo>
                    <a:pt x="32" y="8"/>
                  </a:lnTo>
                  <a:lnTo>
                    <a:pt x="16" y="8"/>
                  </a:lnTo>
                  <a:lnTo>
                    <a:pt x="7"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02" name="Freeform 73">
              <a:extLst>
                <a:ext uri="{FF2B5EF4-FFF2-40B4-BE49-F238E27FC236}">
                  <a16:creationId xmlns:a16="http://schemas.microsoft.com/office/drawing/2014/main" id="{CBEFAD1C-E270-4164-8C8E-DB1A595A3717}"/>
                </a:ext>
              </a:extLst>
            </p:cNvPr>
            <p:cNvSpPr/>
            <p:nvPr/>
          </p:nvSpPr>
          <p:spPr bwMode="gray">
            <a:xfrm>
              <a:off x="2822575" y="3078163"/>
              <a:ext cx="153988" cy="180975"/>
            </a:xfrm>
            <a:custGeom>
              <a:gdLst>
                <a:gd name="T0" fmla="*/ 0 w 83"/>
                <a:gd name="T1" fmla="*/ 72 h 97"/>
                <a:gd name="T2" fmla="*/ 0 w 83"/>
                <a:gd name="T3" fmla="*/ 80 h 97"/>
                <a:gd name="T4" fmla="*/ 48 w 83"/>
                <a:gd name="T5" fmla="*/ 80 h 97"/>
                <a:gd name="T6" fmla="*/ 48 w 83"/>
                <a:gd name="T7" fmla="*/ 88 h 97"/>
                <a:gd name="T8" fmla="*/ 57 w 83"/>
                <a:gd name="T9" fmla="*/ 80 h 97"/>
                <a:gd name="T10" fmla="*/ 73 w 83"/>
                <a:gd name="T11" fmla="*/ 88 h 97"/>
                <a:gd name="T12" fmla="*/ 73 w 83"/>
                <a:gd name="T13" fmla="*/ 96 h 97"/>
                <a:gd name="T14" fmla="*/ 82 w 83"/>
                <a:gd name="T15" fmla="*/ 96 h 97"/>
                <a:gd name="T16" fmla="*/ 82 w 83"/>
                <a:gd name="T17" fmla="*/ 80 h 97"/>
                <a:gd name="T18" fmla="*/ 65 w 83"/>
                <a:gd name="T19" fmla="*/ 72 h 97"/>
                <a:gd name="T20" fmla="*/ 73 w 83"/>
                <a:gd name="T21" fmla="*/ 63 h 97"/>
                <a:gd name="T22" fmla="*/ 65 w 83"/>
                <a:gd name="T23" fmla="*/ 56 h 97"/>
                <a:gd name="T24" fmla="*/ 73 w 83"/>
                <a:gd name="T25" fmla="*/ 48 h 97"/>
                <a:gd name="T26" fmla="*/ 48 w 83"/>
                <a:gd name="T27" fmla="*/ 48 h 97"/>
                <a:gd name="T28" fmla="*/ 42 w 83"/>
                <a:gd name="T29" fmla="*/ 40 h 97"/>
                <a:gd name="T30" fmla="*/ 48 w 83"/>
                <a:gd name="T31" fmla="*/ 31 h 97"/>
                <a:gd name="T32" fmla="*/ 42 w 83"/>
                <a:gd name="T33" fmla="*/ 31 h 97"/>
                <a:gd name="T34" fmla="*/ 48 w 83"/>
                <a:gd name="T35" fmla="*/ 0 h 97"/>
                <a:gd name="T36" fmla="*/ 32 w 83"/>
                <a:gd name="T37" fmla="*/ 6 h 97"/>
                <a:gd name="T38" fmla="*/ 8 w 83"/>
                <a:gd name="T39" fmla="*/ 56 h 97"/>
                <a:gd name="T40" fmla="*/ 8 w 83"/>
                <a:gd name="T41" fmla="*/ 63 h 97"/>
                <a:gd name="T42" fmla="*/ 0 w 83"/>
                <a:gd name="T43" fmla="*/ 72 h 9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97">
                  <a:moveTo>
                    <a:pt x="0" y="72"/>
                  </a:moveTo>
                  <a:lnTo>
                    <a:pt x="0" y="80"/>
                  </a:lnTo>
                  <a:lnTo>
                    <a:pt x="48" y="80"/>
                  </a:lnTo>
                  <a:lnTo>
                    <a:pt x="48" y="88"/>
                  </a:lnTo>
                  <a:lnTo>
                    <a:pt x="57" y="80"/>
                  </a:lnTo>
                  <a:lnTo>
                    <a:pt x="73" y="88"/>
                  </a:lnTo>
                  <a:lnTo>
                    <a:pt x="73" y="96"/>
                  </a:lnTo>
                  <a:lnTo>
                    <a:pt x="82" y="96"/>
                  </a:lnTo>
                  <a:lnTo>
                    <a:pt x="82" y="80"/>
                  </a:lnTo>
                  <a:lnTo>
                    <a:pt x="65" y="72"/>
                  </a:lnTo>
                  <a:lnTo>
                    <a:pt x="73" y="63"/>
                  </a:lnTo>
                  <a:lnTo>
                    <a:pt x="65" y="56"/>
                  </a:lnTo>
                  <a:lnTo>
                    <a:pt x="73" y="48"/>
                  </a:lnTo>
                  <a:lnTo>
                    <a:pt x="48" y="48"/>
                  </a:lnTo>
                  <a:lnTo>
                    <a:pt x="42" y="40"/>
                  </a:lnTo>
                  <a:lnTo>
                    <a:pt x="48" y="31"/>
                  </a:lnTo>
                  <a:lnTo>
                    <a:pt x="42" y="31"/>
                  </a:lnTo>
                  <a:lnTo>
                    <a:pt x="48" y="0"/>
                  </a:lnTo>
                  <a:lnTo>
                    <a:pt x="32" y="6"/>
                  </a:lnTo>
                  <a:lnTo>
                    <a:pt x="8" y="56"/>
                  </a:lnTo>
                  <a:lnTo>
                    <a:pt x="8" y="63"/>
                  </a:lnTo>
                  <a:lnTo>
                    <a:pt x="0" y="7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03" name="Freeform 74">
              <a:extLst>
                <a:ext uri="{FF2B5EF4-FFF2-40B4-BE49-F238E27FC236}">
                  <a16:creationId xmlns:a16="http://schemas.microsoft.com/office/drawing/2014/main" id="{3344E344-8AF3-4ABF-B6E2-8CEC0CF132F0}"/>
                </a:ext>
              </a:extLst>
            </p:cNvPr>
            <p:cNvSpPr/>
            <p:nvPr/>
          </p:nvSpPr>
          <p:spPr bwMode="gray">
            <a:xfrm>
              <a:off x="6340475" y="3817938"/>
              <a:ext cx="74613" cy="30162"/>
            </a:xfrm>
            <a:custGeom>
              <a:gdLst>
                <a:gd name="T0" fmla="*/ 33 w 41"/>
                <a:gd name="T1" fmla="*/ 0 h 17"/>
                <a:gd name="T2" fmla="*/ 8 w 41"/>
                <a:gd name="T3" fmla="*/ 0 h 17"/>
                <a:gd name="T4" fmla="*/ 0 w 41"/>
                <a:gd name="T5" fmla="*/ 9 h 17"/>
                <a:gd name="T6" fmla="*/ 0 w 41"/>
                <a:gd name="T7" fmla="*/ 16 h 17"/>
                <a:gd name="T8" fmla="*/ 33 w 41"/>
                <a:gd name="T9" fmla="*/ 16 h 17"/>
                <a:gd name="T10" fmla="*/ 40 w 41"/>
                <a:gd name="T11" fmla="*/ 16 h 17"/>
                <a:gd name="T12" fmla="*/ 33 w 41"/>
                <a:gd name="T13" fmla="*/ 0 h 17"/>
              </a:gdLst>
              <a:cxnLst>
                <a:cxn ang="0">
                  <a:pos x="T0" y="T1"/>
                </a:cxn>
                <a:cxn ang="0">
                  <a:pos x="T2" y="T3"/>
                </a:cxn>
                <a:cxn ang="0">
                  <a:pos x="T4" y="T5"/>
                </a:cxn>
                <a:cxn ang="0">
                  <a:pos x="T6" y="T7"/>
                </a:cxn>
                <a:cxn ang="0">
                  <a:pos x="T8" y="T9"/>
                </a:cxn>
                <a:cxn ang="0">
                  <a:pos x="T10" y="T11"/>
                </a:cxn>
                <a:cxn ang="0">
                  <a:pos x="T12" y="T13"/>
                </a:cxn>
              </a:cxnLst>
              <a:rect l="0" t="0" r="r" b="b"/>
              <a:pathLst>
                <a:path w="41" h="17">
                  <a:moveTo>
                    <a:pt x="33" y="0"/>
                  </a:moveTo>
                  <a:lnTo>
                    <a:pt x="8" y="0"/>
                  </a:lnTo>
                  <a:lnTo>
                    <a:pt x="0" y="9"/>
                  </a:lnTo>
                  <a:lnTo>
                    <a:pt x="0" y="16"/>
                  </a:lnTo>
                  <a:lnTo>
                    <a:pt x="33" y="16"/>
                  </a:lnTo>
                  <a:lnTo>
                    <a:pt x="40" y="16"/>
                  </a:lnTo>
                  <a:lnTo>
                    <a:pt x="33"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04" name="Freeform 75">
              <a:extLst>
                <a:ext uri="{FF2B5EF4-FFF2-40B4-BE49-F238E27FC236}">
                  <a16:creationId xmlns:a16="http://schemas.microsoft.com/office/drawing/2014/main" id="{0292F20A-860B-4E16-BE15-1DB708908059}"/>
                </a:ext>
              </a:extLst>
            </p:cNvPr>
            <p:cNvSpPr/>
            <p:nvPr/>
          </p:nvSpPr>
          <p:spPr bwMode="gray">
            <a:xfrm>
              <a:off x="6340475" y="3817938"/>
              <a:ext cx="74613" cy="30162"/>
            </a:xfrm>
            <a:custGeom>
              <a:gdLst>
                <a:gd name="T0" fmla="*/ 33 w 41"/>
                <a:gd name="T1" fmla="*/ 0 h 17"/>
                <a:gd name="T2" fmla="*/ 8 w 41"/>
                <a:gd name="T3" fmla="*/ 0 h 17"/>
                <a:gd name="T4" fmla="*/ 0 w 41"/>
                <a:gd name="T5" fmla="*/ 9 h 17"/>
                <a:gd name="T6" fmla="*/ 0 w 41"/>
                <a:gd name="T7" fmla="*/ 16 h 17"/>
                <a:gd name="T8" fmla="*/ 33 w 41"/>
                <a:gd name="T9" fmla="*/ 16 h 17"/>
                <a:gd name="T10" fmla="*/ 40 w 41"/>
                <a:gd name="T11" fmla="*/ 16 h 17"/>
                <a:gd name="T12" fmla="*/ 33 w 41"/>
                <a:gd name="T13" fmla="*/ 0 h 17"/>
              </a:gdLst>
              <a:cxnLst>
                <a:cxn ang="0">
                  <a:pos x="T0" y="T1"/>
                </a:cxn>
                <a:cxn ang="0">
                  <a:pos x="T2" y="T3"/>
                </a:cxn>
                <a:cxn ang="0">
                  <a:pos x="T4" y="T5"/>
                </a:cxn>
                <a:cxn ang="0">
                  <a:pos x="T6" y="T7"/>
                </a:cxn>
                <a:cxn ang="0">
                  <a:pos x="T8" y="T9"/>
                </a:cxn>
                <a:cxn ang="0">
                  <a:pos x="T10" y="T11"/>
                </a:cxn>
                <a:cxn ang="0">
                  <a:pos x="T12" y="T13"/>
                </a:cxn>
              </a:cxnLst>
              <a:rect l="0" t="0" r="r" b="b"/>
              <a:pathLst>
                <a:path w="41" h="17">
                  <a:moveTo>
                    <a:pt x="33" y="0"/>
                  </a:moveTo>
                  <a:lnTo>
                    <a:pt x="8" y="0"/>
                  </a:lnTo>
                  <a:lnTo>
                    <a:pt x="0" y="9"/>
                  </a:lnTo>
                  <a:lnTo>
                    <a:pt x="0" y="16"/>
                  </a:lnTo>
                  <a:lnTo>
                    <a:pt x="33" y="16"/>
                  </a:lnTo>
                  <a:lnTo>
                    <a:pt x="40" y="16"/>
                  </a:lnTo>
                  <a:lnTo>
                    <a:pt x="33"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05" name="Freeform 76">
              <a:extLst>
                <a:ext uri="{FF2B5EF4-FFF2-40B4-BE49-F238E27FC236}">
                  <a16:creationId xmlns:a16="http://schemas.microsoft.com/office/drawing/2014/main" id="{D2FED773-D52C-44BC-BD90-D39234BCB038}"/>
                </a:ext>
              </a:extLst>
            </p:cNvPr>
            <p:cNvSpPr/>
            <p:nvPr/>
          </p:nvSpPr>
          <p:spPr bwMode="gray">
            <a:xfrm>
              <a:off x="5845175" y="3590925"/>
              <a:ext cx="690563" cy="731838"/>
            </a:xfrm>
            <a:custGeom>
              <a:gdLst>
                <a:gd name="T0" fmla="*/ 358 w 374"/>
                <a:gd name="T1" fmla="*/ 105 h 390"/>
                <a:gd name="T2" fmla="*/ 373 w 374"/>
                <a:gd name="T3" fmla="*/ 137 h 390"/>
                <a:gd name="T4" fmla="*/ 349 w 374"/>
                <a:gd name="T5" fmla="*/ 146 h 390"/>
                <a:gd name="T6" fmla="*/ 326 w 374"/>
                <a:gd name="T7" fmla="*/ 187 h 390"/>
                <a:gd name="T8" fmla="*/ 318 w 374"/>
                <a:gd name="T9" fmla="*/ 211 h 390"/>
                <a:gd name="T10" fmla="*/ 308 w 374"/>
                <a:gd name="T11" fmla="*/ 178 h 390"/>
                <a:gd name="T12" fmla="*/ 293 w 374"/>
                <a:gd name="T13" fmla="*/ 187 h 390"/>
                <a:gd name="T14" fmla="*/ 308 w 374"/>
                <a:gd name="T15" fmla="*/ 162 h 390"/>
                <a:gd name="T16" fmla="*/ 276 w 374"/>
                <a:gd name="T17" fmla="*/ 146 h 390"/>
                <a:gd name="T18" fmla="*/ 261 w 374"/>
                <a:gd name="T19" fmla="*/ 146 h 390"/>
                <a:gd name="T20" fmla="*/ 252 w 374"/>
                <a:gd name="T21" fmla="*/ 170 h 390"/>
                <a:gd name="T22" fmla="*/ 268 w 374"/>
                <a:gd name="T23" fmla="*/ 211 h 390"/>
                <a:gd name="T24" fmla="*/ 261 w 374"/>
                <a:gd name="T25" fmla="*/ 202 h 390"/>
                <a:gd name="T26" fmla="*/ 236 w 374"/>
                <a:gd name="T27" fmla="*/ 236 h 390"/>
                <a:gd name="T28" fmla="*/ 180 w 374"/>
                <a:gd name="T29" fmla="*/ 276 h 390"/>
                <a:gd name="T30" fmla="*/ 171 w 374"/>
                <a:gd name="T31" fmla="*/ 283 h 390"/>
                <a:gd name="T32" fmla="*/ 156 w 374"/>
                <a:gd name="T33" fmla="*/ 292 h 390"/>
                <a:gd name="T34" fmla="*/ 156 w 374"/>
                <a:gd name="T35" fmla="*/ 324 h 390"/>
                <a:gd name="T36" fmla="*/ 147 w 374"/>
                <a:gd name="T37" fmla="*/ 364 h 390"/>
                <a:gd name="T38" fmla="*/ 131 w 374"/>
                <a:gd name="T39" fmla="*/ 380 h 390"/>
                <a:gd name="T40" fmla="*/ 106 w 374"/>
                <a:gd name="T41" fmla="*/ 380 h 390"/>
                <a:gd name="T42" fmla="*/ 65 w 374"/>
                <a:gd name="T43" fmla="*/ 283 h 390"/>
                <a:gd name="T44" fmla="*/ 59 w 374"/>
                <a:gd name="T45" fmla="*/ 202 h 390"/>
                <a:gd name="T46" fmla="*/ 34 w 374"/>
                <a:gd name="T47" fmla="*/ 227 h 390"/>
                <a:gd name="T48" fmla="*/ 25 w 374"/>
                <a:gd name="T49" fmla="*/ 202 h 390"/>
                <a:gd name="T50" fmla="*/ 19 w 374"/>
                <a:gd name="T51" fmla="*/ 195 h 390"/>
                <a:gd name="T52" fmla="*/ 9 w 374"/>
                <a:gd name="T53" fmla="*/ 178 h 390"/>
                <a:gd name="T54" fmla="*/ 34 w 374"/>
                <a:gd name="T55" fmla="*/ 170 h 390"/>
                <a:gd name="T56" fmla="*/ 25 w 374"/>
                <a:gd name="T57" fmla="*/ 153 h 390"/>
                <a:gd name="T58" fmla="*/ 19 w 374"/>
                <a:gd name="T59" fmla="*/ 146 h 390"/>
                <a:gd name="T60" fmla="*/ 25 w 374"/>
                <a:gd name="T61" fmla="*/ 121 h 390"/>
                <a:gd name="T62" fmla="*/ 50 w 374"/>
                <a:gd name="T63" fmla="*/ 121 h 390"/>
                <a:gd name="T64" fmla="*/ 82 w 374"/>
                <a:gd name="T65" fmla="*/ 65 h 390"/>
                <a:gd name="T66" fmla="*/ 90 w 374"/>
                <a:gd name="T67" fmla="*/ 56 h 390"/>
                <a:gd name="T68" fmla="*/ 82 w 374"/>
                <a:gd name="T69" fmla="*/ 33 h 390"/>
                <a:gd name="T70" fmla="*/ 82 w 374"/>
                <a:gd name="T71" fmla="*/ 16 h 390"/>
                <a:gd name="T72" fmla="*/ 114 w 374"/>
                <a:gd name="T73" fmla="*/ 16 h 390"/>
                <a:gd name="T74" fmla="*/ 147 w 374"/>
                <a:gd name="T75" fmla="*/ 0 h 390"/>
                <a:gd name="T76" fmla="*/ 156 w 374"/>
                <a:gd name="T77" fmla="*/ 25 h 390"/>
                <a:gd name="T78" fmla="*/ 147 w 374"/>
                <a:gd name="T79" fmla="*/ 56 h 390"/>
                <a:gd name="T80" fmla="*/ 139 w 374"/>
                <a:gd name="T81" fmla="*/ 81 h 390"/>
                <a:gd name="T82" fmla="*/ 156 w 374"/>
                <a:gd name="T83" fmla="*/ 113 h 390"/>
                <a:gd name="T84" fmla="*/ 243 w 374"/>
                <a:gd name="T85" fmla="*/ 146 h 390"/>
                <a:gd name="T86" fmla="*/ 252 w 374"/>
                <a:gd name="T87" fmla="*/ 137 h 390"/>
                <a:gd name="T88" fmla="*/ 261 w 374"/>
                <a:gd name="T89" fmla="*/ 121 h 390"/>
                <a:gd name="T90" fmla="*/ 268 w 374"/>
                <a:gd name="T91" fmla="*/ 137 h 390"/>
                <a:gd name="T92" fmla="*/ 308 w 374"/>
                <a:gd name="T93" fmla="*/ 137 h 390"/>
                <a:gd name="T94" fmla="*/ 342 w 374"/>
                <a:gd name="T95" fmla="*/ 105 h 39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4" h="390">
                  <a:moveTo>
                    <a:pt x="342" y="105"/>
                  </a:moveTo>
                  <a:lnTo>
                    <a:pt x="358" y="105"/>
                  </a:lnTo>
                  <a:lnTo>
                    <a:pt x="373" y="121"/>
                  </a:lnTo>
                  <a:lnTo>
                    <a:pt x="373" y="137"/>
                  </a:lnTo>
                  <a:lnTo>
                    <a:pt x="358" y="137"/>
                  </a:lnTo>
                  <a:lnTo>
                    <a:pt x="349" y="146"/>
                  </a:lnTo>
                  <a:lnTo>
                    <a:pt x="333" y="178"/>
                  </a:lnTo>
                  <a:lnTo>
                    <a:pt x="326" y="187"/>
                  </a:lnTo>
                  <a:lnTo>
                    <a:pt x="318" y="202"/>
                  </a:lnTo>
                  <a:lnTo>
                    <a:pt x="318" y="211"/>
                  </a:lnTo>
                  <a:lnTo>
                    <a:pt x="308" y="187"/>
                  </a:lnTo>
                  <a:lnTo>
                    <a:pt x="308" y="178"/>
                  </a:lnTo>
                  <a:lnTo>
                    <a:pt x="301" y="187"/>
                  </a:lnTo>
                  <a:lnTo>
                    <a:pt x="293" y="187"/>
                  </a:lnTo>
                  <a:lnTo>
                    <a:pt x="293" y="178"/>
                  </a:lnTo>
                  <a:lnTo>
                    <a:pt x="308" y="162"/>
                  </a:lnTo>
                  <a:lnTo>
                    <a:pt x="276" y="162"/>
                  </a:lnTo>
                  <a:lnTo>
                    <a:pt x="276" y="146"/>
                  </a:lnTo>
                  <a:lnTo>
                    <a:pt x="268" y="146"/>
                  </a:lnTo>
                  <a:lnTo>
                    <a:pt x="261" y="146"/>
                  </a:lnTo>
                  <a:lnTo>
                    <a:pt x="261" y="153"/>
                  </a:lnTo>
                  <a:lnTo>
                    <a:pt x="252" y="170"/>
                  </a:lnTo>
                  <a:lnTo>
                    <a:pt x="261" y="170"/>
                  </a:lnTo>
                  <a:lnTo>
                    <a:pt x="268" y="211"/>
                  </a:lnTo>
                  <a:lnTo>
                    <a:pt x="261" y="211"/>
                  </a:lnTo>
                  <a:lnTo>
                    <a:pt x="261" y="202"/>
                  </a:lnTo>
                  <a:lnTo>
                    <a:pt x="243" y="211"/>
                  </a:lnTo>
                  <a:lnTo>
                    <a:pt x="236" y="236"/>
                  </a:lnTo>
                  <a:lnTo>
                    <a:pt x="221" y="242"/>
                  </a:lnTo>
                  <a:lnTo>
                    <a:pt x="180" y="276"/>
                  </a:lnTo>
                  <a:lnTo>
                    <a:pt x="180" y="283"/>
                  </a:lnTo>
                  <a:lnTo>
                    <a:pt x="171" y="283"/>
                  </a:lnTo>
                  <a:lnTo>
                    <a:pt x="162" y="292"/>
                  </a:lnTo>
                  <a:lnTo>
                    <a:pt x="156" y="292"/>
                  </a:lnTo>
                  <a:lnTo>
                    <a:pt x="156" y="299"/>
                  </a:lnTo>
                  <a:lnTo>
                    <a:pt x="156" y="324"/>
                  </a:lnTo>
                  <a:lnTo>
                    <a:pt x="147" y="339"/>
                  </a:lnTo>
                  <a:lnTo>
                    <a:pt x="147" y="364"/>
                  </a:lnTo>
                  <a:lnTo>
                    <a:pt x="139" y="373"/>
                  </a:lnTo>
                  <a:lnTo>
                    <a:pt x="131" y="380"/>
                  </a:lnTo>
                  <a:lnTo>
                    <a:pt x="122" y="389"/>
                  </a:lnTo>
                  <a:lnTo>
                    <a:pt x="106" y="380"/>
                  </a:lnTo>
                  <a:lnTo>
                    <a:pt x="82" y="307"/>
                  </a:lnTo>
                  <a:lnTo>
                    <a:pt x="65" y="283"/>
                  </a:lnTo>
                  <a:lnTo>
                    <a:pt x="59" y="236"/>
                  </a:lnTo>
                  <a:lnTo>
                    <a:pt x="59" y="202"/>
                  </a:lnTo>
                  <a:lnTo>
                    <a:pt x="50" y="218"/>
                  </a:lnTo>
                  <a:lnTo>
                    <a:pt x="34" y="227"/>
                  </a:lnTo>
                  <a:lnTo>
                    <a:pt x="9" y="202"/>
                  </a:lnTo>
                  <a:lnTo>
                    <a:pt x="25" y="202"/>
                  </a:lnTo>
                  <a:lnTo>
                    <a:pt x="25" y="195"/>
                  </a:lnTo>
                  <a:lnTo>
                    <a:pt x="19" y="195"/>
                  </a:lnTo>
                  <a:lnTo>
                    <a:pt x="0" y="187"/>
                  </a:lnTo>
                  <a:lnTo>
                    <a:pt x="9" y="178"/>
                  </a:lnTo>
                  <a:lnTo>
                    <a:pt x="34" y="178"/>
                  </a:lnTo>
                  <a:lnTo>
                    <a:pt x="34" y="170"/>
                  </a:lnTo>
                  <a:lnTo>
                    <a:pt x="34" y="153"/>
                  </a:lnTo>
                  <a:lnTo>
                    <a:pt x="25" y="153"/>
                  </a:lnTo>
                  <a:lnTo>
                    <a:pt x="25" y="146"/>
                  </a:lnTo>
                  <a:lnTo>
                    <a:pt x="19" y="146"/>
                  </a:lnTo>
                  <a:lnTo>
                    <a:pt x="19" y="130"/>
                  </a:lnTo>
                  <a:lnTo>
                    <a:pt x="25" y="121"/>
                  </a:lnTo>
                  <a:lnTo>
                    <a:pt x="34" y="130"/>
                  </a:lnTo>
                  <a:lnTo>
                    <a:pt x="50" y="121"/>
                  </a:lnTo>
                  <a:lnTo>
                    <a:pt x="90" y="74"/>
                  </a:lnTo>
                  <a:lnTo>
                    <a:pt x="82" y="65"/>
                  </a:lnTo>
                  <a:lnTo>
                    <a:pt x="90" y="65"/>
                  </a:lnTo>
                  <a:lnTo>
                    <a:pt x="90" y="56"/>
                  </a:lnTo>
                  <a:lnTo>
                    <a:pt x="74" y="50"/>
                  </a:lnTo>
                  <a:lnTo>
                    <a:pt x="82" y="33"/>
                  </a:lnTo>
                  <a:lnTo>
                    <a:pt x="74" y="25"/>
                  </a:lnTo>
                  <a:lnTo>
                    <a:pt x="82" y="16"/>
                  </a:lnTo>
                  <a:lnTo>
                    <a:pt x="99" y="25"/>
                  </a:lnTo>
                  <a:lnTo>
                    <a:pt x="114" y="16"/>
                  </a:lnTo>
                  <a:lnTo>
                    <a:pt x="122" y="8"/>
                  </a:lnTo>
                  <a:lnTo>
                    <a:pt x="147" y="0"/>
                  </a:lnTo>
                  <a:lnTo>
                    <a:pt x="156" y="8"/>
                  </a:lnTo>
                  <a:lnTo>
                    <a:pt x="156" y="25"/>
                  </a:lnTo>
                  <a:lnTo>
                    <a:pt x="139" y="40"/>
                  </a:lnTo>
                  <a:lnTo>
                    <a:pt x="147" y="56"/>
                  </a:lnTo>
                  <a:lnTo>
                    <a:pt x="131" y="56"/>
                  </a:lnTo>
                  <a:lnTo>
                    <a:pt x="139" y="81"/>
                  </a:lnTo>
                  <a:lnTo>
                    <a:pt x="162" y="90"/>
                  </a:lnTo>
                  <a:lnTo>
                    <a:pt x="156" y="113"/>
                  </a:lnTo>
                  <a:lnTo>
                    <a:pt x="171" y="121"/>
                  </a:lnTo>
                  <a:lnTo>
                    <a:pt x="243" y="146"/>
                  </a:lnTo>
                  <a:lnTo>
                    <a:pt x="252" y="146"/>
                  </a:lnTo>
                  <a:lnTo>
                    <a:pt x="252" y="137"/>
                  </a:lnTo>
                  <a:lnTo>
                    <a:pt x="252" y="121"/>
                  </a:lnTo>
                  <a:lnTo>
                    <a:pt x="261" y="121"/>
                  </a:lnTo>
                  <a:lnTo>
                    <a:pt x="268" y="130"/>
                  </a:lnTo>
                  <a:lnTo>
                    <a:pt x="268" y="137"/>
                  </a:lnTo>
                  <a:lnTo>
                    <a:pt x="301" y="137"/>
                  </a:lnTo>
                  <a:lnTo>
                    <a:pt x="308" y="137"/>
                  </a:lnTo>
                  <a:lnTo>
                    <a:pt x="301" y="121"/>
                  </a:lnTo>
                  <a:lnTo>
                    <a:pt x="342" y="10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06" name="Freeform 77">
              <a:extLst>
                <a:ext uri="{FF2B5EF4-FFF2-40B4-BE49-F238E27FC236}">
                  <a16:creationId xmlns:a16="http://schemas.microsoft.com/office/drawing/2014/main" id="{0F4AB04D-E994-4F38-8596-415919110DEE}"/>
                </a:ext>
              </a:extLst>
            </p:cNvPr>
            <p:cNvSpPr/>
            <p:nvPr/>
          </p:nvSpPr>
          <p:spPr bwMode="gray">
            <a:xfrm>
              <a:off x="6308725" y="3059113"/>
              <a:ext cx="757238" cy="366712"/>
            </a:xfrm>
            <a:custGeom>
              <a:gdLst>
                <a:gd name="T0" fmla="*/ 268 w 408"/>
                <a:gd name="T1" fmla="*/ 49 h 195"/>
                <a:gd name="T2" fmla="*/ 220 w 408"/>
                <a:gd name="T3" fmla="*/ 24 h 195"/>
                <a:gd name="T4" fmla="*/ 205 w 408"/>
                <a:gd name="T5" fmla="*/ 32 h 195"/>
                <a:gd name="T6" fmla="*/ 195 w 408"/>
                <a:gd name="T7" fmla="*/ 32 h 195"/>
                <a:gd name="T8" fmla="*/ 180 w 408"/>
                <a:gd name="T9" fmla="*/ 9 h 195"/>
                <a:gd name="T10" fmla="*/ 146 w 408"/>
                <a:gd name="T11" fmla="*/ 0 h 195"/>
                <a:gd name="T12" fmla="*/ 130 w 408"/>
                <a:gd name="T13" fmla="*/ 9 h 195"/>
                <a:gd name="T14" fmla="*/ 130 w 408"/>
                <a:gd name="T15" fmla="*/ 24 h 195"/>
                <a:gd name="T16" fmla="*/ 130 w 408"/>
                <a:gd name="T17" fmla="*/ 40 h 195"/>
                <a:gd name="T18" fmla="*/ 97 w 408"/>
                <a:gd name="T19" fmla="*/ 40 h 195"/>
                <a:gd name="T20" fmla="*/ 81 w 408"/>
                <a:gd name="T21" fmla="*/ 32 h 195"/>
                <a:gd name="T22" fmla="*/ 49 w 408"/>
                <a:gd name="T23" fmla="*/ 24 h 195"/>
                <a:gd name="T24" fmla="*/ 9 w 408"/>
                <a:gd name="T25" fmla="*/ 49 h 195"/>
                <a:gd name="T26" fmla="*/ 0 w 408"/>
                <a:gd name="T27" fmla="*/ 57 h 195"/>
                <a:gd name="T28" fmla="*/ 16 w 408"/>
                <a:gd name="T29" fmla="*/ 81 h 195"/>
                <a:gd name="T30" fmla="*/ 34 w 408"/>
                <a:gd name="T31" fmla="*/ 81 h 195"/>
                <a:gd name="T32" fmla="*/ 41 w 408"/>
                <a:gd name="T33" fmla="*/ 97 h 195"/>
                <a:gd name="T34" fmla="*/ 41 w 408"/>
                <a:gd name="T35" fmla="*/ 130 h 195"/>
                <a:gd name="T36" fmla="*/ 90 w 408"/>
                <a:gd name="T37" fmla="*/ 146 h 195"/>
                <a:gd name="T38" fmla="*/ 115 w 408"/>
                <a:gd name="T39" fmla="*/ 171 h 195"/>
                <a:gd name="T40" fmla="*/ 162 w 408"/>
                <a:gd name="T41" fmla="*/ 171 h 195"/>
                <a:gd name="T42" fmla="*/ 186 w 408"/>
                <a:gd name="T43" fmla="*/ 186 h 195"/>
                <a:gd name="T44" fmla="*/ 220 w 408"/>
                <a:gd name="T45" fmla="*/ 194 h 195"/>
                <a:gd name="T46" fmla="*/ 252 w 408"/>
                <a:gd name="T47" fmla="*/ 177 h 195"/>
                <a:gd name="T48" fmla="*/ 285 w 408"/>
                <a:gd name="T49" fmla="*/ 177 h 195"/>
                <a:gd name="T50" fmla="*/ 308 w 408"/>
                <a:gd name="T51" fmla="*/ 152 h 195"/>
                <a:gd name="T52" fmla="*/ 302 w 408"/>
                <a:gd name="T53" fmla="*/ 146 h 195"/>
                <a:gd name="T54" fmla="*/ 317 w 408"/>
                <a:gd name="T55" fmla="*/ 130 h 195"/>
                <a:gd name="T56" fmla="*/ 333 w 408"/>
                <a:gd name="T57" fmla="*/ 137 h 195"/>
                <a:gd name="T58" fmla="*/ 357 w 408"/>
                <a:gd name="T59" fmla="*/ 121 h 195"/>
                <a:gd name="T60" fmla="*/ 373 w 408"/>
                <a:gd name="T61" fmla="*/ 105 h 195"/>
                <a:gd name="T62" fmla="*/ 407 w 408"/>
                <a:gd name="T63" fmla="*/ 105 h 195"/>
                <a:gd name="T64" fmla="*/ 397 w 408"/>
                <a:gd name="T65" fmla="*/ 89 h 195"/>
                <a:gd name="T66" fmla="*/ 389 w 408"/>
                <a:gd name="T67" fmla="*/ 81 h 195"/>
                <a:gd name="T68" fmla="*/ 373 w 408"/>
                <a:gd name="T69" fmla="*/ 89 h 195"/>
                <a:gd name="T70" fmla="*/ 357 w 408"/>
                <a:gd name="T71" fmla="*/ 89 h 195"/>
                <a:gd name="T72" fmla="*/ 357 w 408"/>
                <a:gd name="T73" fmla="*/ 57 h 195"/>
                <a:gd name="T74" fmla="*/ 366 w 408"/>
                <a:gd name="T75" fmla="*/ 40 h 195"/>
                <a:gd name="T76" fmla="*/ 342 w 408"/>
                <a:gd name="T77" fmla="*/ 32 h 195"/>
                <a:gd name="T78" fmla="*/ 325 w 408"/>
                <a:gd name="T79" fmla="*/ 49 h 195"/>
                <a:gd name="T80" fmla="*/ 292 w 408"/>
                <a:gd name="T81" fmla="*/ 57 h 195"/>
                <a:gd name="T82" fmla="*/ 268 w 408"/>
                <a:gd name="T83" fmla="*/ 49 h 19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8" h="195">
                  <a:moveTo>
                    <a:pt x="268" y="49"/>
                  </a:moveTo>
                  <a:lnTo>
                    <a:pt x="220" y="24"/>
                  </a:lnTo>
                  <a:lnTo>
                    <a:pt x="205" y="32"/>
                  </a:lnTo>
                  <a:lnTo>
                    <a:pt x="195" y="32"/>
                  </a:lnTo>
                  <a:lnTo>
                    <a:pt x="180" y="9"/>
                  </a:lnTo>
                  <a:lnTo>
                    <a:pt x="146" y="0"/>
                  </a:lnTo>
                  <a:lnTo>
                    <a:pt x="130" y="9"/>
                  </a:lnTo>
                  <a:lnTo>
                    <a:pt x="130" y="24"/>
                  </a:lnTo>
                  <a:lnTo>
                    <a:pt x="130" y="40"/>
                  </a:lnTo>
                  <a:lnTo>
                    <a:pt x="97" y="40"/>
                  </a:lnTo>
                  <a:lnTo>
                    <a:pt x="81" y="32"/>
                  </a:lnTo>
                  <a:lnTo>
                    <a:pt x="49" y="24"/>
                  </a:lnTo>
                  <a:lnTo>
                    <a:pt x="9" y="49"/>
                  </a:lnTo>
                  <a:lnTo>
                    <a:pt x="0" y="57"/>
                  </a:lnTo>
                  <a:lnTo>
                    <a:pt x="16" y="81"/>
                  </a:lnTo>
                  <a:lnTo>
                    <a:pt x="34" y="81"/>
                  </a:lnTo>
                  <a:lnTo>
                    <a:pt x="41" y="97"/>
                  </a:lnTo>
                  <a:lnTo>
                    <a:pt x="41" y="130"/>
                  </a:lnTo>
                  <a:lnTo>
                    <a:pt x="90" y="146"/>
                  </a:lnTo>
                  <a:lnTo>
                    <a:pt x="115" y="171"/>
                  </a:lnTo>
                  <a:lnTo>
                    <a:pt x="162" y="171"/>
                  </a:lnTo>
                  <a:lnTo>
                    <a:pt x="186" y="186"/>
                  </a:lnTo>
                  <a:lnTo>
                    <a:pt x="220" y="194"/>
                  </a:lnTo>
                  <a:lnTo>
                    <a:pt x="252" y="177"/>
                  </a:lnTo>
                  <a:lnTo>
                    <a:pt x="285" y="177"/>
                  </a:lnTo>
                  <a:lnTo>
                    <a:pt x="308" y="152"/>
                  </a:lnTo>
                  <a:lnTo>
                    <a:pt x="302" y="146"/>
                  </a:lnTo>
                  <a:lnTo>
                    <a:pt x="317" y="130"/>
                  </a:lnTo>
                  <a:lnTo>
                    <a:pt x="333" y="137"/>
                  </a:lnTo>
                  <a:lnTo>
                    <a:pt x="357" y="121"/>
                  </a:lnTo>
                  <a:lnTo>
                    <a:pt x="373" y="105"/>
                  </a:lnTo>
                  <a:lnTo>
                    <a:pt x="407" y="105"/>
                  </a:lnTo>
                  <a:lnTo>
                    <a:pt x="397" y="89"/>
                  </a:lnTo>
                  <a:lnTo>
                    <a:pt x="389" y="81"/>
                  </a:lnTo>
                  <a:lnTo>
                    <a:pt x="373" y="89"/>
                  </a:lnTo>
                  <a:lnTo>
                    <a:pt x="357" y="89"/>
                  </a:lnTo>
                  <a:lnTo>
                    <a:pt x="357" y="57"/>
                  </a:lnTo>
                  <a:lnTo>
                    <a:pt x="366" y="40"/>
                  </a:lnTo>
                  <a:lnTo>
                    <a:pt x="342" y="32"/>
                  </a:lnTo>
                  <a:lnTo>
                    <a:pt x="325" y="49"/>
                  </a:lnTo>
                  <a:lnTo>
                    <a:pt x="292" y="57"/>
                  </a:lnTo>
                  <a:lnTo>
                    <a:pt x="268" y="4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07" name="Freeform 78">
              <a:extLst>
                <a:ext uri="{FF2B5EF4-FFF2-40B4-BE49-F238E27FC236}">
                  <a16:creationId xmlns:a16="http://schemas.microsoft.com/office/drawing/2014/main" id="{781D90B9-D653-4100-A01B-24605E3348BC}"/>
                </a:ext>
              </a:extLst>
            </p:cNvPr>
            <p:cNvSpPr/>
            <p:nvPr/>
          </p:nvSpPr>
          <p:spPr bwMode="gray">
            <a:xfrm>
              <a:off x="4716463" y="2135188"/>
              <a:ext cx="257175" cy="579437"/>
            </a:xfrm>
            <a:custGeom>
              <a:gdLst>
                <a:gd name="T0" fmla="*/ 106 w 141"/>
                <a:gd name="T1" fmla="*/ 40 h 308"/>
                <a:gd name="T2" fmla="*/ 106 w 141"/>
                <a:gd name="T3" fmla="*/ 65 h 308"/>
                <a:gd name="T4" fmla="*/ 124 w 141"/>
                <a:gd name="T5" fmla="*/ 81 h 308"/>
                <a:gd name="T6" fmla="*/ 115 w 141"/>
                <a:gd name="T7" fmla="*/ 105 h 308"/>
                <a:gd name="T8" fmla="*/ 124 w 141"/>
                <a:gd name="T9" fmla="*/ 145 h 308"/>
                <a:gd name="T10" fmla="*/ 115 w 141"/>
                <a:gd name="T11" fmla="*/ 170 h 308"/>
                <a:gd name="T12" fmla="*/ 131 w 141"/>
                <a:gd name="T13" fmla="*/ 195 h 308"/>
                <a:gd name="T14" fmla="*/ 124 w 141"/>
                <a:gd name="T15" fmla="*/ 210 h 308"/>
                <a:gd name="T16" fmla="*/ 140 w 141"/>
                <a:gd name="T17" fmla="*/ 227 h 308"/>
                <a:gd name="T18" fmla="*/ 140 w 141"/>
                <a:gd name="T19" fmla="*/ 235 h 308"/>
                <a:gd name="T20" fmla="*/ 115 w 141"/>
                <a:gd name="T21" fmla="*/ 276 h 308"/>
                <a:gd name="T22" fmla="*/ 91 w 141"/>
                <a:gd name="T23" fmla="*/ 292 h 308"/>
                <a:gd name="T24" fmla="*/ 83 w 141"/>
                <a:gd name="T25" fmla="*/ 292 h 308"/>
                <a:gd name="T26" fmla="*/ 41 w 141"/>
                <a:gd name="T27" fmla="*/ 307 h 308"/>
                <a:gd name="T28" fmla="*/ 9 w 141"/>
                <a:gd name="T29" fmla="*/ 292 h 308"/>
                <a:gd name="T30" fmla="*/ 18 w 141"/>
                <a:gd name="T31" fmla="*/ 267 h 308"/>
                <a:gd name="T32" fmla="*/ 9 w 141"/>
                <a:gd name="T33" fmla="*/ 242 h 308"/>
                <a:gd name="T34" fmla="*/ 18 w 141"/>
                <a:gd name="T35" fmla="*/ 227 h 308"/>
                <a:gd name="T36" fmla="*/ 49 w 141"/>
                <a:gd name="T37" fmla="*/ 177 h 308"/>
                <a:gd name="T38" fmla="*/ 59 w 141"/>
                <a:gd name="T39" fmla="*/ 170 h 308"/>
                <a:gd name="T40" fmla="*/ 59 w 141"/>
                <a:gd name="T41" fmla="*/ 153 h 308"/>
                <a:gd name="T42" fmla="*/ 49 w 141"/>
                <a:gd name="T43" fmla="*/ 145 h 308"/>
                <a:gd name="T44" fmla="*/ 41 w 141"/>
                <a:gd name="T45" fmla="*/ 145 h 308"/>
                <a:gd name="T46" fmla="*/ 34 w 141"/>
                <a:gd name="T47" fmla="*/ 71 h 308"/>
                <a:gd name="T48" fmla="*/ 0 w 141"/>
                <a:gd name="T49" fmla="*/ 40 h 308"/>
                <a:gd name="T50" fmla="*/ 9 w 141"/>
                <a:gd name="T51" fmla="*/ 31 h 308"/>
                <a:gd name="T52" fmla="*/ 25 w 141"/>
                <a:gd name="T53" fmla="*/ 49 h 308"/>
                <a:gd name="T54" fmla="*/ 59 w 141"/>
                <a:gd name="T55" fmla="*/ 49 h 308"/>
                <a:gd name="T56" fmla="*/ 66 w 141"/>
                <a:gd name="T57" fmla="*/ 40 h 308"/>
                <a:gd name="T58" fmla="*/ 74 w 141"/>
                <a:gd name="T59" fmla="*/ 8 h 308"/>
                <a:gd name="T60" fmla="*/ 91 w 141"/>
                <a:gd name="T61" fmla="*/ 0 h 308"/>
                <a:gd name="T62" fmla="*/ 115 w 141"/>
                <a:gd name="T63" fmla="*/ 16 h 308"/>
                <a:gd name="T64" fmla="*/ 106 w 141"/>
                <a:gd name="T65" fmla="*/ 40 h 3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1" h="308">
                  <a:moveTo>
                    <a:pt x="106" y="40"/>
                  </a:moveTo>
                  <a:lnTo>
                    <a:pt x="106" y="65"/>
                  </a:lnTo>
                  <a:lnTo>
                    <a:pt x="124" y="81"/>
                  </a:lnTo>
                  <a:lnTo>
                    <a:pt x="115" y="105"/>
                  </a:lnTo>
                  <a:lnTo>
                    <a:pt x="124" y="145"/>
                  </a:lnTo>
                  <a:lnTo>
                    <a:pt x="115" y="170"/>
                  </a:lnTo>
                  <a:lnTo>
                    <a:pt x="131" y="195"/>
                  </a:lnTo>
                  <a:lnTo>
                    <a:pt x="124" y="210"/>
                  </a:lnTo>
                  <a:lnTo>
                    <a:pt x="140" y="227"/>
                  </a:lnTo>
                  <a:lnTo>
                    <a:pt x="140" y="235"/>
                  </a:lnTo>
                  <a:lnTo>
                    <a:pt x="115" y="276"/>
                  </a:lnTo>
                  <a:lnTo>
                    <a:pt x="91" y="292"/>
                  </a:lnTo>
                  <a:lnTo>
                    <a:pt x="83" y="292"/>
                  </a:lnTo>
                  <a:lnTo>
                    <a:pt x="41" y="307"/>
                  </a:lnTo>
                  <a:lnTo>
                    <a:pt x="9" y="292"/>
                  </a:lnTo>
                  <a:lnTo>
                    <a:pt x="18" y="267"/>
                  </a:lnTo>
                  <a:lnTo>
                    <a:pt x="9" y="242"/>
                  </a:lnTo>
                  <a:lnTo>
                    <a:pt x="18" y="227"/>
                  </a:lnTo>
                  <a:lnTo>
                    <a:pt x="49" y="177"/>
                  </a:lnTo>
                  <a:lnTo>
                    <a:pt x="59" y="170"/>
                  </a:lnTo>
                  <a:lnTo>
                    <a:pt x="59" y="153"/>
                  </a:lnTo>
                  <a:lnTo>
                    <a:pt x="49" y="145"/>
                  </a:lnTo>
                  <a:lnTo>
                    <a:pt x="41" y="145"/>
                  </a:lnTo>
                  <a:lnTo>
                    <a:pt x="34" y="71"/>
                  </a:lnTo>
                  <a:lnTo>
                    <a:pt x="0" y="40"/>
                  </a:lnTo>
                  <a:lnTo>
                    <a:pt x="9" y="31"/>
                  </a:lnTo>
                  <a:lnTo>
                    <a:pt x="25" y="49"/>
                  </a:lnTo>
                  <a:lnTo>
                    <a:pt x="59" y="49"/>
                  </a:lnTo>
                  <a:lnTo>
                    <a:pt x="66" y="40"/>
                  </a:lnTo>
                  <a:lnTo>
                    <a:pt x="74" y="8"/>
                  </a:lnTo>
                  <a:lnTo>
                    <a:pt x="91" y="0"/>
                  </a:lnTo>
                  <a:lnTo>
                    <a:pt x="115" y="16"/>
                  </a:lnTo>
                  <a:lnTo>
                    <a:pt x="106" y="4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08" name="Freeform 79">
              <a:extLst>
                <a:ext uri="{FF2B5EF4-FFF2-40B4-BE49-F238E27FC236}">
                  <a16:creationId xmlns:a16="http://schemas.microsoft.com/office/drawing/2014/main" id="{386E2B91-5E9E-4511-AB3B-C08FFB7E8EC1}"/>
                </a:ext>
              </a:extLst>
            </p:cNvPr>
            <p:cNvSpPr/>
            <p:nvPr/>
          </p:nvSpPr>
          <p:spPr bwMode="gray">
            <a:xfrm>
              <a:off x="1454150" y="3697288"/>
              <a:ext cx="711200" cy="473075"/>
            </a:xfrm>
            <a:custGeom>
              <a:gdLst>
                <a:gd name="T0" fmla="*/ 243 w 383"/>
                <a:gd name="T1" fmla="*/ 114 h 252"/>
                <a:gd name="T2" fmla="*/ 251 w 383"/>
                <a:gd name="T3" fmla="*/ 155 h 252"/>
                <a:gd name="T4" fmla="*/ 268 w 383"/>
                <a:gd name="T5" fmla="*/ 196 h 252"/>
                <a:gd name="T6" fmla="*/ 317 w 383"/>
                <a:gd name="T7" fmla="*/ 196 h 252"/>
                <a:gd name="T8" fmla="*/ 323 w 383"/>
                <a:gd name="T9" fmla="*/ 196 h 252"/>
                <a:gd name="T10" fmla="*/ 341 w 383"/>
                <a:gd name="T11" fmla="*/ 162 h 252"/>
                <a:gd name="T12" fmla="*/ 373 w 383"/>
                <a:gd name="T13" fmla="*/ 155 h 252"/>
                <a:gd name="T14" fmla="*/ 373 w 383"/>
                <a:gd name="T15" fmla="*/ 196 h 252"/>
                <a:gd name="T16" fmla="*/ 364 w 383"/>
                <a:gd name="T17" fmla="*/ 196 h 252"/>
                <a:gd name="T18" fmla="*/ 332 w 383"/>
                <a:gd name="T19" fmla="*/ 203 h 252"/>
                <a:gd name="T20" fmla="*/ 341 w 383"/>
                <a:gd name="T21" fmla="*/ 227 h 252"/>
                <a:gd name="T22" fmla="*/ 317 w 383"/>
                <a:gd name="T23" fmla="*/ 251 h 252"/>
                <a:gd name="T24" fmla="*/ 276 w 383"/>
                <a:gd name="T25" fmla="*/ 227 h 252"/>
                <a:gd name="T26" fmla="*/ 243 w 383"/>
                <a:gd name="T27" fmla="*/ 227 h 252"/>
                <a:gd name="T28" fmla="*/ 195 w 383"/>
                <a:gd name="T29" fmla="*/ 203 h 252"/>
                <a:gd name="T30" fmla="*/ 155 w 383"/>
                <a:gd name="T31" fmla="*/ 186 h 252"/>
                <a:gd name="T32" fmla="*/ 155 w 383"/>
                <a:gd name="T33" fmla="*/ 162 h 252"/>
                <a:gd name="T34" fmla="*/ 114 w 383"/>
                <a:gd name="T35" fmla="*/ 106 h 252"/>
                <a:gd name="T36" fmla="*/ 96 w 383"/>
                <a:gd name="T37" fmla="*/ 90 h 252"/>
                <a:gd name="T38" fmla="*/ 81 w 383"/>
                <a:gd name="T39" fmla="*/ 65 h 252"/>
                <a:gd name="T40" fmla="*/ 64 w 383"/>
                <a:gd name="T41" fmla="*/ 49 h 252"/>
                <a:gd name="T42" fmla="*/ 40 w 383"/>
                <a:gd name="T43" fmla="*/ 18 h 252"/>
                <a:gd name="T44" fmla="*/ 32 w 383"/>
                <a:gd name="T45" fmla="*/ 34 h 252"/>
                <a:gd name="T46" fmla="*/ 81 w 383"/>
                <a:gd name="T47" fmla="*/ 122 h 252"/>
                <a:gd name="T48" fmla="*/ 96 w 383"/>
                <a:gd name="T49" fmla="*/ 131 h 252"/>
                <a:gd name="T50" fmla="*/ 81 w 383"/>
                <a:gd name="T51" fmla="*/ 131 h 252"/>
                <a:gd name="T52" fmla="*/ 64 w 383"/>
                <a:gd name="T53" fmla="*/ 106 h 252"/>
                <a:gd name="T54" fmla="*/ 32 w 383"/>
                <a:gd name="T55" fmla="*/ 81 h 252"/>
                <a:gd name="T56" fmla="*/ 32 w 383"/>
                <a:gd name="T57" fmla="*/ 74 h 252"/>
                <a:gd name="T58" fmla="*/ 16 w 383"/>
                <a:gd name="T59" fmla="*/ 41 h 252"/>
                <a:gd name="T60" fmla="*/ 24 w 383"/>
                <a:gd name="T61" fmla="*/ 0 h 252"/>
                <a:gd name="T62" fmla="*/ 137 w 383"/>
                <a:gd name="T63" fmla="*/ 9 h 252"/>
                <a:gd name="T64" fmla="*/ 155 w 383"/>
                <a:gd name="T65" fmla="*/ 41 h 252"/>
                <a:gd name="T66" fmla="*/ 179 w 383"/>
                <a:gd name="T67" fmla="*/ 49 h 252"/>
                <a:gd name="T68" fmla="*/ 195 w 383"/>
                <a:gd name="T69" fmla="*/ 41 h 252"/>
                <a:gd name="T70" fmla="*/ 251 w 383"/>
                <a:gd name="T71" fmla="*/ 97 h 2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3" h="251">
                  <a:moveTo>
                    <a:pt x="251" y="97"/>
                  </a:moveTo>
                  <a:lnTo>
                    <a:pt x="243" y="114"/>
                  </a:lnTo>
                  <a:lnTo>
                    <a:pt x="243" y="146"/>
                  </a:lnTo>
                  <a:lnTo>
                    <a:pt x="251" y="155"/>
                  </a:lnTo>
                  <a:lnTo>
                    <a:pt x="251" y="162"/>
                  </a:lnTo>
                  <a:lnTo>
                    <a:pt x="268" y="196"/>
                  </a:lnTo>
                  <a:lnTo>
                    <a:pt x="292" y="203"/>
                  </a:lnTo>
                  <a:lnTo>
                    <a:pt x="317" y="196"/>
                  </a:lnTo>
                  <a:lnTo>
                    <a:pt x="332" y="196"/>
                  </a:lnTo>
                  <a:lnTo>
                    <a:pt x="323" y="196"/>
                  </a:lnTo>
                  <a:lnTo>
                    <a:pt x="332" y="186"/>
                  </a:lnTo>
                  <a:lnTo>
                    <a:pt x="341" y="162"/>
                  </a:lnTo>
                  <a:lnTo>
                    <a:pt x="348" y="162"/>
                  </a:lnTo>
                  <a:lnTo>
                    <a:pt x="373" y="155"/>
                  </a:lnTo>
                  <a:lnTo>
                    <a:pt x="382" y="162"/>
                  </a:lnTo>
                  <a:lnTo>
                    <a:pt x="373" y="196"/>
                  </a:lnTo>
                  <a:lnTo>
                    <a:pt x="373" y="203"/>
                  </a:lnTo>
                  <a:lnTo>
                    <a:pt x="364" y="196"/>
                  </a:lnTo>
                  <a:lnTo>
                    <a:pt x="357" y="203"/>
                  </a:lnTo>
                  <a:lnTo>
                    <a:pt x="332" y="203"/>
                  </a:lnTo>
                  <a:lnTo>
                    <a:pt x="323" y="211"/>
                  </a:lnTo>
                  <a:lnTo>
                    <a:pt x="341" y="227"/>
                  </a:lnTo>
                  <a:lnTo>
                    <a:pt x="323" y="227"/>
                  </a:lnTo>
                  <a:lnTo>
                    <a:pt x="317" y="251"/>
                  </a:lnTo>
                  <a:lnTo>
                    <a:pt x="292" y="227"/>
                  </a:lnTo>
                  <a:lnTo>
                    <a:pt x="276" y="227"/>
                  </a:lnTo>
                  <a:lnTo>
                    <a:pt x="268" y="236"/>
                  </a:lnTo>
                  <a:lnTo>
                    <a:pt x="243" y="227"/>
                  </a:lnTo>
                  <a:lnTo>
                    <a:pt x="202" y="211"/>
                  </a:lnTo>
                  <a:lnTo>
                    <a:pt x="195" y="203"/>
                  </a:lnTo>
                  <a:lnTo>
                    <a:pt x="171" y="203"/>
                  </a:lnTo>
                  <a:lnTo>
                    <a:pt x="155" y="186"/>
                  </a:lnTo>
                  <a:lnTo>
                    <a:pt x="146" y="171"/>
                  </a:lnTo>
                  <a:lnTo>
                    <a:pt x="155" y="162"/>
                  </a:lnTo>
                  <a:lnTo>
                    <a:pt x="146" y="146"/>
                  </a:lnTo>
                  <a:lnTo>
                    <a:pt x="114" y="106"/>
                  </a:lnTo>
                  <a:lnTo>
                    <a:pt x="96" y="97"/>
                  </a:lnTo>
                  <a:lnTo>
                    <a:pt x="96" y="90"/>
                  </a:lnTo>
                  <a:lnTo>
                    <a:pt x="81" y="74"/>
                  </a:lnTo>
                  <a:lnTo>
                    <a:pt x="81" y="65"/>
                  </a:lnTo>
                  <a:lnTo>
                    <a:pt x="72" y="65"/>
                  </a:lnTo>
                  <a:lnTo>
                    <a:pt x="64" y="49"/>
                  </a:lnTo>
                  <a:lnTo>
                    <a:pt x="49" y="18"/>
                  </a:lnTo>
                  <a:lnTo>
                    <a:pt x="40" y="18"/>
                  </a:lnTo>
                  <a:lnTo>
                    <a:pt x="24" y="9"/>
                  </a:lnTo>
                  <a:lnTo>
                    <a:pt x="32" y="34"/>
                  </a:lnTo>
                  <a:lnTo>
                    <a:pt x="72" y="90"/>
                  </a:lnTo>
                  <a:lnTo>
                    <a:pt x="81" y="122"/>
                  </a:lnTo>
                  <a:lnTo>
                    <a:pt x="89" y="122"/>
                  </a:lnTo>
                  <a:lnTo>
                    <a:pt x="96" y="131"/>
                  </a:lnTo>
                  <a:lnTo>
                    <a:pt x="89" y="139"/>
                  </a:lnTo>
                  <a:lnTo>
                    <a:pt x="81" y="131"/>
                  </a:lnTo>
                  <a:lnTo>
                    <a:pt x="56" y="114"/>
                  </a:lnTo>
                  <a:lnTo>
                    <a:pt x="64" y="106"/>
                  </a:lnTo>
                  <a:lnTo>
                    <a:pt x="56" y="90"/>
                  </a:lnTo>
                  <a:lnTo>
                    <a:pt x="32" y="81"/>
                  </a:lnTo>
                  <a:lnTo>
                    <a:pt x="24" y="65"/>
                  </a:lnTo>
                  <a:lnTo>
                    <a:pt x="32" y="74"/>
                  </a:lnTo>
                  <a:lnTo>
                    <a:pt x="40" y="57"/>
                  </a:lnTo>
                  <a:lnTo>
                    <a:pt x="16" y="41"/>
                  </a:lnTo>
                  <a:lnTo>
                    <a:pt x="0" y="0"/>
                  </a:lnTo>
                  <a:lnTo>
                    <a:pt x="24" y="0"/>
                  </a:lnTo>
                  <a:lnTo>
                    <a:pt x="72" y="18"/>
                  </a:lnTo>
                  <a:lnTo>
                    <a:pt x="137" y="9"/>
                  </a:lnTo>
                  <a:lnTo>
                    <a:pt x="155" y="25"/>
                  </a:lnTo>
                  <a:lnTo>
                    <a:pt x="155" y="41"/>
                  </a:lnTo>
                  <a:lnTo>
                    <a:pt x="171" y="49"/>
                  </a:lnTo>
                  <a:lnTo>
                    <a:pt x="179" y="49"/>
                  </a:lnTo>
                  <a:lnTo>
                    <a:pt x="186" y="41"/>
                  </a:lnTo>
                  <a:lnTo>
                    <a:pt x="195" y="41"/>
                  </a:lnTo>
                  <a:lnTo>
                    <a:pt x="226" y="90"/>
                  </a:lnTo>
                  <a:lnTo>
                    <a:pt x="251" y="9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09" name="Freeform 80">
              <a:extLst>
                <a:ext uri="{FF2B5EF4-FFF2-40B4-BE49-F238E27FC236}">
                  <a16:creationId xmlns:a16="http://schemas.microsoft.com/office/drawing/2014/main" id="{FD23BF6C-5A45-42B6-A1A9-FD8E035150E8}"/>
                </a:ext>
              </a:extLst>
            </p:cNvPr>
            <p:cNvSpPr/>
            <p:nvPr/>
          </p:nvSpPr>
          <p:spPr bwMode="gray">
            <a:xfrm>
              <a:off x="2119313" y="4062413"/>
              <a:ext cx="26987" cy="58737"/>
            </a:xfrm>
            <a:custGeom>
              <a:gdLst>
                <a:gd name="T0" fmla="*/ 0 w 17"/>
                <a:gd name="T1" fmla="*/ 31 h 32"/>
                <a:gd name="T2" fmla="*/ 16 w 17"/>
                <a:gd name="T3" fmla="*/ 31 h 32"/>
                <a:gd name="T4" fmla="*/ 16 w 17"/>
                <a:gd name="T5" fmla="*/ 0 h 32"/>
                <a:gd name="T6" fmla="*/ 0 w 17"/>
                <a:gd name="T7" fmla="*/ 7 h 32"/>
                <a:gd name="T8" fmla="*/ 0 w 17"/>
                <a:gd name="T9" fmla="*/ 31 h 32"/>
              </a:gdLst>
              <a:cxnLst>
                <a:cxn ang="0">
                  <a:pos x="T0" y="T1"/>
                </a:cxn>
                <a:cxn ang="0">
                  <a:pos x="T2" y="T3"/>
                </a:cxn>
                <a:cxn ang="0">
                  <a:pos x="T4" y="T5"/>
                </a:cxn>
                <a:cxn ang="0">
                  <a:pos x="T6" y="T7"/>
                </a:cxn>
                <a:cxn ang="0">
                  <a:pos x="T8" y="T9"/>
                </a:cxn>
              </a:cxnLst>
              <a:rect l="0" t="0" r="r" b="b"/>
              <a:pathLst>
                <a:path w="17" h="32">
                  <a:moveTo>
                    <a:pt x="0" y="31"/>
                  </a:moveTo>
                  <a:lnTo>
                    <a:pt x="16" y="31"/>
                  </a:lnTo>
                  <a:lnTo>
                    <a:pt x="16" y="0"/>
                  </a:lnTo>
                  <a:lnTo>
                    <a:pt x="0" y="7"/>
                  </a:lnTo>
                  <a:lnTo>
                    <a:pt x="0" y="3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10" name="Freeform 81">
              <a:extLst>
                <a:ext uri="{FF2B5EF4-FFF2-40B4-BE49-F238E27FC236}">
                  <a16:creationId xmlns:a16="http://schemas.microsoft.com/office/drawing/2014/main" id="{053FEEC0-62DD-4B4E-9453-97B2FB851AC2}"/>
                </a:ext>
              </a:extLst>
            </p:cNvPr>
            <p:cNvSpPr/>
            <p:nvPr/>
          </p:nvSpPr>
          <p:spPr bwMode="gray">
            <a:xfrm>
              <a:off x="2041525" y="4075113"/>
              <a:ext cx="90488" cy="111125"/>
            </a:xfrm>
            <a:custGeom>
              <a:gdLst>
                <a:gd name="T0" fmla="*/ 40 w 48"/>
                <a:gd name="T1" fmla="*/ 24 h 59"/>
                <a:gd name="T2" fmla="*/ 47 w 48"/>
                <a:gd name="T3" fmla="*/ 33 h 59"/>
                <a:gd name="T4" fmla="*/ 31 w 48"/>
                <a:gd name="T5" fmla="*/ 48 h 59"/>
                <a:gd name="T6" fmla="*/ 24 w 48"/>
                <a:gd name="T7" fmla="*/ 58 h 59"/>
                <a:gd name="T8" fmla="*/ 0 w 48"/>
                <a:gd name="T9" fmla="*/ 48 h 59"/>
                <a:gd name="T10" fmla="*/ 6 w 48"/>
                <a:gd name="T11" fmla="*/ 24 h 59"/>
                <a:gd name="T12" fmla="*/ 24 w 48"/>
                <a:gd name="T13" fmla="*/ 24 h 59"/>
                <a:gd name="T14" fmla="*/ 6 w 48"/>
                <a:gd name="T15" fmla="*/ 8 h 59"/>
                <a:gd name="T16" fmla="*/ 15 w 48"/>
                <a:gd name="T17" fmla="*/ 0 h 59"/>
                <a:gd name="T18" fmla="*/ 40 w 48"/>
                <a:gd name="T19" fmla="*/ 0 h 59"/>
                <a:gd name="T20" fmla="*/ 40 w 48"/>
                <a:gd name="T21" fmla="*/ 24 h 5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9">
                  <a:moveTo>
                    <a:pt x="40" y="24"/>
                  </a:moveTo>
                  <a:lnTo>
                    <a:pt x="47" y="33"/>
                  </a:lnTo>
                  <a:lnTo>
                    <a:pt x="31" y="48"/>
                  </a:lnTo>
                  <a:lnTo>
                    <a:pt x="24" y="58"/>
                  </a:lnTo>
                  <a:lnTo>
                    <a:pt x="0" y="48"/>
                  </a:lnTo>
                  <a:lnTo>
                    <a:pt x="6" y="24"/>
                  </a:lnTo>
                  <a:lnTo>
                    <a:pt x="24" y="24"/>
                  </a:lnTo>
                  <a:lnTo>
                    <a:pt x="6" y="8"/>
                  </a:lnTo>
                  <a:lnTo>
                    <a:pt x="15" y="0"/>
                  </a:lnTo>
                  <a:lnTo>
                    <a:pt x="40" y="0"/>
                  </a:lnTo>
                  <a:lnTo>
                    <a:pt x="40" y="2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11" name="Freeform 82">
              <a:extLst>
                <a:ext uri="{FF2B5EF4-FFF2-40B4-BE49-F238E27FC236}">
                  <a16:creationId xmlns:a16="http://schemas.microsoft.com/office/drawing/2014/main" id="{2CF09855-348D-4EF2-95C4-33FC3BC1EC27}"/>
                </a:ext>
              </a:extLst>
            </p:cNvPr>
            <p:cNvSpPr/>
            <p:nvPr/>
          </p:nvSpPr>
          <p:spPr bwMode="gray">
            <a:xfrm>
              <a:off x="2100263" y="4137025"/>
              <a:ext cx="152400" cy="63500"/>
            </a:xfrm>
            <a:custGeom>
              <a:gdLst>
                <a:gd name="T0" fmla="*/ 16 w 82"/>
                <a:gd name="T1" fmla="*/ 0 h 33"/>
                <a:gd name="T2" fmla="*/ 59 w 82"/>
                <a:gd name="T3" fmla="*/ 0 h 33"/>
                <a:gd name="T4" fmla="*/ 81 w 82"/>
                <a:gd name="T5" fmla="*/ 7 h 33"/>
                <a:gd name="T6" fmla="*/ 65 w 82"/>
                <a:gd name="T7" fmla="*/ 15 h 33"/>
                <a:gd name="T8" fmla="*/ 34 w 82"/>
                <a:gd name="T9" fmla="*/ 32 h 33"/>
                <a:gd name="T10" fmla="*/ 25 w 82"/>
                <a:gd name="T11" fmla="*/ 32 h 33"/>
                <a:gd name="T12" fmla="*/ 25 w 82"/>
                <a:gd name="T13" fmla="*/ 25 h 33"/>
                <a:gd name="T14" fmla="*/ 0 w 82"/>
                <a:gd name="T15" fmla="*/ 15 h 33"/>
                <a:gd name="T16" fmla="*/ 16 w 82"/>
                <a:gd name="T17" fmla="*/ 0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33">
                  <a:moveTo>
                    <a:pt x="16" y="0"/>
                  </a:moveTo>
                  <a:lnTo>
                    <a:pt x="59" y="0"/>
                  </a:lnTo>
                  <a:lnTo>
                    <a:pt x="81" y="7"/>
                  </a:lnTo>
                  <a:lnTo>
                    <a:pt x="65" y="15"/>
                  </a:lnTo>
                  <a:lnTo>
                    <a:pt x="34" y="32"/>
                  </a:lnTo>
                  <a:lnTo>
                    <a:pt x="25" y="32"/>
                  </a:lnTo>
                  <a:lnTo>
                    <a:pt x="25" y="25"/>
                  </a:lnTo>
                  <a:lnTo>
                    <a:pt x="0" y="15"/>
                  </a:lnTo>
                  <a:lnTo>
                    <a:pt x="1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12" name="Freeform 83">
              <a:extLst>
                <a:ext uri="{FF2B5EF4-FFF2-40B4-BE49-F238E27FC236}">
                  <a16:creationId xmlns:a16="http://schemas.microsoft.com/office/drawing/2014/main" id="{350A7530-CF90-4A52-8D1F-4E68E70CED88}"/>
                </a:ext>
              </a:extLst>
            </p:cNvPr>
            <p:cNvSpPr/>
            <p:nvPr/>
          </p:nvSpPr>
          <p:spPr bwMode="gray">
            <a:xfrm>
              <a:off x="2089150" y="4165600"/>
              <a:ext cx="57150" cy="34925"/>
            </a:xfrm>
            <a:custGeom>
              <a:gdLst>
                <a:gd name="T0" fmla="*/ 7 w 33"/>
                <a:gd name="T1" fmla="*/ 0 h 18"/>
                <a:gd name="T2" fmla="*/ 0 w 33"/>
                <a:gd name="T3" fmla="*/ 10 h 18"/>
                <a:gd name="T4" fmla="*/ 7 w 33"/>
                <a:gd name="T5" fmla="*/ 17 h 18"/>
                <a:gd name="T6" fmla="*/ 32 w 33"/>
                <a:gd name="T7" fmla="*/ 17 h 18"/>
                <a:gd name="T8" fmla="*/ 32 w 33"/>
                <a:gd name="T9" fmla="*/ 10 h 18"/>
                <a:gd name="T10" fmla="*/ 7 w 33"/>
                <a:gd name="T11" fmla="*/ 0 h 18"/>
              </a:gdLst>
              <a:cxnLst>
                <a:cxn ang="0">
                  <a:pos x="T0" y="T1"/>
                </a:cxn>
                <a:cxn ang="0">
                  <a:pos x="T2" y="T3"/>
                </a:cxn>
                <a:cxn ang="0">
                  <a:pos x="T4" y="T5"/>
                </a:cxn>
                <a:cxn ang="0">
                  <a:pos x="T6" y="T7"/>
                </a:cxn>
                <a:cxn ang="0">
                  <a:pos x="T8" y="T9"/>
                </a:cxn>
                <a:cxn ang="0">
                  <a:pos x="T10" y="T11"/>
                </a:cxn>
              </a:cxnLst>
              <a:rect l="0" t="0" r="r" b="b"/>
              <a:pathLst>
                <a:path w="33" h="18">
                  <a:moveTo>
                    <a:pt x="7" y="0"/>
                  </a:moveTo>
                  <a:lnTo>
                    <a:pt x="0" y="10"/>
                  </a:lnTo>
                  <a:lnTo>
                    <a:pt x="7" y="17"/>
                  </a:lnTo>
                  <a:lnTo>
                    <a:pt x="32" y="17"/>
                  </a:lnTo>
                  <a:lnTo>
                    <a:pt x="32" y="10"/>
                  </a:lnTo>
                  <a:lnTo>
                    <a:pt x="7"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13" name="Freeform 84">
              <a:extLst>
                <a:ext uri="{FF2B5EF4-FFF2-40B4-BE49-F238E27FC236}">
                  <a16:creationId xmlns:a16="http://schemas.microsoft.com/office/drawing/2014/main" id="{CC2D4F47-A058-4CC3-A7EA-5F7B63D3423C}"/>
                </a:ext>
              </a:extLst>
            </p:cNvPr>
            <p:cNvSpPr/>
            <p:nvPr/>
          </p:nvSpPr>
          <p:spPr bwMode="gray">
            <a:xfrm>
              <a:off x="2162175" y="4151313"/>
              <a:ext cx="90488" cy="111125"/>
            </a:xfrm>
            <a:custGeom>
              <a:gdLst>
                <a:gd name="T0" fmla="*/ 47 w 48"/>
                <a:gd name="T1" fmla="*/ 0 h 59"/>
                <a:gd name="T2" fmla="*/ 47 w 48"/>
                <a:gd name="T3" fmla="*/ 8 h 59"/>
                <a:gd name="T4" fmla="*/ 40 w 48"/>
                <a:gd name="T5" fmla="*/ 50 h 59"/>
                <a:gd name="T6" fmla="*/ 47 w 48"/>
                <a:gd name="T7" fmla="*/ 58 h 59"/>
                <a:gd name="T8" fmla="*/ 40 w 48"/>
                <a:gd name="T9" fmla="*/ 58 h 59"/>
                <a:gd name="T10" fmla="*/ 15 w 48"/>
                <a:gd name="T11" fmla="*/ 50 h 59"/>
                <a:gd name="T12" fmla="*/ 0 w 48"/>
                <a:gd name="T13" fmla="*/ 33 h 59"/>
                <a:gd name="T14" fmla="*/ 0 w 48"/>
                <a:gd name="T15" fmla="*/ 25 h 59"/>
                <a:gd name="T16" fmla="*/ 31 w 48"/>
                <a:gd name="T17" fmla="*/ 8 h 59"/>
                <a:gd name="T18" fmla="*/ 47 w 48"/>
                <a:gd name="T19" fmla="*/ 0 h 5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9">
                  <a:moveTo>
                    <a:pt x="47" y="0"/>
                  </a:moveTo>
                  <a:lnTo>
                    <a:pt x="47" y="8"/>
                  </a:lnTo>
                  <a:lnTo>
                    <a:pt x="40" y="50"/>
                  </a:lnTo>
                  <a:lnTo>
                    <a:pt x="47" y="58"/>
                  </a:lnTo>
                  <a:lnTo>
                    <a:pt x="40" y="58"/>
                  </a:lnTo>
                  <a:lnTo>
                    <a:pt x="15" y="50"/>
                  </a:lnTo>
                  <a:lnTo>
                    <a:pt x="0" y="33"/>
                  </a:lnTo>
                  <a:lnTo>
                    <a:pt x="0" y="25"/>
                  </a:lnTo>
                  <a:lnTo>
                    <a:pt x="31" y="8"/>
                  </a:lnTo>
                  <a:lnTo>
                    <a:pt x="47"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14" name="Freeform 85">
              <a:extLst>
                <a:ext uri="{FF2B5EF4-FFF2-40B4-BE49-F238E27FC236}">
                  <a16:creationId xmlns:a16="http://schemas.microsoft.com/office/drawing/2014/main" id="{FB1C4E04-D81E-47B1-909B-7881A2A7D795}"/>
                </a:ext>
              </a:extLst>
            </p:cNvPr>
            <p:cNvSpPr/>
            <p:nvPr/>
          </p:nvSpPr>
          <p:spPr bwMode="gray">
            <a:xfrm>
              <a:off x="2192338" y="4243388"/>
              <a:ext cx="76200" cy="79375"/>
            </a:xfrm>
            <a:custGeom>
              <a:gdLst>
                <a:gd name="T0" fmla="*/ 41 w 42"/>
                <a:gd name="T1" fmla="*/ 40 h 41"/>
                <a:gd name="T2" fmla="*/ 41 w 42"/>
                <a:gd name="T3" fmla="*/ 24 h 41"/>
                <a:gd name="T4" fmla="*/ 32 w 42"/>
                <a:gd name="T5" fmla="*/ 15 h 41"/>
                <a:gd name="T6" fmla="*/ 32 w 42"/>
                <a:gd name="T7" fmla="*/ 8 h 41"/>
                <a:gd name="T8" fmla="*/ 25 w 42"/>
                <a:gd name="T9" fmla="*/ 8 h 41"/>
                <a:gd name="T10" fmla="*/ 0 w 42"/>
                <a:gd name="T11" fmla="*/ 0 h 41"/>
                <a:gd name="T12" fmla="*/ 0 w 42"/>
                <a:gd name="T13" fmla="*/ 15 h 41"/>
                <a:gd name="T14" fmla="*/ 10 w 42"/>
                <a:gd name="T15" fmla="*/ 24 h 41"/>
                <a:gd name="T16" fmla="*/ 16 w 42"/>
                <a:gd name="T17" fmla="*/ 15 h 41"/>
                <a:gd name="T18" fmla="*/ 25 w 42"/>
                <a:gd name="T19" fmla="*/ 31 h 41"/>
                <a:gd name="T20" fmla="*/ 41 w 42"/>
                <a:gd name="T21" fmla="*/ 40 h 4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1">
                  <a:moveTo>
                    <a:pt x="41" y="40"/>
                  </a:moveTo>
                  <a:lnTo>
                    <a:pt x="41" y="24"/>
                  </a:lnTo>
                  <a:lnTo>
                    <a:pt x="32" y="15"/>
                  </a:lnTo>
                  <a:lnTo>
                    <a:pt x="32" y="8"/>
                  </a:lnTo>
                  <a:lnTo>
                    <a:pt x="25" y="8"/>
                  </a:lnTo>
                  <a:lnTo>
                    <a:pt x="0" y="0"/>
                  </a:lnTo>
                  <a:lnTo>
                    <a:pt x="0" y="15"/>
                  </a:lnTo>
                  <a:lnTo>
                    <a:pt x="10" y="24"/>
                  </a:lnTo>
                  <a:lnTo>
                    <a:pt x="16" y="15"/>
                  </a:lnTo>
                  <a:lnTo>
                    <a:pt x="25" y="31"/>
                  </a:lnTo>
                  <a:lnTo>
                    <a:pt x="41" y="4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15" name="Freeform 86">
              <a:extLst>
                <a:ext uri="{FF2B5EF4-FFF2-40B4-BE49-F238E27FC236}">
                  <a16:creationId xmlns:a16="http://schemas.microsoft.com/office/drawing/2014/main" id="{8B448BD9-E0E0-43BF-92B0-4C1E9C93A416}"/>
                </a:ext>
              </a:extLst>
            </p:cNvPr>
            <p:cNvSpPr/>
            <p:nvPr/>
          </p:nvSpPr>
          <p:spPr bwMode="gray">
            <a:xfrm>
              <a:off x="2266950" y="4287838"/>
              <a:ext cx="79375" cy="60325"/>
            </a:xfrm>
            <a:custGeom>
              <a:gdLst>
                <a:gd name="T0" fmla="*/ 0 w 42"/>
                <a:gd name="T1" fmla="*/ 16 h 32"/>
                <a:gd name="T2" fmla="*/ 24 w 42"/>
                <a:gd name="T3" fmla="*/ 25 h 32"/>
                <a:gd name="T4" fmla="*/ 24 w 42"/>
                <a:gd name="T5" fmla="*/ 31 h 32"/>
                <a:gd name="T6" fmla="*/ 32 w 42"/>
                <a:gd name="T7" fmla="*/ 25 h 32"/>
                <a:gd name="T8" fmla="*/ 24 w 42"/>
                <a:gd name="T9" fmla="*/ 16 h 32"/>
                <a:gd name="T10" fmla="*/ 41 w 42"/>
                <a:gd name="T11" fmla="*/ 7 h 32"/>
                <a:gd name="T12" fmla="*/ 32 w 42"/>
                <a:gd name="T13" fmla="*/ 0 h 32"/>
                <a:gd name="T14" fmla="*/ 16 w 42"/>
                <a:gd name="T15" fmla="*/ 7 h 32"/>
                <a:gd name="T16" fmla="*/ 9 w 42"/>
                <a:gd name="T17" fmla="*/ 7 h 32"/>
                <a:gd name="T18" fmla="*/ 0 w 42"/>
                <a:gd name="T19" fmla="*/ 0 h 32"/>
                <a:gd name="T20" fmla="*/ 0 w 42"/>
                <a:gd name="T21" fmla="*/ 16 h 3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2">
                  <a:moveTo>
                    <a:pt x="0" y="16"/>
                  </a:moveTo>
                  <a:lnTo>
                    <a:pt x="24" y="25"/>
                  </a:lnTo>
                  <a:lnTo>
                    <a:pt x="24" y="31"/>
                  </a:lnTo>
                  <a:lnTo>
                    <a:pt x="32" y="25"/>
                  </a:lnTo>
                  <a:lnTo>
                    <a:pt x="24" y="16"/>
                  </a:lnTo>
                  <a:lnTo>
                    <a:pt x="41" y="7"/>
                  </a:lnTo>
                  <a:lnTo>
                    <a:pt x="32" y="0"/>
                  </a:lnTo>
                  <a:lnTo>
                    <a:pt x="16" y="7"/>
                  </a:lnTo>
                  <a:lnTo>
                    <a:pt x="9" y="7"/>
                  </a:lnTo>
                  <a:lnTo>
                    <a:pt x="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16" name="Freeform 87">
              <a:extLst>
                <a:ext uri="{FF2B5EF4-FFF2-40B4-BE49-F238E27FC236}">
                  <a16:creationId xmlns:a16="http://schemas.microsoft.com/office/drawing/2014/main" id="{4671B963-7D4D-4572-BAE0-AB5F25FD36AF}"/>
                </a:ext>
              </a:extLst>
            </p:cNvPr>
            <p:cNvSpPr/>
            <p:nvPr/>
          </p:nvSpPr>
          <p:spPr bwMode="gray">
            <a:xfrm>
              <a:off x="2346325" y="4287838"/>
              <a:ext cx="57150" cy="60325"/>
            </a:xfrm>
            <a:custGeom>
              <a:gdLst>
                <a:gd name="T0" fmla="*/ 24 w 32"/>
                <a:gd name="T1" fmla="*/ 7 h 32"/>
                <a:gd name="T2" fmla="*/ 31 w 32"/>
                <a:gd name="T3" fmla="*/ 16 h 32"/>
                <a:gd name="T4" fmla="*/ 24 w 32"/>
                <a:gd name="T5" fmla="*/ 25 h 32"/>
                <a:gd name="T6" fmla="*/ 24 w 32"/>
                <a:gd name="T7" fmla="*/ 31 h 32"/>
                <a:gd name="T8" fmla="*/ 15 w 32"/>
                <a:gd name="T9" fmla="*/ 16 h 32"/>
                <a:gd name="T10" fmla="*/ 0 w 32"/>
                <a:gd name="T11" fmla="*/ 7 h 32"/>
                <a:gd name="T12" fmla="*/ 0 w 32"/>
                <a:gd name="T13" fmla="*/ 0 h 32"/>
                <a:gd name="T14" fmla="*/ 8 w 32"/>
                <a:gd name="T15" fmla="*/ 0 h 32"/>
                <a:gd name="T16" fmla="*/ 15 w 32"/>
                <a:gd name="T17" fmla="*/ 0 h 32"/>
                <a:gd name="T18" fmla="*/ 24 w 32"/>
                <a:gd name="T19" fmla="*/ 7 h 3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24" y="7"/>
                  </a:moveTo>
                  <a:lnTo>
                    <a:pt x="31" y="16"/>
                  </a:lnTo>
                  <a:lnTo>
                    <a:pt x="24" y="25"/>
                  </a:lnTo>
                  <a:lnTo>
                    <a:pt x="24" y="31"/>
                  </a:lnTo>
                  <a:lnTo>
                    <a:pt x="15" y="16"/>
                  </a:lnTo>
                  <a:lnTo>
                    <a:pt x="0" y="7"/>
                  </a:lnTo>
                  <a:lnTo>
                    <a:pt x="0" y="0"/>
                  </a:lnTo>
                  <a:lnTo>
                    <a:pt x="8" y="0"/>
                  </a:lnTo>
                  <a:lnTo>
                    <a:pt x="15" y="0"/>
                  </a:lnTo>
                  <a:lnTo>
                    <a:pt x="24"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17" name="Freeform 88">
              <a:extLst>
                <a:ext uri="{FF2B5EF4-FFF2-40B4-BE49-F238E27FC236}">
                  <a16:creationId xmlns:a16="http://schemas.microsoft.com/office/drawing/2014/main" id="{1ED9FFFE-F24B-4B1C-8A35-53C5214240D2}"/>
                </a:ext>
              </a:extLst>
            </p:cNvPr>
            <p:cNvSpPr/>
            <p:nvPr/>
          </p:nvSpPr>
          <p:spPr bwMode="gray">
            <a:xfrm>
              <a:off x="2346325" y="4287838"/>
              <a:ext cx="57150" cy="60325"/>
            </a:xfrm>
            <a:custGeom>
              <a:gdLst>
                <a:gd name="T0" fmla="*/ 24 w 32"/>
                <a:gd name="T1" fmla="*/ 7 h 32"/>
                <a:gd name="T2" fmla="*/ 31 w 32"/>
                <a:gd name="T3" fmla="*/ 16 h 32"/>
                <a:gd name="T4" fmla="*/ 24 w 32"/>
                <a:gd name="T5" fmla="*/ 25 h 32"/>
                <a:gd name="T6" fmla="*/ 24 w 32"/>
                <a:gd name="T7" fmla="*/ 31 h 32"/>
                <a:gd name="T8" fmla="*/ 15 w 32"/>
                <a:gd name="T9" fmla="*/ 16 h 32"/>
                <a:gd name="T10" fmla="*/ 0 w 32"/>
                <a:gd name="T11" fmla="*/ 7 h 32"/>
                <a:gd name="T12" fmla="*/ 0 w 32"/>
                <a:gd name="T13" fmla="*/ 0 h 32"/>
                <a:gd name="T14" fmla="*/ 8 w 32"/>
                <a:gd name="T15" fmla="*/ 0 h 32"/>
                <a:gd name="T16" fmla="*/ 15 w 32"/>
                <a:gd name="T17" fmla="*/ 0 h 32"/>
                <a:gd name="T18" fmla="*/ 24 w 32"/>
                <a:gd name="T19" fmla="*/ 7 h 3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24" y="7"/>
                  </a:moveTo>
                  <a:lnTo>
                    <a:pt x="31" y="16"/>
                  </a:lnTo>
                  <a:lnTo>
                    <a:pt x="24" y="25"/>
                  </a:lnTo>
                  <a:lnTo>
                    <a:pt x="24" y="31"/>
                  </a:lnTo>
                  <a:lnTo>
                    <a:pt x="15" y="16"/>
                  </a:lnTo>
                  <a:lnTo>
                    <a:pt x="0" y="7"/>
                  </a:lnTo>
                  <a:lnTo>
                    <a:pt x="0" y="0"/>
                  </a:lnTo>
                  <a:lnTo>
                    <a:pt x="8" y="0"/>
                  </a:lnTo>
                  <a:lnTo>
                    <a:pt x="15" y="0"/>
                  </a:lnTo>
                  <a:lnTo>
                    <a:pt x="24"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18" name="Freeform 89">
              <a:extLst>
                <a:ext uri="{FF2B5EF4-FFF2-40B4-BE49-F238E27FC236}">
                  <a16:creationId xmlns:a16="http://schemas.microsoft.com/office/drawing/2014/main" id="{88E11BFA-05B1-491B-A07A-CDB2187AFF43}"/>
                </a:ext>
              </a:extLst>
            </p:cNvPr>
            <p:cNvSpPr/>
            <p:nvPr/>
          </p:nvSpPr>
          <p:spPr bwMode="gray">
            <a:xfrm>
              <a:off x="2327275" y="4287838"/>
              <a:ext cx="30163" cy="34925"/>
            </a:xfrm>
            <a:custGeom>
              <a:gdLst>
                <a:gd name="T0" fmla="*/ 16 w 17"/>
                <a:gd name="T1" fmla="*/ 16 h 17"/>
                <a:gd name="T2" fmla="*/ 16 w 17"/>
                <a:gd name="T3" fmla="*/ 0 h 17"/>
                <a:gd name="T4" fmla="*/ 0 w 17"/>
                <a:gd name="T5" fmla="*/ 0 h 17"/>
                <a:gd name="T6" fmla="*/ 16 w 17"/>
                <a:gd name="T7" fmla="*/ 16 h 17"/>
              </a:gdLst>
              <a:cxnLst>
                <a:cxn ang="0">
                  <a:pos x="T0" y="T1"/>
                </a:cxn>
                <a:cxn ang="0">
                  <a:pos x="T2" y="T3"/>
                </a:cxn>
                <a:cxn ang="0">
                  <a:pos x="T4" y="T5"/>
                </a:cxn>
                <a:cxn ang="0">
                  <a:pos x="T6" y="T7"/>
                </a:cxn>
              </a:cxnLst>
              <a:rect l="0" t="0" r="r" b="b"/>
              <a:pathLst>
                <a:path w="17" h="17">
                  <a:moveTo>
                    <a:pt x="16" y="16"/>
                  </a:moveTo>
                  <a:lnTo>
                    <a:pt x="16" y="0"/>
                  </a:lnTo>
                  <a:lnTo>
                    <a:pt x="0" y="0"/>
                  </a:lnTo>
                  <a:lnTo>
                    <a:pt x="1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19" name="Freeform 90">
              <a:extLst>
                <a:ext uri="{FF2B5EF4-FFF2-40B4-BE49-F238E27FC236}">
                  <a16:creationId xmlns:a16="http://schemas.microsoft.com/office/drawing/2014/main" id="{B31C367A-6D55-417E-9F72-220A79E2EF78}"/>
                </a:ext>
              </a:extLst>
            </p:cNvPr>
            <p:cNvSpPr/>
            <p:nvPr/>
          </p:nvSpPr>
          <p:spPr bwMode="gray">
            <a:xfrm>
              <a:off x="2327275" y="4287838"/>
              <a:ext cx="30163" cy="34925"/>
            </a:xfrm>
            <a:custGeom>
              <a:gdLst>
                <a:gd name="T0" fmla="*/ 16 w 17"/>
                <a:gd name="T1" fmla="*/ 16 h 17"/>
                <a:gd name="T2" fmla="*/ 16 w 17"/>
                <a:gd name="T3" fmla="*/ 0 h 17"/>
                <a:gd name="T4" fmla="*/ 0 w 17"/>
                <a:gd name="T5" fmla="*/ 0 h 17"/>
                <a:gd name="T6" fmla="*/ 16 w 17"/>
                <a:gd name="T7" fmla="*/ 16 h 17"/>
              </a:gdLst>
              <a:cxnLst>
                <a:cxn ang="0">
                  <a:pos x="T0" y="T1"/>
                </a:cxn>
                <a:cxn ang="0">
                  <a:pos x="T2" y="T3"/>
                </a:cxn>
                <a:cxn ang="0">
                  <a:pos x="T4" y="T5"/>
                </a:cxn>
                <a:cxn ang="0">
                  <a:pos x="T6" y="T7"/>
                </a:cxn>
              </a:cxnLst>
              <a:rect l="0" t="0" r="r" b="b"/>
              <a:pathLst>
                <a:path w="17" h="17">
                  <a:moveTo>
                    <a:pt x="16" y="16"/>
                  </a:moveTo>
                  <a:lnTo>
                    <a:pt x="16" y="0"/>
                  </a:lnTo>
                  <a:lnTo>
                    <a:pt x="0" y="0"/>
                  </a:lnTo>
                  <a:lnTo>
                    <a:pt x="1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20" name="Freeform 91">
              <a:extLst>
                <a:ext uri="{FF2B5EF4-FFF2-40B4-BE49-F238E27FC236}">
                  <a16:creationId xmlns:a16="http://schemas.microsoft.com/office/drawing/2014/main" id="{8C2ECD86-8FDE-44E4-90D1-198991A4BDD3}"/>
                </a:ext>
              </a:extLst>
            </p:cNvPr>
            <p:cNvSpPr/>
            <p:nvPr/>
          </p:nvSpPr>
          <p:spPr bwMode="gray">
            <a:xfrm>
              <a:off x="2327275" y="4287838"/>
              <a:ext cx="30163" cy="34925"/>
            </a:xfrm>
            <a:custGeom>
              <a:gdLst>
                <a:gd name="T0" fmla="*/ 16 w 17"/>
                <a:gd name="T1" fmla="*/ 16 h 17"/>
                <a:gd name="T2" fmla="*/ 16 w 17"/>
                <a:gd name="T3" fmla="*/ 0 h 17"/>
                <a:gd name="T4" fmla="*/ 0 w 17"/>
                <a:gd name="T5" fmla="*/ 0 h 17"/>
                <a:gd name="T6" fmla="*/ 16 w 17"/>
                <a:gd name="T7" fmla="*/ 16 h 17"/>
              </a:gdLst>
              <a:cxnLst>
                <a:cxn ang="0">
                  <a:pos x="T0" y="T1"/>
                </a:cxn>
                <a:cxn ang="0">
                  <a:pos x="T2" y="T3"/>
                </a:cxn>
                <a:cxn ang="0">
                  <a:pos x="T4" y="T5"/>
                </a:cxn>
                <a:cxn ang="0">
                  <a:pos x="T6" y="T7"/>
                </a:cxn>
              </a:cxnLst>
              <a:rect l="0" t="0" r="r" b="b"/>
              <a:pathLst>
                <a:path w="17" h="17">
                  <a:moveTo>
                    <a:pt x="16" y="16"/>
                  </a:moveTo>
                  <a:lnTo>
                    <a:pt x="16" y="0"/>
                  </a:lnTo>
                  <a:lnTo>
                    <a:pt x="0" y="0"/>
                  </a:lnTo>
                  <a:lnTo>
                    <a:pt x="1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21" name="Freeform 92">
              <a:extLst>
                <a:ext uri="{FF2B5EF4-FFF2-40B4-BE49-F238E27FC236}">
                  <a16:creationId xmlns:a16="http://schemas.microsoft.com/office/drawing/2014/main" id="{9FCB1DFA-F7EB-4A4F-BF70-A7E6CCF33984}"/>
                </a:ext>
              </a:extLst>
            </p:cNvPr>
            <p:cNvSpPr/>
            <p:nvPr/>
          </p:nvSpPr>
          <p:spPr bwMode="gray">
            <a:xfrm>
              <a:off x="2519363" y="4035425"/>
              <a:ext cx="95250" cy="55563"/>
            </a:xfrm>
            <a:custGeom>
              <a:gdLst>
                <a:gd name="T0" fmla="*/ 0 w 50"/>
                <a:gd name="T1" fmla="*/ 23 h 32"/>
                <a:gd name="T2" fmla="*/ 0 w 50"/>
                <a:gd name="T3" fmla="*/ 0 h 32"/>
                <a:gd name="T4" fmla="*/ 24 w 50"/>
                <a:gd name="T5" fmla="*/ 0 h 32"/>
                <a:gd name="T6" fmla="*/ 24 w 50"/>
                <a:gd name="T7" fmla="*/ 6 h 32"/>
                <a:gd name="T8" fmla="*/ 34 w 50"/>
                <a:gd name="T9" fmla="*/ 6 h 32"/>
                <a:gd name="T10" fmla="*/ 49 w 50"/>
                <a:gd name="T11" fmla="*/ 16 h 32"/>
                <a:gd name="T12" fmla="*/ 41 w 50"/>
                <a:gd name="T13" fmla="*/ 23 h 32"/>
                <a:gd name="T14" fmla="*/ 41 w 50"/>
                <a:gd name="T15" fmla="*/ 16 h 32"/>
                <a:gd name="T16" fmla="*/ 18 w 50"/>
                <a:gd name="T17" fmla="*/ 23 h 32"/>
                <a:gd name="T18" fmla="*/ 18 w 50"/>
                <a:gd name="T19" fmla="*/ 16 h 32"/>
                <a:gd name="T20" fmla="*/ 9 w 50"/>
                <a:gd name="T21" fmla="*/ 23 h 32"/>
                <a:gd name="T22" fmla="*/ 9 w 50"/>
                <a:gd name="T23" fmla="*/ 31 h 32"/>
                <a:gd name="T24" fmla="*/ 0 w 50"/>
                <a:gd name="T25" fmla="*/ 23 h 3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32">
                  <a:moveTo>
                    <a:pt x="0" y="23"/>
                  </a:moveTo>
                  <a:lnTo>
                    <a:pt x="0" y="0"/>
                  </a:lnTo>
                  <a:lnTo>
                    <a:pt x="24" y="0"/>
                  </a:lnTo>
                  <a:lnTo>
                    <a:pt x="24" y="6"/>
                  </a:lnTo>
                  <a:lnTo>
                    <a:pt x="34" y="6"/>
                  </a:lnTo>
                  <a:lnTo>
                    <a:pt x="49" y="16"/>
                  </a:lnTo>
                  <a:lnTo>
                    <a:pt x="41" y="23"/>
                  </a:lnTo>
                  <a:lnTo>
                    <a:pt x="41" y="16"/>
                  </a:lnTo>
                  <a:lnTo>
                    <a:pt x="18" y="23"/>
                  </a:lnTo>
                  <a:lnTo>
                    <a:pt x="18" y="16"/>
                  </a:lnTo>
                  <a:lnTo>
                    <a:pt x="9" y="23"/>
                  </a:lnTo>
                  <a:lnTo>
                    <a:pt x="9" y="31"/>
                  </a:lnTo>
                  <a:lnTo>
                    <a:pt x="0" y="2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22" name="Freeform 93">
              <a:extLst>
                <a:ext uri="{FF2B5EF4-FFF2-40B4-BE49-F238E27FC236}">
                  <a16:creationId xmlns:a16="http://schemas.microsoft.com/office/drawing/2014/main" id="{0F9CE4E1-3652-4498-AE04-13FE7C98C0B0}"/>
                </a:ext>
              </a:extLst>
            </p:cNvPr>
            <p:cNvSpPr/>
            <p:nvPr/>
          </p:nvSpPr>
          <p:spPr bwMode="gray">
            <a:xfrm>
              <a:off x="2463800" y="4035425"/>
              <a:ext cx="58738" cy="44450"/>
            </a:xfrm>
            <a:custGeom>
              <a:gdLst>
                <a:gd name="T0" fmla="*/ 31 w 32"/>
                <a:gd name="T1" fmla="*/ 23 h 24"/>
                <a:gd name="T2" fmla="*/ 31 w 32"/>
                <a:gd name="T3" fmla="*/ 0 h 24"/>
                <a:gd name="T4" fmla="*/ 15 w 32"/>
                <a:gd name="T5" fmla="*/ 0 h 24"/>
                <a:gd name="T6" fmla="*/ 24 w 32"/>
                <a:gd name="T7" fmla="*/ 16 h 24"/>
                <a:gd name="T8" fmla="*/ 0 w 32"/>
                <a:gd name="T9" fmla="*/ 23 h 24"/>
                <a:gd name="T10" fmla="*/ 6 w 32"/>
                <a:gd name="T11" fmla="*/ 23 h 24"/>
                <a:gd name="T12" fmla="*/ 31 w 32"/>
                <a:gd name="T13" fmla="*/ 23 h 24"/>
              </a:gdLst>
              <a:cxnLst>
                <a:cxn ang="0">
                  <a:pos x="T0" y="T1"/>
                </a:cxn>
                <a:cxn ang="0">
                  <a:pos x="T2" y="T3"/>
                </a:cxn>
                <a:cxn ang="0">
                  <a:pos x="T4" y="T5"/>
                </a:cxn>
                <a:cxn ang="0">
                  <a:pos x="T6" y="T7"/>
                </a:cxn>
                <a:cxn ang="0">
                  <a:pos x="T8" y="T9"/>
                </a:cxn>
                <a:cxn ang="0">
                  <a:pos x="T10" y="T11"/>
                </a:cxn>
                <a:cxn ang="0">
                  <a:pos x="T12" y="T13"/>
                </a:cxn>
              </a:cxnLst>
              <a:rect l="0" t="0" r="r" b="b"/>
              <a:pathLst>
                <a:path w="32" h="24">
                  <a:moveTo>
                    <a:pt x="31" y="23"/>
                  </a:moveTo>
                  <a:lnTo>
                    <a:pt x="31" y="0"/>
                  </a:lnTo>
                  <a:lnTo>
                    <a:pt x="15" y="0"/>
                  </a:lnTo>
                  <a:lnTo>
                    <a:pt x="24" y="16"/>
                  </a:lnTo>
                  <a:lnTo>
                    <a:pt x="0" y="23"/>
                  </a:lnTo>
                  <a:lnTo>
                    <a:pt x="6" y="23"/>
                  </a:lnTo>
                  <a:lnTo>
                    <a:pt x="31" y="2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23" name="Freeform 94">
              <a:extLst>
                <a:ext uri="{FF2B5EF4-FFF2-40B4-BE49-F238E27FC236}">
                  <a16:creationId xmlns:a16="http://schemas.microsoft.com/office/drawing/2014/main" id="{58A481CB-726C-463D-A65D-12CE6AADA60A}"/>
                </a:ext>
              </a:extLst>
            </p:cNvPr>
            <p:cNvSpPr/>
            <p:nvPr/>
          </p:nvSpPr>
          <p:spPr bwMode="gray">
            <a:xfrm>
              <a:off x="2357438" y="4208463"/>
              <a:ext cx="271462" cy="401637"/>
            </a:xfrm>
            <a:custGeom>
              <a:gdLst>
                <a:gd name="T0" fmla="*/ 112 w 147"/>
                <a:gd name="T1" fmla="*/ 211 h 212"/>
                <a:gd name="T2" fmla="*/ 122 w 147"/>
                <a:gd name="T3" fmla="*/ 178 h 212"/>
                <a:gd name="T4" fmla="*/ 112 w 147"/>
                <a:gd name="T5" fmla="*/ 154 h 212"/>
                <a:gd name="T6" fmla="*/ 122 w 147"/>
                <a:gd name="T7" fmla="*/ 154 h 212"/>
                <a:gd name="T8" fmla="*/ 112 w 147"/>
                <a:gd name="T9" fmla="*/ 146 h 212"/>
                <a:gd name="T10" fmla="*/ 112 w 147"/>
                <a:gd name="T11" fmla="*/ 137 h 212"/>
                <a:gd name="T12" fmla="*/ 146 w 147"/>
                <a:gd name="T13" fmla="*/ 137 h 212"/>
                <a:gd name="T14" fmla="*/ 146 w 147"/>
                <a:gd name="T15" fmla="*/ 122 h 212"/>
                <a:gd name="T16" fmla="*/ 137 w 147"/>
                <a:gd name="T17" fmla="*/ 106 h 212"/>
                <a:gd name="T18" fmla="*/ 146 w 147"/>
                <a:gd name="T19" fmla="*/ 81 h 212"/>
                <a:gd name="T20" fmla="*/ 122 w 147"/>
                <a:gd name="T21" fmla="*/ 81 h 212"/>
                <a:gd name="T22" fmla="*/ 112 w 147"/>
                <a:gd name="T23" fmla="*/ 72 h 212"/>
                <a:gd name="T24" fmla="*/ 88 w 147"/>
                <a:gd name="T25" fmla="*/ 72 h 212"/>
                <a:gd name="T26" fmla="*/ 81 w 147"/>
                <a:gd name="T27" fmla="*/ 66 h 212"/>
                <a:gd name="T28" fmla="*/ 81 w 147"/>
                <a:gd name="T29" fmla="*/ 57 h 212"/>
                <a:gd name="T30" fmla="*/ 72 w 147"/>
                <a:gd name="T31" fmla="*/ 41 h 212"/>
                <a:gd name="T32" fmla="*/ 81 w 147"/>
                <a:gd name="T33" fmla="*/ 25 h 212"/>
                <a:gd name="T34" fmla="*/ 88 w 147"/>
                <a:gd name="T35" fmla="*/ 17 h 212"/>
                <a:gd name="T36" fmla="*/ 97 w 147"/>
                <a:gd name="T37" fmla="*/ 7 h 212"/>
                <a:gd name="T38" fmla="*/ 88 w 147"/>
                <a:gd name="T39" fmla="*/ 0 h 212"/>
                <a:gd name="T40" fmla="*/ 72 w 147"/>
                <a:gd name="T41" fmla="*/ 17 h 212"/>
                <a:gd name="T42" fmla="*/ 48 w 147"/>
                <a:gd name="T43" fmla="*/ 25 h 212"/>
                <a:gd name="T44" fmla="*/ 40 w 147"/>
                <a:gd name="T45" fmla="*/ 41 h 212"/>
                <a:gd name="T46" fmla="*/ 23 w 147"/>
                <a:gd name="T47" fmla="*/ 48 h 212"/>
                <a:gd name="T48" fmla="*/ 23 w 147"/>
                <a:gd name="T49" fmla="*/ 66 h 212"/>
                <a:gd name="T50" fmla="*/ 16 w 147"/>
                <a:gd name="T51" fmla="*/ 48 h 212"/>
                <a:gd name="T52" fmla="*/ 23 w 147"/>
                <a:gd name="T53" fmla="*/ 57 h 212"/>
                <a:gd name="T54" fmla="*/ 16 w 147"/>
                <a:gd name="T55" fmla="*/ 66 h 212"/>
                <a:gd name="T56" fmla="*/ 16 w 147"/>
                <a:gd name="T57" fmla="*/ 72 h 212"/>
                <a:gd name="T58" fmla="*/ 16 w 147"/>
                <a:gd name="T59" fmla="*/ 81 h 212"/>
                <a:gd name="T60" fmla="*/ 16 w 147"/>
                <a:gd name="T61" fmla="*/ 113 h 212"/>
                <a:gd name="T62" fmla="*/ 23 w 147"/>
                <a:gd name="T63" fmla="*/ 113 h 212"/>
                <a:gd name="T64" fmla="*/ 16 w 147"/>
                <a:gd name="T65" fmla="*/ 131 h 212"/>
                <a:gd name="T66" fmla="*/ 7 w 147"/>
                <a:gd name="T67" fmla="*/ 131 h 212"/>
                <a:gd name="T68" fmla="*/ 7 w 147"/>
                <a:gd name="T69" fmla="*/ 137 h 212"/>
                <a:gd name="T70" fmla="*/ 0 w 147"/>
                <a:gd name="T71" fmla="*/ 137 h 212"/>
                <a:gd name="T72" fmla="*/ 0 w 147"/>
                <a:gd name="T73" fmla="*/ 146 h 212"/>
                <a:gd name="T74" fmla="*/ 23 w 147"/>
                <a:gd name="T75" fmla="*/ 162 h 212"/>
                <a:gd name="T76" fmla="*/ 40 w 147"/>
                <a:gd name="T77" fmla="*/ 154 h 212"/>
                <a:gd name="T78" fmla="*/ 48 w 147"/>
                <a:gd name="T79" fmla="*/ 162 h 212"/>
                <a:gd name="T80" fmla="*/ 63 w 147"/>
                <a:gd name="T81" fmla="*/ 178 h 212"/>
                <a:gd name="T82" fmla="*/ 72 w 147"/>
                <a:gd name="T83" fmla="*/ 194 h 212"/>
                <a:gd name="T84" fmla="*/ 106 w 147"/>
                <a:gd name="T85" fmla="*/ 187 h 212"/>
                <a:gd name="T86" fmla="*/ 112 w 147"/>
                <a:gd name="T87" fmla="*/ 194 h 212"/>
                <a:gd name="T88" fmla="*/ 112 w 147"/>
                <a:gd name="T89" fmla="*/ 203 h 212"/>
                <a:gd name="T90" fmla="*/ 106 w 147"/>
                <a:gd name="T91" fmla="*/ 203 h 212"/>
                <a:gd name="T92" fmla="*/ 112 w 147"/>
                <a:gd name="T93" fmla="*/ 211 h 21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7" h="211">
                  <a:moveTo>
                    <a:pt x="112" y="211"/>
                  </a:moveTo>
                  <a:lnTo>
                    <a:pt x="122" y="178"/>
                  </a:lnTo>
                  <a:lnTo>
                    <a:pt x="112" y="154"/>
                  </a:lnTo>
                  <a:lnTo>
                    <a:pt x="122" y="154"/>
                  </a:lnTo>
                  <a:lnTo>
                    <a:pt x="112" y="146"/>
                  </a:lnTo>
                  <a:lnTo>
                    <a:pt x="112" y="137"/>
                  </a:lnTo>
                  <a:lnTo>
                    <a:pt x="146" y="137"/>
                  </a:lnTo>
                  <a:lnTo>
                    <a:pt x="146" y="122"/>
                  </a:lnTo>
                  <a:lnTo>
                    <a:pt x="137" y="106"/>
                  </a:lnTo>
                  <a:lnTo>
                    <a:pt x="146" y="81"/>
                  </a:lnTo>
                  <a:lnTo>
                    <a:pt x="122" y="81"/>
                  </a:lnTo>
                  <a:lnTo>
                    <a:pt x="112" y="72"/>
                  </a:lnTo>
                  <a:lnTo>
                    <a:pt x="88" y="72"/>
                  </a:lnTo>
                  <a:lnTo>
                    <a:pt x="81" y="66"/>
                  </a:lnTo>
                  <a:lnTo>
                    <a:pt x="81" y="57"/>
                  </a:lnTo>
                  <a:lnTo>
                    <a:pt x="72" y="41"/>
                  </a:lnTo>
                  <a:lnTo>
                    <a:pt x="81" y="25"/>
                  </a:lnTo>
                  <a:lnTo>
                    <a:pt x="88" y="17"/>
                  </a:lnTo>
                  <a:lnTo>
                    <a:pt x="97" y="7"/>
                  </a:lnTo>
                  <a:lnTo>
                    <a:pt x="88" y="0"/>
                  </a:lnTo>
                  <a:lnTo>
                    <a:pt x="72" y="17"/>
                  </a:lnTo>
                  <a:lnTo>
                    <a:pt x="48" y="25"/>
                  </a:lnTo>
                  <a:lnTo>
                    <a:pt x="40" y="41"/>
                  </a:lnTo>
                  <a:lnTo>
                    <a:pt x="23" y="48"/>
                  </a:lnTo>
                  <a:lnTo>
                    <a:pt x="23" y="66"/>
                  </a:lnTo>
                  <a:lnTo>
                    <a:pt x="16" y="48"/>
                  </a:lnTo>
                  <a:lnTo>
                    <a:pt x="23" y="57"/>
                  </a:lnTo>
                  <a:lnTo>
                    <a:pt x="16" y="66"/>
                  </a:lnTo>
                  <a:lnTo>
                    <a:pt x="16" y="72"/>
                  </a:lnTo>
                  <a:lnTo>
                    <a:pt x="16" y="81"/>
                  </a:lnTo>
                  <a:lnTo>
                    <a:pt x="16" y="113"/>
                  </a:lnTo>
                  <a:lnTo>
                    <a:pt x="23" y="113"/>
                  </a:lnTo>
                  <a:lnTo>
                    <a:pt x="16" y="131"/>
                  </a:lnTo>
                  <a:lnTo>
                    <a:pt x="7" y="131"/>
                  </a:lnTo>
                  <a:lnTo>
                    <a:pt x="7" y="137"/>
                  </a:lnTo>
                  <a:lnTo>
                    <a:pt x="0" y="137"/>
                  </a:lnTo>
                  <a:lnTo>
                    <a:pt x="0" y="146"/>
                  </a:lnTo>
                  <a:lnTo>
                    <a:pt x="23" y="162"/>
                  </a:lnTo>
                  <a:lnTo>
                    <a:pt x="40" y="154"/>
                  </a:lnTo>
                  <a:lnTo>
                    <a:pt x="48" y="162"/>
                  </a:lnTo>
                  <a:lnTo>
                    <a:pt x="63" y="178"/>
                  </a:lnTo>
                  <a:lnTo>
                    <a:pt x="72" y="194"/>
                  </a:lnTo>
                  <a:lnTo>
                    <a:pt x="106" y="187"/>
                  </a:lnTo>
                  <a:lnTo>
                    <a:pt x="112" y="194"/>
                  </a:lnTo>
                  <a:lnTo>
                    <a:pt x="112" y="203"/>
                  </a:lnTo>
                  <a:lnTo>
                    <a:pt x="106" y="203"/>
                  </a:lnTo>
                  <a:lnTo>
                    <a:pt x="112" y="21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24" name="Freeform 95">
              <a:extLst>
                <a:ext uri="{FF2B5EF4-FFF2-40B4-BE49-F238E27FC236}">
                  <a16:creationId xmlns:a16="http://schemas.microsoft.com/office/drawing/2014/main" id="{EABA86DF-CA84-44B5-A642-7DA2FCD63937}"/>
                </a:ext>
              </a:extLst>
            </p:cNvPr>
            <p:cNvSpPr/>
            <p:nvPr/>
          </p:nvSpPr>
          <p:spPr bwMode="gray">
            <a:xfrm>
              <a:off x="2311400" y="4484688"/>
              <a:ext cx="138113" cy="153987"/>
            </a:xfrm>
            <a:custGeom>
              <a:gdLst>
                <a:gd name="T0" fmla="*/ 73 w 74"/>
                <a:gd name="T1" fmla="*/ 16 h 82"/>
                <a:gd name="T2" fmla="*/ 65 w 74"/>
                <a:gd name="T3" fmla="*/ 8 h 82"/>
                <a:gd name="T4" fmla="*/ 48 w 74"/>
                <a:gd name="T5" fmla="*/ 16 h 82"/>
                <a:gd name="T6" fmla="*/ 25 w 74"/>
                <a:gd name="T7" fmla="*/ 0 h 82"/>
                <a:gd name="T8" fmla="*/ 8 w 74"/>
                <a:gd name="T9" fmla="*/ 8 h 82"/>
                <a:gd name="T10" fmla="*/ 8 w 74"/>
                <a:gd name="T11" fmla="*/ 16 h 82"/>
                <a:gd name="T12" fmla="*/ 0 w 74"/>
                <a:gd name="T13" fmla="*/ 25 h 82"/>
                <a:gd name="T14" fmla="*/ 0 w 74"/>
                <a:gd name="T15" fmla="*/ 41 h 82"/>
                <a:gd name="T16" fmla="*/ 8 w 74"/>
                <a:gd name="T17" fmla="*/ 57 h 82"/>
                <a:gd name="T18" fmla="*/ 8 w 74"/>
                <a:gd name="T19" fmla="*/ 48 h 82"/>
                <a:gd name="T20" fmla="*/ 17 w 74"/>
                <a:gd name="T21" fmla="*/ 48 h 82"/>
                <a:gd name="T22" fmla="*/ 8 w 74"/>
                <a:gd name="T23" fmla="*/ 57 h 82"/>
                <a:gd name="T24" fmla="*/ 0 w 74"/>
                <a:gd name="T25" fmla="*/ 73 h 82"/>
                <a:gd name="T26" fmla="*/ 17 w 74"/>
                <a:gd name="T27" fmla="*/ 81 h 82"/>
                <a:gd name="T28" fmla="*/ 41 w 74"/>
                <a:gd name="T29" fmla="*/ 57 h 82"/>
                <a:gd name="T30" fmla="*/ 57 w 74"/>
                <a:gd name="T31" fmla="*/ 48 h 82"/>
                <a:gd name="T32" fmla="*/ 65 w 74"/>
                <a:gd name="T33" fmla="*/ 41 h 82"/>
                <a:gd name="T34" fmla="*/ 73 w 74"/>
                <a:gd name="T35" fmla="*/ 25 h 82"/>
                <a:gd name="T36" fmla="*/ 65 w 74"/>
                <a:gd name="T37" fmla="*/ 16 h 82"/>
                <a:gd name="T38" fmla="*/ 73 w 74"/>
                <a:gd name="T39" fmla="*/ 16 h 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82">
                  <a:moveTo>
                    <a:pt x="73" y="16"/>
                  </a:moveTo>
                  <a:lnTo>
                    <a:pt x="65" y="8"/>
                  </a:lnTo>
                  <a:lnTo>
                    <a:pt x="48" y="16"/>
                  </a:lnTo>
                  <a:lnTo>
                    <a:pt x="25" y="0"/>
                  </a:lnTo>
                  <a:lnTo>
                    <a:pt x="8" y="8"/>
                  </a:lnTo>
                  <a:lnTo>
                    <a:pt x="8" y="16"/>
                  </a:lnTo>
                  <a:lnTo>
                    <a:pt x="0" y="25"/>
                  </a:lnTo>
                  <a:lnTo>
                    <a:pt x="0" y="41"/>
                  </a:lnTo>
                  <a:lnTo>
                    <a:pt x="8" y="57"/>
                  </a:lnTo>
                  <a:lnTo>
                    <a:pt x="8" y="48"/>
                  </a:lnTo>
                  <a:lnTo>
                    <a:pt x="17" y="48"/>
                  </a:lnTo>
                  <a:lnTo>
                    <a:pt x="8" y="57"/>
                  </a:lnTo>
                  <a:lnTo>
                    <a:pt x="0" y="73"/>
                  </a:lnTo>
                  <a:lnTo>
                    <a:pt x="17" y="81"/>
                  </a:lnTo>
                  <a:lnTo>
                    <a:pt x="41" y="57"/>
                  </a:lnTo>
                  <a:lnTo>
                    <a:pt x="57" y="48"/>
                  </a:lnTo>
                  <a:lnTo>
                    <a:pt x="65" y="41"/>
                  </a:lnTo>
                  <a:lnTo>
                    <a:pt x="73" y="25"/>
                  </a:lnTo>
                  <a:lnTo>
                    <a:pt x="65" y="16"/>
                  </a:lnTo>
                  <a:lnTo>
                    <a:pt x="73"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25" name="Freeform 96">
              <a:extLst>
                <a:ext uri="{FF2B5EF4-FFF2-40B4-BE49-F238E27FC236}">
                  <a16:creationId xmlns:a16="http://schemas.microsoft.com/office/drawing/2014/main" id="{C3EADC27-EA28-4332-AF6F-63A7D6FC4672}"/>
                </a:ext>
              </a:extLst>
            </p:cNvPr>
            <p:cNvSpPr/>
            <p:nvPr/>
          </p:nvSpPr>
          <p:spPr bwMode="gray">
            <a:xfrm>
              <a:off x="2297113" y="4514850"/>
              <a:ext cx="301625" cy="438150"/>
            </a:xfrm>
            <a:custGeom>
              <a:gdLst>
                <a:gd name="T0" fmla="*/ 155 w 163"/>
                <a:gd name="T1" fmla="*/ 137 h 235"/>
                <a:gd name="T2" fmla="*/ 139 w 163"/>
                <a:gd name="T3" fmla="*/ 137 h 235"/>
                <a:gd name="T4" fmla="*/ 139 w 163"/>
                <a:gd name="T5" fmla="*/ 122 h 235"/>
                <a:gd name="T6" fmla="*/ 121 w 163"/>
                <a:gd name="T7" fmla="*/ 131 h 235"/>
                <a:gd name="T8" fmla="*/ 105 w 163"/>
                <a:gd name="T9" fmla="*/ 122 h 235"/>
                <a:gd name="T10" fmla="*/ 96 w 163"/>
                <a:gd name="T11" fmla="*/ 97 h 235"/>
                <a:gd name="T12" fmla="*/ 114 w 163"/>
                <a:gd name="T13" fmla="*/ 65 h 235"/>
                <a:gd name="T14" fmla="*/ 145 w 163"/>
                <a:gd name="T15" fmla="*/ 49 h 235"/>
                <a:gd name="T16" fmla="*/ 139 w 163"/>
                <a:gd name="T17" fmla="*/ 41 h 235"/>
                <a:gd name="T18" fmla="*/ 145 w 163"/>
                <a:gd name="T19" fmla="*/ 41 h 235"/>
                <a:gd name="T20" fmla="*/ 145 w 163"/>
                <a:gd name="T21" fmla="*/ 32 h 235"/>
                <a:gd name="T22" fmla="*/ 139 w 163"/>
                <a:gd name="T23" fmla="*/ 25 h 235"/>
                <a:gd name="T24" fmla="*/ 105 w 163"/>
                <a:gd name="T25" fmla="*/ 32 h 235"/>
                <a:gd name="T26" fmla="*/ 96 w 163"/>
                <a:gd name="T27" fmla="*/ 16 h 235"/>
                <a:gd name="T28" fmla="*/ 81 w 163"/>
                <a:gd name="T29" fmla="*/ 0 h 235"/>
                <a:gd name="T30" fmla="*/ 73 w 163"/>
                <a:gd name="T31" fmla="*/ 0 h 235"/>
                <a:gd name="T32" fmla="*/ 81 w 163"/>
                <a:gd name="T33" fmla="*/ 9 h 235"/>
                <a:gd name="T34" fmla="*/ 73 w 163"/>
                <a:gd name="T35" fmla="*/ 25 h 235"/>
                <a:gd name="T36" fmla="*/ 65 w 163"/>
                <a:gd name="T37" fmla="*/ 32 h 235"/>
                <a:gd name="T38" fmla="*/ 49 w 163"/>
                <a:gd name="T39" fmla="*/ 41 h 235"/>
                <a:gd name="T40" fmla="*/ 25 w 163"/>
                <a:gd name="T41" fmla="*/ 65 h 235"/>
                <a:gd name="T42" fmla="*/ 8 w 163"/>
                <a:gd name="T43" fmla="*/ 57 h 235"/>
                <a:gd name="T44" fmla="*/ 16 w 163"/>
                <a:gd name="T45" fmla="*/ 41 h 235"/>
                <a:gd name="T46" fmla="*/ 0 w 163"/>
                <a:gd name="T47" fmla="*/ 57 h 235"/>
                <a:gd name="T48" fmla="*/ 8 w 163"/>
                <a:gd name="T49" fmla="*/ 72 h 235"/>
                <a:gd name="T50" fmla="*/ 0 w 163"/>
                <a:gd name="T51" fmla="*/ 72 h 235"/>
                <a:gd name="T52" fmla="*/ 16 w 163"/>
                <a:gd name="T53" fmla="*/ 89 h 235"/>
                <a:gd name="T54" fmla="*/ 33 w 163"/>
                <a:gd name="T55" fmla="*/ 106 h 235"/>
                <a:gd name="T56" fmla="*/ 73 w 163"/>
                <a:gd name="T57" fmla="*/ 186 h 235"/>
                <a:gd name="T58" fmla="*/ 139 w 163"/>
                <a:gd name="T59" fmla="*/ 234 h 235"/>
                <a:gd name="T60" fmla="*/ 155 w 163"/>
                <a:gd name="T61" fmla="*/ 227 h 235"/>
                <a:gd name="T62" fmla="*/ 162 w 163"/>
                <a:gd name="T63" fmla="*/ 211 h 235"/>
                <a:gd name="T64" fmla="*/ 155 w 163"/>
                <a:gd name="T65" fmla="*/ 203 h 235"/>
                <a:gd name="T66" fmla="*/ 162 w 163"/>
                <a:gd name="T67" fmla="*/ 154 h 235"/>
                <a:gd name="T68" fmla="*/ 155 w 163"/>
                <a:gd name="T69" fmla="*/ 137 h 2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235">
                  <a:moveTo>
                    <a:pt x="155" y="137"/>
                  </a:moveTo>
                  <a:lnTo>
                    <a:pt x="139" y="137"/>
                  </a:lnTo>
                  <a:lnTo>
                    <a:pt x="139" y="122"/>
                  </a:lnTo>
                  <a:lnTo>
                    <a:pt x="121" y="131"/>
                  </a:lnTo>
                  <a:lnTo>
                    <a:pt x="105" y="122"/>
                  </a:lnTo>
                  <a:lnTo>
                    <a:pt x="96" y="97"/>
                  </a:lnTo>
                  <a:lnTo>
                    <a:pt x="114" y="65"/>
                  </a:lnTo>
                  <a:lnTo>
                    <a:pt x="145" y="49"/>
                  </a:lnTo>
                  <a:lnTo>
                    <a:pt x="139" y="41"/>
                  </a:lnTo>
                  <a:lnTo>
                    <a:pt x="145" y="41"/>
                  </a:lnTo>
                  <a:lnTo>
                    <a:pt x="145" y="32"/>
                  </a:lnTo>
                  <a:lnTo>
                    <a:pt x="139" y="25"/>
                  </a:lnTo>
                  <a:lnTo>
                    <a:pt x="105" y="32"/>
                  </a:lnTo>
                  <a:lnTo>
                    <a:pt x="96" y="16"/>
                  </a:lnTo>
                  <a:lnTo>
                    <a:pt x="81" y="0"/>
                  </a:lnTo>
                  <a:lnTo>
                    <a:pt x="73" y="0"/>
                  </a:lnTo>
                  <a:lnTo>
                    <a:pt x="81" y="9"/>
                  </a:lnTo>
                  <a:lnTo>
                    <a:pt x="73" y="25"/>
                  </a:lnTo>
                  <a:lnTo>
                    <a:pt x="65" y="32"/>
                  </a:lnTo>
                  <a:lnTo>
                    <a:pt x="49" y="41"/>
                  </a:lnTo>
                  <a:lnTo>
                    <a:pt x="25" y="65"/>
                  </a:lnTo>
                  <a:lnTo>
                    <a:pt x="8" y="57"/>
                  </a:lnTo>
                  <a:lnTo>
                    <a:pt x="16" y="41"/>
                  </a:lnTo>
                  <a:lnTo>
                    <a:pt x="0" y="57"/>
                  </a:lnTo>
                  <a:lnTo>
                    <a:pt x="8" y="72"/>
                  </a:lnTo>
                  <a:lnTo>
                    <a:pt x="0" y="72"/>
                  </a:lnTo>
                  <a:lnTo>
                    <a:pt x="16" y="89"/>
                  </a:lnTo>
                  <a:lnTo>
                    <a:pt x="33" y="106"/>
                  </a:lnTo>
                  <a:lnTo>
                    <a:pt x="73" y="186"/>
                  </a:lnTo>
                  <a:lnTo>
                    <a:pt x="139" y="234"/>
                  </a:lnTo>
                  <a:lnTo>
                    <a:pt x="155" y="227"/>
                  </a:lnTo>
                  <a:lnTo>
                    <a:pt x="162" y="211"/>
                  </a:lnTo>
                  <a:lnTo>
                    <a:pt x="155" y="203"/>
                  </a:lnTo>
                  <a:lnTo>
                    <a:pt x="162" y="154"/>
                  </a:lnTo>
                  <a:lnTo>
                    <a:pt x="155" y="13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26" name="Freeform 97">
              <a:extLst>
                <a:ext uri="{FF2B5EF4-FFF2-40B4-BE49-F238E27FC236}">
                  <a16:creationId xmlns:a16="http://schemas.microsoft.com/office/drawing/2014/main" id="{488562F2-64C8-47C0-AA17-B64B66FEA6A4}"/>
                </a:ext>
              </a:extLst>
            </p:cNvPr>
            <p:cNvSpPr/>
            <p:nvPr/>
          </p:nvSpPr>
          <p:spPr bwMode="gray">
            <a:xfrm>
              <a:off x="2584450" y="4745038"/>
              <a:ext cx="273050" cy="330200"/>
            </a:xfrm>
            <a:custGeom>
              <a:gdLst>
                <a:gd name="T0" fmla="*/ 146 w 147"/>
                <a:gd name="T1" fmla="*/ 137 h 178"/>
                <a:gd name="T2" fmla="*/ 146 w 147"/>
                <a:gd name="T3" fmla="*/ 112 h 178"/>
                <a:gd name="T4" fmla="*/ 137 w 147"/>
                <a:gd name="T5" fmla="*/ 96 h 178"/>
                <a:gd name="T6" fmla="*/ 137 w 147"/>
                <a:gd name="T7" fmla="*/ 89 h 178"/>
                <a:gd name="T8" fmla="*/ 121 w 147"/>
                <a:gd name="T9" fmla="*/ 89 h 178"/>
                <a:gd name="T10" fmla="*/ 112 w 147"/>
                <a:gd name="T11" fmla="*/ 72 h 178"/>
                <a:gd name="T12" fmla="*/ 112 w 147"/>
                <a:gd name="T13" fmla="*/ 64 h 178"/>
                <a:gd name="T14" fmla="*/ 105 w 147"/>
                <a:gd name="T15" fmla="*/ 49 h 178"/>
                <a:gd name="T16" fmla="*/ 56 w 147"/>
                <a:gd name="T17" fmla="*/ 32 h 178"/>
                <a:gd name="T18" fmla="*/ 49 w 147"/>
                <a:gd name="T19" fmla="*/ 24 h 178"/>
                <a:gd name="T20" fmla="*/ 49 w 147"/>
                <a:gd name="T21" fmla="*/ 0 h 178"/>
                <a:gd name="T22" fmla="*/ 32 w 147"/>
                <a:gd name="T23" fmla="*/ 0 h 178"/>
                <a:gd name="T24" fmla="*/ 15 w 147"/>
                <a:gd name="T25" fmla="*/ 15 h 178"/>
                <a:gd name="T26" fmla="*/ 0 w 147"/>
                <a:gd name="T27" fmla="*/ 15 h 178"/>
                <a:gd name="T28" fmla="*/ 7 w 147"/>
                <a:gd name="T29" fmla="*/ 32 h 178"/>
                <a:gd name="T30" fmla="*/ 0 w 147"/>
                <a:gd name="T31" fmla="*/ 81 h 178"/>
                <a:gd name="T32" fmla="*/ 7 w 147"/>
                <a:gd name="T33" fmla="*/ 89 h 178"/>
                <a:gd name="T34" fmla="*/ 0 w 147"/>
                <a:gd name="T35" fmla="*/ 105 h 178"/>
                <a:gd name="T36" fmla="*/ 7 w 147"/>
                <a:gd name="T37" fmla="*/ 129 h 178"/>
                <a:gd name="T38" fmla="*/ 7 w 147"/>
                <a:gd name="T39" fmla="*/ 137 h 178"/>
                <a:gd name="T40" fmla="*/ 15 w 147"/>
                <a:gd name="T41" fmla="*/ 177 h 178"/>
                <a:gd name="T42" fmla="*/ 24 w 147"/>
                <a:gd name="T43" fmla="*/ 177 h 178"/>
                <a:gd name="T44" fmla="*/ 40 w 147"/>
                <a:gd name="T45" fmla="*/ 161 h 178"/>
                <a:gd name="T46" fmla="*/ 65 w 147"/>
                <a:gd name="T47" fmla="*/ 171 h 178"/>
                <a:gd name="T48" fmla="*/ 72 w 147"/>
                <a:gd name="T49" fmla="*/ 161 h 178"/>
                <a:gd name="T50" fmla="*/ 89 w 147"/>
                <a:gd name="T51" fmla="*/ 171 h 178"/>
                <a:gd name="T52" fmla="*/ 97 w 147"/>
                <a:gd name="T53" fmla="*/ 129 h 178"/>
                <a:gd name="T54" fmla="*/ 129 w 147"/>
                <a:gd name="T55" fmla="*/ 129 h 178"/>
                <a:gd name="T56" fmla="*/ 146 w 147"/>
                <a:gd name="T57" fmla="*/ 137 h 1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7" h="178">
                  <a:moveTo>
                    <a:pt x="146" y="137"/>
                  </a:moveTo>
                  <a:lnTo>
                    <a:pt x="146" y="112"/>
                  </a:lnTo>
                  <a:lnTo>
                    <a:pt x="137" y="96"/>
                  </a:lnTo>
                  <a:lnTo>
                    <a:pt x="137" y="89"/>
                  </a:lnTo>
                  <a:lnTo>
                    <a:pt x="121" y="89"/>
                  </a:lnTo>
                  <a:lnTo>
                    <a:pt x="112" y="72"/>
                  </a:lnTo>
                  <a:lnTo>
                    <a:pt x="112" y="64"/>
                  </a:lnTo>
                  <a:lnTo>
                    <a:pt x="105" y="49"/>
                  </a:lnTo>
                  <a:lnTo>
                    <a:pt x="56" y="32"/>
                  </a:lnTo>
                  <a:lnTo>
                    <a:pt x="49" y="24"/>
                  </a:lnTo>
                  <a:lnTo>
                    <a:pt x="49" y="0"/>
                  </a:lnTo>
                  <a:lnTo>
                    <a:pt x="32" y="0"/>
                  </a:lnTo>
                  <a:lnTo>
                    <a:pt x="15" y="15"/>
                  </a:lnTo>
                  <a:lnTo>
                    <a:pt x="0" y="15"/>
                  </a:lnTo>
                  <a:lnTo>
                    <a:pt x="7" y="32"/>
                  </a:lnTo>
                  <a:lnTo>
                    <a:pt x="0" y="81"/>
                  </a:lnTo>
                  <a:lnTo>
                    <a:pt x="7" y="89"/>
                  </a:lnTo>
                  <a:lnTo>
                    <a:pt x="0" y="105"/>
                  </a:lnTo>
                  <a:lnTo>
                    <a:pt x="7" y="129"/>
                  </a:lnTo>
                  <a:lnTo>
                    <a:pt x="7" y="137"/>
                  </a:lnTo>
                  <a:lnTo>
                    <a:pt x="15" y="177"/>
                  </a:lnTo>
                  <a:lnTo>
                    <a:pt x="24" y="177"/>
                  </a:lnTo>
                  <a:lnTo>
                    <a:pt x="40" y="161"/>
                  </a:lnTo>
                  <a:lnTo>
                    <a:pt x="65" y="171"/>
                  </a:lnTo>
                  <a:lnTo>
                    <a:pt x="72" y="161"/>
                  </a:lnTo>
                  <a:lnTo>
                    <a:pt x="89" y="171"/>
                  </a:lnTo>
                  <a:lnTo>
                    <a:pt x="97" y="129"/>
                  </a:lnTo>
                  <a:lnTo>
                    <a:pt x="129" y="129"/>
                  </a:lnTo>
                  <a:lnTo>
                    <a:pt x="146" y="13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27" name="Freeform 98">
              <a:extLst>
                <a:ext uri="{FF2B5EF4-FFF2-40B4-BE49-F238E27FC236}">
                  <a16:creationId xmlns:a16="http://schemas.microsoft.com/office/drawing/2014/main" id="{76FDEC04-6AD4-428B-8F71-76598D6F06FD}"/>
                </a:ext>
              </a:extLst>
            </p:cNvPr>
            <p:cNvSpPr/>
            <p:nvPr/>
          </p:nvSpPr>
          <p:spPr bwMode="gray">
            <a:xfrm>
              <a:off x="2749550" y="4986338"/>
              <a:ext cx="196850" cy="209550"/>
            </a:xfrm>
            <a:custGeom>
              <a:gdLst>
                <a:gd name="T0" fmla="*/ 97 w 106"/>
                <a:gd name="T1" fmla="*/ 82 h 114"/>
                <a:gd name="T2" fmla="*/ 105 w 106"/>
                <a:gd name="T3" fmla="*/ 66 h 114"/>
                <a:gd name="T4" fmla="*/ 88 w 106"/>
                <a:gd name="T5" fmla="*/ 57 h 114"/>
                <a:gd name="T6" fmla="*/ 88 w 106"/>
                <a:gd name="T7" fmla="*/ 42 h 114"/>
                <a:gd name="T8" fmla="*/ 82 w 106"/>
                <a:gd name="T9" fmla="*/ 42 h 114"/>
                <a:gd name="T10" fmla="*/ 57 w 106"/>
                <a:gd name="T11" fmla="*/ 32 h 114"/>
                <a:gd name="T12" fmla="*/ 57 w 106"/>
                <a:gd name="T13" fmla="*/ 8 h 114"/>
                <a:gd name="T14" fmla="*/ 40 w 106"/>
                <a:gd name="T15" fmla="*/ 0 h 114"/>
                <a:gd name="T16" fmla="*/ 8 w 106"/>
                <a:gd name="T17" fmla="*/ 0 h 114"/>
                <a:gd name="T18" fmla="*/ 0 w 106"/>
                <a:gd name="T19" fmla="*/ 42 h 114"/>
                <a:gd name="T20" fmla="*/ 16 w 106"/>
                <a:gd name="T21" fmla="*/ 66 h 114"/>
                <a:gd name="T22" fmla="*/ 40 w 106"/>
                <a:gd name="T23" fmla="*/ 66 h 114"/>
                <a:gd name="T24" fmla="*/ 57 w 106"/>
                <a:gd name="T25" fmla="*/ 82 h 114"/>
                <a:gd name="T26" fmla="*/ 57 w 106"/>
                <a:gd name="T27" fmla="*/ 89 h 114"/>
                <a:gd name="T28" fmla="*/ 48 w 106"/>
                <a:gd name="T29" fmla="*/ 106 h 114"/>
                <a:gd name="T30" fmla="*/ 72 w 106"/>
                <a:gd name="T31" fmla="*/ 113 h 114"/>
                <a:gd name="T32" fmla="*/ 82 w 106"/>
                <a:gd name="T33" fmla="*/ 106 h 114"/>
                <a:gd name="T34" fmla="*/ 97 w 106"/>
                <a:gd name="T35" fmla="*/ 97 h 114"/>
                <a:gd name="T36" fmla="*/ 97 w 106"/>
                <a:gd name="T37" fmla="*/ 82 h 1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 h="114">
                  <a:moveTo>
                    <a:pt x="97" y="82"/>
                  </a:moveTo>
                  <a:lnTo>
                    <a:pt x="105" y="66"/>
                  </a:lnTo>
                  <a:lnTo>
                    <a:pt x="88" y="57"/>
                  </a:lnTo>
                  <a:lnTo>
                    <a:pt x="88" y="42"/>
                  </a:lnTo>
                  <a:lnTo>
                    <a:pt x="82" y="42"/>
                  </a:lnTo>
                  <a:lnTo>
                    <a:pt x="57" y="32"/>
                  </a:lnTo>
                  <a:lnTo>
                    <a:pt x="57" y="8"/>
                  </a:lnTo>
                  <a:lnTo>
                    <a:pt x="40" y="0"/>
                  </a:lnTo>
                  <a:lnTo>
                    <a:pt x="8" y="0"/>
                  </a:lnTo>
                  <a:lnTo>
                    <a:pt x="0" y="42"/>
                  </a:lnTo>
                  <a:lnTo>
                    <a:pt x="16" y="66"/>
                  </a:lnTo>
                  <a:lnTo>
                    <a:pt x="40" y="66"/>
                  </a:lnTo>
                  <a:lnTo>
                    <a:pt x="57" y="82"/>
                  </a:lnTo>
                  <a:lnTo>
                    <a:pt x="57" y="89"/>
                  </a:lnTo>
                  <a:lnTo>
                    <a:pt x="48" y="106"/>
                  </a:lnTo>
                  <a:lnTo>
                    <a:pt x="72" y="113"/>
                  </a:lnTo>
                  <a:lnTo>
                    <a:pt x="82" y="106"/>
                  </a:lnTo>
                  <a:lnTo>
                    <a:pt x="97" y="97"/>
                  </a:lnTo>
                  <a:lnTo>
                    <a:pt x="97" y="8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28" name="Freeform 99">
              <a:extLst>
                <a:ext uri="{FF2B5EF4-FFF2-40B4-BE49-F238E27FC236}">
                  <a16:creationId xmlns:a16="http://schemas.microsoft.com/office/drawing/2014/main" id="{51A30690-6082-4C49-8D55-04119EDC64AA}"/>
                </a:ext>
              </a:extLst>
            </p:cNvPr>
            <p:cNvSpPr/>
            <p:nvPr/>
          </p:nvSpPr>
          <p:spPr bwMode="gray">
            <a:xfrm>
              <a:off x="2836863" y="5273675"/>
              <a:ext cx="139700" cy="122238"/>
            </a:xfrm>
            <a:custGeom>
              <a:gdLst>
                <a:gd name="T0" fmla="*/ 65 w 75"/>
                <a:gd name="T1" fmla="*/ 49 h 66"/>
                <a:gd name="T2" fmla="*/ 74 w 75"/>
                <a:gd name="T3" fmla="*/ 31 h 66"/>
                <a:gd name="T4" fmla="*/ 65 w 75"/>
                <a:gd name="T5" fmla="*/ 25 h 66"/>
                <a:gd name="T6" fmla="*/ 40 w 75"/>
                <a:gd name="T7" fmla="*/ 8 h 66"/>
                <a:gd name="T8" fmla="*/ 34 w 75"/>
                <a:gd name="T9" fmla="*/ 8 h 66"/>
                <a:gd name="T10" fmla="*/ 24 w 75"/>
                <a:gd name="T11" fmla="*/ 0 h 66"/>
                <a:gd name="T12" fmla="*/ 15 w 75"/>
                <a:gd name="T13" fmla="*/ 0 h 66"/>
                <a:gd name="T14" fmla="*/ 0 w 75"/>
                <a:gd name="T15" fmla="*/ 56 h 66"/>
                <a:gd name="T16" fmla="*/ 9 w 75"/>
                <a:gd name="T17" fmla="*/ 56 h 66"/>
                <a:gd name="T18" fmla="*/ 34 w 75"/>
                <a:gd name="T19" fmla="*/ 65 h 66"/>
                <a:gd name="T20" fmla="*/ 57 w 75"/>
                <a:gd name="T21" fmla="*/ 65 h 66"/>
                <a:gd name="T22" fmla="*/ 65 w 75"/>
                <a:gd name="T23" fmla="*/ 49 h 6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66">
                  <a:moveTo>
                    <a:pt x="65" y="49"/>
                  </a:moveTo>
                  <a:lnTo>
                    <a:pt x="74" y="31"/>
                  </a:lnTo>
                  <a:lnTo>
                    <a:pt x="65" y="25"/>
                  </a:lnTo>
                  <a:lnTo>
                    <a:pt x="40" y="8"/>
                  </a:lnTo>
                  <a:lnTo>
                    <a:pt x="34" y="8"/>
                  </a:lnTo>
                  <a:lnTo>
                    <a:pt x="24" y="0"/>
                  </a:lnTo>
                  <a:lnTo>
                    <a:pt x="15" y="0"/>
                  </a:lnTo>
                  <a:lnTo>
                    <a:pt x="0" y="56"/>
                  </a:lnTo>
                  <a:lnTo>
                    <a:pt x="9" y="56"/>
                  </a:lnTo>
                  <a:lnTo>
                    <a:pt x="34" y="65"/>
                  </a:lnTo>
                  <a:lnTo>
                    <a:pt x="57" y="65"/>
                  </a:lnTo>
                  <a:lnTo>
                    <a:pt x="65" y="4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29" name="Freeform 100">
              <a:extLst>
                <a:ext uri="{FF2B5EF4-FFF2-40B4-BE49-F238E27FC236}">
                  <a16:creationId xmlns:a16="http://schemas.microsoft.com/office/drawing/2014/main" id="{41B0FBA0-1589-4ECF-9710-C4CA3F7E6F20}"/>
                </a:ext>
              </a:extLst>
            </p:cNvPr>
            <p:cNvSpPr/>
            <p:nvPr/>
          </p:nvSpPr>
          <p:spPr bwMode="gray">
            <a:xfrm>
              <a:off x="2473325" y="4394200"/>
              <a:ext cx="938213" cy="971550"/>
            </a:xfrm>
            <a:custGeom>
              <a:gdLst>
                <a:gd name="T0" fmla="*/ 285 w 505"/>
                <a:gd name="T1" fmla="*/ 16 h 520"/>
                <a:gd name="T2" fmla="*/ 261 w 505"/>
                <a:gd name="T3" fmla="*/ 40 h 520"/>
                <a:gd name="T4" fmla="*/ 236 w 505"/>
                <a:gd name="T5" fmla="*/ 34 h 520"/>
                <a:gd name="T6" fmla="*/ 220 w 505"/>
                <a:gd name="T7" fmla="*/ 40 h 520"/>
                <a:gd name="T8" fmla="*/ 188 w 505"/>
                <a:gd name="T9" fmla="*/ 49 h 520"/>
                <a:gd name="T10" fmla="*/ 180 w 505"/>
                <a:gd name="T11" fmla="*/ 9 h 520"/>
                <a:gd name="T12" fmla="*/ 171 w 505"/>
                <a:gd name="T13" fmla="*/ 0 h 520"/>
                <a:gd name="T14" fmla="*/ 140 w 505"/>
                <a:gd name="T15" fmla="*/ 16 h 520"/>
                <a:gd name="T16" fmla="*/ 124 w 505"/>
                <a:gd name="T17" fmla="*/ 16 h 520"/>
                <a:gd name="T18" fmla="*/ 131 w 505"/>
                <a:gd name="T19" fmla="*/ 40 h 520"/>
                <a:gd name="T20" fmla="*/ 99 w 505"/>
                <a:gd name="T21" fmla="*/ 57 h 520"/>
                <a:gd name="T22" fmla="*/ 83 w 505"/>
                <a:gd name="T23" fmla="*/ 40 h 520"/>
                <a:gd name="T24" fmla="*/ 49 w 505"/>
                <a:gd name="T25" fmla="*/ 49 h 520"/>
                <a:gd name="T26" fmla="*/ 49 w 505"/>
                <a:gd name="T27" fmla="*/ 57 h 520"/>
                <a:gd name="T28" fmla="*/ 49 w 505"/>
                <a:gd name="T29" fmla="*/ 114 h 520"/>
                <a:gd name="T30" fmla="*/ 0 w 505"/>
                <a:gd name="T31" fmla="*/ 162 h 520"/>
                <a:gd name="T32" fmla="*/ 25 w 505"/>
                <a:gd name="T33" fmla="*/ 196 h 520"/>
                <a:gd name="T34" fmla="*/ 43 w 505"/>
                <a:gd name="T35" fmla="*/ 202 h 520"/>
                <a:gd name="T36" fmla="*/ 74 w 505"/>
                <a:gd name="T37" fmla="*/ 202 h 520"/>
                <a:gd name="T38" fmla="*/ 108 w 505"/>
                <a:gd name="T39" fmla="*/ 187 h 520"/>
                <a:gd name="T40" fmla="*/ 115 w 505"/>
                <a:gd name="T41" fmla="*/ 219 h 520"/>
                <a:gd name="T42" fmla="*/ 171 w 505"/>
                <a:gd name="T43" fmla="*/ 251 h 520"/>
                <a:gd name="T44" fmla="*/ 180 w 505"/>
                <a:gd name="T45" fmla="*/ 276 h 520"/>
                <a:gd name="T46" fmla="*/ 196 w 505"/>
                <a:gd name="T47" fmla="*/ 283 h 520"/>
                <a:gd name="T48" fmla="*/ 205 w 505"/>
                <a:gd name="T49" fmla="*/ 324 h 520"/>
                <a:gd name="T50" fmla="*/ 230 w 505"/>
                <a:gd name="T51" fmla="*/ 358 h 520"/>
                <a:gd name="T52" fmla="*/ 236 w 505"/>
                <a:gd name="T53" fmla="*/ 373 h 520"/>
                <a:gd name="T54" fmla="*/ 245 w 505"/>
                <a:gd name="T55" fmla="*/ 398 h 520"/>
                <a:gd name="T56" fmla="*/ 261 w 505"/>
                <a:gd name="T57" fmla="*/ 422 h 520"/>
                <a:gd name="T58" fmla="*/ 211 w 505"/>
                <a:gd name="T59" fmla="*/ 470 h 520"/>
                <a:gd name="T60" fmla="*/ 230 w 505"/>
                <a:gd name="T61" fmla="*/ 478 h 520"/>
                <a:gd name="T62" fmla="*/ 261 w 505"/>
                <a:gd name="T63" fmla="*/ 495 h 520"/>
                <a:gd name="T64" fmla="*/ 261 w 505"/>
                <a:gd name="T65" fmla="*/ 519 h 520"/>
                <a:gd name="T66" fmla="*/ 293 w 505"/>
                <a:gd name="T67" fmla="*/ 485 h 520"/>
                <a:gd name="T68" fmla="*/ 326 w 505"/>
                <a:gd name="T69" fmla="*/ 438 h 520"/>
                <a:gd name="T70" fmla="*/ 333 w 505"/>
                <a:gd name="T71" fmla="*/ 389 h 520"/>
                <a:gd name="T72" fmla="*/ 375 w 505"/>
                <a:gd name="T73" fmla="*/ 364 h 520"/>
                <a:gd name="T74" fmla="*/ 407 w 505"/>
                <a:gd name="T75" fmla="*/ 358 h 520"/>
                <a:gd name="T76" fmla="*/ 423 w 505"/>
                <a:gd name="T77" fmla="*/ 341 h 520"/>
                <a:gd name="T78" fmla="*/ 439 w 505"/>
                <a:gd name="T79" fmla="*/ 299 h 520"/>
                <a:gd name="T80" fmla="*/ 447 w 505"/>
                <a:gd name="T81" fmla="*/ 236 h 520"/>
                <a:gd name="T82" fmla="*/ 504 w 505"/>
                <a:gd name="T83" fmla="*/ 162 h 520"/>
                <a:gd name="T84" fmla="*/ 472 w 505"/>
                <a:gd name="T85" fmla="*/ 130 h 520"/>
                <a:gd name="T86" fmla="*/ 416 w 505"/>
                <a:gd name="T87" fmla="*/ 106 h 520"/>
                <a:gd name="T88" fmla="*/ 375 w 505"/>
                <a:gd name="T89" fmla="*/ 97 h 520"/>
                <a:gd name="T90" fmla="*/ 375 w 505"/>
                <a:gd name="T91" fmla="*/ 81 h 520"/>
                <a:gd name="T92" fmla="*/ 333 w 505"/>
                <a:gd name="T93" fmla="*/ 74 h 520"/>
                <a:gd name="T94" fmla="*/ 326 w 505"/>
                <a:gd name="T95" fmla="*/ 65 h 520"/>
                <a:gd name="T96" fmla="*/ 302 w 505"/>
                <a:gd name="T97" fmla="*/ 65 h 520"/>
                <a:gd name="T98" fmla="*/ 293 w 505"/>
                <a:gd name="T99" fmla="*/ 74 h 520"/>
                <a:gd name="T100" fmla="*/ 293 w 505"/>
                <a:gd name="T101" fmla="*/ 65 h 520"/>
                <a:gd name="T102" fmla="*/ 310 w 505"/>
                <a:gd name="T103" fmla="*/ 40 h 520"/>
                <a:gd name="T104" fmla="*/ 293 w 505"/>
                <a:gd name="T105" fmla="*/ 16 h 52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5" h="520">
                  <a:moveTo>
                    <a:pt x="293" y="16"/>
                  </a:moveTo>
                  <a:lnTo>
                    <a:pt x="285" y="16"/>
                  </a:lnTo>
                  <a:lnTo>
                    <a:pt x="270" y="34"/>
                  </a:lnTo>
                  <a:lnTo>
                    <a:pt x="261" y="40"/>
                  </a:lnTo>
                  <a:lnTo>
                    <a:pt x="253" y="34"/>
                  </a:lnTo>
                  <a:lnTo>
                    <a:pt x="236" y="34"/>
                  </a:lnTo>
                  <a:lnTo>
                    <a:pt x="230" y="40"/>
                  </a:lnTo>
                  <a:lnTo>
                    <a:pt x="220" y="40"/>
                  </a:lnTo>
                  <a:lnTo>
                    <a:pt x="196" y="49"/>
                  </a:lnTo>
                  <a:lnTo>
                    <a:pt x="188" y="49"/>
                  </a:lnTo>
                  <a:lnTo>
                    <a:pt x="180" y="34"/>
                  </a:lnTo>
                  <a:lnTo>
                    <a:pt x="180" y="9"/>
                  </a:lnTo>
                  <a:lnTo>
                    <a:pt x="180" y="0"/>
                  </a:lnTo>
                  <a:lnTo>
                    <a:pt x="171" y="0"/>
                  </a:lnTo>
                  <a:lnTo>
                    <a:pt x="164" y="9"/>
                  </a:lnTo>
                  <a:lnTo>
                    <a:pt x="140" y="16"/>
                  </a:lnTo>
                  <a:lnTo>
                    <a:pt x="115" y="9"/>
                  </a:lnTo>
                  <a:lnTo>
                    <a:pt x="124" y="16"/>
                  </a:lnTo>
                  <a:lnTo>
                    <a:pt x="124" y="34"/>
                  </a:lnTo>
                  <a:lnTo>
                    <a:pt x="131" y="40"/>
                  </a:lnTo>
                  <a:lnTo>
                    <a:pt x="108" y="57"/>
                  </a:lnTo>
                  <a:lnTo>
                    <a:pt x="99" y="57"/>
                  </a:lnTo>
                  <a:lnTo>
                    <a:pt x="91" y="49"/>
                  </a:lnTo>
                  <a:lnTo>
                    <a:pt x="83" y="40"/>
                  </a:lnTo>
                  <a:lnTo>
                    <a:pt x="49" y="40"/>
                  </a:lnTo>
                  <a:lnTo>
                    <a:pt x="49" y="49"/>
                  </a:lnTo>
                  <a:lnTo>
                    <a:pt x="59" y="57"/>
                  </a:lnTo>
                  <a:lnTo>
                    <a:pt x="49" y="57"/>
                  </a:lnTo>
                  <a:lnTo>
                    <a:pt x="59" y="81"/>
                  </a:lnTo>
                  <a:lnTo>
                    <a:pt x="49" y="114"/>
                  </a:lnTo>
                  <a:lnTo>
                    <a:pt x="18" y="130"/>
                  </a:lnTo>
                  <a:lnTo>
                    <a:pt x="0" y="162"/>
                  </a:lnTo>
                  <a:lnTo>
                    <a:pt x="9" y="187"/>
                  </a:lnTo>
                  <a:lnTo>
                    <a:pt x="25" y="196"/>
                  </a:lnTo>
                  <a:lnTo>
                    <a:pt x="43" y="187"/>
                  </a:lnTo>
                  <a:lnTo>
                    <a:pt x="43" y="202"/>
                  </a:lnTo>
                  <a:lnTo>
                    <a:pt x="59" y="202"/>
                  </a:lnTo>
                  <a:lnTo>
                    <a:pt x="74" y="202"/>
                  </a:lnTo>
                  <a:lnTo>
                    <a:pt x="91" y="187"/>
                  </a:lnTo>
                  <a:lnTo>
                    <a:pt x="108" y="187"/>
                  </a:lnTo>
                  <a:lnTo>
                    <a:pt x="108" y="211"/>
                  </a:lnTo>
                  <a:lnTo>
                    <a:pt x="115" y="219"/>
                  </a:lnTo>
                  <a:lnTo>
                    <a:pt x="164" y="236"/>
                  </a:lnTo>
                  <a:lnTo>
                    <a:pt x="171" y="251"/>
                  </a:lnTo>
                  <a:lnTo>
                    <a:pt x="171" y="259"/>
                  </a:lnTo>
                  <a:lnTo>
                    <a:pt x="180" y="276"/>
                  </a:lnTo>
                  <a:lnTo>
                    <a:pt x="196" y="276"/>
                  </a:lnTo>
                  <a:lnTo>
                    <a:pt x="196" y="283"/>
                  </a:lnTo>
                  <a:lnTo>
                    <a:pt x="205" y="299"/>
                  </a:lnTo>
                  <a:lnTo>
                    <a:pt x="205" y="324"/>
                  </a:lnTo>
                  <a:lnTo>
                    <a:pt x="205" y="348"/>
                  </a:lnTo>
                  <a:lnTo>
                    <a:pt x="230" y="358"/>
                  </a:lnTo>
                  <a:lnTo>
                    <a:pt x="236" y="358"/>
                  </a:lnTo>
                  <a:lnTo>
                    <a:pt x="236" y="373"/>
                  </a:lnTo>
                  <a:lnTo>
                    <a:pt x="253" y="382"/>
                  </a:lnTo>
                  <a:lnTo>
                    <a:pt x="245" y="398"/>
                  </a:lnTo>
                  <a:lnTo>
                    <a:pt x="253" y="398"/>
                  </a:lnTo>
                  <a:lnTo>
                    <a:pt x="261" y="422"/>
                  </a:lnTo>
                  <a:lnTo>
                    <a:pt x="245" y="429"/>
                  </a:lnTo>
                  <a:lnTo>
                    <a:pt x="211" y="470"/>
                  </a:lnTo>
                  <a:lnTo>
                    <a:pt x="220" y="470"/>
                  </a:lnTo>
                  <a:lnTo>
                    <a:pt x="230" y="478"/>
                  </a:lnTo>
                  <a:lnTo>
                    <a:pt x="236" y="478"/>
                  </a:lnTo>
                  <a:lnTo>
                    <a:pt x="261" y="495"/>
                  </a:lnTo>
                  <a:lnTo>
                    <a:pt x="270" y="501"/>
                  </a:lnTo>
                  <a:lnTo>
                    <a:pt x="261" y="519"/>
                  </a:lnTo>
                  <a:lnTo>
                    <a:pt x="277" y="501"/>
                  </a:lnTo>
                  <a:lnTo>
                    <a:pt x="293" y="485"/>
                  </a:lnTo>
                  <a:lnTo>
                    <a:pt x="310" y="453"/>
                  </a:lnTo>
                  <a:lnTo>
                    <a:pt x="326" y="438"/>
                  </a:lnTo>
                  <a:lnTo>
                    <a:pt x="326" y="405"/>
                  </a:lnTo>
                  <a:lnTo>
                    <a:pt x="333" y="389"/>
                  </a:lnTo>
                  <a:lnTo>
                    <a:pt x="350" y="382"/>
                  </a:lnTo>
                  <a:lnTo>
                    <a:pt x="375" y="364"/>
                  </a:lnTo>
                  <a:lnTo>
                    <a:pt x="407" y="364"/>
                  </a:lnTo>
                  <a:lnTo>
                    <a:pt x="407" y="358"/>
                  </a:lnTo>
                  <a:lnTo>
                    <a:pt x="423" y="348"/>
                  </a:lnTo>
                  <a:lnTo>
                    <a:pt x="423" y="341"/>
                  </a:lnTo>
                  <a:lnTo>
                    <a:pt x="439" y="316"/>
                  </a:lnTo>
                  <a:lnTo>
                    <a:pt x="439" y="299"/>
                  </a:lnTo>
                  <a:lnTo>
                    <a:pt x="447" y="292"/>
                  </a:lnTo>
                  <a:lnTo>
                    <a:pt x="447" y="236"/>
                  </a:lnTo>
                  <a:lnTo>
                    <a:pt x="488" y="187"/>
                  </a:lnTo>
                  <a:lnTo>
                    <a:pt x="504" y="162"/>
                  </a:lnTo>
                  <a:lnTo>
                    <a:pt x="497" y="130"/>
                  </a:lnTo>
                  <a:lnTo>
                    <a:pt x="472" y="130"/>
                  </a:lnTo>
                  <a:lnTo>
                    <a:pt x="432" y="97"/>
                  </a:lnTo>
                  <a:lnTo>
                    <a:pt x="416" y="106"/>
                  </a:lnTo>
                  <a:lnTo>
                    <a:pt x="392" y="97"/>
                  </a:lnTo>
                  <a:lnTo>
                    <a:pt x="375" y="97"/>
                  </a:lnTo>
                  <a:lnTo>
                    <a:pt x="375" y="90"/>
                  </a:lnTo>
                  <a:lnTo>
                    <a:pt x="375" y="81"/>
                  </a:lnTo>
                  <a:lnTo>
                    <a:pt x="367" y="81"/>
                  </a:lnTo>
                  <a:lnTo>
                    <a:pt x="333" y="74"/>
                  </a:lnTo>
                  <a:lnTo>
                    <a:pt x="326" y="81"/>
                  </a:lnTo>
                  <a:lnTo>
                    <a:pt x="326" y="65"/>
                  </a:lnTo>
                  <a:lnTo>
                    <a:pt x="317" y="65"/>
                  </a:lnTo>
                  <a:lnTo>
                    <a:pt x="302" y="65"/>
                  </a:lnTo>
                  <a:lnTo>
                    <a:pt x="302" y="81"/>
                  </a:lnTo>
                  <a:lnTo>
                    <a:pt x="293" y="74"/>
                  </a:lnTo>
                  <a:lnTo>
                    <a:pt x="285" y="81"/>
                  </a:lnTo>
                  <a:lnTo>
                    <a:pt x="293" y="65"/>
                  </a:lnTo>
                  <a:lnTo>
                    <a:pt x="310" y="49"/>
                  </a:lnTo>
                  <a:lnTo>
                    <a:pt x="310" y="40"/>
                  </a:lnTo>
                  <a:lnTo>
                    <a:pt x="302" y="40"/>
                  </a:lnTo>
                  <a:lnTo>
                    <a:pt x="293"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30" name="Freeform 101">
              <a:extLst>
                <a:ext uri="{FF2B5EF4-FFF2-40B4-BE49-F238E27FC236}">
                  <a16:creationId xmlns:a16="http://schemas.microsoft.com/office/drawing/2014/main" id="{0EF7E143-CB35-4F4D-9040-8ABD8FE1EFF3}"/>
                </a:ext>
              </a:extLst>
            </p:cNvPr>
            <p:cNvSpPr/>
            <p:nvPr/>
          </p:nvSpPr>
          <p:spPr bwMode="gray">
            <a:xfrm>
              <a:off x="2943225" y="4379913"/>
              <a:ext cx="58738" cy="88900"/>
            </a:xfrm>
            <a:custGeom>
              <a:gdLst>
                <a:gd name="T0" fmla="*/ 0 w 33"/>
                <a:gd name="T1" fmla="*/ 41 h 48"/>
                <a:gd name="T2" fmla="*/ 8 w 33"/>
                <a:gd name="T3" fmla="*/ 47 h 48"/>
                <a:gd name="T4" fmla="*/ 17 w 33"/>
                <a:gd name="T5" fmla="*/ 41 h 48"/>
                <a:gd name="T6" fmla="*/ 32 w 33"/>
                <a:gd name="T7" fmla="*/ 23 h 48"/>
                <a:gd name="T8" fmla="*/ 0 w 33"/>
                <a:gd name="T9" fmla="*/ 0 h 48"/>
                <a:gd name="T10" fmla="*/ 0 w 33"/>
                <a:gd name="T11" fmla="*/ 7 h 48"/>
                <a:gd name="T12" fmla="*/ 0 w 33"/>
                <a:gd name="T13" fmla="*/ 23 h 48"/>
                <a:gd name="T14" fmla="*/ 0 w 33"/>
                <a:gd name="T15" fmla="*/ 41 h 48"/>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48">
                  <a:moveTo>
                    <a:pt x="0" y="41"/>
                  </a:moveTo>
                  <a:lnTo>
                    <a:pt x="8" y="47"/>
                  </a:lnTo>
                  <a:lnTo>
                    <a:pt x="17" y="41"/>
                  </a:lnTo>
                  <a:lnTo>
                    <a:pt x="32" y="23"/>
                  </a:lnTo>
                  <a:lnTo>
                    <a:pt x="0" y="0"/>
                  </a:lnTo>
                  <a:lnTo>
                    <a:pt x="0" y="7"/>
                  </a:lnTo>
                  <a:lnTo>
                    <a:pt x="0" y="23"/>
                  </a:lnTo>
                  <a:lnTo>
                    <a:pt x="0" y="4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31" name="Freeform 102">
              <a:extLst>
                <a:ext uri="{FF2B5EF4-FFF2-40B4-BE49-F238E27FC236}">
                  <a16:creationId xmlns:a16="http://schemas.microsoft.com/office/drawing/2014/main" id="{E633E126-928E-449B-9AD8-0987A0E5CA1B}"/>
                </a:ext>
              </a:extLst>
            </p:cNvPr>
            <p:cNvSpPr/>
            <p:nvPr/>
          </p:nvSpPr>
          <p:spPr bwMode="gray">
            <a:xfrm>
              <a:off x="2855913" y="4379913"/>
              <a:ext cx="90487" cy="88900"/>
            </a:xfrm>
            <a:custGeom>
              <a:gdLst>
                <a:gd name="T0" fmla="*/ 48 w 49"/>
                <a:gd name="T1" fmla="*/ 41 h 48"/>
                <a:gd name="T2" fmla="*/ 48 w 49"/>
                <a:gd name="T3" fmla="*/ 23 h 48"/>
                <a:gd name="T4" fmla="*/ 48 w 49"/>
                <a:gd name="T5" fmla="*/ 7 h 48"/>
                <a:gd name="T6" fmla="*/ 48 w 49"/>
                <a:gd name="T7" fmla="*/ 0 h 48"/>
                <a:gd name="T8" fmla="*/ 15 w 49"/>
                <a:gd name="T9" fmla="*/ 0 h 48"/>
                <a:gd name="T10" fmla="*/ 0 w 49"/>
                <a:gd name="T11" fmla="*/ 16 h 48"/>
                <a:gd name="T12" fmla="*/ 15 w 49"/>
                <a:gd name="T13" fmla="*/ 47 h 48"/>
                <a:gd name="T14" fmla="*/ 25 w 49"/>
                <a:gd name="T15" fmla="*/ 47 h 48"/>
                <a:gd name="T16" fmla="*/ 31 w 49"/>
                <a:gd name="T17" fmla="*/ 41 h 48"/>
                <a:gd name="T18" fmla="*/ 48 w 49"/>
                <a:gd name="T19" fmla="*/ 41 h 4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8">
                  <a:moveTo>
                    <a:pt x="48" y="41"/>
                  </a:moveTo>
                  <a:lnTo>
                    <a:pt x="48" y="23"/>
                  </a:lnTo>
                  <a:lnTo>
                    <a:pt x="48" y="7"/>
                  </a:lnTo>
                  <a:lnTo>
                    <a:pt x="48" y="0"/>
                  </a:lnTo>
                  <a:lnTo>
                    <a:pt x="15" y="0"/>
                  </a:lnTo>
                  <a:lnTo>
                    <a:pt x="0" y="16"/>
                  </a:lnTo>
                  <a:lnTo>
                    <a:pt x="15" y="47"/>
                  </a:lnTo>
                  <a:lnTo>
                    <a:pt x="25" y="47"/>
                  </a:lnTo>
                  <a:lnTo>
                    <a:pt x="31" y="41"/>
                  </a:lnTo>
                  <a:lnTo>
                    <a:pt x="48" y="4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32" name="Freeform 103">
              <a:extLst>
                <a:ext uri="{FF2B5EF4-FFF2-40B4-BE49-F238E27FC236}">
                  <a16:creationId xmlns:a16="http://schemas.microsoft.com/office/drawing/2014/main" id="{93630AF8-DE41-4BBC-93B7-20B3E133AC12}"/>
                </a:ext>
              </a:extLst>
            </p:cNvPr>
            <p:cNvSpPr/>
            <p:nvPr/>
          </p:nvSpPr>
          <p:spPr bwMode="gray">
            <a:xfrm>
              <a:off x="2776538" y="4318000"/>
              <a:ext cx="106362" cy="169863"/>
            </a:xfrm>
            <a:custGeom>
              <a:gdLst>
                <a:gd name="T0" fmla="*/ 16 w 57"/>
                <a:gd name="T1" fmla="*/ 0 h 90"/>
                <a:gd name="T2" fmla="*/ 32 w 57"/>
                <a:gd name="T3" fmla="*/ 9 h 90"/>
                <a:gd name="T4" fmla="*/ 32 w 57"/>
                <a:gd name="T5" fmla="*/ 15 h 90"/>
                <a:gd name="T6" fmla="*/ 41 w 57"/>
                <a:gd name="T7" fmla="*/ 15 h 90"/>
                <a:gd name="T8" fmla="*/ 56 w 57"/>
                <a:gd name="T9" fmla="*/ 33 h 90"/>
                <a:gd name="T10" fmla="*/ 41 w 57"/>
                <a:gd name="T11" fmla="*/ 49 h 90"/>
                <a:gd name="T12" fmla="*/ 56 w 57"/>
                <a:gd name="T13" fmla="*/ 80 h 90"/>
                <a:gd name="T14" fmla="*/ 32 w 57"/>
                <a:gd name="T15" fmla="*/ 89 h 90"/>
                <a:gd name="T16" fmla="*/ 24 w 57"/>
                <a:gd name="T17" fmla="*/ 89 h 90"/>
                <a:gd name="T18" fmla="*/ 16 w 57"/>
                <a:gd name="T19" fmla="*/ 74 h 90"/>
                <a:gd name="T20" fmla="*/ 16 w 57"/>
                <a:gd name="T21" fmla="*/ 49 h 90"/>
                <a:gd name="T22" fmla="*/ 16 w 57"/>
                <a:gd name="T23" fmla="*/ 40 h 90"/>
                <a:gd name="T24" fmla="*/ 7 w 57"/>
                <a:gd name="T25" fmla="*/ 40 h 90"/>
                <a:gd name="T26" fmla="*/ 0 w 57"/>
                <a:gd name="T27" fmla="*/ 33 h 90"/>
                <a:gd name="T28" fmla="*/ 0 w 57"/>
                <a:gd name="T29" fmla="*/ 15 h 90"/>
                <a:gd name="T30" fmla="*/ 7 w 57"/>
                <a:gd name="T31" fmla="*/ 15 h 90"/>
                <a:gd name="T32" fmla="*/ 7 w 57"/>
                <a:gd name="T33" fmla="*/ 9 h 90"/>
                <a:gd name="T34" fmla="*/ 16 w 57"/>
                <a:gd name="T35" fmla="*/ 0 h 9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90">
                  <a:moveTo>
                    <a:pt x="16" y="0"/>
                  </a:moveTo>
                  <a:lnTo>
                    <a:pt x="32" y="9"/>
                  </a:lnTo>
                  <a:lnTo>
                    <a:pt x="32" y="15"/>
                  </a:lnTo>
                  <a:lnTo>
                    <a:pt x="41" y="15"/>
                  </a:lnTo>
                  <a:lnTo>
                    <a:pt x="56" y="33"/>
                  </a:lnTo>
                  <a:lnTo>
                    <a:pt x="41" y="49"/>
                  </a:lnTo>
                  <a:lnTo>
                    <a:pt x="56" y="80"/>
                  </a:lnTo>
                  <a:lnTo>
                    <a:pt x="32" y="89"/>
                  </a:lnTo>
                  <a:lnTo>
                    <a:pt x="24" y="89"/>
                  </a:lnTo>
                  <a:lnTo>
                    <a:pt x="16" y="74"/>
                  </a:lnTo>
                  <a:lnTo>
                    <a:pt x="16" y="49"/>
                  </a:lnTo>
                  <a:lnTo>
                    <a:pt x="16" y="40"/>
                  </a:lnTo>
                  <a:lnTo>
                    <a:pt x="7" y="40"/>
                  </a:lnTo>
                  <a:lnTo>
                    <a:pt x="0" y="33"/>
                  </a:lnTo>
                  <a:lnTo>
                    <a:pt x="0" y="15"/>
                  </a:lnTo>
                  <a:lnTo>
                    <a:pt x="7" y="15"/>
                  </a:lnTo>
                  <a:lnTo>
                    <a:pt x="7" y="9"/>
                  </a:lnTo>
                  <a:lnTo>
                    <a:pt x="1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33" name="Freeform 104">
              <a:extLst>
                <a:ext uri="{FF2B5EF4-FFF2-40B4-BE49-F238E27FC236}">
                  <a16:creationId xmlns:a16="http://schemas.microsoft.com/office/drawing/2014/main" id="{4D65E1C1-EF4E-45BA-8CE4-44445ADE48CB}"/>
                </a:ext>
              </a:extLst>
            </p:cNvPr>
            <p:cNvSpPr/>
            <p:nvPr/>
          </p:nvSpPr>
          <p:spPr bwMode="gray">
            <a:xfrm>
              <a:off x="2492375" y="4225925"/>
              <a:ext cx="317500" cy="277813"/>
            </a:xfrm>
            <a:custGeom>
              <a:gdLst>
                <a:gd name="T0" fmla="*/ 171 w 172"/>
                <a:gd name="T1" fmla="*/ 50 h 148"/>
                <a:gd name="T2" fmla="*/ 162 w 172"/>
                <a:gd name="T3" fmla="*/ 59 h 148"/>
                <a:gd name="T4" fmla="*/ 162 w 172"/>
                <a:gd name="T5" fmla="*/ 65 h 148"/>
                <a:gd name="T6" fmla="*/ 155 w 172"/>
                <a:gd name="T7" fmla="*/ 65 h 148"/>
                <a:gd name="T8" fmla="*/ 155 w 172"/>
                <a:gd name="T9" fmla="*/ 83 h 148"/>
                <a:gd name="T10" fmla="*/ 162 w 172"/>
                <a:gd name="T11" fmla="*/ 90 h 148"/>
                <a:gd name="T12" fmla="*/ 155 w 172"/>
                <a:gd name="T13" fmla="*/ 99 h 148"/>
                <a:gd name="T14" fmla="*/ 131 w 172"/>
                <a:gd name="T15" fmla="*/ 106 h 148"/>
                <a:gd name="T16" fmla="*/ 106 w 172"/>
                <a:gd name="T17" fmla="*/ 99 h 148"/>
                <a:gd name="T18" fmla="*/ 115 w 172"/>
                <a:gd name="T19" fmla="*/ 106 h 148"/>
                <a:gd name="T20" fmla="*/ 115 w 172"/>
                <a:gd name="T21" fmla="*/ 124 h 148"/>
                <a:gd name="T22" fmla="*/ 122 w 172"/>
                <a:gd name="T23" fmla="*/ 130 h 148"/>
                <a:gd name="T24" fmla="*/ 99 w 172"/>
                <a:gd name="T25" fmla="*/ 147 h 148"/>
                <a:gd name="T26" fmla="*/ 90 w 172"/>
                <a:gd name="T27" fmla="*/ 147 h 148"/>
                <a:gd name="T28" fmla="*/ 82 w 172"/>
                <a:gd name="T29" fmla="*/ 139 h 148"/>
                <a:gd name="T30" fmla="*/ 74 w 172"/>
                <a:gd name="T31" fmla="*/ 130 h 148"/>
                <a:gd name="T32" fmla="*/ 74 w 172"/>
                <a:gd name="T33" fmla="*/ 115 h 148"/>
                <a:gd name="T34" fmla="*/ 65 w 172"/>
                <a:gd name="T35" fmla="*/ 99 h 148"/>
                <a:gd name="T36" fmla="*/ 74 w 172"/>
                <a:gd name="T37" fmla="*/ 74 h 148"/>
                <a:gd name="T38" fmla="*/ 50 w 172"/>
                <a:gd name="T39" fmla="*/ 74 h 148"/>
                <a:gd name="T40" fmla="*/ 40 w 172"/>
                <a:gd name="T41" fmla="*/ 65 h 148"/>
                <a:gd name="T42" fmla="*/ 16 w 172"/>
                <a:gd name="T43" fmla="*/ 65 h 148"/>
                <a:gd name="T44" fmla="*/ 9 w 172"/>
                <a:gd name="T45" fmla="*/ 59 h 148"/>
                <a:gd name="T46" fmla="*/ 9 w 172"/>
                <a:gd name="T47" fmla="*/ 50 h 148"/>
                <a:gd name="T48" fmla="*/ 0 w 172"/>
                <a:gd name="T49" fmla="*/ 34 h 148"/>
                <a:gd name="T50" fmla="*/ 9 w 172"/>
                <a:gd name="T51" fmla="*/ 18 h 148"/>
                <a:gd name="T52" fmla="*/ 16 w 172"/>
                <a:gd name="T53" fmla="*/ 10 h 148"/>
                <a:gd name="T54" fmla="*/ 25 w 172"/>
                <a:gd name="T55" fmla="*/ 18 h 148"/>
                <a:gd name="T56" fmla="*/ 16 w 172"/>
                <a:gd name="T57" fmla="*/ 25 h 148"/>
                <a:gd name="T58" fmla="*/ 16 w 172"/>
                <a:gd name="T59" fmla="*/ 41 h 148"/>
                <a:gd name="T60" fmla="*/ 25 w 172"/>
                <a:gd name="T61" fmla="*/ 34 h 148"/>
                <a:gd name="T62" fmla="*/ 25 w 172"/>
                <a:gd name="T63" fmla="*/ 18 h 148"/>
                <a:gd name="T64" fmla="*/ 40 w 172"/>
                <a:gd name="T65" fmla="*/ 10 h 148"/>
                <a:gd name="T66" fmla="*/ 40 w 172"/>
                <a:gd name="T67" fmla="*/ 0 h 148"/>
                <a:gd name="T68" fmla="*/ 40 w 172"/>
                <a:gd name="T69" fmla="*/ 10 h 148"/>
                <a:gd name="T70" fmla="*/ 65 w 172"/>
                <a:gd name="T71" fmla="*/ 10 h 148"/>
                <a:gd name="T72" fmla="*/ 65 w 172"/>
                <a:gd name="T73" fmla="*/ 18 h 148"/>
                <a:gd name="T74" fmla="*/ 90 w 172"/>
                <a:gd name="T75" fmla="*/ 18 h 148"/>
                <a:gd name="T76" fmla="*/ 106 w 172"/>
                <a:gd name="T77" fmla="*/ 25 h 148"/>
                <a:gd name="T78" fmla="*/ 122 w 172"/>
                <a:gd name="T79" fmla="*/ 18 h 148"/>
                <a:gd name="T80" fmla="*/ 139 w 172"/>
                <a:gd name="T81" fmla="*/ 18 h 148"/>
                <a:gd name="T82" fmla="*/ 131 w 172"/>
                <a:gd name="T83" fmla="*/ 18 h 148"/>
                <a:gd name="T84" fmla="*/ 139 w 172"/>
                <a:gd name="T85" fmla="*/ 25 h 148"/>
                <a:gd name="T86" fmla="*/ 155 w 172"/>
                <a:gd name="T87" fmla="*/ 34 h 148"/>
                <a:gd name="T88" fmla="*/ 155 w 172"/>
                <a:gd name="T89" fmla="*/ 50 h 148"/>
                <a:gd name="T90" fmla="*/ 162 w 172"/>
                <a:gd name="T91" fmla="*/ 41 h 148"/>
                <a:gd name="T92" fmla="*/ 171 w 172"/>
                <a:gd name="T93" fmla="*/ 50 h 14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148">
                  <a:moveTo>
                    <a:pt x="171" y="50"/>
                  </a:moveTo>
                  <a:lnTo>
                    <a:pt x="162" y="59"/>
                  </a:lnTo>
                  <a:lnTo>
                    <a:pt x="162" y="65"/>
                  </a:lnTo>
                  <a:lnTo>
                    <a:pt x="155" y="65"/>
                  </a:lnTo>
                  <a:lnTo>
                    <a:pt x="155" y="83"/>
                  </a:lnTo>
                  <a:lnTo>
                    <a:pt x="162" y="90"/>
                  </a:lnTo>
                  <a:lnTo>
                    <a:pt x="155" y="99"/>
                  </a:lnTo>
                  <a:lnTo>
                    <a:pt x="131" y="106"/>
                  </a:lnTo>
                  <a:lnTo>
                    <a:pt x="106" y="99"/>
                  </a:lnTo>
                  <a:lnTo>
                    <a:pt x="115" y="106"/>
                  </a:lnTo>
                  <a:lnTo>
                    <a:pt x="115" y="124"/>
                  </a:lnTo>
                  <a:lnTo>
                    <a:pt x="122" y="130"/>
                  </a:lnTo>
                  <a:lnTo>
                    <a:pt x="99" y="147"/>
                  </a:lnTo>
                  <a:lnTo>
                    <a:pt x="90" y="147"/>
                  </a:lnTo>
                  <a:lnTo>
                    <a:pt x="82" y="139"/>
                  </a:lnTo>
                  <a:lnTo>
                    <a:pt x="74" y="130"/>
                  </a:lnTo>
                  <a:lnTo>
                    <a:pt x="74" y="115"/>
                  </a:lnTo>
                  <a:lnTo>
                    <a:pt x="65" y="99"/>
                  </a:lnTo>
                  <a:lnTo>
                    <a:pt x="74" y="74"/>
                  </a:lnTo>
                  <a:lnTo>
                    <a:pt x="50" y="74"/>
                  </a:lnTo>
                  <a:lnTo>
                    <a:pt x="40" y="65"/>
                  </a:lnTo>
                  <a:lnTo>
                    <a:pt x="16" y="65"/>
                  </a:lnTo>
                  <a:lnTo>
                    <a:pt x="9" y="59"/>
                  </a:lnTo>
                  <a:lnTo>
                    <a:pt x="9" y="50"/>
                  </a:lnTo>
                  <a:lnTo>
                    <a:pt x="0" y="34"/>
                  </a:lnTo>
                  <a:lnTo>
                    <a:pt x="9" y="18"/>
                  </a:lnTo>
                  <a:lnTo>
                    <a:pt x="16" y="10"/>
                  </a:lnTo>
                  <a:lnTo>
                    <a:pt x="25" y="18"/>
                  </a:lnTo>
                  <a:lnTo>
                    <a:pt x="16" y="25"/>
                  </a:lnTo>
                  <a:lnTo>
                    <a:pt x="16" y="41"/>
                  </a:lnTo>
                  <a:lnTo>
                    <a:pt x="25" y="34"/>
                  </a:lnTo>
                  <a:lnTo>
                    <a:pt x="25" y="18"/>
                  </a:lnTo>
                  <a:lnTo>
                    <a:pt x="40" y="10"/>
                  </a:lnTo>
                  <a:lnTo>
                    <a:pt x="40" y="0"/>
                  </a:lnTo>
                  <a:lnTo>
                    <a:pt x="40" y="10"/>
                  </a:lnTo>
                  <a:lnTo>
                    <a:pt x="65" y="10"/>
                  </a:lnTo>
                  <a:lnTo>
                    <a:pt x="65" y="18"/>
                  </a:lnTo>
                  <a:lnTo>
                    <a:pt x="90" y="18"/>
                  </a:lnTo>
                  <a:lnTo>
                    <a:pt x="106" y="25"/>
                  </a:lnTo>
                  <a:lnTo>
                    <a:pt x="122" y="18"/>
                  </a:lnTo>
                  <a:lnTo>
                    <a:pt x="139" y="18"/>
                  </a:lnTo>
                  <a:lnTo>
                    <a:pt x="131" y="18"/>
                  </a:lnTo>
                  <a:lnTo>
                    <a:pt x="139" y="25"/>
                  </a:lnTo>
                  <a:lnTo>
                    <a:pt x="155" y="34"/>
                  </a:lnTo>
                  <a:lnTo>
                    <a:pt x="155" y="50"/>
                  </a:lnTo>
                  <a:lnTo>
                    <a:pt x="162" y="41"/>
                  </a:lnTo>
                  <a:lnTo>
                    <a:pt x="171" y="5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34" name="Freeform 105">
              <a:extLst>
                <a:ext uri="{FF2B5EF4-FFF2-40B4-BE49-F238E27FC236}">
                  <a16:creationId xmlns:a16="http://schemas.microsoft.com/office/drawing/2014/main" id="{E1BE3B40-E7AD-4F47-A1FF-6FE10E7AB3DD}"/>
                </a:ext>
              </a:extLst>
            </p:cNvPr>
            <p:cNvSpPr/>
            <p:nvPr/>
          </p:nvSpPr>
          <p:spPr bwMode="gray">
            <a:xfrm>
              <a:off x="4776788" y="2878138"/>
              <a:ext cx="227012" cy="201612"/>
            </a:xfrm>
            <a:custGeom>
              <a:gdLst>
                <a:gd name="T0" fmla="*/ 112 w 123"/>
                <a:gd name="T1" fmla="*/ 88 h 107"/>
                <a:gd name="T2" fmla="*/ 106 w 123"/>
                <a:gd name="T3" fmla="*/ 72 h 107"/>
                <a:gd name="T4" fmla="*/ 106 w 123"/>
                <a:gd name="T5" fmla="*/ 65 h 107"/>
                <a:gd name="T6" fmla="*/ 112 w 123"/>
                <a:gd name="T7" fmla="*/ 72 h 107"/>
                <a:gd name="T8" fmla="*/ 122 w 123"/>
                <a:gd name="T9" fmla="*/ 57 h 107"/>
                <a:gd name="T10" fmla="*/ 112 w 123"/>
                <a:gd name="T11" fmla="*/ 57 h 107"/>
                <a:gd name="T12" fmla="*/ 97 w 123"/>
                <a:gd name="T13" fmla="*/ 32 h 107"/>
                <a:gd name="T14" fmla="*/ 97 w 123"/>
                <a:gd name="T15" fmla="*/ 16 h 107"/>
                <a:gd name="T16" fmla="*/ 90 w 123"/>
                <a:gd name="T17" fmla="*/ 7 h 107"/>
                <a:gd name="T18" fmla="*/ 65 w 123"/>
                <a:gd name="T19" fmla="*/ 0 h 107"/>
                <a:gd name="T20" fmla="*/ 49 w 123"/>
                <a:gd name="T21" fmla="*/ 16 h 107"/>
                <a:gd name="T22" fmla="*/ 49 w 123"/>
                <a:gd name="T23" fmla="*/ 25 h 107"/>
                <a:gd name="T24" fmla="*/ 32 w 123"/>
                <a:gd name="T25" fmla="*/ 32 h 107"/>
                <a:gd name="T26" fmla="*/ 32 w 123"/>
                <a:gd name="T27" fmla="*/ 47 h 107"/>
                <a:gd name="T28" fmla="*/ 25 w 123"/>
                <a:gd name="T29" fmla="*/ 47 h 107"/>
                <a:gd name="T30" fmla="*/ 7 w 123"/>
                <a:gd name="T31" fmla="*/ 57 h 107"/>
                <a:gd name="T32" fmla="*/ 0 w 123"/>
                <a:gd name="T33" fmla="*/ 57 h 107"/>
                <a:gd name="T34" fmla="*/ 7 w 123"/>
                <a:gd name="T35" fmla="*/ 72 h 107"/>
                <a:gd name="T36" fmla="*/ 0 w 123"/>
                <a:gd name="T37" fmla="*/ 88 h 107"/>
                <a:gd name="T38" fmla="*/ 0 w 123"/>
                <a:gd name="T39" fmla="*/ 106 h 107"/>
                <a:gd name="T40" fmla="*/ 15 w 123"/>
                <a:gd name="T41" fmla="*/ 97 h 107"/>
                <a:gd name="T42" fmla="*/ 32 w 123"/>
                <a:gd name="T43" fmla="*/ 97 h 107"/>
                <a:gd name="T44" fmla="*/ 57 w 123"/>
                <a:gd name="T45" fmla="*/ 106 h 107"/>
                <a:gd name="T46" fmla="*/ 65 w 123"/>
                <a:gd name="T47" fmla="*/ 106 h 107"/>
                <a:gd name="T48" fmla="*/ 72 w 123"/>
                <a:gd name="T49" fmla="*/ 106 h 107"/>
                <a:gd name="T50" fmla="*/ 81 w 123"/>
                <a:gd name="T51" fmla="*/ 106 h 107"/>
                <a:gd name="T52" fmla="*/ 97 w 123"/>
                <a:gd name="T53" fmla="*/ 106 h 107"/>
                <a:gd name="T54" fmla="*/ 106 w 123"/>
                <a:gd name="T55" fmla="*/ 88 h 107"/>
                <a:gd name="T56" fmla="*/ 112 w 123"/>
                <a:gd name="T57" fmla="*/ 88 h 10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07">
                  <a:moveTo>
                    <a:pt x="112" y="88"/>
                  </a:moveTo>
                  <a:lnTo>
                    <a:pt x="106" y="72"/>
                  </a:lnTo>
                  <a:lnTo>
                    <a:pt x="106" y="65"/>
                  </a:lnTo>
                  <a:lnTo>
                    <a:pt x="112" y="72"/>
                  </a:lnTo>
                  <a:lnTo>
                    <a:pt x="122" y="57"/>
                  </a:lnTo>
                  <a:lnTo>
                    <a:pt x="112" y="57"/>
                  </a:lnTo>
                  <a:lnTo>
                    <a:pt x="97" y="32"/>
                  </a:lnTo>
                  <a:lnTo>
                    <a:pt x="97" y="16"/>
                  </a:lnTo>
                  <a:lnTo>
                    <a:pt x="90" y="7"/>
                  </a:lnTo>
                  <a:lnTo>
                    <a:pt x="65" y="0"/>
                  </a:lnTo>
                  <a:lnTo>
                    <a:pt x="49" y="16"/>
                  </a:lnTo>
                  <a:lnTo>
                    <a:pt x="49" y="25"/>
                  </a:lnTo>
                  <a:lnTo>
                    <a:pt x="32" y="32"/>
                  </a:lnTo>
                  <a:lnTo>
                    <a:pt x="32" y="47"/>
                  </a:lnTo>
                  <a:lnTo>
                    <a:pt x="25" y="47"/>
                  </a:lnTo>
                  <a:lnTo>
                    <a:pt x="7" y="57"/>
                  </a:lnTo>
                  <a:lnTo>
                    <a:pt x="0" y="57"/>
                  </a:lnTo>
                  <a:lnTo>
                    <a:pt x="7" y="72"/>
                  </a:lnTo>
                  <a:lnTo>
                    <a:pt x="0" y="88"/>
                  </a:lnTo>
                  <a:lnTo>
                    <a:pt x="0" y="106"/>
                  </a:lnTo>
                  <a:lnTo>
                    <a:pt x="15" y="97"/>
                  </a:lnTo>
                  <a:lnTo>
                    <a:pt x="32" y="97"/>
                  </a:lnTo>
                  <a:lnTo>
                    <a:pt x="57" y="106"/>
                  </a:lnTo>
                  <a:lnTo>
                    <a:pt x="65" y="106"/>
                  </a:lnTo>
                  <a:lnTo>
                    <a:pt x="72" y="106"/>
                  </a:lnTo>
                  <a:lnTo>
                    <a:pt x="81" y="106"/>
                  </a:lnTo>
                  <a:lnTo>
                    <a:pt x="97" y="106"/>
                  </a:lnTo>
                  <a:lnTo>
                    <a:pt x="106" y="88"/>
                  </a:lnTo>
                  <a:lnTo>
                    <a:pt x="112" y="8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35" name="Freeform 106">
              <a:extLst>
                <a:ext uri="{FF2B5EF4-FFF2-40B4-BE49-F238E27FC236}">
                  <a16:creationId xmlns:a16="http://schemas.microsoft.com/office/drawing/2014/main" id="{D8B494A7-C564-4B67-9CCB-F9AC807ED5E8}"/>
                </a:ext>
              </a:extLst>
            </p:cNvPr>
            <p:cNvSpPr/>
            <p:nvPr/>
          </p:nvSpPr>
          <p:spPr bwMode="gray">
            <a:xfrm>
              <a:off x="4748213" y="3046413"/>
              <a:ext cx="433387" cy="288925"/>
            </a:xfrm>
            <a:custGeom>
              <a:gdLst>
                <a:gd name="T0" fmla="*/ 97 w 235"/>
                <a:gd name="T1" fmla="*/ 139 h 155"/>
                <a:gd name="T2" fmla="*/ 81 w 235"/>
                <a:gd name="T3" fmla="*/ 139 h 155"/>
                <a:gd name="T4" fmla="*/ 81 w 235"/>
                <a:gd name="T5" fmla="*/ 130 h 155"/>
                <a:gd name="T6" fmla="*/ 88 w 235"/>
                <a:gd name="T7" fmla="*/ 114 h 155"/>
                <a:gd name="T8" fmla="*/ 106 w 235"/>
                <a:gd name="T9" fmla="*/ 114 h 155"/>
                <a:gd name="T10" fmla="*/ 106 w 235"/>
                <a:gd name="T11" fmla="*/ 106 h 155"/>
                <a:gd name="T12" fmla="*/ 97 w 235"/>
                <a:gd name="T13" fmla="*/ 90 h 155"/>
                <a:gd name="T14" fmla="*/ 97 w 235"/>
                <a:gd name="T15" fmla="*/ 81 h 155"/>
                <a:gd name="T16" fmla="*/ 73 w 235"/>
                <a:gd name="T17" fmla="*/ 74 h 155"/>
                <a:gd name="T18" fmla="*/ 56 w 235"/>
                <a:gd name="T19" fmla="*/ 81 h 155"/>
                <a:gd name="T20" fmla="*/ 41 w 235"/>
                <a:gd name="T21" fmla="*/ 90 h 155"/>
                <a:gd name="T22" fmla="*/ 31 w 235"/>
                <a:gd name="T23" fmla="*/ 90 h 155"/>
                <a:gd name="T24" fmla="*/ 7 w 235"/>
                <a:gd name="T25" fmla="*/ 90 h 155"/>
                <a:gd name="T26" fmla="*/ 0 w 235"/>
                <a:gd name="T27" fmla="*/ 81 h 155"/>
                <a:gd name="T28" fmla="*/ 7 w 235"/>
                <a:gd name="T29" fmla="*/ 66 h 155"/>
                <a:gd name="T30" fmla="*/ 16 w 235"/>
                <a:gd name="T31" fmla="*/ 49 h 155"/>
                <a:gd name="T32" fmla="*/ 23 w 235"/>
                <a:gd name="T33" fmla="*/ 41 h 155"/>
                <a:gd name="T34" fmla="*/ 16 w 235"/>
                <a:gd name="T35" fmla="*/ 18 h 155"/>
                <a:gd name="T36" fmla="*/ 31 w 235"/>
                <a:gd name="T37" fmla="*/ 9 h 155"/>
                <a:gd name="T38" fmla="*/ 48 w 235"/>
                <a:gd name="T39" fmla="*/ 9 h 155"/>
                <a:gd name="T40" fmla="*/ 73 w 235"/>
                <a:gd name="T41" fmla="*/ 18 h 155"/>
                <a:gd name="T42" fmla="*/ 81 w 235"/>
                <a:gd name="T43" fmla="*/ 18 h 155"/>
                <a:gd name="T44" fmla="*/ 88 w 235"/>
                <a:gd name="T45" fmla="*/ 18 h 155"/>
                <a:gd name="T46" fmla="*/ 97 w 235"/>
                <a:gd name="T47" fmla="*/ 18 h 155"/>
                <a:gd name="T48" fmla="*/ 113 w 235"/>
                <a:gd name="T49" fmla="*/ 18 h 155"/>
                <a:gd name="T50" fmla="*/ 122 w 235"/>
                <a:gd name="T51" fmla="*/ 0 h 155"/>
                <a:gd name="T52" fmla="*/ 128 w 235"/>
                <a:gd name="T53" fmla="*/ 0 h 155"/>
                <a:gd name="T54" fmla="*/ 153 w 235"/>
                <a:gd name="T55" fmla="*/ 0 h 155"/>
                <a:gd name="T56" fmla="*/ 162 w 235"/>
                <a:gd name="T57" fmla="*/ 9 h 155"/>
                <a:gd name="T58" fmla="*/ 153 w 235"/>
                <a:gd name="T59" fmla="*/ 9 h 155"/>
                <a:gd name="T60" fmla="*/ 162 w 235"/>
                <a:gd name="T61" fmla="*/ 18 h 155"/>
                <a:gd name="T62" fmla="*/ 170 w 235"/>
                <a:gd name="T63" fmla="*/ 18 h 155"/>
                <a:gd name="T64" fmla="*/ 178 w 235"/>
                <a:gd name="T65" fmla="*/ 33 h 155"/>
                <a:gd name="T66" fmla="*/ 187 w 235"/>
                <a:gd name="T67" fmla="*/ 41 h 155"/>
                <a:gd name="T68" fmla="*/ 193 w 235"/>
                <a:gd name="T69" fmla="*/ 33 h 155"/>
                <a:gd name="T70" fmla="*/ 235 w 235"/>
                <a:gd name="T71" fmla="*/ 58 h 155"/>
                <a:gd name="T72" fmla="*/ 227 w 235"/>
                <a:gd name="T73" fmla="*/ 90 h 155"/>
                <a:gd name="T74" fmla="*/ 218 w 235"/>
                <a:gd name="T75" fmla="*/ 81 h 155"/>
                <a:gd name="T76" fmla="*/ 212 w 235"/>
                <a:gd name="T77" fmla="*/ 90 h 155"/>
                <a:gd name="T78" fmla="*/ 212 w 235"/>
                <a:gd name="T79" fmla="*/ 106 h 155"/>
                <a:gd name="T80" fmla="*/ 203 w 235"/>
                <a:gd name="T81" fmla="*/ 106 h 155"/>
                <a:gd name="T82" fmla="*/ 162 w 235"/>
                <a:gd name="T83" fmla="*/ 130 h 155"/>
                <a:gd name="T84" fmla="*/ 178 w 235"/>
                <a:gd name="T85" fmla="*/ 139 h 155"/>
                <a:gd name="T86" fmla="*/ 178 w 235"/>
                <a:gd name="T87" fmla="*/ 139 h 155"/>
                <a:gd name="T88" fmla="*/ 153 w 235"/>
                <a:gd name="T89" fmla="*/ 155 h 155"/>
                <a:gd name="T90" fmla="*/ 146 w 235"/>
                <a:gd name="T91" fmla="*/ 155 h 155"/>
                <a:gd name="T92" fmla="*/ 146 w 235"/>
                <a:gd name="T93" fmla="*/ 146 h 155"/>
                <a:gd name="T94" fmla="*/ 138 w 235"/>
                <a:gd name="T95" fmla="*/ 139 h 155"/>
                <a:gd name="T96" fmla="*/ 153 w 235"/>
                <a:gd name="T97" fmla="*/ 130 h 155"/>
                <a:gd name="T98" fmla="*/ 128 w 235"/>
                <a:gd name="T99" fmla="*/ 121 h 155"/>
                <a:gd name="T100" fmla="*/ 128 w 235"/>
                <a:gd name="T101" fmla="*/ 114 h 155"/>
                <a:gd name="T102" fmla="*/ 113 w 235"/>
                <a:gd name="T103" fmla="*/ 114 h 155"/>
                <a:gd name="T104" fmla="*/ 106 w 235"/>
                <a:gd name="T105" fmla="*/ 130 h 155"/>
                <a:gd name="T106" fmla="*/ 97 w 235"/>
                <a:gd name="T107" fmla="*/ 130 h 155"/>
                <a:gd name="T108" fmla="*/ 97 w 235"/>
                <a:gd name="T109" fmla="*/ 139 h 15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 h="155">
                  <a:moveTo>
                    <a:pt x="97" y="139"/>
                  </a:moveTo>
                  <a:lnTo>
                    <a:pt x="81" y="139"/>
                  </a:lnTo>
                  <a:lnTo>
                    <a:pt x="81" y="130"/>
                  </a:lnTo>
                  <a:lnTo>
                    <a:pt x="88" y="114"/>
                  </a:lnTo>
                  <a:lnTo>
                    <a:pt x="106" y="114"/>
                  </a:lnTo>
                  <a:lnTo>
                    <a:pt x="106" y="106"/>
                  </a:lnTo>
                  <a:lnTo>
                    <a:pt x="97" y="90"/>
                  </a:lnTo>
                  <a:lnTo>
                    <a:pt x="97" y="81"/>
                  </a:lnTo>
                  <a:lnTo>
                    <a:pt x="73" y="74"/>
                  </a:lnTo>
                  <a:lnTo>
                    <a:pt x="56" y="81"/>
                  </a:lnTo>
                  <a:lnTo>
                    <a:pt x="41" y="90"/>
                  </a:lnTo>
                  <a:lnTo>
                    <a:pt x="31" y="90"/>
                  </a:lnTo>
                  <a:lnTo>
                    <a:pt x="7" y="90"/>
                  </a:lnTo>
                  <a:lnTo>
                    <a:pt x="0" y="81"/>
                  </a:lnTo>
                  <a:lnTo>
                    <a:pt x="7" y="66"/>
                  </a:lnTo>
                  <a:lnTo>
                    <a:pt x="16" y="49"/>
                  </a:lnTo>
                  <a:lnTo>
                    <a:pt x="23" y="41"/>
                  </a:lnTo>
                  <a:lnTo>
                    <a:pt x="16" y="18"/>
                  </a:lnTo>
                  <a:lnTo>
                    <a:pt x="31" y="9"/>
                  </a:lnTo>
                  <a:lnTo>
                    <a:pt x="48" y="9"/>
                  </a:lnTo>
                  <a:lnTo>
                    <a:pt x="73" y="18"/>
                  </a:lnTo>
                  <a:lnTo>
                    <a:pt x="81" y="18"/>
                  </a:lnTo>
                  <a:lnTo>
                    <a:pt x="88" y="18"/>
                  </a:lnTo>
                  <a:lnTo>
                    <a:pt x="97" y="18"/>
                  </a:lnTo>
                  <a:lnTo>
                    <a:pt x="113" y="18"/>
                  </a:lnTo>
                  <a:lnTo>
                    <a:pt x="122" y="0"/>
                  </a:lnTo>
                  <a:lnTo>
                    <a:pt x="128" y="0"/>
                  </a:lnTo>
                  <a:lnTo>
                    <a:pt x="153" y="0"/>
                  </a:lnTo>
                  <a:lnTo>
                    <a:pt x="162" y="9"/>
                  </a:lnTo>
                  <a:lnTo>
                    <a:pt x="153" y="9"/>
                  </a:lnTo>
                  <a:lnTo>
                    <a:pt x="162" y="18"/>
                  </a:lnTo>
                  <a:lnTo>
                    <a:pt x="170" y="18"/>
                  </a:lnTo>
                  <a:lnTo>
                    <a:pt x="178" y="33"/>
                  </a:lnTo>
                  <a:lnTo>
                    <a:pt x="187" y="41"/>
                  </a:lnTo>
                  <a:lnTo>
                    <a:pt x="193" y="33"/>
                  </a:lnTo>
                  <a:lnTo>
                    <a:pt x="235" y="58"/>
                  </a:lnTo>
                  <a:lnTo>
                    <a:pt x="227" y="90"/>
                  </a:lnTo>
                  <a:lnTo>
                    <a:pt x="218" y="81"/>
                  </a:lnTo>
                  <a:lnTo>
                    <a:pt x="212" y="90"/>
                  </a:lnTo>
                  <a:lnTo>
                    <a:pt x="212" y="106"/>
                  </a:lnTo>
                  <a:lnTo>
                    <a:pt x="203" y="106"/>
                  </a:lnTo>
                  <a:lnTo>
                    <a:pt x="162" y="130"/>
                  </a:lnTo>
                  <a:lnTo>
                    <a:pt x="178" y="139"/>
                  </a:lnTo>
                  <a:lnTo>
                    <a:pt x="178" y="139"/>
                  </a:lnTo>
                  <a:lnTo>
                    <a:pt x="153" y="155"/>
                  </a:lnTo>
                  <a:lnTo>
                    <a:pt x="146" y="155"/>
                  </a:lnTo>
                  <a:lnTo>
                    <a:pt x="146" y="146"/>
                  </a:lnTo>
                  <a:lnTo>
                    <a:pt x="138" y="139"/>
                  </a:lnTo>
                  <a:lnTo>
                    <a:pt x="153" y="130"/>
                  </a:lnTo>
                  <a:lnTo>
                    <a:pt x="128" y="121"/>
                  </a:lnTo>
                  <a:lnTo>
                    <a:pt x="128" y="114"/>
                  </a:lnTo>
                  <a:lnTo>
                    <a:pt x="113" y="114"/>
                  </a:lnTo>
                  <a:lnTo>
                    <a:pt x="106" y="130"/>
                  </a:lnTo>
                  <a:lnTo>
                    <a:pt x="97" y="130"/>
                  </a:lnTo>
                  <a:lnTo>
                    <a:pt x="97" y="13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36" name="Freeform 107">
              <a:extLst>
                <a:ext uri="{FF2B5EF4-FFF2-40B4-BE49-F238E27FC236}">
                  <a16:creationId xmlns:a16="http://schemas.microsoft.com/office/drawing/2014/main" id="{B90AAC23-F299-453B-B78C-1F7A25CCAD65}"/>
                </a:ext>
              </a:extLst>
            </p:cNvPr>
            <p:cNvSpPr/>
            <p:nvPr/>
          </p:nvSpPr>
          <p:spPr bwMode="gray">
            <a:xfrm>
              <a:off x="4730750" y="2806700"/>
              <a:ext cx="171450" cy="106363"/>
            </a:xfrm>
            <a:custGeom>
              <a:gdLst>
                <a:gd name="T0" fmla="*/ 40 w 91"/>
                <a:gd name="T1" fmla="*/ 0 h 57"/>
                <a:gd name="T2" fmla="*/ 40 w 91"/>
                <a:gd name="T3" fmla="*/ 23 h 57"/>
                <a:gd name="T4" fmla="*/ 25 w 91"/>
                <a:gd name="T5" fmla="*/ 23 h 57"/>
                <a:gd name="T6" fmla="*/ 16 w 91"/>
                <a:gd name="T7" fmla="*/ 7 h 57"/>
                <a:gd name="T8" fmla="*/ 9 w 91"/>
                <a:gd name="T9" fmla="*/ 15 h 57"/>
                <a:gd name="T10" fmla="*/ 0 w 91"/>
                <a:gd name="T11" fmla="*/ 32 h 57"/>
                <a:gd name="T12" fmla="*/ 0 w 91"/>
                <a:gd name="T13" fmla="*/ 47 h 57"/>
                <a:gd name="T14" fmla="*/ 9 w 91"/>
                <a:gd name="T15" fmla="*/ 40 h 57"/>
                <a:gd name="T16" fmla="*/ 50 w 91"/>
                <a:gd name="T17" fmla="*/ 40 h 57"/>
                <a:gd name="T18" fmla="*/ 74 w 91"/>
                <a:gd name="T19" fmla="*/ 56 h 57"/>
                <a:gd name="T20" fmla="*/ 90 w 91"/>
                <a:gd name="T21" fmla="*/ 40 h 57"/>
                <a:gd name="T22" fmla="*/ 82 w 91"/>
                <a:gd name="T23" fmla="*/ 23 h 57"/>
                <a:gd name="T24" fmla="*/ 82 w 91"/>
                <a:gd name="T25" fmla="*/ 7 h 57"/>
                <a:gd name="T26" fmla="*/ 65 w 91"/>
                <a:gd name="T27" fmla="*/ 7 h 57"/>
                <a:gd name="T28" fmla="*/ 50 w 91"/>
                <a:gd name="T29" fmla="*/ 0 h 57"/>
                <a:gd name="T30" fmla="*/ 40 w 91"/>
                <a:gd name="T31" fmla="*/ 0 h 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57">
                  <a:moveTo>
                    <a:pt x="40" y="0"/>
                  </a:moveTo>
                  <a:lnTo>
                    <a:pt x="40" y="23"/>
                  </a:lnTo>
                  <a:lnTo>
                    <a:pt x="25" y="23"/>
                  </a:lnTo>
                  <a:lnTo>
                    <a:pt x="16" y="7"/>
                  </a:lnTo>
                  <a:lnTo>
                    <a:pt x="9" y="15"/>
                  </a:lnTo>
                  <a:lnTo>
                    <a:pt x="0" y="32"/>
                  </a:lnTo>
                  <a:lnTo>
                    <a:pt x="0" y="47"/>
                  </a:lnTo>
                  <a:lnTo>
                    <a:pt x="9" y="40"/>
                  </a:lnTo>
                  <a:lnTo>
                    <a:pt x="50" y="40"/>
                  </a:lnTo>
                  <a:lnTo>
                    <a:pt x="74" y="56"/>
                  </a:lnTo>
                  <a:lnTo>
                    <a:pt x="90" y="40"/>
                  </a:lnTo>
                  <a:lnTo>
                    <a:pt x="82" y="23"/>
                  </a:lnTo>
                  <a:lnTo>
                    <a:pt x="82" y="7"/>
                  </a:lnTo>
                  <a:lnTo>
                    <a:pt x="65" y="7"/>
                  </a:lnTo>
                  <a:lnTo>
                    <a:pt x="50" y="0"/>
                  </a:lnTo>
                  <a:lnTo>
                    <a:pt x="4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37" name="Freeform 108">
              <a:extLst>
                <a:ext uri="{FF2B5EF4-FFF2-40B4-BE49-F238E27FC236}">
                  <a16:creationId xmlns:a16="http://schemas.microsoft.com/office/drawing/2014/main" id="{7E251AA2-78BE-4CAC-A4E1-49705B6C360F}"/>
                </a:ext>
              </a:extLst>
            </p:cNvPr>
            <p:cNvSpPr/>
            <p:nvPr/>
          </p:nvSpPr>
          <p:spPr bwMode="gray">
            <a:xfrm>
              <a:off x="4730750" y="2878138"/>
              <a:ext cx="138113" cy="109537"/>
            </a:xfrm>
            <a:custGeom>
              <a:gdLst>
                <a:gd name="T0" fmla="*/ 0 w 75"/>
                <a:gd name="T1" fmla="*/ 25 h 58"/>
                <a:gd name="T2" fmla="*/ 0 w 75"/>
                <a:gd name="T3" fmla="*/ 16 h 58"/>
                <a:gd name="T4" fmla="*/ 0 w 75"/>
                <a:gd name="T5" fmla="*/ 7 h 58"/>
                <a:gd name="T6" fmla="*/ 9 w 75"/>
                <a:gd name="T7" fmla="*/ 0 h 58"/>
                <a:gd name="T8" fmla="*/ 50 w 75"/>
                <a:gd name="T9" fmla="*/ 0 h 58"/>
                <a:gd name="T10" fmla="*/ 74 w 75"/>
                <a:gd name="T11" fmla="*/ 16 h 58"/>
                <a:gd name="T12" fmla="*/ 74 w 75"/>
                <a:gd name="T13" fmla="*/ 25 h 58"/>
                <a:gd name="T14" fmla="*/ 57 w 75"/>
                <a:gd name="T15" fmla="*/ 32 h 58"/>
                <a:gd name="T16" fmla="*/ 57 w 75"/>
                <a:gd name="T17" fmla="*/ 47 h 58"/>
                <a:gd name="T18" fmla="*/ 50 w 75"/>
                <a:gd name="T19" fmla="*/ 47 h 58"/>
                <a:gd name="T20" fmla="*/ 32 w 75"/>
                <a:gd name="T21" fmla="*/ 57 h 58"/>
                <a:gd name="T22" fmla="*/ 25 w 75"/>
                <a:gd name="T23" fmla="*/ 57 h 58"/>
                <a:gd name="T24" fmla="*/ 16 w 75"/>
                <a:gd name="T25" fmla="*/ 47 h 58"/>
                <a:gd name="T26" fmla="*/ 16 w 75"/>
                <a:gd name="T27" fmla="*/ 25 h 58"/>
                <a:gd name="T28" fmla="*/ 0 w 75"/>
                <a:gd name="T29" fmla="*/ 25 h 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57">
                  <a:moveTo>
                    <a:pt x="0" y="25"/>
                  </a:moveTo>
                  <a:lnTo>
                    <a:pt x="0" y="16"/>
                  </a:lnTo>
                  <a:lnTo>
                    <a:pt x="0" y="7"/>
                  </a:lnTo>
                  <a:lnTo>
                    <a:pt x="9" y="0"/>
                  </a:lnTo>
                  <a:lnTo>
                    <a:pt x="50" y="0"/>
                  </a:lnTo>
                  <a:lnTo>
                    <a:pt x="74" y="16"/>
                  </a:lnTo>
                  <a:lnTo>
                    <a:pt x="74" y="25"/>
                  </a:lnTo>
                  <a:lnTo>
                    <a:pt x="57" y="32"/>
                  </a:lnTo>
                  <a:lnTo>
                    <a:pt x="57" y="47"/>
                  </a:lnTo>
                  <a:lnTo>
                    <a:pt x="50" y="47"/>
                  </a:lnTo>
                  <a:lnTo>
                    <a:pt x="32" y="57"/>
                  </a:lnTo>
                  <a:lnTo>
                    <a:pt x="25" y="57"/>
                  </a:lnTo>
                  <a:lnTo>
                    <a:pt x="16" y="47"/>
                  </a:lnTo>
                  <a:lnTo>
                    <a:pt x="16" y="25"/>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38" name="Freeform 109">
              <a:extLst>
                <a:ext uri="{FF2B5EF4-FFF2-40B4-BE49-F238E27FC236}">
                  <a16:creationId xmlns:a16="http://schemas.microsoft.com/office/drawing/2014/main" id="{A3B922BE-8E7F-4981-BA5F-EB1B72086AC9}"/>
                </a:ext>
              </a:extLst>
            </p:cNvPr>
            <p:cNvSpPr/>
            <p:nvPr/>
          </p:nvSpPr>
          <p:spPr bwMode="gray">
            <a:xfrm>
              <a:off x="4791075" y="2741613"/>
              <a:ext cx="111125" cy="76200"/>
            </a:xfrm>
            <a:custGeom>
              <a:gdLst>
                <a:gd name="T0" fmla="*/ 8 w 59"/>
                <a:gd name="T1" fmla="*/ 34 h 42"/>
                <a:gd name="T2" fmla="*/ 0 w 59"/>
                <a:gd name="T3" fmla="*/ 24 h 42"/>
                <a:gd name="T4" fmla="*/ 0 w 59"/>
                <a:gd name="T5" fmla="*/ 9 h 42"/>
                <a:gd name="T6" fmla="*/ 8 w 59"/>
                <a:gd name="T7" fmla="*/ 0 h 42"/>
                <a:gd name="T8" fmla="*/ 58 w 59"/>
                <a:gd name="T9" fmla="*/ 0 h 42"/>
                <a:gd name="T10" fmla="*/ 50 w 59"/>
                <a:gd name="T11" fmla="*/ 9 h 42"/>
                <a:gd name="T12" fmla="*/ 42 w 59"/>
                <a:gd name="T13" fmla="*/ 9 h 42"/>
                <a:gd name="T14" fmla="*/ 50 w 59"/>
                <a:gd name="T15" fmla="*/ 34 h 42"/>
                <a:gd name="T16" fmla="*/ 50 w 59"/>
                <a:gd name="T17" fmla="*/ 41 h 42"/>
                <a:gd name="T18" fmla="*/ 33 w 59"/>
                <a:gd name="T19" fmla="*/ 41 h 42"/>
                <a:gd name="T20" fmla="*/ 18 w 59"/>
                <a:gd name="T21" fmla="*/ 34 h 42"/>
                <a:gd name="T22" fmla="*/ 8 w 59"/>
                <a:gd name="T23" fmla="*/ 34 h 4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42">
                  <a:moveTo>
                    <a:pt x="8" y="34"/>
                  </a:moveTo>
                  <a:lnTo>
                    <a:pt x="0" y="24"/>
                  </a:lnTo>
                  <a:lnTo>
                    <a:pt x="0" y="9"/>
                  </a:lnTo>
                  <a:lnTo>
                    <a:pt x="8" y="0"/>
                  </a:lnTo>
                  <a:lnTo>
                    <a:pt x="58" y="0"/>
                  </a:lnTo>
                  <a:lnTo>
                    <a:pt x="50" y="9"/>
                  </a:lnTo>
                  <a:lnTo>
                    <a:pt x="42" y="9"/>
                  </a:lnTo>
                  <a:lnTo>
                    <a:pt x="50" y="34"/>
                  </a:lnTo>
                  <a:lnTo>
                    <a:pt x="50" y="41"/>
                  </a:lnTo>
                  <a:lnTo>
                    <a:pt x="33" y="41"/>
                  </a:lnTo>
                  <a:lnTo>
                    <a:pt x="18" y="34"/>
                  </a:lnTo>
                  <a:lnTo>
                    <a:pt x="8" y="3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39" name="Freeform 110">
              <a:extLst>
                <a:ext uri="{FF2B5EF4-FFF2-40B4-BE49-F238E27FC236}">
                  <a16:creationId xmlns:a16="http://schemas.microsoft.com/office/drawing/2014/main" id="{25E6CB2C-8277-42F8-B473-9DAEE4AE739F}"/>
                </a:ext>
              </a:extLst>
            </p:cNvPr>
            <p:cNvSpPr/>
            <p:nvPr/>
          </p:nvSpPr>
          <p:spPr bwMode="gray">
            <a:xfrm>
              <a:off x="4687888" y="2925763"/>
              <a:ext cx="74612" cy="42862"/>
            </a:xfrm>
            <a:custGeom>
              <a:gdLst>
                <a:gd name="T0" fmla="*/ 40 w 41"/>
                <a:gd name="T1" fmla="*/ 0 h 23"/>
                <a:gd name="T2" fmla="*/ 40 w 41"/>
                <a:gd name="T3" fmla="*/ 22 h 23"/>
                <a:gd name="T4" fmla="*/ 24 w 41"/>
                <a:gd name="T5" fmla="*/ 22 h 23"/>
                <a:gd name="T6" fmla="*/ 0 w 41"/>
                <a:gd name="T7" fmla="*/ 16 h 23"/>
                <a:gd name="T8" fmla="*/ 15 w 41"/>
                <a:gd name="T9" fmla="*/ 7 h 23"/>
                <a:gd name="T10" fmla="*/ 24 w 41"/>
                <a:gd name="T11" fmla="*/ 0 h 23"/>
                <a:gd name="T12" fmla="*/ 40 w 41"/>
                <a:gd name="T13" fmla="*/ 0 h 23"/>
              </a:gdLst>
              <a:cxnLst>
                <a:cxn ang="0">
                  <a:pos x="T0" y="T1"/>
                </a:cxn>
                <a:cxn ang="0">
                  <a:pos x="T2" y="T3"/>
                </a:cxn>
                <a:cxn ang="0">
                  <a:pos x="T4" y="T5"/>
                </a:cxn>
                <a:cxn ang="0">
                  <a:pos x="T6" y="T7"/>
                </a:cxn>
                <a:cxn ang="0">
                  <a:pos x="T8" y="T9"/>
                </a:cxn>
                <a:cxn ang="0">
                  <a:pos x="T10" y="T11"/>
                </a:cxn>
                <a:cxn ang="0">
                  <a:pos x="T12" y="T13"/>
                </a:cxn>
              </a:cxnLst>
              <a:rect l="0" t="0" r="r" b="b"/>
              <a:pathLst>
                <a:path w="41" h="23">
                  <a:moveTo>
                    <a:pt x="40" y="0"/>
                  </a:moveTo>
                  <a:lnTo>
                    <a:pt x="40" y="22"/>
                  </a:lnTo>
                  <a:lnTo>
                    <a:pt x="24" y="22"/>
                  </a:lnTo>
                  <a:lnTo>
                    <a:pt x="0" y="16"/>
                  </a:lnTo>
                  <a:lnTo>
                    <a:pt x="15" y="7"/>
                  </a:lnTo>
                  <a:lnTo>
                    <a:pt x="24" y="0"/>
                  </a:lnTo>
                  <a:lnTo>
                    <a:pt x="4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40" name="Freeform 111">
              <a:extLst>
                <a:ext uri="{FF2B5EF4-FFF2-40B4-BE49-F238E27FC236}">
                  <a16:creationId xmlns:a16="http://schemas.microsoft.com/office/drawing/2014/main" id="{4F410110-5604-4805-89E2-852A61013BE0}"/>
                </a:ext>
              </a:extLst>
            </p:cNvPr>
            <p:cNvSpPr/>
            <p:nvPr/>
          </p:nvSpPr>
          <p:spPr bwMode="gray">
            <a:xfrm>
              <a:off x="5170488" y="3363913"/>
              <a:ext cx="161925" cy="61912"/>
            </a:xfrm>
            <a:custGeom>
              <a:gdLst>
                <a:gd name="T0" fmla="*/ 25 w 89"/>
                <a:gd name="T1" fmla="*/ 32 h 33"/>
                <a:gd name="T2" fmla="*/ 25 w 89"/>
                <a:gd name="T3" fmla="*/ 24 h 33"/>
                <a:gd name="T4" fmla="*/ 25 w 89"/>
                <a:gd name="T5" fmla="*/ 15 h 33"/>
                <a:gd name="T6" fmla="*/ 0 w 89"/>
                <a:gd name="T7" fmla="*/ 0 h 33"/>
                <a:gd name="T8" fmla="*/ 40 w 89"/>
                <a:gd name="T9" fmla="*/ 0 h 33"/>
                <a:gd name="T10" fmla="*/ 57 w 89"/>
                <a:gd name="T11" fmla="*/ 9 h 33"/>
                <a:gd name="T12" fmla="*/ 72 w 89"/>
                <a:gd name="T13" fmla="*/ 9 h 33"/>
                <a:gd name="T14" fmla="*/ 88 w 89"/>
                <a:gd name="T15" fmla="*/ 24 h 33"/>
                <a:gd name="T16" fmla="*/ 81 w 89"/>
                <a:gd name="T17" fmla="*/ 24 h 33"/>
                <a:gd name="T18" fmla="*/ 88 w 89"/>
                <a:gd name="T19" fmla="*/ 32 h 33"/>
                <a:gd name="T20" fmla="*/ 72 w 89"/>
                <a:gd name="T21" fmla="*/ 32 h 33"/>
                <a:gd name="T22" fmla="*/ 65 w 89"/>
                <a:gd name="T23" fmla="*/ 32 h 33"/>
                <a:gd name="T24" fmla="*/ 48 w 89"/>
                <a:gd name="T25" fmla="*/ 32 h 33"/>
                <a:gd name="T26" fmla="*/ 25 w 89"/>
                <a:gd name="T27" fmla="*/ 32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33">
                  <a:moveTo>
                    <a:pt x="25" y="32"/>
                  </a:moveTo>
                  <a:lnTo>
                    <a:pt x="25" y="24"/>
                  </a:lnTo>
                  <a:lnTo>
                    <a:pt x="25" y="15"/>
                  </a:lnTo>
                  <a:lnTo>
                    <a:pt x="0" y="0"/>
                  </a:lnTo>
                  <a:lnTo>
                    <a:pt x="40" y="0"/>
                  </a:lnTo>
                  <a:lnTo>
                    <a:pt x="57" y="9"/>
                  </a:lnTo>
                  <a:lnTo>
                    <a:pt x="72" y="9"/>
                  </a:lnTo>
                  <a:lnTo>
                    <a:pt x="88" y="24"/>
                  </a:lnTo>
                  <a:lnTo>
                    <a:pt x="81" y="24"/>
                  </a:lnTo>
                  <a:lnTo>
                    <a:pt x="88" y="32"/>
                  </a:lnTo>
                  <a:lnTo>
                    <a:pt x="72" y="32"/>
                  </a:lnTo>
                  <a:lnTo>
                    <a:pt x="65" y="32"/>
                  </a:lnTo>
                  <a:lnTo>
                    <a:pt x="48" y="32"/>
                  </a:lnTo>
                  <a:lnTo>
                    <a:pt x="25"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41" name="Freeform 112">
              <a:extLst>
                <a:ext uri="{FF2B5EF4-FFF2-40B4-BE49-F238E27FC236}">
                  <a16:creationId xmlns:a16="http://schemas.microsoft.com/office/drawing/2014/main" id="{154EAC2C-B58A-44BA-AC69-073B4A1080C9}"/>
                </a:ext>
              </a:extLst>
            </p:cNvPr>
            <p:cNvSpPr/>
            <p:nvPr/>
          </p:nvSpPr>
          <p:spPr bwMode="gray">
            <a:xfrm>
              <a:off x="5259388" y="3424238"/>
              <a:ext cx="73025" cy="76200"/>
            </a:xfrm>
            <a:custGeom>
              <a:gdLst>
                <a:gd name="T0" fmla="*/ 40 w 41"/>
                <a:gd name="T1" fmla="*/ 40 h 41"/>
                <a:gd name="T2" fmla="*/ 40 w 41"/>
                <a:gd name="T3" fmla="*/ 33 h 41"/>
                <a:gd name="T4" fmla="*/ 33 w 41"/>
                <a:gd name="T5" fmla="*/ 24 h 41"/>
                <a:gd name="T6" fmla="*/ 33 w 41"/>
                <a:gd name="T7" fmla="*/ 17 h 41"/>
                <a:gd name="T8" fmla="*/ 17 w 41"/>
                <a:gd name="T9" fmla="*/ 0 h 41"/>
                <a:gd name="T10" fmla="*/ 0 w 41"/>
                <a:gd name="T11" fmla="*/ 0 h 41"/>
                <a:gd name="T12" fmla="*/ 9 w 41"/>
                <a:gd name="T13" fmla="*/ 24 h 41"/>
                <a:gd name="T14" fmla="*/ 17 w 41"/>
                <a:gd name="T15" fmla="*/ 24 h 41"/>
                <a:gd name="T16" fmla="*/ 33 w 41"/>
                <a:gd name="T17" fmla="*/ 33 h 41"/>
                <a:gd name="T18" fmla="*/ 33 w 41"/>
                <a:gd name="T19" fmla="*/ 40 h 41"/>
                <a:gd name="T20" fmla="*/ 40 w 41"/>
                <a:gd name="T21" fmla="*/ 40 h 4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40" y="40"/>
                  </a:moveTo>
                  <a:lnTo>
                    <a:pt x="40" y="33"/>
                  </a:lnTo>
                  <a:lnTo>
                    <a:pt x="33" y="24"/>
                  </a:lnTo>
                  <a:lnTo>
                    <a:pt x="33" y="17"/>
                  </a:lnTo>
                  <a:lnTo>
                    <a:pt x="17" y="0"/>
                  </a:lnTo>
                  <a:lnTo>
                    <a:pt x="0" y="0"/>
                  </a:lnTo>
                  <a:lnTo>
                    <a:pt x="9" y="24"/>
                  </a:lnTo>
                  <a:lnTo>
                    <a:pt x="17" y="24"/>
                  </a:lnTo>
                  <a:lnTo>
                    <a:pt x="33" y="33"/>
                  </a:lnTo>
                  <a:lnTo>
                    <a:pt x="33" y="40"/>
                  </a:lnTo>
                  <a:lnTo>
                    <a:pt x="40" y="4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42" name="Freeform 113">
              <a:extLst>
                <a:ext uri="{FF2B5EF4-FFF2-40B4-BE49-F238E27FC236}">
                  <a16:creationId xmlns:a16="http://schemas.microsoft.com/office/drawing/2014/main" id="{DC80ECAD-812E-45D7-AE70-F65621F2016F}"/>
                </a:ext>
              </a:extLst>
            </p:cNvPr>
            <p:cNvSpPr/>
            <p:nvPr/>
          </p:nvSpPr>
          <p:spPr bwMode="gray">
            <a:xfrm>
              <a:off x="5289550" y="3470275"/>
              <a:ext cx="31750" cy="30163"/>
            </a:xfrm>
            <a:custGeom>
              <a:gdLst>
                <a:gd name="T0" fmla="*/ 16 w 17"/>
                <a:gd name="T1" fmla="*/ 16 h 17"/>
                <a:gd name="T2" fmla="*/ 7 w 17"/>
                <a:gd name="T3" fmla="*/ 16 h 17"/>
                <a:gd name="T4" fmla="*/ 0 w 17"/>
                <a:gd name="T5" fmla="*/ 0 h 17"/>
                <a:gd name="T6" fmla="*/ 16 w 17"/>
                <a:gd name="T7" fmla="*/ 9 h 17"/>
                <a:gd name="T8" fmla="*/ 16 w 17"/>
                <a:gd name="T9" fmla="*/ 16 h 17"/>
              </a:gdLst>
              <a:cxnLst>
                <a:cxn ang="0">
                  <a:pos x="T0" y="T1"/>
                </a:cxn>
                <a:cxn ang="0">
                  <a:pos x="T2" y="T3"/>
                </a:cxn>
                <a:cxn ang="0">
                  <a:pos x="T4" y="T5"/>
                </a:cxn>
                <a:cxn ang="0">
                  <a:pos x="T6" y="T7"/>
                </a:cxn>
                <a:cxn ang="0">
                  <a:pos x="T8" y="T9"/>
                </a:cxn>
              </a:cxnLst>
              <a:rect l="0" t="0" r="r" b="b"/>
              <a:pathLst>
                <a:path w="17" h="17">
                  <a:moveTo>
                    <a:pt x="16" y="16"/>
                  </a:moveTo>
                  <a:lnTo>
                    <a:pt x="7" y="16"/>
                  </a:lnTo>
                  <a:lnTo>
                    <a:pt x="0" y="0"/>
                  </a:lnTo>
                  <a:lnTo>
                    <a:pt x="16" y="9"/>
                  </a:lnTo>
                  <a:lnTo>
                    <a:pt x="1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43" name="Freeform 114">
              <a:extLst>
                <a:ext uri="{FF2B5EF4-FFF2-40B4-BE49-F238E27FC236}">
                  <a16:creationId xmlns:a16="http://schemas.microsoft.com/office/drawing/2014/main" id="{701CCAB4-61B9-40E9-9257-5384F2642F86}"/>
                </a:ext>
              </a:extLst>
            </p:cNvPr>
            <p:cNvSpPr/>
            <p:nvPr/>
          </p:nvSpPr>
          <p:spPr bwMode="gray">
            <a:xfrm>
              <a:off x="5289550" y="3409950"/>
              <a:ext cx="133350" cy="107950"/>
            </a:xfrm>
            <a:custGeom>
              <a:gdLst>
                <a:gd name="T0" fmla="*/ 23 w 73"/>
                <a:gd name="T1" fmla="*/ 48 h 58"/>
                <a:gd name="T2" fmla="*/ 40 w 73"/>
                <a:gd name="T3" fmla="*/ 41 h 58"/>
                <a:gd name="T4" fmla="*/ 48 w 73"/>
                <a:gd name="T5" fmla="*/ 41 h 58"/>
                <a:gd name="T6" fmla="*/ 40 w 73"/>
                <a:gd name="T7" fmla="*/ 48 h 58"/>
                <a:gd name="T8" fmla="*/ 57 w 73"/>
                <a:gd name="T9" fmla="*/ 57 h 58"/>
                <a:gd name="T10" fmla="*/ 48 w 73"/>
                <a:gd name="T11" fmla="*/ 48 h 58"/>
                <a:gd name="T12" fmla="*/ 57 w 73"/>
                <a:gd name="T13" fmla="*/ 48 h 58"/>
                <a:gd name="T14" fmla="*/ 57 w 73"/>
                <a:gd name="T15" fmla="*/ 32 h 58"/>
                <a:gd name="T16" fmla="*/ 72 w 73"/>
                <a:gd name="T17" fmla="*/ 25 h 58"/>
                <a:gd name="T18" fmla="*/ 57 w 73"/>
                <a:gd name="T19" fmla="*/ 16 h 58"/>
                <a:gd name="T20" fmla="*/ 48 w 73"/>
                <a:gd name="T21" fmla="*/ 0 h 58"/>
                <a:gd name="T22" fmla="*/ 40 w 73"/>
                <a:gd name="T23" fmla="*/ 8 h 58"/>
                <a:gd name="T24" fmla="*/ 32 w 73"/>
                <a:gd name="T25" fmla="*/ 8 h 58"/>
                <a:gd name="T26" fmla="*/ 23 w 73"/>
                <a:gd name="T27" fmla="*/ 0 h 58"/>
                <a:gd name="T28" fmla="*/ 16 w 73"/>
                <a:gd name="T29" fmla="*/ 0 h 58"/>
                <a:gd name="T30" fmla="*/ 23 w 73"/>
                <a:gd name="T31" fmla="*/ 8 h 58"/>
                <a:gd name="T32" fmla="*/ 7 w 73"/>
                <a:gd name="T33" fmla="*/ 8 h 58"/>
                <a:gd name="T34" fmla="*/ 0 w 73"/>
                <a:gd name="T35" fmla="*/ 8 h 58"/>
                <a:gd name="T36" fmla="*/ 16 w 73"/>
                <a:gd name="T37" fmla="*/ 25 h 58"/>
                <a:gd name="T38" fmla="*/ 16 w 73"/>
                <a:gd name="T39" fmla="*/ 32 h 58"/>
                <a:gd name="T40" fmla="*/ 23 w 73"/>
                <a:gd name="T41" fmla="*/ 41 h 58"/>
                <a:gd name="T42" fmla="*/ 23 w 73"/>
                <a:gd name="T43" fmla="*/ 48 h 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57">
                  <a:moveTo>
                    <a:pt x="23" y="48"/>
                  </a:moveTo>
                  <a:lnTo>
                    <a:pt x="40" y="41"/>
                  </a:lnTo>
                  <a:lnTo>
                    <a:pt x="48" y="41"/>
                  </a:lnTo>
                  <a:lnTo>
                    <a:pt x="40" y="48"/>
                  </a:lnTo>
                  <a:lnTo>
                    <a:pt x="57" y="57"/>
                  </a:lnTo>
                  <a:lnTo>
                    <a:pt x="48" y="48"/>
                  </a:lnTo>
                  <a:lnTo>
                    <a:pt x="57" y="48"/>
                  </a:lnTo>
                  <a:lnTo>
                    <a:pt x="57" y="32"/>
                  </a:lnTo>
                  <a:lnTo>
                    <a:pt x="72" y="25"/>
                  </a:lnTo>
                  <a:lnTo>
                    <a:pt x="57" y="16"/>
                  </a:lnTo>
                  <a:lnTo>
                    <a:pt x="48" y="0"/>
                  </a:lnTo>
                  <a:lnTo>
                    <a:pt x="40" y="8"/>
                  </a:lnTo>
                  <a:lnTo>
                    <a:pt x="32" y="8"/>
                  </a:lnTo>
                  <a:lnTo>
                    <a:pt x="23" y="0"/>
                  </a:lnTo>
                  <a:lnTo>
                    <a:pt x="16" y="0"/>
                  </a:lnTo>
                  <a:lnTo>
                    <a:pt x="23" y="8"/>
                  </a:lnTo>
                  <a:lnTo>
                    <a:pt x="7" y="8"/>
                  </a:lnTo>
                  <a:lnTo>
                    <a:pt x="0" y="8"/>
                  </a:lnTo>
                  <a:lnTo>
                    <a:pt x="16" y="25"/>
                  </a:lnTo>
                  <a:lnTo>
                    <a:pt x="16" y="32"/>
                  </a:lnTo>
                  <a:lnTo>
                    <a:pt x="23" y="41"/>
                  </a:lnTo>
                  <a:lnTo>
                    <a:pt x="23" y="4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44" name="Freeform 115">
              <a:extLst>
                <a:ext uri="{FF2B5EF4-FFF2-40B4-BE49-F238E27FC236}">
                  <a16:creationId xmlns:a16="http://schemas.microsoft.com/office/drawing/2014/main" id="{422F81E7-8649-4C86-9176-DB3CA8FB6782}"/>
                </a:ext>
              </a:extLst>
            </p:cNvPr>
            <p:cNvSpPr/>
            <p:nvPr/>
          </p:nvSpPr>
          <p:spPr bwMode="gray">
            <a:xfrm>
              <a:off x="4489450" y="2212975"/>
              <a:ext cx="306388" cy="714375"/>
            </a:xfrm>
            <a:custGeom>
              <a:gdLst>
                <a:gd name="T0" fmla="*/ 0 w 163"/>
                <a:gd name="T1" fmla="*/ 299 h 383"/>
                <a:gd name="T2" fmla="*/ 9 w 163"/>
                <a:gd name="T3" fmla="*/ 299 h 383"/>
                <a:gd name="T4" fmla="*/ 9 w 163"/>
                <a:gd name="T5" fmla="*/ 276 h 383"/>
                <a:gd name="T6" fmla="*/ 18 w 163"/>
                <a:gd name="T7" fmla="*/ 267 h 383"/>
                <a:gd name="T8" fmla="*/ 18 w 163"/>
                <a:gd name="T9" fmla="*/ 243 h 383"/>
                <a:gd name="T10" fmla="*/ 18 w 163"/>
                <a:gd name="T11" fmla="*/ 236 h 383"/>
                <a:gd name="T12" fmla="*/ 9 w 163"/>
                <a:gd name="T13" fmla="*/ 202 h 383"/>
                <a:gd name="T14" fmla="*/ 18 w 163"/>
                <a:gd name="T15" fmla="*/ 170 h 383"/>
                <a:gd name="T16" fmla="*/ 25 w 163"/>
                <a:gd name="T17" fmla="*/ 162 h 383"/>
                <a:gd name="T18" fmla="*/ 41 w 163"/>
                <a:gd name="T19" fmla="*/ 155 h 383"/>
                <a:gd name="T20" fmla="*/ 33 w 163"/>
                <a:gd name="T21" fmla="*/ 137 h 383"/>
                <a:gd name="T22" fmla="*/ 41 w 163"/>
                <a:gd name="T23" fmla="*/ 122 h 383"/>
                <a:gd name="T24" fmla="*/ 50 w 163"/>
                <a:gd name="T25" fmla="*/ 97 h 383"/>
                <a:gd name="T26" fmla="*/ 65 w 163"/>
                <a:gd name="T27" fmla="*/ 73 h 383"/>
                <a:gd name="T28" fmla="*/ 65 w 163"/>
                <a:gd name="T29" fmla="*/ 56 h 383"/>
                <a:gd name="T30" fmla="*/ 75 w 163"/>
                <a:gd name="T31" fmla="*/ 41 h 383"/>
                <a:gd name="T32" fmla="*/ 81 w 163"/>
                <a:gd name="T33" fmla="*/ 31 h 383"/>
                <a:gd name="T34" fmla="*/ 90 w 163"/>
                <a:gd name="T35" fmla="*/ 31 h 383"/>
                <a:gd name="T36" fmla="*/ 90 w 163"/>
                <a:gd name="T37" fmla="*/ 16 h 383"/>
                <a:gd name="T38" fmla="*/ 98 w 163"/>
                <a:gd name="T39" fmla="*/ 16 h 383"/>
                <a:gd name="T40" fmla="*/ 115 w 163"/>
                <a:gd name="T41" fmla="*/ 16 h 383"/>
                <a:gd name="T42" fmla="*/ 115 w 163"/>
                <a:gd name="T43" fmla="*/ 0 h 383"/>
                <a:gd name="T44" fmla="*/ 121 w 163"/>
                <a:gd name="T45" fmla="*/ 0 h 383"/>
                <a:gd name="T46" fmla="*/ 155 w 163"/>
                <a:gd name="T47" fmla="*/ 31 h 383"/>
                <a:gd name="T48" fmla="*/ 162 w 163"/>
                <a:gd name="T49" fmla="*/ 105 h 383"/>
                <a:gd name="T50" fmla="*/ 146 w 163"/>
                <a:gd name="T51" fmla="*/ 105 h 383"/>
                <a:gd name="T52" fmla="*/ 130 w 163"/>
                <a:gd name="T53" fmla="*/ 122 h 383"/>
                <a:gd name="T54" fmla="*/ 130 w 163"/>
                <a:gd name="T55" fmla="*/ 130 h 383"/>
                <a:gd name="T56" fmla="*/ 130 w 163"/>
                <a:gd name="T57" fmla="*/ 137 h 383"/>
                <a:gd name="T58" fmla="*/ 139 w 163"/>
                <a:gd name="T59" fmla="*/ 146 h 383"/>
                <a:gd name="T60" fmla="*/ 121 w 163"/>
                <a:gd name="T61" fmla="*/ 162 h 383"/>
                <a:gd name="T62" fmla="*/ 98 w 163"/>
                <a:gd name="T63" fmla="*/ 187 h 383"/>
                <a:gd name="T64" fmla="*/ 81 w 163"/>
                <a:gd name="T65" fmla="*/ 212 h 383"/>
                <a:gd name="T66" fmla="*/ 81 w 163"/>
                <a:gd name="T67" fmla="*/ 252 h 383"/>
                <a:gd name="T68" fmla="*/ 98 w 163"/>
                <a:gd name="T69" fmla="*/ 276 h 383"/>
                <a:gd name="T70" fmla="*/ 90 w 163"/>
                <a:gd name="T71" fmla="*/ 283 h 383"/>
                <a:gd name="T72" fmla="*/ 90 w 163"/>
                <a:gd name="T73" fmla="*/ 292 h 383"/>
                <a:gd name="T74" fmla="*/ 75 w 163"/>
                <a:gd name="T75" fmla="*/ 307 h 383"/>
                <a:gd name="T76" fmla="*/ 65 w 163"/>
                <a:gd name="T77" fmla="*/ 364 h 383"/>
                <a:gd name="T78" fmla="*/ 50 w 163"/>
                <a:gd name="T79" fmla="*/ 364 h 383"/>
                <a:gd name="T80" fmla="*/ 41 w 163"/>
                <a:gd name="T81" fmla="*/ 373 h 383"/>
                <a:gd name="T82" fmla="*/ 41 w 163"/>
                <a:gd name="T83" fmla="*/ 382 h 383"/>
                <a:gd name="T84" fmla="*/ 25 w 163"/>
                <a:gd name="T85" fmla="*/ 382 h 383"/>
                <a:gd name="T86" fmla="*/ 18 w 163"/>
                <a:gd name="T87" fmla="*/ 364 h 383"/>
                <a:gd name="T88" fmla="*/ 25 w 163"/>
                <a:gd name="T89" fmla="*/ 357 h 383"/>
                <a:gd name="T90" fmla="*/ 18 w 163"/>
                <a:gd name="T91" fmla="*/ 349 h 383"/>
                <a:gd name="T92" fmla="*/ 0 w 163"/>
                <a:gd name="T93" fmla="*/ 299 h 38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3" h="383">
                  <a:moveTo>
                    <a:pt x="0" y="299"/>
                  </a:moveTo>
                  <a:lnTo>
                    <a:pt x="9" y="299"/>
                  </a:lnTo>
                  <a:lnTo>
                    <a:pt x="9" y="276"/>
                  </a:lnTo>
                  <a:lnTo>
                    <a:pt x="18" y="267"/>
                  </a:lnTo>
                  <a:lnTo>
                    <a:pt x="18" y="243"/>
                  </a:lnTo>
                  <a:lnTo>
                    <a:pt x="18" y="236"/>
                  </a:lnTo>
                  <a:lnTo>
                    <a:pt x="9" y="202"/>
                  </a:lnTo>
                  <a:lnTo>
                    <a:pt x="18" y="170"/>
                  </a:lnTo>
                  <a:lnTo>
                    <a:pt x="25" y="162"/>
                  </a:lnTo>
                  <a:lnTo>
                    <a:pt x="41" y="155"/>
                  </a:lnTo>
                  <a:lnTo>
                    <a:pt x="33" y="137"/>
                  </a:lnTo>
                  <a:lnTo>
                    <a:pt x="41" y="122"/>
                  </a:lnTo>
                  <a:lnTo>
                    <a:pt x="50" y="97"/>
                  </a:lnTo>
                  <a:lnTo>
                    <a:pt x="65" y="73"/>
                  </a:lnTo>
                  <a:lnTo>
                    <a:pt x="65" y="56"/>
                  </a:lnTo>
                  <a:lnTo>
                    <a:pt x="75" y="41"/>
                  </a:lnTo>
                  <a:lnTo>
                    <a:pt x="81" y="31"/>
                  </a:lnTo>
                  <a:lnTo>
                    <a:pt x="90" y="31"/>
                  </a:lnTo>
                  <a:lnTo>
                    <a:pt x="90" y="16"/>
                  </a:lnTo>
                  <a:lnTo>
                    <a:pt x="98" y="16"/>
                  </a:lnTo>
                  <a:lnTo>
                    <a:pt x="115" y="16"/>
                  </a:lnTo>
                  <a:lnTo>
                    <a:pt x="115" y="0"/>
                  </a:lnTo>
                  <a:lnTo>
                    <a:pt x="121" y="0"/>
                  </a:lnTo>
                  <a:lnTo>
                    <a:pt x="155" y="31"/>
                  </a:lnTo>
                  <a:lnTo>
                    <a:pt x="162" y="105"/>
                  </a:lnTo>
                  <a:lnTo>
                    <a:pt x="146" y="105"/>
                  </a:lnTo>
                  <a:lnTo>
                    <a:pt x="130" y="122"/>
                  </a:lnTo>
                  <a:lnTo>
                    <a:pt x="130" y="130"/>
                  </a:lnTo>
                  <a:lnTo>
                    <a:pt x="130" y="137"/>
                  </a:lnTo>
                  <a:lnTo>
                    <a:pt x="139" y="146"/>
                  </a:lnTo>
                  <a:lnTo>
                    <a:pt x="121" y="162"/>
                  </a:lnTo>
                  <a:lnTo>
                    <a:pt x="98" y="187"/>
                  </a:lnTo>
                  <a:lnTo>
                    <a:pt x="81" y="212"/>
                  </a:lnTo>
                  <a:lnTo>
                    <a:pt x="81" y="252"/>
                  </a:lnTo>
                  <a:lnTo>
                    <a:pt x="98" y="276"/>
                  </a:lnTo>
                  <a:lnTo>
                    <a:pt x="90" y="283"/>
                  </a:lnTo>
                  <a:lnTo>
                    <a:pt x="90" y="292"/>
                  </a:lnTo>
                  <a:lnTo>
                    <a:pt x="75" y="307"/>
                  </a:lnTo>
                  <a:lnTo>
                    <a:pt x="65" y="364"/>
                  </a:lnTo>
                  <a:lnTo>
                    <a:pt x="50" y="364"/>
                  </a:lnTo>
                  <a:lnTo>
                    <a:pt x="41" y="373"/>
                  </a:lnTo>
                  <a:lnTo>
                    <a:pt x="41" y="382"/>
                  </a:lnTo>
                  <a:lnTo>
                    <a:pt x="25" y="382"/>
                  </a:lnTo>
                  <a:lnTo>
                    <a:pt x="18" y="364"/>
                  </a:lnTo>
                  <a:lnTo>
                    <a:pt x="25" y="357"/>
                  </a:lnTo>
                  <a:lnTo>
                    <a:pt x="18" y="349"/>
                  </a:lnTo>
                  <a:lnTo>
                    <a:pt x="0" y="29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45" name="Freeform 116">
              <a:extLst>
                <a:ext uri="{FF2B5EF4-FFF2-40B4-BE49-F238E27FC236}">
                  <a16:creationId xmlns:a16="http://schemas.microsoft.com/office/drawing/2014/main" id="{BEAF6FEC-B6A4-4486-8C68-ADE036FCF57C}"/>
                </a:ext>
              </a:extLst>
            </p:cNvPr>
            <p:cNvSpPr/>
            <p:nvPr/>
          </p:nvSpPr>
          <p:spPr bwMode="gray">
            <a:xfrm>
              <a:off x="4040188" y="2925763"/>
              <a:ext cx="65087" cy="61912"/>
            </a:xfrm>
            <a:custGeom>
              <a:gdLst>
                <a:gd name="T0" fmla="*/ 25 w 35"/>
                <a:gd name="T1" fmla="*/ 32 h 33"/>
                <a:gd name="T2" fmla="*/ 25 w 35"/>
                <a:gd name="T3" fmla="*/ 22 h 33"/>
                <a:gd name="T4" fmla="*/ 9 w 35"/>
                <a:gd name="T5" fmla="*/ 22 h 33"/>
                <a:gd name="T6" fmla="*/ 0 w 35"/>
                <a:gd name="T7" fmla="*/ 16 h 33"/>
                <a:gd name="T8" fmla="*/ 9 w 35"/>
                <a:gd name="T9" fmla="*/ 0 h 33"/>
                <a:gd name="T10" fmla="*/ 25 w 35"/>
                <a:gd name="T11" fmla="*/ 7 h 33"/>
                <a:gd name="T12" fmla="*/ 34 w 35"/>
                <a:gd name="T13" fmla="*/ 22 h 33"/>
                <a:gd name="T14" fmla="*/ 25 w 35"/>
                <a:gd name="T15" fmla="*/ 32 h 33"/>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3">
                  <a:moveTo>
                    <a:pt x="25" y="32"/>
                  </a:moveTo>
                  <a:lnTo>
                    <a:pt x="25" y="22"/>
                  </a:lnTo>
                  <a:lnTo>
                    <a:pt x="9" y="22"/>
                  </a:lnTo>
                  <a:lnTo>
                    <a:pt x="0" y="16"/>
                  </a:lnTo>
                  <a:lnTo>
                    <a:pt x="9" y="0"/>
                  </a:lnTo>
                  <a:lnTo>
                    <a:pt x="25" y="7"/>
                  </a:lnTo>
                  <a:lnTo>
                    <a:pt x="34" y="22"/>
                  </a:lnTo>
                  <a:lnTo>
                    <a:pt x="25"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46" name="Freeform 117">
              <a:extLst>
                <a:ext uri="{FF2B5EF4-FFF2-40B4-BE49-F238E27FC236}">
                  <a16:creationId xmlns:a16="http://schemas.microsoft.com/office/drawing/2014/main" id="{D35A11C0-3B05-43AA-B124-6B2339C1713A}"/>
                </a:ext>
              </a:extLst>
            </p:cNvPr>
            <p:cNvSpPr/>
            <p:nvPr/>
          </p:nvSpPr>
          <p:spPr bwMode="gray">
            <a:xfrm>
              <a:off x="3979863" y="2925763"/>
              <a:ext cx="107950" cy="153987"/>
            </a:xfrm>
            <a:custGeom>
              <a:gdLst>
                <a:gd name="T0" fmla="*/ 42 w 59"/>
                <a:gd name="T1" fmla="*/ 0 h 82"/>
                <a:gd name="T2" fmla="*/ 33 w 59"/>
                <a:gd name="T3" fmla="*/ 16 h 82"/>
                <a:gd name="T4" fmla="*/ 42 w 59"/>
                <a:gd name="T5" fmla="*/ 22 h 82"/>
                <a:gd name="T6" fmla="*/ 58 w 59"/>
                <a:gd name="T7" fmla="*/ 22 h 82"/>
                <a:gd name="T8" fmla="*/ 58 w 59"/>
                <a:gd name="T9" fmla="*/ 32 h 82"/>
                <a:gd name="T10" fmla="*/ 58 w 59"/>
                <a:gd name="T11" fmla="*/ 47 h 82"/>
                <a:gd name="T12" fmla="*/ 49 w 59"/>
                <a:gd name="T13" fmla="*/ 72 h 82"/>
                <a:gd name="T14" fmla="*/ 8 w 59"/>
                <a:gd name="T15" fmla="*/ 81 h 82"/>
                <a:gd name="T16" fmla="*/ 0 w 59"/>
                <a:gd name="T17" fmla="*/ 72 h 82"/>
                <a:gd name="T18" fmla="*/ 8 w 59"/>
                <a:gd name="T19" fmla="*/ 72 h 82"/>
                <a:gd name="T20" fmla="*/ 18 w 59"/>
                <a:gd name="T21" fmla="*/ 47 h 82"/>
                <a:gd name="T22" fmla="*/ 8 w 59"/>
                <a:gd name="T23" fmla="*/ 40 h 82"/>
                <a:gd name="T24" fmla="*/ 18 w 59"/>
                <a:gd name="T25" fmla="*/ 32 h 82"/>
                <a:gd name="T26" fmla="*/ 8 w 59"/>
                <a:gd name="T27" fmla="*/ 32 h 82"/>
                <a:gd name="T28" fmla="*/ 8 w 59"/>
                <a:gd name="T29" fmla="*/ 22 h 82"/>
                <a:gd name="T30" fmla="*/ 25 w 59"/>
                <a:gd name="T31" fmla="*/ 22 h 82"/>
                <a:gd name="T32" fmla="*/ 33 w 59"/>
                <a:gd name="T33" fmla="*/ 16 h 82"/>
                <a:gd name="T34" fmla="*/ 25 w 59"/>
                <a:gd name="T35" fmla="*/ 16 h 82"/>
                <a:gd name="T36" fmla="*/ 25 w 59"/>
                <a:gd name="T37" fmla="*/ 7 h 82"/>
                <a:gd name="T38" fmla="*/ 42 w 59"/>
                <a:gd name="T39" fmla="*/ 0 h 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82">
                  <a:moveTo>
                    <a:pt x="42" y="0"/>
                  </a:moveTo>
                  <a:lnTo>
                    <a:pt x="33" y="16"/>
                  </a:lnTo>
                  <a:lnTo>
                    <a:pt x="42" y="22"/>
                  </a:lnTo>
                  <a:lnTo>
                    <a:pt x="58" y="22"/>
                  </a:lnTo>
                  <a:lnTo>
                    <a:pt x="58" y="32"/>
                  </a:lnTo>
                  <a:lnTo>
                    <a:pt x="58" y="47"/>
                  </a:lnTo>
                  <a:lnTo>
                    <a:pt x="49" y="72"/>
                  </a:lnTo>
                  <a:lnTo>
                    <a:pt x="8" y="81"/>
                  </a:lnTo>
                  <a:lnTo>
                    <a:pt x="0" y="72"/>
                  </a:lnTo>
                  <a:lnTo>
                    <a:pt x="8" y="72"/>
                  </a:lnTo>
                  <a:lnTo>
                    <a:pt x="18" y="47"/>
                  </a:lnTo>
                  <a:lnTo>
                    <a:pt x="8" y="40"/>
                  </a:lnTo>
                  <a:lnTo>
                    <a:pt x="18" y="32"/>
                  </a:lnTo>
                  <a:lnTo>
                    <a:pt x="8" y="32"/>
                  </a:lnTo>
                  <a:lnTo>
                    <a:pt x="8" y="22"/>
                  </a:lnTo>
                  <a:lnTo>
                    <a:pt x="25" y="22"/>
                  </a:lnTo>
                  <a:lnTo>
                    <a:pt x="33" y="16"/>
                  </a:lnTo>
                  <a:lnTo>
                    <a:pt x="25" y="16"/>
                  </a:lnTo>
                  <a:lnTo>
                    <a:pt x="25" y="7"/>
                  </a:lnTo>
                  <a:lnTo>
                    <a:pt x="42"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47" name="Freeform 118">
              <a:extLst>
                <a:ext uri="{FF2B5EF4-FFF2-40B4-BE49-F238E27FC236}">
                  <a16:creationId xmlns:a16="http://schemas.microsoft.com/office/drawing/2014/main" id="{70C21589-BBB6-4A91-99F2-9EEDFE100AE2}"/>
                </a:ext>
              </a:extLst>
            </p:cNvPr>
            <p:cNvSpPr/>
            <p:nvPr/>
          </p:nvSpPr>
          <p:spPr bwMode="gray">
            <a:xfrm>
              <a:off x="4414838" y="2832100"/>
              <a:ext cx="76200" cy="109538"/>
            </a:xfrm>
            <a:custGeom>
              <a:gdLst>
                <a:gd name="T0" fmla="*/ 9 w 42"/>
                <a:gd name="T1" fmla="*/ 57 h 58"/>
                <a:gd name="T2" fmla="*/ 19 w 42"/>
                <a:gd name="T3" fmla="*/ 57 h 58"/>
                <a:gd name="T4" fmla="*/ 25 w 42"/>
                <a:gd name="T5" fmla="*/ 57 h 58"/>
                <a:gd name="T6" fmla="*/ 34 w 42"/>
                <a:gd name="T7" fmla="*/ 32 h 58"/>
                <a:gd name="T8" fmla="*/ 41 w 42"/>
                <a:gd name="T9" fmla="*/ 32 h 58"/>
                <a:gd name="T10" fmla="*/ 41 w 42"/>
                <a:gd name="T11" fmla="*/ 25 h 58"/>
                <a:gd name="T12" fmla="*/ 34 w 42"/>
                <a:gd name="T13" fmla="*/ 25 h 58"/>
                <a:gd name="T14" fmla="*/ 34 w 42"/>
                <a:gd name="T15" fmla="*/ 0 h 58"/>
                <a:gd name="T16" fmla="*/ 9 w 42"/>
                <a:gd name="T17" fmla="*/ 8 h 58"/>
                <a:gd name="T18" fmla="*/ 0 w 42"/>
                <a:gd name="T19" fmla="*/ 25 h 58"/>
                <a:gd name="T20" fmla="*/ 0 w 42"/>
                <a:gd name="T21" fmla="*/ 41 h 58"/>
                <a:gd name="T22" fmla="*/ 9 w 42"/>
                <a:gd name="T23" fmla="*/ 50 h 58"/>
                <a:gd name="T24" fmla="*/ 9 w 42"/>
                <a:gd name="T25" fmla="*/ 57 h 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57">
                  <a:moveTo>
                    <a:pt x="9" y="57"/>
                  </a:moveTo>
                  <a:lnTo>
                    <a:pt x="19" y="57"/>
                  </a:lnTo>
                  <a:lnTo>
                    <a:pt x="25" y="57"/>
                  </a:lnTo>
                  <a:lnTo>
                    <a:pt x="34" y="32"/>
                  </a:lnTo>
                  <a:lnTo>
                    <a:pt x="41" y="32"/>
                  </a:lnTo>
                  <a:lnTo>
                    <a:pt x="41" y="25"/>
                  </a:lnTo>
                  <a:lnTo>
                    <a:pt x="34" y="25"/>
                  </a:lnTo>
                  <a:lnTo>
                    <a:pt x="34" y="0"/>
                  </a:lnTo>
                  <a:lnTo>
                    <a:pt x="9" y="8"/>
                  </a:lnTo>
                  <a:lnTo>
                    <a:pt x="0" y="25"/>
                  </a:lnTo>
                  <a:lnTo>
                    <a:pt x="0" y="41"/>
                  </a:lnTo>
                  <a:lnTo>
                    <a:pt x="9" y="50"/>
                  </a:lnTo>
                  <a:lnTo>
                    <a:pt x="9" y="5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48" name="Freeform 119">
              <a:extLst>
                <a:ext uri="{FF2B5EF4-FFF2-40B4-BE49-F238E27FC236}">
                  <a16:creationId xmlns:a16="http://schemas.microsoft.com/office/drawing/2014/main" id="{13B07E00-98FD-4E6A-B1D1-39823563F027}"/>
                </a:ext>
              </a:extLst>
            </p:cNvPr>
            <p:cNvSpPr/>
            <p:nvPr/>
          </p:nvSpPr>
          <p:spPr bwMode="gray">
            <a:xfrm>
              <a:off x="4311650" y="3001963"/>
              <a:ext cx="93663" cy="104775"/>
            </a:xfrm>
            <a:custGeom>
              <a:gdLst>
                <a:gd name="T0" fmla="*/ 33 w 51"/>
                <a:gd name="T1" fmla="*/ 56 h 57"/>
                <a:gd name="T2" fmla="*/ 33 w 51"/>
                <a:gd name="T3" fmla="*/ 32 h 57"/>
                <a:gd name="T4" fmla="*/ 41 w 51"/>
                <a:gd name="T5" fmla="*/ 23 h 57"/>
                <a:gd name="T6" fmla="*/ 50 w 51"/>
                <a:gd name="T7" fmla="*/ 0 h 57"/>
                <a:gd name="T8" fmla="*/ 25 w 51"/>
                <a:gd name="T9" fmla="*/ 7 h 57"/>
                <a:gd name="T10" fmla="*/ 33 w 51"/>
                <a:gd name="T11" fmla="*/ 23 h 57"/>
                <a:gd name="T12" fmla="*/ 25 w 51"/>
                <a:gd name="T13" fmla="*/ 23 h 57"/>
                <a:gd name="T14" fmla="*/ 25 w 51"/>
                <a:gd name="T15" fmla="*/ 16 h 57"/>
                <a:gd name="T16" fmla="*/ 16 w 51"/>
                <a:gd name="T17" fmla="*/ 16 h 57"/>
                <a:gd name="T18" fmla="*/ 0 w 51"/>
                <a:gd name="T19" fmla="*/ 47 h 57"/>
                <a:gd name="T20" fmla="*/ 25 w 51"/>
                <a:gd name="T21" fmla="*/ 47 h 57"/>
                <a:gd name="T22" fmla="*/ 33 w 51"/>
                <a:gd name="T23" fmla="*/ 56 h 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57">
                  <a:moveTo>
                    <a:pt x="33" y="56"/>
                  </a:moveTo>
                  <a:lnTo>
                    <a:pt x="33" y="32"/>
                  </a:lnTo>
                  <a:lnTo>
                    <a:pt x="41" y="23"/>
                  </a:lnTo>
                  <a:lnTo>
                    <a:pt x="50" y="0"/>
                  </a:lnTo>
                  <a:lnTo>
                    <a:pt x="25" y="7"/>
                  </a:lnTo>
                  <a:lnTo>
                    <a:pt x="33" y="23"/>
                  </a:lnTo>
                  <a:lnTo>
                    <a:pt x="25" y="23"/>
                  </a:lnTo>
                  <a:lnTo>
                    <a:pt x="25" y="16"/>
                  </a:lnTo>
                  <a:lnTo>
                    <a:pt x="16" y="16"/>
                  </a:lnTo>
                  <a:lnTo>
                    <a:pt x="0" y="47"/>
                  </a:lnTo>
                  <a:lnTo>
                    <a:pt x="25" y="47"/>
                  </a:lnTo>
                  <a:lnTo>
                    <a:pt x="33" y="5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49" name="Freeform 120">
              <a:extLst>
                <a:ext uri="{FF2B5EF4-FFF2-40B4-BE49-F238E27FC236}">
                  <a16:creationId xmlns:a16="http://schemas.microsoft.com/office/drawing/2014/main" id="{F2A771CB-EBE1-49EE-A14E-0C96BA9A402D}"/>
                </a:ext>
              </a:extLst>
            </p:cNvPr>
            <p:cNvSpPr/>
            <p:nvPr/>
          </p:nvSpPr>
          <p:spPr bwMode="gray">
            <a:xfrm>
              <a:off x="4294188" y="3089275"/>
              <a:ext cx="80962" cy="65088"/>
            </a:xfrm>
            <a:custGeom>
              <a:gdLst>
                <a:gd name="T0" fmla="*/ 34 w 43"/>
                <a:gd name="T1" fmla="*/ 34 h 35"/>
                <a:gd name="T2" fmla="*/ 25 w 43"/>
                <a:gd name="T3" fmla="*/ 34 h 35"/>
                <a:gd name="T4" fmla="*/ 25 w 43"/>
                <a:gd name="T5" fmla="*/ 25 h 35"/>
                <a:gd name="T6" fmla="*/ 18 w 43"/>
                <a:gd name="T7" fmla="*/ 25 h 35"/>
                <a:gd name="T8" fmla="*/ 18 w 43"/>
                <a:gd name="T9" fmla="*/ 17 h 35"/>
                <a:gd name="T10" fmla="*/ 0 w 43"/>
                <a:gd name="T11" fmla="*/ 9 h 35"/>
                <a:gd name="T12" fmla="*/ 0 w 43"/>
                <a:gd name="T13" fmla="*/ 0 h 35"/>
                <a:gd name="T14" fmla="*/ 9 w 43"/>
                <a:gd name="T15" fmla="*/ 0 h 35"/>
                <a:gd name="T16" fmla="*/ 34 w 43"/>
                <a:gd name="T17" fmla="*/ 0 h 35"/>
                <a:gd name="T18" fmla="*/ 42 w 43"/>
                <a:gd name="T19" fmla="*/ 9 h 35"/>
                <a:gd name="T20" fmla="*/ 42 w 43"/>
                <a:gd name="T21" fmla="*/ 25 h 35"/>
                <a:gd name="T22" fmla="*/ 34 w 43"/>
                <a:gd name="T23" fmla="*/ 25 h 35"/>
                <a:gd name="T24" fmla="*/ 34 w 43"/>
                <a:gd name="T25" fmla="*/ 34 h 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35">
                  <a:moveTo>
                    <a:pt x="34" y="34"/>
                  </a:moveTo>
                  <a:lnTo>
                    <a:pt x="25" y="34"/>
                  </a:lnTo>
                  <a:lnTo>
                    <a:pt x="25" y="25"/>
                  </a:lnTo>
                  <a:lnTo>
                    <a:pt x="18" y="25"/>
                  </a:lnTo>
                  <a:lnTo>
                    <a:pt x="18" y="17"/>
                  </a:lnTo>
                  <a:lnTo>
                    <a:pt x="0" y="9"/>
                  </a:lnTo>
                  <a:lnTo>
                    <a:pt x="0" y="0"/>
                  </a:lnTo>
                  <a:lnTo>
                    <a:pt x="9" y="0"/>
                  </a:lnTo>
                  <a:lnTo>
                    <a:pt x="34" y="0"/>
                  </a:lnTo>
                  <a:lnTo>
                    <a:pt x="42" y="9"/>
                  </a:lnTo>
                  <a:lnTo>
                    <a:pt x="42" y="25"/>
                  </a:lnTo>
                  <a:lnTo>
                    <a:pt x="34" y="25"/>
                  </a:lnTo>
                  <a:lnTo>
                    <a:pt x="34" y="3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50" name="Freeform 121">
              <a:extLst>
                <a:ext uri="{FF2B5EF4-FFF2-40B4-BE49-F238E27FC236}">
                  <a16:creationId xmlns:a16="http://schemas.microsoft.com/office/drawing/2014/main" id="{E1439D01-428F-45A4-80A2-1DF7FA3AD3B6}"/>
                </a:ext>
              </a:extLst>
            </p:cNvPr>
            <p:cNvSpPr/>
            <p:nvPr/>
          </p:nvSpPr>
          <p:spPr bwMode="gray">
            <a:xfrm>
              <a:off x="4357688" y="3135313"/>
              <a:ext cx="30162" cy="30162"/>
            </a:xfrm>
            <a:custGeom>
              <a:gdLst>
                <a:gd name="T0" fmla="*/ 0 w 17"/>
                <a:gd name="T1" fmla="*/ 16 h 17"/>
                <a:gd name="T2" fmla="*/ 0 w 17"/>
                <a:gd name="T3" fmla="*/ 0 h 17"/>
                <a:gd name="T4" fmla="*/ 16 w 17"/>
                <a:gd name="T5" fmla="*/ 0 h 17"/>
                <a:gd name="T6" fmla="*/ 16 w 17"/>
                <a:gd name="T7" fmla="*/ 16 h 17"/>
                <a:gd name="T8" fmla="*/ 0 w 17"/>
                <a:gd name="T9" fmla="*/ 16 h 17"/>
              </a:gdLst>
              <a:cxnLst>
                <a:cxn ang="0">
                  <a:pos x="T0" y="T1"/>
                </a:cxn>
                <a:cxn ang="0">
                  <a:pos x="T2" y="T3"/>
                </a:cxn>
                <a:cxn ang="0">
                  <a:pos x="T4" y="T5"/>
                </a:cxn>
                <a:cxn ang="0">
                  <a:pos x="T6" y="T7"/>
                </a:cxn>
                <a:cxn ang="0">
                  <a:pos x="T8" y="T9"/>
                </a:cxn>
              </a:cxnLst>
              <a:rect l="0" t="0" r="r" b="b"/>
              <a:pathLst>
                <a:path w="17" h="17">
                  <a:moveTo>
                    <a:pt x="0" y="16"/>
                  </a:moveTo>
                  <a:lnTo>
                    <a:pt x="0" y="0"/>
                  </a:lnTo>
                  <a:lnTo>
                    <a:pt x="16" y="0"/>
                  </a:lnTo>
                  <a:lnTo>
                    <a:pt x="16" y="16"/>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51" name="Freeform 122">
              <a:extLst>
                <a:ext uri="{FF2B5EF4-FFF2-40B4-BE49-F238E27FC236}">
                  <a16:creationId xmlns:a16="http://schemas.microsoft.com/office/drawing/2014/main" id="{CCE3F843-AA44-4988-A7DC-7C73105F0E37}"/>
                </a:ext>
              </a:extLst>
            </p:cNvPr>
            <p:cNvSpPr/>
            <p:nvPr/>
          </p:nvSpPr>
          <p:spPr bwMode="gray">
            <a:xfrm>
              <a:off x="4357688" y="3135313"/>
              <a:ext cx="30162" cy="30162"/>
            </a:xfrm>
            <a:custGeom>
              <a:gdLst>
                <a:gd name="T0" fmla="*/ 0 w 17"/>
                <a:gd name="T1" fmla="*/ 16 h 17"/>
                <a:gd name="T2" fmla="*/ 0 w 17"/>
                <a:gd name="T3" fmla="*/ 0 h 17"/>
                <a:gd name="T4" fmla="*/ 16 w 17"/>
                <a:gd name="T5" fmla="*/ 0 h 17"/>
                <a:gd name="T6" fmla="*/ 16 w 17"/>
                <a:gd name="T7" fmla="*/ 16 h 17"/>
                <a:gd name="T8" fmla="*/ 0 w 17"/>
                <a:gd name="T9" fmla="*/ 16 h 17"/>
              </a:gdLst>
              <a:cxnLst>
                <a:cxn ang="0">
                  <a:pos x="T0" y="T1"/>
                </a:cxn>
                <a:cxn ang="0">
                  <a:pos x="T2" y="T3"/>
                </a:cxn>
                <a:cxn ang="0">
                  <a:pos x="T4" y="T5"/>
                </a:cxn>
                <a:cxn ang="0">
                  <a:pos x="T6" y="T7"/>
                </a:cxn>
                <a:cxn ang="0">
                  <a:pos x="T8" y="T9"/>
                </a:cxn>
              </a:cxnLst>
              <a:rect l="0" t="0" r="r" b="b"/>
              <a:pathLst>
                <a:path w="17" h="17">
                  <a:moveTo>
                    <a:pt x="0" y="16"/>
                  </a:moveTo>
                  <a:lnTo>
                    <a:pt x="0" y="0"/>
                  </a:lnTo>
                  <a:lnTo>
                    <a:pt x="16" y="0"/>
                  </a:lnTo>
                  <a:lnTo>
                    <a:pt x="16" y="16"/>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52" name="Freeform 123">
              <a:extLst>
                <a:ext uri="{FF2B5EF4-FFF2-40B4-BE49-F238E27FC236}">
                  <a16:creationId xmlns:a16="http://schemas.microsoft.com/office/drawing/2014/main" id="{2E35EFC1-4D0F-4D49-95EF-CB89F5896AE7}"/>
                </a:ext>
              </a:extLst>
            </p:cNvPr>
            <p:cNvSpPr/>
            <p:nvPr/>
          </p:nvSpPr>
          <p:spPr bwMode="gray">
            <a:xfrm>
              <a:off x="4565650" y="2941638"/>
              <a:ext cx="230188" cy="227012"/>
            </a:xfrm>
            <a:custGeom>
              <a:gdLst>
                <a:gd name="T0" fmla="*/ 105 w 122"/>
                <a:gd name="T1" fmla="*/ 122 h 123"/>
                <a:gd name="T2" fmla="*/ 114 w 122"/>
                <a:gd name="T3" fmla="*/ 105 h 123"/>
                <a:gd name="T4" fmla="*/ 121 w 122"/>
                <a:gd name="T5" fmla="*/ 97 h 123"/>
                <a:gd name="T6" fmla="*/ 114 w 122"/>
                <a:gd name="T7" fmla="*/ 56 h 123"/>
                <a:gd name="T8" fmla="*/ 121 w 122"/>
                <a:gd name="T9" fmla="*/ 40 h 123"/>
                <a:gd name="T10" fmla="*/ 114 w 122"/>
                <a:gd name="T11" fmla="*/ 25 h 123"/>
                <a:gd name="T12" fmla="*/ 105 w 122"/>
                <a:gd name="T13" fmla="*/ 15 h 123"/>
                <a:gd name="T14" fmla="*/ 89 w 122"/>
                <a:gd name="T15" fmla="*/ 15 h 123"/>
                <a:gd name="T16" fmla="*/ 65 w 122"/>
                <a:gd name="T17" fmla="*/ 9 h 123"/>
                <a:gd name="T18" fmla="*/ 65 w 122"/>
                <a:gd name="T19" fmla="*/ 15 h 123"/>
                <a:gd name="T20" fmla="*/ 57 w 122"/>
                <a:gd name="T21" fmla="*/ 15 h 123"/>
                <a:gd name="T22" fmla="*/ 49 w 122"/>
                <a:gd name="T23" fmla="*/ 0 h 123"/>
                <a:gd name="T24" fmla="*/ 0 w 122"/>
                <a:gd name="T25" fmla="*/ 25 h 123"/>
                <a:gd name="T26" fmla="*/ 9 w 122"/>
                <a:gd name="T27" fmla="*/ 80 h 123"/>
                <a:gd name="T28" fmla="*/ 17 w 122"/>
                <a:gd name="T29" fmla="*/ 89 h 123"/>
                <a:gd name="T30" fmla="*/ 34 w 122"/>
                <a:gd name="T31" fmla="*/ 97 h 123"/>
                <a:gd name="T32" fmla="*/ 40 w 122"/>
                <a:gd name="T33" fmla="*/ 97 h 123"/>
                <a:gd name="T34" fmla="*/ 57 w 122"/>
                <a:gd name="T35" fmla="*/ 114 h 123"/>
                <a:gd name="T36" fmla="*/ 65 w 122"/>
                <a:gd name="T37" fmla="*/ 114 h 123"/>
                <a:gd name="T38" fmla="*/ 74 w 122"/>
                <a:gd name="T39" fmla="*/ 122 h 123"/>
                <a:gd name="T40" fmla="*/ 89 w 122"/>
                <a:gd name="T41" fmla="*/ 114 h 123"/>
                <a:gd name="T42" fmla="*/ 105 w 122"/>
                <a:gd name="T43" fmla="*/ 122 h 12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123">
                  <a:moveTo>
                    <a:pt x="105" y="122"/>
                  </a:moveTo>
                  <a:lnTo>
                    <a:pt x="114" y="105"/>
                  </a:lnTo>
                  <a:lnTo>
                    <a:pt x="121" y="97"/>
                  </a:lnTo>
                  <a:lnTo>
                    <a:pt x="114" y="56"/>
                  </a:lnTo>
                  <a:lnTo>
                    <a:pt x="121" y="40"/>
                  </a:lnTo>
                  <a:lnTo>
                    <a:pt x="114" y="25"/>
                  </a:lnTo>
                  <a:lnTo>
                    <a:pt x="105" y="15"/>
                  </a:lnTo>
                  <a:lnTo>
                    <a:pt x="89" y="15"/>
                  </a:lnTo>
                  <a:lnTo>
                    <a:pt x="65" y="9"/>
                  </a:lnTo>
                  <a:lnTo>
                    <a:pt x="65" y="15"/>
                  </a:lnTo>
                  <a:lnTo>
                    <a:pt x="57" y="15"/>
                  </a:lnTo>
                  <a:lnTo>
                    <a:pt x="49" y="0"/>
                  </a:lnTo>
                  <a:lnTo>
                    <a:pt x="0" y="25"/>
                  </a:lnTo>
                  <a:lnTo>
                    <a:pt x="9" y="80"/>
                  </a:lnTo>
                  <a:lnTo>
                    <a:pt x="17" y="89"/>
                  </a:lnTo>
                  <a:lnTo>
                    <a:pt x="34" y="97"/>
                  </a:lnTo>
                  <a:lnTo>
                    <a:pt x="40" y="97"/>
                  </a:lnTo>
                  <a:lnTo>
                    <a:pt x="57" y="114"/>
                  </a:lnTo>
                  <a:lnTo>
                    <a:pt x="65" y="114"/>
                  </a:lnTo>
                  <a:lnTo>
                    <a:pt x="74" y="122"/>
                  </a:lnTo>
                  <a:lnTo>
                    <a:pt x="89" y="114"/>
                  </a:lnTo>
                  <a:lnTo>
                    <a:pt x="105" y="12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53" name="Freeform 124">
              <a:extLst>
                <a:ext uri="{FF2B5EF4-FFF2-40B4-BE49-F238E27FC236}">
                  <a16:creationId xmlns:a16="http://schemas.microsoft.com/office/drawing/2014/main" id="{A4DAD74B-6DF1-4ED2-93B3-584DF89DE820}"/>
                </a:ext>
              </a:extLst>
            </p:cNvPr>
            <p:cNvSpPr/>
            <p:nvPr/>
          </p:nvSpPr>
          <p:spPr bwMode="gray">
            <a:xfrm>
              <a:off x="4373563" y="2941638"/>
              <a:ext cx="211137" cy="287337"/>
            </a:xfrm>
            <a:custGeom>
              <a:gdLst>
                <a:gd name="T0" fmla="*/ 64 w 115"/>
                <a:gd name="T1" fmla="*/ 25 h 155"/>
                <a:gd name="T2" fmla="*/ 97 w 115"/>
                <a:gd name="T3" fmla="*/ 9 h 155"/>
                <a:gd name="T4" fmla="*/ 97 w 115"/>
                <a:gd name="T5" fmla="*/ 15 h 155"/>
                <a:gd name="T6" fmla="*/ 89 w 115"/>
                <a:gd name="T7" fmla="*/ 15 h 155"/>
                <a:gd name="T8" fmla="*/ 105 w 115"/>
                <a:gd name="T9" fmla="*/ 25 h 155"/>
                <a:gd name="T10" fmla="*/ 114 w 115"/>
                <a:gd name="T11" fmla="*/ 80 h 155"/>
                <a:gd name="T12" fmla="*/ 105 w 115"/>
                <a:gd name="T13" fmla="*/ 80 h 155"/>
                <a:gd name="T14" fmla="*/ 89 w 115"/>
                <a:gd name="T15" fmla="*/ 89 h 155"/>
                <a:gd name="T16" fmla="*/ 73 w 115"/>
                <a:gd name="T17" fmla="*/ 97 h 155"/>
                <a:gd name="T18" fmla="*/ 82 w 115"/>
                <a:gd name="T19" fmla="*/ 114 h 155"/>
                <a:gd name="T20" fmla="*/ 97 w 115"/>
                <a:gd name="T21" fmla="*/ 130 h 155"/>
                <a:gd name="T22" fmla="*/ 89 w 115"/>
                <a:gd name="T23" fmla="*/ 137 h 155"/>
                <a:gd name="T24" fmla="*/ 89 w 115"/>
                <a:gd name="T25" fmla="*/ 146 h 155"/>
                <a:gd name="T26" fmla="*/ 57 w 115"/>
                <a:gd name="T27" fmla="*/ 154 h 155"/>
                <a:gd name="T28" fmla="*/ 42 w 115"/>
                <a:gd name="T29" fmla="*/ 154 h 155"/>
                <a:gd name="T30" fmla="*/ 17 w 115"/>
                <a:gd name="T31" fmla="*/ 154 h 155"/>
                <a:gd name="T32" fmla="*/ 23 w 115"/>
                <a:gd name="T33" fmla="*/ 130 h 155"/>
                <a:gd name="T34" fmla="*/ 0 w 115"/>
                <a:gd name="T35" fmla="*/ 114 h 155"/>
                <a:gd name="T36" fmla="*/ 0 w 115"/>
                <a:gd name="T37" fmla="*/ 105 h 155"/>
                <a:gd name="T38" fmla="*/ 0 w 115"/>
                <a:gd name="T39" fmla="*/ 89 h 155"/>
                <a:gd name="T40" fmla="*/ 0 w 115"/>
                <a:gd name="T41" fmla="*/ 65 h 155"/>
                <a:gd name="T42" fmla="*/ 8 w 115"/>
                <a:gd name="T43" fmla="*/ 56 h 155"/>
                <a:gd name="T44" fmla="*/ 17 w 115"/>
                <a:gd name="T45" fmla="*/ 33 h 155"/>
                <a:gd name="T46" fmla="*/ 32 w 115"/>
                <a:gd name="T47" fmla="*/ 33 h 155"/>
                <a:gd name="T48" fmla="*/ 42 w 115"/>
                <a:gd name="T49" fmla="*/ 15 h 155"/>
                <a:gd name="T50" fmla="*/ 32 w 115"/>
                <a:gd name="T51" fmla="*/ 15 h 155"/>
                <a:gd name="T52" fmla="*/ 42 w 115"/>
                <a:gd name="T53" fmla="*/ 9 h 155"/>
                <a:gd name="T54" fmla="*/ 32 w 115"/>
                <a:gd name="T55" fmla="*/ 0 h 155"/>
                <a:gd name="T56" fmla="*/ 42 w 115"/>
                <a:gd name="T57" fmla="*/ 0 h 155"/>
                <a:gd name="T58" fmla="*/ 48 w 115"/>
                <a:gd name="T59" fmla="*/ 0 h 155"/>
                <a:gd name="T60" fmla="*/ 48 w 115"/>
                <a:gd name="T61" fmla="*/ 9 h 155"/>
                <a:gd name="T62" fmla="*/ 64 w 115"/>
                <a:gd name="T63" fmla="*/ 15 h 155"/>
                <a:gd name="T64" fmla="*/ 57 w 115"/>
                <a:gd name="T65" fmla="*/ 25 h 155"/>
                <a:gd name="T66" fmla="*/ 64 w 115"/>
                <a:gd name="T67" fmla="*/ 25 h 15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5" h="155">
                  <a:moveTo>
                    <a:pt x="64" y="25"/>
                  </a:moveTo>
                  <a:lnTo>
                    <a:pt x="97" y="9"/>
                  </a:lnTo>
                  <a:lnTo>
                    <a:pt x="97" y="15"/>
                  </a:lnTo>
                  <a:lnTo>
                    <a:pt x="89" y="15"/>
                  </a:lnTo>
                  <a:lnTo>
                    <a:pt x="105" y="25"/>
                  </a:lnTo>
                  <a:lnTo>
                    <a:pt x="114" y="80"/>
                  </a:lnTo>
                  <a:lnTo>
                    <a:pt x="105" y="80"/>
                  </a:lnTo>
                  <a:lnTo>
                    <a:pt x="89" y="89"/>
                  </a:lnTo>
                  <a:lnTo>
                    <a:pt x="73" y="97"/>
                  </a:lnTo>
                  <a:lnTo>
                    <a:pt x="82" y="114"/>
                  </a:lnTo>
                  <a:lnTo>
                    <a:pt x="97" y="130"/>
                  </a:lnTo>
                  <a:lnTo>
                    <a:pt x="89" y="137"/>
                  </a:lnTo>
                  <a:lnTo>
                    <a:pt x="89" y="146"/>
                  </a:lnTo>
                  <a:lnTo>
                    <a:pt x="57" y="154"/>
                  </a:lnTo>
                  <a:lnTo>
                    <a:pt x="42" y="154"/>
                  </a:lnTo>
                  <a:lnTo>
                    <a:pt x="17" y="154"/>
                  </a:lnTo>
                  <a:lnTo>
                    <a:pt x="23" y="130"/>
                  </a:lnTo>
                  <a:lnTo>
                    <a:pt x="0" y="114"/>
                  </a:lnTo>
                  <a:lnTo>
                    <a:pt x="0" y="105"/>
                  </a:lnTo>
                  <a:lnTo>
                    <a:pt x="0" y="89"/>
                  </a:lnTo>
                  <a:lnTo>
                    <a:pt x="0" y="65"/>
                  </a:lnTo>
                  <a:lnTo>
                    <a:pt x="8" y="56"/>
                  </a:lnTo>
                  <a:lnTo>
                    <a:pt x="17" y="33"/>
                  </a:lnTo>
                  <a:lnTo>
                    <a:pt x="32" y="33"/>
                  </a:lnTo>
                  <a:lnTo>
                    <a:pt x="42" y="15"/>
                  </a:lnTo>
                  <a:lnTo>
                    <a:pt x="32" y="15"/>
                  </a:lnTo>
                  <a:lnTo>
                    <a:pt x="42" y="9"/>
                  </a:lnTo>
                  <a:lnTo>
                    <a:pt x="32" y="0"/>
                  </a:lnTo>
                  <a:lnTo>
                    <a:pt x="42" y="0"/>
                  </a:lnTo>
                  <a:lnTo>
                    <a:pt x="48" y="0"/>
                  </a:lnTo>
                  <a:lnTo>
                    <a:pt x="48" y="9"/>
                  </a:lnTo>
                  <a:lnTo>
                    <a:pt x="64" y="15"/>
                  </a:lnTo>
                  <a:lnTo>
                    <a:pt x="57" y="25"/>
                  </a:lnTo>
                  <a:lnTo>
                    <a:pt x="64"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54" name="Freeform 125">
              <a:extLst>
                <a:ext uri="{FF2B5EF4-FFF2-40B4-BE49-F238E27FC236}">
                  <a16:creationId xmlns:a16="http://schemas.microsoft.com/office/drawing/2014/main" id="{CF2BB044-E0AD-4861-A519-E5E7AF308472}"/>
                </a:ext>
              </a:extLst>
            </p:cNvPr>
            <p:cNvSpPr/>
            <p:nvPr/>
          </p:nvSpPr>
          <p:spPr bwMode="gray">
            <a:xfrm>
              <a:off x="4449763" y="3165475"/>
              <a:ext cx="180975" cy="93663"/>
            </a:xfrm>
            <a:custGeom>
              <a:gdLst>
                <a:gd name="T0" fmla="*/ 0 w 98"/>
                <a:gd name="T1" fmla="*/ 32 h 49"/>
                <a:gd name="T2" fmla="*/ 15 w 98"/>
                <a:gd name="T3" fmla="*/ 32 h 49"/>
                <a:gd name="T4" fmla="*/ 47 w 98"/>
                <a:gd name="T5" fmla="*/ 24 h 49"/>
                <a:gd name="T6" fmla="*/ 47 w 98"/>
                <a:gd name="T7" fmla="*/ 15 h 49"/>
                <a:gd name="T8" fmla="*/ 55 w 98"/>
                <a:gd name="T9" fmla="*/ 8 h 49"/>
                <a:gd name="T10" fmla="*/ 72 w 98"/>
                <a:gd name="T11" fmla="*/ 8 h 49"/>
                <a:gd name="T12" fmla="*/ 72 w 98"/>
                <a:gd name="T13" fmla="*/ 0 h 49"/>
                <a:gd name="T14" fmla="*/ 97 w 98"/>
                <a:gd name="T15" fmla="*/ 8 h 49"/>
                <a:gd name="T16" fmla="*/ 97 w 98"/>
                <a:gd name="T17" fmla="*/ 24 h 49"/>
                <a:gd name="T18" fmla="*/ 87 w 98"/>
                <a:gd name="T19" fmla="*/ 40 h 49"/>
                <a:gd name="T20" fmla="*/ 55 w 98"/>
                <a:gd name="T21" fmla="*/ 48 h 49"/>
                <a:gd name="T22" fmla="*/ 40 w 98"/>
                <a:gd name="T23" fmla="*/ 40 h 49"/>
                <a:gd name="T24" fmla="*/ 15 w 98"/>
                <a:gd name="T25" fmla="*/ 40 h 49"/>
                <a:gd name="T26" fmla="*/ 6 w 98"/>
                <a:gd name="T27" fmla="*/ 40 h 49"/>
                <a:gd name="T28" fmla="*/ 0 w 98"/>
                <a:gd name="T29" fmla="*/ 32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49">
                  <a:moveTo>
                    <a:pt x="0" y="32"/>
                  </a:moveTo>
                  <a:lnTo>
                    <a:pt x="15" y="32"/>
                  </a:lnTo>
                  <a:lnTo>
                    <a:pt x="47" y="24"/>
                  </a:lnTo>
                  <a:lnTo>
                    <a:pt x="47" y="15"/>
                  </a:lnTo>
                  <a:lnTo>
                    <a:pt x="55" y="8"/>
                  </a:lnTo>
                  <a:lnTo>
                    <a:pt x="72" y="8"/>
                  </a:lnTo>
                  <a:lnTo>
                    <a:pt x="72" y="0"/>
                  </a:lnTo>
                  <a:lnTo>
                    <a:pt x="97" y="8"/>
                  </a:lnTo>
                  <a:lnTo>
                    <a:pt x="97" y="24"/>
                  </a:lnTo>
                  <a:lnTo>
                    <a:pt x="87" y="40"/>
                  </a:lnTo>
                  <a:lnTo>
                    <a:pt x="55" y="48"/>
                  </a:lnTo>
                  <a:lnTo>
                    <a:pt x="40" y="40"/>
                  </a:lnTo>
                  <a:lnTo>
                    <a:pt x="15" y="40"/>
                  </a:lnTo>
                  <a:lnTo>
                    <a:pt x="6" y="40"/>
                  </a:lnTo>
                  <a:lnTo>
                    <a:pt x="0"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55" name="Line 126">
              <a:extLst>
                <a:ext uri="{FF2B5EF4-FFF2-40B4-BE49-F238E27FC236}">
                  <a16:creationId xmlns:a16="http://schemas.microsoft.com/office/drawing/2014/main" id="{5DE35A9C-E7CB-466E-AC8B-9F042D360CEC}"/>
                </a:ext>
              </a:extLst>
            </p:cNvPr>
            <p:cNvSpPr>
              <a:spLocks noChangeShapeType="1"/>
            </p:cNvSpPr>
            <p:nvPr/>
          </p:nvSpPr>
          <p:spPr bwMode="gray">
            <a:xfrm flipH="1" flipV="1">
              <a:off x="4449763" y="3225800"/>
              <a:ext cx="11112" cy="17463"/>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eaLnBrk="1" hangingPunct="1">
                <a:defRPr/>
              </a:pPr>
              <a:endParaRPr lang="en-US" sz="1155"/>
            </a:p>
          </p:txBody>
        </p:sp>
        <p:sp>
          <p:nvSpPr>
            <p:cNvPr id="456" name="Freeform 127">
              <a:extLst>
                <a:ext uri="{FF2B5EF4-FFF2-40B4-BE49-F238E27FC236}">
                  <a16:creationId xmlns:a16="http://schemas.microsoft.com/office/drawing/2014/main" id="{84143827-326A-4FA0-A363-E6E63B269290}"/>
                </a:ext>
              </a:extLst>
            </p:cNvPr>
            <p:cNvSpPr/>
            <p:nvPr/>
          </p:nvSpPr>
          <p:spPr bwMode="gray">
            <a:xfrm>
              <a:off x="4449763" y="3225800"/>
              <a:ext cx="33337" cy="33338"/>
            </a:xfrm>
            <a:custGeom>
              <a:gdLst>
                <a:gd name="T0" fmla="*/ 16 w 17"/>
                <a:gd name="T1" fmla="*/ 16 h 17"/>
                <a:gd name="T2" fmla="*/ 0 w 17"/>
                <a:gd name="T3" fmla="*/ 0 h 17"/>
                <a:gd name="T4" fmla="*/ 16 w 17"/>
                <a:gd name="T5" fmla="*/ 16 h 17"/>
              </a:gdLst>
              <a:cxnLst>
                <a:cxn ang="0">
                  <a:pos x="T0" y="T1"/>
                </a:cxn>
                <a:cxn ang="0">
                  <a:pos x="T2" y="T3"/>
                </a:cxn>
                <a:cxn ang="0">
                  <a:pos x="T4" y="T5"/>
                </a:cxn>
              </a:cxnLst>
              <a:rect l="0" t="0" r="r" b="b"/>
              <a:pathLst>
                <a:path w="17" h="17">
                  <a:moveTo>
                    <a:pt x="16" y="16"/>
                  </a:moveTo>
                  <a:lnTo>
                    <a:pt x="0" y="0"/>
                  </a:lnTo>
                  <a:lnTo>
                    <a:pt x="1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57" name="Line 128">
              <a:extLst>
                <a:ext uri="{FF2B5EF4-FFF2-40B4-BE49-F238E27FC236}">
                  <a16:creationId xmlns:a16="http://schemas.microsoft.com/office/drawing/2014/main" id="{27610E7A-4558-4E5E-BF9B-8C88A41F5740}"/>
                </a:ext>
              </a:extLst>
            </p:cNvPr>
            <p:cNvSpPr>
              <a:spLocks noChangeShapeType="1"/>
            </p:cNvSpPr>
            <p:nvPr/>
          </p:nvSpPr>
          <p:spPr bwMode="gray">
            <a:xfrm flipH="1" flipV="1">
              <a:off x="4449763" y="3225800"/>
              <a:ext cx="11112" cy="17463"/>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eaLnBrk="1" hangingPunct="1">
                <a:defRPr/>
              </a:pPr>
              <a:endParaRPr lang="en-US" sz="1155"/>
            </a:p>
          </p:txBody>
        </p:sp>
        <p:sp>
          <p:nvSpPr>
            <p:cNvPr id="458" name="Freeform 129">
              <a:extLst>
                <a:ext uri="{FF2B5EF4-FFF2-40B4-BE49-F238E27FC236}">
                  <a16:creationId xmlns:a16="http://schemas.microsoft.com/office/drawing/2014/main" id="{32661631-65DB-4DAF-B0E8-045CF7C369F8}"/>
                </a:ext>
              </a:extLst>
            </p:cNvPr>
            <p:cNvSpPr/>
            <p:nvPr/>
          </p:nvSpPr>
          <p:spPr bwMode="gray">
            <a:xfrm>
              <a:off x="4449763" y="3225800"/>
              <a:ext cx="33337" cy="33338"/>
            </a:xfrm>
            <a:custGeom>
              <a:gdLst>
                <a:gd name="T0" fmla="*/ 16 w 17"/>
                <a:gd name="T1" fmla="*/ 16 h 17"/>
                <a:gd name="T2" fmla="*/ 0 w 17"/>
                <a:gd name="T3" fmla="*/ 0 h 17"/>
                <a:gd name="T4" fmla="*/ 16 w 17"/>
                <a:gd name="T5" fmla="*/ 16 h 17"/>
              </a:gdLst>
              <a:cxnLst>
                <a:cxn ang="0">
                  <a:pos x="T0" y="T1"/>
                </a:cxn>
                <a:cxn ang="0">
                  <a:pos x="T2" y="T3"/>
                </a:cxn>
                <a:cxn ang="0">
                  <a:pos x="T4" y="T5"/>
                </a:cxn>
              </a:cxnLst>
              <a:rect l="0" t="0" r="r" b="b"/>
              <a:pathLst>
                <a:path w="17" h="17">
                  <a:moveTo>
                    <a:pt x="16" y="16"/>
                  </a:moveTo>
                  <a:lnTo>
                    <a:pt x="0" y="0"/>
                  </a:lnTo>
                  <a:lnTo>
                    <a:pt x="1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59" name="Freeform 130">
              <a:extLst>
                <a:ext uri="{FF2B5EF4-FFF2-40B4-BE49-F238E27FC236}">
                  <a16:creationId xmlns:a16="http://schemas.microsoft.com/office/drawing/2014/main" id="{BA14D872-0341-4DC8-9264-35087461F0BE}"/>
                </a:ext>
              </a:extLst>
            </p:cNvPr>
            <p:cNvSpPr/>
            <p:nvPr/>
          </p:nvSpPr>
          <p:spPr bwMode="gray">
            <a:xfrm>
              <a:off x="4373563" y="3225800"/>
              <a:ext cx="106362" cy="63500"/>
            </a:xfrm>
            <a:custGeom>
              <a:gdLst>
                <a:gd name="T0" fmla="*/ 17 w 58"/>
                <a:gd name="T1" fmla="*/ 32 h 33"/>
                <a:gd name="T2" fmla="*/ 32 w 58"/>
                <a:gd name="T3" fmla="*/ 23 h 33"/>
                <a:gd name="T4" fmla="*/ 42 w 58"/>
                <a:gd name="T5" fmla="*/ 23 h 33"/>
                <a:gd name="T6" fmla="*/ 42 w 58"/>
                <a:gd name="T7" fmla="*/ 16 h 33"/>
                <a:gd name="T8" fmla="*/ 48 w 58"/>
                <a:gd name="T9" fmla="*/ 23 h 33"/>
                <a:gd name="T10" fmla="*/ 57 w 58"/>
                <a:gd name="T11" fmla="*/ 8 h 33"/>
                <a:gd name="T12" fmla="*/ 48 w 58"/>
                <a:gd name="T13" fmla="*/ 8 h 33"/>
                <a:gd name="T14" fmla="*/ 42 w 58"/>
                <a:gd name="T15" fmla="*/ 0 h 33"/>
                <a:gd name="T16" fmla="*/ 17 w 58"/>
                <a:gd name="T17" fmla="*/ 0 h 33"/>
                <a:gd name="T18" fmla="*/ 8 w 58"/>
                <a:gd name="T19" fmla="*/ 0 h 33"/>
                <a:gd name="T20" fmla="*/ 0 w 58"/>
                <a:gd name="T21" fmla="*/ 16 h 33"/>
                <a:gd name="T22" fmla="*/ 0 w 58"/>
                <a:gd name="T23" fmla="*/ 23 h 33"/>
                <a:gd name="T24" fmla="*/ 8 w 58"/>
                <a:gd name="T25" fmla="*/ 16 h 33"/>
                <a:gd name="T26" fmla="*/ 8 w 58"/>
                <a:gd name="T27" fmla="*/ 32 h 33"/>
                <a:gd name="T28" fmla="*/ 17 w 58"/>
                <a:gd name="T29" fmla="*/ 32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33">
                  <a:moveTo>
                    <a:pt x="17" y="32"/>
                  </a:moveTo>
                  <a:lnTo>
                    <a:pt x="32" y="23"/>
                  </a:lnTo>
                  <a:lnTo>
                    <a:pt x="42" y="23"/>
                  </a:lnTo>
                  <a:lnTo>
                    <a:pt x="42" y="16"/>
                  </a:lnTo>
                  <a:lnTo>
                    <a:pt x="48" y="23"/>
                  </a:lnTo>
                  <a:lnTo>
                    <a:pt x="57" y="8"/>
                  </a:lnTo>
                  <a:lnTo>
                    <a:pt x="48" y="8"/>
                  </a:lnTo>
                  <a:lnTo>
                    <a:pt x="42" y="0"/>
                  </a:lnTo>
                  <a:lnTo>
                    <a:pt x="17" y="0"/>
                  </a:lnTo>
                  <a:lnTo>
                    <a:pt x="8" y="0"/>
                  </a:lnTo>
                  <a:lnTo>
                    <a:pt x="0" y="16"/>
                  </a:lnTo>
                  <a:lnTo>
                    <a:pt x="0" y="23"/>
                  </a:lnTo>
                  <a:lnTo>
                    <a:pt x="8" y="16"/>
                  </a:lnTo>
                  <a:lnTo>
                    <a:pt x="8" y="32"/>
                  </a:lnTo>
                  <a:lnTo>
                    <a:pt x="17"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60" name="Freeform 131">
              <a:extLst>
                <a:ext uri="{FF2B5EF4-FFF2-40B4-BE49-F238E27FC236}">
                  <a16:creationId xmlns:a16="http://schemas.microsoft.com/office/drawing/2014/main" id="{B2039B6F-AAD1-4F3A-B5F8-79255053CFEB}"/>
                </a:ext>
              </a:extLst>
            </p:cNvPr>
            <p:cNvSpPr/>
            <p:nvPr/>
          </p:nvSpPr>
          <p:spPr bwMode="gray">
            <a:xfrm>
              <a:off x="4113213" y="3089275"/>
              <a:ext cx="301625" cy="306388"/>
            </a:xfrm>
            <a:custGeom>
              <a:gdLst>
                <a:gd name="T0" fmla="*/ 97 w 163"/>
                <a:gd name="T1" fmla="*/ 0 h 163"/>
                <a:gd name="T2" fmla="*/ 82 w 163"/>
                <a:gd name="T3" fmla="*/ 9 h 163"/>
                <a:gd name="T4" fmla="*/ 82 w 163"/>
                <a:gd name="T5" fmla="*/ 25 h 163"/>
                <a:gd name="T6" fmla="*/ 66 w 163"/>
                <a:gd name="T7" fmla="*/ 34 h 163"/>
                <a:gd name="T8" fmla="*/ 57 w 163"/>
                <a:gd name="T9" fmla="*/ 42 h 163"/>
                <a:gd name="T10" fmla="*/ 50 w 163"/>
                <a:gd name="T11" fmla="*/ 42 h 163"/>
                <a:gd name="T12" fmla="*/ 42 w 163"/>
                <a:gd name="T13" fmla="*/ 34 h 163"/>
                <a:gd name="T14" fmla="*/ 34 w 163"/>
                <a:gd name="T15" fmla="*/ 34 h 163"/>
                <a:gd name="T16" fmla="*/ 42 w 163"/>
                <a:gd name="T17" fmla="*/ 50 h 163"/>
                <a:gd name="T18" fmla="*/ 25 w 163"/>
                <a:gd name="T19" fmla="*/ 57 h 163"/>
                <a:gd name="T20" fmla="*/ 25 w 163"/>
                <a:gd name="T21" fmla="*/ 50 h 163"/>
                <a:gd name="T22" fmla="*/ 0 w 163"/>
                <a:gd name="T23" fmla="*/ 57 h 163"/>
                <a:gd name="T24" fmla="*/ 0 w 163"/>
                <a:gd name="T25" fmla="*/ 66 h 163"/>
                <a:gd name="T26" fmla="*/ 34 w 163"/>
                <a:gd name="T27" fmla="*/ 74 h 163"/>
                <a:gd name="T28" fmla="*/ 50 w 163"/>
                <a:gd name="T29" fmla="*/ 97 h 163"/>
                <a:gd name="T30" fmla="*/ 50 w 163"/>
                <a:gd name="T31" fmla="*/ 106 h 163"/>
                <a:gd name="T32" fmla="*/ 42 w 163"/>
                <a:gd name="T33" fmla="*/ 147 h 163"/>
                <a:gd name="T34" fmla="*/ 57 w 163"/>
                <a:gd name="T35" fmla="*/ 156 h 163"/>
                <a:gd name="T36" fmla="*/ 97 w 163"/>
                <a:gd name="T37" fmla="*/ 162 h 163"/>
                <a:gd name="T38" fmla="*/ 97 w 163"/>
                <a:gd name="T39" fmla="*/ 156 h 163"/>
                <a:gd name="T40" fmla="*/ 115 w 163"/>
                <a:gd name="T41" fmla="*/ 147 h 163"/>
                <a:gd name="T42" fmla="*/ 139 w 163"/>
                <a:gd name="T43" fmla="*/ 156 h 163"/>
                <a:gd name="T44" fmla="*/ 147 w 163"/>
                <a:gd name="T45" fmla="*/ 156 h 163"/>
                <a:gd name="T46" fmla="*/ 156 w 163"/>
                <a:gd name="T47" fmla="*/ 137 h 163"/>
                <a:gd name="T48" fmla="*/ 147 w 163"/>
                <a:gd name="T49" fmla="*/ 122 h 163"/>
                <a:gd name="T50" fmla="*/ 147 w 163"/>
                <a:gd name="T51" fmla="*/ 106 h 163"/>
                <a:gd name="T52" fmla="*/ 147 w 163"/>
                <a:gd name="T53" fmla="*/ 90 h 163"/>
                <a:gd name="T54" fmla="*/ 139 w 163"/>
                <a:gd name="T55" fmla="*/ 97 h 163"/>
                <a:gd name="T56" fmla="*/ 139 w 163"/>
                <a:gd name="T57" fmla="*/ 90 h 163"/>
                <a:gd name="T58" fmla="*/ 147 w 163"/>
                <a:gd name="T59" fmla="*/ 74 h 163"/>
                <a:gd name="T60" fmla="*/ 156 w 163"/>
                <a:gd name="T61" fmla="*/ 74 h 163"/>
                <a:gd name="T62" fmla="*/ 162 w 163"/>
                <a:gd name="T63" fmla="*/ 50 h 163"/>
                <a:gd name="T64" fmla="*/ 139 w 163"/>
                <a:gd name="T65" fmla="*/ 34 h 163"/>
                <a:gd name="T66" fmla="*/ 131 w 163"/>
                <a:gd name="T67" fmla="*/ 34 h 163"/>
                <a:gd name="T68" fmla="*/ 122 w 163"/>
                <a:gd name="T69" fmla="*/ 34 h 163"/>
                <a:gd name="T70" fmla="*/ 122 w 163"/>
                <a:gd name="T71" fmla="*/ 25 h 163"/>
                <a:gd name="T72" fmla="*/ 115 w 163"/>
                <a:gd name="T73" fmla="*/ 25 h 163"/>
                <a:gd name="T74" fmla="*/ 115 w 163"/>
                <a:gd name="T75" fmla="*/ 17 h 163"/>
                <a:gd name="T76" fmla="*/ 97 w 163"/>
                <a:gd name="T77" fmla="*/ 9 h 163"/>
                <a:gd name="T78" fmla="*/ 97 w 163"/>
                <a:gd name="T79" fmla="*/ 0 h 1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3" h="163">
                  <a:moveTo>
                    <a:pt x="97" y="0"/>
                  </a:moveTo>
                  <a:lnTo>
                    <a:pt x="82" y="9"/>
                  </a:lnTo>
                  <a:lnTo>
                    <a:pt x="82" y="25"/>
                  </a:lnTo>
                  <a:lnTo>
                    <a:pt x="66" y="34"/>
                  </a:lnTo>
                  <a:lnTo>
                    <a:pt x="57" y="42"/>
                  </a:lnTo>
                  <a:lnTo>
                    <a:pt x="50" y="42"/>
                  </a:lnTo>
                  <a:lnTo>
                    <a:pt x="42" y="34"/>
                  </a:lnTo>
                  <a:lnTo>
                    <a:pt x="34" y="34"/>
                  </a:lnTo>
                  <a:lnTo>
                    <a:pt x="42" y="50"/>
                  </a:lnTo>
                  <a:lnTo>
                    <a:pt x="25" y="57"/>
                  </a:lnTo>
                  <a:lnTo>
                    <a:pt x="25" y="50"/>
                  </a:lnTo>
                  <a:lnTo>
                    <a:pt x="0" y="57"/>
                  </a:lnTo>
                  <a:lnTo>
                    <a:pt x="0" y="66"/>
                  </a:lnTo>
                  <a:lnTo>
                    <a:pt x="34" y="74"/>
                  </a:lnTo>
                  <a:lnTo>
                    <a:pt x="50" y="97"/>
                  </a:lnTo>
                  <a:lnTo>
                    <a:pt x="50" y="106"/>
                  </a:lnTo>
                  <a:lnTo>
                    <a:pt x="42" y="147"/>
                  </a:lnTo>
                  <a:lnTo>
                    <a:pt x="57" y="156"/>
                  </a:lnTo>
                  <a:lnTo>
                    <a:pt x="97" y="162"/>
                  </a:lnTo>
                  <a:lnTo>
                    <a:pt x="97" y="156"/>
                  </a:lnTo>
                  <a:lnTo>
                    <a:pt x="115" y="147"/>
                  </a:lnTo>
                  <a:lnTo>
                    <a:pt x="139" y="156"/>
                  </a:lnTo>
                  <a:lnTo>
                    <a:pt x="147" y="156"/>
                  </a:lnTo>
                  <a:lnTo>
                    <a:pt x="156" y="137"/>
                  </a:lnTo>
                  <a:lnTo>
                    <a:pt x="147" y="122"/>
                  </a:lnTo>
                  <a:lnTo>
                    <a:pt x="147" y="106"/>
                  </a:lnTo>
                  <a:lnTo>
                    <a:pt x="147" y="90"/>
                  </a:lnTo>
                  <a:lnTo>
                    <a:pt x="139" y="97"/>
                  </a:lnTo>
                  <a:lnTo>
                    <a:pt x="139" y="90"/>
                  </a:lnTo>
                  <a:lnTo>
                    <a:pt x="147" y="74"/>
                  </a:lnTo>
                  <a:lnTo>
                    <a:pt x="156" y="74"/>
                  </a:lnTo>
                  <a:lnTo>
                    <a:pt x="162" y="50"/>
                  </a:lnTo>
                  <a:lnTo>
                    <a:pt x="139" y="34"/>
                  </a:lnTo>
                  <a:lnTo>
                    <a:pt x="131" y="34"/>
                  </a:lnTo>
                  <a:lnTo>
                    <a:pt x="122" y="34"/>
                  </a:lnTo>
                  <a:lnTo>
                    <a:pt x="122" y="25"/>
                  </a:lnTo>
                  <a:lnTo>
                    <a:pt x="115" y="25"/>
                  </a:lnTo>
                  <a:lnTo>
                    <a:pt x="115" y="17"/>
                  </a:lnTo>
                  <a:lnTo>
                    <a:pt x="97" y="9"/>
                  </a:lnTo>
                  <a:lnTo>
                    <a:pt x="97"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61" name="Freeform 132">
              <a:extLst>
                <a:ext uri="{FF2B5EF4-FFF2-40B4-BE49-F238E27FC236}">
                  <a16:creationId xmlns:a16="http://schemas.microsoft.com/office/drawing/2014/main" id="{D79AAE74-F5E2-450A-A5EC-5FF8899DF215}"/>
                </a:ext>
              </a:extLst>
            </p:cNvPr>
            <p:cNvSpPr/>
            <p:nvPr/>
          </p:nvSpPr>
          <p:spPr bwMode="gray">
            <a:xfrm>
              <a:off x="4011613" y="3344863"/>
              <a:ext cx="285750" cy="246062"/>
            </a:xfrm>
            <a:custGeom>
              <a:gdLst>
                <a:gd name="T0" fmla="*/ 7 w 153"/>
                <a:gd name="T1" fmla="*/ 34 h 132"/>
                <a:gd name="T2" fmla="*/ 40 w 153"/>
                <a:gd name="T3" fmla="*/ 34 h 132"/>
                <a:gd name="T4" fmla="*/ 40 w 153"/>
                <a:gd name="T5" fmla="*/ 42 h 132"/>
                <a:gd name="T6" fmla="*/ 31 w 153"/>
                <a:gd name="T7" fmla="*/ 50 h 132"/>
                <a:gd name="T8" fmla="*/ 31 w 153"/>
                <a:gd name="T9" fmla="*/ 66 h 132"/>
                <a:gd name="T10" fmla="*/ 24 w 153"/>
                <a:gd name="T11" fmla="*/ 75 h 132"/>
                <a:gd name="T12" fmla="*/ 31 w 153"/>
                <a:gd name="T13" fmla="*/ 99 h 132"/>
                <a:gd name="T14" fmla="*/ 24 w 153"/>
                <a:gd name="T15" fmla="*/ 115 h 132"/>
                <a:gd name="T16" fmla="*/ 49 w 153"/>
                <a:gd name="T17" fmla="*/ 131 h 132"/>
                <a:gd name="T18" fmla="*/ 55 w 153"/>
                <a:gd name="T19" fmla="*/ 124 h 132"/>
                <a:gd name="T20" fmla="*/ 89 w 153"/>
                <a:gd name="T21" fmla="*/ 124 h 132"/>
                <a:gd name="T22" fmla="*/ 121 w 153"/>
                <a:gd name="T23" fmla="*/ 91 h 132"/>
                <a:gd name="T24" fmla="*/ 112 w 153"/>
                <a:gd name="T25" fmla="*/ 75 h 132"/>
                <a:gd name="T26" fmla="*/ 129 w 153"/>
                <a:gd name="T27" fmla="*/ 50 h 132"/>
                <a:gd name="T28" fmla="*/ 152 w 153"/>
                <a:gd name="T29" fmla="*/ 34 h 132"/>
                <a:gd name="T30" fmla="*/ 152 w 153"/>
                <a:gd name="T31" fmla="*/ 25 h 132"/>
                <a:gd name="T32" fmla="*/ 112 w 153"/>
                <a:gd name="T33" fmla="*/ 19 h 132"/>
                <a:gd name="T34" fmla="*/ 97 w 153"/>
                <a:gd name="T35" fmla="*/ 10 h 132"/>
                <a:gd name="T36" fmla="*/ 89 w 153"/>
                <a:gd name="T37" fmla="*/ 10 h 132"/>
                <a:gd name="T38" fmla="*/ 72 w 153"/>
                <a:gd name="T39" fmla="*/ 10 h 132"/>
                <a:gd name="T40" fmla="*/ 64 w 153"/>
                <a:gd name="T41" fmla="*/ 10 h 132"/>
                <a:gd name="T42" fmla="*/ 15 w 153"/>
                <a:gd name="T43" fmla="*/ 0 h 132"/>
                <a:gd name="T44" fmla="*/ 7 w 153"/>
                <a:gd name="T45" fmla="*/ 10 h 132"/>
                <a:gd name="T46" fmla="*/ 0 w 153"/>
                <a:gd name="T47" fmla="*/ 10 h 132"/>
                <a:gd name="T48" fmla="*/ 0 w 153"/>
                <a:gd name="T49" fmla="*/ 19 h 132"/>
                <a:gd name="T50" fmla="*/ 7 w 153"/>
                <a:gd name="T51" fmla="*/ 34 h 13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132">
                  <a:moveTo>
                    <a:pt x="7" y="34"/>
                  </a:moveTo>
                  <a:lnTo>
                    <a:pt x="40" y="34"/>
                  </a:lnTo>
                  <a:lnTo>
                    <a:pt x="40" y="42"/>
                  </a:lnTo>
                  <a:lnTo>
                    <a:pt x="31" y="50"/>
                  </a:lnTo>
                  <a:lnTo>
                    <a:pt x="31" y="66"/>
                  </a:lnTo>
                  <a:lnTo>
                    <a:pt x="24" y="75"/>
                  </a:lnTo>
                  <a:lnTo>
                    <a:pt x="31" y="99"/>
                  </a:lnTo>
                  <a:lnTo>
                    <a:pt x="24" y="115"/>
                  </a:lnTo>
                  <a:lnTo>
                    <a:pt x="49" y="131"/>
                  </a:lnTo>
                  <a:lnTo>
                    <a:pt x="55" y="124"/>
                  </a:lnTo>
                  <a:lnTo>
                    <a:pt x="89" y="124"/>
                  </a:lnTo>
                  <a:lnTo>
                    <a:pt x="121" y="91"/>
                  </a:lnTo>
                  <a:lnTo>
                    <a:pt x="112" y="75"/>
                  </a:lnTo>
                  <a:lnTo>
                    <a:pt x="129" y="50"/>
                  </a:lnTo>
                  <a:lnTo>
                    <a:pt x="152" y="34"/>
                  </a:lnTo>
                  <a:lnTo>
                    <a:pt x="152" y="25"/>
                  </a:lnTo>
                  <a:lnTo>
                    <a:pt x="112" y="19"/>
                  </a:lnTo>
                  <a:lnTo>
                    <a:pt x="97" y="10"/>
                  </a:lnTo>
                  <a:lnTo>
                    <a:pt x="89" y="10"/>
                  </a:lnTo>
                  <a:lnTo>
                    <a:pt x="72" y="10"/>
                  </a:lnTo>
                  <a:lnTo>
                    <a:pt x="64" y="10"/>
                  </a:lnTo>
                  <a:lnTo>
                    <a:pt x="15" y="0"/>
                  </a:lnTo>
                  <a:lnTo>
                    <a:pt x="7" y="10"/>
                  </a:lnTo>
                  <a:lnTo>
                    <a:pt x="0" y="10"/>
                  </a:lnTo>
                  <a:lnTo>
                    <a:pt x="0" y="19"/>
                  </a:lnTo>
                  <a:lnTo>
                    <a:pt x="7" y="3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62" name="Freeform 133">
              <a:extLst>
                <a:ext uri="{FF2B5EF4-FFF2-40B4-BE49-F238E27FC236}">
                  <a16:creationId xmlns:a16="http://schemas.microsoft.com/office/drawing/2014/main" id="{93DC3466-4BFA-4173-8258-F8C59337B304}"/>
                </a:ext>
              </a:extLst>
            </p:cNvPr>
            <p:cNvSpPr/>
            <p:nvPr/>
          </p:nvSpPr>
          <p:spPr bwMode="gray">
            <a:xfrm>
              <a:off x="4011613" y="3409950"/>
              <a:ext cx="76200" cy="152400"/>
            </a:xfrm>
            <a:custGeom>
              <a:gdLst>
                <a:gd name="T0" fmla="*/ 24 w 41"/>
                <a:gd name="T1" fmla="*/ 81 h 82"/>
                <a:gd name="T2" fmla="*/ 31 w 41"/>
                <a:gd name="T3" fmla="*/ 65 h 82"/>
                <a:gd name="T4" fmla="*/ 24 w 41"/>
                <a:gd name="T5" fmla="*/ 41 h 82"/>
                <a:gd name="T6" fmla="*/ 31 w 41"/>
                <a:gd name="T7" fmla="*/ 32 h 82"/>
                <a:gd name="T8" fmla="*/ 31 w 41"/>
                <a:gd name="T9" fmla="*/ 16 h 82"/>
                <a:gd name="T10" fmla="*/ 40 w 41"/>
                <a:gd name="T11" fmla="*/ 8 h 82"/>
                <a:gd name="T12" fmla="*/ 40 w 41"/>
                <a:gd name="T13" fmla="*/ 0 h 82"/>
                <a:gd name="T14" fmla="*/ 7 w 41"/>
                <a:gd name="T15" fmla="*/ 0 h 82"/>
                <a:gd name="T16" fmla="*/ 7 w 41"/>
                <a:gd name="T17" fmla="*/ 16 h 82"/>
                <a:gd name="T18" fmla="*/ 0 w 41"/>
                <a:gd name="T19" fmla="*/ 57 h 82"/>
                <a:gd name="T20" fmla="*/ 7 w 41"/>
                <a:gd name="T21" fmla="*/ 57 h 82"/>
                <a:gd name="T22" fmla="*/ 0 w 41"/>
                <a:gd name="T23" fmla="*/ 81 h 82"/>
                <a:gd name="T24" fmla="*/ 24 w 41"/>
                <a:gd name="T25" fmla="*/ 81 h 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82">
                  <a:moveTo>
                    <a:pt x="24" y="81"/>
                  </a:moveTo>
                  <a:lnTo>
                    <a:pt x="31" y="65"/>
                  </a:lnTo>
                  <a:lnTo>
                    <a:pt x="24" y="41"/>
                  </a:lnTo>
                  <a:lnTo>
                    <a:pt x="31" y="32"/>
                  </a:lnTo>
                  <a:lnTo>
                    <a:pt x="31" y="16"/>
                  </a:lnTo>
                  <a:lnTo>
                    <a:pt x="40" y="8"/>
                  </a:lnTo>
                  <a:lnTo>
                    <a:pt x="40" y="0"/>
                  </a:lnTo>
                  <a:lnTo>
                    <a:pt x="7" y="0"/>
                  </a:lnTo>
                  <a:lnTo>
                    <a:pt x="7" y="16"/>
                  </a:lnTo>
                  <a:lnTo>
                    <a:pt x="0" y="57"/>
                  </a:lnTo>
                  <a:lnTo>
                    <a:pt x="7" y="57"/>
                  </a:lnTo>
                  <a:lnTo>
                    <a:pt x="0" y="81"/>
                  </a:lnTo>
                  <a:lnTo>
                    <a:pt x="24" y="8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63" name="Freeform 134">
              <a:extLst>
                <a:ext uri="{FF2B5EF4-FFF2-40B4-BE49-F238E27FC236}">
                  <a16:creationId xmlns:a16="http://schemas.microsoft.com/office/drawing/2014/main" id="{18696E58-280B-4FA9-8A41-88C2742D20D1}"/>
                </a:ext>
              </a:extLst>
            </p:cNvPr>
            <p:cNvSpPr/>
            <p:nvPr/>
          </p:nvSpPr>
          <p:spPr bwMode="gray">
            <a:xfrm>
              <a:off x="4384675" y="3243263"/>
              <a:ext cx="290513" cy="292100"/>
            </a:xfrm>
            <a:custGeom>
              <a:gdLst>
                <a:gd name="T0" fmla="*/ 9 w 155"/>
                <a:gd name="T1" fmla="*/ 55 h 155"/>
                <a:gd name="T2" fmla="*/ 24 w 155"/>
                <a:gd name="T3" fmla="*/ 49 h 155"/>
                <a:gd name="T4" fmla="*/ 40 w 155"/>
                <a:gd name="T5" fmla="*/ 55 h 155"/>
                <a:gd name="T6" fmla="*/ 56 w 155"/>
                <a:gd name="T7" fmla="*/ 80 h 155"/>
                <a:gd name="T8" fmla="*/ 65 w 155"/>
                <a:gd name="T9" fmla="*/ 80 h 155"/>
                <a:gd name="T10" fmla="*/ 74 w 155"/>
                <a:gd name="T11" fmla="*/ 97 h 155"/>
                <a:gd name="T12" fmla="*/ 89 w 155"/>
                <a:gd name="T13" fmla="*/ 105 h 155"/>
                <a:gd name="T14" fmla="*/ 106 w 155"/>
                <a:gd name="T15" fmla="*/ 121 h 155"/>
                <a:gd name="T16" fmla="*/ 114 w 155"/>
                <a:gd name="T17" fmla="*/ 121 h 155"/>
                <a:gd name="T18" fmla="*/ 121 w 155"/>
                <a:gd name="T19" fmla="*/ 146 h 155"/>
                <a:gd name="T20" fmla="*/ 114 w 155"/>
                <a:gd name="T21" fmla="*/ 154 h 155"/>
                <a:gd name="T22" fmla="*/ 121 w 155"/>
                <a:gd name="T23" fmla="*/ 154 h 155"/>
                <a:gd name="T24" fmla="*/ 131 w 155"/>
                <a:gd name="T25" fmla="*/ 146 h 155"/>
                <a:gd name="T26" fmla="*/ 131 w 155"/>
                <a:gd name="T27" fmla="*/ 137 h 155"/>
                <a:gd name="T28" fmla="*/ 131 w 155"/>
                <a:gd name="T29" fmla="*/ 130 h 155"/>
                <a:gd name="T30" fmla="*/ 131 w 155"/>
                <a:gd name="T31" fmla="*/ 114 h 155"/>
                <a:gd name="T32" fmla="*/ 146 w 155"/>
                <a:gd name="T33" fmla="*/ 130 h 155"/>
                <a:gd name="T34" fmla="*/ 154 w 155"/>
                <a:gd name="T35" fmla="*/ 121 h 155"/>
                <a:gd name="T36" fmla="*/ 114 w 155"/>
                <a:gd name="T37" fmla="*/ 97 h 155"/>
                <a:gd name="T38" fmla="*/ 121 w 155"/>
                <a:gd name="T39" fmla="*/ 89 h 155"/>
                <a:gd name="T40" fmla="*/ 114 w 155"/>
                <a:gd name="T41" fmla="*/ 89 h 155"/>
                <a:gd name="T42" fmla="*/ 97 w 155"/>
                <a:gd name="T43" fmla="*/ 80 h 155"/>
                <a:gd name="T44" fmla="*/ 89 w 155"/>
                <a:gd name="T45" fmla="*/ 65 h 155"/>
                <a:gd name="T46" fmla="*/ 74 w 155"/>
                <a:gd name="T47" fmla="*/ 49 h 155"/>
                <a:gd name="T48" fmla="*/ 74 w 155"/>
                <a:gd name="T49" fmla="*/ 24 h 155"/>
                <a:gd name="T50" fmla="*/ 89 w 155"/>
                <a:gd name="T51" fmla="*/ 24 h 155"/>
                <a:gd name="T52" fmla="*/ 89 w 155"/>
                <a:gd name="T53" fmla="*/ 15 h 155"/>
                <a:gd name="T54" fmla="*/ 89 w 155"/>
                <a:gd name="T55" fmla="*/ 8 h 155"/>
                <a:gd name="T56" fmla="*/ 74 w 155"/>
                <a:gd name="T57" fmla="*/ 0 h 155"/>
                <a:gd name="T58" fmla="*/ 49 w 155"/>
                <a:gd name="T59" fmla="*/ 0 h 155"/>
                <a:gd name="T60" fmla="*/ 40 w 155"/>
                <a:gd name="T61" fmla="*/ 15 h 155"/>
                <a:gd name="T62" fmla="*/ 34 w 155"/>
                <a:gd name="T63" fmla="*/ 8 h 155"/>
                <a:gd name="T64" fmla="*/ 34 w 155"/>
                <a:gd name="T65" fmla="*/ 15 h 155"/>
                <a:gd name="T66" fmla="*/ 24 w 155"/>
                <a:gd name="T67" fmla="*/ 15 h 155"/>
                <a:gd name="T68" fmla="*/ 9 w 155"/>
                <a:gd name="T69" fmla="*/ 24 h 155"/>
                <a:gd name="T70" fmla="*/ 0 w 155"/>
                <a:gd name="T71" fmla="*/ 24 h 155"/>
                <a:gd name="T72" fmla="*/ 0 w 155"/>
                <a:gd name="T73" fmla="*/ 40 h 155"/>
                <a:gd name="T74" fmla="*/ 9 w 155"/>
                <a:gd name="T75" fmla="*/ 55 h 15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5" h="155">
                  <a:moveTo>
                    <a:pt x="9" y="55"/>
                  </a:moveTo>
                  <a:lnTo>
                    <a:pt x="24" y="49"/>
                  </a:lnTo>
                  <a:lnTo>
                    <a:pt x="40" y="55"/>
                  </a:lnTo>
                  <a:lnTo>
                    <a:pt x="56" y="80"/>
                  </a:lnTo>
                  <a:lnTo>
                    <a:pt x="65" y="80"/>
                  </a:lnTo>
                  <a:lnTo>
                    <a:pt x="74" y="97"/>
                  </a:lnTo>
                  <a:lnTo>
                    <a:pt x="89" y="105"/>
                  </a:lnTo>
                  <a:lnTo>
                    <a:pt x="106" y="121"/>
                  </a:lnTo>
                  <a:lnTo>
                    <a:pt x="114" y="121"/>
                  </a:lnTo>
                  <a:lnTo>
                    <a:pt x="121" y="146"/>
                  </a:lnTo>
                  <a:lnTo>
                    <a:pt x="114" y="154"/>
                  </a:lnTo>
                  <a:lnTo>
                    <a:pt x="121" y="154"/>
                  </a:lnTo>
                  <a:lnTo>
                    <a:pt x="131" y="146"/>
                  </a:lnTo>
                  <a:lnTo>
                    <a:pt x="131" y="137"/>
                  </a:lnTo>
                  <a:lnTo>
                    <a:pt x="131" y="130"/>
                  </a:lnTo>
                  <a:lnTo>
                    <a:pt x="131" y="114"/>
                  </a:lnTo>
                  <a:lnTo>
                    <a:pt x="146" y="130"/>
                  </a:lnTo>
                  <a:lnTo>
                    <a:pt x="154" y="121"/>
                  </a:lnTo>
                  <a:lnTo>
                    <a:pt x="114" y="97"/>
                  </a:lnTo>
                  <a:lnTo>
                    <a:pt x="121" y="89"/>
                  </a:lnTo>
                  <a:lnTo>
                    <a:pt x="114" y="89"/>
                  </a:lnTo>
                  <a:lnTo>
                    <a:pt x="97" y="80"/>
                  </a:lnTo>
                  <a:lnTo>
                    <a:pt x="89" y="65"/>
                  </a:lnTo>
                  <a:lnTo>
                    <a:pt x="74" y="49"/>
                  </a:lnTo>
                  <a:lnTo>
                    <a:pt x="74" y="24"/>
                  </a:lnTo>
                  <a:lnTo>
                    <a:pt x="89" y="24"/>
                  </a:lnTo>
                  <a:lnTo>
                    <a:pt x="89" y="15"/>
                  </a:lnTo>
                  <a:lnTo>
                    <a:pt x="89" y="8"/>
                  </a:lnTo>
                  <a:lnTo>
                    <a:pt x="74" y="0"/>
                  </a:lnTo>
                  <a:lnTo>
                    <a:pt x="49" y="0"/>
                  </a:lnTo>
                  <a:lnTo>
                    <a:pt x="40" y="15"/>
                  </a:lnTo>
                  <a:lnTo>
                    <a:pt x="34" y="8"/>
                  </a:lnTo>
                  <a:lnTo>
                    <a:pt x="34" y="15"/>
                  </a:lnTo>
                  <a:lnTo>
                    <a:pt x="24" y="15"/>
                  </a:lnTo>
                  <a:lnTo>
                    <a:pt x="9" y="24"/>
                  </a:lnTo>
                  <a:lnTo>
                    <a:pt x="0" y="24"/>
                  </a:lnTo>
                  <a:lnTo>
                    <a:pt x="0" y="40"/>
                  </a:lnTo>
                  <a:lnTo>
                    <a:pt x="9" y="5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64" name="Freeform 135">
              <a:extLst>
                <a:ext uri="{FF2B5EF4-FFF2-40B4-BE49-F238E27FC236}">
                  <a16:creationId xmlns:a16="http://schemas.microsoft.com/office/drawing/2014/main" id="{B07C4FE5-8E1E-424C-AD8F-CB6A3379E2CD}"/>
                </a:ext>
              </a:extLst>
            </p:cNvPr>
            <p:cNvSpPr/>
            <p:nvPr/>
          </p:nvSpPr>
          <p:spPr bwMode="gray">
            <a:xfrm>
              <a:off x="4702175" y="3194050"/>
              <a:ext cx="227013" cy="171450"/>
            </a:xfrm>
            <a:custGeom>
              <a:gdLst>
                <a:gd name="T0" fmla="*/ 15 w 122"/>
                <a:gd name="T1" fmla="*/ 65 h 91"/>
                <a:gd name="T2" fmla="*/ 31 w 122"/>
                <a:gd name="T3" fmla="*/ 65 h 91"/>
                <a:gd name="T4" fmla="*/ 31 w 122"/>
                <a:gd name="T5" fmla="*/ 74 h 91"/>
                <a:gd name="T6" fmla="*/ 40 w 122"/>
                <a:gd name="T7" fmla="*/ 80 h 91"/>
                <a:gd name="T8" fmla="*/ 47 w 122"/>
                <a:gd name="T9" fmla="*/ 80 h 91"/>
                <a:gd name="T10" fmla="*/ 72 w 122"/>
                <a:gd name="T11" fmla="*/ 90 h 91"/>
                <a:gd name="T12" fmla="*/ 89 w 122"/>
                <a:gd name="T13" fmla="*/ 74 h 91"/>
                <a:gd name="T14" fmla="*/ 112 w 122"/>
                <a:gd name="T15" fmla="*/ 80 h 91"/>
                <a:gd name="T16" fmla="*/ 112 w 122"/>
                <a:gd name="T17" fmla="*/ 74 h 91"/>
                <a:gd name="T18" fmla="*/ 121 w 122"/>
                <a:gd name="T19" fmla="*/ 65 h 91"/>
                <a:gd name="T20" fmla="*/ 121 w 122"/>
                <a:gd name="T21" fmla="*/ 58 h 91"/>
                <a:gd name="T22" fmla="*/ 105 w 122"/>
                <a:gd name="T23" fmla="*/ 58 h 91"/>
                <a:gd name="T24" fmla="*/ 105 w 122"/>
                <a:gd name="T25" fmla="*/ 49 h 91"/>
                <a:gd name="T26" fmla="*/ 105 w 122"/>
                <a:gd name="T27" fmla="*/ 25 h 91"/>
                <a:gd name="T28" fmla="*/ 89 w 122"/>
                <a:gd name="T29" fmla="*/ 0 h 91"/>
                <a:gd name="T30" fmla="*/ 80 w 122"/>
                <a:gd name="T31" fmla="*/ 0 h 91"/>
                <a:gd name="T32" fmla="*/ 65 w 122"/>
                <a:gd name="T33" fmla="*/ 9 h 91"/>
                <a:gd name="T34" fmla="*/ 55 w 122"/>
                <a:gd name="T35" fmla="*/ 9 h 91"/>
                <a:gd name="T36" fmla="*/ 31 w 122"/>
                <a:gd name="T37" fmla="*/ 9 h 91"/>
                <a:gd name="T38" fmla="*/ 24 w 122"/>
                <a:gd name="T39" fmla="*/ 9 h 91"/>
                <a:gd name="T40" fmla="*/ 15 w 122"/>
                <a:gd name="T41" fmla="*/ 40 h 91"/>
                <a:gd name="T42" fmla="*/ 0 w 122"/>
                <a:gd name="T43" fmla="*/ 40 h 91"/>
                <a:gd name="T44" fmla="*/ 15 w 122"/>
                <a:gd name="T45" fmla="*/ 65 h 9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2" h="91">
                  <a:moveTo>
                    <a:pt x="15" y="65"/>
                  </a:moveTo>
                  <a:lnTo>
                    <a:pt x="31" y="65"/>
                  </a:lnTo>
                  <a:lnTo>
                    <a:pt x="31" y="74"/>
                  </a:lnTo>
                  <a:lnTo>
                    <a:pt x="40" y="80"/>
                  </a:lnTo>
                  <a:lnTo>
                    <a:pt x="47" y="80"/>
                  </a:lnTo>
                  <a:lnTo>
                    <a:pt x="72" y="90"/>
                  </a:lnTo>
                  <a:lnTo>
                    <a:pt x="89" y="74"/>
                  </a:lnTo>
                  <a:lnTo>
                    <a:pt x="112" y="80"/>
                  </a:lnTo>
                  <a:lnTo>
                    <a:pt x="112" y="74"/>
                  </a:lnTo>
                  <a:lnTo>
                    <a:pt x="121" y="65"/>
                  </a:lnTo>
                  <a:lnTo>
                    <a:pt x="121" y="58"/>
                  </a:lnTo>
                  <a:lnTo>
                    <a:pt x="105" y="58"/>
                  </a:lnTo>
                  <a:lnTo>
                    <a:pt x="105" y="49"/>
                  </a:lnTo>
                  <a:lnTo>
                    <a:pt x="105" y="25"/>
                  </a:lnTo>
                  <a:lnTo>
                    <a:pt x="89" y="0"/>
                  </a:lnTo>
                  <a:lnTo>
                    <a:pt x="80" y="0"/>
                  </a:lnTo>
                  <a:lnTo>
                    <a:pt x="65" y="9"/>
                  </a:lnTo>
                  <a:lnTo>
                    <a:pt x="55" y="9"/>
                  </a:lnTo>
                  <a:lnTo>
                    <a:pt x="31" y="9"/>
                  </a:lnTo>
                  <a:lnTo>
                    <a:pt x="24" y="9"/>
                  </a:lnTo>
                  <a:lnTo>
                    <a:pt x="15" y="40"/>
                  </a:lnTo>
                  <a:lnTo>
                    <a:pt x="0" y="40"/>
                  </a:lnTo>
                  <a:lnTo>
                    <a:pt x="15" y="6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65" name="Freeform 136">
              <a:extLst>
                <a:ext uri="{FF2B5EF4-FFF2-40B4-BE49-F238E27FC236}">
                  <a16:creationId xmlns:a16="http://schemas.microsoft.com/office/drawing/2014/main" id="{1CF4252C-D504-420D-B8D2-06CCE3645785}"/>
                </a:ext>
              </a:extLst>
            </p:cNvPr>
            <p:cNvSpPr/>
            <p:nvPr/>
          </p:nvSpPr>
          <p:spPr bwMode="gray">
            <a:xfrm>
              <a:off x="4702175" y="3424238"/>
              <a:ext cx="150813" cy="122237"/>
            </a:xfrm>
            <a:custGeom>
              <a:gdLst>
                <a:gd name="T0" fmla="*/ 15 w 81"/>
                <a:gd name="T1" fmla="*/ 8 h 66"/>
                <a:gd name="T2" fmla="*/ 40 w 81"/>
                <a:gd name="T3" fmla="*/ 0 h 66"/>
                <a:gd name="T4" fmla="*/ 55 w 81"/>
                <a:gd name="T5" fmla="*/ 0 h 66"/>
                <a:gd name="T6" fmla="*/ 72 w 81"/>
                <a:gd name="T7" fmla="*/ 8 h 66"/>
                <a:gd name="T8" fmla="*/ 80 w 81"/>
                <a:gd name="T9" fmla="*/ 0 h 66"/>
                <a:gd name="T10" fmla="*/ 72 w 81"/>
                <a:gd name="T11" fmla="*/ 17 h 66"/>
                <a:gd name="T12" fmla="*/ 55 w 81"/>
                <a:gd name="T13" fmla="*/ 8 h 66"/>
                <a:gd name="T14" fmla="*/ 47 w 81"/>
                <a:gd name="T15" fmla="*/ 17 h 66"/>
                <a:gd name="T16" fmla="*/ 47 w 81"/>
                <a:gd name="T17" fmla="*/ 24 h 66"/>
                <a:gd name="T18" fmla="*/ 40 w 81"/>
                <a:gd name="T19" fmla="*/ 24 h 66"/>
                <a:gd name="T20" fmla="*/ 31 w 81"/>
                <a:gd name="T21" fmla="*/ 17 h 66"/>
                <a:gd name="T22" fmla="*/ 31 w 81"/>
                <a:gd name="T23" fmla="*/ 24 h 66"/>
                <a:gd name="T24" fmla="*/ 40 w 81"/>
                <a:gd name="T25" fmla="*/ 40 h 66"/>
                <a:gd name="T26" fmla="*/ 55 w 81"/>
                <a:gd name="T27" fmla="*/ 57 h 66"/>
                <a:gd name="T28" fmla="*/ 47 w 81"/>
                <a:gd name="T29" fmla="*/ 57 h 66"/>
                <a:gd name="T30" fmla="*/ 47 w 81"/>
                <a:gd name="T31" fmla="*/ 65 h 66"/>
                <a:gd name="T32" fmla="*/ 31 w 81"/>
                <a:gd name="T33" fmla="*/ 57 h 66"/>
                <a:gd name="T34" fmla="*/ 15 w 81"/>
                <a:gd name="T35" fmla="*/ 57 h 66"/>
                <a:gd name="T36" fmla="*/ 0 w 81"/>
                <a:gd name="T37" fmla="*/ 33 h 66"/>
                <a:gd name="T38" fmla="*/ 15 w 81"/>
                <a:gd name="T39" fmla="*/ 17 h 66"/>
                <a:gd name="T40" fmla="*/ 15 w 81"/>
                <a:gd name="T41" fmla="*/ 8 h 6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66">
                  <a:moveTo>
                    <a:pt x="15" y="8"/>
                  </a:moveTo>
                  <a:lnTo>
                    <a:pt x="40" y="0"/>
                  </a:lnTo>
                  <a:lnTo>
                    <a:pt x="55" y="0"/>
                  </a:lnTo>
                  <a:lnTo>
                    <a:pt x="72" y="8"/>
                  </a:lnTo>
                  <a:lnTo>
                    <a:pt x="80" y="0"/>
                  </a:lnTo>
                  <a:lnTo>
                    <a:pt x="72" y="17"/>
                  </a:lnTo>
                  <a:lnTo>
                    <a:pt x="55" y="8"/>
                  </a:lnTo>
                  <a:lnTo>
                    <a:pt x="47" y="17"/>
                  </a:lnTo>
                  <a:lnTo>
                    <a:pt x="47" y="24"/>
                  </a:lnTo>
                  <a:lnTo>
                    <a:pt x="40" y="24"/>
                  </a:lnTo>
                  <a:lnTo>
                    <a:pt x="31" y="17"/>
                  </a:lnTo>
                  <a:lnTo>
                    <a:pt x="31" y="24"/>
                  </a:lnTo>
                  <a:lnTo>
                    <a:pt x="40" y="40"/>
                  </a:lnTo>
                  <a:lnTo>
                    <a:pt x="55" y="57"/>
                  </a:lnTo>
                  <a:lnTo>
                    <a:pt x="47" y="57"/>
                  </a:lnTo>
                  <a:lnTo>
                    <a:pt x="47" y="65"/>
                  </a:lnTo>
                  <a:lnTo>
                    <a:pt x="31" y="57"/>
                  </a:lnTo>
                  <a:lnTo>
                    <a:pt x="15" y="57"/>
                  </a:lnTo>
                  <a:lnTo>
                    <a:pt x="0" y="33"/>
                  </a:lnTo>
                  <a:lnTo>
                    <a:pt x="15" y="17"/>
                  </a:lnTo>
                  <a:lnTo>
                    <a:pt x="15"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66" name="Freeform 137">
              <a:extLst>
                <a:ext uri="{FF2B5EF4-FFF2-40B4-BE49-F238E27FC236}">
                  <a16:creationId xmlns:a16="http://schemas.microsoft.com/office/drawing/2014/main" id="{5DD4E73D-B4F3-425F-B89B-FA53856FC9E7}"/>
                </a:ext>
              </a:extLst>
            </p:cNvPr>
            <p:cNvSpPr/>
            <p:nvPr/>
          </p:nvSpPr>
          <p:spPr bwMode="gray">
            <a:xfrm>
              <a:off x="5060950" y="3560763"/>
              <a:ext cx="185738" cy="136525"/>
            </a:xfrm>
            <a:custGeom>
              <a:gdLst>
                <a:gd name="T0" fmla="*/ 0 w 98"/>
                <a:gd name="T1" fmla="*/ 72 h 73"/>
                <a:gd name="T2" fmla="*/ 8 w 98"/>
                <a:gd name="T3" fmla="*/ 66 h 73"/>
                <a:gd name="T4" fmla="*/ 17 w 98"/>
                <a:gd name="T5" fmla="*/ 49 h 73"/>
                <a:gd name="T6" fmla="*/ 8 w 98"/>
                <a:gd name="T7" fmla="*/ 41 h 73"/>
                <a:gd name="T8" fmla="*/ 8 w 98"/>
                <a:gd name="T9" fmla="*/ 16 h 73"/>
                <a:gd name="T10" fmla="*/ 17 w 98"/>
                <a:gd name="T11" fmla="*/ 16 h 73"/>
                <a:gd name="T12" fmla="*/ 17 w 98"/>
                <a:gd name="T13" fmla="*/ 9 h 73"/>
                <a:gd name="T14" fmla="*/ 42 w 98"/>
                <a:gd name="T15" fmla="*/ 0 h 73"/>
                <a:gd name="T16" fmla="*/ 48 w 98"/>
                <a:gd name="T17" fmla="*/ 9 h 73"/>
                <a:gd name="T18" fmla="*/ 73 w 98"/>
                <a:gd name="T19" fmla="*/ 0 h 73"/>
                <a:gd name="T20" fmla="*/ 97 w 98"/>
                <a:gd name="T21" fmla="*/ 0 h 73"/>
                <a:gd name="T22" fmla="*/ 82 w 98"/>
                <a:gd name="T23" fmla="*/ 9 h 73"/>
                <a:gd name="T24" fmla="*/ 73 w 98"/>
                <a:gd name="T25" fmla="*/ 41 h 73"/>
                <a:gd name="T26" fmla="*/ 48 w 98"/>
                <a:gd name="T27" fmla="*/ 56 h 73"/>
                <a:gd name="T28" fmla="*/ 42 w 98"/>
                <a:gd name="T29" fmla="*/ 56 h 73"/>
                <a:gd name="T30" fmla="*/ 17 w 98"/>
                <a:gd name="T31" fmla="*/ 72 h 73"/>
                <a:gd name="T32" fmla="*/ 0 w 98"/>
                <a:gd name="T33" fmla="*/ 72 h 7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73">
                  <a:moveTo>
                    <a:pt x="0" y="72"/>
                  </a:moveTo>
                  <a:lnTo>
                    <a:pt x="8" y="66"/>
                  </a:lnTo>
                  <a:lnTo>
                    <a:pt x="17" y="49"/>
                  </a:lnTo>
                  <a:lnTo>
                    <a:pt x="8" y="41"/>
                  </a:lnTo>
                  <a:lnTo>
                    <a:pt x="8" y="16"/>
                  </a:lnTo>
                  <a:lnTo>
                    <a:pt x="17" y="16"/>
                  </a:lnTo>
                  <a:lnTo>
                    <a:pt x="17" y="9"/>
                  </a:lnTo>
                  <a:lnTo>
                    <a:pt x="42" y="0"/>
                  </a:lnTo>
                  <a:lnTo>
                    <a:pt x="48" y="9"/>
                  </a:lnTo>
                  <a:lnTo>
                    <a:pt x="73" y="0"/>
                  </a:lnTo>
                  <a:lnTo>
                    <a:pt x="97" y="0"/>
                  </a:lnTo>
                  <a:lnTo>
                    <a:pt x="82" y="9"/>
                  </a:lnTo>
                  <a:lnTo>
                    <a:pt x="73" y="41"/>
                  </a:lnTo>
                  <a:lnTo>
                    <a:pt x="48" y="56"/>
                  </a:lnTo>
                  <a:lnTo>
                    <a:pt x="42" y="56"/>
                  </a:lnTo>
                  <a:lnTo>
                    <a:pt x="17" y="72"/>
                  </a:lnTo>
                  <a:lnTo>
                    <a:pt x="0" y="7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67" name="Freeform 138">
              <a:extLst>
                <a:ext uri="{FF2B5EF4-FFF2-40B4-BE49-F238E27FC236}">
                  <a16:creationId xmlns:a16="http://schemas.microsoft.com/office/drawing/2014/main" id="{A2064852-FED9-4F2B-A27C-831E79DF4F53}"/>
                </a:ext>
              </a:extLst>
            </p:cNvPr>
            <p:cNvSpPr/>
            <p:nvPr/>
          </p:nvSpPr>
          <p:spPr bwMode="gray">
            <a:xfrm>
              <a:off x="5048250" y="3663950"/>
              <a:ext cx="106363" cy="123825"/>
            </a:xfrm>
            <a:custGeom>
              <a:gdLst>
                <a:gd name="T0" fmla="*/ 56 w 57"/>
                <a:gd name="T1" fmla="*/ 16 h 66"/>
                <a:gd name="T2" fmla="*/ 56 w 57"/>
                <a:gd name="T3" fmla="*/ 0 h 66"/>
                <a:gd name="T4" fmla="*/ 50 w 57"/>
                <a:gd name="T5" fmla="*/ 0 h 66"/>
                <a:gd name="T6" fmla="*/ 25 w 57"/>
                <a:gd name="T7" fmla="*/ 16 h 66"/>
                <a:gd name="T8" fmla="*/ 8 w 57"/>
                <a:gd name="T9" fmla="*/ 16 h 66"/>
                <a:gd name="T10" fmla="*/ 8 w 57"/>
                <a:gd name="T11" fmla="*/ 25 h 66"/>
                <a:gd name="T12" fmla="*/ 8 w 57"/>
                <a:gd name="T13" fmla="*/ 41 h 66"/>
                <a:gd name="T14" fmla="*/ 0 w 57"/>
                <a:gd name="T15" fmla="*/ 65 h 66"/>
                <a:gd name="T16" fmla="*/ 16 w 57"/>
                <a:gd name="T17" fmla="*/ 65 h 66"/>
                <a:gd name="T18" fmla="*/ 25 w 57"/>
                <a:gd name="T19" fmla="*/ 57 h 66"/>
                <a:gd name="T20" fmla="*/ 31 w 57"/>
                <a:gd name="T21" fmla="*/ 57 h 66"/>
                <a:gd name="T22" fmla="*/ 41 w 57"/>
                <a:gd name="T23" fmla="*/ 41 h 66"/>
                <a:gd name="T24" fmla="*/ 31 w 57"/>
                <a:gd name="T25" fmla="*/ 34 h 66"/>
                <a:gd name="T26" fmla="*/ 56 w 57"/>
                <a:gd name="T27" fmla="*/ 16 h 6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66">
                  <a:moveTo>
                    <a:pt x="56" y="16"/>
                  </a:moveTo>
                  <a:lnTo>
                    <a:pt x="56" y="0"/>
                  </a:lnTo>
                  <a:lnTo>
                    <a:pt x="50" y="0"/>
                  </a:lnTo>
                  <a:lnTo>
                    <a:pt x="25" y="16"/>
                  </a:lnTo>
                  <a:lnTo>
                    <a:pt x="8" y="16"/>
                  </a:lnTo>
                  <a:lnTo>
                    <a:pt x="8" y="25"/>
                  </a:lnTo>
                  <a:lnTo>
                    <a:pt x="8" y="41"/>
                  </a:lnTo>
                  <a:lnTo>
                    <a:pt x="0" y="65"/>
                  </a:lnTo>
                  <a:lnTo>
                    <a:pt x="16" y="65"/>
                  </a:lnTo>
                  <a:lnTo>
                    <a:pt x="25" y="57"/>
                  </a:lnTo>
                  <a:lnTo>
                    <a:pt x="31" y="57"/>
                  </a:lnTo>
                  <a:lnTo>
                    <a:pt x="41" y="41"/>
                  </a:lnTo>
                  <a:lnTo>
                    <a:pt x="31" y="34"/>
                  </a:lnTo>
                  <a:lnTo>
                    <a:pt x="5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68" name="Freeform 139">
              <a:extLst>
                <a:ext uri="{FF2B5EF4-FFF2-40B4-BE49-F238E27FC236}">
                  <a16:creationId xmlns:a16="http://schemas.microsoft.com/office/drawing/2014/main" id="{B3045B56-7433-48B0-BB21-AD32EE0832D5}"/>
                </a:ext>
              </a:extLst>
            </p:cNvPr>
            <p:cNvSpPr/>
            <p:nvPr/>
          </p:nvSpPr>
          <p:spPr bwMode="gray">
            <a:xfrm>
              <a:off x="5060950" y="3633788"/>
              <a:ext cx="34925" cy="53975"/>
            </a:xfrm>
            <a:custGeom>
              <a:gdLst>
                <a:gd name="T0" fmla="*/ 8 w 18"/>
                <a:gd name="T1" fmla="*/ 25 h 26"/>
                <a:gd name="T2" fmla="*/ 0 w 18"/>
                <a:gd name="T3" fmla="*/ 25 h 26"/>
                <a:gd name="T4" fmla="*/ 8 w 18"/>
                <a:gd name="T5" fmla="*/ 0 h 26"/>
                <a:gd name="T6" fmla="*/ 17 w 18"/>
                <a:gd name="T7" fmla="*/ 8 h 26"/>
                <a:gd name="T8" fmla="*/ 8 w 18"/>
                <a:gd name="T9" fmla="*/ 25 h 26"/>
              </a:gdLst>
              <a:cxnLst>
                <a:cxn ang="0">
                  <a:pos x="T0" y="T1"/>
                </a:cxn>
                <a:cxn ang="0">
                  <a:pos x="T2" y="T3"/>
                </a:cxn>
                <a:cxn ang="0">
                  <a:pos x="T4" y="T5"/>
                </a:cxn>
                <a:cxn ang="0">
                  <a:pos x="T6" y="T7"/>
                </a:cxn>
                <a:cxn ang="0">
                  <a:pos x="T8" y="T9"/>
                </a:cxn>
              </a:cxnLst>
              <a:rect l="0" t="0" r="r" b="b"/>
              <a:pathLst>
                <a:path w="18" h="26">
                  <a:moveTo>
                    <a:pt x="8" y="25"/>
                  </a:moveTo>
                  <a:lnTo>
                    <a:pt x="0" y="25"/>
                  </a:lnTo>
                  <a:lnTo>
                    <a:pt x="8" y="0"/>
                  </a:lnTo>
                  <a:lnTo>
                    <a:pt x="17" y="8"/>
                  </a:lnTo>
                  <a:lnTo>
                    <a:pt x="8"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69" name="Freeform 140">
              <a:extLst>
                <a:ext uri="{FF2B5EF4-FFF2-40B4-BE49-F238E27FC236}">
                  <a16:creationId xmlns:a16="http://schemas.microsoft.com/office/drawing/2014/main" id="{239DF970-2DF7-4784-AD22-93400075BB03}"/>
                </a:ext>
              </a:extLst>
            </p:cNvPr>
            <p:cNvSpPr/>
            <p:nvPr/>
          </p:nvSpPr>
          <p:spPr bwMode="gray">
            <a:xfrm>
              <a:off x="5060950" y="3633788"/>
              <a:ext cx="34925" cy="53975"/>
            </a:xfrm>
            <a:custGeom>
              <a:gdLst>
                <a:gd name="T0" fmla="*/ 8 w 18"/>
                <a:gd name="T1" fmla="*/ 25 h 26"/>
                <a:gd name="T2" fmla="*/ 0 w 18"/>
                <a:gd name="T3" fmla="*/ 25 h 26"/>
                <a:gd name="T4" fmla="*/ 8 w 18"/>
                <a:gd name="T5" fmla="*/ 0 h 26"/>
                <a:gd name="T6" fmla="*/ 17 w 18"/>
                <a:gd name="T7" fmla="*/ 8 h 26"/>
                <a:gd name="T8" fmla="*/ 8 w 18"/>
                <a:gd name="T9" fmla="*/ 25 h 26"/>
              </a:gdLst>
              <a:cxnLst>
                <a:cxn ang="0">
                  <a:pos x="T0" y="T1"/>
                </a:cxn>
                <a:cxn ang="0">
                  <a:pos x="T2" y="T3"/>
                </a:cxn>
                <a:cxn ang="0">
                  <a:pos x="T4" y="T5"/>
                </a:cxn>
                <a:cxn ang="0">
                  <a:pos x="T6" y="T7"/>
                </a:cxn>
                <a:cxn ang="0">
                  <a:pos x="T8" y="T9"/>
                </a:cxn>
              </a:cxnLst>
              <a:rect l="0" t="0" r="r" b="b"/>
              <a:pathLst>
                <a:path w="18" h="26">
                  <a:moveTo>
                    <a:pt x="8" y="25"/>
                  </a:moveTo>
                  <a:lnTo>
                    <a:pt x="0" y="25"/>
                  </a:lnTo>
                  <a:lnTo>
                    <a:pt x="8" y="0"/>
                  </a:lnTo>
                  <a:lnTo>
                    <a:pt x="17" y="8"/>
                  </a:lnTo>
                  <a:lnTo>
                    <a:pt x="8"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70" name="Freeform 141">
              <a:extLst>
                <a:ext uri="{FF2B5EF4-FFF2-40B4-BE49-F238E27FC236}">
                  <a16:creationId xmlns:a16="http://schemas.microsoft.com/office/drawing/2014/main" id="{CA0FC0AC-EE2F-469F-B94F-AB459E2D2DEF}"/>
                </a:ext>
              </a:extLst>
            </p:cNvPr>
            <p:cNvSpPr/>
            <p:nvPr/>
          </p:nvSpPr>
          <p:spPr bwMode="gray">
            <a:xfrm>
              <a:off x="5033963" y="3686175"/>
              <a:ext cx="44450" cy="101600"/>
            </a:xfrm>
            <a:custGeom>
              <a:gdLst>
                <a:gd name="T0" fmla="*/ 17 w 26"/>
                <a:gd name="T1" fmla="*/ 6 h 56"/>
                <a:gd name="T2" fmla="*/ 17 w 26"/>
                <a:gd name="T3" fmla="*/ 15 h 56"/>
                <a:gd name="T4" fmla="*/ 17 w 26"/>
                <a:gd name="T5" fmla="*/ 31 h 56"/>
                <a:gd name="T6" fmla="*/ 9 w 26"/>
                <a:gd name="T7" fmla="*/ 55 h 56"/>
                <a:gd name="T8" fmla="*/ 0 w 26"/>
                <a:gd name="T9" fmla="*/ 24 h 56"/>
                <a:gd name="T10" fmla="*/ 9 w 26"/>
                <a:gd name="T11" fmla="*/ 15 h 56"/>
                <a:gd name="T12" fmla="*/ 17 w 26"/>
                <a:gd name="T13" fmla="*/ 0 h 56"/>
                <a:gd name="T14" fmla="*/ 25 w 26"/>
                <a:gd name="T15" fmla="*/ 0 h 56"/>
                <a:gd name="T16" fmla="*/ 17 w 26"/>
                <a:gd name="T17" fmla="*/ 6 h 5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6">
                  <a:moveTo>
                    <a:pt x="17" y="6"/>
                  </a:moveTo>
                  <a:lnTo>
                    <a:pt x="17" y="15"/>
                  </a:lnTo>
                  <a:lnTo>
                    <a:pt x="17" y="31"/>
                  </a:lnTo>
                  <a:lnTo>
                    <a:pt x="9" y="55"/>
                  </a:lnTo>
                  <a:lnTo>
                    <a:pt x="0" y="24"/>
                  </a:lnTo>
                  <a:lnTo>
                    <a:pt x="9" y="15"/>
                  </a:lnTo>
                  <a:lnTo>
                    <a:pt x="17" y="0"/>
                  </a:lnTo>
                  <a:lnTo>
                    <a:pt x="25" y="0"/>
                  </a:lnTo>
                  <a:lnTo>
                    <a:pt x="17" y="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71" name="Freeform 142">
              <a:extLst>
                <a:ext uri="{FF2B5EF4-FFF2-40B4-BE49-F238E27FC236}">
                  <a16:creationId xmlns:a16="http://schemas.microsoft.com/office/drawing/2014/main" id="{FE7FE0D6-FD5A-4915-9990-CDBBC7D885CE}"/>
                </a:ext>
              </a:extLst>
            </p:cNvPr>
            <p:cNvSpPr/>
            <p:nvPr/>
          </p:nvSpPr>
          <p:spPr bwMode="gray">
            <a:xfrm>
              <a:off x="5033963" y="3686175"/>
              <a:ext cx="44450" cy="101600"/>
            </a:xfrm>
            <a:custGeom>
              <a:gdLst>
                <a:gd name="T0" fmla="*/ 17 w 26"/>
                <a:gd name="T1" fmla="*/ 6 h 56"/>
                <a:gd name="T2" fmla="*/ 17 w 26"/>
                <a:gd name="T3" fmla="*/ 15 h 56"/>
                <a:gd name="T4" fmla="*/ 17 w 26"/>
                <a:gd name="T5" fmla="*/ 31 h 56"/>
                <a:gd name="T6" fmla="*/ 9 w 26"/>
                <a:gd name="T7" fmla="*/ 55 h 56"/>
                <a:gd name="T8" fmla="*/ 0 w 26"/>
                <a:gd name="T9" fmla="*/ 24 h 56"/>
                <a:gd name="T10" fmla="*/ 9 w 26"/>
                <a:gd name="T11" fmla="*/ 15 h 56"/>
                <a:gd name="T12" fmla="*/ 17 w 26"/>
                <a:gd name="T13" fmla="*/ 0 h 56"/>
                <a:gd name="T14" fmla="*/ 25 w 26"/>
                <a:gd name="T15" fmla="*/ 0 h 56"/>
                <a:gd name="T16" fmla="*/ 17 w 26"/>
                <a:gd name="T17" fmla="*/ 6 h 5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6">
                  <a:moveTo>
                    <a:pt x="17" y="6"/>
                  </a:moveTo>
                  <a:lnTo>
                    <a:pt x="17" y="15"/>
                  </a:lnTo>
                  <a:lnTo>
                    <a:pt x="17" y="31"/>
                  </a:lnTo>
                  <a:lnTo>
                    <a:pt x="9" y="55"/>
                  </a:lnTo>
                  <a:lnTo>
                    <a:pt x="0" y="24"/>
                  </a:lnTo>
                  <a:lnTo>
                    <a:pt x="9" y="15"/>
                  </a:lnTo>
                  <a:lnTo>
                    <a:pt x="17" y="0"/>
                  </a:lnTo>
                  <a:lnTo>
                    <a:pt x="25" y="0"/>
                  </a:lnTo>
                  <a:lnTo>
                    <a:pt x="17" y="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72" name="Freeform 143">
              <a:extLst>
                <a:ext uri="{FF2B5EF4-FFF2-40B4-BE49-F238E27FC236}">
                  <a16:creationId xmlns:a16="http://schemas.microsoft.com/office/drawing/2014/main" id="{9758CBE5-4CB0-49AC-82E2-9F6340AA8817}"/>
                </a:ext>
              </a:extLst>
            </p:cNvPr>
            <p:cNvSpPr/>
            <p:nvPr/>
          </p:nvSpPr>
          <p:spPr bwMode="gray">
            <a:xfrm>
              <a:off x="5151438" y="3546475"/>
              <a:ext cx="230187" cy="241300"/>
            </a:xfrm>
            <a:custGeom>
              <a:gdLst>
                <a:gd name="T0" fmla="*/ 74 w 123"/>
                <a:gd name="T1" fmla="*/ 8 h 130"/>
                <a:gd name="T2" fmla="*/ 81 w 123"/>
                <a:gd name="T3" fmla="*/ 24 h 130"/>
                <a:gd name="T4" fmla="*/ 90 w 123"/>
                <a:gd name="T5" fmla="*/ 24 h 130"/>
                <a:gd name="T6" fmla="*/ 90 w 123"/>
                <a:gd name="T7" fmla="*/ 40 h 130"/>
                <a:gd name="T8" fmla="*/ 81 w 123"/>
                <a:gd name="T9" fmla="*/ 57 h 130"/>
                <a:gd name="T10" fmla="*/ 90 w 123"/>
                <a:gd name="T11" fmla="*/ 74 h 130"/>
                <a:gd name="T12" fmla="*/ 106 w 123"/>
                <a:gd name="T13" fmla="*/ 80 h 130"/>
                <a:gd name="T14" fmla="*/ 114 w 123"/>
                <a:gd name="T15" fmla="*/ 105 h 130"/>
                <a:gd name="T16" fmla="*/ 122 w 123"/>
                <a:gd name="T17" fmla="*/ 114 h 130"/>
                <a:gd name="T18" fmla="*/ 122 w 123"/>
                <a:gd name="T19" fmla="*/ 121 h 130"/>
                <a:gd name="T20" fmla="*/ 106 w 123"/>
                <a:gd name="T21" fmla="*/ 121 h 130"/>
                <a:gd name="T22" fmla="*/ 97 w 123"/>
                <a:gd name="T23" fmla="*/ 129 h 130"/>
                <a:gd name="T24" fmla="*/ 81 w 123"/>
                <a:gd name="T25" fmla="*/ 121 h 130"/>
                <a:gd name="T26" fmla="*/ 74 w 123"/>
                <a:gd name="T27" fmla="*/ 129 h 130"/>
                <a:gd name="T28" fmla="*/ 57 w 123"/>
                <a:gd name="T29" fmla="*/ 121 h 130"/>
                <a:gd name="T30" fmla="*/ 57 w 123"/>
                <a:gd name="T31" fmla="*/ 114 h 130"/>
                <a:gd name="T32" fmla="*/ 49 w 123"/>
                <a:gd name="T33" fmla="*/ 105 h 130"/>
                <a:gd name="T34" fmla="*/ 25 w 123"/>
                <a:gd name="T35" fmla="*/ 89 h 130"/>
                <a:gd name="T36" fmla="*/ 0 w 123"/>
                <a:gd name="T37" fmla="*/ 80 h 130"/>
                <a:gd name="T38" fmla="*/ 0 w 123"/>
                <a:gd name="T39" fmla="*/ 64 h 130"/>
                <a:gd name="T40" fmla="*/ 25 w 123"/>
                <a:gd name="T41" fmla="*/ 49 h 130"/>
                <a:gd name="T42" fmla="*/ 34 w 123"/>
                <a:gd name="T43" fmla="*/ 17 h 130"/>
                <a:gd name="T44" fmla="*/ 49 w 123"/>
                <a:gd name="T45" fmla="*/ 8 h 130"/>
                <a:gd name="T46" fmla="*/ 49 w 123"/>
                <a:gd name="T47" fmla="*/ 0 h 130"/>
                <a:gd name="T48" fmla="*/ 74 w 123"/>
                <a:gd name="T49" fmla="*/ 8 h 1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 h="130">
                  <a:moveTo>
                    <a:pt x="74" y="8"/>
                  </a:moveTo>
                  <a:lnTo>
                    <a:pt x="81" y="24"/>
                  </a:lnTo>
                  <a:lnTo>
                    <a:pt x="90" y="24"/>
                  </a:lnTo>
                  <a:lnTo>
                    <a:pt x="90" y="40"/>
                  </a:lnTo>
                  <a:lnTo>
                    <a:pt x="81" y="57"/>
                  </a:lnTo>
                  <a:lnTo>
                    <a:pt x="90" y="74"/>
                  </a:lnTo>
                  <a:lnTo>
                    <a:pt x="106" y="80"/>
                  </a:lnTo>
                  <a:lnTo>
                    <a:pt x="114" y="105"/>
                  </a:lnTo>
                  <a:lnTo>
                    <a:pt x="122" y="114"/>
                  </a:lnTo>
                  <a:lnTo>
                    <a:pt x="122" y="121"/>
                  </a:lnTo>
                  <a:lnTo>
                    <a:pt x="106" y="121"/>
                  </a:lnTo>
                  <a:lnTo>
                    <a:pt x="97" y="129"/>
                  </a:lnTo>
                  <a:lnTo>
                    <a:pt x="81" y="121"/>
                  </a:lnTo>
                  <a:lnTo>
                    <a:pt x="74" y="129"/>
                  </a:lnTo>
                  <a:lnTo>
                    <a:pt x="57" y="121"/>
                  </a:lnTo>
                  <a:lnTo>
                    <a:pt x="57" y="114"/>
                  </a:lnTo>
                  <a:lnTo>
                    <a:pt x="49" y="105"/>
                  </a:lnTo>
                  <a:lnTo>
                    <a:pt x="25" y="89"/>
                  </a:lnTo>
                  <a:lnTo>
                    <a:pt x="0" y="80"/>
                  </a:lnTo>
                  <a:lnTo>
                    <a:pt x="0" y="64"/>
                  </a:lnTo>
                  <a:lnTo>
                    <a:pt x="25" y="49"/>
                  </a:lnTo>
                  <a:lnTo>
                    <a:pt x="34" y="17"/>
                  </a:lnTo>
                  <a:lnTo>
                    <a:pt x="49" y="8"/>
                  </a:lnTo>
                  <a:lnTo>
                    <a:pt x="49" y="0"/>
                  </a:lnTo>
                  <a:lnTo>
                    <a:pt x="74"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73" name="Freeform 144">
              <a:extLst>
                <a:ext uri="{FF2B5EF4-FFF2-40B4-BE49-F238E27FC236}">
                  <a16:creationId xmlns:a16="http://schemas.microsoft.com/office/drawing/2014/main" id="{18FC0DB9-A6F4-48B6-9AC7-BC6F53655E13}"/>
                </a:ext>
              </a:extLst>
            </p:cNvPr>
            <p:cNvSpPr/>
            <p:nvPr/>
          </p:nvSpPr>
          <p:spPr bwMode="gray">
            <a:xfrm>
              <a:off x="5289550" y="3773488"/>
              <a:ext cx="42863" cy="30162"/>
            </a:xfrm>
            <a:custGeom>
              <a:gdLst>
                <a:gd name="T0" fmla="*/ 0 w 24"/>
                <a:gd name="T1" fmla="*/ 8 h 17"/>
                <a:gd name="T2" fmla="*/ 7 w 24"/>
                <a:gd name="T3" fmla="*/ 0 h 17"/>
                <a:gd name="T4" fmla="*/ 23 w 24"/>
                <a:gd name="T5" fmla="*/ 8 h 17"/>
                <a:gd name="T6" fmla="*/ 7 w 24"/>
                <a:gd name="T7" fmla="*/ 16 h 17"/>
                <a:gd name="T8" fmla="*/ 0 w 24"/>
                <a:gd name="T9" fmla="*/ 8 h 17"/>
              </a:gdLst>
              <a:cxnLst>
                <a:cxn ang="0">
                  <a:pos x="T0" y="T1"/>
                </a:cxn>
                <a:cxn ang="0">
                  <a:pos x="T2" y="T3"/>
                </a:cxn>
                <a:cxn ang="0">
                  <a:pos x="T4" y="T5"/>
                </a:cxn>
                <a:cxn ang="0">
                  <a:pos x="T6" y="T7"/>
                </a:cxn>
                <a:cxn ang="0">
                  <a:pos x="T8" y="T9"/>
                </a:cxn>
              </a:cxnLst>
              <a:rect l="0" t="0" r="r" b="b"/>
              <a:pathLst>
                <a:path w="24" h="17">
                  <a:moveTo>
                    <a:pt x="0" y="8"/>
                  </a:moveTo>
                  <a:lnTo>
                    <a:pt x="7" y="0"/>
                  </a:lnTo>
                  <a:lnTo>
                    <a:pt x="23" y="8"/>
                  </a:lnTo>
                  <a:lnTo>
                    <a:pt x="7" y="16"/>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74" name="Freeform 145">
              <a:extLst>
                <a:ext uri="{FF2B5EF4-FFF2-40B4-BE49-F238E27FC236}">
                  <a16:creationId xmlns:a16="http://schemas.microsoft.com/office/drawing/2014/main" id="{9C52EA87-7F96-40D8-A79E-0BA37C70CCE3}"/>
                </a:ext>
              </a:extLst>
            </p:cNvPr>
            <p:cNvSpPr/>
            <p:nvPr/>
          </p:nvSpPr>
          <p:spPr bwMode="gray">
            <a:xfrm>
              <a:off x="5289550" y="3773488"/>
              <a:ext cx="42863" cy="30162"/>
            </a:xfrm>
            <a:custGeom>
              <a:gdLst>
                <a:gd name="T0" fmla="*/ 0 w 24"/>
                <a:gd name="T1" fmla="*/ 8 h 17"/>
                <a:gd name="T2" fmla="*/ 7 w 24"/>
                <a:gd name="T3" fmla="*/ 0 h 17"/>
                <a:gd name="T4" fmla="*/ 23 w 24"/>
                <a:gd name="T5" fmla="*/ 8 h 17"/>
                <a:gd name="T6" fmla="*/ 7 w 24"/>
                <a:gd name="T7" fmla="*/ 16 h 17"/>
                <a:gd name="T8" fmla="*/ 0 w 24"/>
                <a:gd name="T9" fmla="*/ 8 h 17"/>
              </a:gdLst>
              <a:cxnLst>
                <a:cxn ang="0">
                  <a:pos x="T0" y="T1"/>
                </a:cxn>
                <a:cxn ang="0">
                  <a:pos x="T2" y="T3"/>
                </a:cxn>
                <a:cxn ang="0">
                  <a:pos x="T4" y="T5"/>
                </a:cxn>
                <a:cxn ang="0">
                  <a:pos x="T6" y="T7"/>
                </a:cxn>
                <a:cxn ang="0">
                  <a:pos x="T8" y="T9"/>
                </a:cxn>
              </a:cxnLst>
              <a:rect l="0" t="0" r="r" b="b"/>
              <a:pathLst>
                <a:path w="24" h="17">
                  <a:moveTo>
                    <a:pt x="0" y="8"/>
                  </a:moveTo>
                  <a:lnTo>
                    <a:pt x="7" y="0"/>
                  </a:lnTo>
                  <a:lnTo>
                    <a:pt x="23" y="8"/>
                  </a:lnTo>
                  <a:lnTo>
                    <a:pt x="7" y="16"/>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75" name="Freeform 146">
              <a:extLst>
                <a:ext uri="{FF2B5EF4-FFF2-40B4-BE49-F238E27FC236}">
                  <a16:creationId xmlns:a16="http://schemas.microsoft.com/office/drawing/2014/main" id="{990E1F2E-4146-4140-B363-919CACFC0458}"/>
                </a:ext>
              </a:extLst>
            </p:cNvPr>
            <p:cNvSpPr/>
            <p:nvPr/>
          </p:nvSpPr>
          <p:spPr bwMode="gray">
            <a:xfrm>
              <a:off x="5332413" y="3773488"/>
              <a:ext cx="49212" cy="30162"/>
            </a:xfrm>
            <a:custGeom>
              <a:gdLst>
                <a:gd name="T0" fmla="*/ 0 w 26"/>
                <a:gd name="T1" fmla="*/ 8 h 17"/>
                <a:gd name="T2" fmla="*/ 9 w 26"/>
                <a:gd name="T3" fmla="*/ 0 h 17"/>
                <a:gd name="T4" fmla="*/ 25 w 26"/>
                <a:gd name="T5" fmla="*/ 0 h 17"/>
                <a:gd name="T6" fmla="*/ 17 w 26"/>
                <a:gd name="T7" fmla="*/ 8 h 17"/>
                <a:gd name="T8" fmla="*/ 25 w 26"/>
                <a:gd name="T9" fmla="*/ 16 h 17"/>
                <a:gd name="T10" fmla="*/ 0 w 26"/>
                <a:gd name="T11" fmla="*/ 8 h 17"/>
              </a:gdLst>
              <a:cxnLst>
                <a:cxn ang="0">
                  <a:pos x="T0" y="T1"/>
                </a:cxn>
                <a:cxn ang="0">
                  <a:pos x="T2" y="T3"/>
                </a:cxn>
                <a:cxn ang="0">
                  <a:pos x="T4" y="T5"/>
                </a:cxn>
                <a:cxn ang="0">
                  <a:pos x="T6" y="T7"/>
                </a:cxn>
                <a:cxn ang="0">
                  <a:pos x="T8" y="T9"/>
                </a:cxn>
                <a:cxn ang="0">
                  <a:pos x="T10" y="T11"/>
                </a:cxn>
              </a:cxnLst>
              <a:rect l="0" t="0" r="r" b="b"/>
              <a:pathLst>
                <a:path w="26" h="17">
                  <a:moveTo>
                    <a:pt x="0" y="8"/>
                  </a:moveTo>
                  <a:lnTo>
                    <a:pt x="9" y="0"/>
                  </a:lnTo>
                  <a:lnTo>
                    <a:pt x="25" y="0"/>
                  </a:lnTo>
                  <a:lnTo>
                    <a:pt x="17" y="8"/>
                  </a:lnTo>
                  <a:lnTo>
                    <a:pt x="25" y="16"/>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76" name="Freeform 147">
              <a:extLst>
                <a:ext uri="{FF2B5EF4-FFF2-40B4-BE49-F238E27FC236}">
                  <a16:creationId xmlns:a16="http://schemas.microsoft.com/office/drawing/2014/main" id="{298E71B8-3EB8-47FD-A765-D2F6E17974C2}"/>
                </a:ext>
              </a:extLst>
            </p:cNvPr>
            <p:cNvSpPr/>
            <p:nvPr/>
          </p:nvSpPr>
          <p:spPr bwMode="gray">
            <a:xfrm>
              <a:off x="5332413" y="3773488"/>
              <a:ext cx="49212" cy="30162"/>
            </a:xfrm>
            <a:custGeom>
              <a:gdLst>
                <a:gd name="T0" fmla="*/ 0 w 26"/>
                <a:gd name="T1" fmla="*/ 8 h 17"/>
                <a:gd name="T2" fmla="*/ 9 w 26"/>
                <a:gd name="T3" fmla="*/ 0 h 17"/>
                <a:gd name="T4" fmla="*/ 25 w 26"/>
                <a:gd name="T5" fmla="*/ 0 h 17"/>
                <a:gd name="T6" fmla="*/ 17 w 26"/>
                <a:gd name="T7" fmla="*/ 8 h 17"/>
                <a:gd name="T8" fmla="*/ 25 w 26"/>
                <a:gd name="T9" fmla="*/ 16 h 17"/>
                <a:gd name="T10" fmla="*/ 0 w 26"/>
                <a:gd name="T11" fmla="*/ 8 h 17"/>
              </a:gdLst>
              <a:cxnLst>
                <a:cxn ang="0">
                  <a:pos x="T0" y="T1"/>
                </a:cxn>
                <a:cxn ang="0">
                  <a:pos x="T2" y="T3"/>
                </a:cxn>
                <a:cxn ang="0">
                  <a:pos x="T4" y="T5"/>
                </a:cxn>
                <a:cxn ang="0">
                  <a:pos x="T6" y="T7"/>
                </a:cxn>
                <a:cxn ang="0">
                  <a:pos x="T8" y="T9"/>
                </a:cxn>
                <a:cxn ang="0">
                  <a:pos x="T10" y="T11"/>
                </a:cxn>
              </a:cxnLst>
              <a:rect l="0" t="0" r="r" b="b"/>
              <a:pathLst>
                <a:path w="26" h="17">
                  <a:moveTo>
                    <a:pt x="0" y="8"/>
                  </a:moveTo>
                  <a:lnTo>
                    <a:pt x="9" y="0"/>
                  </a:lnTo>
                  <a:lnTo>
                    <a:pt x="25" y="0"/>
                  </a:lnTo>
                  <a:lnTo>
                    <a:pt x="17" y="8"/>
                  </a:lnTo>
                  <a:lnTo>
                    <a:pt x="25" y="16"/>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77" name="Freeform 148">
              <a:extLst>
                <a:ext uri="{FF2B5EF4-FFF2-40B4-BE49-F238E27FC236}">
                  <a16:creationId xmlns:a16="http://schemas.microsoft.com/office/drawing/2014/main" id="{2A4406B4-7BF9-43FD-A2A3-263561F5A8C0}"/>
                </a:ext>
              </a:extLst>
            </p:cNvPr>
            <p:cNvSpPr/>
            <p:nvPr/>
          </p:nvSpPr>
          <p:spPr bwMode="gray">
            <a:xfrm>
              <a:off x="5048250" y="3697288"/>
              <a:ext cx="528638" cy="488950"/>
            </a:xfrm>
            <a:custGeom>
              <a:gdLst>
                <a:gd name="T0" fmla="*/ 236 w 285"/>
                <a:gd name="T1" fmla="*/ 211 h 262"/>
                <a:gd name="T2" fmla="*/ 243 w 285"/>
                <a:gd name="T3" fmla="*/ 203 h 262"/>
                <a:gd name="T4" fmla="*/ 252 w 285"/>
                <a:gd name="T5" fmla="*/ 196 h 262"/>
                <a:gd name="T6" fmla="*/ 259 w 285"/>
                <a:gd name="T7" fmla="*/ 186 h 262"/>
                <a:gd name="T8" fmla="*/ 267 w 285"/>
                <a:gd name="T9" fmla="*/ 180 h 262"/>
                <a:gd name="T10" fmla="*/ 276 w 285"/>
                <a:gd name="T11" fmla="*/ 171 h 262"/>
                <a:gd name="T12" fmla="*/ 284 w 285"/>
                <a:gd name="T13" fmla="*/ 171 h 262"/>
                <a:gd name="T14" fmla="*/ 284 w 285"/>
                <a:gd name="T15" fmla="*/ 162 h 262"/>
                <a:gd name="T16" fmla="*/ 284 w 285"/>
                <a:gd name="T17" fmla="*/ 155 h 262"/>
                <a:gd name="T18" fmla="*/ 284 w 285"/>
                <a:gd name="T19" fmla="*/ 146 h 262"/>
                <a:gd name="T20" fmla="*/ 276 w 285"/>
                <a:gd name="T21" fmla="*/ 139 h 262"/>
                <a:gd name="T22" fmla="*/ 267 w 285"/>
                <a:gd name="T23" fmla="*/ 131 h 262"/>
                <a:gd name="T24" fmla="*/ 259 w 285"/>
                <a:gd name="T25" fmla="*/ 131 h 262"/>
                <a:gd name="T26" fmla="*/ 252 w 285"/>
                <a:gd name="T27" fmla="*/ 131 h 262"/>
                <a:gd name="T28" fmla="*/ 252 w 285"/>
                <a:gd name="T29" fmla="*/ 139 h 262"/>
                <a:gd name="T30" fmla="*/ 243 w 285"/>
                <a:gd name="T31" fmla="*/ 139 h 262"/>
                <a:gd name="T32" fmla="*/ 236 w 285"/>
                <a:gd name="T33" fmla="*/ 139 h 262"/>
                <a:gd name="T34" fmla="*/ 227 w 285"/>
                <a:gd name="T35" fmla="*/ 139 h 262"/>
                <a:gd name="T36" fmla="*/ 218 w 285"/>
                <a:gd name="T37" fmla="*/ 139 h 262"/>
                <a:gd name="T38" fmla="*/ 212 w 285"/>
                <a:gd name="T39" fmla="*/ 139 h 262"/>
                <a:gd name="T40" fmla="*/ 202 w 285"/>
                <a:gd name="T41" fmla="*/ 131 h 262"/>
                <a:gd name="T42" fmla="*/ 212 w 285"/>
                <a:gd name="T43" fmla="*/ 122 h 262"/>
                <a:gd name="T44" fmla="*/ 202 w 285"/>
                <a:gd name="T45" fmla="*/ 106 h 262"/>
                <a:gd name="T46" fmla="*/ 202 w 285"/>
                <a:gd name="T47" fmla="*/ 81 h 262"/>
                <a:gd name="T48" fmla="*/ 178 w 285"/>
                <a:gd name="T49" fmla="*/ 57 h 262"/>
                <a:gd name="T50" fmla="*/ 153 w 285"/>
                <a:gd name="T51" fmla="*/ 49 h 262"/>
                <a:gd name="T52" fmla="*/ 137 w 285"/>
                <a:gd name="T53" fmla="*/ 57 h 262"/>
                <a:gd name="T54" fmla="*/ 130 w 285"/>
                <a:gd name="T55" fmla="*/ 49 h 262"/>
                <a:gd name="T56" fmla="*/ 113 w 285"/>
                <a:gd name="T57" fmla="*/ 41 h 262"/>
                <a:gd name="T58" fmla="*/ 113 w 285"/>
                <a:gd name="T59" fmla="*/ 34 h 262"/>
                <a:gd name="T60" fmla="*/ 105 w 285"/>
                <a:gd name="T61" fmla="*/ 25 h 262"/>
                <a:gd name="T62" fmla="*/ 81 w 285"/>
                <a:gd name="T63" fmla="*/ 9 h 262"/>
                <a:gd name="T64" fmla="*/ 56 w 285"/>
                <a:gd name="T65" fmla="*/ 0 h 262"/>
                <a:gd name="T66" fmla="*/ 31 w 285"/>
                <a:gd name="T67" fmla="*/ 18 h 262"/>
                <a:gd name="T68" fmla="*/ 41 w 285"/>
                <a:gd name="T69" fmla="*/ 25 h 262"/>
                <a:gd name="T70" fmla="*/ 31 w 285"/>
                <a:gd name="T71" fmla="*/ 41 h 262"/>
                <a:gd name="T72" fmla="*/ 25 w 285"/>
                <a:gd name="T73" fmla="*/ 41 h 262"/>
                <a:gd name="T74" fmla="*/ 16 w 285"/>
                <a:gd name="T75" fmla="*/ 49 h 262"/>
                <a:gd name="T76" fmla="*/ 0 w 285"/>
                <a:gd name="T77" fmla="*/ 49 h 262"/>
                <a:gd name="T78" fmla="*/ 0 w 285"/>
                <a:gd name="T79" fmla="*/ 65 h 262"/>
                <a:gd name="T80" fmla="*/ 8 w 285"/>
                <a:gd name="T81" fmla="*/ 65 h 262"/>
                <a:gd name="T82" fmla="*/ 41 w 285"/>
                <a:gd name="T83" fmla="*/ 114 h 262"/>
                <a:gd name="T84" fmla="*/ 50 w 285"/>
                <a:gd name="T85" fmla="*/ 122 h 262"/>
                <a:gd name="T86" fmla="*/ 56 w 285"/>
                <a:gd name="T87" fmla="*/ 139 h 262"/>
                <a:gd name="T88" fmla="*/ 56 w 285"/>
                <a:gd name="T89" fmla="*/ 162 h 262"/>
                <a:gd name="T90" fmla="*/ 81 w 285"/>
                <a:gd name="T91" fmla="*/ 180 h 262"/>
                <a:gd name="T92" fmla="*/ 97 w 285"/>
                <a:gd name="T93" fmla="*/ 220 h 262"/>
                <a:gd name="T94" fmla="*/ 105 w 285"/>
                <a:gd name="T95" fmla="*/ 227 h 262"/>
                <a:gd name="T96" fmla="*/ 113 w 285"/>
                <a:gd name="T97" fmla="*/ 220 h 262"/>
                <a:gd name="T98" fmla="*/ 137 w 285"/>
                <a:gd name="T99" fmla="*/ 243 h 262"/>
                <a:gd name="T100" fmla="*/ 146 w 285"/>
                <a:gd name="T101" fmla="*/ 261 h 262"/>
                <a:gd name="T102" fmla="*/ 202 w 285"/>
                <a:gd name="T103" fmla="*/ 220 h 262"/>
                <a:gd name="T104" fmla="*/ 236 w 285"/>
                <a:gd name="T105" fmla="*/ 211 h 26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5" h="262">
                  <a:moveTo>
                    <a:pt x="236" y="211"/>
                  </a:moveTo>
                  <a:lnTo>
                    <a:pt x="243" y="203"/>
                  </a:lnTo>
                  <a:lnTo>
                    <a:pt x="252" y="196"/>
                  </a:lnTo>
                  <a:lnTo>
                    <a:pt x="259" y="186"/>
                  </a:lnTo>
                  <a:lnTo>
                    <a:pt x="267" y="180"/>
                  </a:lnTo>
                  <a:lnTo>
                    <a:pt x="276" y="171"/>
                  </a:lnTo>
                  <a:lnTo>
                    <a:pt x="284" y="171"/>
                  </a:lnTo>
                  <a:lnTo>
                    <a:pt x="284" y="162"/>
                  </a:lnTo>
                  <a:lnTo>
                    <a:pt x="284" y="155"/>
                  </a:lnTo>
                  <a:lnTo>
                    <a:pt x="284" y="146"/>
                  </a:lnTo>
                  <a:lnTo>
                    <a:pt x="276" y="139"/>
                  </a:lnTo>
                  <a:lnTo>
                    <a:pt x="267" y="131"/>
                  </a:lnTo>
                  <a:lnTo>
                    <a:pt x="259" y="131"/>
                  </a:lnTo>
                  <a:lnTo>
                    <a:pt x="252" y="131"/>
                  </a:lnTo>
                  <a:lnTo>
                    <a:pt x="252" y="139"/>
                  </a:lnTo>
                  <a:lnTo>
                    <a:pt x="243" y="139"/>
                  </a:lnTo>
                  <a:lnTo>
                    <a:pt x="236" y="139"/>
                  </a:lnTo>
                  <a:lnTo>
                    <a:pt x="227" y="139"/>
                  </a:lnTo>
                  <a:lnTo>
                    <a:pt x="218" y="139"/>
                  </a:lnTo>
                  <a:lnTo>
                    <a:pt x="212" y="139"/>
                  </a:lnTo>
                  <a:lnTo>
                    <a:pt x="202" y="131"/>
                  </a:lnTo>
                  <a:lnTo>
                    <a:pt x="212" y="122"/>
                  </a:lnTo>
                  <a:lnTo>
                    <a:pt x="202" y="106"/>
                  </a:lnTo>
                  <a:lnTo>
                    <a:pt x="202" y="81"/>
                  </a:lnTo>
                  <a:lnTo>
                    <a:pt x="178" y="57"/>
                  </a:lnTo>
                  <a:lnTo>
                    <a:pt x="153" y="49"/>
                  </a:lnTo>
                  <a:lnTo>
                    <a:pt x="137" y="57"/>
                  </a:lnTo>
                  <a:lnTo>
                    <a:pt x="130" y="49"/>
                  </a:lnTo>
                  <a:lnTo>
                    <a:pt x="113" y="41"/>
                  </a:lnTo>
                  <a:lnTo>
                    <a:pt x="113" y="34"/>
                  </a:lnTo>
                  <a:lnTo>
                    <a:pt x="105" y="25"/>
                  </a:lnTo>
                  <a:lnTo>
                    <a:pt x="81" y="9"/>
                  </a:lnTo>
                  <a:lnTo>
                    <a:pt x="56" y="0"/>
                  </a:lnTo>
                  <a:lnTo>
                    <a:pt x="31" y="18"/>
                  </a:lnTo>
                  <a:lnTo>
                    <a:pt x="41" y="25"/>
                  </a:lnTo>
                  <a:lnTo>
                    <a:pt x="31" y="41"/>
                  </a:lnTo>
                  <a:lnTo>
                    <a:pt x="25" y="41"/>
                  </a:lnTo>
                  <a:lnTo>
                    <a:pt x="16" y="49"/>
                  </a:lnTo>
                  <a:lnTo>
                    <a:pt x="0" y="49"/>
                  </a:lnTo>
                  <a:lnTo>
                    <a:pt x="0" y="65"/>
                  </a:lnTo>
                  <a:lnTo>
                    <a:pt x="8" y="65"/>
                  </a:lnTo>
                  <a:lnTo>
                    <a:pt x="41" y="114"/>
                  </a:lnTo>
                  <a:lnTo>
                    <a:pt x="50" y="122"/>
                  </a:lnTo>
                  <a:lnTo>
                    <a:pt x="56" y="139"/>
                  </a:lnTo>
                  <a:lnTo>
                    <a:pt x="56" y="162"/>
                  </a:lnTo>
                  <a:lnTo>
                    <a:pt x="81" y="180"/>
                  </a:lnTo>
                  <a:lnTo>
                    <a:pt x="97" y="220"/>
                  </a:lnTo>
                  <a:lnTo>
                    <a:pt x="105" y="227"/>
                  </a:lnTo>
                  <a:lnTo>
                    <a:pt x="113" y="220"/>
                  </a:lnTo>
                  <a:lnTo>
                    <a:pt x="137" y="243"/>
                  </a:lnTo>
                  <a:lnTo>
                    <a:pt x="146" y="261"/>
                  </a:lnTo>
                  <a:lnTo>
                    <a:pt x="202" y="220"/>
                  </a:lnTo>
                  <a:lnTo>
                    <a:pt x="236" y="21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78" name="Freeform 149">
              <a:extLst>
                <a:ext uri="{FF2B5EF4-FFF2-40B4-BE49-F238E27FC236}">
                  <a16:creationId xmlns:a16="http://schemas.microsoft.com/office/drawing/2014/main" id="{2829B6AE-F49B-40A6-844F-B56282399F96}"/>
                </a:ext>
              </a:extLst>
            </p:cNvPr>
            <p:cNvSpPr/>
            <p:nvPr/>
          </p:nvSpPr>
          <p:spPr bwMode="gray">
            <a:xfrm>
              <a:off x="5421313" y="3875088"/>
              <a:ext cx="31750" cy="50800"/>
            </a:xfrm>
            <a:custGeom>
              <a:gdLst>
                <a:gd name="T0" fmla="*/ 10 w 17"/>
                <a:gd name="T1" fmla="*/ 25 h 26"/>
                <a:gd name="T2" fmla="*/ 0 w 17"/>
                <a:gd name="T3" fmla="*/ 9 h 26"/>
                <a:gd name="T4" fmla="*/ 10 w 17"/>
                <a:gd name="T5" fmla="*/ 0 h 26"/>
                <a:gd name="T6" fmla="*/ 16 w 17"/>
                <a:gd name="T7" fmla="*/ 0 h 26"/>
                <a:gd name="T8" fmla="*/ 10 w 17"/>
                <a:gd name="T9" fmla="*/ 25 h 26"/>
              </a:gdLst>
              <a:cxnLst>
                <a:cxn ang="0">
                  <a:pos x="T0" y="T1"/>
                </a:cxn>
                <a:cxn ang="0">
                  <a:pos x="T2" y="T3"/>
                </a:cxn>
                <a:cxn ang="0">
                  <a:pos x="T4" y="T5"/>
                </a:cxn>
                <a:cxn ang="0">
                  <a:pos x="T6" y="T7"/>
                </a:cxn>
                <a:cxn ang="0">
                  <a:pos x="T8" y="T9"/>
                </a:cxn>
              </a:cxnLst>
              <a:rect l="0" t="0" r="r" b="b"/>
              <a:pathLst>
                <a:path w="17" h="26">
                  <a:moveTo>
                    <a:pt x="10" y="25"/>
                  </a:moveTo>
                  <a:lnTo>
                    <a:pt x="0" y="9"/>
                  </a:lnTo>
                  <a:lnTo>
                    <a:pt x="10" y="0"/>
                  </a:lnTo>
                  <a:lnTo>
                    <a:pt x="16" y="0"/>
                  </a:lnTo>
                  <a:lnTo>
                    <a:pt x="1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79" name="Freeform 150">
              <a:extLst>
                <a:ext uri="{FF2B5EF4-FFF2-40B4-BE49-F238E27FC236}">
                  <a16:creationId xmlns:a16="http://schemas.microsoft.com/office/drawing/2014/main" id="{58993DB5-CF83-419A-8C99-D74DFDC60926}"/>
                </a:ext>
              </a:extLst>
            </p:cNvPr>
            <p:cNvSpPr/>
            <p:nvPr/>
          </p:nvSpPr>
          <p:spPr bwMode="gray">
            <a:xfrm>
              <a:off x="5421313" y="3875088"/>
              <a:ext cx="155575" cy="84137"/>
            </a:xfrm>
            <a:custGeom>
              <a:gdLst>
                <a:gd name="T0" fmla="*/ 65 w 83"/>
                <a:gd name="T1" fmla="*/ 34 h 43"/>
                <a:gd name="T2" fmla="*/ 82 w 83"/>
                <a:gd name="T3" fmla="*/ 17 h 43"/>
                <a:gd name="T4" fmla="*/ 82 w 83"/>
                <a:gd name="T5" fmla="*/ 9 h 43"/>
                <a:gd name="T6" fmla="*/ 74 w 83"/>
                <a:gd name="T7" fmla="*/ 0 h 43"/>
                <a:gd name="T8" fmla="*/ 50 w 83"/>
                <a:gd name="T9" fmla="*/ 25 h 43"/>
                <a:gd name="T10" fmla="*/ 25 w 83"/>
                <a:gd name="T11" fmla="*/ 25 h 43"/>
                <a:gd name="T12" fmla="*/ 10 w 83"/>
                <a:gd name="T13" fmla="*/ 25 h 43"/>
                <a:gd name="T14" fmla="*/ 0 w 83"/>
                <a:gd name="T15" fmla="*/ 34 h 43"/>
                <a:gd name="T16" fmla="*/ 10 w 83"/>
                <a:gd name="T17" fmla="*/ 42 h 43"/>
                <a:gd name="T18" fmla="*/ 16 w 83"/>
                <a:gd name="T19" fmla="*/ 42 h 43"/>
                <a:gd name="T20" fmla="*/ 25 w 83"/>
                <a:gd name="T21" fmla="*/ 42 h 43"/>
                <a:gd name="T22" fmla="*/ 34 w 83"/>
                <a:gd name="T23" fmla="*/ 42 h 43"/>
                <a:gd name="T24" fmla="*/ 41 w 83"/>
                <a:gd name="T25" fmla="*/ 42 h 43"/>
                <a:gd name="T26" fmla="*/ 50 w 83"/>
                <a:gd name="T27" fmla="*/ 42 h 43"/>
                <a:gd name="T28" fmla="*/ 50 w 83"/>
                <a:gd name="T29" fmla="*/ 34 h 43"/>
                <a:gd name="T30" fmla="*/ 57 w 83"/>
                <a:gd name="T31" fmla="*/ 34 h 43"/>
                <a:gd name="T32" fmla="*/ 65 w 83"/>
                <a:gd name="T33" fmla="*/ 34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3">
                  <a:moveTo>
                    <a:pt x="65" y="34"/>
                  </a:moveTo>
                  <a:lnTo>
                    <a:pt x="82" y="17"/>
                  </a:lnTo>
                  <a:lnTo>
                    <a:pt x="82" y="9"/>
                  </a:lnTo>
                  <a:lnTo>
                    <a:pt x="74" y="0"/>
                  </a:lnTo>
                  <a:lnTo>
                    <a:pt x="50" y="25"/>
                  </a:lnTo>
                  <a:lnTo>
                    <a:pt x="25" y="25"/>
                  </a:lnTo>
                  <a:lnTo>
                    <a:pt x="10" y="25"/>
                  </a:lnTo>
                  <a:lnTo>
                    <a:pt x="0" y="34"/>
                  </a:lnTo>
                  <a:lnTo>
                    <a:pt x="10" y="42"/>
                  </a:lnTo>
                  <a:lnTo>
                    <a:pt x="16" y="42"/>
                  </a:lnTo>
                  <a:lnTo>
                    <a:pt x="25" y="42"/>
                  </a:lnTo>
                  <a:lnTo>
                    <a:pt x="34" y="42"/>
                  </a:lnTo>
                  <a:lnTo>
                    <a:pt x="41" y="42"/>
                  </a:lnTo>
                  <a:lnTo>
                    <a:pt x="50" y="42"/>
                  </a:lnTo>
                  <a:lnTo>
                    <a:pt x="50" y="34"/>
                  </a:lnTo>
                  <a:lnTo>
                    <a:pt x="57" y="34"/>
                  </a:lnTo>
                  <a:lnTo>
                    <a:pt x="65" y="3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80" name="Freeform 151">
              <a:extLst>
                <a:ext uri="{FF2B5EF4-FFF2-40B4-BE49-F238E27FC236}">
                  <a16:creationId xmlns:a16="http://schemas.microsoft.com/office/drawing/2014/main" id="{332D21D4-7784-4B30-A3FF-EE58C8190829}"/>
                </a:ext>
              </a:extLst>
            </p:cNvPr>
            <p:cNvSpPr/>
            <p:nvPr/>
          </p:nvSpPr>
          <p:spPr bwMode="gray">
            <a:xfrm>
              <a:off x="5559425" y="3863975"/>
              <a:ext cx="30163" cy="30163"/>
            </a:xfrm>
            <a:custGeom>
              <a:gdLst>
                <a:gd name="T0" fmla="*/ 16 w 17"/>
                <a:gd name="T1" fmla="*/ 16 h 17"/>
                <a:gd name="T2" fmla="*/ 0 w 17"/>
                <a:gd name="T3" fmla="*/ 7 h 17"/>
                <a:gd name="T4" fmla="*/ 0 w 17"/>
                <a:gd name="T5" fmla="*/ 0 h 17"/>
                <a:gd name="T6" fmla="*/ 16 w 17"/>
                <a:gd name="T7" fmla="*/ 0 h 17"/>
                <a:gd name="T8" fmla="*/ 16 w 17"/>
                <a:gd name="T9" fmla="*/ 16 h 17"/>
              </a:gdLst>
              <a:cxnLst>
                <a:cxn ang="0">
                  <a:pos x="T0" y="T1"/>
                </a:cxn>
                <a:cxn ang="0">
                  <a:pos x="T2" y="T3"/>
                </a:cxn>
                <a:cxn ang="0">
                  <a:pos x="T4" y="T5"/>
                </a:cxn>
                <a:cxn ang="0">
                  <a:pos x="T6" y="T7"/>
                </a:cxn>
                <a:cxn ang="0">
                  <a:pos x="T8" y="T9"/>
                </a:cxn>
              </a:cxnLst>
              <a:rect l="0" t="0" r="r" b="b"/>
              <a:pathLst>
                <a:path w="17" h="17">
                  <a:moveTo>
                    <a:pt x="16" y="16"/>
                  </a:moveTo>
                  <a:lnTo>
                    <a:pt x="0" y="7"/>
                  </a:lnTo>
                  <a:lnTo>
                    <a:pt x="0" y="0"/>
                  </a:lnTo>
                  <a:lnTo>
                    <a:pt x="16" y="0"/>
                  </a:lnTo>
                  <a:lnTo>
                    <a:pt x="1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81" name="Freeform 152">
              <a:extLst>
                <a:ext uri="{FF2B5EF4-FFF2-40B4-BE49-F238E27FC236}">
                  <a16:creationId xmlns:a16="http://schemas.microsoft.com/office/drawing/2014/main" id="{8769B1CF-12C8-4627-8971-EE627328C869}"/>
                </a:ext>
              </a:extLst>
            </p:cNvPr>
            <p:cNvSpPr/>
            <p:nvPr/>
          </p:nvSpPr>
          <p:spPr bwMode="gray">
            <a:xfrm>
              <a:off x="5483225" y="3910013"/>
              <a:ext cx="166688" cy="200025"/>
            </a:xfrm>
            <a:custGeom>
              <a:gdLst>
                <a:gd name="T0" fmla="*/ 0 w 89"/>
                <a:gd name="T1" fmla="*/ 106 h 107"/>
                <a:gd name="T2" fmla="*/ 23 w 89"/>
                <a:gd name="T3" fmla="*/ 106 h 107"/>
                <a:gd name="T4" fmla="*/ 31 w 89"/>
                <a:gd name="T5" fmla="*/ 97 h 107"/>
                <a:gd name="T6" fmla="*/ 40 w 89"/>
                <a:gd name="T7" fmla="*/ 89 h 107"/>
                <a:gd name="T8" fmla="*/ 56 w 89"/>
                <a:gd name="T9" fmla="*/ 82 h 107"/>
                <a:gd name="T10" fmla="*/ 65 w 89"/>
                <a:gd name="T11" fmla="*/ 72 h 107"/>
                <a:gd name="T12" fmla="*/ 65 w 89"/>
                <a:gd name="T13" fmla="*/ 66 h 107"/>
                <a:gd name="T14" fmla="*/ 81 w 89"/>
                <a:gd name="T15" fmla="*/ 41 h 107"/>
                <a:gd name="T16" fmla="*/ 88 w 89"/>
                <a:gd name="T17" fmla="*/ 32 h 107"/>
                <a:gd name="T18" fmla="*/ 72 w 89"/>
                <a:gd name="T19" fmla="*/ 17 h 107"/>
                <a:gd name="T20" fmla="*/ 56 w 89"/>
                <a:gd name="T21" fmla="*/ 8 h 107"/>
                <a:gd name="T22" fmla="*/ 48 w 89"/>
                <a:gd name="T23" fmla="*/ 0 h 107"/>
                <a:gd name="T24" fmla="*/ 31 w 89"/>
                <a:gd name="T25" fmla="*/ 17 h 107"/>
                <a:gd name="T26" fmla="*/ 40 w 89"/>
                <a:gd name="T27" fmla="*/ 25 h 107"/>
                <a:gd name="T28" fmla="*/ 48 w 89"/>
                <a:gd name="T29" fmla="*/ 32 h 107"/>
                <a:gd name="T30" fmla="*/ 48 w 89"/>
                <a:gd name="T31" fmla="*/ 41 h 107"/>
                <a:gd name="T32" fmla="*/ 48 w 89"/>
                <a:gd name="T33" fmla="*/ 48 h 107"/>
                <a:gd name="T34" fmla="*/ 48 w 89"/>
                <a:gd name="T35" fmla="*/ 57 h 107"/>
                <a:gd name="T36" fmla="*/ 40 w 89"/>
                <a:gd name="T37" fmla="*/ 57 h 107"/>
                <a:gd name="T38" fmla="*/ 31 w 89"/>
                <a:gd name="T39" fmla="*/ 66 h 107"/>
                <a:gd name="T40" fmla="*/ 23 w 89"/>
                <a:gd name="T41" fmla="*/ 72 h 107"/>
                <a:gd name="T42" fmla="*/ 16 w 89"/>
                <a:gd name="T43" fmla="*/ 82 h 107"/>
                <a:gd name="T44" fmla="*/ 7 w 89"/>
                <a:gd name="T45" fmla="*/ 89 h 107"/>
                <a:gd name="T46" fmla="*/ 0 w 89"/>
                <a:gd name="T47" fmla="*/ 97 h 107"/>
                <a:gd name="T48" fmla="*/ 0 w 89"/>
                <a:gd name="T49" fmla="*/ 106 h 10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107">
                  <a:moveTo>
                    <a:pt x="0" y="106"/>
                  </a:moveTo>
                  <a:lnTo>
                    <a:pt x="23" y="106"/>
                  </a:lnTo>
                  <a:lnTo>
                    <a:pt x="31" y="97"/>
                  </a:lnTo>
                  <a:lnTo>
                    <a:pt x="40" y="89"/>
                  </a:lnTo>
                  <a:lnTo>
                    <a:pt x="56" y="82"/>
                  </a:lnTo>
                  <a:lnTo>
                    <a:pt x="65" y="72"/>
                  </a:lnTo>
                  <a:lnTo>
                    <a:pt x="65" y="66"/>
                  </a:lnTo>
                  <a:lnTo>
                    <a:pt x="81" y="41"/>
                  </a:lnTo>
                  <a:lnTo>
                    <a:pt x="88" y="32"/>
                  </a:lnTo>
                  <a:lnTo>
                    <a:pt x="72" y="17"/>
                  </a:lnTo>
                  <a:lnTo>
                    <a:pt x="56" y="8"/>
                  </a:lnTo>
                  <a:lnTo>
                    <a:pt x="48" y="0"/>
                  </a:lnTo>
                  <a:lnTo>
                    <a:pt x="31" y="17"/>
                  </a:lnTo>
                  <a:lnTo>
                    <a:pt x="40" y="25"/>
                  </a:lnTo>
                  <a:lnTo>
                    <a:pt x="48" y="32"/>
                  </a:lnTo>
                  <a:lnTo>
                    <a:pt x="48" y="41"/>
                  </a:lnTo>
                  <a:lnTo>
                    <a:pt x="48" y="48"/>
                  </a:lnTo>
                  <a:lnTo>
                    <a:pt x="48" y="57"/>
                  </a:lnTo>
                  <a:lnTo>
                    <a:pt x="40" y="57"/>
                  </a:lnTo>
                  <a:lnTo>
                    <a:pt x="31" y="66"/>
                  </a:lnTo>
                  <a:lnTo>
                    <a:pt x="23" y="72"/>
                  </a:lnTo>
                  <a:lnTo>
                    <a:pt x="16" y="82"/>
                  </a:lnTo>
                  <a:lnTo>
                    <a:pt x="7" y="89"/>
                  </a:lnTo>
                  <a:lnTo>
                    <a:pt x="0" y="97"/>
                  </a:lnTo>
                  <a:lnTo>
                    <a:pt x="0" y="10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82" name="Freeform 153">
              <a:extLst>
                <a:ext uri="{FF2B5EF4-FFF2-40B4-BE49-F238E27FC236}">
                  <a16:creationId xmlns:a16="http://schemas.microsoft.com/office/drawing/2014/main" id="{C9C48892-302D-43E8-9F0D-BFBAD263EC1C}"/>
                </a:ext>
              </a:extLst>
            </p:cNvPr>
            <p:cNvSpPr/>
            <p:nvPr/>
          </p:nvSpPr>
          <p:spPr bwMode="gray">
            <a:xfrm>
              <a:off x="5241925" y="4090988"/>
              <a:ext cx="246063" cy="122237"/>
            </a:xfrm>
            <a:custGeom>
              <a:gdLst>
                <a:gd name="T0" fmla="*/ 0 w 132"/>
                <a:gd name="T1" fmla="*/ 16 h 66"/>
                <a:gd name="T2" fmla="*/ 8 w 132"/>
                <a:gd name="T3" fmla="*/ 9 h 66"/>
                <a:gd name="T4" fmla="*/ 32 w 132"/>
                <a:gd name="T5" fmla="*/ 32 h 66"/>
                <a:gd name="T6" fmla="*/ 41 w 132"/>
                <a:gd name="T7" fmla="*/ 50 h 66"/>
                <a:gd name="T8" fmla="*/ 97 w 132"/>
                <a:gd name="T9" fmla="*/ 9 h 66"/>
                <a:gd name="T10" fmla="*/ 131 w 132"/>
                <a:gd name="T11" fmla="*/ 0 h 66"/>
                <a:gd name="T12" fmla="*/ 131 w 132"/>
                <a:gd name="T13" fmla="*/ 9 h 66"/>
                <a:gd name="T14" fmla="*/ 122 w 132"/>
                <a:gd name="T15" fmla="*/ 16 h 66"/>
                <a:gd name="T16" fmla="*/ 122 w 132"/>
                <a:gd name="T17" fmla="*/ 25 h 66"/>
                <a:gd name="T18" fmla="*/ 90 w 132"/>
                <a:gd name="T19" fmla="*/ 32 h 66"/>
                <a:gd name="T20" fmla="*/ 57 w 132"/>
                <a:gd name="T21" fmla="*/ 57 h 66"/>
                <a:gd name="T22" fmla="*/ 41 w 132"/>
                <a:gd name="T23" fmla="*/ 57 h 66"/>
                <a:gd name="T24" fmla="*/ 25 w 132"/>
                <a:gd name="T25" fmla="*/ 65 h 66"/>
                <a:gd name="T26" fmla="*/ 8 w 132"/>
                <a:gd name="T27" fmla="*/ 65 h 66"/>
                <a:gd name="T28" fmla="*/ 0 w 132"/>
                <a:gd name="T29" fmla="*/ 16 h 6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66">
                  <a:moveTo>
                    <a:pt x="0" y="16"/>
                  </a:moveTo>
                  <a:lnTo>
                    <a:pt x="8" y="9"/>
                  </a:lnTo>
                  <a:lnTo>
                    <a:pt x="32" y="32"/>
                  </a:lnTo>
                  <a:lnTo>
                    <a:pt x="41" y="50"/>
                  </a:lnTo>
                  <a:lnTo>
                    <a:pt x="97" y="9"/>
                  </a:lnTo>
                  <a:lnTo>
                    <a:pt x="131" y="0"/>
                  </a:lnTo>
                  <a:lnTo>
                    <a:pt x="131" y="9"/>
                  </a:lnTo>
                  <a:lnTo>
                    <a:pt x="122" y="16"/>
                  </a:lnTo>
                  <a:lnTo>
                    <a:pt x="122" y="25"/>
                  </a:lnTo>
                  <a:lnTo>
                    <a:pt x="90" y="32"/>
                  </a:lnTo>
                  <a:lnTo>
                    <a:pt x="57" y="57"/>
                  </a:lnTo>
                  <a:lnTo>
                    <a:pt x="41" y="57"/>
                  </a:lnTo>
                  <a:lnTo>
                    <a:pt x="25" y="65"/>
                  </a:lnTo>
                  <a:lnTo>
                    <a:pt x="8" y="65"/>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83" name="Freeform 154">
              <a:extLst>
                <a:ext uri="{FF2B5EF4-FFF2-40B4-BE49-F238E27FC236}">
                  <a16:creationId xmlns:a16="http://schemas.microsoft.com/office/drawing/2014/main" id="{2E042BDD-A181-4A64-A8DB-38A823365B4E}"/>
                </a:ext>
              </a:extLst>
            </p:cNvPr>
            <p:cNvSpPr/>
            <p:nvPr/>
          </p:nvSpPr>
          <p:spPr bwMode="gray">
            <a:xfrm>
              <a:off x="6132513" y="3759200"/>
              <a:ext cx="180975" cy="106363"/>
            </a:xfrm>
            <a:custGeom>
              <a:gdLst>
                <a:gd name="T0" fmla="*/ 6 w 97"/>
                <a:gd name="T1" fmla="*/ 0 h 57"/>
                <a:gd name="T2" fmla="*/ 0 w 97"/>
                <a:gd name="T3" fmla="*/ 23 h 57"/>
                <a:gd name="T4" fmla="*/ 15 w 97"/>
                <a:gd name="T5" fmla="*/ 31 h 57"/>
                <a:gd name="T6" fmla="*/ 87 w 97"/>
                <a:gd name="T7" fmla="*/ 56 h 57"/>
                <a:gd name="T8" fmla="*/ 96 w 97"/>
                <a:gd name="T9" fmla="*/ 56 h 57"/>
                <a:gd name="T10" fmla="*/ 96 w 97"/>
                <a:gd name="T11" fmla="*/ 47 h 57"/>
                <a:gd name="T12" fmla="*/ 96 w 97"/>
                <a:gd name="T13" fmla="*/ 31 h 57"/>
                <a:gd name="T14" fmla="*/ 72 w 97"/>
                <a:gd name="T15" fmla="*/ 31 h 57"/>
                <a:gd name="T16" fmla="*/ 55 w 97"/>
                <a:gd name="T17" fmla="*/ 23 h 57"/>
                <a:gd name="T18" fmla="*/ 47 w 97"/>
                <a:gd name="T19" fmla="*/ 15 h 57"/>
                <a:gd name="T20" fmla="*/ 40 w 97"/>
                <a:gd name="T21" fmla="*/ 15 h 57"/>
                <a:gd name="T22" fmla="*/ 24 w 97"/>
                <a:gd name="T23" fmla="*/ 0 h 57"/>
                <a:gd name="T24" fmla="*/ 6 w 97"/>
                <a:gd name="T25" fmla="*/ 0 h 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7">
                  <a:moveTo>
                    <a:pt x="6" y="0"/>
                  </a:moveTo>
                  <a:lnTo>
                    <a:pt x="0" y="23"/>
                  </a:lnTo>
                  <a:lnTo>
                    <a:pt x="15" y="31"/>
                  </a:lnTo>
                  <a:lnTo>
                    <a:pt x="87" y="56"/>
                  </a:lnTo>
                  <a:lnTo>
                    <a:pt x="96" y="56"/>
                  </a:lnTo>
                  <a:lnTo>
                    <a:pt x="96" y="47"/>
                  </a:lnTo>
                  <a:lnTo>
                    <a:pt x="96" y="31"/>
                  </a:lnTo>
                  <a:lnTo>
                    <a:pt x="72" y="31"/>
                  </a:lnTo>
                  <a:lnTo>
                    <a:pt x="55" y="23"/>
                  </a:lnTo>
                  <a:lnTo>
                    <a:pt x="47" y="15"/>
                  </a:lnTo>
                  <a:lnTo>
                    <a:pt x="40" y="15"/>
                  </a:lnTo>
                  <a:lnTo>
                    <a:pt x="24" y="0"/>
                  </a:lnTo>
                  <a:lnTo>
                    <a:pt x="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84" name="Freeform 155">
              <a:extLst>
                <a:ext uri="{FF2B5EF4-FFF2-40B4-BE49-F238E27FC236}">
                  <a16:creationId xmlns:a16="http://schemas.microsoft.com/office/drawing/2014/main" id="{A63B9C38-5827-49B6-9F2E-D93F63B6F148}"/>
                </a:ext>
              </a:extLst>
            </p:cNvPr>
            <p:cNvSpPr/>
            <p:nvPr/>
          </p:nvSpPr>
          <p:spPr bwMode="gray">
            <a:xfrm>
              <a:off x="6308725" y="3863975"/>
              <a:ext cx="125413" cy="136525"/>
            </a:xfrm>
            <a:custGeom>
              <a:gdLst>
                <a:gd name="T0" fmla="*/ 66 w 67"/>
                <a:gd name="T1" fmla="*/ 65 h 73"/>
                <a:gd name="T2" fmla="*/ 56 w 67"/>
                <a:gd name="T3" fmla="*/ 41 h 73"/>
                <a:gd name="T4" fmla="*/ 56 w 67"/>
                <a:gd name="T5" fmla="*/ 32 h 73"/>
                <a:gd name="T6" fmla="*/ 49 w 67"/>
                <a:gd name="T7" fmla="*/ 41 h 73"/>
                <a:gd name="T8" fmla="*/ 41 w 67"/>
                <a:gd name="T9" fmla="*/ 41 h 73"/>
                <a:gd name="T10" fmla="*/ 41 w 67"/>
                <a:gd name="T11" fmla="*/ 32 h 73"/>
                <a:gd name="T12" fmla="*/ 56 w 67"/>
                <a:gd name="T13" fmla="*/ 16 h 73"/>
                <a:gd name="T14" fmla="*/ 24 w 67"/>
                <a:gd name="T15" fmla="*/ 16 h 73"/>
                <a:gd name="T16" fmla="*/ 24 w 67"/>
                <a:gd name="T17" fmla="*/ 0 h 73"/>
                <a:gd name="T18" fmla="*/ 16 w 67"/>
                <a:gd name="T19" fmla="*/ 0 h 73"/>
                <a:gd name="T20" fmla="*/ 9 w 67"/>
                <a:gd name="T21" fmla="*/ 0 h 73"/>
                <a:gd name="T22" fmla="*/ 9 w 67"/>
                <a:gd name="T23" fmla="*/ 7 h 73"/>
                <a:gd name="T24" fmla="*/ 0 w 67"/>
                <a:gd name="T25" fmla="*/ 24 h 73"/>
                <a:gd name="T26" fmla="*/ 9 w 67"/>
                <a:gd name="T27" fmla="*/ 24 h 73"/>
                <a:gd name="T28" fmla="*/ 16 w 67"/>
                <a:gd name="T29" fmla="*/ 65 h 73"/>
                <a:gd name="T30" fmla="*/ 34 w 67"/>
                <a:gd name="T31" fmla="*/ 65 h 73"/>
                <a:gd name="T32" fmla="*/ 49 w 67"/>
                <a:gd name="T33" fmla="*/ 49 h 73"/>
                <a:gd name="T34" fmla="*/ 56 w 67"/>
                <a:gd name="T35" fmla="*/ 72 h 73"/>
                <a:gd name="T36" fmla="*/ 66 w 67"/>
                <a:gd name="T37" fmla="*/ 65 h 7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73">
                  <a:moveTo>
                    <a:pt x="66" y="65"/>
                  </a:moveTo>
                  <a:lnTo>
                    <a:pt x="56" y="41"/>
                  </a:lnTo>
                  <a:lnTo>
                    <a:pt x="56" y="32"/>
                  </a:lnTo>
                  <a:lnTo>
                    <a:pt x="49" y="41"/>
                  </a:lnTo>
                  <a:lnTo>
                    <a:pt x="41" y="41"/>
                  </a:lnTo>
                  <a:lnTo>
                    <a:pt x="41" y="32"/>
                  </a:lnTo>
                  <a:lnTo>
                    <a:pt x="56" y="16"/>
                  </a:lnTo>
                  <a:lnTo>
                    <a:pt x="24" y="16"/>
                  </a:lnTo>
                  <a:lnTo>
                    <a:pt x="24" y="0"/>
                  </a:lnTo>
                  <a:lnTo>
                    <a:pt x="16" y="0"/>
                  </a:lnTo>
                  <a:lnTo>
                    <a:pt x="9" y="0"/>
                  </a:lnTo>
                  <a:lnTo>
                    <a:pt x="9" y="7"/>
                  </a:lnTo>
                  <a:lnTo>
                    <a:pt x="0" y="24"/>
                  </a:lnTo>
                  <a:lnTo>
                    <a:pt x="9" y="24"/>
                  </a:lnTo>
                  <a:lnTo>
                    <a:pt x="16" y="65"/>
                  </a:lnTo>
                  <a:lnTo>
                    <a:pt x="34" y="65"/>
                  </a:lnTo>
                  <a:lnTo>
                    <a:pt x="49" y="49"/>
                  </a:lnTo>
                  <a:lnTo>
                    <a:pt x="56" y="72"/>
                  </a:lnTo>
                  <a:lnTo>
                    <a:pt x="66" y="6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85" name="Freeform 156">
              <a:extLst>
                <a:ext uri="{FF2B5EF4-FFF2-40B4-BE49-F238E27FC236}">
                  <a16:creationId xmlns:a16="http://schemas.microsoft.com/office/drawing/2014/main" id="{D442BC73-7E8A-49BD-926F-19259CB05A1F}"/>
                </a:ext>
              </a:extLst>
            </p:cNvPr>
            <p:cNvSpPr/>
            <p:nvPr/>
          </p:nvSpPr>
          <p:spPr bwMode="gray">
            <a:xfrm>
              <a:off x="6413500" y="3817938"/>
              <a:ext cx="212725" cy="473075"/>
            </a:xfrm>
            <a:custGeom>
              <a:gdLst>
                <a:gd name="T0" fmla="*/ 83 w 116"/>
                <a:gd name="T1" fmla="*/ 252 h 253"/>
                <a:gd name="T2" fmla="*/ 99 w 116"/>
                <a:gd name="T3" fmla="*/ 218 h 253"/>
                <a:gd name="T4" fmla="*/ 90 w 116"/>
                <a:gd name="T5" fmla="*/ 196 h 253"/>
                <a:gd name="T6" fmla="*/ 83 w 116"/>
                <a:gd name="T7" fmla="*/ 178 h 253"/>
                <a:gd name="T8" fmla="*/ 83 w 116"/>
                <a:gd name="T9" fmla="*/ 162 h 253"/>
                <a:gd name="T10" fmla="*/ 74 w 116"/>
                <a:gd name="T11" fmla="*/ 138 h 253"/>
                <a:gd name="T12" fmla="*/ 74 w 116"/>
                <a:gd name="T13" fmla="*/ 121 h 253"/>
                <a:gd name="T14" fmla="*/ 106 w 116"/>
                <a:gd name="T15" fmla="*/ 106 h 253"/>
                <a:gd name="T16" fmla="*/ 115 w 116"/>
                <a:gd name="T17" fmla="*/ 90 h 253"/>
                <a:gd name="T18" fmla="*/ 106 w 116"/>
                <a:gd name="T19" fmla="*/ 90 h 253"/>
                <a:gd name="T20" fmla="*/ 90 w 116"/>
                <a:gd name="T21" fmla="*/ 81 h 253"/>
                <a:gd name="T22" fmla="*/ 90 w 116"/>
                <a:gd name="T23" fmla="*/ 74 h 253"/>
                <a:gd name="T24" fmla="*/ 90 w 116"/>
                <a:gd name="T25" fmla="*/ 66 h 253"/>
                <a:gd name="T26" fmla="*/ 83 w 116"/>
                <a:gd name="T27" fmla="*/ 57 h 253"/>
                <a:gd name="T28" fmla="*/ 74 w 116"/>
                <a:gd name="T29" fmla="*/ 57 h 253"/>
                <a:gd name="T30" fmla="*/ 83 w 116"/>
                <a:gd name="T31" fmla="*/ 16 h 253"/>
                <a:gd name="T32" fmla="*/ 74 w 116"/>
                <a:gd name="T33" fmla="*/ 0 h 253"/>
                <a:gd name="T34" fmla="*/ 65 w 116"/>
                <a:gd name="T35" fmla="*/ 0 h 253"/>
                <a:gd name="T36" fmla="*/ 65 w 116"/>
                <a:gd name="T37" fmla="*/ 16 h 253"/>
                <a:gd name="T38" fmla="*/ 50 w 116"/>
                <a:gd name="T39" fmla="*/ 16 h 253"/>
                <a:gd name="T40" fmla="*/ 41 w 116"/>
                <a:gd name="T41" fmla="*/ 25 h 253"/>
                <a:gd name="T42" fmla="*/ 25 w 116"/>
                <a:gd name="T43" fmla="*/ 57 h 253"/>
                <a:gd name="T44" fmla="*/ 18 w 116"/>
                <a:gd name="T45" fmla="*/ 66 h 253"/>
                <a:gd name="T46" fmla="*/ 10 w 116"/>
                <a:gd name="T47" fmla="*/ 81 h 253"/>
                <a:gd name="T48" fmla="*/ 10 w 116"/>
                <a:gd name="T49" fmla="*/ 90 h 253"/>
                <a:gd name="T50" fmla="*/ 0 w 116"/>
                <a:gd name="T51" fmla="*/ 97 h 253"/>
                <a:gd name="T52" fmla="*/ 18 w 116"/>
                <a:gd name="T53" fmla="*/ 115 h 253"/>
                <a:gd name="T54" fmla="*/ 25 w 116"/>
                <a:gd name="T55" fmla="*/ 131 h 253"/>
                <a:gd name="T56" fmla="*/ 34 w 116"/>
                <a:gd name="T57" fmla="*/ 155 h 253"/>
                <a:gd name="T58" fmla="*/ 25 w 116"/>
                <a:gd name="T59" fmla="*/ 162 h 253"/>
                <a:gd name="T60" fmla="*/ 41 w 116"/>
                <a:gd name="T61" fmla="*/ 171 h 253"/>
                <a:gd name="T62" fmla="*/ 59 w 116"/>
                <a:gd name="T63" fmla="*/ 155 h 253"/>
                <a:gd name="T64" fmla="*/ 65 w 116"/>
                <a:gd name="T65" fmla="*/ 162 h 253"/>
                <a:gd name="T66" fmla="*/ 83 w 116"/>
                <a:gd name="T67" fmla="*/ 211 h 253"/>
                <a:gd name="T68" fmla="*/ 83 w 116"/>
                <a:gd name="T69" fmla="*/ 252 h 25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5" h="253">
                  <a:moveTo>
                    <a:pt x="83" y="252"/>
                  </a:moveTo>
                  <a:lnTo>
                    <a:pt x="99" y="218"/>
                  </a:lnTo>
                  <a:lnTo>
                    <a:pt x="90" y="196"/>
                  </a:lnTo>
                  <a:lnTo>
                    <a:pt x="83" y="178"/>
                  </a:lnTo>
                  <a:lnTo>
                    <a:pt x="83" y="162"/>
                  </a:lnTo>
                  <a:lnTo>
                    <a:pt x="74" y="138"/>
                  </a:lnTo>
                  <a:lnTo>
                    <a:pt x="74" y="121"/>
                  </a:lnTo>
                  <a:lnTo>
                    <a:pt x="106" y="106"/>
                  </a:lnTo>
                  <a:lnTo>
                    <a:pt x="115" y="90"/>
                  </a:lnTo>
                  <a:lnTo>
                    <a:pt x="106" y="90"/>
                  </a:lnTo>
                  <a:lnTo>
                    <a:pt x="90" y="81"/>
                  </a:lnTo>
                  <a:lnTo>
                    <a:pt x="90" y="74"/>
                  </a:lnTo>
                  <a:lnTo>
                    <a:pt x="90" y="66"/>
                  </a:lnTo>
                  <a:lnTo>
                    <a:pt x="83" y="57"/>
                  </a:lnTo>
                  <a:lnTo>
                    <a:pt x="74" y="57"/>
                  </a:lnTo>
                  <a:lnTo>
                    <a:pt x="83" y="16"/>
                  </a:lnTo>
                  <a:lnTo>
                    <a:pt x="74" y="0"/>
                  </a:lnTo>
                  <a:lnTo>
                    <a:pt x="65" y="0"/>
                  </a:lnTo>
                  <a:lnTo>
                    <a:pt x="65" y="16"/>
                  </a:lnTo>
                  <a:lnTo>
                    <a:pt x="50" y="16"/>
                  </a:lnTo>
                  <a:lnTo>
                    <a:pt x="41" y="25"/>
                  </a:lnTo>
                  <a:lnTo>
                    <a:pt x="25" y="57"/>
                  </a:lnTo>
                  <a:lnTo>
                    <a:pt x="18" y="66"/>
                  </a:lnTo>
                  <a:lnTo>
                    <a:pt x="10" y="81"/>
                  </a:lnTo>
                  <a:lnTo>
                    <a:pt x="10" y="90"/>
                  </a:lnTo>
                  <a:lnTo>
                    <a:pt x="0" y="97"/>
                  </a:lnTo>
                  <a:lnTo>
                    <a:pt x="18" y="115"/>
                  </a:lnTo>
                  <a:lnTo>
                    <a:pt x="25" y="131"/>
                  </a:lnTo>
                  <a:lnTo>
                    <a:pt x="34" y="155"/>
                  </a:lnTo>
                  <a:lnTo>
                    <a:pt x="25" y="162"/>
                  </a:lnTo>
                  <a:lnTo>
                    <a:pt x="41" y="171"/>
                  </a:lnTo>
                  <a:lnTo>
                    <a:pt x="59" y="155"/>
                  </a:lnTo>
                  <a:lnTo>
                    <a:pt x="65" y="162"/>
                  </a:lnTo>
                  <a:lnTo>
                    <a:pt x="83" y="211"/>
                  </a:lnTo>
                  <a:lnTo>
                    <a:pt x="83" y="25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86" name="Freeform 157">
              <a:extLst>
                <a:ext uri="{FF2B5EF4-FFF2-40B4-BE49-F238E27FC236}">
                  <a16:creationId xmlns:a16="http://schemas.microsoft.com/office/drawing/2014/main" id="{C1BFB8B9-959C-4B19-91D2-3EEEBC7B488B}"/>
                </a:ext>
              </a:extLst>
            </p:cNvPr>
            <p:cNvSpPr/>
            <p:nvPr/>
          </p:nvSpPr>
          <p:spPr bwMode="gray">
            <a:xfrm>
              <a:off x="6550025" y="4016375"/>
              <a:ext cx="182563" cy="363538"/>
            </a:xfrm>
            <a:custGeom>
              <a:gdLst>
                <a:gd name="T0" fmla="*/ 32 w 98"/>
                <a:gd name="T1" fmla="*/ 0 h 196"/>
                <a:gd name="T2" fmla="*/ 0 w 98"/>
                <a:gd name="T3" fmla="*/ 15 h 196"/>
                <a:gd name="T4" fmla="*/ 0 w 98"/>
                <a:gd name="T5" fmla="*/ 32 h 196"/>
                <a:gd name="T6" fmla="*/ 9 w 98"/>
                <a:gd name="T7" fmla="*/ 56 h 196"/>
                <a:gd name="T8" fmla="*/ 9 w 98"/>
                <a:gd name="T9" fmla="*/ 72 h 196"/>
                <a:gd name="T10" fmla="*/ 16 w 98"/>
                <a:gd name="T11" fmla="*/ 90 h 196"/>
                <a:gd name="T12" fmla="*/ 25 w 98"/>
                <a:gd name="T13" fmla="*/ 112 h 196"/>
                <a:gd name="T14" fmla="*/ 9 w 98"/>
                <a:gd name="T15" fmla="*/ 146 h 196"/>
                <a:gd name="T16" fmla="*/ 9 w 98"/>
                <a:gd name="T17" fmla="*/ 153 h 196"/>
                <a:gd name="T18" fmla="*/ 9 w 98"/>
                <a:gd name="T19" fmla="*/ 162 h 196"/>
                <a:gd name="T20" fmla="*/ 32 w 98"/>
                <a:gd name="T21" fmla="*/ 186 h 196"/>
                <a:gd name="T22" fmla="*/ 32 w 98"/>
                <a:gd name="T23" fmla="*/ 177 h 196"/>
                <a:gd name="T24" fmla="*/ 41 w 98"/>
                <a:gd name="T25" fmla="*/ 186 h 196"/>
                <a:gd name="T26" fmla="*/ 50 w 98"/>
                <a:gd name="T27" fmla="*/ 195 h 196"/>
                <a:gd name="T28" fmla="*/ 56 w 98"/>
                <a:gd name="T29" fmla="*/ 186 h 196"/>
                <a:gd name="T30" fmla="*/ 50 w 98"/>
                <a:gd name="T31" fmla="*/ 177 h 196"/>
                <a:gd name="T32" fmla="*/ 32 w 98"/>
                <a:gd name="T33" fmla="*/ 177 h 196"/>
                <a:gd name="T34" fmla="*/ 25 w 98"/>
                <a:gd name="T35" fmla="*/ 146 h 196"/>
                <a:gd name="T36" fmla="*/ 16 w 98"/>
                <a:gd name="T37" fmla="*/ 146 h 196"/>
                <a:gd name="T38" fmla="*/ 16 w 98"/>
                <a:gd name="T39" fmla="*/ 137 h 196"/>
                <a:gd name="T40" fmla="*/ 25 w 98"/>
                <a:gd name="T41" fmla="*/ 112 h 196"/>
                <a:gd name="T42" fmla="*/ 25 w 98"/>
                <a:gd name="T43" fmla="*/ 97 h 196"/>
                <a:gd name="T44" fmla="*/ 41 w 98"/>
                <a:gd name="T45" fmla="*/ 97 h 196"/>
                <a:gd name="T46" fmla="*/ 41 w 98"/>
                <a:gd name="T47" fmla="*/ 105 h 196"/>
                <a:gd name="T48" fmla="*/ 50 w 98"/>
                <a:gd name="T49" fmla="*/ 105 h 196"/>
                <a:gd name="T50" fmla="*/ 65 w 98"/>
                <a:gd name="T51" fmla="*/ 122 h 196"/>
                <a:gd name="T52" fmla="*/ 65 w 98"/>
                <a:gd name="T53" fmla="*/ 112 h 196"/>
                <a:gd name="T54" fmla="*/ 56 w 98"/>
                <a:gd name="T55" fmla="*/ 97 h 196"/>
                <a:gd name="T56" fmla="*/ 65 w 98"/>
                <a:gd name="T57" fmla="*/ 80 h 196"/>
                <a:gd name="T58" fmla="*/ 97 w 98"/>
                <a:gd name="T59" fmla="*/ 80 h 196"/>
                <a:gd name="T60" fmla="*/ 97 w 98"/>
                <a:gd name="T61" fmla="*/ 65 h 196"/>
                <a:gd name="T62" fmla="*/ 90 w 98"/>
                <a:gd name="T63" fmla="*/ 56 h 196"/>
                <a:gd name="T64" fmla="*/ 81 w 98"/>
                <a:gd name="T65" fmla="*/ 40 h 196"/>
                <a:gd name="T66" fmla="*/ 75 w 98"/>
                <a:gd name="T67" fmla="*/ 25 h 196"/>
                <a:gd name="T68" fmla="*/ 56 w 98"/>
                <a:gd name="T69" fmla="*/ 32 h 196"/>
                <a:gd name="T70" fmla="*/ 41 w 98"/>
                <a:gd name="T71" fmla="*/ 40 h 196"/>
                <a:gd name="T72" fmla="*/ 41 w 98"/>
                <a:gd name="T73" fmla="*/ 15 h 196"/>
                <a:gd name="T74" fmla="*/ 32 w 98"/>
                <a:gd name="T75" fmla="*/ 9 h 196"/>
                <a:gd name="T76" fmla="*/ 32 w 98"/>
                <a:gd name="T77" fmla="*/ 0 h 19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 h="196">
                  <a:moveTo>
                    <a:pt x="32" y="0"/>
                  </a:moveTo>
                  <a:lnTo>
                    <a:pt x="0" y="15"/>
                  </a:lnTo>
                  <a:lnTo>
                    <a:pt x="0" y="32"/>
                  </a:lnTo>
                  <a:lnTo>
                    <a:pt x="9" y="56"/>
                  </a:lnTo>
                  <a:lnTo>
                    <a:pt x="9" y="72"/>
                  </a:lnTo>
                  <a:lnTo>
                    <a:pt x="16" y="90"/>
                  </a:lnTo>
                  <a:lnTo>
                    <a:pt x="25" y="112"/>
                  </a:lnTo>
                  <a:lnTo>
                    <a:pt x="9" y="146"/>
                  </a:lnTo>
                  <a:lnTo>
                    <a:pt x="9" y="153"/>
                  </a:lnTo>
                  <a:lnTo>
                    <a:pt x="9" y="162"/>
                  </a:lnTo>
                  <a:lnTo>
                    <a:pt x="32" y="186"/>
                  </a:lnTo>
                  <a:lnTo>
                    <a:pt x="32" y="177"/>
                  </a:lnTo>
                  <a:lnTo>
                    <a:pt x="41" y="186"/>
                  </a:lnTo>
                  <a:lnTo>
                    <a:pt x="50" y="195"/>
                  </a:lnTo>
                  <a:lnTo>
                    <a:pt x="56" y="186"/>
                  </a:lnTo>
                  <a:lnTo>
                    <a:pt x="50" y="177"/>
                  </a:lnTo>
                  <a:lnTo>
                    <a:pt x="32" y="177"/>
                  </a:lnTo>
                  <a:lnTo>
                    <a:pt x="25" y="146"/>
                  </a:lnTo>
                  <a:lnTo>
                    <a:pt x="16" y="146"/>
                  </a:lnTo>
                  <a:lnTo>
                    <a:pt x="16" y="137"/>
                  </a:lnTo>
                  <a:lnTo>
                    <a:pt x="25" y="112"/>
                  </a:lnTo>
                  <a:lnTo>
                    <a:pt x="25" y="97"/>
                  </a:lnTo>
                  <a:lnTo>
                    <a:pt x="41" y="97"/>
                  </a:lnTo>
                  <a:lnTo>
                    <a:pt x="41" y="105"/>
                  </a:lnTo>
                  <a:lnTo>
                    <a:pt x="50" y="105"/>
                  </a:lnTo>
                  <a:lnTo>
                    <a:pt x="65" y="122"/>
                  </a:lnTo>
                  <a:lnTo>
                    <a:pt x="65" y="112"/>
                  </a:lnTo>
                  <a:lnTo>
                    <a:pt x="56" y="97"/>
                  </a:lnTo>
                  <a:lnTo>
                    <a:pt x="65" y="80"/>
                  </a:lnTo>
                  <a:lnTo>
                    <a:pt x="97" y="80"/>
                  </a:lnTo>
                  <a:lnTo>
                    <a:pt x="97" y="65"/>
                  </a:lnTo>
                  <a:lnTo>
                    <a:pt x="90" y="56"/>
                  </a:lnTo>
                  <a:lnTo>
                    <a:pt x="81" y="40"/>
                  </a:lnTo>
                  <a:lnTo>
                    <a:pt x="75" y="25"/>
                  </a:lnTo>
                  <a:lnTo>
                    <a:pt x="56" y="32"/>
                  </a:lnTo>
                  <a:lnTo>
                    <a:pt x="41" y="40"/>
                  </a:lnTo>
                  <a:lnTo>
                    <a:pt x="41" y="15"/>
                  </a:lnTo>
                  <a:lnTo>
                    <a:pt x="32" y="9"/>
                  </a:lnTo>
                  <a:lnTo>
                    <a:pt x="32"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87" name="Freeform 158">
              <a:extLst>
                <a:ext uri="{FF2B5EF4-FFF2-40B4-BE49-F238E27FC236}">
                  <a16:creationId xmlns:a16="http://schemas.microsoft.com/office/drawing/2014/main" id="{9FF4B826-826B-42C9-AD96-6F7E6DA42394}"/>
                </a:ext>
              </a:extLst>
            </p:cNvPr>
            <p:cNvSpPr/>
            <p:nvPr/>
          </p:nvSpPr>
          <p:spPr bwMode="gray">
            <a:xfrm>
              <a:off x="6611938" y="3965575"/>
              <a:ext cx="166687" cy="220663"/>
            </a:xfrm>
            <a:custGeom>
              <a:gdLst>
                <a:gd name="T0" fmla="*/ 90 w 91"/>
                <a:gd name="T1" fmla="*/ 105 h 116"/>
                <a:gd name="T2" fmla="*/ 90 w 91"/>
                <a:gd name="T3" fmla="*/ 90 h 116"/>
                <a:gd name="T4" fmla="*/ 74 w 91"/>
                <a:gd name="T5" fmla="*/ 74 h 116"/>
                <a:gd name="T6" fmla="*/ 74 w 91"/>
                <a:gd name="T7" fmla="*/ 65 h 116"/>
                <a:gd name="T8" fmla="*/ 43 w 91"/>
                <a:gd name="T9" fmla="*/ 40 h 116"/>
                <a:gd name="T10" fmla="*/ 58 w 91"/>
                <a:gd name="T11" fmla="*/ 34 h 116"/>
                <a:gd name="T12" fmla="*/ 49 w 91"/>
                <a:gd name="T13" fmla="*/ 25 h 116"/>
                <a:gd name="T14" fmla="*/ 33 w 91"/>
                <a:gd name="T15" fmla="*/ 16 h 116"/>
                <a:gd name="T16" fmla="*/ 24 w 91"/>
                <a:gd name="T17" fmla="*/ 0 h 116"/>
                <a:gd name="T18" fmla="*/ 18 w 91"/>
                <a:gd name="T19" fmla="*/ 0 h 116"/>
                <a:gd name="T20" fmla="*/ 18 w 91"/>
                <a:gd name="T21" fmla="*/ 16 h 116"/>
                <a:gd name="T22" fmla="*/ 9 w 91"/>
                <a:gd name="T23" fmla="*/ 16 h 116"/>
                <a:gd name="T24" fmla="*/ 9 w 91"/>
                <a:gd name="T25" fmla="*/ 9 h 116"/>
                <a:gd name="T26" fmla="*/ 0 w 91"/>
                <a:gd name="T27" fmla="*/ 25 h 116"/>
                <a:gd name="T28" fmla="*/ 0 w 91"/>
                <a:gd name="T29" fmla="*/ 34 h 116"/>
                <a:gd name="T30" fmla="*/ 9 w 91"/>
                <a:gd name="T31" fmla="*/ 40 h 116"/>
                <a:gd name="T32" fmla="*/ 9 w 91"/>
                <a:gd name="T33" fmla="*/ 65 h 116"/>
                <a:gd name="T34" fmla="*/ 24 w 91"/>
                <a:gd name="T35" fmla="*/ 57 h 116"/>
                <a:gd name="T36" fmla="*/ 43 w 91"/>
                <a:gd name="T37" fmla="*/ 50 h 116"/>
                <a:gd name="T38" fmla="*/ 49 w 91"/>
                <a:gd name="T39" fmla="*/ 65 h 116"/>
                <a:gd name="T40" fmla="*/ 58 w 91"/>
                <a:gd name="T41" fmla="*/ 81 h 116"/>
                <a:gd name="T42" fmla="*/ 65 w 91"/>
                <a:gd name="T43" fmla="*/ 90 h 116"/>
                <a:gd name="T44" fmla="*/ 65 w 91"/>
                <a:gd name="T45" fmla="*/ 105 h 116"/>
                <a:gd name="T46" fmla="*/ 74 w 91"/>
                <a:gd name="T47" fmla="*/ 115 h 116"/>
                <a:gd name="T48" fmla="*/ 74 w 91"/>
                <a:gd name="T49" fmla="*/ 105 h 116"/>
                <a:gd name="T50" fmla="*/ 90 w 91"/>
                <a:gd name="T51" fmla="*/ 105 h 11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15">
                  <a:moveTo>
                    <a:pt x="90" y="105"/>
                  </a:moveTo>
                  <a:lnTo>
                    <a:pt x="90" y="90"/>
                  </a:lnTo>
                  <a:lnTo>
                    <a:pt x="74" y="74"/>
                  </a:lnTo>
                  <a:lnTo>
                    <a:pt x="74" y="65"/>
                  </a:lnTo>
                  <a:lnTo>
                    <a:pt x="43" y="40"/>
                  </a:lnTo>
                  <a:lnTo>
                    <a:pt x="58" y="34"/>
                  </a:lnTo>
                  <a:lnTo>
                    <a:pt x="49" y="25"/>
                  </a:lnTo>
                  <a:lnTo>
                    <a:pt x="33" y="16"/>
                  </a:lnTo>
                  <a:lnTo>
                    <a:pt x="24" y="0"/>
                  </a:lnTo>
                  <a:lnTo>
                    <a:pt x="18" y="0"/>
                  </a:lnTo>
                  <a:lnTo>
                    <a:pt x="18" y="16"/>
                  </a:lnTo>
                  <a:lnTo>
                    <a:pt x="9" y="16"/>
                  </a:lnTo>
                  <a:lnTo>
                    <a:pt x="9" y="9"/>
                  </a:lnTo>
                  <a:lnTo>
                    <a:pt x="0" y="25"/>
                  </a:lnTo>
                  <a:lnTo>
                    <a:pt x="0" y="34"/>
                  </a:lnTo>
                  <a:lnTo>
                    <a:pt x="9" y="40"/>
                  </a:lnTo>
                  <a:lnTo>
                    <a:pt x="9" y="65"/>
                  </a:lnTo>
                  <a:lnTo>
                    <a:pt x="24" y="57"/>
                  </a:lnTo>
                  <a:lnTo>
                    <a:pt x="43" y="50"/>
                  </a:lnTo>
                  <a:lnTo>
                    <a:pt x="49" y="65"/>
                  </a:lnTo>
                  <a:lnTo>
                    <a:pt x="58" y="81"/>
                  </a:lnTo>
                  <a:lnTo>
                    <a:pt x="65" y="90"/>
                  </a:lnTo>
                  <a:lnTo>
                    <a:pt x="65" y="105"/>
                  </a:lnTo>
                  <a:lnTo>
                    <a:pt x="74" y="115"/>
                  </a:lnTo>
                  <a:lnTo>
                    <a:pt x="74" y="105"/>
                  </a:lnTo>
                  <a:lnTo>
                    <a:pt x="90" y="10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88" name="Freeform 159">
              <a:extLst>
                <a:ext uri="{FF2B5EF4-FFF2-40B4-BE49-F238E27FC236}">
                  <a16:creationId xmlns:a16="http://schemas.microsoft.com/office/drawing/2014/main" id="{6C46228F-88F0-492A-8A47-18A567D1A968}"/>
                </a:ext>
              </a:extLst>
            </p:cNvPr>
            <p:cNvSpPr/>
            <p:nvPr/>
          </p:nvSpPr>
          <p:spPr bwMode="gray">
            <a:xfrm>
              <a:off x="6653213" y="3956050"/>
              <a:ext cx="171450" cy="347663"/>
            </a:xfrm>
            <a:custGeom>
              <a:gdLst>
                <a:gd name="T0" fmla="*/ 0 w 92"/>
                <a:gd name="T1" fmla="*/ 7 h 186"/>
                <a:gd name="T2" fmla="*/ 0 w 92"/>
                <a:gd name="T3" fmla="*/ 0 h 186"/>
                <a:gd name="T4" fmla="*/ 9 w 92"/>
                <a:gd name="T5" fmla="*/ 7 h 186"/>
                <a:gd name="T6" fmla="*/ 41 w 92"/>
                <a:gd name="T7" fmla="*/ 0 h 186"/>
                <a:gd name="T8" fmla="*/ 59 w 92"/>
                <a:gd name="T9" fmla="*/ 0 h 186"/>
                <a:gd name="T10" fmla="*/ 59 w 92"/>
                <a:gd name="T11" fmla="*/ 16 h 186"/>
                <a:gd name="T12" fmla="*/ 74 w 92"/>
                <a:gd name="T13" fmla="*/ 16 h 186"/>
                <a:gd name="T14" fmla="*/ 59 w 92"/>
                <a:gd name="T15" fmla="*/ 23 h 186"/>
                <a:gd name="T16" fmla="*/ 50 w 92"/>
                <a:gd name="T17" fmla="*/ 41 h 186"/>
                <a:gd name="T18" fmla="*/ 41 w 92"/>
                <a:gd name="T19" fmla="*/ 47 h 186"/>
                <a:gd name="T20" fmla="*/ 82 w 92"/>
                <a:gd name="T21" fmla="*/ 104 h 186"/>
                <a:gd name="T22" fmla="*/ 91 w 92"/>
                <a:gd name="T23" fmla="*/ 122 h 186"/>
                <a:gd name="T24" fmla="*/ 82 w 92"/>
                <a:gd name="T25" fmla="*/ 154 h 186"/>
                <a:gd name="T26" fmla="*/ 66 w 92"/>
                <a:gd name="T27" fmla="*/ 162 h 186"/>
                <a:gd name="T28" fmla="*/ 59 w 92"/>
                <a:gd name="T29" fmla="*/ 162 h 186"/>
                <a:gd name="T30" fmla="*/ 50 w 92"/>
                <a:gd name="T31" fmla="*/ 178 h 186"/>
                <a:gd name="T32" fmla="*/ 34 w 92"/>
                <a:gd name="T33" fmla="*/ 185 h 186"/>
                <a:gd name="T34" fmla="*/ 34 w 92"/>
                <a:gd name="T35" fmla="*/ 169 h 186"/>
                <a:gd name="T36" fmla="*/ 25 w 92"/>
                <a:gd name="T37" fmla="*/ 162 h 186"/>
                <a:gd name="T38" fmla="*/ 41 w 92"/>
                <a:gd name="T39" fmla="*/ 154 h 186"/>
                <a:gd name="T40" fmla="*/ 50 w 92"/>
                <a:gd name="T41" fmla="*/ 144 h 186"/>
                <a:gd name="T42" fmla="*/ 66 w 92"/>
                <a:gd name="T43" fmla="*/ 137 h 186"/>
                <a:gd name="T44" fmla="*/ 66 w 92"/>
                <a:gd name="T45" fmla="*/ 112 h 186"/>
                <a:gd name="T46" fmla="*/ 66 w 92"/>
                <a:gd name="T47" fmla="*/ 97 h 186"/>
                <a:gd name="T48" fmla="*/ 50 w 92"/>
                <a:gd name="T49" fmla="*/ 81 h 186"/>
                <a:gd name="T50" fmla="*/ 50 w 92"/>
                <a:gd name="T51" fmla="*/ 72 h 186"/>
                <a:gd name="T52" fmla="*/ 19 w 92"/>
                <a:gd name="T53" fmla="*/ 47 h 186"/>
                <a:gd name="T54" fmla="*/ 34 w 92"/>
                <a:gd name="T55" fmla="*/ 41 h 186"/>
                <a:gd name="T56" fmla="*/ 25 w 92"/>
                <a:gd name="T57" fmla="*/ 32 h 186"/>
                <a:gd name="T58" fmla="*/ 9 w 92"/>
                <a:gd name="T59" fmla="*/ 23 h 186"/>
                <a:gd name="T60" fmla="*/ 0 w 92"/>
                <a:gd name="T61" fmla="*/ 7 h 18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186">
                  <a:moveTo>
                    <a:pt x="0" y="7"/>
                  </a:moveTo>
                  <a:lnTo>
                    <a:pt x="0" y="0"/>
                  </a:lnTo>
                  <a:lnTo>
                    <a:pt x="9" y="7"/>
                  </a:lnTo>
                  <a:lnTo>
                    <a:pt x="41" y="0"/>
                  </a:lnTo>
                  <a:lnTo>
                    <a:pt x="59" y="0"/>
                  </a:lnTo>
                  <a:lnTo>
                    <a:pt x="59" y="16"/>
                  </a:lnTo>
                  <a:lnTo>
                    <a:pt x="74" y="16"/>
                  </a:lnTo>
                  <a:lnTo>
                    <a:pt x="59" y="23"/>
                  </a:lnTo>
                  <a:lnTo>
                    <a:pt x="50" y="41"/>
                  </a:lnTo>
                  <a:lnTo>
                    <a:pt x="41" y="47"/>
                  </a:lnTo>
                  <a:lnTo>
                    <a:pt x="82" y="104"/>
                  </a:lnTo>
                  <a:lnTo>
                    <a:pt x="91" y="122"/>
                  </a:lnTo>
                  <a:lnTo>
                    <a:pt x="82" y="154"/>
                  </a:lnTo>
                  <a:lnTo>
                    <a:pt x="66" y="162"/>
                  </a:lnTo>
                  <a:lnTo>
                    <a:pt x="59" y="162"/>
                  </a:lnTo>
                  <a:lnTo>
                    <a:pt x="50" y="178"/>
                  </a:lnTo>
                  <a:lnTo>
                    <a:pt x="34" y="185"/>
                  </a:lnTo>
                  <a:lnTo>
                    <a:pt x="34" y="169"/>
                  </a:lnTo>
                  <a:lnTo>
                    <a:pt x="25" y="162"/>
                  </a:lnTo>
                  <a:lnTo>
                    <a:pt x="41" y="154"/>
                  </a:lnTo>
                  <a:lnTo>
                    <a:pt x="50" y="144"/>
                  </a:lnTo>
                  <a:lnTo>
                    <a:pt x="66" y="137"/>
                  </a:lnTo>
                  <a:lnTo>
                    <a:pt x="66" y="112"/>
                  </a:lnTo>
                  <a:lnTo>
                    <a:pt x="66" y="97"/>
                  </a:lnTo>
                  <a:lnTo>
                    <a:pt x="50" y="81"/>
                  </a:lnTo>
                  <a:lnTo>
                    <a:pt x="50" y="72"/>
                  </a:lnTo>
                  <a:lnTo>
                    <a:pt x="19" y="47"/>
                  </a:lnTo>
                  <a:lnTo>
                    <a:pt x="34" y="41"/>
                  </a:lnTo>
                  <a:lnTo>
                    <a:pt x="25" y="32"/>
                  </a:lnTo>
                  <a:lnTo>
                    <a:pt x="9" y="23"/>
                  </a:lnTo>
                  <a:lnTo>
                    <a:pt x="0"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89" name="Freeform 160">
              <a:extLst>
                <a:ext uri="{FF2B5EF4-FFF2-40B4-BE49-F238E27FC236}">
                  <a16:creationId xmlns:a16="http://schemas.microsoft.com/office/drawing/2014/main" id="{0E03CAA8-894B-49C8-97A9-2A6823BB3309}"/>
                </a:ext>
              </a:extLst>
            </p:cNvPr>
            <p:cNvSpPr/>
            <p:nvPr/>
          </p:nvSpPr>
          <p:spPr bwMode="gray">
            <a:xfrm>
              <a:off x="6653213" y="4165600"/>
              <a:ext cx="125412" cy="96838"/>
            </a:xfrm>
            <a:custGeom>
              <a:gdLst>
                <a:gd name="T0" fmla="*/ 25 w 67"/>
                <a:gd name="T1" fmla="*/ 50 h 51"/>
                <a:gd name="T2" fmla="*/ 41 w 67"/>
                <a:gd name="T3" fmla="*/ 42 h 51"/>
                <a:gd name="T4" fmla="*/ 50 w 67"/>
                <a:gd name="T5" fmla="*/ 32 h 51"/>
                <a:gd name="T6" fmla="*/ 66 w 67"/>
                <a:gd name="T7" fmla="*/ 25 h 51"/>
                <a:gd name="T8" fmla="*/ 66 w 67"/>
                <a:gd name="T9" fmla="*/ 0 h 51"/>
                <a:gd name="T10" fmla="*/ 50 w 67"/>
                <a:gd name="T11" fmla="*/ 0 h 51"/>
                <a:gd name="T12" fmla="*/ 50 w 67"/>
                <a:gd name="T13" fmla="*/ 10 h 51"/>
                <a:gd name="T14" fmla="*/ 41 w 67"/>
                <a:gd name="T15" fmla="*/ 0 h 51"/>
                <a:gd name="T16" fmla="*/ 9 w 67"/>
                <a:gd name="T17" fmla="*/ 0 h 51"/>
                <a:gd name="T18" fmla="*/ 0 w 67"/>
                <a:gd name="T19" fmla="*/ 17 h 51"/>
                <a:gd name="T20" fmla="*/ 9 w 67"/>
                <a:gd name="T21" fmla="*/ 32 h 51"/>
                <a:gd name="T22" fmla="*/ 9 w 67"/>
                <a:gd name="T23" fmla="*/ 42 h 51"/>
                <a:gd name="T24" fmla="*/ 9 w 67"/>
                <a:gd name="T25" fmla="*/ 50 h 51"/>
                <a:gd name="T26" fmla="*/ 25 w 67"/>
                <a:gd name="T27" fmla="*/ 50 h 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51">
                  <a:moveTo>
                    <a:pt x="25" y="50"/>
                  </a:moveTo>
                  <a:lnTo>
                    <a:pt x="41" y="42"/>
                  </a:lnTo>
                  <a:lnTo>
                    <a:pt x="50" y="32"/>
                  </a:lnTo>
                  <a:lnTo>
                    <a:pt x="66" y="25"/>
                  </a:lnTo>
                  <a:lnTo>
                    <a:pt x="66" y="0"/>
                  </a:lnTo>
                  <a:lnTo>
                    <a:pt x="50" y="0"/>
                  </a:lnTo>
                  <a:lnTo>
                    <a:pt x="50" y="10"/>
                  </a:lnTo>
                  <a:lnTo>
                    <a:pt x="41" y="0"/>
                  </a:lnTo>
                  <a:lnTo>
                    <a:pt x="9" y="0"/>
                  </a:lnTo>
                  <a:lnTo>
                    <a:pt x="0" y="17"/>
                  </a:lnTo>
                  <a:lnTo>
                    <a:pt x="9" y="32"/>
                  </a:lnTo>
                  <a:lnTo>
                    <a:pt x="9" y="42"/>
                  </a:lnTo>
                  <a:lnTo>
                    <a:pt x="9" y="50"/>
                  </a:lnTo>
                  <a:lnTo>
                    <a:pt x="25" y="5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90" name="Freeform 161">
              <a:extLst>
                <a:ext uri="{FF2B5EF4-FFF2-40B4-BE49-F238E27FC236}">
                  <a16:creationId xmlns:a16="http://schemas.microsoft.com/office/drawing/2014/main" id="{F2A346EA-12B8-4355-8BDB-2ECC596FAB89}"/>
                </a:ext>
              </a:extLst>
            </p:cNvPr>
            <p:cNvSpPr/>
            <p:nvPr/>
          </p:nvSpPr>
          <p:spPr bwMode="gray">
            <a:xfrm>
              <a:off x="6611938" y="4348163"/>
              <a:ext cx="90487" cy="139700"/>
            </a:xfrm>
            <a:custGeom>
              <a:gdLst>
                <a:gd name="T0" fmla="*/ 24 w 50"/>
                <a:gd name="T1" fmla="*/ 9 h 75"/>
                <a:gd name="T2" fmla="*/ 18 w 50"/>
                <a:gd name="T3" fmla="*/ 18 h 75"/>
                <a:gd name="T4" fmla="*/ 9 w 50"/>
                <a:gd name="T5" fmla="*/ 9 h 75"/>
                <a:gd name="T6" fmla="*/ 0 w 50"/>
                <a:gd name="T7" fmla="*/ 0 h 75"/>
                <a:gd name="T8" fmla="*/ 0 w 50"/>
                <a:gd name="T9" fmla="*/ 9 h 75"/>
                <a:gd name="T10" fmla="*/ 0 w 50"/>
                <a:gd name="T11" fmla="*/ 34 h 75"/>
                <a:gd name="T12" fmla="*/ 18 w 50"/>
                <a:gd name="T13" fmla="*/ 50 h 75"/>
                <a:gd name="T14" fmla="*/ 43 w 50"/>
                <a:gd name="T15" fmla="*/ 74 h 75"/>
                <a:gd name="T16" fmla="*/ 49 w 50"/>
                <a:gd name="T17" fmla="*/ 74 h 75"/>
                <a:gd name="T18" fmla="*/ 43 w 50"/>
                <a:gd name="T19" fmla="*/ 50 h 75"/>
                <a:gd name="T20" fmla="*/ 43 w 50"/>
                <a:gd name="T21" fmla="*/ 25 h 75"/>
                <a:gd name="T22" fmla="*/ 24 w 50"/>
                <a:gd name="T23" fmla="*/ 9 h 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75">
                  <a:moveTo>
                    <a:pt x="24" y="9"/>
                  </a:moveTo>
                  <a:lnTo>
                    <a:pt x="18" y="18"/>
                  </a:lnTo>
                  <a:lnTo>
                    <a:pt x="9" y="9"/>
                  </a:lnTo>
                  <a:lnTo>
                    <a:pt x="0" y="0"/>
                  </a:lnTo>
                  <a:lnTo>
                    <a:pt x="0" y="9"/>
                  </a:lnTo>
                  <a:lnTo>
                    <a:pt x="0" y="34"/>
                  </a:lnTo>
                  <a:lnTo>
                    <a:pt x="18" y="50"/>
                  </a:lnTo>
                  <a:lnTo>
                    <a:pt x="43" y="74"/>
                  </a:lnTo>
                  <a:lnTo>
                    <a:pt x="49" y="74"/>
                  </a:lnTo>
                  <a:lnTo>
                    <a:pt x="43" y="50"/>
                  </a:lnTo>
                  <a:lnTo>
                    <a:pt x="43" y="25"/>
                  </a:lnTo>
                  <a:lnTo>
                    <a:pt x="24"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91" name="Freeform 162">
              <a:extLst>
                <a:ext uri="{FF2B5EF4-FFF2-40B4-BE49-F238E27FC236}">
                  <a16:creationId xmlns:a16="http://schemas.microsoft.com/office/drawing/2014/main" id="{F815292A-F353-4C22-9271-199135ED9A97}"/>
                </a:ext>
              </a:extLst>
            </p:cNvPr>
            <p:cNvSpPr/>
            <p:nvPr/>
          </p:nvSpPr>
          <p:spPr bwMode="gray">
            <a:xfrm>
              <a:off x="6824663" y="4348163"/>
              <a:ext cx="241300" cy="139700"/>
            </a:xfrm>
            <a:custGeom>
              <a:gdLst>
                <a:gd name="T0" fmla="*/ 71 w 131"/>
                <a:gd name="T1" fmla="*/ 25 h 75"/>
                <a:gd name="T2" fmla="*/ 80 w 131"/>
                <a:gd name="T3" fmla="*/ 25 h 75"/>
                <a:gd name="T4" fmla="*/ 71 w 131"/>
                <a:gd name="T5" fmla="*/ 34 h 75"/>
                <a:gd name="T6" fmla="*/ 65 w 131"/>
                <a:gd name="T7" fmla="*/ 34 h 75"/>
                <a:gd name="T8" fmla="*/ 56 w 131"/>
                <a:gd name="T9" fmla="*/ 34 h 75"/>
                <a:gd name="T10" fmla="*/ 40 w 131"/>
                <a:gd name="T11" fmla="*/ 50 h 75"/>
                <a:gd name="T12" fmla="*/ 25 w 131"/>
                <a:gd name="T13" fmla="*/ 50 h 75"/>
                <a:gd name="T14" fmla="*/ 25 w 131"/>
                <a:gd name="T15" fmla="*/ 65 h 75"/>
                <a:gd name="T16" fmla="*/ 0 w 131"/>
                <a:gd name="T17" fmla="*/ 65 h 75"/>
                <a:gd name="T18" fmla="*/ 15 w 131"/>
                <a:gd name="T19" fmla="*/ 74 h 75"/>
                <a:gd name="T20" fmla="*/ 31 w 131"/>
                <a:gd name="T21" fmla="*/ 74 h 75"/>
                <a:gd name="T22" fmla="*/ 40 w 131"/>
                <a:gd name="T23" fmla="*/ 65 h 75"/>
                <a:gd name="T24" fmla="*/ 56 w 131"/>
                <a:gd name="T25" fmla="*/ 74 h 75"/>
                <a:gd name="T26" fmla="*/ 65 w 131"/>
                <a:gd name="T27" fmla="*/ 65 h 75"/>
                <a:gd name="T28" fmla="*/ 89 w 131"/>
                <a:gd name="T29" fmla="*/ 34 h 75"/>
                <a:gd name="T30" fmla="*/ 112 w 131"/>
                <a:gd name="T31" fmla="*/ 34 h 75"/>
                <a:gd name="T32" fmla="*/ 120 w 131"/>
                <a:gd name="T33" fmla="*/ 34 h 75"/>
                <a:gd name="T34" fmla="*/ 112 w 131"/>
                <a:gd name="T35" fmla="*/ 25 h 75"/>
                <a:gd name="T36" fmla="*/ 130 w 131"/>
                <a:gd name="T37" fmla="*/ 25 h 75"/>
                <a:gd name="T38" fmla="*/ 105 w 131"/>
                <a:gd name="T39" fmla="*/ 18 h 75"/>
                <a:gd name="T40" fmla="*/ 105 w 131"/>
                <a:gd name="T41" fmla="*/ 9 h 75"/>
                <a:gd name="T42" fmla="*/ 96 w 131"/>
                <a:gd name="T43" fmla="*/ 0 h 75"/>
                <a:gd name="T44" fmla="*/ 80 w 131"/>
                <a:gd name="T45" fmla="*/ 18 h 75"/>
                <a:gd name="T46" fmla="*/ 71 w 131"/>
                <a:gd name="T47" fmla="*/ 25 h 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 h="75">
                  <a:moveTo>
                    <a:pt x="71" y="25"/>
                  </a:moveTo>
                  <a:lnTo>
                    <a:pt x="80" y="25"/>
                  </a:lnTo>
                  <a:lnTo>
                    <a:pt x="71" y="34"/>
                  </a:lnTo>
                  <a:lnTo>
                    <a:pt x="65" y="34"/>
                  </a:lnTo>
                  <a:lnTo>
                    <a:pt x="56" y="34"/>
                  </a:lnTo>
                  <a:lnTo>
                    <a:pt x="40" y="50"/>
                  </a:lnTo>
                  <a:lnTo>
                    <a:pt x="25" y="50"/>
                  </a:lnTo>
                  <a:lnTo>
                    <a:pt x="25" y="65"/>
                  </a:lnTo>
                  <a:lnTo>
                    <a:pt x="0" y="65"/>
                  </a:lnTo>
                  <a:lnTo>
                    <a:pt x="15" y="74"/>
                  </a:lnTo>
                  <a:lnTo>
                    <a:pt x="31" y="74"/>
                  </a:lnTo>
                  <a:lnTo>
                    <a:pt x="40" y="65"/>
                  </a:lnTo>
                  <a:lnTo>
                    <a:pt x="56" y="74"/>
                  </a:lnTo>
                  <a:lnTo>
                    <a:pt x="65" y="65"/>
                  </a:lnTo>
                  <a:lnTo>
                    <a:pt x="89" y="34"/>
                  </a:lnTo>
                  <a:lnTo>
                    <a:pt x="112" y="34"/>
                  </a:lnTo>
                  <a:lnTo>
                    <a:pt x="120" y="34"/>
                  </a:lnTo>
                  <a:lnTo>
                    <a:pt x="112" y="25"/>
                  </a:lnTo>
                  <a:lnTo>
                    <a:pt x="130" y="25"/>
                  </a:lnTo>
                  <a:lnTo>
                    <a:pt x="105" y="18"/>
                  </a:lnTo>
                  <a:lnTo>
                    <a:pt x="105" y="9"/>
                  </a:lnTo>
                  <a:lnTo>
                    <a:pt x="96" y="0"/>
                  </a:lnTo>
                  <a:lnTo>
                    <a:pt x="80" y="18"/>
                  </a:lnTo>
                  <a:lnTo>
                    <a:pt x="71"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92" name="Freeform 163">
              <a:extLst>
                <a:ext uri="{FF2B5EF4-FFF2-40B4-BE49-F238E27FC236}">
                  <a16:creationId xmlns:a16="http://schemas.microsoft.com/office/drawing/2014/main" id="{DF2C5027-31D7-4461-968D-7196594C6B77}"/>
                </a:ext>
              </a:extLst>
            </p:cNvPr>
            <p:cNvSpPr/>
            <p:nvPr/>
          </p:nvSpPr>
          <p:spPr bwMode="gray">
            <a:xfrm>
              <a:off x="6927850" y="4394200"/>
              <a:ext cx="46038" cy="30163"/>
            </a:xfrm>
            <a:custGeom>
              <a:gdLst>
                <a:gd name="T0" fmla="*/ 0 w 25"/>
                <a:gd name="T1" fmla="*/ 16 h 17"/>
                <a:gd name="T2" fmla="*/ 9 w 25"/>
                <a:gd name="T3" fmla="*/ 16 h 17"/>
                <a:gd name="T4" fmla="*/ 15 w 25"/>
                <a:gd name="T5" fmla="*/ 16 h 17"/>
                <a:gd name="T6" fmla="*/ 24 w 25"/>
                <a:gd name="T7" fmla="*/ 0 h 17"/>
                <a:gd name="T8" fmla="*/ 15 w 25"/>
                <a:gd name="T9" fmla="*/ 0 h 17"/>
                <a:gd name="T10" fmla="*/ 0 w 25"/>
                <a:gd name="T11" fmla="*/ 16 h 17"/>
              </a:gdLst>
              <a:cxnLst>
                <a:cxn ang="0">
                  <a:pos x="T0" y="T1"/>
                </a:cxn>
                <a:cxn ang="0">
                  <a:pos x="T2" y="T3"/>
                </a:cxn>
                <a:cxn ang="0">
                  <a:pos x="T4" y="T5"/>
                </a:cxn>
                <a:cxn ang="0">
                  <a:pos x="T6" y="T7"/>
                </a:cxn>
                <a:cxn ang="0">
                  <a:pos x="T8" y="T9"/>
                </a:cxn>
                <a:cxn ang="0">
                  <a:pos x="T10" y="T11"/>
                </a:cxn>
              </a:cxnLst>
              <a:rect l="0" t="0" r="r" b="b"/>
              <a:pathLst>
                <a:path w="25" h="17">
                  <a:moveTo>
                    <a:pt x="0" y="16"/>
                  </a:moveTo>
                  <a:lnTo>
                    <a:pt x="9" y="16"/>
                  </a:lnTo>
                  <a:lnTo>
                    <a:pt x="15" y="16"/>
                  </a:lnTo>
                  <a:lnTo>
                    <a:pt x="24" y="0"/>
                  </a:lnTo>
                  <a:lnTo>
                    <a:pt x="15"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93" name="Freeform 164">
              <a:extLst>
                <a:ext uri="{FF2B5EF4-FFF2-40B4-BE49-F238E27FC236}">
                  <a16:creationId xmlns:a16="http://schemas.microsoft.com/office/drawing/2014/main" id="{77AD0CC5-9F3B-4D94-BEE9-F40525E31C1A}"/>
                </a:ext>
              </a:extLst>
            </p:cNvPr>
            <p:cNvSpPr/>
            <p:nvPr/>
          </p:nvSpPr>
          <p:spPr bwMode="gray">
            <a:xfrm>
              <a:off x="6807200" y="4410075"/>
              <a:ext cx="241300" cy="200025"/>
            </a:xfrm>
            <a:custGeom>
              <a:gdLst>
                <a:gd name="T0" fmla="*/ 9 w 130"/>
                <a:gd name="T1" fmla="*/ 31 h 106"/>
                <a:gd name="T2" fmla="*/ 24 w 130"/>
                <a:gd name="T3" fmla="*/ 40 h 106"/>
                <a:gd name="T4" fmla="*/ 40 w 130"/>
                <a:gd name="T5" fmla="*/ 40 h 106"/>
                <a:gd name="T6" fmla="*/ 49 w 130"/>
                <a:gd name="T7" fmla="*/ 31 h 106"/>
                <a:gd name="T8" fmla="*/ 65 w 130"/>
                <a:gd name="T9" fmla="*/ 40 h 106"/>
                <a:gd name="T10" fmla="*/ 74 w 130"/>
                <a:gd name="T11" fmla="*/ 31 h 106"/>
                <a:gd name="T12" fmla="*/ 98 w 130"/>
                <a:gd name="T13" fmla="*/ 0 h 106"/>
                <a:gd name="T14" fmla="*/ 121 w 130"/>
                <a:gd name="T15" fmla="*/ 0 h 106"/>
                <a:gd name="T16" fmla="*/ 114 w 130"/>
                <a:gd name="T17" fmla="*/ 16 h 106"/>
                <a:gd name="T18" fmla="*/ 121 w 130"/>
                <a:gd name="T19" fmla="*/ 25 h 106"/>
                <a:gd name="T20" fmla="*/ 114 w 130"/>
                <a:gd name="T21" fmla="*/ 31 h 106"/>
                <a:gd name="T22" fmla="*/ 129 w 130"/>
                <a:gd name="T23" fmla="*/ 40 h 106"/>
                <a:gd name="T24" fmla="*/ 121 w 130"/>
                <a:gd name="T25" fmla="*/ 48 h 106"/>
                <a:gd name="T26" fmla="*/ 105 w 130"/>
                <a:gd name="T27" fmla="*/ 65 h 106"/>
                <a:gd name="T28" fmla="*/ 98 w 130"/>
                <a:gd name="T29" fmla="*/ 81 h 106"/>
                <a:gd name="T30" fmla="*/ 105 w 130"/>
                <a:gd name="T31" fmla="*/ 81 h 106"/>
                <a:gd name="T32" fmla="*/ 98 w 130"/>
                <a:gd name="T33" fmla="*/ 97 h 106"/>
                <a:gd name="T34" fmla="*/ 80 w 130"/>
                <a:gd name="T35" fmla="*/ 105 h 106"/>
                <a:gd name="T36" fmla="*/ 74 w 130"/>
                <a:gd name="T37" fmla="*/ 97 h 106"/>
                <a:gd name="T38" fmla="*/ 57 w 130"/>
                <a:gd name="T39" fmla="*/ 97 h 106"/>
                <a:gd name="T40" fmla="*/ 40 w 130"/>
                <a:gd name="T41" fmla="*/ 97 h 106"/>
                <a:gd name="T42" fmla="*/ 40 w 130"/>
                <a:gd name="T43" fmla="*/ 88 h 106"/>
                <a:gd name="T44" fmla="*/ 24 w 130"/>
                <a:gd name="T45" fmla="*/ 88 h 106"/>
                <a:gd name="T46" fmla="*/ 17 w 130"/>
                <a:gd name="T47" fmla="*/ 72 h 106"/>
                <a:gd name="T48" fmla="*/ 9 w 130"/>
                <a:gd name="T49" fmla="*/ 56 h 106"/>
                <a:gd name="T50" fmla="*/ 0 w 130"/>
                <a:gd name="T51" fmla="*/ 40 h 106"/>
                <a:gd name="T52" fmla="*/ 9 w 130"/>
                <a:gd name="T53" fmla="*/ 31 h 1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05">
                  <a:moveTo>
                    <a:pt x="9" y="31"/>
                  </a:moveTo>
                  <a:lnTo>
                    <a:pt x="24" y="40"/>
                  </a:lnTo>
                  <a:lnTo>
                    <a:pt x="40" y="40"/>
                  </a:lnTo>
                  <a:lnTo>
                    <a:pt x="49" y="31"/>
                  </a:lnTo>
                  <a:lnTo>
                    <a:pt x="65" y="40"/>
                  </a:lnTo>
                  <a:lnTo>
                    <a:pt x="74" y="31"/>
                  </a:lnTo>
                  <a:lnTo>
                    <a:pt x="98" y="0"/>
                  </a:lnTo>
                  <a:lnTo>
                    <a:pt x="121" y="0"/>
                  </a:lnTo>
                  <a:lnTo>
                    <a:pt x="114" y="16"/>
                  </a:lnTo>
                  <a:lnTo>
                    <a:pt x="121" y="25"/>
                  </a:lnTo>
                  <a:lnTo>
                    <a:pt x="114" y="31"/>
                  </a:lnTo>
                  <a:lnTo>
                    <a:pt x="129" y="40"/>
                  </a:lnTo>
                  <a:lnTo>
                    <a:pt x="121" y="48"/>
                  </a:lnTo>
                  <a:lnTo>
                    <a:pt x="105" y="65"/>
                  </a:lnTo>
                  <a:lnTo>
                    <a:pt x="98" y="81"/>
                  </a:lnTo>
                  <a:lnTo>
                    <a:pt x="105" y="81"/>
                  </a:lnTo>
                  <a:lnTo>
                    <a:pt x="98" y="97"/>
                  </a:lnTo>
                  <a:lnTo>
                    <a:pt x="80" y="105"/>
                  </a:lnTo>
                  <a:lnTo>
                    <a:pt x="74" y="97"/>
                  </a:lnTo>
                  <a:lnTo>
                    <a:pt x="57" y="97"/>
                  </a:lnTo>
                  <a:lnTo>
                    <a:pt x="40" y="97"/>
                  </a:lnTo>
                  <a:lnTo>
                    <a:pt x="40" y="88"/>
                  </a:lnTo>
                  <a:lnTo>
                    <a:pt x="24" y="88"/>
                  </a:lnTo>
                  <a:lnTo>
                    <a:pt x="17" y="72"/>
                  </a:lnTo>
                  <a:lnTo>
                    <a:pt x="9" y="56"/>
                  </a:lnTo>
                  <a:lnTo>
                    <a:pt x="0" y="40"/>
                  </a:lnTo>
                  <a:lnTo>
                    <a:pt x="9" y="3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94" name="Freeform 165">
              <a:extLst>
                <a:ext uri="{FF2B5EF4-FFF2-40B4-BE49-F238E27FC236}">
                  <a16:creationId xmlns:a16="http://schemas.microsoft.com/office/drawing/2014/main" id="{E4E400F6-FF6E-4491-9032-B3F704AFB05F}"/>
                </a:ext>
              </a:extLst>
            </p:cNvPr>
            <p:cNvSpPr/>
            <p:nvPr/>
          </p:nvSpPr>
          <p:spPr bwMode="gray">
            <a:xfrm>
              <a:off x="7335838" y="4514850"/>
              <a:ext cx="242887" cy="211138"/>
            </a:xfrm>
            <a:custGeom>
              <a:gdLst>
                <a:gd name="T0" fmla="*/ 130 w 131"/>
                <a:gd name="T1" fmla="*/ 32 h 113"/>
                <a:gd name="T2" fmla="*/ 130 w 131"/>
                <a:gd name="T3" fmla="*/ 65 h 113"/>
                <a:gd name="T4" fmla="*/ 130 w 131"/>
                <a:gd name="T5" fmla="*/ 112 h 113"/>
                <a:gd name="T6" fmla="*/ 112 w 131"/>
                <a:gd name="T7" fmla="*/ 97 h 113"/>
                <a:gd name="T8" fmla="*/ 88 w 131"/>
                <a:gd name="T9" fmla="*/ 106 h 113"/>
                <a:gd name="T10" fmla="*/ 97 w 131"/>
                <a:gd name="T11" fmla="*/ 89 h 113"/>
                <a:gd name="T12" fmla="*/ 88 w 131"/>
                <a:gd name="T13" fmla="*/ 72 h 113"/>
                <a:gd name="T14" fmla="*/ 31 w 131"/>
                <a:gd name="T15" fmla="*/ 41 h 113"/>
                <a:gd name="T16" fmla="*/ 25 w 131"/>
                <a:gd name="T17" fmla="*/ 49 h 113"/>
                <a:gd name="T18" fmla="*/ 25 w 131"/>
                <a:gd name="T19" fmla="*/ 41 h 113"/>
                <a:gd name="T20" fmla="*/ 16 w 131"/>
                <a:gd name="T21" fmla="*/ 32 h 113"/>
                <a:gd name="T22" fmla="*/ 31 w 131"/>
                <a:gd name="T23" fmla="*/ 32 h 113"/>
                <a:gd name="T24" fmla="*/ 40 w 131"/>
                <a:gd name="T25" fmla="*/ 25 h 113"/>
                <a:gd name="T26" fmla="*/ 16 w 131"/>
                <a:gd name="T27" fmla="*/ 25 h 113"/>
                <a:gd name="T28" fmla="*/ 6 w 131"/>
                <a:gd name="T29" fmla="*/ 16 h 113"/>
                <a:gd name="T30" fmla="*/ 0 w 131"/>
                <a:gd name="T31" fmla="*/ 16 h 113"/>
                <a:gd name="T32" fmla="*/ 16 w 131"/>
                <a:gd name="T33" fmla="*/ 0 h 113"/>
                <a:gd name="T34" fmla="*/ 25 w 131"/>
                <a:gd name="T35" fmla="*/ 0 h 113"/>
                <a:gd name="T36" fmla="*/ 40 w 131"/>
                <a:gd name="T37" fmla="*/ 9 h 113"/>
                <a:gd name="T38" fmla="*/ 40 w 131"/>
                <a:gd name="T39" fmla="*/ 25 h 113"/>
                <a:gd name="T40" fmla="*/ 56 w 131"/>
                <a:gd name="T41" fmla="*/ 41 h 113"/>
                <a:gd name="T42" fmla="*/ 72 w 131"/>
                <a:gd name="T43" fmla="*/ 25 h 113"/>
                <a:gd name="T44" fmla="*/ 88 w 131"/>
                <a:gd name="T45" fmla="*/ 16 h 113"/>
                <a:gd name="T46" fmla="*/ 130 w 131"/>
                <a:gd name="T47" fmla="*/ 32 h 11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 h="113">
                  <a:moveTo>
                    <a:pt x="130" y="32"/>
                  </a:moveTo>
                  <a:lnTo>
                    <a:pt x="130" y="65"/>
                  </a:lnTo>
                  <a:lnTo>
                    <a:pt x="130" y="112"/>
                  </a:lnTo>
                  <a:lnTo>
                    <a:pt x="112" y="97"/>
                  </a:lnTo>
                  <a:lnTo>
                    <a:pt x="88" y="106"/>
                  </a:lnTo>
                  <a:lnTo>
                    <a:pt x="97" y="89"/>
                  </a:lnTo>
                  <a:lnTo>
                    <a:pt x="88" y="72"/>
                  </a:lnTo>
                  <a:lnTo>
                    <a:pt x="31" y="41"/>
                  </a:lnTo>
                  <a:lnTo>
                    <a:pt x="25" y="49"/>
                  </a:lnTo>
                  <a:lnTo>
                    <a:pt x="25" y="41"/>
                  </a:lnTo>
                  <a:lnTo>
                    <a:pt x="16" y="32"/>
                  </a:lnTo>
                  <a:lnTo>
                    <a:pt x="31" y="32"/>
                  </a:lnTo>
                  <a:lnTo>
                    <a:pt x="40" y="25"/>
                  </a:lnTo>
                  <a:lnTo>
                    <a:pt x="16" y="25"/>
                  </a:lnTo>
                  <a:lnTo>
                    <a:pt x="6" y="16"/>
                  </a:lnTo>
                  <a:lnTo>
                    <a:pt x="0" y="16"/>
                  </a:lnTo>
                  <a:lnTo>
                    <a:pt x="16" y="0"/>
                  </a:lnTo>
                  <a:lnTo>
                    <a:pt x="25" y="0"/>
                  </a:lnTo>
                  <a:lnTo>
                    <a:pt x="40" y="9"/>
                  </a:lnTo>
                  <a:lnTo>
                    <a:pt x="40" y="25"/>
                  </a:lnTo>
                  <a:lnTo>
                    <a:pt x="56" y="41"/>
                  </a:lnTo>
                  <a:lnTo>
                    <a:pt x="72" y="25"/>
                  </a:lnTo>
                  <a:lnTo>
                    <a:pt x="88" y="16"/>
                  </a:lnTo>
                  <a:lnTo>
                    <a:pt x="130"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95" name="Freeform 166">
              <a:extLst>
                <a:ext uri="{FF2B5EF4-FFF2-40B4-BE49-F238E27FC236}">
                  <a16:creationId xmlns:a16="http://schemas.microsoft.com/office/drawing/2014/main" id="{3169E59A-7BCC-4A93-89D5-AD2BEBC275FD}"/>
                </a:ext>
              </a:extLst>
            </p:cNvPr>
            <p:cNvSpPr/>
            <p:nvPr/>
          </p:nvSpPr>
          <p:spPr bwMode="gray">
            <a:xfrm>
              <a:off x="7575550" y="4575175"/>
              <a:ext cx="230188" cy="196850"/>
            </a:xfrm>
            <a:custGeom>
              <a:gdLst>
                <a:gd name="T0" fmla="*/ 0 w 123"/>
                <a:gd name="T1" fmla="*/ 80 h 106"/>
                <a:gd name="T2" fmla="*/ 0 w 123"/>
                <a:gd name="T3" fmla="*/ 33 h 106"/>
                <a:gd name="T4" fmla="*/ 0 w 123"/>
                <a:gd name="T5" fmla="*/ 0 h 106"/>
                <a:gd name="T6" fmla="*/ 32 w 123"/>
                <a:gd name="T7" fmla="*/ 9 h 106"/>
                <a:gd name="T8" fmla="*/ 57 w 123"/>
                <a:gd name="T9" fmla="*/ 25 h 106"/>
                <a:gd name="T10" fmla="*/ 57 w 123"/>
                <a:gd name="T11" fmla="*/ 33 h 106"/>
                <a:gd name="T12" fmla="*/ 88 w 123"/>
                <a:gd name="T13" fmla="*/ 49 h 106"/>
                <a:gd name="T14" fmla="*/ 72 w 123"/>
                <a:gd name="T15" fmla="*/ 57 h 106"/>
                <a:gd name="T16" fmla="*/ 81 w 123"/>
                <a:gd name="T17" fmla="*/ 57 h 106"/>
                <a:gd name="T18" fmla="*/ 88 w 123"/>
                <a:gd name="T19" fmla="*/ 65 h 106"/>
                <a:gd name="T20" fmla="*/ 97 w 123"/>
                <a:gd name="T21" fmla="*/ 80 h 106"/>
                <a:gd name="T22" fmla="*/ 104 w 123"/>
                <a:gd name="T23" fmla="*/ 80 h 106"/>
                <a:gd name="T24" fmla="*/ 104 w 123"/>
                <a:gd name="T25" fmla="*/ 90 h 106"/>
                <a:gd name="T26" fmla="*/ 122 w 123"/>
                <a:gd name="T27" fmla="*/ 99 h 106"/>
                <a:gd name="T28" fmla="*/ 122 w 123"/>
                <a:gd name="T29" fmla="*/ 105 h 106"/>
                <a:gd name="T30" fmla="*/ 81 w 123"/>
                <a:gd name="T31" fmla="*/ 99 h 106"/>
                <a:gd name="T32" fmla="*/ 63 w 123"/>
                <a:gd name="T33" fmla="*/ 65 h 106"/>
                <a:gd name="T34" fmla="*/ 47 w 123"/>
                <a:gd name="T35" fmla="*/ 65 h 106"/>
                <a:gd name="T36" fmla="*/ 40 w 123"/>
                <a:gd name="T37" fmla="*/ 65 h 106"/>
                <a:gd name="T38" fmla="*/ 23 w 123"/>
                <a:gd name="T39" fmla="*/ 74 h 106"/>
                <a:gd name="T40" fmla="*/ 32 w 123"/>
                <a:gd name="T41" fmla="*/ 80 h 106"/>
                <a:gd name="T42" fmla="*/ 15 w 123"/>
                <a:gd name="T43" fmla="*/ 80 h 106"/>
                <a:gd name="T44" fmla="*/ 0 w 123"/>
                <a:gd name="T45" fmla="*/ 80 h 1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05">
                  <a:moveTo>
                    <a:pt x="0" y="80"/>
                  </a:moveTo>
                  <a:lnTo>
                    <a:pt x="0" y="33"/>
                  </a:lnTo>
                  <a:lnTo>
                    <a:pt x="0" y="0"/>
                  </a:lnTo>
                  <a:lnTo>
                    <a:pt x="32" y="9"/>
                  </a:lnTo>
                  <a:lnTo>
                    <a:pt x="57" y="25"/>
                  </a:lnTo>
                  <a:lnTo>
                    <a:pt x="57" y="33"/>
                  </a:lnTo>
                  <a:lnTo>
                    <a:pt x="88" y="49"/>
                  </a:lnTo>
                  <a:lnTo>
                    <a:pt x="72" y="57"/>
                  </a:lnTo>
                  <a:lnTo>
                    <a:pt x="81" y="57"/>
                  </a:lnTo>
                  <a:lnTo>
                    <a:pt x="88" y="65"/>
                  </a:lnTo>
                  <a:lnTo>
                    <a:pt x="97" y="80"/>
                  </a:lnTo>
                  <a:lnTo>
                    <a:pt x="104" y="80"/>
                  </a:lnTo>
                  <a:lnTo>
                    <a:pt x="104" y="90"/>
                  </a:lnTo>
                  <a:lnTo>
                    <a:pt x="122" y="99"/>
                  </a:lnTo>
                  <a:lnTo>
                    <a:pt x="122" y="105"/>
                  </a:lnTo>
                  <a:lnTo>
                    <a:pt x="81" y="99"/>
                  </a:lnTo>
                  <a:lnTo>
                    <a:pt x="63" y="65"/>
                  </a:lnTo>
                  <a:lnTo>
                    <a:pt x="47" y="65"/>
                  </a:lnTo>
                  <a:lnTo>
                    <a:pt x="40" y="65"/>
                  </a:lnTo>
                  <a:lnTo>
                    <a:pt x="23" y="74"/>
                  </a:lnTo>
                  <a:lnTo>
                    <a:pt x="32" y="80"/>
                  </a:lnTo>
                  <a:lnTo>
                    <a:pt x="15" y="80"/>
                  </a:lnTo>
                  <a:lnTo>
                    <a:pt x="0" y="8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96" name="Freeform 167">
              <a:extLst>
                <a:ext uri="{FF2B5EF4-FFF2-40B4-BE49-F238E27FC236}">
                  <a16:creationId xmlns:a16="http://schemas.microsoft.com/office/drawing/2014/main" id="{62397C77-F82F-4F7A-90E9-D72944888663}"/>
                </a:ext>
              </a:extLst>
            </p:cNvPr>
            <p:cNvSpPr/>
            <p:nvPr/>
          </p:nvSpPr>
          <p:spPr bwMode="gray">
            <a:xfrm>
              <a:off x="7226300" y="3516313"/>
              <a:ext cx="80963" cy="125412"/>
            </a:xfrm>
            <a:custGeom>
              <a:gdLst>
                <a:gd name="T0" fmla="*/ 0 w 44"/>
                <a:gd name="T1" fmla="*/ 16 h 66"/>
                <a:gd name="T2" fmla="*/ 25 w 44"/>
                <a:gd name="T3" fmla="*/ 0 h 66"/>
                <a:gd name="T4" fmla="*/ 34 w 44"/>
                <a:gd name="T5" fmla="*/ 16 h 66"/>
                <a:gd name="T6" fmla="*/ 43 w 44"/>
                <a:gd name="T7" fmla="*/ 40 h 66"/>
                <a:gd name="T8" fmla="*/ 34 w 44"/>
                <a:gd name="T9" fmla="*/ 56 h 66"/>
                <a:gd name="T10" fmla="*/ 0 w 44"/>
                <a:gd name="T11" fmla="*/ 65 h 66"/>
                <a:gd name="T12" fmla="*/ 0 w 44"/>
                <a:gd name="T13" fmla="*/ 56 h 66"/>
                <a:gd name="T14" fmla="*/ 0 w 44"/>
                <a:gd name="T15" fmla="*/ 48 h 66"/>
                <a:gd name="T16" fmla="*/ 0 w 44"/>
                <a:gd name="T17" fmla="*/ 24 h 66"/>
                <a:gd name="T18" fmla="*/ 0 w 44"/>
                <a:gd name="T19" fmla="*/ 16 h 6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66">
                  <a:moveTo>
                    <a:pt x="0" y="16"/>
                  </a:moveTo>
                  <a:lnTo>
                    <a:pt x="25" y="0"/>
                  </a:lnTo>
                  <a:lnTo>
                    <a:pt x="34" y="16"/>
                  </a:lnTo>
                  <a:lnTo>
                    <a:pt x="43" y="40"/>
                  </a:lnTo>
                  <a:lnTo>
                    <a:pt x="34" y="56"/>
                  </a:lnTo>
                  <a:lnTo>
                    <a:pt x="0" y="65"/>
                  </a:lnTo>
                  <a:lnTo>
                    <a:pt x="0" y="56"/>
                  </a:lnTo>
                  <a:lnTo>
                    <a:pt x="0" y="48"/>
                  </a:lnTo>
                  <a:lnTo>
                    <a:pt x="0" y="24"/>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97" name="Freeform 168">
              <a:extLst>
                <a:ext uri="{FF2B5EF4-FFF2-40B4-BE49-F238E27FC236}">
                  <a16:creationId xmlns:a16="http://schemas.microsoft.com/office/drawing/2014/main" id="{A690FD10-FC52-49AB-A637-CE01D88EEB27}"/>
                </a:ext>
              </a:extLst>
            </p:cNvPr>
            <p:cNvSpPr/>
            <p:nvPr/>
          </p:nvSpPr>
          <p:spPr bwMode="gray">
            <a:xfrm>
              <a:off x="7185025" y="3390900"/>
              <a:ext cx="152400" cy="155575"/>
            </a:xfrm>
            <a:custGeom>
              <a:gdLst>
                <a:gd name="T0" fmla="*/ 81 w 82"/>
                <a:gd name="T1" fmla="*/ 0 h 83"/>
                <a:gd name="T2" fmla="*/ 72 w 82"/>
                <a:gd name="T3" fmla="*/ 0 h 83"/>
                <a:gd name="T4" fmla="*/ 56 w 82"/>
                <a:gd name="T5" fmla="*/ 9 h 83"/>
                <a:gd name="T6" fmla="*/ 47 w 82"/>
                <a:gd name="T7" fmla="*/ 9 h 83"/>
                <a:gd name="T8" fmla="*/ 40 w 82"/>
                <a:gd name="T9" fmla="*/ 17 h 83"/>
                <a:gd name="T10" fmla="*/ 32 w 82"/>
                <a:gd name="T11" fmla="*/ 17 h 83"/>
                <a:gd name="T12" fmla="*/ 0 w 82"/>
                <a:gd name="T13" fmla="*/ 41 h 83"/>
                <a:gd name="T14" fmla="*/ 0 w 82"/>
                <a:gd name="T15" fmla="*/ 50 h 83"/>
                <a:gd name="T16" fmla="*/ 7 w 82"/>
                <a:gd name="T17" fmla="*/ 50 h 83"/>
                <a:gd name="T18" fmla="*/ 0 w 82"/>
                <a:gd name="T19" fmla="*/ 74 h 83"/>
                <a:gd name="T20" fmla="*/ 7 w 82"/>
                <a:gd name="T21" fmla="*/ 82 h 83"/>
                <a:gd name="T22" fmla="*/ 16 w 82"/>
                <a:gd name="T23" fmla="*/ 82 h 83"/>
                <a:gd name="T24" fmla="*/ 22 w 82"/>
                <a:gd name="T25" fmla="*/ 82 h 83"/>
                <a:gd name="T26" fmla="*/ 47 w 82"/>
                <a:gd name="T27" fmla="*/ 66 h 83"/>
                <a:gd name="T28" fmla="*/ 32 w 82"/>
                <a:gd name="T29" fmla="*/ 57 h 83"/>
                <a:gd name="T30" fmla="*/ 32 w 82"/>
                <a:gd name="T31" fmla="*/ 50 h 83"/>
                <a:gd name="T32" fmla="*/ 65 w 82"/>
                <a:gd name="T33" fmla="*/ 34 h 83"/>
                <a:gd name="T34" fmla="*/ 65 w 82"/>
                <a:gd name="T35" fmla="*/ 17 h 83"/>
                <a:gd name="T36" fmla="*/ 81 w 82"/>
                <a:gd name="T37" fmla="*/ 0 h 8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83">
                  <a:moveTo>
                    <a:pt x="81" y="0"/>
                  </a:moveTo>
                  <a:lnTo>
                    <a:pt x="72" y="0"/>
                  </a:lnTo>
                  <a:lnTo>
                    <a:pt x="56" y="9"/>
                  </a:lnTo>
                  <a:lnTo>
                    <a:pt x="47" y="9"/>
                  </a:lnTo>
                  <a:lnTo>
                    <a:pt x="40" y="17"/>
                  </a:lnTo>
                  <a:lnTo>
                    <a:pt x="32" y="17"/>
                  </a:lnTo>
                  <a:lnTo>
                    <a:pt x="0" y="41"/>
                  </a:lnTo>
                  <a:lnTo>
                    <a:pt x="0" y="50"/>
                  </a:lnTo>
                  <a:lnTo>
                    <a:pt x="7" y="50"/>
                  </a:lnTo>
                  <a:lnTo>
                    <a:pt x="0" y="74"/>
                  </a:lnTo>
                  <a:lnTo>
                    <a:pt x="7" y="82"/>
                  </a:lnTo>
                  <a:lnTo>
                    <a:pt x="16" y="82"/>
                  </a:lnTo>
                  <a:lnTo>
                    <a:pt x="22" y="82"/>
                  </a:lnTo>
                  <a:lnTo>
                    <a:pt x="47" y="66"/>
                  </a:lnTo>
                  <a:lnTo>
                    <a:pt x="32" y="57"/>
                  </a:lnTo>
                  <a:lnTo>
                    <a:pt x="32" y="50"/>
                  </a:lnTo>
                  <a:lnTo>
                    <a:pt x="65" y="34"/>
                  </a:lnTo>
                  <a:lnTo>
                    <a:pt x="65" y="17"/>
                  </a:lnTo>
                  <a:lnTo>
                    <a:pt x="81"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98" name="Freeform 169">
              <a:extLst>
                <a:ext uri="{FF2B5EF4-FFF2-40B4-BE49-F238E27FC236}">
                  <a16:creationId xmlns:a16="http://schemas.microsoft.com/office/drawing/2014/main" id="{9131ED10-F29E-480D-99E6-D1A866BA4D61}"/>
                </a:ext>
              </a:extLst>
            </p:cNvPr>
            <p:cNvSpPr/>
            <p:nvPr/>
          </p:nvSpPr>
          <p:spPr bwMode="gray">
            <a:xfrm>
              <a:off x="6880225" y="1789113"/>
              <a:ext cx="33338" cy="46037"/>
            </a:xfrm>
            <a:custGeom>
              <a:gdLst>
                <a:gd name="T0" fmla="*/ 17 w 18"/>
                <a:gd name="T1" fmla="*/ 24 h 25"/>
                <a:gd name="T2" fmla="*/ 17 w 18"/>
                <a:gd name="T3" fmla="*/ 8 h 25"/>
                <a:gd name="T4" fmla="*/ 0 w 18"/>
                <a:gd name="T5" fmla="*/ 0 h 25"/>
                <a:gd name="T6" fmla="*/ 0 w 18"/>
                <a:gd name="T7" fmla="*/ 8 h 25"/>
                <a:gd name="T8" fmla="*/ 17 w 18"/>
                <a:gd name="T9" fmla="*/ 24 h 25"/>
              </a:gdLst>
              <a:cxnLst>
                <a:cxn ang="0">
                  <a:pos x="T0" y="T1"/>
                </a:cxn>
                <a:cxn ang="0">
                  <a:pos x="T2" y="T3"/>
                </a:cxn>
                <a:cxn ang="0">
                  <a:pos x="T4" y="T5"/>
                </a:cxn>
                <a:cxn ang="0">
                  <a:pos x="T6" y="T7"/>
                </a:cxn>
                <a:cxn ang="0">
                  <a:pos x="T8" y="T9"/>
                </a:cxn>
              </a:cxnLst>
              <a:rect l="0" t="0" r="r" b="b"/>
              <a:pathLst>
                <a:path w="18" h="25">
                  <a:moveTo>
                    <a:pt x="17" y="24"/>
                  </a:moveTo>
                  <a:lnTo>
                    <a:pt x="17" y="8"/>
                  </a:lnTo>
                  <a:lnTo>
                    <a:pt x="0" y="0"/>
                  </a:lnTo>
                  <a:lnTo>
                    <a:pt x="0" y="8"/>
                  </a:lnTo>
                  <a:lnTo>
                    <a:pt x="17" y="2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499" name="Freeform 170">
              <a:extLst>
                <a:ext uri="{FF2B5EF4-FFF2-40B4-BE49-F238E27FC236}">
                  <a16:creationId xmlns:a16="http://schemas.microsoft.com/office/drawing/2014/main" id="{09E1429A-0D11-4319-B04F-C813740977FA}"/>
                </a:ext>
              </a:extLst>
            </p:cNvPr>
            <p:cNvSpPr/>
            <p:nvPr/>
          </p:nvSpPr>
          <p:spPr bwMode="gray">
            <a:xfrm>
              <a:off x="3921125" y="3603625"/>
              <a:ext cx="287338" cy="230188"/>
            </a:xfrm>
            <a:custGeom>
              <a:gdLst>
                <a:gd name="T0" fmla="*/ 139 w 156"/>
                <a:gd name="T1" fmla="*/ 8 h 123"/>
                <a:gd name="T2" fmla="*/ 147 w 156"/>
                <a:gd name="T3" fmla="*/ 8 h 123"/>
                <a:gd name="T4" fmla="*/ 155 w 156"/>
                <a:gd name="T5" fmla="*/ 48 h 123"/>
                <a:gd name="T6" fmla="*/ 122 w 156"/>
                <a:gd name="T7" fmla="*/ 57 h 123"/>
                <a:gd name="T8" fmla="*/ 122 w 156"/>
                <a:gd name="T9" fmla="*/ 66 h 123"/>
                <a:gd name="T10" fmla="*/ 99 w 156"/>
                <a:gd name="T11" fmla="*/ 82 h 123"/>
                <a:gd name="T12" fmla="*/ 65 w 156"/>
                <a:gd name="T13" fmla="*/ 97 h 123"/>
                <a:gd name="T14" fmla="*/ 57 w 156"/>
                <a:gd name="T15" fmla="*/ 105 h 123"/>
                <a:gd name="T16" fmla="*/ 57 w 156"/>
                <a:gd name="T17" fmla="*/ 122 h 123"/>
                <a:gd name="T18" fmla="*/ 0 w 156"/>
                <a:gd name="T19" fmla="*/ 113 h 123"/>
                <a:gd name="T20" fmla="*/ 16 w 156"/>
                <a:gd name="T21" fmla="*/ 113 h 123"/>
                <a:gd name="T22" fmla="*/ 32 w 156"/>
                <a:gd name="T23" fmla="*/ 97 h 123"/>
                <a:gd name="T24" fmla="*/ 40 w 156"/>
                <a:gd name="T25" fmla="*/ 82 h 123"/>
                <a:gd name="T26" fmla="*/ 40 w 156"/>
                <a:gd name="T27" fmla="*/ 66 h 123"/>
                <a:gd name="T28" fmla="*/ 50 w 156"/>
                <a:gd name="T29" fmla="*/ 48 h 123"/>
                <a:gd name="T30" fmla="*/ 57 w 156"/>
                <a:gd name="T31" fmla="*/ 32 h 123"/>
                <a:gd name="T32" fmla="*/ 81 w 156"/>
                <a:gd name="T33" fmla="*/ 25 h 123"/>
                <a:gd name="T34" fmla="*/ 90 w 156"/>
                <a:gd name="T35" fmla="*/ 0 h 123"/>
                <a:gd name="T36" fmla="*/ 99 w 156"/>
                <a:gd name="T37" fmla="*/ 0 h 123"/>
                <a:gd name="T38" fmla="*/ 105 w 156"/>
                <a:gd name="T39" fmla="*/ 8 h 123"/>
                <a:gd name="T40" fmla="*/ 130 w 156"/>
                <a:gd name="T41" fmla="*/ 8 h 123"/>
                <a:gd name="T42" fmla="*/ 139 w 156"/>
                <a:gd name="T43" fmla="*/ 8 h 12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6" h="123">
                  <a:moveTo>
                    <a:pt x="139" y="8"/>
                  </a:moveTo>
                  <a:lnTo>
                    <a:pt x="147" y="8"/>
                  </a:lnTo>
                  <a:lnTo>
                    <a:pt x="155" y="48"/>
                  </a:lnTo>
                  <a:lnTo>
                    <a:pt x="122" y="57"/>
                  </a:lnTo>
                  <a:lnTo>
                    <a:pt x="122" y="66"/>
                  </a:lnTo>
                  <a:lnTo>
                    <a:pt x="99" y="82"/>
                  </a:lnTo>
                  <a:lnTo>
                    <a:pt x="65" y="97"/>
                  </a:lnTo>
                  <a:lnTo>
                    <a:pt x="57" y="105"/>
                  </a:lnTo>
                  <a:lnTo>
                    <a:pt x="57" y="122"/>
                  </a:lnTo>
                  <a:lnTo>
                    <a:pt x="0" y="113"/>
                  </a:lnTo>
                  <a:lnTo>
                    <a:pt x="16" y="113"/>
                  </a:lnTo>
                  <a:lnTo>
                    <a:pt x="32" y="97"/>
                  </a:lnTo>
                  <a:lnTo>
                    <a:pt x="40" y="82"/>
                  </a:lnTo>
                  <a:lnTo>
                    <a:pt x="40" y="66"/>
                  </a:lnTo>
                  <a:lnTo>
                    <a:pt x="50" y="48"/>
                  </a:lnTo>
                  <a:lnTo>
                    <a:pt x="57" y="32"/>
                  </a:lnTo>
                  <a:lnTo>
                    <a:pt x="81" y="25"/>
                  </a:lnTo>
                  <a:lnTo>
                    <a:pt x="90" y="0"/>
                  </a:lnTo>
                  <a:lnTo>
                    <a:pt x="99" y="0"/>
                  </a:lnTo>
                  <a:lnTo>
                    <a:pt x="105" y="8"/>
                  </a:lnTo>
                  <a:lnTo>
                    <a:pt x="130" y="8"/>
                  </a:lnTo>
                  <a:lnTo>
                    <a:pt x="139"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00" name="Freeform 171">
              <a:extLst>
                <a:ext uri="{FF2B5EF4-FFF2-40B4-BE49-F238E27FC236}">
                  <a16:creationId xmlns:a16="http://schemas.microsoft.com/office/drawing/2014/main" id="{FA1B1B3D-173A-4AD6-9955-5CD26E32F00F}"/>
                </a:ext>
              </a:extLst>
            </p:cNvPr>
            <p:cNvSpPr/>
            <p:nvPr/>
          </p:nvSpPr>
          <p:spPr bwMode="gray">
            <a:xfrm>
              <a:off x="4403725" y="3560763"/>
              <a:ext cx="87313" cy="198437"/>
            </a:xfrm>
            <a:custGeom>
              <a:gdLst>
                <a:gd name="T0" fmla="*/ 47 w 48"/>
                <a:gd name="T1" fmla="*/ 66 h 107"/>
                <a:gd name="T2" fmla="*/ 47 w 48"/>
                <a:gd name="T3" fmla="*/ 72 h 107"/>
                <a:gd name="T4" fmla="*/ 31 w 48"/>
                <a:gd name="T5" fmla="*/ 90 h 107"/>
                <a:gd name="T6" fmla="*/ 31 w 48"/>
                <a:gd name="T7" fmla="*/ 97 h 107"/>
                <a:gd name="T8" fmla="*/ 25 w 48"/>
                <a:gd name="T9" fmla="*/ 106 h 107"/>
                <a:gd name="T10" fmla="*/ 25 w 48"/>
                <a:gd name="T11" fmla="*/ 81 h 107"/>
                <a:gd name="T12" fmla="*/ 6 w 48"/>
                <a:gd name="T13" fmla="*/ 72 h 107"/>
                <a:gd name="T14" fmla="*/ 0 w 48"/>
                <a:gd name="T15" fmla="*/ 56 h 107"/>
                <a:gd name="T16" fmla="*/ 15 w 48"/>
                <a:gd name="T17" fmla="*/ 41 h 107"/>
                <a:gd name="T18" fmla="*/ 6 w 48"/>
                <a:gd name="T19" fmla="*/ 9 h 107"/>
                <a:gd name="T20" fmla="*/ 15 w 48"/>
                <a:gd name="T21" fmla="*/ 0 h 107"/>
                <a:gd name="T22" fmla="*/ 31 w 48"/>
                <a:gd name="T23" fmla="*/ 0 h 107"/>
                <a:gd name="T24" fmla="*/ 40 w 48"/>
                <a:gd name="T25" fmla="*/ 9 h 107"/>
                <a:gd name="T26" fmla="*/ 47 w 48"/>
                <a:gd name="T27" fmla="*/ 0 h 107"/>
                <a:gd name="T28" fmla="*/ 40 w 48"/>
                <a:gd name="T29" fmla="*/ 16 h 107"/>
                <a:gd name="T30" fmla="*/ 47 w 48"/>
                <a:gd name="T31" fmla="*/ 32 h 107"/>
                <a:gd name="T32" fmla="*/ 31 w 48"/>
                <a:gd name="T33" fmla="*/ 49 h 107"/>
                <a:gd name="T34" fmla="*/ 31 w 48"/>
                <a:gd name="T35" fmla="*/ 56 h 107"/>
                <a:gd name="T36" fmla="*/ 47 w 48"/>
                <a:gd name="T37" fmla="*/ 56 h 107"/>
                <a:gd name="T38" fmla="*/ 47 w 48"/>
                <a:gd name="T39" fmla="*/ 66 h 10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07">
                  <a:moveTo>
                    <a:pt x="47" y="66"/>
                  </a:moveTo>
                  <a:lnTo>
                    <a:pt x="47" y="72"/>
                  </a:lnTo>
                  <a:lnTo>
                    <a:pt x="31" y="90"/>
                  </a:lnTo>
                  <a:lnTo>
                    <a:pt x="31" y="97"/>
                  </a:lnTo>
                  <a:lnTo>
                    <a:pt x="25" y="106"/>
                  </a:lnTo>
                  <a:lnTo>
                    <a:pt x="25" y="81"/>
                  </a:lnTo>
                  <a:lnTo>
                    <a:pt x="6" y="72"/>
                  </a:lnTo>
                  <a:lnTo>
                    <a:pt x="0" y="56"/>
                  </a:lnTo>
                  <a:lnTo>
                    <a:pt x="15" y="41"/>
                  </a:lnTo>
                  <a:lnTo>
                    <a:pt x="6" y="9"/>
                  </a:lnTo>
                  <a:lnTo>
                    <a:pt x="15" y="0"/>
                  </a:lnTo>
                  <a:lnTo>
                    <a:pt x="31" y="0"/>
                  </a:lnTo>
                  <a:lnTo>
                    <a:pt x="40" y="9"/>
                  </a:lnTo>
                  <a:lnTo>
                    <a:pt x="47" y="0"/>
                  </a:lnTo>
                  <a:lnTo>
                    <a:pt x="40" y="16"/>
                  </a:lnTo>
                  <a:lnTo>
                    <a:pt x="47" y="32"/>
                  </a:lnTo>
                  <a:lnTo>
                    <a:pt x="31" y="49"/>
                  </a:lnTo>
                  <a:lnTo>
                    <a:pt x="31" y="56"/>
                  </a:lnTo>
                  <a:lnTo>
                    <a:pt x="47" y="56"/>
                  </a:lnTo>
                  <a:lnTo>
                    <a:pt x="47" y="6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01" name="Freeform 172">
              <a:extLst>
                <a:ext uri="{FF2B5EF4-FFF2-40B4-BE49-F238E27FC236}">
                  <a16:creationId xmlns:a16="http://schemas.microsoft.com/office/drawing/2014/main" id="{8C78A347-FC8A-49FB-B594-273E9ABD5E95}"/>
                </a:ext>
              </a:extLst>
            </p:cNvPr>
            <p:cNvSpPr/>
            <p:nvPr/>
          </p:nvSpPr>
          <p:spPr bwMode="gray">
            <a:xfrm>
              <a:off x="5019675" y="4075113"/>
              <a:ext cx="346075" cy="349250"/>
            </a:xfrm>
            <a:custGeom>
              <a:gdLst>
                <a:gd name="T0" fmla="*/ 121 w 187"/>
                <a:gd name="T1" fmla="*/ 73 h 187"/>
                <a:gd name="T2" fmla="*/ 113 w 187"/>
                <a:gd name="T3" fmla="*/ 73 h 187"/>
                <a:gd name="T4" fmla="*/ 113 w 187"/>
                <a:gd name="T5" fmla="*/ 90 h 187"/>
                <a:gd name="T6" fmla="*/ 113 w 187"/>
                <a:gd name="T7" fmla="*/ 98 h 187"/>
                <a:gd name="T8" fmla="*/ 121 w 187"/>
                <a:gd name="T9" fmla="*/ 98 h 187"/>
                <a:gd name="T10" fmla="*/ 121 w 187"/>
                <a:gd name="T11" fmla="*/ 105 h 187"/>
                <a:gd name="T12" fmla="*/ 138 w 187"/>
                <a:gd name="T13" fmla="*/ 121 h 187"/>
                <a:gd name="T14" fmla="*/ 178 w 187"/>
                <a:gd name="T15" fmla="*/ 130 h 187"/>
                <a:gd name="T16" fmla="*/ 186 w 187"/>
                <a:gd name="T17" fmla="*/ 130 h 187"/>
                <a:gd name="T18" fmla="*/ 153 w 187"/>
                <a:gd name="T19" fmla="*/ 170 h 187"/>
                <a:gd name="T20" fmla="*/ 129 w 187"/>
                <a:gd name="T21" fmla="*/ 170 h 187"/>
                <a:gd name="T22" fmla="*/ 113 w 187"/>
                <a:gd name="T23" fmla="*/ 186 h 187"/>
                <a:gd name="T24" fmla="*/ 97 w 187"/>
                <a:gd name="T25" fmla="*/ 179 h 187"/>
                <a:gd name="T26" fmla="*/ 72 w 187"/>
                <a:gd name="T27" fmla="*/ 186 h 187"/>
                <a:gd name="T28" fmla="*/ 32 w 187"/>
                <a:gd name="T29" fmla="*/ 179 h 187"/>
                <a:gd name="T30" fmla="*/ 32 w 187"/>
                <a:gd name="T31" fmla="*/ 163 h 187"/>
                <a:gd name="T32" fmla="*/ 24 w 187"/>
                <a:gd name="T33" fmla="*/ 163 h 187"/>
                <a:gd name="T34" fmla="*/ 7 w 187"/>
                <a:gd name="T35" fmla="*/ 139 h 187"/>
                <a:gd name="T36" fmla="*/ 0 w 187"/>
                <a:gd name="T37" fmla="*/ 130 h 187"/>
                <a:gd name="T38" fmla="*/ 7 w 187"/>
                <a:gd name="T39" fmla="*/ 121 h 187"/>
                <a:gd name="T40" fmla="*/ 16 w 187"/>
                <a:gd name="T41" fmla="*/ 98 h 187"/>
                <a:gd name="T42" fmla="*/ 41 w 187"/>
                <a:gd name="T43" fmla="*/ 65 h 187"/>
                <a:gd name="T44" fmla="*/ 47 w 187"/>
                <a:gd name="T45" fmla="*/ 17 h 187"/>
                <a:gd name="T46" fmla="*/ 66 w 187"/>
                <a:gd name="T47" fmla="*/ 8 h 187"/>
                <a:gd name="T48" fmla="*/ 66 w 187"/>
                <a:gd name="T49" fmla="*/ 0 h 187"/>
                <a:gd name="T50" fmla="*/ 81 w 187"/>
                <a:gd name="T51" fmla="*/ 33 h 187"/>
                <a:gd name="T52" fmla="*/ 97 w 187"/>
                <a:gd name="T53" fmla="*/ 48 h 187"/>
                <a:gd name="T54" fmla="*/ 121 w 187"/>
                <a:gd name="T55" fmla="*/ 73 h 18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7" h="187">
                  <a:moveTo>
                    <a:pt x="121" y="73"/>
                  </a:moveTo>
                  <a:lnTo>
                    <a:pt x="113" y="73"/>
                  </a:lnTo>
                  <a:lnTo>
                    <a:pt x="113" y="90"/>
                  </a:lnTo>
                  <a:lnTo>
                    <a:pt x="113" y="98"/>
                  </a:lnTo>
                  <a:lnTo>
                    <a:pt x="121" y="98"/>
                  </a:lnTo>
                  <a:lnTo>
                    <a:pt x="121" y="105"/>
                  </a:lnTo>
                  <a:lnTo>
                    <a:pt x="138" y="121"/>
                  </a:lnTo>
                  <a:lnTo>
                    <a:pt x="178" y="130"/>
                  </a:lnTo>
                  <a:lnTo>
                    <a:pt x="186" y="130"/>
                  </a:lnTo>
                  <a:lnTo>
                    <a:pt x="153" y="170"/>
                  </a:lnTo>
                  <a:lnTo>
                    <a:pt x="129" y="170"/>
                  </a:lnTo>
                  <a:lnTo>
                    <a:pt x="113" y="186"/>
                  </a:lnTo>
                  <a:lnTo>
                    <a:pt x="97" y="179"/>
                  </a:lnTo>
                  <a:lnTo>
                    <a:pt x="72" y="186"/>
                  </a:lnTo>
                  <a:lnTo>
                    <a:pt x="32" y="179"/>
                  </a:lnTo>
                  <a:lnTo>
                    <a:pt x="32" y="163"/>
                  </a:lnTo>
                  <a:lnTo>
                    <a:pt x="24" y="163"/>
                  </a:lnTo>
                  <a:lnTo>
                    <a:pt x="7" y="139"/>
                  </a:lnTo>
                  <a:lnTo>
                    <a:pt x="0" y="130"/>
                  </a:lnTo>
                  <a:lnTo>
                    <a:pt x="7" y="121"/>
                  </a:lnTo>
                  <a:lnTo>
                    <a:pt x="16" y="98"/>
                  </a:lnTo>
                  <a:lnTo>
                    <a:pt x="41" y="65"/>
                  </a:lnTo>
                  <a:lnTo>
                    <a:pt x="47" y="17"/>
                  </a:lnTo>
                  <a:lnTo>
                    <a:pt x="66" y="8"/>
                  </a:lnTo>
                  <a:lnTo>
                    <a:pt x="66" y="0"/>
                  </a:lnTo>
                  <a:lnTo>
                    <a:pt x="81" y="33"/>
                  </a:lnTo>
                  <a:lnTo>
                    <a:pt x="97" y="48"/>
                  </a:lnTo>
                  <a:lnTo>
                    <a:pt x="121" y="7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02" name="Freeform 173">
              <a:extLst>
                <a:ext uri="{FF2B5EF4-FFF2-40B4-BE49-F238E27FC236}">
                  <a16:creationId xmlns:a16="http://schemas.microsoft.com/office/drawing/2014/main" id="{7BBB52DB-75BD-4A33-BC2C-B89BE3D7119C}"/>
                </a:ext>
              </a:extLst>
            </p:cNvPr>
            <p:cNvSpPr/>
            <p:nvPr/>
          </p:nvSpPr>
          <p:spPr bwMode="gray">
            <a:xfrm>
              <a:off x="5229225" y="4208463"/>
              <a:ext cx="30163" cy="53975"/>
            </a:xfrm>
            <a:custGeom>
              <a:gdLst>
                <a:gd name="T0" fmla="*/ 8 w 17"/>
                <a:gd name="T1" fmla="*/ 25 h 26"/>
                <a:gd name="T2" fmla="*/ 0 w 17"/>
                <a:gd name="T3" fmla="*/ 25 h 26"/>
                <a:gd name="T4" fmla="*/ 0 w 17"/>
                <a:gd name="T5" fmla="*/ 17 h 26"/>
                <a:gd name="T6" fmla="*/ 0 w 17"/>
                <a:gd name="T7" fmla="*/ 0 h 26"/>
                <a:gd name="T8" fmla="*/ 8 w 17"/>
                <a:gd name="T9" fmla="*/ 0 h 26"/>
                <a:gd name="T10" fmla="*/ 16 w 17"/>
                <a:gd name="T11" fmla="*/ 0 h 26"/>
                <a:gd name="T12" fmla="*/ 16 w 17"/>
                <a:gd name="T13" fmla="*/ 7 h 26"/>
                <a:gd name="T14" fmla="*/ 8 w 17"/>
                <a:gd name="T15" fmla="*/ 7 h 26"/>
                <a:gd name="T16" fmla="*/ 16 w 17"/>
                <a:gd name="T17" fmla="*/ 17 h 26"/>
                <a:gd name="T18" fmla="*/ 8 w 17"/>
                <a:gd name="T19" fmla="*/ 25 h 2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6">
                  <a:moveTo>
                    <a:pt x="8" y="25"/>
                  </a:moveTo>
                  <a:lnTo>
                    <a:pt x="0" y="25"/>
                  </a:lnTo>
                  <a:lnTo>
                    <a:pt x="0" y="17"/>
                  </a:lnTo>
                  <a:lnTo>
                    <a:pt x="0" y="0"/>
                  </a:lnTo>
                  <a:lnTo>
                    <a:pt x="8" y="0"/>
                  </a:lnTo>
                  <a:lnTo>
                    <a:pt x="16" y="0"/>
                  </a:lnTo>
                  <a:lnTo>
                    <a:pt x="16" y="7"/>
                  </a:lnTo>
                  <a:lnTo>
                    <a:pt x="8" y="7"/>
                  </a:lnTo>
                  <a:lnTo>
                    <a:pt x="16" y="17"/>
                  </a:lnTo>
                  <a:lnTo>
                    <a:pt x="8"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03" name="Freeform 174">
              <a:extLst>
                <a:ext uri="{FF2B5EF4-FFF2-40B4-BE49-F238E27FC236}">
                  <a16:creationId xmlns:a16="http://schemas.microsoft.com/office/drawing/2014/main" id="{5BE9F27A-FBB7-4915-B4DC-202E1E0BBA40}"/>
                </a:ext>
              </a:extLst>
            </p:cNvPr>
            <p:cNvSpPr/>
            <p:nvPr/>
          </p:nvSpPr>
          <p:spPr bwMode="gray">
            <a:xfrm>
              <a:off x="5229225" y="4208463"/>
              <a:ext cx="30163" cy="53975"/>
            </a:xfrm>
            <a:custGeom>
              <a:gdLst>
                <a:gd name="T0" fmla="*/ 8 w 17"/>
                <a:gd name="T1" fmla="*/ 25 h 26"/>
                <a:gd name="T2" fmla="*/ 0 w 17"/>
                <a:gd name="T3" fmla="*/ 25 h 26"/>
                <a:gd name="T4" fmla="*/ 0 w 17"/>
                <a:gd name="T5" fmla="*/ 17 h 26"/>
                <a:gd name="T6" fmla="*/ 0 w 17"/>
                <a:gd name="T7" fmla="*/ 0 h 26"/>
                <a:gd name="T8" fmla="*/ 8 w 17"/>
                <a:gd name="T9" fmla="*/ 0 h 26"/>
                <a:gd name="T10" fmla="*/ 16 w 17"/>
                <a:gd name="T11" fmla="*/ 0 h 26"/>
                <a:gd name="T12" fmla="*/ 16 w 17"/>
                <a:gd name="T13" fmla="*/ 7 h 26"/>
                <a:gd name="T14" fmla="*/ 8 w 17"/>
                <a:gd name="T15" fmla="*/ 7 h 26"/>
                <a:gd name="T16" fmla="*/ 16 w 17"/>
                <a:gd name="T17" fmla="*/ 17 h 26"/>
                <a:gd name="T18" fmla="*/ 8 w 17"/>
                <a:gd name="T19" fmla="*/ 25 h 2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6">
                  <a:moveTo>
                    <a:pt x="8" y="25"/>
                  </a:moveTo>
                  <a:lnTo>
                    <a:pt x="0" y="25"/>
                  </a:lnTo>
                  <a:lnTo>
                    <a:pt x="0" y="17"/>
                  </a:lnTo>
                  <a:lnTo>
                    <a:pt x="0" y="0"/>
                  </a:lnTo>
                  <a:lnTo>
                    <a:pt x="8" y="0"/>
                  </a:lnTo>
                  <a:lnTo>
                    <a:pt x="16" y="0"/>
                  </a:lnTo>
                  <a:lnTo>
                    <a:pt x="16" y="7"/>
                  </a:lnTo>
                  <a:lnTo>
                    <a:pt x="8" y="7"/>
                  </a:lnTo>
                  <a:lnTo>
                    <a:pt x="16" y="17"/>
                  </a:lnTo>
                  <a:lnTo>
                    <a:pt x="8"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04" name="Freeform 175">
              <a:extLst>
                <a:ext uri="{FF2B5EF4-FFF2-40B4-BE49-F238E27FC236}">
                  <a16:creationId xmlns:a16="http://schemas.microsoft.com/office/drawing/2014/main" id="{2D0E49AF-946D-4B93-9375-754CFEC4C564}"/>
                </a:ext>
              </a:extLst>
            </p:cNvPr>
            <p:cNvSpPr/>
            <p:nvPr/>
          </p:nvSpPr>
          <p:spPr bwMode="gray">
            <a:xfrm>
              <a:off x="5199063" y="4225925"/>
              <a:ext cx="242887" cy="322263"/>
            </a:xfrm>
            <a:custGeom>
              <a:gdLst>
                <a:gd name="T0" fmla="*/ 16 w 132"/>
                <a:gd name="T1" fmla="*/ 106 h 172"/>
                <a:gd name="T2" fmla="*/ 0 w 132"/>
                <a:gd name="T3" fmla="*/ 124 h 172"/>
                <a:gd name="T4" fmla="*/ 0 w 132"/>
                <a:gd name="T5" fmla="*/ 164 h 172"/>
                <a:gd name="T6" fmla="*/ 9 w 132"/>
                <a:gd name="T7" fmla="*/ 171 h 172"/>
                <a:gd name="T8" fmla="*/ 32 w 132"/>
                <a:gd name="T9" fmla="*/ 147 h 172"/>
                <a:gd name="T10" fmla="*/ 65 w 132"/>
                <a:gd name="T11" fmla="*/ 124 h 172"/>
                <a:gd name="T12" fmla="*/ 89 w 132"/>
                <a:gd name="T13" fmla="*/ 99 h 172"/>
                <a:gd name="T14" fmla="*/ 106 w 132"/>
                <a:gd name="T15" fmla="*/ 83 h 172"/>
                <a:gd name="T16" fmla="*/ 131 w 132"/>
                <a:gd name="T17" fmla="*/ 18 h 172"/>
                <a:gd name="T18" fmla="*/ 131 w 132"/>
                <a:gd name="T19" fmla="*/ 0 h 172"/>
                <a:gd name="T20" fmla="*/ 121 w 132"/>
                <a:gd name="T21" fmla="*/ 0 h 172"/>
                <a:gd name="T22" fmla="*/ 106 w 132"/>
                <a:gd name="T23" fmla="*/ 10 h 172"/>
                <a:gd name="T24" fmla="*/ 49 w 132"/>
                <a:gd name="T25" fmla="*/ 25 h 172"/>
                <a:gd name="T26" fmla="*/ 41 w 132"/>
                <a:gd name="T27" fmla="*/ 18 h 172"/>
                <a:gd name="T28" fmla="*/ 32 w 132"/>
                <a:gd name="T29" fmla="*/ 10 h 172"/>
                <a:gd name="T30" fmla="*/ 24 w 132"/>
                <a:gd name="T31" fmla="*/ 18 h 172"/>
                <a:gd name="T32" fmla="*/ 24 w 132"/>
                <a:gd name="T33" fmla="*/ 25 h 172"/>
                <a:gd name="T34" fmla="*/ 41 w 132"/>
                <a:gd name="T35" fmla="*/ 41 h 172"/>
                <a:gd name="T36" fmla="*/ 81 w 132"/>
                <a:gd name="T37" fmla="*/ 50 h 172"/>
                <a:gd name="T38" fmla="*/ 89 w 132"/>
                <a:gd name="T39" fmla="*/ 50 h 172"/>
                <a:gd name="T40" fmla="*/ 56 w 132"/>
                <a:gd name="T41" fmla="*/ 90 h 172"/>
                <a:gd name="T42" fmla="*/ 32 w 132"/>
                <a:gd name="T43" fmla="*/ 90 h 172"/>
                <a:gd name="T44" fmla="*/ 16 w 132"/>
                <a:gd name="T45" fmla="*/ 106 h 17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 h="172">
                  <a:moveTo>
                    <a:pt x="16" y="106"/>
                  </a:moveTo>
                  <a:lnTo>
                    <a:pt x="0" y="124"/>
                  </a:lnTo>
                  <a:lnTo>
                    <a:pt x="0" y="164"/>
                  </a:lnTo>
                  <a:lnTo>
                    <a:pt x="9" y="171"/>
                  </a:lnTo>
                  <a:lnTo>
                    <a:pt x="32" y="147"/>
                  </a:lnTo>
                  <a:lnTo>
                    <a:pt x="65" y="124"/>
                  </a:lnTo>
                  <a:lnTo>
                    <a:pt x="89" y="99"/>
                  </a:lnTo>
                  <a:lnTo>
                    <a:pt x="106" y="83"/>
                  </a:lnTo>
                  <a:lnTo>
                    <a:pt x="131" y="18"/>
                  </a:lnTo>
                  <a:lnTo>
                    <a:pt x="131" y="0"/>
                  </a:lnTo>
                  <a:lnTo>
                    <a:pt x="121" y="0"/>
                  </a:lnTo>
                  <a:lnTo>
                    <a:pt x="106" y="10"/>
                  </a:lnTo>
                  <a:lnTo>
                    <a:pt x="49" y="25"/>
                  </a:lnTo>
                  <a:lnTo>
                    <a:pt x="41" y="18"/>
                  </a:lnTo>
                  <a:lnTo>
                    <a:pt x="32" y="10"/>
                  </a:lnTo>
                  <a:lnTo>
                    <a:pt x="24" y="18"/>
                  </a:lnTo>
                  <a:lnTo>
                    <a:pt x="24" y="25"/>
                  </a:lnTo>
                  <a:lnTo>
                    <a:pt x="41" y="41"/>
                  </a:lnTo>
                  <a:lnTo>
                    <a:pt x="81" y="50"/>
                  </a:lnTo>
                  <a:lnTo>
                    <a:pt x="89" y="50"/>
                  </a:lnTo>
                  <a:lnTo>
                    <a:pt x="56" y="90"/>
                  </a:lnTo>
                  <a:lnTo>
                    <a:pt x="32" y="90"/>
                  </a:lnTo>
                  <a:lnTo>
                    <a:pt x="16" y="10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05" name="Freeform 176">
              <a:extLst>
                <a:ext uri="{FF2B5EF4-FFF2-40B4-BE49-F238E27FC236}">
                  <a16:creationId xmlns:a16="http://schemas.microsoft.com/office/drawing/2014/main" id="{678BF771-E534-4428-913C-85A16EB612D6}"/>
                </a:ext>
              </a:extLst>
            </p:cNvPr>
            <p:cNvSpPr/>
            <p:nvPr/>
          </p:nvSpPr>
          <p:spPr bwMode="gray">
            <a:xfrm>
              <a:off x="3829050" y="3833813"/>
              <a:ext cx="287338" cy="317500"/>
            </a:xfrm>
            <a:custGeom>
              <a:gdLst>
                <a:gd name="T0" fmla="*/ 0 w 155"/>
                <a:gd name="T1" fmla="*/ 88 h 170"/>
                <a:gd name="T2" fmla="*/ 9 w 155"/>
                <a:gd name="T3" fmla="*/ 81 h 170"/>
                <a:gd name="T4" fmla="*/ 49 w 155"/>
                <a:gd name="T5" fmla="*/ 81 h 170"/>
                <a:gd name="T6" fmla="*/ 49 w 155"/>
                <a:gd name="T7" fmla="*/ 65 h 170"/>
                <a:gd name="T8" fmla="*/ 65 w 155"/>
                <a:gd name="T9" fmla="*/ 57 h 170"/>
                <a:gd name="T10" fmla="*/ 65 w 155"/>
                <a:gd name="T11" fmla="*/ 16 h 170"/>
                <a:gd name="T12" fmla="*/ 106 w 155"/>
                <a:gd name="T13" fmla="*/ 16 h 170"/>
                <a:gd name="T14" fmla="*/ 106 w 155"/>
                <a:gd name="T15" fmla="*/ 0 h 170"/>
                <a:gd name="T16" fmla="*/ 154 w 155"/>
                <a:gd name="T17" fmla="*/ 32 h 170"/>
                <a:gd name="T18" fmla="*/ 130 w 155"/>
                <a:gd name="T19" fmla="*/ 32 h 170"/>
                <a:gd name="T20" fmla="*/ 148 w 155"/>
                <a:gd name="T21" fmla="*/ 162 h 170"/>
                <a:gd name="T22" fmla="*/ 89 w 155"/>
                <a:gd name="T23" fmla="*/ 162 h 170"/>
                <a:gd name="T24" fmla="*/ 81 w 155"/>
                <a:gd name="T25" fmla="*/ 169 h 170"/>
                <a:gd name="T26" fmla="*/ 74 w 155"/>
                <a:gd name="T27" fmla="*/ 162 h 170"/>
                <a:gd name="T28" fmla="*/ 58 w 155"/>
                <a:gd name="T29" fmla="*/ 169 h 170"/>
                <a:gd name="T30" fmla="*/ 49 w 155"/>
                <a:gd name="T31" fmla="*/ 153 h 170"/>
                <a:gd name="T32" fmla="*/ 24 w 155"/>
                <a:gd name="T33" fmla="*/ 146 h 170"/>
                <a:gd name="T34" fmla="*/ 9 w 155"/>
                <a:gd name="T35" fmla="*/ 146 h 170"/>
                <a:gd name="T36" fmla="*/ 0 w 155"/>
                <a:gd name="T37" fmla="*/ 153 h 170"/>
                <a:gd name="T38" fmla="*/ 9 w 155"/>
                <a:gd name="T39" fmla="*/ 122 h 170"/>
                <a:gd name="T40" fmla="*/ 0 w 155"/>
                <a:gd name="T41" fmla="*/ 112 h 170"/>
                <a:gd name="T42" fmla="*/ 9 w 155"/>
                <a:gd name="T43" fmla="*/ 97 h 170"/>
                <a:gd name="T44" fmla="*/ 0 w 155"/>
                <a:gd name="T45" fmla="*/ 88 h 17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5" h="170">
                  <a:moveTo>
                    <a:pt x="0" y="88"/>
                  </a:moveTo>
                  <a:lnTo>
                    <a:pt x="9" y="81"/>
                  </a:lnTo>
                  <a:lnTo>
                    <a:pt x="49" y="81"/>
                  </a:lnTo>
                  <a:lnTo>
                    <a:pt x="49" y="65"/>
                  </a:lnTo>
                  <a:lnTo>
                    <a:pt x="65" y="57"/>
                  </a:lnTo>
                  <a:lnTo>
                    <a:pt x="65" y="16"/>
                  </a:lnTo>
                  <a:lnTo>
                    <a:pt x="106" y="16"/>
                  </a:lnTo>
                  <a:lnTo>
                    <a:pt x="106" y="0"/>
                  </a:lnTo>
                  <a:lnTo>
                    <a:pt x="154" y="32"/>
                  </a:lnTo>
                  <a:lnTo>
                    <a:pt x="130" y="32"/>
                  </a:lnTo>
                  <a:lnTo>
                    <a:pt x="148" y="162"/>
                  </a:lnTo>
                  <a:lnTo>
                    <a:pt x="89" y="162"/>
                  </a:lnTo>
                  <a:lnTo>
                    <a:pt x="81" y="169"/>
                  </a:lnTo>
                  <a:lnTo>
                    <a:pt x="74" y="162"/>
                  </a:lnTo>
                  <a:lnTo>
                    <a:pt x="58" y="169"/>
                  </a:lnTo>
                  <a:lnTo>
                    <a:pt x="49" y="153"/>
                  </a:lnTo>
                  <a:lnTo>
                    <a:pt x="24" y="146"/>
                  </a:lnTo>
                  <a:lnTo>
                    <a:pt x="9" y="146"/>
                  </a:lnTo>
                  <a:lnTo>
                    <a:pt x="0" y="153"/>
                  </a:lnTo>
                  <a:lnTo>
                    <a:pt x="9" y="122"/>
                  </a:lnTo>
                  <a:lnTo>
                    <a:pt x="0" y="112"/>
                  </a:lnTo>
                  <a:lnTo>
                    <a:pt x="9" y="97"/>
                  </a:lnTo>
                  <a:lnTo>
                    <a:pt x="0" y="8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06" name="Freeform 177">
              <a:extLst>
                <a:ext uri="{FF2B5EF4-FFF2-40B4-BE49-F238E27FC236}">
                  <a16:creationId xmlns:a16="http://schemas.microsoft.com/office/drawing/2014/main" id="{FBE821BA-7D35-4DF8-94B0-BD2C767567B5}"/>
                </a:ext>
              </a:extLst>
            </p:cNvPr>
            <p:cNvSpPr/>
            <p:nvPr/>
          </p:nvSpPr>
          <p:spPr bwMode="gray">
            <a:xfrm>
              <a:off x="3829050" y="3817938"/>
              <a:ext cx="198438" cy="182562"/>
            </a:xfrm>
            <a:custGeom>
              <a:gdLst>
                <a:gd name="T0" fmla="*/ 0 w 107"/>
                <a:gd name="T1" fmla="*/ 97 h 98"/>
                <a:gd name="T2" fmla="*/ 9 w 107"/>
                <a:gd name="T3" fmla="*/ 90 h 98"/>
                <a:gd name="T4" fmla="*/ 49 w 107"/>
                <a:gd name="T5" fmla="*/ 90 h 98"/>
                <a:gd name="T6" fmla="*/ 49 w 107"/>
                <a:gd name="T7" fmla="*/ 74 h 98"/>
                <a:gd name="T8" fmla="*/ 65 w 107"/>
                <a:gd name="T9" fmla="*/ 66 h 98"/>
                <a:gd name="T10" fmla="*/ 65 w 107"/>
                <a:gd name="T11" fmla="*/ 25 h 98"/>
                <a:gd name="T12" fmla="*/ 106 w 107"/>
                <a:gd name="T13" fmla="*/ 25 h 98"/>
                <a:gd name="T14" fmla="*/ 106 w 107"/>
                <a:gd name="T15" fmla="*/ 9 h 98"/>
                <a:gd name="T16" fmla="*/ 49 w 107"/>
                <a:gd name="T17" fmla="*/ 0 h 98"/>
                <a:gd name="T18" fmla="*/ 40 w 107"/>
                <a:gd name="T19" fmla="*/ 16 h 98"/>
                <a:gd name="T20" fmla="*/ 34 w 107"/>
                <a:gd name="T21" fmla="*/ 25 h 98"/>
                <a:gd name="T22" fmla="*/ 24 w 107"/>
                <a:gd name="T23" fmla="*/ 49 h 98"/>
                <a:gd name="T24" fmla="*/ 0 w 107"/>
                <a:gd name="T25" fmla="*/ 81 h 98"/>
                <a:gd name="T26" fmla="*/ 0 w 107"/>
                <a:gd name="T27" fmla="*/ 97 h 9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98">
                  <a:moveTo>
                    <a:pt x="0" y="97"/>
                  </a:moveTo>
                  <a:lnTo>
                    <a:pt x="9" y="90"/>
                  </a:lnTo>
                  <a:lnTo>
                    <a:pt x="49" y="90"/>
                  </a:lnTo>
                  <a:lnTo>
                    <a:pt x="49" y="74"/>
                  </a:lnTo>
                  <a:lnTo>
                    <a:pt x="65" y="66"/>
                  </a:lnTo>
                  <a:lnTo>
                    <a:pt x="65" y="25"/>
                  </a:lnTo>
                  <a:lnTo>
                    <a:pt x="106" y="25"/>
                  </a:lnTo>
                  <a:lnTo>
                    <a:pt x="106" y="9"/>
                  </a:lnTo>
                  <a:lnTo>
                    <a:pt x="49" y="0"/>
                  </a:lnTo>
                  <a:lnTo>
                    <a:pt x="40" y="16"/>
                  </a:lnTo>
                  <a:lnTo>
                    <a:pt x="34" y="25"/>
                  </a:lnTo>
                  <a:lnTo>
                    <a:pt x="24" y="49"/>
                  </a:lnTo>
                  <a:lnTo>
                    <a:pt x="0" y="81"/>
                  </a:lnTo>
                  <a:lnTo>
                    <a:pt x="0" y="9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07" name="Freeform 178">
              <a:extLst>
                <a:ext uri="{FF2B5EF4-FFF2-40B4-BE49-F238E27FC236}">
                  <a16:creationId xmlns:a16="http://schemas.microsoft.com/office/drawing/2014/main" id="{A88C3610-9FB8-4780-9C5F-B40393B7AAA8}"/>
                </a:ext>
              </a:extLst>
            </p:cNvPr>
            <p:cNvSpPr/>
            <p:nvPr/>
          </p:nvSpPr>
          <p:spPr bwMode="gray">
            <a:xfrm>
              <a:off x="3814763" y="4106863"/>
              <a:ext cx="150812" cy="106362"/>
            </a:xfrm>
            <a:custGeom>
              <a:gdLst>
                <a:gd name="T0" fmla="*/ 8 w 83"/>
                <a:gd name="T1" fmla="*/ 48 h 57"/>
                <a:gd name="T2" fmla="*/ 17 w 83"/>
                <a:gd name="T3" fmla="*/ 48 h 57"/>
                <a:gd name="T4" fmla="*/ 32 w 83"/>
                <a:gd name="T5" fmla="*/ 41 h 57"/>
                <a:gd name="T6" fmla="*/ 42 w 83"/>
                <a:gd name="T7" fmla="*/ 48 h 57"/>
                <a:gd name="T8" fmla="*/ 48 w 83"/>
                <a:gd name="T9" fmla="*/ 41 h 57"/>
                <a:gd name="T10" fmla="*/ 32 w 83"/>
                <a:gd name="T11" fmla="*/ 41 h 57"/>
                <a:gd name="T12" fmla="*/ 8 w 83"/>
                <a:gd name="T13" fmla="*/ 41 h 57"/>
                <a:gd name="T14" fmla="*/ 0 w 83"/>
                <a:gd name="T15" fmla="*/ 23 h 57"/>
                <a:gd name="T16" fmla="*/ 8 w 83"/>
                <a:gd name="T17" fmla="*/ 7 h 57"/>
                <a:gd name="T18" fmla="*/ 17 w 83"/>
                <a:gd name="T19" fmla="*/ 0 h 57"/>
                <a:gd name="T20" fmla="*/ 32 w 83"/>
                <a:gd name="T21" fmla="*/ 0 h 57"/>
                <a:gd name="T22" fmla="*/ 57 w 83"/>
                <a:gd name="T23" fmla="*/ 7 h 57"/>
                <a:gd name="T24" fmla="*/ 66 w 83"/>
                <a:gd name="T25" fmla="*/ 23 h 57"/>
                <a:gd name="T26" fmla="*/ 82 w 83"/>
                <a:gd name="T27" fmla="*/ 56 h 57"/>
                <a:gd name="T28" fmla="*/ 48 w 83"/>
                <a:gd name="T29" fmla="*/ 56 h 57"/>
                <a:gd name="T30" fmla="*/ 8 w 83"/>
                <a:gd name="T31" fmla="*/ 56 h 57"/>
                <a:gd name="T32" fmla="*/ 8 w 83"/>
                <a:gd name="T33" fmla="*/ 48 h 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57">
                  <a:moveTo>
                    <a:pt x="8" y="48"/>
                  </a:moveTo>
                  <a:lnTo>
                    <a:pt x="17" y="48"/>
                  </a:lnTo>
                  <a:lnTo>
                    <a:pt x="32" y="41"/>
                  </a:lnTo>
                  <a:lnTo>
                    <a:pt x="42" y="48"/>
                  </a:lnTo>
                  <a:lnTo>
                    <a:pt x="48" y="41"/>
                  </a:lnTo>
                  <a:lnTo>
                    <a:pt x="32" y="41"/>
                  </a:lnTo>
                  <a:lnTo>
                    <a:pt x="8" y="41"/>
                  </a:lnTo>
                  <a:lnTo>
                    <a:pt x="0" y="23"/>
                  </a:lnTo>
                  <a:lnTo>
                    <a:pt x="8" y="7"/>
                  </a:lnTo>
                  <a:lnTo>
                    <a:pt x="17" y="0"/>
                  </a:lnTo>
                  <a:lnTo>
                    <a:pt x="32" y="0"/>
                  </a:lnTo>
                  <a:lnTo>
                    <a:pt x="57" y="7"/>
                  </a:lnTo>
                  <a:lnTo>
                    <a:pt x="66" y="23"/>
                  </a:lnTo>
                  <a:lnTo>
                    <a:pt x="82" y="56"/>
                  </a:lnTo>
                  <a:lnTo>
                    <a:pt x="48" y="56"/>
                  </a:lnTo>
                  <a:lnTo>
                    <a:pt x="8" y="56"/>
                  </a:lnTo>
                  <a:lnTo>
                    <a:pt x="8" y="4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08" name="Freeform 179">
              <a:extLst>
                <a:ext uri="{FF2B5EF4-FFF2-40B4-BE49-F238E27FC236}">
                  <a16:creationId xmlns:a16="http://schemas.microsoft.com/office/drawing/2014/main" id="{F84642B9-3800-45A2-A8C7-94B4061DC22E}"/>
                </a:ext>
              </a:extLst>
            </p:cNvPr>
            <p:cNvSpPr/>
            <p:nvPr/>
          </p:nvSpPr>
          <p:spPr bwMode="gray">
            <a:xfrm>
              <a:off x="3829050" y="4183063"/>
              <a:ext cx="76200" cy="33337"/>
            </a:xfrm>
            <a:custGeom>
              <a:gdLst>
                <a:gd name="T0" fmla="*/ 0 w 41"/>
                <a:gd name="T1" fmla="*/ 16 h 17"/>
                <a:gd name="T2" fmla="*/ 9 w 41"/>
                <a:gd name="T3" fmla="*/ 16 h 17"/>
                <a:gd name="T4" fmla="*/ 24 w 41"/>
                <a:gd name="T5" fmla="*/ 0 h 17"/>
                <a:gd name="T6" fmla="*/ 34 w 41"/>
                <a:gd name="T7" fmla="*/ 16 h 17"/>
                <a:gd name="T8" fmla="*/ 40 w 41"/>
                <a:gd name="T9" fmla="*/ 0 h 17"/>
                <a:gd name="T10" fmla="*/ 24 w 41"/>
                <a:gd name="T11" fmla="*/ 0 h 17"/>
                <a:gd name="T12" fmla="*/ 0 w 41"/>
                <a:gd name="T13" fmla="*/ 0 h 17"/>
                <a:gd name="T14" fmla="*/ 0 w 41"/>
                <a:gd name="T15" fmla="*/ 16 h 17"/>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7">
                  <a:moveTo>
                    <a:pt x="0" y="16"/>
                  </a:moveTo>
                  <a:lnTo>
                    <a:pt x="9" y="16"/>
                  </a:lnTo>
                  <a:lnTo>
                    <a:pt x="24" y="0"/>
                  </a:lnTo>
                  <a:lnTo>
                    <a:pt x="34" y="16"/>
                  </a:lnTo>
                  <a:lnTo>
                    <a:pt x="40" y="0"/>
                  </a:lnTo>
                  <a:lnTo>
                    <a:pt x="24" y="0"/>
                  </a:lnTo>
                  <a:lnTo>
                    <a:pt x="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09" name="Freeform 180">
              <a:extLst>
                <a:ext uri="{FF2B5EF4-FFF2-40B4-BE49-F238E27FC236}">
                  <a16:creationId xmlns:a16="http://schemas.microsoft.com/office/drawing/2014/main" id="{5CF572D1-4ED8-4BB4-8043-030B0F8D0057}"/>
                </a:ext>
              </a:extLst>
            </p:cNvPr>
            <p:cNvSpPr/>
            <p:nvPr/>
          </p:nvSpPr>
          <p:spPr bwMode="gray">
            <a:xfrm>
              <a:off x="3829050" y="4208463"/>
              <a:ext cx="76200" cy="53975"/>
            </a:xfrm>
            <a:custGeom>
              <a:gdLst>
                <a:gd name="T0" fmla="*/ 24 w 41"/>
                <a:gd name="T1" fmla="*/ 25 h 26"/>
                <a:gd name="T2" fmla="*/ 40 w 41"/>
                <a:gd name="T3" fmla="*/ 7 h 26"/>
                <a:gd name="T4" fmla="*/ 40 w 41"/>
                <a:gd name="T5" fmla="*/ 0 h 26"/>
                <a:gd name="T6" fmla="*/ 0 w 41"/>
                <a:gd name="T7" fmla="*/ 0 h 26"/>
                <a:gd name="T8" fmla="*/ 17 w 41"/>
                <a:gd name="T9" fmla="*/ 7 h 26"/>
                <a:gd name="T10" fmla="*/ 17 w 41"/>
                <a:gd name="T11" fmla="*/ 17 h 26"/>
                <a:gd name="T12" fmla="*/ 24 w 41"/>
                <a:gd name="T13" fmla="*/ 25 h 26"/>
              </a:gdLst>
              <a:cxnLst>
                <a:cxn ang="0">
                  <a:pos x="T0" y="T1"/>
                </a:cxn>
                <a:cxn ang="0">
                  <a:pos x="T2" y="T3"/>
                </a:cxn>
                <a:cxn ang="0">
                  <a:pos x="T4" y="T5"/>
                </a:cxn>
                <a:cxn ang="0">
                  <a:pos x="T6" y="T7"/>
                </a:cxn>
                <a:cxn ang="0">
                  <a:pos x="T8" y="T9"/>
                </a:cxn>
                <a:cxn ang="0">
                  <a:pos x="T10" y="T11"/>
                </a:cxn>
                <a:cxn ang="0">
                  <a:pos x="T12" y="T13"/>
                </a:cxn>
              </a:cxnLst>
              <a:rect l="0" t="0" r="r" b="b"/>
              <a:pathLst>
                <a:path w="41" h="26">
                  <a:moveTo>
                    <a:pt x="24" y="25"/>
                  </a:moveTo>
                  <a:lnTo>
                    <a:pt x="40" y="7"/>
                  </a:lnTo>
                  <a:lnTo>
                    <a:pt x="40" y="0"/>
                  </a:lnTo>
                  <a:lnTo>
                    <a:pt x="0" y="0"/>
                  </a:lnTo>
                  <a:lnTo>
                    <a:pt x="17" y="7"/>
                  </a:lnTo>
                  <a:lnTo>
                    <a:pt x="17" y="17"/>
                  </a:lnTo>
                  <a:lnTo>
                    <a:pt x="24"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10" name="Freeform 181">
              <a:extLst>
                <a:ext uri="{FF2B5EF4-FFF2-40B4-BE49-F238E27FC236}">
                  <a16:creationId xmlns:a16="http://schemas.microsoft.com/office/drawing/2014/main" id="{BABB1E0F-1147-4DDB-956A-3B4DBD25AE0B}"/>
                </a:ext>
              </a:extLst>
            </p:cNvPr>
            <p:cNvSpPr/>
            <p:nvPr/>
          </p:nvSpPr>
          <p:spPr bwMode="gray">
            <a:xfrm>
              <a:off x="3873500" y="4208463"/>
              <a:ext cx="168275" cy="128587"/>
            </a:xfrm>
            <a:custGeom>
              <a:gdLst>
                <a:gd name="T0" fmla="*/ 82 w 91"/>
                <a:gd name="T1" fmla="*/ 66 h 67"/>
                <a:gd name="T2" fmla="*/ 90 w 91"/>
                <a:gd name="T3" fmla="*/ 66 h 67"/>
                <a:gd name="T4" fmla="*/ 90 w 91"/>
                <a:gd name="T5" fmla="*/ 57 h 67"/>
                <a:gd name="T6" fmla="*/ 90 w 91"/>
                <a:gd name="T7" fmla="*/ 48 h 67"/>
                <a:gd name="T8" fmla="*/ 90 w 91"/>
                <a:gd name="T9" fmla="*/ 41 h 67"/>
                <a:gd name="T10" fmla="*/ 90 w 91"/>
                <a:gd name="T11" fmla="*/ 32 h 67"/>
                <a:gd name="T12" fmla="*/ 75 w 91"/>
                <a:gd name="T13" fmla="*/ 0 h 67"/>
                <a:gd name="T14" fmla="*/ 57 w 91"/>
                <a:gd name="T15" fmla="*/ 7 h 67"/>
                <a:gd name="T16" fmla="*/ 41 w 91"/>
                <a:gd name="T17" fmla="*/ 7 h 67"/>
                <a:gd name="T18" fmla="*/ 50 w 91"/>
                <a:gd name="T19" fmla="*/ 0 h 67"/>
                <a:gd name="T20" fmla="*/ 16 w 91"/>
                <a:gd name="T21" fmla="*/ 0 h 67"/>
                <a:gd name="T22" fmla="*/ 16 w 91"/>
                <a:gd name="T23" fmla="*/ 7 h 67"/>
                <a:gd name="T24" fmla="*/ 0 w 91"/>
                <a:gd name="T25" fmla="*/ 25 h 67"/>
                <a:gd name="T26" fmla="*/ 25 w 91"/>
                <a:gd name="T27" fmla="*/ 41 h 67"/>
                <a:gd name="T28" fmla="*/ 34 w 91"/>
                <a:gd name="T29" fmla="*/ 32 h 67"/>
                <a:gd name="T30" fmla="*/ 41 w 91"/>
                <a:gd name="T31" fmla="*/ 32 h 67"/>
                <a:gd name="T32" fmla="*/ 57 w 91"/>
                <a:gd name="T33" fmla="*/ 48 h 67"/>
                <a:gd name="T34" fmla="*/ 57 w 91"/>
                <a:gd name="T35" fmla="*/ 57 h 67"/>
                <a:gd name="T36" fmla="*/ 65 w 91"/>
                <a:gd name="T37" fmla="*/ 48 h 67"/>
                <a:gd name="T38" fmla="*/ 75 w 91"/>
                <a:gd name="T39" fmla="*/ 66 h 67"/>
                <a:gd name="T40" fmla="*/ 82 w 91"/>
                <a:gd name="T41" fmla="*/ 66 h 6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67">
                  <a:moveTo>
                    <a:pt x="82" y="66"/>
                  </a:moveTo>
                  <a:lnTo>
                    <a:pt x="90" y="66"/>
                  </a:lnTo>
                  <a:lnTo>
                    <a:pt x="90" y="57"/>
                  </a:lnTo>
                  <a:lnTo>
                    <a:pt x="90" y="48"/>
                  </a:lnTo>
                  <a:lnTo>
                    <a:pt x="90" y="41"/>
                  </a:lnTo>
                  <a:lnTo>
                    <a:pt x="90" y="32"/>
                  </a:lnTo>
                  <a:lnTo>
                    <a:pt x="75" y="0"/>
                  </a:lnTo>
                  <a:lnTo>
                    <a:pt x="57" y="7"/>
                  </a:lnTo>
                  <a:lnTo>
                    <a:pt x="41" y="7"/>
                  </a:lnTo>
                  <a:lnTo>
                    <a:pt x="50" y="0"/>
                  </a:lnTo>
                  <a:lnTo>
                    <a:pt x="16" y="0"/>
                  </a:lnTo>
                  <a:lnTo>
                    <a:pt x="16" y="7"/>
                  </a:lnTo>
                  <a:lnTo>
                    <a:pt x="0" y="25"/>
                  </a:lnTo>
                  <a:lnTo>
                    <a:pt x="25" y="41"/>
                  </a:lnTo>
                  <a:lnTo>
                    <a:pt x="34" y="32"/>
                  </a:lnTo>
                  <a:lnTo>
                    <a:pt x="41" y="32"/>
                  </a:lnTo>
                  <a:lnTo>
                    <a:pt x="57" y="48"/>
                  </a:lnTo>
                  <a:lnTo>
                    <a:pt x="57" y="57"/>
                  </a:lnTo>
                  <a:lnTo>
                    <a:pt x="65" y="48"/>
                  </a:lnTo>
                  <a:lnTo>
                    <a:pt x="75" y="66"/>
                  </a:lnTo>
                  <a:lnTo>
                    <a:pt x="82" y="6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11" name="Freeform 182">
              <a:extLst>
                <a:ext uri="{FF2B5EF4-FFF2-40B4-BE49-F238E27FC236}">
                  <a16:creationId xmlns:a16="http://schemas.microsoft.com/office/drawing/2014/main" id="{2619C51C-00D6-4F82-8D6B-A57A3D52710A}"/>
                </a:ext>
              </a:extLst>
            </p:cNvPr>
            <p:cNvSpPr/>
            <p:nvPr/>
          </p:nvSpPr>
          <p:spPr bwMode="gray">
            <a:xfrm>
              <a:off x="3921125" y="4271963"/>
              <a:ext cx="58738" cy="76200"/>
            </a:xfrm>
            <a:custGeom>
              <a:gdLst>
                <a:gd name="T0" fmla="*/ 0 w 33"/>
                <a:gd name="T1" fmla="*/ 9 h 41"/>
                <a:gd name="T2" fmla="*/ 9 w 33"/>
                <a:gd name="T3" fmla="*/ 0 h 41"/>
                <a:gd name="T4" fmla="*/ 16 w 33"/>
                <a:gd name="T5" fmla="*/ 0 h 41"/>
                <a:gd name="T6" fmla="*/ 32 w 33"/>
                <a:gd name="T7" fmla="*/ 16 h 41"/>
                <a:gd name="T8" fmla="*/ 32 w 33"/>
                <a:gd name="T9" fmla="*/ 25 h 41"/>
                <a:gd name="T10" fmla="*/ 16 w 33"/>
                <a:gd name="T11" fmla="*/ 40 h 41"/>
                <a:gd name="T12" fmla="*/ 9 w 33"/>
                <a:gd name="T13" fmla="*/ 34 h 41"/>
                <a:gd name="T14" fmla="*/ 0 w 33"/>
                <a:gd name="T15" fmla="*/ 34 h 41"/>
                <a:gd name="T16" fmla="*/ 0 w 33"/>
                <a:gd name="T17" fmla="*/ 9 h 4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1">
                  <a:moveTo>
                    <a:pt x="0" y="9"/>
                  </a:moveTo>
                  <a:lnTo>
                    <a:pt x="9" y="0"/>
                  </a:lnTo>
                  <a:lnTo>
                    <a:pt x="16" y="0"/>
                  </a:lnTo>
                  <a:lnTo>
                    <a:pt x="32" y="16"/>
                  </a:lnTo>
                  <a:lnTo>
                    <a:pt x="32" y="25"/>
                  </a:lnTo>
                  <a:lnTo>
                    <a:pt x="16" y="40"/>
                  </a:lnTo>
                  <a:lnTo>
                    <a:pt x="9" y="34"/>
                  </a:lnTo>
                  <a:lnTo>
                    <a:pt x="0" y="34"/>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12" name="Freeform 183">
              <a:extLst>
                <a:ext uri="{FF2B5EF4-FFF2-40B4-BE49-F238E27FC236}">
                  <a16:creationId xmlns:a16="http://schemas.microsoft.com/office/drawing/2014/main" id="{0197FED7-97C2-4D55-AEF6-A05BB0919B09}"/>
                </a:ext>
              </a:extLst>
            </p:cNvPr>
            <p:cNvSpPr/>
            <p:nvPr/>
          </p:nvSpPr>
          <p:spPr bwMode="gray">
            <a:xfrm>
              <a:off x="3949700" y="4303713"/>
              <a:ext cx="111125" cy="109537"/>
            </a:xfrm>
            <a:custGeom>
              <a:gdLst>
                <a:gd name="T0" fmla="*/ 58 w 59"/>
                <a:gd name="T1" fmla="*/ 58 h 59"/>
                <a:gd name="T2" fmla="*/ 58 w 59"/>
                <a:gd name="T3" fmla="*/ 42 h 59"/>
                <a:gd name="T4" fmla="*/ 41 w 59"/>
                <a:gd name="T5" fmla="*/ 33 h 59"/>
                <a:gd name="T6" fmla="*/ 41 w 59"/>
                <a:gd name="T7" fmla="*/ 18 h 59"/>
                <a:gd name="T8" fmla="*/ 34 w 59"/>
                <a:gd name="T9" fmla="*/ 18 h 59"/>
                <a:gd name="T10" fmla="*/ 24 w 59"/>
                <a:gd name="T11" fmla="*/ 0 h 59"/>
                <a:gd name="T12" fmla="*/ 16 w 59"/>
                <a:gd name="T13" fmla="*/ 9 h 59"/>
                <a:gd name="T14" fmla="*/ 0 w 59"/>
                <a:gd name="T15" fmla="*/ 24 h 59"/>
                <a:gd name="T16" fmla="*/ 41 w 59"/>
                <a:gd name="T17" fmla="*/ 58 h 59"/>
                <a:gd name="T18" fmla="*/ 58 w 59"/>
                <a:gd name="T19" fmla="*/ 58 h 5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58" y="58"/>
                  </a:moveTo>
                  <a:lnTo>
                    <a:pt x="58" y="42"/>
                  </a:lnTo>
                  <a:lnTo>
                    <a:pt x="41" y="33"/>
                  </a:lnTo>
                  <a:lnTo>
                    <a:pt x="41" y="18"/>
                  </a:lnTo>
                  <a:lnTo>
                    <a:pt x="34" y="18"/>
                  </a:lnTo>
                  <a:lnTo>
                    <a:pt x="24" y="0"/>
                  </a:lnTo>
                  <a:lnTo>
                    <a:pt x="16" y="9"/>
                  </a:lnTo>
                  <a:lnTo>
                    <a:pt x="0" y="24"/>
                  </a:lnTo>
                  <a:lnTo>
                    <a:pt x="41" y="58"/>
                  </a:lnTo>
                  <a:lnTo>
                    <a:pt x="58" y="5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13" name="Freeform 184">
              <a:extLst>
                <a:ext uri="{FF2B5EF4-FFF2-40B4-BE49-F238E27FC236}">
                  <a16:creationId xmlns:a16="http://schemas.microsoft.com/office/drawing/2014/main" id="{CF930826-D577-4C90-A6F3-110D8406F717}"/>
                </a:ext>
              </a:extLst>
            </p:cNvPr>
            <p:cNvSpPr/>
            <p:nvPr/>
          </p:nvSpPr>
          <p:spPr bwMode="gray">
            <a:xfrm>
              <a:off x="4217988" y="4243388"/>
              <a:ext cx="50800" cy="119062"/>
            </a:xfrm>
            <a:custGeom>
              <a:gdLst>
                <a:gd name="T0" fmla="*/ 17 w 26"/>
                <a:gd name="T1" fmla="*/ 0 h 65"/>
                <a:gd name="T2" fmla="*/ 0 w 26"/>
                <a:gd name="T3" fmla="*/ 0 h 65"/>
                <a:gd name="T4" fmla="*/ 9 w 26"/>
                <a:gd name="T5" fmla="*/ 31 h 65"/>
                <a:gd name="T6" fmla="*/ 17 w 26"/>
                <a:gd name="T7" fmla="*/ 55 h 65"/>
                <a:gd name="T8" fmla="*/ 17 w 26"/>
                <a:gd name="T9" fmla="*/ 64 h 65"/>
                <a:gd name="T10" fmla="*/ 25 w 26"/>
                <a:gd name="T11" fmla="*/ 64 h 65"/>
                <a:gd name="T12" fmla="*/ 25 w 26"/>
                <a:gd name="T13" fmla="*/ 31 h 65"/>
                <a:gd name="T14" fmla="*/ 25 w 26"/>
                <a:gd name="T15" fmla="*/ 15 h 65"/>
                <a:gd name="T16" fmla="*/ 17 w 26"/>
                <a:gd name="T17" fmla="*/ 8 h 65"/>
                <a:gd name="T18" fmla="*/ 17 w 26"/>
                <a:gd name="T19" fmla="*/ 0 h 6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5">
                  <a:moveTo>
                    <a:pt x="17" y="0"/>
                  </a:moveTo>
                  <a:lnTo>
                    <a:pt x="0" y="0"/>
                  </a:lnTo>
                  <a:lnTo>
                    <a:pt x="9" y="31"/>
                  </a:lnTo>
                  <a:lnTo>
                    <a:pt x="17" y="55"/>
                  </a:lnTo>
                  <a:lnTo>
                    <a:pt x="17" y="64"/>
                  </a:lnTo>
                  <a:lnTo>
                    <a:pt x="25" y="64"/>
                  </a:lnTo>
                  <a:lnTo>
                    <a:pt x="25" y="31"/>
                  </a:lnTo>
                  <a:lnTo>
                    <a:pt x="25" y="15"/>
                  </a:lnTo>
                  <a:lnTo>
                    <a:pt x="17" y="8"/>
                  </a:lnTo>
                  <a:lnTo>
                    <a:pt x="17"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14" name="Freeform 185">
              <a:extLst>
                <a:ext uri="{FF2B5EF4-FFF2-40B4-BE49-F238E27FC236}">
                  <a16:creationId xmlns:a16="http://schemas.microsoft.com/office/drawing/2014/main" id="{40DD050F-2AB9-40DC-8CB3-3B5FB6A04966}"/>
                </a:ext>
              </a:extLst>
            </p:cNvPr>
            <p:cNvSpPr/>
            <p:nvPr/>
          </p:nvSpPr>
          <p:spPr bwMode="gray">
            <a:xfrm>
              <a:off x="4449763" y="4457700"/>
              <a:ext cx="41275" cy="30163"/>
            </a:xfrm>
            <a:custGeom>
              <a:gdLst>
                <a:gd name="T0" fmla="*/ 22 w 23"/>
                <a:gd name="T1" fmla="*/ 0 h 17"/>
                <a:gd name="T2" fmla="*/ 22 w 23"/>
                <a:gd name="T3" fmla="*/ 16 h 17"/>
                <a:gd name="T4" fmla="*/ 6 w 23"/>
                <a:gd name="T5" fmla="*/ 16 h 17"/>
                <a:gd name="T6" fmla="*/ 0 w 23"/>
                <a:gd name="T7" fmla="*/ 16 h 17"/>
                <a:gd name="T8" fmla="*/ 6 w 23"/>
                <a:gd name="T9" fmla="*/ 0 h 17"/>
                <a:gd name="T10" fmla="*/ 22 w 23"/>
                <a:gd name="T11" fmla="*/ 0 h 17"/>
              </a:gdLst>
              <a:cxnLst>
                <a:cxn ang="0">
                  <a:pos x="T0" y="T1"/>
                </a:cxn>
                <a:cxn ang="0">
                  <a:pos x="T2" y="T3"/>
                </a:cxn>
                <a:cxn ang="0">
                  <a:pos x="T4" y="T5"/>
                </a:cxn>
                <a:cxn ang="0">
                  <a:pos x="T6" y="T7"/>
                </a:cxn>
                <a:cxn ang="0">
                  <a:pos x="T8" y="T9"/>
                </a:cxn>
                <a:cxn ang="0">
                  <a:pos x="T10" y="T11"/>
                </a:cxn>
              </a:cxnLst>
              <a:rect l="0" t="0" r="r" b="b"/>
              <a:pathLst>
                <a:path w="23" h="17">
                  <a:moveTo>
                    <a:pt x="22" y="0"/>
                  </a:moveTo>
                  <a:lnTo>
                    <a:pt x="22" y="16"/>
                  </a:lnTo>
                  <a:lnTo>
                    <a:pt x="6" y="16"/>
                  </a:lnTo>
                  <a:lnTo>
                    <a:pt x="0" y="16"/>
                  </a:lnTo>
                  <a:lnTo>
                    <a:pt x="6" y="0"/>
                  </a:lnTo>
                  <a:lnTo>
                    <a:pt x="22"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15" name="Freeform 186">
              <a:extLst>
                <a:ext uri="{FF2B5EF4-FFF2-40B4-BE49-F238E27FC236}">
                  <a16:creationId xmlns:a16="http://schemas.microsoft.com/office/drawing/2014/main" id="{9C94E52F-96AD-4114-91F0-4A45E307A46A}"/>
                </a:ext>
              </a:extLst>
            </p:cNvPr>
            <p:cNvSpPr/>
            <p:nvPr/>
          </p:nvSpPr>
          <p:spPr bwMode="gray">
            <a:xfrm>
              <a:off x="4489450" y="4424363"/>
              <a:ext cx="185738" cy="214312"/>
            </a:xfrm>
            <a:custGeom>
              <a:gdLst>
                <a:gd name="T0" fmla="*/ 65 w 99"/>
                <a:gd name="T1" fmla="*/ 9 h 115"/>
                <a:gd name="T2" fmla="*/ 65 w 99"/>
                <a:gd name="T3" fmla="*/ 24 h 115"/>
                <a:gd name="T4" fmla="*/ 25 w 99"/>
                <a:gd name="T5" fmla="*/ 18 h 115"/>
                <a:gd name="T6" fmla="*/ 25 w 99"/>
                <a:gd name="T7" fmla="*/ 33 h 115"/>
                <a:gd name="T8" fmla="*/ 33 w 99"/>
                <a:gd name="T9" fmla="*/ 24 h 115"/>
                <a:gd name="T10" fmla="*/ 41 w 99"/>
                <a:gd name="T11" fmla="*/ 33 h 115"/>
                <a:gd name="T12" fmla="*/ 41 w 99"/>
                <a:gd name="T13" fmla="*/ 41 h 115"/>
                <a:gd name="T14" fmla="*/ 41 w 99"/>
                <a:gd name="T15" fmla="*/ 74 h 115"/>
                <a:gd name="T16" fmla="*/ 18 w 99"/>
                <a:gd name="T17" fmla="*/ 74 h 115"/>
                <a:gd name="T18" fmla="*/ 9 w 99"/>
                <a:gd name="T19" fmla="*/ 81 h 115"/>
                <a:gd name="T20" fmla="*/ 9 w 99"/>
                <a:gd name="T21" fmla="*/ 90 h 115"/>
                <a:gd name="T22" fmla="*/ 0 w 99"/>
                <a:gd name="T23" fmla="*/ 90 h 115"/>
                <a:gd name="T24" fmla="*/ 0 w 99"/>
                <a:gd name="T25" fmla="*/ 98 h 115"/>
                <a:gd name="T26" fmla="*/ 18 w 99"/>
                <a:gd name="T27" fmla="*/ 114 h 115"/>
                <a:gd name="T28" fmla="*/ 18 w 99"/>
                <a:gd name="T29" fmla="*/ 106 h 115"/>
                <a:gd name="T30" fmla="*/ 25 w 99"/>
                <a:gd name="T31" fmla="*/ 106 h 115"/>
                <a:gd name="T32" fmla="*/ 41 w 99"/>
                <a:gd name="T33" fmla="*/ 106 h 115"/>
                <a:gd name="T34" fmla="*/ 58 w 99"/>
                <a:gd name="T35" fmla="*/ 98 h 115"/>
                <a:gd name="T36" fmla="*/ 65 w 99"/>
                <a:gd name="T37" fmla="*/ 74 h 115"/>
                <a:gd name="T38" fmla="*/ 81 w 99"/>
                <a:gd name="T39" fmla="*/ 58 h 115"/>
                <a:gd name="T40" fmla="*/ 98 w 99"/>
                <a:gd name="T41" fmla="*/ 0 h 115"/>
                <a:gd name="T42" fmla="*/ 75 w 99"/>
                <a:gd name="T43" fmla="*/ 9 h 115"/>
                <a:gd name="T44" fmla="*/ 65 w 99"/>
                <a:gd name="T45" fmla="*/ 9 h 11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15">
                  <a:moveTo>
                    <a:pt x="65" y="9"/>
                  </a:moveTo>
                  <a:lnTo>
                    <a:pt x="65" y="24"/>
                  </a:lnTo>
                  <a:lnTo>
                    <a:pt x="25" y="18"/>
                  </a:lnTo>
                  <a:lnTo>
                    <a:pt x="25" y="33"/>
                  </a:lnTo>
                  <a:lnTo>
                    <a:pt x="33" y="24"/>
                  </a:lnTo>
                  <a:lnTo>
                    <a:pt x="41" y="33"/>
                  </a:lnTo>
                  <a:lnTo>
                    <a:pt x="41" y="41"/>
                  </a:lnTo>
                  <a:lnTo>
                    <a:pt x="41" y="74"/>
                  </a:lnTo>
                  <a:lnTo>
                    <a:pt x="18" y="74"/>
                  </a:lnTo>
                  <a:lnTo>
                    <a:pt x="9" y="81"/>
                  </a:lnTo>
                  <a:lnTo>
                    <a:pt x="9" y="90"/>
                  </a:lnTo>
                  <a:lnTo>
                    <a:pt x="0" y="90"/>
                  </a:lnTo>
                  <a:lnTo>
                    <a:pt x="0" y="98"/>
                  </a:lnTo>
                  <a:lnTo>
                    <a:pt x="18" y="114"/>
                  </a:lnTo>
                  <a:lnTo>
                    <a:pt x="18" y="106"/>
                  </a:lnTo>
                  <a:lnTo>
                    <a:pt x="25" y="106"/>
                  </a:lnTo>
                  <a:lnTo>
                    <a:pt x="41" y="106"/>
                  </a:lnTo>
                  <a:lnTo>
                    <a:pt x="58" y="98"/>
                  </a:lnTo>
                  <a:lnTo>
                    <a:pt x="65" y="74"/>
                  </a:lnTo>
                  <a:lnTo>
                    <a:pt x="81" y="58"/>
                  </a:lnTo>
                  <a:lnTo>
                    <a:pt x="98" y="0"/>
                  </a:lnTo>
                  <a:lnTo>
                    <a:pt x="75" y="9"/>
                  </a:lnTo>
                  <a:lnTo>
                    <a:pt x="65"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16" name="Freeform 187">
              <a:extLst>
                <a:ext uri="{FF2B5EF4-FFF2-40B4-BE49-F238E27FC236}">
                  <a16:creationId xmlns:a16="http://schemas.microsoft.com/office/drawing/2014/main" id="{416A1DF2-67E1-4FC3-8B69-0D6C18BDA9C5}"/>
                </a:ext>
              </a:extLst>
            </p:cNvPr>
            <p:cNvSpPr/>
            <p:nvPr/>
          </p:nvSpPr>
          <p:spPr bwMode="gray">
            <a:xfrm>
              <a:off x="4911725" y="4530725"/>
              <a:ext cx="47625" cy="47625"/>
            </a:xfrm>
            <a:custGeom>
              <a:gdLst>
                <a:gd name="T0" fmla="*/ 25 w 26"/>
                <a:gd name="T1" fmla="*/ 23 h 24"/>
                <a:gd name="T2" fmla="*/ 9 w 26"/>
                <a:gd name="T3" fmla="*/ 23 h 24"/>
                <a:gd name="T4" fmla="*/ 0 w 26"/>
                <a:gd name="T5" fmla="*/ 23 h 24"/>
                <a:gd name="T6" fmla="*/ 9 w 26"/>
                <a:gd name="T7" fmla="*/ 7 h 24"/>
                <a:gd name="T8" fmla="*/ 25 w 26"/>
                <a:gd name="T9" fmla="*/ 0 h 24"/>
                <a:gd name="T10" fmla="*/ 25 w 26"/>
                <a:gd name="T11" fmla="*/ 16 h 24"/>
                <a:gd name="T12" fmla="*/ 25 w 26"/>
                <a:gd name="T13" fmla="*/ 23 h 24"/>
              </a:gdLst>
              <a:cxnLst>
                <a:cxn ang="0">
                  <a:pos x="T0" y="T1"/>
                </a:cxn>
                <a:cxn ang="0">
                  <a:pos x="T2" y="T3"/>
                </a:cxn>
                <a:cxn ang="0">
                  <a:pos x="T4" y="T5"/>
                </a:cxn>
                <a:cxn ang="0">
                  <a:pos x="T6" y="T7"/>
                </a:cxn>
                <a:cxn ang="0">
                  <a:pos x="T8" y="T9"/>
                </a:cxn>
                <a:cxn ang="0">
                  <a:pos x="T10" y="T11"/>
                </a:cxn>
                <a:cxn ang="0">
                  <a:pos x="T12" y="T13"/>
                </a:cxn>
              </a:cxnLst>
              <a:rect l="0" t="0" r="r" b="b"/>
              <a:pathLst>
                <a:path w="26" h="24">
                  <a:moveTo>
                    <a:pt x="25" y="23"/>
                  </a:moveTo>
                  <a:lnTo>
                    <a:pt x="9" y="23"/>
                  </a:lnTo>
                  <a:lnTo>
                    <a:pt x="0" y="23"/>
                  </a:lnTo>
                  <a:lnTo>
                    <a:pt x="9" y="7"/>
                  </a:lnTo>
                  <a:lnTo>
                    <a:pt x="25" y="0"/>
                  </a:lnTo>
                  <a:lnTo>
                    <a:pt x="25" y="16"/>
                  </a:lnTo>
                  <a:lnTo>
                    <a:pt x="25" y="2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17" name="Freeform 188">
              <a:extLst>
                <a:ext uri="{FF2B5EF4-FFF2-40B4-BE49-F238E27FC236}">
                  <a16:creationId xmlns:a16="http://schemas.microsoft.com/office/drawing/2014/main" id="{56ABFFCF-FE6A-44E2-A9A0-44C3008F28DE}"/>
                </a:ext>
              </a:extLst>
            </p:cNvPr>
            <p:cNvSpPr/>
            <p:nvPr/>
          </p:nvSpPr>
          <p:spPr bwMode="gray">
            <a:xfrm>
              <a:off x="4927600" y="4575175"/>
              <a:ext cx="31750" cy="46038"/>
            </a:xfrm>
            <a:custGeom>
              <a:gdLst>
                <a:gd name="T0" fmla="*/ 16 w 17"/>
                <a:gd name="T1" fmla="*/ 0 h 26"/>
                <a:gd name="T2" fmla="*/ 16 w 17"/>
                <a:gd name="T3" fmla="*/ 9 h 26"/>
                <a:gd name="T4" fmla="*/ 0 w 17"/>
                <a:gd name="T5" fmla="*/ 25 h 26"/>
                <a:gd name="T6" fmla="*/ 0 w 17"/>
                <a:gd name="T7" fmla="*/ 9 h 26"/>
                <a:gd name="T8" fmla="*/ 0 w 17"/>
                <a:gd name="T9" fmla="*/ 0 h 26"/>
                <a:gd name="T10" fmla="*/ 16 w 17"/>
                <a:gd name="T11" fmla="*/ 0 h 26"/>
              </a:gdLst>
              <a:cxnLst>
                <a:cxn ang="0">
                  <a:pos x="T0" y="T1"/>
                </a:cxn>
                <a:cxn ang="0">
                  <a:pos x="T2" y="T3"/>
                </a:cxn>
                <a:cxn ang="0">
                  <a:pos x="T4" y="T5"/>
                </a:cxn>
                <a:cxn ang="0">
                  <a:pos x="T6" y="T7"/>
                </a:cxn>
                <a:cxn ang="0">
                  <a:pos x="T8" y="T9"/>
                </a:cxn>
                <a:cxn ang="0">
                  <a:pos x="T10" y="T11"/>
                </a:cxn>
              </a:cxnLst>
              <a:rect l="0" t="0" r="r" b="b"/>
              <a:pathLst>
                <a:path w="17" h="26">
                  <a:moveTo>
                    <a:pt x="16" y="0"/>
                  </a:moveTo>
                  <a:lnTo>
                    <a:pt x="16" y="9"/>
                  </a:lnTo>
                  <a:lnTo>
                    <a:pt x="0" y="25"/>
                  </a:lnTo>
                  <a:lnTo>
                    <a:pt x="0" y="9"/>
                  </a:lnTo>
                  <a:lnTo>
                    <a:pt x="0" y="0"/>
                  </a:lnTo>
                  <a:lnTo>
                    <a:pt x="1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18" name="Freeform 189">
              <a:extLst>
                <a:ext uri="{FF2B5EF4-FFF2-40B4-BE49-F238E27FC236}">
                  <a16:creationId xmlns:a16="http://schemas.microsoft.com/office/drawing/2014/main" id="{85BF8FED-4F41-4396-8268-FAF51BB9DB85}"/>
                </a:ext>
              </a:extLst>
            </p:cNvPr>
            <p:cNvSpPr/>
            <p:nvPr/>
          </p:nvSpPr>
          <p:spPr bwMode="gray">
            <a:xfrm>
              <a:off x="4508500" y="4926013"/>
              <a:ext cx="317500" cy="303212"/>
            </a:xfrm>
            <a:custGeom>
              <a:gdLst>
                <a:gd name="T0" fmla="*/ 56 w 172"/>
                <a:gd name="T1" fmla="*/ 162 h 163"/>
                <a:gd name="T2" fmla="*/ 49 w 172"/>
                <a:gd name="T3" fmla="*/ 146 h 163"/>
                <a:gd name="T4" fmla="*/ 32 w 172"/>
                <a:gd name="T5" fmla="*/ 99 h 163"/>
                <a:gd name="T6" fmla="*/ 32 w 172"/>
                <a:gd name="T7" fmla="*/ 75 h 163"/>
                <a:gd name="T8" fmla="*/ 0 w 172"/>
                <a:gd name="T9" fmla="*/ 9 h 163"/>
                <a:gd name="T10" fmla="*/ 0 w 172"/>
                <a:gd name="T11" fmla="*/ 0 h 163"/>
                <a:gd name="T12" fmla="*/ 16 w 172"/>
                <a:gd name="T13" fmla="*/ 0 h 163"/>
                <a:gd name="T14" fmla="*/ 32 w 172"/>
                <a:gd name="T15" fmla="*/ 0 h 163"/>
                <a:gd name="T16" fmla="*/ 81 w 172"/>
                <a:gd name="T17" fmla="*/ 9 h 163"/>
                <a:gd name="T18" fmla="*/ 97 w 172"/>
                <a:gd name="T19" fmla="*/ 9 h 163"/>
                <a:gd name="T20" fmla="*/ 130 w 172"/>
                <a:gd name="T21" fmla="*/ 16 h 163"/>
                <a:gd name="T22" fmla="*/ 146 w 172"/>
                <a:gd name="T23" fmla="*/ 9 h 163"/>
                <a:gd name="T24" fmla="*/ 153 w 172"/>
                <a:gd name="T25" fmla="*/ 0 h 163"/>
                <a:gd name="T26" fmla="*/ 171 w 172"/>
                <a:gd name="T27" fmla="*/ 9 h 163"/>
                <a:gd name="T28" fmla="*/ 153 w 172"/>
                <a:gd name="T29" fmla="*/ 25 h 163"/>
                <a:gd name="T30" fmla="*/ 146 w 172"/>
                <a:gd name="T31" fmla="*/ 16 h 163"/>
                <a:gd name="T32" fmla="*/ 121 w 172"/>
                <a:gd name="T33" fmla="*/ 16 h 163"/>
                <a:gd name="T34" fmla="*/ 112 w 172"/>
                <a:gd name="T35" fmla="*/ 65 h 163"/>
                <a:gd name="T36" fmla="*/ 106 w 172"/>
                <a:gd name="T37" fmla="*/ 75 h 163"/>
                <a:gd name="T38" fmla="*/ 106 w 172"/>
                <a:gd name="T39" fmla="*/ 106 h 163"/>
                <a:gd name="T40" fmla="*/ 106 w 172"/>
                <a:gd name="T41" fmla="*/ 155 h 163"/>
                <a:gd name="T42" fmla="*/ 89 w 172"/>
                <a:gd name="T43" fmla="*/ 162 h 163"/>
                <a:gd name="T44" fmla="*/ 72 w 172"/>
                <a:gd name="T45" fmla="*/ 162 h 163"/>
                <a:gd name="T46" fmla="*/ 66 w 172"/>
                <a:gd name="T47" fmla="*/ 155 h 163"/>
                <a:gd name="T48" fmla="*/ 56 w 172"/>
                <a:gd name="T49" fmla="*/ 162 h 1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163">
                  <a:moveTo>
                    <a:pt x="56" y="162"/>
                  </a:moveTo>
                  <a:lnTo>
                    <a:pt x="49" y="146"/>
                  </a:lnTo>
                  <a:lnTo>
                    <a:pt x="32" y="99"/>
                  </a:lnTo>
                  <a:lnTo>
                    <a:pt x="32" y="75"/>
                  </a:lnTo>
                  <a:lnTo>
                    <a:pt x="0" y="9"/>
                  </a:lnTo>
                  <a:lnTo>
                    <a:pt x="0" y="0"/>
                  </a:lnTo>
                  <a:lnTo>
                    <a:pt x="16" y="0"/>
                  </a:lnTo>
                  <a:lnTo>
                    <a:pt x="32" y="0"/>
                  </a:lnTo>
                  <a:lnTo>
                    <a:pt x="81" y="9"/>
                  </a:lnTo>
                  <a:lnTo>
                    <a:pt x="97" y="9"/>
                  </a:lnTo>
                  <a:lnTo>
                    <a:pt x="130" y="16"/>
                  </a:lnTo>
                  <a:lnTo>
                    <a:pt x="146" y="9"/>
                  </a:lnTo>
                  <a:lnTo>
                    <a:pt x="153" y="0"/>
                  </a:lnTo>
                  <a:lnTo>
                    <a:pt x="171" y="9"/>
                  </a:lnTo>
                  <a:lnTo>
                    <a:pt x="153" y="25"/>
                  </a:lnTo>
                  <a:lnTo>
                    <a:pt x="146" y="16"/>
                  </a:lnTo>
                  <a:lnTo>
                    <a:pt x="121" y="16"/>
                  </a:lnTo>
                  <a:lnTo>
                    <a:pt x="112" y="65"/>
                  </a:lnTo>
                  <a:lnTo>
                    <a:pt x="106" y="75"/>
                  </a:lnTo>
                  <a:lnTo>
                    <a:pt x="106" y="106"/>
                  </a:lnTo>
                  <a:lnTo>
                    <a:pt x="106" y="155"/>
                  </a:lnTo>
                  <a:lnTo>
                    <a:pt x="89" y="162"/>
                  </a:lnTo>
                  <a:lnTo>
                    <a:pt x="72" y="162"/>
                  </a:lnTo>
                  <a:lnTo>
                    <a:pt x="66" y="155"/>
                  </a:lnTo>
                  <a:lnTo>
                    <a:pt x="56" y="16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19" name="Freeform 190">
              <a:extLst>
                <a:ext uri="{FF2B5EF4-FFF2-40B4-BE49-F238E27FC236}">
                  <a16:creationId xmlns:a16="http://schemas.microsoft.com/office/drawing/2014/main" id="{EAB2FC75-194B-4D18-9B87-03385F8027D6}"/>
                </a:ext>
              </a:extLst>
            </p:cNvPr>
            <p:cNvSpPr/>
            <p:nvPr/>
          </p:nvSpPr>
          <p:spPr bwMode="gray">
            <a:xfrm>
              <a:off x="4508500" y="4649788"/>
              <a:ext cx="298450" cy="303212"/>
            </a:xfrm>
            <a:custGeom>
              <a:gdLst>
                <a:gd name="T0" fmla="*/ 0 w 162"/>
                <a:gd name="T1" fmla="*/ 146 h 163"/>
                <a:gd name="T2" fmla="*/ 16 w 162"/>
                <a:gd name="T3" fmla="*/ 146 h 163"/>
                <a:gd name="T4" fmla="*/ 32 w 162"/>
                <a:gd name="T5" fmla="*/ 146 h 163"/>
                <a:gd name="T6" fmla="*/ 81 w 162"/>
                <a:gd name="T7" fmla="*/ 155 h 163"/>
                <a:gd name="T8" fmla="*/ 97 w 162"/>
                <a:gd name="T9" fmla="*/ 155 h 163"/>
                <a:gd name="T10" fmla="*/ 130 w 162"/>
                <a:gd name="T11" fmla="*/ 162 h 163"/>
                <a:gd name="T12" fmla="*/ 146 w 162"/>
                <a:gd name="T13" fmla="*/ 155 h 163"/>
                <a:gd name="T14" fmla="*/ 130 w 162"/>
                <a:gd name="T15" fmla="*/ 139 h 163"/>
                <a:gd name="T16" fmla="*/ 130 w 162"/>
                <a:gd name="T17" fmla="*/ 99 h 163"/>
                <a:gd name="T18" fmla="*/ 161 w 162"/>
                <a:gd name="T19" fmla="*/ 90 h 163"/>
                <a:gd name="T20" fmla="*/ 153 w 162"/>
                <a:gd name="T21" fmla="*/ 65 h 163"/>
                <a:gd name="T22" fmla="*/ 130 w 162"/>
                <a:gd name="T23" fmla="*/ 74 h 163"/>
                <a:gd name="T24" fmla="*/ 130 w 162"/>
                <a:gd name="T25" fmla="*/ 65 h 163"/>
                <a:gd name="T26" fmla="*/ 137 w 162"/>
                <a:gd name="T27" fmla="*/ 59 h 163"/>
                <a:gd name="T28" fmla="*/ 130 w 162"/>
                <a:gd name="T29" fmla="*/ 50 h 163"/>
                <a:gd name="T30" fmla="*/ 130 w 162"/>
                <a:gd name="T31" fmla="*/ 25 h 163"/>
                <a:gd name="T32" fmla="*/ 112 w 162"/>
                <a:gd name="T33" fmla="*/ 17 h 163"/>
                <a:gd name="T34" fmla="*/ 97 w 162"/>
                <a:gd name="T35" fmla="*/ 17 h 163"/>
                <a:gd name="T36" fmla="*/ 97 w 162"/>
                <a:gd name="T37" fmla="*/ 25 h 163"/>
                <a:gd name="T38" fmla="*/ 81 w 162"/>
                <a:gd name="T39" fmla="*/ 34 h 163"/>
                <a:gd name="T40" fmla="*/ 66 w 162"/>
                <a:gd name="T41" fmla="*/ 17 h 163"/>
                <a:gd name="T42" fmla="*/ 66 w 162"/>
                <a:gd name="T43" fmla="*/ 0 h 163"/>
                <a:gd name="T44" fmla="*/ 56 w 162"/>
                <a:gd name="T45" fmla="*/ 0 h 163"/>
                <a:gd name="T46" fmla="*/ 24 w 162"/>
                <a:gd name="T47" fmla="*/ 0 h 163"/>
                <a:gd name="T48" fmla="*/ 9 w 162"/>
                <a:gd name="T49" fmla="*/ 9 h 163"/>
                <a:gd name="T50" fmla="*/ 16 w 162"/>
                <a:gd name="T51" fmla="*/ 34 h 163"/>
                <a:gd name="T52" fmla="*/ 16 w 162"/>
                <a:gd name="T53" fmla="*/ 40 h 163"/>
                <a:gd name="T54" fmla="*/ 24 w 162"/>
                <a:gd name="T55" fmla="*/ 74 h 163"/>
                <a:gd name="T56" fmla="*/ 24 w 162"/>
                <a:gd name="T57" fmla="*/ 90 h 163"/>
                <a:gd name="T58" fmla="*/ 9 w 162"/>
                <a:gd name="T59" fmla="*/ 99 h 163"/>
                <a:gd name="T60" fmla="*/ 0 w 162"/>
                <a:gd name="T61" fmla="*/ 131 h 163"/>
                <a:gd name="T62" fmla="*/ 0 w 162"/>
                <a:gd name="T63" fmla="*/ 146 h 1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2" h="163">
                  <a:moveTo>
                    <a:pt x="0" y="146"/>
                  </a:moveTo>
                  <a:lnTo>
                    <a:pt x="16" y="146"/>
                  </a:lnTo>
                  <a:lnTo>
                    <a:pt x="32" y="146"/>
                  </a:lnTo>
                  <a:lnTo>
                    <a:pt x="81" y="155"/>
                  </a:lnTo>
                  <a:lnTo>
                    <a:pt x="97" y="155"/>
                  </a:lnTo>
                  <a:lnTo>
                    <a:pt x="130" y="162"/>
                  </a:lnTo>
                  <a:lnTo>
                    <a:pt x="146" y="155"/>
                  </a:lnTo>
                  <a:lnTo>
                    <a:pt x="130" y="139"/>
                  </a:lnTo>
                  <a:lnTo>
                    <a:pt x="130" y="99"/>
                  </a:lnTo>
                  <a:lnTo>
                    <a:pt x="161" y="90"/>
                  </a:lnTo>
                  <a:lnTo>
                    <a:pt x="153" y="65"/>
                  </a:lnTo>
                  <a:lnTo>
                    <a:pt x="130" y="74"/>
                  </a:lnTo>
                  <a:lnTo>
                    <a:pt x="130" y="65"/>
                  </a:lnTo>
                  <a:lnTo>
                    <a:pt x="137" y="59"/>
                  </a:lnTo>
                  <a:lnTo>
                    <a:pt x="130" y="50"/>
                  </a:lnTo>
                  <a:lnTo>
                    <a:pt x="130" y="25"/>
                  </a:lnTo>
                  <a:lnTo>
                    <a:pt x="112" y="17"/>
                  </a:lnTo>
                  <a:lnTo>
                    <a:pt x="97" y="17"/>
                  </a:lnTo>
                  <a:lnTo>
                    <a:pt x="97" y="25"/>
                  </a:lnTo>
                  <a:lnTo>
                    <a:pt x="81" y="34"/>
                  </a:lnTo>
                  <a:lnTo>
                    <a:pt x="66" y="17"/>
                  </a:lnTo>
                  <a:lnTo>
                    <a:pt x="66" y="0"/>
                  </a:lnTo>
                  <a:lnTo>
                    <a:pt x="56" y="0"/>
                  </a:lnTo>
                  <a:lnTo>
                    <a:pt x="24" y="0"/>
                  </a:lnTo>
                  <a:lnTo>
                    <a:pt x="9" y="9"/>
                  </a:lnTo>
                  <a:lnTo>
                    <a:pt x="16" y="34"/>
                  </a:lnTo>
                  <a:lnTo>
                    <a:pt x="16" y="40"/>
                  </a:lnTo>
                  <a:lnTo>
                    <a:pt x="24" y="74"/>
                  </a:lnTo>
                  <a:lnTo>
                    <a:pt x="24" y="90"/>
                  </a:lnTo>
                  <a:lnTo>
                    <a:pt x="9" y="99"/>
                  </a:lnTo>
                  <a:lnTo>
                    <a:pt x="0" y="131"/>
                  </a:lnTo>
                  <a:lnTo>
                    <a:pt x="0" y="14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20" name="Freeform 191">
              <a:extLst>
                <a:ext uri="{FF2B5EF4-FFF2-40B4-BE49-F238E27FC236}">
                  <a16:creationId xmlns:a16="http://schemas.microsoft.com/office/drawing/2014/main" id="{38E087D4-F4E3-4909-A151-0E315712AB90}"/>
                </a:ext>
              </a:extLst>
            </p:cNvPr>
            <p:cNvSpPr/>
            <p:nvPr/>
          </p:nvSpPr>
          <p:spPr bwMode="gray">
            <a:xfrm>
              <a:off x="4524375" y="4621213"/>
              <a:ext cx="31750" cy="34925"/>
            </a:xfrm>
            <a:custGeom>
              <a:gdLst>
                <a:gd name="T0" fmla="*/ 16 w 17"/>
                <a:gd name="T1" fmla="*/ 0 h 17"/>
                <a:gd name="T2" fmla="*/ 0 w 17"/>
                <a:gd name="T3" fmla="*/ 16 h 17"/>
                <a:gd name="T4" fmla="*/ 0 w 17"/>
                <a:gd name="T5" fmla="*/ 8 h 17"/>
                <a:gd name="T6" fmla="*/ 0 w 17"/>
                <a:gd name="T7" fmla="*/ 0 h 17"/>
                <a:gd name="T8" fmla="*/ 16 w 17"/>
                <a:gd name="T9" fmla="*/ 0 h 17"/>
              </a:gdLst>
              <a:cxnLst>
                <a:cxn ang="0">
                  <a:pos x="T0" y="T1"/>
                </a:cxn>
                <a:cxn ang="0">
                  <a:pos x="T2" y="T3"/>
                </a:cxn>
                <a:cxn ang="0">
                  <a:pos x="T4" y="T5"/>
                </a:cxn>
                <a:cxn ang="0">
                  <a:pos x="T6" y="T7"/>
                </a:cxn>
                <a:cxn ang="0">
                  <a:pos x="T8" y="T9"/>
                </a:cxn>
              </a:cxnLst>
              <a:rect l="0" t="0" r="r" b="b"/>
              <a:pathLst>
                <a:path w="17" h="17">
                  <a:moveTo>
                    <a:pt x="16" y="0"/>
                  </a:moveTo>
                  <a:lnTo>
                    <a:pt x="0" y="16"/>
                  </a:lnTo>
                  <a:lnTo>
                    <a:pt x="0" y="8"/>
                  </a:lnTo>
                  <a:lnTo>
                    <a:pt x="0" y="0"/>
                  </a:lnTo>
                  <a:lnTo>
                    <a:pt x="1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21" name="Freeform 192">
              <a:extLst>
                <a:ext uri="{FF2B5EF4-FFF2-40B4-BE49-F238E27FC236}">
                  <a16:creationId xmlns:a16="http://schemas.microsoft.com/office/drawing/2014/main" id="{8A6E826B-5EB5-4B59-B8BF-E3ED4CB39B32}"/>
                </a:ext>
              </a:extLst>
            </p:cNvPr>
            <p:cNvSpPr/>
            <p:nvPr/>
          </p:nvSpPr>
          <p:spPr bwMode="gray">
            <a:xfrm>
              <a:off x="4524375" y="4621213"/>
              <a:ext cx="31750" cy="34925"/>
            </a:xfrm>
            <a:custGeom>
              <a:gdLst>
                <a:gd name="T0" fmla="*/ 16 w 17"/>
                <a:gd name="T1" fmla="*/ 0 h 17"/>
                <a:gd name="T2" fmla="*/ 0 w 17"/>
                <a:gd name="T3" fmla="*/ 16 h 17"/>
                <a:gd name="T4" fmla="*/ 0 w 17"/>
                <a:gd name="T5" fmla="*/ 8 h 17"/>
                <a:gd name="T6" fmla="*/ 0 w 17"/>
                <a:gd name="T7" fmla="*/ 0 h 17"/>
                <a:gd name="T8" fmla="*/ 16 w 17"/>
                <a:gd name="T9" fmla="*/ 0 h 17"/>
              </a:gdLst>
              <a:cxnLst>
                <a:cxn ang="0">
                  <a:pos x="T0" y="T1"/>
                </a:cxn>
                <a:cxn ang="0">
                  <a:pos x="T2" y="T3"/>
                </a:cxn>
                <a:cxn ang="0">
                  <a:pos x="T4" y="T5"/>
                </a:cxn>
                <a:cxn ang="0">
                  <a:pos x="T6" y="T7"/>
                </a:cxn>
                <a:cxn ang="0">
                  <a:pos x="T8" y="T9"/>
                </a:cxn>
              </a:cxnLst>
              <a:rect l="0" t="0" r="r" b="b"/>
              <a:pathLst>
                <a:path w="17" h="17">
                  <a:moveTo>
                    <a:pt x="16" y="0"/>
                  </a:moveTo>
                  <a:lnTo>
                    <a:pt x="0" y="16"/>
                  </a:lnTo>
                  <a:lnTo>
                    <a:pt x="0" y="8"/>
                  </a:lnTo>
                  <a:lnTo>
                    <a:pt x="0" y="0"/>
                  </a:lnTo>
                  <a:lnTo>
                    <a:pt x="1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22" name="Freeform 193">
              <a:extLst>
                <a:ext uri="{FF2B5EF4-FFF2-40B4-BE49-F238E27FC236}">
                  <a16:creationId xmlns:a16="http://schemas.microsoft.com/office/drawing/2014/main" id="{3A93627A-D7C5-4675-99C7-8BD2CCF16E1A}"/>
                </a:ext>
              </a:extLst>
            </p:cNvPr>
            <p:cNvSpPr/>
            <p:nvPr/>
          </p:nvSpPr>
          <p:spPr bwMode="gray">
            <a:xfrm>
              <a:off x="4611688" y="5043488"/>
              <a:ext cx="392112" cy="352425"/>
            </a:xfrm>
            <a:custGeom>
              <a:gdLst>
                <a:gd name="T0" fmla="*/ 196 w 213"/>
                <a:gd name="T1" fmla="*/ 10 h 188"/>
                <a:gd name="T2" fmla="*/ 202 w 213"/>
                <a:gd name="T3" fmla="*/ 57 h 188"/>
                <a:gd name="T4" fmla="*/ 196 w 213"/>
                <a:gd name="T5" fmla="*/ 57 h 188"/>
                <a:gd name="T6" fmla="*/ 187 w 213"/>
                <a:gd name="T7" fmla="*/ 65 h 188"/>
                <a:gd name="T8" fmla="*/ 196 w 213"/>
                <a:gd name="T9" fmla="*/ 74 h 188"/>
                <a:gd name="T10" fmla="*/ 202 w 213"/>
                <a:gd name="T11" fmla="*/ 65 h 188"/>
                <a:gd name="T12" fmla="*/ 212 w 213"/>
                <a:gd name="T13" fmla="*/ 65 h 188"/>
                <a:gd name="T14" fmla="*/ 212 w 213"/>
                <a:gd name="T15" fmla="*/ 74 h 188"/>
                <a:gd name="T16" fmla="*/ 212 w 213"/>
                <a:gd name="T17" fmla="*/ 97 h 188"/>
                <a:gd name="T18" fmla="*/ 196 w 213"/>
                <a:gd name="T19" fmla="*/ 105 h 188"/>
                <a:gd name="T20" fmla="*/ 180 w 213"/>
                <a:gd name="T21" fmla="*/ 130 h 188"/>
                <a:gd name="T22" fmla="*/ 155 w 213"/>
                <a:gd name="T23" fmla="*/ 153 h 188"/>
                <a:gd name="T24" fmla="*/ 139 w 213"/>
                <a:gd name="T25" fmla="*/ 171 h 188"/>
                <a:gd name="T26" fmla="*/ 115 w 213"/>
                <a:gd name="T27" fmla="*/ 178 h 188"/>
                <a:gd name="T28" fmla="*/ 97 w 213"/>
                <a:gd name="T29" fmla="*/ 178 h 188"/>
                <a:gd name="T30" fmla="*/ 74 w 213"/>
                <a:gd name="T31" fmla="*/ 178 h 188"/>
                <a:gd name="T32" fmla="*/ 50 w 213"/>
                <a:gd name="T33" fmla="*/ 187 h 188"/>
                <a:gd name="T34" fmla="*/ 41 w 213"/>
                <a:gd name="T35" fmla="*/ 187 h 188"/>
                <a:gd name="T36" fmla="*/ 33 w 213"/>
                <a:gd name="T37" fmla="*/ 178 h 188"/>
                <a:gd name="T38" fmla="*/ 25 w 213"/>
                <a:gd name="T39" fmla="*/ 153 h 188"/>
                <a:gd name="T40" fmla="*/ 25 w 213"/>
                <a:gd name="T41" fmla="*/ 147 h 188"/>
                <a:gd name="T42" fmla="*/ 10 w 213"/>
                <a:gd name="T43" fmla="*/ 97 h 188"/>
                <a:gd name="T44" fmla="*/ 0 w 213"/>
                <a:gd name="T45" fmla="*/ 97 h 188"/>
                <a:gd name="T46" fmla="*/ 10 w 213"/>
                <a:gd name="T47" fmla="*/ 90 h 188"/>
                <a:gd name="T48" fmla="*/ 16 w 213"/>
                <a:gd name="T49" fmla="*/ 97 h 188"/>
                <a:gd name="T50" fmla="*/ 33 w 213"/>
                <a:gd name="T51" fmla="*/ 97 h 188"/>
                <a:gd name="T52" fmla="*/ 50 w 213"/>
                <a:gd name="T53" fmla="*/ 90 h 188"/>
                <a:gd name="T54" fmla="*/ 50 w 213"/>
                <a:gd name="T55" fmla="*/ 41 h 188"/>
                <a:gd name="T56" fmla="*/ 56 w 213"/>
                <a:gd name="T57" fmla="*/ 50 h 188"/>
                <a:gd name="T58" fmla="*/ 56 w 213"/>
                <a:gd name="T59" fmla="*/ 65 h 188"/>
                <a:gd name="T60" fmla="*/ 74 w 213"/>
                <a:gd name="T61" fmla="*/ 65 h 188"/>
                <a:gd name="T62" fmla="*/ 97 w 213"/>
                <a:gd name="T63" fmla="*/ 50 h 188"/>
                <a:gd name="T64" fmla="*/ 105 w 213"/>
                <a:gd name="T65" fmla="*/ 57 h 188"/>
                <a:gd name="T66" fmla="*/ 115 w 213"/>
                <a:gd name="T67" fmla="*/ 50 h 188"/>
                <a:gd name="T68" fmla="*/ 147 w 213"/>
                <a:gd name="T69" fmla="*/ 16 h 188"/>
                <a:gd name="T70" fmla="*/ 171 w 213"/>
                <a:gd name="T71" fmla="*/ 0 h 188"/>
                <a:gd name="T72" fmla="*/ 187 w 213"/>
                <a:gd name="T73" fmla="*/ 10 h 188"/>
                <a:gd name="T74" fmla="*/ 196 w 213"/>
                <a:gd name="T75" fmla="*/ 10 h 18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188">
                  <a:moveTo>
                    <a:pt x="196" y="10"/>
                  </a:moveTo>
                  <a:lnTo>
                    <a:pt x="202" y="57"/>
                  </a:lnTo>
                  <a:lnTo>
                    <a:pt x="196" y="57"/>
                  </a:lnTo>
                  <a:lnTo>
                    <a:pt x="187" y="65"/>
                  </a:lnTo>
                  <a:lnTo>
                    <a:pt x="196" y="74"/>
                  </a:lnTo>
                  <a:lnTo>
                    <a:pt x="202" y="65"/>
                  </a:lnTo>
                  <a:lnTo>
                    <a:pt x="212" y="65"/>
                  </a:lnTo>
                  <a:lnTo>
                    <a:pt x="212" y="74"/>
                  </a:lnTo>
                  <a:lnTo>
                    <a:pt x="212" y="97"/>
                  </a:lnTo>
                  <a:lnTo>
                    <a:pt x="196" y="105"/>
                  </a:lnTo>
                  <a:lnTo>
                    <a:pt x="180" y="130"/>
                  </a:lnTo>
                  <a:lnTo>
                    <a:pt x="155" y="153"/>
                  </a:lnTo>
                  <a:lnTo>
                    <a:pt x="139" y="171"/>
                  </a:lnTo>
                  <a:lnTo>
                    <a:pt x="115" y="178"/>
                  </a:lnTo>
                  <a:lnTo>
                    <a:pt x="97" y="178"/>
                  </a:lnTo>
                  <a:lnTo>
                    <a:pt x="74" y="178"/>
                  </a:lnTo>
                  <a:lnTo>
                    <a:pt x="50" y="187"/>
                  </a:lnTo>
                  <a:lnTo>
                    <a:pt x="41" y="187"/>
                  </a:lnTo>
                  <a:lnTo>
                    <a:pt x="33" y="178"/>
                  </a:lnTo>
                  <a:lnTo>
                    <a:pt x="25" y="153"/>
                  </a:lnTo>
                  <a:lnTo>
                    <a:pt x="25" y="147"/>
                  </a:lnTo>
                  <a:lnTo>
                    <a:pt x="10" y="97"/>
                  </a:lnTo>
                  <a:lnTo>
                    <a:pt x="0" y="97"/>
                  </a:lnTo>
                  <a:lnTo>
                    <a:pt x="10" y="90"/>
                  </a:lnTo>
                  <a:lnTo>
                    <a:pt x="16" y="97"/>
                  </a:lnTo>
                  <a:lnTo>
                    <a:pt x="33" y="97"/>
                  </a:lnTo>
                  <a:lnTo>
                    <a:pt x="50" y="90"/>
                  </a:lnTo>
                  <a:lnTo>
                    <a:pt x="50" y="41"/>
                  </a:lnTo>
                  <a:lnTo>
                    <a:pt x="56" y="50"/>
                  </a:lnTo>
                  <a:lnTo>
                    <a:pt x="56" y="65"/>
                  </a:lnTo>
                  <a:lnTo>
                    <a:pt x="74" y="65"/>
                  </a:lnTo>
                  <a:lnTo>
                    <a:pt x="97" y="50"/>
                  </a:lnTo>
                  <a:lnTo>
                    <a:pt x="105" y="57"/>
                  </a:lnTo>
                  <a:lnTo>
                    <a:pt x="115" y="50"/>
                  </a:lnTo>
                  <a:lnTo>
                    <a:pt x="147" y="16"/>
                  </a:lnTo>
                  <a:lnTo>
                    <a:pt x="171" y="0"/>
                  </a:lnTo>
                  <a:lnTo>
                    <a:pt x="187" y="10"/>
                  </a:lnTo>
                  <a:lnTo>
                    <a:pt x="196" y="1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23" name="Freeform 194">
              <a:extLst>
                <a:ext uri="{FF2B5EF4-FFF2-40B4-BE49-F238E27FC236}">
                  <a16:creationId xmlns:a16="http://schemas.microsoft.com/office/drawing/2014/main" id="{0B38D09B-22CA-4AD7-86AB-D29D53A358C8}"/>
                </a:ext>
              </a:extLst>
            </p:cNvPr>
            <p:cNvSpPr/>
            <p:nvPr/>
          </p:nvSpPr>
          <p:spPr bwMode="gray">
            <a:xfrm>
              <a:off x="4702175" y="4941888"/>
              <a:ext cx="227013" cy="227012"/>
            </a:xfrm>
            <a:custGeom>
              <a:gdLst>
                <a:gd name="T0" fmla="*/ 0 w 122"/>
                <a:gd name="T1" fmla="*/ 97 h 122"/>
                <a:gd name="T2" fmla="*/ 6 w 122"/>
                <a:gd name="T3" fmla="*/ 106 h 122"/>
                <a:gd name="T4" fmla="*/ 6 w 122"/>
                <a:gd name="T5" fmla="*/ 121 h 122"/>
                <a:gd name="T6" fmla="*/ 24 w 122"/>
                <a:gd name="T7" fmla="*/ 121 h 122"/>
                <a:gd name="T8" fmla="*/ 47 w 122"/>
                <a:gd name="T9" fmla="*/ 106 h 122"/>
                <a:gd name="T10" fmla="*/ 55 w 122"/>
                <a:gd name="T11" fmla="*/ 113 h 122"/>
                <a:gd name="T12" fmla="*/ 65 w 122"/>
                <a:gd name="T13" fmla="*/ 106 h 122"/>
                <a:gd name="T14" fmla="*/ 97 w 122"/>
                <a:gd name="T15" fmla="*/ 72 h 122"/>
                <a:gd name="T16" fmla="*/ 121 w 122"/>
                <a:gd name="T17" fmla="*/ 56 h 122"/>
                <a:gd name="T18" fmla="*/ 105 w 122"/>
                <a:gd name="T19" fmla="*/ 56 h 122"/>
                <a:gd name="T20" fmla="*/ 97 w 122"/>
                <a:gd name="T21" fmla="*/ 41 h 122"/>
                <a:gd name="T22" fmla="*/ 80 w 122"/>
                <a:gd name="T23" fmla="*/ 24 h 122"/>
                <a:gd name="T24" fmla="*/ 65 w 122"/>
                <a:gd name="T25" fmla="*/ 0 h 122"/>
                <a:gd name="T26" fmla="*/ 47 w 122"/>
                <a:gd name="T27" fmla="*/ 16 h 122"/>
                <a:gd name="T28" fmla="*/ 40 w 122"/>
                <a:gd name="T29" fmla="*/ 7 h 122"/>
                <a:gd name="T30" fmla="*/ 15 w 122"/>
                <a:gd name="T31" fmla="*/ 7 h 122"/>
                <a:gd name="T32" fmla="*/ 6 w 122"/>
                <a:gd name="T33" fmla="*/ 56 h 122"/>
                <a:gd name="T34" fmla="*/ 0 w 122"/>
                <a:gd name="T35" fmla="*/ 66 h 122"/>
                <a:gd name="T36" fmla="*/ 0 w 122"/>
                <a:gd name="T37" fmla="*/ 97 h 12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122">
                  <a:moveTo>
                    <a:pt x="0" y="97"/>
                  </a:moveTo>
                  <a:lnTo>
                    <a:pt x="6" y="106"/>
                  </a:lnTo>
                  <a:lnTo>
                    <a:pt x="6" y="121"/>
                  </a:lnTo>
                  <a:lnTo>
                    <a:pt x="24" y="121"/>
                  </a:lnTo>
                  <a:lnTo>
                    <a:pt x="47" y="106"/>
                  </a:lnTo>
                  <a:lnTo>
                    <a:pt x="55" y="113"/>
                  </a:lnTo>
                  <a:lnTo>
                    <a:pt x="65" y="106"/>
                  </a:lnTo>
                  <a:lnTo>
                    <a:pt x="97" y="72"/>
                  </a:lnTo>
                  <a:lnTo>
                    <a:pt x="121" y="56"/>
                  </a:lnTo>
                  <a:lnTo>
                    <a:pt x="105" y="56"/>
                  </a:lnTo>
                  <a:lnTo>
                    <a:pt x="97" y="41"/>
                  </a:lnTo>
                  <a:lnTo>
                    <a:pt x="80" y="24"/>
                  </a:lnTo>
                  <a:lnTo>
                    <a:pt x="65" y="0"/>
                  </a:lnTo>
                  <a:lnTo>
                    <a:pt x="47" y="16"/>
                  </a:lnTo>
                  <a:lnTo>
                    <a:pt x="40" y="7"/>
                  </a:lnTo>
                  <a:lnTo>
                    <a:pt x="15" y="7"/>
                  </a:lnTo>
                  <a:lnTo>
                    <a:pt x="6" y="56"/>
                  </a:lnTo>
                  <a:lnTo>
                    <a:pt x="0" y="66"/>
                  </a:lnTo>
                  <a:lnTo>
                    <a:pt x="0" y="9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24" name="Freeform 195">
              <a:extLst>
                <a:ext uri="{FF2B5EF4-FFF2-40B4-BE49-F238E27FC236}">
                  <a16:creationId xmlns:a16="http://schemas.microsoft.com/office/drawing/2014/main" id="{71F132CB-0008-4F4F-BB82-4352AC45690C}"/>
                </a:ext>
              </a:extLst>
            </p:cNvPr>
            <p:cNvSpPr/>
            <p:nvPr/>
          </p:nvSpPr>
          <p:spPr bwMode="gray">
            <a:xfrm>
              <a:off x="4822825" y="4897438"/>
              <a:ext cx="196850" cy="169862"/>
            </a:xfrm>
            <a:custGeom>
              <a:gdLst>
                <a:gd name="T0" fmla="*/ 65 w 106"/>
                <a:gd name="T1" fmla="*/ 0 h 91"/>
                <a:gd name="T2" fmla="*/ 47 w 106"/>
                <a:gd name="T3" fmla="*/ 0 h 91"/>
                <a:gd name="T4" fmla="*/ 47 w 106"/>
                <a:gd name="T5" fmla="*/ 8 h 91"/>
                <a:gd name="T6" fmla="*/ 24 w 106"/>
                <a:gd name="T7" fmla="*/ 24 h 91"/>
                <a:gd name="T8" fmla="*/ 0 w 106"/>
                <a:gd name="T9" fmla="*/ 24 h 91"/>
                <a:gd name="T10" fmla="*/ 15 w 106"/>
                <a:gd name="T11" fmla="*/ 48 h 91"/>
                <a:gd name="T12" fmla="*/ 32 w 106"/>
                <a:gd name="T13" fmla="*/ 65 h 91"/>
                <a:gd name="T14" fmla="*/ 40 w 106"/>
                <a:gd name="T15" fmla="*/ 80 h 91"/>
                <a:gd name="T16" fmla="*/ 56 w 106"/>
                <a:gd name="T17" fmla="*/ 80 h 91"/>
                <a:gd name="T18" fmla="*/ 72 w 106"/>
                <a:gd name="T19" fmla="*/ 90 h 91"/>
                <a:gd name="T20" fmla="*/ 81 w 106"/>
                <a:gd name="T21" fmla="*/ 90 h 91"/>
                <a:gd name="T22" fmla="*/ 97 w 106"/>
                <a:gd name="T23" fmla="*/ 56 h 91"/>
                <a:gd name="T24" fmla="*/ 105 w 106"/>
                <a:gd name="T25" fmla="*/ 24 h 91"/>
                <a:gd name="T26" fmla="*/ 97 w 106"/>
                <a:gd name="T27" fmla="*/ 8 h 91"/>
                <a:gd name="T28" fmla="*/ 81 w 106"/>
                <a:gd name="T29" fmla="*/ 0 h 91"/>
                <a:gd name="T30" fmla="*/ 65 w 106"/>
                <a:gd name="T31" fmla="*/ 0 h 9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91">
                  <a:moveTo>
                    <a:pt x="65" y="0"/>
                  </a:moveTo>
                  <a:lnTo>
                    <a:pt x="47" y="0"/>
                  </a:lnTo>
                  <a:lnTo>
                    <a:pt x="47" y="8"/>
                  </a:lnTo>
                  <a:lnTo>
                    <a:pt x="24" y="24"/>
                  </a:lnTo>
                  <a:lnTo>
                    <a:pt x="0" y="24"/>
                  </a:lnTo>
                  <a:lnTo>
                    <a:pt x="15" y="48"/>
                  </a:lnTo>
                  <a:lnTo>
                    <a:pt x="32" y="65"/>
                  </a:lnTo>
                  <a:lnTo>
                    <a:pt x="40" y="80"/>
                  </a:lnTo>
                  <a:lnTo>
                    <a:pt x="56" y="80"/>
                  </a:lnTo>
                  <a:lnTo>
                    <a:pt x="72" y="90"/>
                  </a:lnTo>
                  <a:lnTo>
                    <a:pt x="81" y="90"/>
                  </a:lnTo>
                  <a:lnTo>
                    <a:pt x="97" y="56"/>
                  </a:lnTo>
                  <a:lnTo>
                    <a:pt x="105" y="24"/>
                  </a:lnTo>
                  <a:lnTo>
                    <a:pt x="97" y="8"/>
                  </a:lnTo>
                  <a:lnTo>
                    <a:pt x="81" y="0"/>
                  </a:lnTo>
                  <a:lnTo>
                    <a:pt x="65"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25" name="Freeform 196">
              <a:extLst>
                <a:ext uri="{FF2B5EF4-FFF2-40B4-BE49-F238E27FC236}">
                  <a16:creationId xmlns:a16="http://schemas.microsoft.com/office/drawing/2014/main" id="{61F2447E-81ED-4486-93EB-BEB34266AF21}"/>
                </a:ext>
              </a:extLst>
            </p:cNvPr>
            <p:cNvSpPr/>
            <p:nvPr/>
          </p:nvSpPr>
          <p:spPr bwMode="gray">
            <a:xfrm>
              <a:off x="4943475" y="4760913"/>
              <a:ext cx="257175" cy="407987"/>
            </a:xfrm>
            <a:custGeom>
              <a:gdLst>
                <a:gd name="T0" fmla="*/ 32 w 138"/>
                <a:gd name="T1" fmla="*/ 217 h 218"/>
                <a:gd name="T2" fmla="*/ 32 w 138"/>
                <a:gd name="T3" fmla="*/ 209 h 218"/>
                <a:gd name="T4" fmla="*/ 32 w 138"/>
                <a:gd name="T5" fmla="*/ 202 h 218"/>
                <a:gd name="T6" fmla="*/ 64 w 138"/>
                <a:gd name="T7" fmla="*/ 193 h 218"/>
                <a:gd name="T8" fmla="*/ 72 w 138"/>
                <a:gd name="T9" fmla="*/ 186 h 218"/>
                <a:gd name="T10" fmla="*/ 72 w 138"/>
                <a:gd name="T11" fmla="*/ 162 h 218"/>
                <a:gd name="T12" fmla="*/ 56 w 138"/>
                <a:gd name="T13" fmla="*/ 128 h 218"/>
                <a:gd name="T14" fmla="*/ 87 w 138"/>
                <a:gd name="T15" fmla="*/ 96 h 218"/>
                <a:gd name="T16" fmla="*/ 112 w 138"/>
                <a:gd name="T17" fmla="*/ 87 h 218"/>
                <a:gd name="T18" fmla="*/ 137 w 138"/>
                <a:gd name="T19" fmla="*/ 63 h 218"/>
                <a:gd name="T20" fmla="*/ 129 w 138"/>
                <a:gd name="T21" fmla="*/ 0 h 218"/>
                <a:gd name="T22" fmla="*/ 112 w 138"/>
                <a:gd name="T23" fmla="*/ 15 h 218"/>
                <a:gd name="T24" fmla="*/ 81 w 138"/>
                <a:gd name="T25" fmla="*/ 15 h 218"/>
                <a:gd name="T26" fmla="*/ 64 w 138"/>
                <a:gd name="T27" fmla="*/ 15 h 218"/>
                <a:gd name="T28" fmla="*/ 56 w 138"/>
                <a:gd name="T29" fmla="*/ 23 h 218"/>
                <a:gd name="T30" fmla="*/ 64 w 138"/>
                <a:gd name="T31" fmla="*/ 40 h 218"/>
                <a:gd name="T32" fmla="*/ 72 w 138"/>
                <a:gd name="T33" fmla="*/ 55 h 218"/>
                <a:gd name="T34" fmla="*/ 72 w 138"/>
                <a:gd name="T35" fmla="*/ 72 h 218"/>
                <a:gd name="T36" fmla="*/ 64 w 138"/>
                <a:gd name="T37" fmla="*/ 87 h 218"/>
                <a:gd name="T38" fmla="*/ 56 w 138"/>
                <a:gd name="T39" fmla="*/ 72 h 218"/>
                <a:gd name="T40" fmla="*/ 56 w 138"/>
                <a:gd name="T41" fmla="*/ 55 h 218"/>
                <a:gd name="T42" fmla="*/ 47 w 138"/>
                <a:gd name="T43" fmla="*/ 55 h 218"/>
                <a:gd name="T44" fmla="*/ 40 w 138"/>
                <a:gd name="T45" fmla="*/ 47 h 218"/>
                <a:gd name="T46" fmla="*/ 0 w 138"/>
                <a:gd name="T47" fmla="*/ 63 h 218"/>
                <a:gd name="T48" fmla="*/ 0 w 138"/>
                <a:gd name="T49" fmla="*/ 72 h 218"/>
                <a:gd name="T50" fmla="*/ 16 w 138"/>
                <a:gd name="T51" fmla="*/ 72 h 218"/>
                <a:gd name="T52" fmla="*/ 32 w 138"/>
                <a:gd name="T53" fmla="*/ 80 h 218"/>
                <a:gd name="T54" fmla="*/ 40 w 138"/>
                <a:gd name="T55" fmla="*/ 96 h 218"/>
                <a:gd name="T56" fmla="*/ 32 w 138"/>
                <a:gd name="T57" fmla="*/ 128 h 218"/>
                <a:gd name="T58" fmla="*/ 16 w 138"/>
                <a:gd name="T59" fmla="*/ 162 h 218"/>
                <a:gd name="T60" fmla="*/ 22 w 138"/>
                <a:gd name="T61" fmla="*/ 209 h 218"/>
                <a:gd name="T62" fmla="*/ 22 w 138"/>
                <a:gd name="T63" fmla="*/ 217 h 218"/>
                <a:gd name="T64" fmla="*/ 32 w 138"/>
                <a:gd name="T65" fmla="*/ 217 h 21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218">
                  <a:moveTo>
                    <a:pt x="32" y="217"/>
                  </a:moveTo>
                  <a:lnTo>
                    <a:pt x="32" y="209"/>
                  </a:lnTo>
                  <a:lnTo>
                    <a:pt x="32" y="202"/>
                  </a:lnTo>
                  <a:lnTo>
                    <a:pt x="64" y="193"/>
                  </a:lnTo>
                  <a:lnTo>
                    <a:pt x="72" y="186"/>
                  </a:lnTo>
                  <a:lnTo>
                    <a:pt x="72" y="162"/>
                  </a:lnTo>
                  <a:lnTo>
                    <a:pt x="56" y="128"/>
                  </a:lnTo>
                  <a:lnTo>
                    <a:pt x="87" y="96"/>
                  </a:lnTo>
                  <a:lnTo>
                    <a:pt x="112" y="87"/>
                  </a:lnTo>
                  <a:lnTo>
                    <a:pt x="137" y="63"/>
                  </a:lnTo>
                  <a:lnTo>
                    <a:pt x="129" y="0"/>
                  </a:lnTo>
                  <a:lnTo>
                    <a:pt x="112" y="15"/>
                  </a:lnTo>
                  <a:lnTo>
                    <a:pt x="81" y="15"/>
                  </a:lnTo>
                  <a:lnTo>
                    <a:pt x="64" y="15"/>
                  </a:lnTo>
                  <a:lnTo>
                    <a:pt x="56" y="23"/>
                  </a:lnTo>
                  <a:lnTo>
                    <a:pt x="64" y="40"/>
                  </a:lnTo>
                  <a:lnTo>
                    <a:pt x="72" y="55"/>
                  </a:lnTo>
                  <a:lnTo>
                    <a:pt x="72" y="72"/>
                  </a:lnTo>
                  <a:lnTo>
                    <a:pt x="64" y="87"/>
                  </a:lnTo>
                  <a:lnTo>
                    <a:pt x="56" y="72"/>
                  </a:lnTo>
                  <a:lnTo>
                    <a:pt x="56" y="55"/>
                  </a:lnTo>
                  <a:lnTo>
                    <a:pt x="47" y="55"/>
                  </a:lnTo>
                  <a:lnTo>
                    <a:pt x="40" y="47"/>
                  </a:lnTo>
                  <a:lnTo>
                    <a:pt x="0" y="63"/>
                  </a:lnTo>
                  <a:lnTo>
                    <a:pt x="0" y="72"/>
                  </a:lnTo>
                  <a:lnTo>
                    <a:pt x="16" y="72"/>
                  </a:lnTo>
                  <a:lnTo>
                    <a:pt x="32" y="80"/>
                  </a:lnTo>
                  <a:lnTo>
                    <a:pt x="40" y="96"/>
                  </a:lnTo>
                  <a:lnTo>
                    <a:pt x="32" y="128"/>
                  </a:lnTo>
                  <a:lnTo>
                    <a:pt x="16" y="162"/>
                  </a:lnTo>
                  <a:lnTo>
                    <a:pt x="22" y="209"/>
                  </a:lnTo>
                  <a:lnTo>
                    <a:pt x="22" y="217"/>
                  </a:lnTo>
                  <a:lnTo>
                    <a:pt x="32" y="21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26" name="Freeform 197">
              <a:extLst>
                <a:ext uri="{FF2B5EF4-FFF2-40B4-BE49-F238E27FC236}">
                  <a16:creationId xmlns:a16="http://schemas.microsoft.com/office/drawing/2014/main" id="{7DB156A0-A2EB-4204-94B2-EF94458A3FB5}"/>
                </a:ext>
              </a:extLst>
            </p:cNvPr>
            <p:cNvSpPr/>
            <p:nvPr/>
          </p:nvSpPr>
          <p:spPr bwMode="gray">
            <a:xfrm>
              <a:off x="4957763" y="5153025"/>
              <a:ext cx="31750" cy="34925"/>
            </a:xfrm>
            <a:custGeom>
              <a:gdLst>
                <a:gd name="T0" fmla="*/ 16 w 17"/>
                <a:gd name="T1" fmla="*/ 8 h 18"/>
                <a:gd name="T2" fmla="*/ 16 w 17"/>
                <a:gd name="T3" fmla="*/ 0 h 18"/>
                <a:gd name="T4" fmla="*/ 9 w 17"/>
                <a:gd name="T5" fmla="*/ 0 h 18"/>
                <a:gd name="T6" fmla="*/ 0 w 17"/>
                <a:gd name="T7" fmla="*/ 8 h 18"/>
                <a:gd name="T8" fmla="*/ 9 w 17"/>
                <a:gd name="T9" fmla="*/ 17 h 18"/>
                <a:gd name="T10" fmla="*/ 16 w 17"/>
                <a:gd name="T11" fmla="*/ 8 h 18"/>
              </a:gdLst>
              <a:cxnLst>
                <a:cxn ang="0">
                  <a:pos x="T0" y="T1"/>
                </a:cxn>
                <a:cxn ang="0">
                  <a:pos x="T2" y="T3"/>
                </a:cxn>
                <a:cxn ang="0">
                  <a:pos x="T4" y="T5"/>
                </a:cxn>
                <a:cxn ang="0">
                  <a:pos x="T6" y="T7"/>
                </a:cxn>
                <a:cxn ang="0">
                  <a:pos x="T8" y="T9"/>
                </a:cxn>
                <a:cxn ang="0">
                  <a:pos x="T10" y="T11"/>
                </a:cxn>
              </a:cxnLst>
              <a:rect l="0" t="0" r="r" b="b"/>
              <a:pathLst>
                <a:path w="17" h="18">
                  <a:moveTo>
                    <a:pt x="16" y="8"/>
                  </a:moveTo>
                  <a:lnTo>
                    <a:pt x="16" y="0"/>
                  </a:lnTo>
                  <a:lnTo>
                    <a:pt x="9" y="0"/>
                  </a:lnTo>
                  <a:lnTo>
                    <a:pt x="0" y="8"/>
                  </a:lnTo>
                  <a:lnTo>
                    <a:pt x="9" y="17"/>
                  </a:lnTo>
                  <a:lnTo>
                    <a:pt x="16"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27" name="Freeform 198">
              <a:extLst>
                <a:ext uri="{FF2B5EF4-FFF2-40B4-BE49-F238E27FC236}">
                  <a16:creationId xmlns:a16="http://schemas.microsoft.com/office/drawing/2014/main" id="{3324F4A5-C0ED-44D6-957E-D6BA8B380126}"/>
                </a:ext>
              </a:extLst>
            </p:cNvPr>
            <p:cNvSpPr/>
            <p:nvPr/>
          </p:nvSpPr>
          <p:spPr bwMode="gray">
            <a:xfrm>
              <a:off x="4957763" y="5153025"/>
              <a:ext cx="31750" cy="34925"/>
            </a:xfrm>
            <a:custGeom>
              <a:gdLst>
                <a:gd name="T0" fmla="*/ 16 w 17"/>
                <a:gd name="T1" fmla="*/ 8 h 18"/>
                <a:gd name="T2" fmla="*/ 16 w 17"/>
                <a:gd name="T3" fmla="*/ 0 h 18"/>
                <a:gd name="T4" fmla="*/ 9 w 17"/>
                <a:gd name="T5" fmla="*/ 0 h 18"/>
                <a:gd name="T6" fmla="*/ 0 w 17"/>
                <a:gd name="T7" fmla="*/ 8 h 18"/>
                <a:gd name="T8" fmla="*/ 9 w 17"/>
                <a:gd name="T9" fmla="*/ 17 h 18"/>
                <a:gd name="T10" fmla="*/ 16 w 17"/>
                <a:gd name="T11" fmla="*/ 8 h 18"/>
              </a:gdLst>
              <a:cxnLst>
                <a:cxn ang="0">
                  <a:pos x="T0" y="T1"/>
                </a:cxn>
                <a:cxn ang="0">
                  <a:pos x="T2" y="T3"/>
                </a:cxn>
                <a:cxn ang="0">
                  <a:pos x="T4" y="T5"/>
                </a:cxn>
                <a:cxn ang="0">
                  <a:pos x="T6" y="T7"/>
                </a:cxn>
                <a:cxn ang="0">
                  <a:pos x="T8" y="T9"/>
                </a:cxn>
                <a:cxn ang="0">
                  <a:pos x="T10" y="T11"/>
                </a:cxn>
              </a:cxnLst>
              <a:rect l="0" t="0" r="r" b="b"/>
              <a:pathLst>
                <a:path w="17" h="18">
                  <a:moveTo>
                    <a:pt x="16" y="8"/>
                  </a:moveTo>
                  <a:lnTo>
                    <a:pt x="16" y="0"/>
                  </a:lnTo>
                  <a:lnTo>
                    <a:pt x="9" y="0"/>
                  </a:lnTo>
                  <a:lnTo>
                    <a:pt x="0" y="8"/>
                  </a:lnTo>
                  <a:lnTo>
                    <a:pt x="9" y="17"/>
                  </a:lnTo>
                  <a:lnTo>
                    <a:pt x="16"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28" name="Freeform 199">
              <a:extLst>
                <a:ext uri="{FF2B5EF4-FFF2-40B4-BE49-F238E27FC236}">
                  <a16:creationId xmlns:a16="http://schemas.microsoft.com/office/drawing/2014/main" id="{6E0FFDB1-8AE5-428F-91C0-4C52E9A25266}"/>
                </a:ext>
              </a:extLst>
            </p:cNvPr>
            <p:cNvSpPr/>
            <p:nvPr/>
          </p:nvSpPr>
          <p:spPr bwMode="gray">
            <a:xfrm>
              <a:off x="2463800" y="5608638"/>
              <a:ext cx="33338" cy="63500"/>
            </a:xfrm>
            <a:custGeom>
              <a:gdLst>
                <a:gd name="T0" fmla="*/ 6 w 17"/>
                <a:gd name="T1" fmla="*/ 0 h 33"/>
                <a:gd name="T2" fmla="*/ 0 w 17"/>
                <a:gd name="T3" fmla="*/ 23 h 33"/>
                <a:gd name="T4" fmla="*/ 6 w 17"/>
                <a:gd name="T5" fmla="*/ 32 h 33"/>
                <a:gd name="T6" fmla="*/ 16 w 17"/>
                <a:gd name="T7" fmla="*/ 7 h 33"/>
                <a:gd name="T8" fmla="*/ 6 w 17"/>
                <a:gd name="T9" fmla="*/ 0 h 33"/>
              </a:gdLst>
              <a:cxnLst>
                <a:cxn ang="0">
                  <a:pos x="T0" y="T1"/>
                </a:cxn>
                <a:cxn ang="0">
                  <a:pos x="T2" y="T3"/>
                </a:cxn>
                <a:cxn ang="0">
                  <a:pos x="T4" y="T5"/>
                </a:cxn>
                <a:cxn ang="0">
                  <a:pos x="T6" y="T7"/>
                </a:cxn>
                <a:cxn ang="0">
                  <a:pos x="T8" y="T9"/>
                </a:cxn>
              </a:cxnLst>
              <a:rect l="0" t="0" r="r" b="b"/>
              <a:pathLst>
                <a:path w="17" h="33">
                  <a:moveTo>
                    <a:pt x="6" y="0"/>
                  </a:moveTo>
                  <a:lnTo>
                    <a:pt x="0" y="23"/>
                  </a:lnTo>
                  <a:lnTo>
                    <a:pt x="6" y="32"/>
                  </a:lnTo>
                  <a:lnTo>
                    <a:pt x="16" y="7"/>
                  </a:lnTo>
                  <a:lnTo>
                    <a:pt x="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29" name="Freeform 200">
              <a:extLst>
                <a:ext uri="{FF2B5EF4-FFF2-40B4-BE49-F238E27FC236}">
                  <a16:creationId xmlns:a16="http://schemas.microsoft.com/office/drawing/2014/main" id="{EEB6C06F-F7FA-4BA9-B4F9-4BBFE48A3C99}"/>
                </a:ext>
              </a:extLst>
            </p:cNvPr>
            <p:cNvSpPr/>
            <p:nvPr/>
          </p:nvSpPr>
          <p:spPr bwMode="gray">
            <a:xfrm>
              <a:off x="2373313" y="4062413"/>
              <a:ext cx="44450" cy="30162"/>
            </a:xfrm>
            <a:custGeom>
              <a:gdLst>
                <a:gd name="T0" fmla="*/ 0 w 26"/>
                <a:gd name="T1" fmla="*/ 7 h 17"/>
                <a:gd name="T2" fmla="*/ 16 w 26"/>
                <a:gd name="T3" fmla="*/ 16 h 17"/>
                <a:gd name="T4" fmla="*/ 25 w 26"/>
                <a:gd name="T5" fmla="*/ 7 h 17"/>
                <a:gd name="T6" fmla="*/ 9 w 26"/>
                <a:gd name="T7" fmla="*/ 0 h 17"/>
                <a:gd name="T8" fmla="*/ 0 w 26"/>
                <a:gd name="T9" fmla="*/ 7 h 17"/>
              </a:gdLst>
              <a:cxnLst>
                <a:cxn ang="0">
                  <a:pos x="T0" y="T1"/>
                </a:cxn>
                <a:cxn ang="0">
                  <a:pos x="T2" y="T3"/>
                </a:cxn>
                <a:cxn ang="0">
                  <a:pos x="T4" y="T5"/>
                </a:cxn>
                <a:cxn ang="0">
                  <a:pos x="T6" y="T7"/>
                </a:cxn>
                <a:cxn ang="0">
                  <a:pos x="T8" y="T9"/>
                </a:cxn>
              </a:cxnLst>
              <a:rect l="0" t="0" r="r" b="b"/>
              <a:pathLst>
                <a:path w="26" h="17">
                  <a:moveTo>
                    <a:pt x="0" y="7"/>
                  </a:moveTo>
                  <a:lnTo>
                    <a:pt x="16" y="16"/>
                  </a:lnTo>
                  <a:lnTo>
                    <a:pt x="25" y="7"/>
                  </a:lnTo>
                  <a:lnTo>
                    <a:pt x="9" y="0"/>
                  </a:lnTo>
                  <a:lnTo>
                    <a:pt x="0"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30" name="Freeform 201">
              <a:extLst>
                <a:ext uri="{FF2B5EF4-FFF2-40B4-BE49-F238E27FC236}">
                  <a16:creationId xmlns:a16="http://schemas.microsoft.com/office/drawing/2014/main" id="{90A52540-FED8-4205-BC4E-4370DBE69F3A}"/>
                </a:ext>
              </a:extLst>
            </p:cNvPr>
            <p:cNvSpPr/>
            <p:nvPr/>
          </p:nvSpPr>
          <p:spPr bwMode="gray">
            <a:xfrm>
              <a:off x="2220913" y="3940175"/>
              <a:ext cx="242887" cy="95250"/>
            </a:xfrm>
            <a:custGeom>
              <a:gdLst>
                <a:gd name="T0" fmla="*/ 0 w 132"/>
                <a:gd name="T1" fmla="*/ 24 h 50"/>
                <a:gd name="T2" fmla="*/ 9 w 132"/>
                <a:gd name="T3" fmla="*/ 24 h 50"/>
                <a:gd name="T4" fmla="*/ 25 w 132"/>
                <a:gd name="T5" fmla="*/ 8 h 50"/>
                <a:gd name="T6" fmla="*/ 41 w 132"/>
                <a:gd name="T7" fmla="*/ 15 h 50"/>
                <a:gd name="T8" fmla="*/ 34 w 132"/>
                <a:gd name="T9" fmla="*/ 15 h 50"/>
                <a:gd name="T10" fmla="*/ 41 w 132"/>
                <a:gd name="T11" fmla="*/ 15 h 50"/>
                <a:gd name="T12" fmla="*/ 74 w 132"/>
                <a:gd name="T13" fmla="*/ 24 h 50"/>
                <a:gd name="T14" fmla="*/ 81 w 132"/>
                <a:gd name="T15" fmla="*/ 40 h 50"/>
                <a:gd name="T16" fmla="*/ 97 w 132"/>
                <a:gd name="T17" fmla="*/ 40 h 50"/>
                <a:gd name="T18" fmla="*/ 90 w 132"/>
                <a:gd name="T19" fmla="*/ 49 h 50"/>
                <a:gd name="T20" fmla="*/ 131 w 132"/>
                <a:gd name="T21" fmla="*/ 49 h 50"/>
                <a:gd name="T22" fmla="*/ 122 w 132"/>
                <a:gd name="T23" fmla="*/ 40 h 50"/>
                <a:gd name="T24" fmla="*/ 114 w 132"/>
                <a:gd name="T25" fmla="*/ 40 h 50"/>
                <a:gd name="T26" fmla="*/ 114 w 132"/>
                <a:gd name="T27" fmla="*/ 31 h 50"/>
                <a:gd name="T28" fmla="*/ 81 w 132"/>
                <a:gd name="T29" fmla="*/ 15 h 50"/>
                <a:gd name="T30" fmla="*/ 41 w 132"/>
                <a:gd name="T31" fmla="*/ 0 h 50"/>
                <a:gd name="T32" fmla="*/ 16 w 132"/>
                <a:gd name="T33" fmla="*/ 8 h 50"/>
                <a:gd name="T34" fmla="*/ 0 w 132"/>
                <a:gd name="T35" fmla="*/ 24 h 5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0">
                  <a:moveTo>
                    <a:pt x="0" y="24"/>
                  </a:moveTo>
                  <a:lnTo>
                    <a:pt x="9" y="24"/>
                  </a:lnTo>
                  <a:lnTo>
                    <a:pt x="25" y="8"/>
                  </a:lnTo>
                  <a:lnTo>
                    <a:pt x="41" y="15"/>
                  </a:lnTo>
                  <a:lnTo>
                    <a:pt x="34" y="15"/>
                  </a:lnTo>
                  <a:lnTo>
                    <a:pt x="41" y="15"/>
                  </a:lnTo>
                  <a:lnTo>
                    <a:pt x="74" y="24"/>
                  </a:lnTo>
                  <a:lnTo>
                    <a:pt x="81" y="40"/>
                  </a:lnTo>
                  <a:lnTo>
                    <a:pt x="97" y="40"/>
                  </a:lnTo>
                  <a:lnTo>
                    <a:pt x="90" y="49"/>
                  </a:lnTo>
                  <a:lnTo>
                    <a:pt x="131" y="49"/>
                  </a:lnTo>
                  <a:lnTo>
                    <a:pt x="122" y="40"/>
                  </a:lnTo>
                  <a:lnTo>
                    <a:pt x="114" y="40"/>
                  </a:lnTo>
                  <a:lnTo>
                    <a:pt x="114" y="31"/>
                  </a:lnTo>
                  <a:lnTo>
                    <a:pt x="81" y="15"/>
                  </a:lnTo>
                  <a:lnTo>
                    <a:pt x="41" y="0"/>
                  </a:lnTo>
                  <a:lnTo>
                    <a:pt x="16" y="8"/>
                  </a:lnTo>
                  <a:lnTo>
                    <a:pt x="0" y="2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31" name="Freeform 202">
              <a:extLst>
                <a:ext uri="{FF2B5EF4-FFF2-40B4-BE49-F238E27FC236}">
                  <a16:creationId xmlns:a16="http://schemas.microsoft.com/office/drawing/2014/main" id="{AA4BD056-A3D8-4820-B49F-AADF11BF6492}"/>
                </a:ext>
              </a:extLst>
            </p:cNvPr>
            <p:cNvSpPr/>
            <p:nvPr/>
          </p:nvSpPr>
          <p:spPr bwMode="gray">
            <a:xfrm>
              <a:off x="2373313" y="3894138"/>
              <a:ext cx="30162" cy="49212"/>
            </a:xfrm>
            <a:custGeom>
              <a:gdLst>
                <a:gd name="T0" fmla="*/ 0 w 17"/>
                <a:gd name="T1" fmla="*/ 0 h 26"/>
                <a:gd name="T2" fmla="*/ 0 w 17"/>
                <a:gd name="T3" fmla="*/ 8 h 26"/>
                <a:gd name="T4" fmla="*/ 16 w 17"/>
                <a:gd name="T5" fmla="*/ 25 h 26"/>
                <a:gd name="T6" fmla="*/ 16 w 17"/>
                <a:gd name="T7" fmla="*/ 8 h 26"/>
                <a:gd name="T8" fmla="*/ 0 w 17"/>
                <a:gd name="T9" fmla="*/ 0 h 26"/>
              </a:gdLst>
              <a:cxnLst>
                <a:cxn ang="0">
                  <a:pos x="T0" y="T1"/>
                </a:cxn>
                <a:cxn ang="0">
                  <a:pos x="T2" y="T3"/>
                </a:cxn>
                <a:cxn ang="0">
                  <a:pos x="T4" y="T5"/>
                </a:cxn>
                <a:cxn ang="0">
                  <a:pos x="T6" y="T7"/>
                </a:cxn>
                <a:cxn ang="0">
                  <a:pos x="T8" y="T9"/>
                </a:cxn>
              </a:cxnLst>
              <a:rect l="0" t="0" r="r" b="b"/>
              <a:pathLst>
                <a:path w="17" h="26">
                  <a:moveTo>
                    <a:pt x="0" y="0"/>
                  </a:moveTo>
                  <a:lnTo>
                    <a:pt x="0" y="8"/>
                  </a:lnTo>
                  <a:lnTo>
                    <a:pt x="16" y="25"/>
                  </a:lnTo>
                  <a:lnTo>
                    <a:pt x="16" y="8"/>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32" name="Freeform 203">
              <a:extLst>
                <a:ext uri="{FF2B5EF4-FFF2-40B4-BE49-F238E27FC236}">
                  <a16:creationId xmlns:a16="http://schemas.microsoft.com/office/drawing/2014/main" id="{3E0A6348-E269-427F-80FB-027B18FC1ECC}"/>
                </a:ext>
              </a:extLst>
            </p:cNvPr>
            <p:cNvSpPr/>
            <p:nvPr/>
          </p:nvSpPr>
          <p:spPr bwMode="gray">
            <a:xfrm>
              <a:off x="2162175" y="2392363"/>
              <a:ext cx="165100" cy="171450"/>
            </a:xfrm>
            <a:custGeom>
              <a:gdLst>
                <a:gd name="T0" fmla="*/ 0 w 89"/>
                <a:gd name="T1" fmla="*/ 73 h 91"/>
                <a:gd name="T2" fmla="*/ 15 w 89"/>
                <a:gd name="T3" fmla="*/ 73 h 91"/>
                <a:gd name="T4" fmla="*/ 15 w 89"/>
                <a:gd name="T5" fmla="*/ 90 h 91"/>
                <a:gd name="T6" fmla="*/ 31 w 89"/>
                <a:gd name="T7" fmla="*/ 90 h 91"/>
                <a:gd name="T8" fmla="*/ 47 w 89"/>
                <a:gd name="T9" fmla="*/ 65 h 91"/>
                <a:gd name="T10" fmla="*/ 56 w 89"/>
                <a:gd name="T11" fmla="*/ 65 h 91"/>
                <a:gd name="T12" fmla="*/ 72 w 89"/>
                <a:gd name="T13" fmla="*/ 81 h 91"/>
                <a:gd name="T14" fmla="*/ 88 w 89"/>
                <a:gd name="T15" fmla="*/ 65 h 91"/>
                <a:gd name="T16" fmla="*/ 72 w 89"/>
                <a:gd name="T17" fmla="*/ 65 h 91"/>
                <a:gd name="T18" fmla="*/ 56 w 89"/>
                <a:gd name="T19" fmla="*/ 40 h 91"/>
                <a:gd name="T20" fmla="*/ 31 w 89"/>
                <a:gd name="T21" fmla="*/ 16 h 91"/>
                <a:gd name="T22" fmla="*/ 25 w 89"/>
                <a:gd name="T23" fmla="*/ 0 h 91"/>
                <a:gd name="T24" fmla="*/ 15 w 89"/>
                <a:gd name="T25" fmla="*/ 16 h 91"/>
                <a:gd name="T26" fmla="*/ 6 w 89"/>
                <a:gd name="T27" fmla="*/ 25 h 91"/>
                <a:gd name="T28" fmla="*/ 15 w 89"/>
                <a:gd name="T29" fmla="*/ 65 h 91"/>
                <a:gd name="T30" fmla="*/ 0 w 89"/>
                <a:gd name="T31" fmla="*/ 73 h 9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91">
                  <a:moveTo>
                    <a:pt x="0" y="73"/>
                  </a:moveTo>
                  <a:lnTo>
                    <a:pt x="15" y="73"/>
                  </a:lnTo>
                  <a:lnTo>
                    <a:pt x="15" y="90"/>
                  </a:lnTo>
                  <a:lnTo>
                    <a:pt x="31" y="90"/>
                  </a:lnTo>
                  <a:lnTo>
                    <a:pt x="47" y="65"/>
                  </a:lnTo>
                  <a:lnTo>
                    <a:pt x="56" y="65"/>
                  </a:lnTo>
                  <a:lnTo>
                    <a:pt x="72" y="81"/>
                  </a:lnTo>
                  <a:lnTo>
                    <a:pt x="88" y="65"/>
                  </a:lnTo>
                  <a:lnTo>
                    <a:pt x="72" y="65"/>
                  </a:lnTo>
                  <a:lnTo>
                    <a:pt x="56" y="40"/>
                  </a:lnTo>
                  <a:lnTo>
                    <a:pt x="31" y="16"/>
                  </a:lnTo>
                  <a:lnTo>
                    <a:pt x="25" y="0"/>
                  </a:lnTo>
                  <a:lnTo>
                    <a:pt x="15" y="16"/>
                  </a:lnTo>
                  <a:lnTo>
                    <a:pt x="6" y="25"/>
                  </a:lnTo>
                  <a:lnTo>
                    <a:pt x="15" y="65"/>
                  </a:lnTo>
                  <a:lnTo>
                    <a:pt x="0" y="7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33" name="Freeform 204">
              <a:extLst>
                <a:ext uri="{FF2B5EF4-FFF2-40B4-BE49-F238E27FC236}">
                  <a16:creationId xmlns:a16="http://schemas.microsoft.com/office/drawing/2014/main" id="{86C34D30-9E48-47E9-9AE9-8366804797F8}"/>
                </a:ext>
              </a:extLst>
            </p:cNvPr>
            <p:cNvSpPr/>
            <p:nvPr/>
          </p:nvSpPr>
          <p:spPr bwMode="gray">
            <a:xfrm>
              <a:off x="2401888" y="2257425"/>
              <a:ext cx="47625" cy="79375"/>
            </a:xfrm>
            <a:custGeom>
              <a:gdLst>
                <a:gd name="T0" fmla="*/ 0 w 26"/>
                <a:gd name="T1" fmla="*/ 25 h 41"/>
                <a:gd name="T2" fmla="*/ 0 w 26"/>
                <a:gd name="T3" fmla="*/ 40 h 41"/>
                <a:gd name="T4" fmla="*/ 17 w 26"/>
                <a:gd name="T5" fmla="*/ 31 h 41"/>
                <a:gd name="T6" fmla="*/ 25 w 26"/>
                <a:gd name="T7" fmla="*/ 25 h 41"/>
                <a:gd name="T8" fmla="*/ 25 w 26"/>
                <a:gd name="T9" fmla="*/ 16 h 41"/>
                <a:gd name="T10" fmla="*/ 25 w 26"/>
                <a:gd name="T11" fmla="*/ 0 h 41"/>
                <a:gd name="T12" fmla="*/ 9 w 26"/>
                <a:gd name="T13" fmla="*/ 0 h 41"/>
                <a:gd name="T14" fmla="*/ 0 w 26"/>
                <a:gd name="T15" fmla="*/ 25 h 41"/>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1">
                  <a:moveTo>
                    <a:pt x="0" y="25"/>
                  </a:moveTo>
                  <a:lnTo>
                    <a:pt x="0" y="40"/>
                  </a:lnTo>
                  <a:lnTo>
                    <a:pt x="17" y="31"/>
                  </a:lnTo>
                  <a:lnTo>
                    <a:pt x="25" y="25"/>
                  </a:lnTo>
                  <a:lnTo>
                    <a:pt x="25" y="16"/>
                  </a:lnTo>
                  <a:lnTo>
                    <a:pt x="25" y="0"/>
                  </a:lnTo>
                  <a:lnTo>
                    <a:pt x="9" y="0"/>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34" name="Freeform 205">
              <a:extLst>
                <a:ext uri="{FF2B5EF4-FFF2-40B4-BE49-F238E27FC236}">
                  <a16:creationId xmlns:a16="http://schemas.microsoft.com/office/drawing/2014/main" id="{0AA4C739-EE60-498A-AA16-5A2DD6524B7E}"/>
                </a:ext>
              </a:extLst>
            </p:cNvPr>
            <p:cNvSpPr/>
            <p:nvPr/>
          </p:nvSpPr>
          <p:spPr bwMode="gray">
            <a:xfrm>
              <a:off x="2311400" y="1844675"/>
              <a:ext cx="106363" cy="80963"/>
            </a:xfrm>
            <a:custGeom>
              <a:gdLst>
                <a:gd name="T0" fmla="*/ 0 w 58"/>
                <a:gd name="T1" fmla="*/ 0 h 43"/>
                <a:gd name="T2" fmla="*/ 0 w 58"/>
                <a:gd name="T3" fmla="*/ 17 h 43"/>
                <a:gd name="T4" fmla="*/ 0 w 58"/>
                <a:gd name="T5" fmla="*/ 42 h 43"/>
                <a:gd name="T6" fmla="*/ 25 w 58"/>
                <a:gd name="T7" fmla="*/ 42 h 43"/>
                <a:gd name="T8" fmla="*/ 32 w 58"/>
                <a:gd name="T9" fmla="*/ 42 h 43"/>
                <a:gd name="T10" fmla="*/ 57 w 58"/>
                <a:gd name="T11" fmla="*/ 42 h 43"/>
                <a:gd name="T12" fmla="*/ 57 w 58"/>
                <a:gd name="T13" fmla="*/ 34 h 43"/>
                <a:gd name="T14" fmla="*/ 48 w 58"/>
                <a:gd name="T15" fmla="*/ 9 h 43"/>
                <a:gd name="T16" fmla="*/ 41 w 58"/>
                <a:gd name="T17" fmla="*/ 0 h 43"/>
                <a:gd name="T18" fmla="*/ 17 w 58"/>
                <a:gd name="T19" fmla="*/ 0 h 43"/>
                <a:gd name="T20" fmla="*/ 0 w 58"/>
                <a:gd name="T21" fmla="*/ 0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3">
                  <a:moveTo>
                    <a:pt x="0" y="0"/>
                  </a:moveTo>
                  <a:lnTo>
                    <a:pt x="0" y="17"/>
                  </a:lnTo>
                  <a:lnTo>
                    <a:pt x="0" y="42"/>
                  </a:lnTo>
                  <a:lnTo>
                    <a:pt x="25" y="42"/>
                  </a:lnTo>
                  <a:lnTo>
                    <a:pt x="32" y="42"/>
                  </a:lnTo>
                  <a:lnTo>
                    <a:pt x="57" y="42"/>
                  </a:lnTo>
                  <a:lnTo>
                    <a:pt x="57" y="34"/>
                  </a:lnTo>
                  <a:lnTo>
                    <a:pt x="48" y="9"/>
                  </a:lnTo>
                  <a:lnTo>
                    <a:pt x="41" y="0"/>
                  </a:lnTo>
                  <a:lnTo>
                    <a:pt x="17"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35" name="Freeform 206">
              <a:extLst>
                <a:ext uri="{FF2B5EF4-FFF2-40B4-BE49-F238E27FC236}">
                  <a16:creationId xmlns:a16="http://schemas.microsoft.com/office/drawing/2014/main" id="{D640F10E-F0D5-4298-9BFA-D565C63C8DD3}"/>
                </a:ext>
              </a:extLst>
            </p:cNvPr>
            <p:cNvSpPr/>
            <p:nvPr/>
          </p:nvSpPr>
          <p:spPr bwMode="gray">
            <a:xfrm>
              <a:off x="2492375" y="558800"/>
              <a:ext cx="1458913" cy="2170113"/>
            </a:xfrm>
            <a:custGeom>
              <a:gdLst>
                <a:gd name="T0" fmla="*/ 40 w 788"/>
                <a:gd name="T1" fmla="*/ 470 h 1160"/>
                <a:gd name="T2" fmla="*/ 25 w 788"/>
                <a:gd name="T3" fmla="*/ 528 h 1160"/>
                <a:gd name="T4" fmla="*/ 57 w 788"/>
                <a:gd name="T5" fmla="*/ 575 h 1160"/>
                <a:gd name="T6" fmla="*/ 147 w 788"/>
                <a:gd name="T7" fmla="*/ 575 h 1160"/>
                <a:gd name="T8" fmla="*/ 211 w 788"/>
                <a:gd name="T9" fmla="*/ 657 h 1160"/>
                <a:gd name="T10" fmla="*/ 221 w 788"/>
                <a:gd name="T11" fmla="*/ 746 h 1160"/>
                <a:gd name="T12" fmla="*/ 227 w 788"/>
                <a:gd name="T13" fmla="*/ 794 h 1160"/>
                <a:gd name="T14" fmla="*/ 261 w 788"/>
                <a:gd name="T15" fmla="*/ 802 h 1160"/>
                <a:gd name="T16" fmla="*/ 244 w 788"/>
                <a:gd name="T17" fmla="*/ 818 h 1160"/>
                <a:gd name="T18" fmla="*/ 252 w 788"/>
                <a:gd name="T19" fmla="*/ 874 h 1160"/>
                <a:gd name="T20" fmla="*/ 293 w 788"/>
                <a:gd name="T21" fmla="*/ 874 h 1160"/>
                <a:gd name="T22" fmla="*/ 252 w 788"/>
                <a:gd name="T23" fmla="*/ 914 h 1160"/>
                <a:gd name="T24" fmla="*/ 276 w 788"/>
                <a:gd name="T25" fmla="*/ 1038 h 1160"/>
                <a:gd name="T26" fmla="*/ 349 w 788"/>
                <a:gd name="T27" fmla="*/ 1135 h 1160"/>
                <a:gd name="T28" fmla="*/ 398 w 788"/>
                <a:gd name="T29" fmla="*/ 1101 h 1160"/>
                <a:gd name="T30" fmla="*/ 423 w 788"/>
                <a:gd name="T31" fmla="*/ 1029 h 1160"/>
                <a:gd name="T32" fmla="*/ 430 w 788"/>
                <a:gd name="T33" fmla="*/ 996 h 1160"/>
                <a:gd name="T34" fmla="*/ 537 w 788"/>
                <a:gd name="T35" fmla="*/ 914 h 1160"/>
                <a:gd name="T36" fmla="*/ 641 w 788"/>
                <a:gd name="T37" fmla="*/ 859 h 1160"/>
                <a:gd name="T38" fmla="*/ 600 w 788"/>
                <a:gd name="T39" fmla="*/ 843 h 1160"/>
                <a:gd name="T40" fmla="*/ 609 w 788"/>
                <a:gd name="T41" fmla="*/ 802 h 1160"/>
                <a:gd name="T42" fmla="*/ 641 w 788"/>
                <a:gd name="T43" fmla="*/ 836 h 1160"/>
                <a:gd name="T44" fmla="*/ 625 w 788"/>
                <a:gd name="T45" fmla="*/ 746 h 1160"/>
                <a:gd name="T46" fmla="*/ 641 w 788"/>
                <a:gd name="T47" fmla="*/ 722 h 1160"/>
                <a:gd name="T48" fmla="*/ 674 w 788"/>
                <a:gd name="T49" fmla="*/ 688 h 1160"/>
                <a:gd name="T50" fmla="*/ 699 w 788"/>
                <a:gd name="T51" fmla="*/ 649 h 1160"/>
                <a:gd name="T52" fmla="*/ 682 w 788"/>
                <a:gd name="T53" fmla="*/ 575 h 1160"/>
                <a:gd name="T54" fmla="*/ 674 w 788"/>
                <a:gd name="T55" fmla="*/ 535 h 1160"/>
                <a:gd name="T56" fmla="*/ 690 w 788"/>
                <a:gd name="T57" fmla="*/ 470 h 1160"/>
                <a:gd name="T58" fmla="*/ 739 w 788"/>
                <a:gd name="T59" fmla="*/ 301 h 1160"/>
                <a:gd name="T60" fmla="*/ 731 w 788"/>
                <a:gd name="T61" fmla="*/ 187 h 1160"/>
                <a:gd name="T62" fmla="*/ 650 w 788"/>
                <a:gd name="T63" fmla="*/ 252 h 1160"/>
                <a:gd name="T64" fmla="*/ 666 w 788"/>
                <a:gd name="T65" fmla="*/ 187 h 1160"/>
                <a:gd name="T66" fmla="*/ 634 w 788"/>
                <a:gd name="T67" fmla="*/ 196 h 1160"/>
                <a:gd name="T68" fmla="*/ 553 w 788"/>
                <a:gd name="T69" fmla="*/ 162 h 1160"/>
                <a:gd name="T70" fmla="*/ 659 w 788"/>
                <a:gd name="T71" fmla="*/ 137 h 1160"/>
                <a:gd name="T72" fmla="*/ 634 w 788"/>
                <a:gd name="T73" fmla="*/ 74 h 1160"/>
                <a:gd name="T74" fmla="*/ 479 w 788"/>
                <a:gd name="T75" fmla="*/ 0 h 1160"/>
                <a:gd name="T76" fmla="*/ 333 w 788"/>
                <a:gd name="T77" fmla="*/ 130 h 1160"/>
                <a:gd name="T78" fmla="*/ 244 w 788"/>
                <a:gd name="T79" fmla="*/ 137 h 1160"/>
                <a:gd name="T80" fmla="*/ 155 w 788"/>
                <a:gd name="T81" fmla="*/ 221 h 1160"/>
                <a:gd name="T82" fmla="*/ 82 w 788"/>
                <a:gd name="T83" fmla="*/ 292 h 1160"/>
                <a:gd name="T84" fmla="*/ 115 w 788"/>
                <a:gd name="T85" fmla="*/ 358 h 1160"/>
                <a:gd name="T86" fmla="*/ 9 w 788"/>
                <a:gd name="T87" fmla="*/ 429 h 11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8" h="1160">
                  <a:moveTo>
                    <a:pt x="0" y="463"/>
                  </a:moveTo>
                  <a:lnTo>
                    <a:pt x="25" y="478"/>
                  </a:lnTo>
                  <a:lnTo>
                    <a:pt x="40" y="470"/>
                  </a:lnTo>
                  <a:lnTo>
                    <a:pt x="40" y="495"/>
                  </a:lnTo>
                  <a:lnTo>
                    <a:pt x="65" y="510"/>
                  </a:lnTo>
                  <a:lnTo>
                    <a:pt x="25" y="528"/>
                  </a:lnTo>
                  <a:lnTo>
                    <a:pt x="57" y="551"/>
                  </a:lnTo>
                  <a:lnTo>
                    <a:pt x="50" y="560"/>
                  </a:lnTo>
                  <a:lnTo>
                    <a:pt x="57" y="575"/>
                  </a:lnTo>
                  <a:lnTo>
                    <a:pt x="90" y="584"/>
                  </a:lnTo>
                  <a:lnTo>
                    <a:pt x="99" y="575"/>
                  </a:lnTo>
                  <a:lnTo>
                    <a:pt x="147" y="575"/>
                  </a:lnTo>
                  <a:lnTo>
                    <a:pt x="196" y="600"/>
                  </a:lnTo>
                  <a:lnTo>
                    <a:pt x="196" y="615"/>
                  </a:lnTo>
                  <a:lnTo>
                    <a:pt x="211" y="657"/>
                  </a:lnTo>
                  <a:lnTo>
                    <a:pt x="211" y="681"/>
                  </a:lnTo>
                  <a:lnTo>
                    <a:pt x="227" y="697"/>
                  </a:lnTo>
                  <a:lnTo>
                    <a:pt x="221" y="746"/>
                  </a:lnTo>
                  <a:lnTo>
                    <a:pt x="227" y="762"/>
                  </a:lnTo>
                  <a:lnTo>
                    <a:pt x="227" y="777"/>
                  </a:lnTo>
                  <a:lnTo>
                    <a:pt x="227" y="794"/>
                  </a:lnTo>
                  <a:lnTo>
                    <a:pt x="244" y="794"/>
                  </a:lnTo>
                  <a:lnTo>
                    <a:pt x="252" y="777"/>
                  </a:lnTo>
                  <a:lnTo>
                    <a:pt x="261" y="802"/>
                  </a:lnTo>
                  <a:lnTo>
                    <a:pt x="276" y="811"/>
                  </a:lnTo>
                  <a:lnTo>
                    <a:pt x="284" y="827"/>
                  </a:lnTo>
                  <a:lnTo>
                    <a:pt x="244" y="818"/>
                  </a:lnTo>
                  <a:lnTo>
                    <a:pt x="236" y="836"/>
                  </a:lnTo>
                  <a:lnTo>
                    <a:pt x="236" y="859"/>
                  </a:lnTo>
                  <a:lnTo>
                    <a:pt x="252" y="874"/>
                  </a:lnTo>
                  <a:lnTo>
                    <a:pt x="268" y="867"/>
                  </a:lnTo>
                  <a:lnTo>
                    <a:pt x="284" y="851"/>
                  </a:lnTo>
                  <a:lnTo>
                    <a:pt x="293" y="874"/>
                  </a:lnTo>
                  <a:lnTo>
                    <a:pt x="284" y="899"/>
                  </a:lnTo>
                  <a:lnTo>
                    <a:pt x="268" y="899"/>
                  </a:lnTo>
                  <a:lnTo>
                    <a:pt x="252" y="914"/>
                  </a:lnTo>
                  <a:lnTo>
                    <a:pt x="252" y="980"/>
                  </a:lnTo>
                  <a:lnTo>
                    <a:pt x="268" y="996"/>
                  </a:lnTo>
                  <a:lnTo>
                    <a:pt x="276" y="1038"/>
                  </a:lnTo>
                  <a:lnTo>
                    <a:pt x="308" y="1119"/>
                  </a:lnTo>
                  <a:lnTo>
                    <a:pt x="324" y="1135"/>
                  </a:lnTo>
                  <a:lnTo>
                    <a:pt x="349" y="1135"/>
                  </a:lnTo>
                  <a:lnTo>
                    <a:pt x="373" y="1159"/>
                  </a:lnTo>
                  <a:lnTo>
                    <a:pt x="383" y="1150"/>
                  </a:lnTo>
                  <a:lnTo>
                    <a:pt x="398" y="1101"/>
                  </a:lnTo>
                  <a:lnTo>
                    <a:pt x="398" y="1085"/>
                  </a:lnTo>
                  <a:lnTo>
                    <a:pt x="414" y="1061"/>
                  </a:lnTo>
                  <a:lnTo>
                    <a:pt x="423" y="1029"/>
                  </a:lnTo>
                  <a:lnTo>
                    <a:pt x="414" y="1013"/>
                  </a:lnTo>
                  <a:lnTo>
                    <a:pt x="423" y="1013"/>
                  </a:lnTo>
                  <a:lnTo>
                    <a:pt x="430" y="996"/>
                  </a:lnTo>
                  <a:lnTo>
                    <a:pt x="463" y="996"/>
                  </a:lnTo>
                  <a:lnTo>
                    <a:pt x="479" y="980"/>
                  </a:lnTo>
                  <a:lnTo>
                    <a:pt x="537" y="914"/>
                  </a:lnTo>
                  <a:lnTo>
                    <a:pt x="553" y="914"/>
                  </a:lnTo>
                  <a:lnTo>
                    <a:pt x="585" y="899"/>
                  </a:lnTo>
                  <a:lnTo>
                    <a:pt x="641" y="859"/>
                  </a:lnTo>
                  <a:lnTo>
                    <a:pt x="650" y="843"/>
                  </a:lnTo>
                  <a:lnTo>
                    <a:pt x="618" y="836"/>
                  </a:lnTo>
                  <a:lnTo>
                    <a:pt x="600" y="843"/>
                  </a:lnTo>
                  <a:lnTo>
                    <a:pt x="600" y="836"/>
                  </a:lnTo>
                  <a:lnTo>
                    <a:pt x="618" y="818"/>
                  </a:lnTo>
                  <a:lnTo>
                    <a:pt x="609" y="802"/>
                  </a:lnTo>
                  <a:lnTo>
                    <a:pt x="625" y="794"/>
                  </a:lnTo>
                  <a:lnTo>
                    <a:pt x="634" y="827"/>
                  </a:lnTo>
                  <a:lnTo>
                    <a:pt x="641" y="836"/>
                  </a:lnTo>
                  <a:lnTo>
                    <a:pt x="659" y="827"/>
                  </a:lnTo>
                  <a:lnTo>
                    <a:pt x="659" y="794"/>
                  </a:lnTo>
                  <a:lnTo>
                    <a:pt x="625" y="746"/>
                  </a:lnTo>
                  <a:lnTo>
                    <a:pt x="659" y="762"/>
                  </a:lnTo>
                  <a:lnTo>
                    <a:pt x="659" y="730"/>
                  </a:lnTo>
                  <a:lnTo>
                    <a:pt x="641" y="722"/>
                  </a:lnTo>
                  <a:lnTo>
                    <a:pt x="666" y="705"/>
                  </a:lnTo>
                  <a:lnTo>
                    <a:pt x="674" y="705"/>
                  </a:lnTo>
                  <a:lnTo>
                    <a:pt x="674" y="688"/>
                  </a:lnTo>
                  <a:lnTo>
                    <a:pt x="666" y="681"/>
                  </a:lnTo>
                  <a:lnTo>
                    <a:pt x="690" y="672"/>
                  </a:lnTo>
                  <a:lnTo>
                    <a:pt x="699" y="649"/>
                  </a:lnTo>
                  <a:lnTo>
                    <a:pt x="682" y="649"/>
                  </a:lnTo>
                  <a:lnTo>
                    <a:pt x="690" y="625"/>
                  </a:lnTo>
                  <a:lnTo>
                    <a:pt x="682" y="575"/>
                  </a:lnTo>
                  <a:lnTo>
                    <a:pt x="666" y="568"/>
                  </a:lnTo>
                  <a:lnTo>
                    <a:pt x="666" y="544"/>
                  </a:lnTo>
                  <a:lnTo>
                    <a:pt x="674" y="535"/>
                  </a:lnTo>
                  <a:lnTo>
                    <a:pt x="699" y="544"/>
                  </a:lnTo>
                  <a:lnTo>
                    <a:pt x="706" y="528"/>
                  </a:lnTo>
                  <a:lnTo>
                    <a:pt x="690" y="470"/>
                  </a:lnTo>
                  <a:lnTo>
                    <a:pt x="690" y="445"/>
                  </a:lnTo>
                  <a:lnTo>
                    <a:pt x="690" y="413"/>
                  </a:lnTo>
                  <a:lnTo>
                    <a:pt x="739" y="301"/>
                  </a:lnTo>
                  <a:lnTo>
                    <a:pt x="787" y="227"/>
                  </a:lnTo>
                  <a:lnTo>
                    <a:pt x="771" y="202"/>
                  </a:lnTo>
                  <a:lnTo>
                    <a:pt x="731" y="187"/>
                  </a:lnTo>
                  <a:lnTo>
                    <a:pt x="706" y="221"/>
                  </a:lnTo>
                  <a:lnTo>
                    <a:pt x="690" y="211"/>
                  </a:lnTo>
                  <a:lnTo>
                    <a:pt x="650" y="252"/>
                  </a:lnTo>
                  <a:lnTo>
                    <a:pt x="618" y="268"/>
                  </a:lnTo>
                  <a:lnTo>
                    <a:pt x="634" y="227"/>
                  </a:lnTo>
                  <a:lnTo>
                    <a:pt x="666" y="187"/>
                  </a:lnTo>
                  <a:lnTo>
                    <a:pt x="659" y="162"/>
                  </a:lnTo>
                  <a:lnTo>
                    <a:pt x="634" y="171"/>
                  </a:lnTo>
                  <a:lnTo>
                    <a:pt x="634" y="196"/>
                  </a:lnTo>
                  <a:lnTo>
                    <a:pt x="618" y="202"/>
                  </a:lnTo>
                  <a:lnTo>
                    <a:pt x="618" y="162"/>
                  </a:lnTo>
                  <a:lnTo>
                    <a:pt x="553" y="162"/>
                  </a:lnTo>
                  <a:lnTo>
                    <a:pt x="577" y="146"/>
                  </a:lnTo>
                  <a:lnTo>
                    <a:pt x="609" y="155"/>
                  </a:lnTo>
                  <a:lnTo>
                    <a:pt x="659" y="137"/>
                  </a:lnTo>
                  <a:lnTo>
                    <a:pt x="682" y="114"/>
                  </a:lnTo>
                  <a:lnTo>
                    <a:pt x="659" y="90"/>
                  </a:lnTo>
                  <a:lnTo>
                    <a:pt x="634" y="74"/>
                  </a:lnTo>
                  <a:lnTo>
                    <a:pt x="618" y="50"/>
                  </a:lnTo>
                  <a:lnTo>
                    <a:pt x="585" y="16"/>
                  </a:lnTo>
                  <a:lnTo>
                    <a:pt x="479" y="0"/>
                  </a:lnTo>
                  <a:lnTo>
                    <a:pt x="373" y="50"/>
                  </a:lnTo>
                  <a:lnTo>
                    <a:pt x="341" y="90"/>
                  </a:lnTo>
                  <a:lnTo>
                    <a:pt x="333" y="130"/>
                  </a:lnTo>
                  <a:lnTo>
                    <a:pt x="293" y="130"/>
                  </a:lnTo>
                  <a:lnTo>
                    <a:pt x="284" y="171"/>
                  </a:lnTo>
                  <a:lnTo>
                    <a:pt x="244" y="137"/>
                  </a:lnTo>
                  <a:lnTo>
                    <a:pt x="179" y="162"/>
                  </a:lnTo>
                  <a:lnTo>
                    <a:pt x="147" y="196"/>
                  </a:lnTo>
                  <a:lnTo>
                    <a:pt x="155" y="221"/>
                  </a:lnTo>
                  <a:lnTo>
                    <a:pt x="147" y="243"/>
                  </a:lnTo>
                  <a:lnTo>
                    <a:pt x="122" y="243"/>
                  </a:lnTo>
                  <a:lnTo>
                    <a:pt x="82" y="292"/>
                  </a:lnTo>
                  <a:lnTo>
                    <a:pt x="74" y="333"/>
                  </a:lnTo>
                  <a:lnTo>
                    <a:pt x="106" y="333"/>
                  </a:lnTo>
                  <a:lnTo>
                    <a:pt x="115" y="358"/>
                  </a:lnTo>
                  <a:lnTo>
                    <a:pt x="99" y="389"/>
                  </a:lnTo>
                  <a:lnTo>
                    <a:pt x="57" y="405"/>
                  </a:lnTo>
                  <a:lnTo>
                    <a:pt x="9" y="429"/>
                  </a:lnTo>
                  <a:lnTo>
                    <a:pt x="0" y="46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36" name="Freeform 207">
              <a:extLst>
                <a:ext uri="{FF2B5EF4-FFF2-40B4-BE49-F238E27FC236}">
                  <a16:creationId xmlns:a16="http://schemas.microsoft.com/office/drawing/2014/main" id="{B5D5DC87-8F5F-4348-936F-9C813ADB53E2}"/>
                </a:ext>
              </a:extLst>
            </p:cNvPr>
            <p:cNvSpPr/>
            <p:nvPr/>
          </p:nvSpPr>
          <p:spPr bwMode="gray">
            <a:xfrm>
              <a:off x="6581775" y="1255713"/>
              <a:ext cx="139700" cy="184150"/>
            </a:xfrm>
            <a:custGeom>
              <a:gdLst>
                <a:gd name="T0" fmla="*/ 0 w 75"/>
                <a:gd name="T1" fmla="*/ 97 h 98"/>
                <a:gd name="T2" fmla="*/ 25 w 75"/>
                <a:gd name="T3" fmla="*/ 90 h 98"/>
                <a:gd name="T4" fmla="*/ 49 w 75"/>
                <a:gd name="T5" fmla="*/ 90 h 98"/>
                <a:gd name="T6" fmla="*/ 74 w 75"/>
                <a:gd name="T7" fmla="*/ 72 h 98"/>
                <a:gd name="T8" fmla="*/ 74 w 75"/>
                <a:gd name="T9" fmla="*/ 40 h 98"/>
                <a:gd name="T10" fmla="*/ 40 w 75"/>
                <a:gd name="T11" fmla="*/ 0 h 98"/>
                <a:gd name="T12" fmla="*/ 25 w 75"/>
                <a:gd name="T13" fmla="*/ 16 h 98"/>
                <a:gd name="T14" fmla="*/ 0 w 75"/>
                <a:gd name="T15" fmla="*/ 97 h 98"/>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98">
                  <a:moveTo>
                    <a:pt x="0" y="97"/>
                  </a:moveTo>
                  <a:lnTo>
                    <a:pt x="25" y="90"/>
                  </a:lnTo>
                  <a:lnTo>
                    <a:pt x="49" y="90"/>
                  </a:lnTo>
                  <a:lnTo>
                    <a:pt x="74" y="72"/>
                  </a:lnTo>
                  <a:lnTo>
                    <a:pt x="74" y="40"/>
                  </a:lnTo>
                  <a:lnTo>
                    <a:pt x="40" y="0"/>
                  </a:lnTo>
                  <a:lnTo>
                    <a:pt x="25" y="16"/>
                  </a:lnTo>
                  <a:lnTo>
                    <a:pt x="0" y="9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37" name="Freeform 208">
              <a:extLst>
                <a:ext uri="{FF2B5EF4-FFF2-40B4-BE49-F238E27FC236}">
                  <a16:creationId xmlns:a16="http://schemas.microsoft.com/office/drawing/2014/main" id="{C0A1C253-0995-44F6-BD89-31B73649A498}"/>
                </a:ext>
              </a:extLst>
            </p:cNvPr>
            <p:cNvSpPr/>
            <p:nvPr/>
          </p:nvSpPr>
          <p:spPr bwMode="gray">
            <a:xfrm>
              <a:off x="6384925" y="998538"/>
              <a:ext cx="230188" cy="355600"/>
            </a:xfrm>
            <a:custGeom>
              <a:gdLst>
                <a:gd name="T0" fmla="*/ 0 w 122"/>
                <a:gd name="T1" fmla="*/ 97 h 188"/>
                <a:gd name="T2" fmla="*/ 8 w 122"/>
                <a:gd name="T3" fmla="*/ 122 h 188"/>
                <a:gd name="T4" fmla="*/ 40 w 122"/>
                <a:gd name="T5" fmla="*/ 137 h 188"/>
                <a:gd name="T6" fmla="*/ 49 w 122"/>
                <a:gd name="T7" fmla="*/ 162 h 188"/>
                <a:gd name="T8" fmla="*/ 98 w 122"/>
                <a:gd name="T9" fmla="*/ 187 h 188"/>
                <a:gd name="T10" fmla="*/ 114 w 122"/>
                <a:gd name="T11" fmla="*/ 177 h 188"/>
                <a:gd name="T12" fmla="*/ 114 w 122"/>
                <a:gd name="T13" fmla="*/ 153 h 188"/>
                <a:gd name="T14" fmla="*/ 121 w 122"/>
                <a:gd name="T15" fmla="*/ 122 h 188"/>
                <a:gd name="T16" fmla="*/ 105 w 122"/>
                <a:gd name="T17" fmla="*/ 97 h 188"/>
                <a:gd name="T18" fmla="*/ 80 w 122"/>
                <a:gd name="T19" fmla="*/ 88 h 188"/>
                <a:gd name="T20" fmla="*/ 80 w 122"/>
                <a:gd name="T21" fmla="*/ 65 h 188"/>
                <a:gd name="T22" fmla="*/ 80 w 122"/>
                <a:gd name="T23" fmla="*/ 40 h 188"/>
                <a:gd name="T24" fmla="*/ 56 w 122"/>
                <a:gd name="T25" fmla="*/ 0 h 188"/>
                <a:gd name="T26" fmla="*/ 33 w 122"/>
                <a:gd name="T27" fmla="*/ 32 h 188"/>
                <a:gd name="T28" fmla="*/ 25 w 122"/>
                <a:gd name="T29" fmla="*/ 65 h 188"/>
                <a:gd name="T30" fmla="*/ 0 w 122"/>
                <a:gd name="T31" fmla="*/ 97 h 18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88">
                  <a:moveTo>
                    <a:pt x="0" y="97"/>
                  </a:moveTo>
                  <a:lnTo>
                    <a:pt x="8" y="122"/>
                  </a:lnTo>
                  <a:lnTo>
                    <a:pt x="40" y="137"/>
                  </a:lnTo>
                  <a:lnTo>
                    <a:pt x="49" y="162"/>
                  </a:lnTo>
                  <a:lnTo>
                    <a:pt x="98" y="187"/>
                  </a:lnTo>
                  <a:lnTo>
                    <a:pt x="114" y="177"/>
                  </a:lnTo>
                  <a:lnTo>
                    <a:pt x="114" y="153"/>
                  </a:lnTo>
                  <a:lnTo>
                    <a:pt x="121" y="122"/>
                  </a:lnTo>
                  <a:lnTo>
                    <a:pt x="105" y="97"/>
                  </a:lnTo>
                  <a:lnTo>
                    <a:pt x="80" y="88"/>
                  </a:lnTo>
                  <a:lnTo>
                    <a:pt x="80" y="65"/>
                  </a:lnTo>
                  <a:lnTo>
                    <a:pt x="80" y="40"/>
                  </a:lnTo>
                  <a:lnTo>
                    <a:pt x="56" y="0"/>
                  </a:lnTo>
                  <a:lnTo>
                    <a:pt x="33" y="32"/>
                  </a:lnTo>
                  <a:lnTo>
                    <a:pt x="25" y="65"/>
                  </a:lnTo>
                  <a:lnTo>
                    <a:pt x="0" y="9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38" name="Freeform 209">
              <a:extLst>
                <a:ext uri="{FF2B5EF4-FFF2-40B4-BE49-F238E27FC236}">
                  <a16:creationId xmlns:a16="http://schemas.microsoft.com/office/drawing/2014/main" id="{6DADDAA6-3453-4FD5-A760-49E29B60503A}"/>
                </a:ext>
              </a:extLst>
            </p:cNvPr>
            <p:cNvSpPr/>
            <p:nvPr/>
          </p:nvSpPr>
          <p:spPr bwMode="gray">
            <a:xfrm>
              <a:off x="4489450" y="1119188"/>
              <a:ext cx="379413" cy="492125"/>
            </a:xfrm>
            <a:custGeom>
              <a:gdLst>
                <a:gd name="T0" fmla="*/ 0 w 205"/>
                <a:gd name="T1" fmla="*/ 57 h 260"/>
                <a:gd name="T2" fmla="*/ 9 w 205"/>
                <a:gd name="T3" fmla="*/ 122 h 260"/>
                <a:gd name="T4" fmla="*/ 25 w 205"/>
                <a:gd name="T5" fmla="*/ 153 h 260"/>
                <a:gd name="T6" fmla="*/ 50 w 205"/>
                <a:gd name="T7" fmla="*/ 153 h 260"/>
                <a:gd name="T8" fmla="*/ 33 w 205"/>
                <a:gd name="T9" fmla="*/ 169 h 260"/>
                <a:gd name="T10" fmla="*/ 41 w 205"/>
                <a:gd name="T11" fmla="*/ 202 h 260"/>
                <a:gd name="T12" fmla="*/ 75 w 205"/>
                <a:gd name="T13" fmla="*/ 259 h 260"/>
                <a:gd name="T14" fmla="*/ 106 w 205"/>
                <a:gd name="T15" fmla="*/ 144 h 260"/>
                <a:gd name="T16" fmla="*/ 115 w 205"/>
                <a:gd name="T17" fmla="*/ 128 h 260"/>
                <a:gd name="T18" fmla="*/ 121 w 205"/>
                <a:gd name="T19" fmla="*/ 153 h 260"/>
                <a:gd name="T20" fmla="*/ 139 w 205"/>
                <a:gd name="T21" fmla="*/ 169 h 260"/>
                <a:gd name="T22" fmla="*/ 121 w 205"/>
                <a:gd name="T23" fmla="*/ 202 h 260"/>
                <a:gd name="T24" fmla="*/ 146 w 205"/>
                <a:gd name="T25" fmla="*/ 209 h 260"/>
                <a:gd name="T26" fmla="*/ 180 w 205"/>
                <a:gd name="T27" fmla="*/ 186 h 260"/>
                <a:gd name="T28" fmla="*/ 155 w 205"/>
                <a:gd name="T29" fmla="*/ 162 h 260"/>
                <a:gd name="T30" fmla="*/ 130 w 205"/>
                <a:gd name="T31" fmla="*/ 112 h 260"/>
                <a:gd name="T32" fmla="*/ 106 w 205"/>
                <a:gd name="T33" fmla="*/ 97 h 260"/>
                <a:gd name="T34" fmla="*/ 98 w 205"/>
                <a:gd name="T35" fmla="*/ 57 h 260"/>
                <a:gd name="T36" fmla="*/ 130 w 205"/>
                <a:gd name="T37" fmla="*/ 81 h 260"/>
                <a:gd name="T38" fmla="*/ 162 w 205"/>
                <a:gd name="T39" fmla="*/ 97 h 260"/>
                <a:gd name="T40" fmla="*/ 187 w 205"/>
                <a:gd name="T41" fmla="*/ 72 h 260"/>
                <a:gd name="T42" fmla="*/ 204 w 205"/>
                <a:gd name="T43" fmla="*/ 40 h 260"/>
                <a:gd name="T44" fmla="*/ 204 w 205"/>
                <a:gd name="T45" fmla="*/ 23 h 260"/>
                <a:gd name="T46" fmla="*/ 155 w 205"/>
                <a:gd name="T47" fmla="*/ 0 h 260"/>
                <a:gd name="T48" fmla="*/ 130 w 205"/>
                <a:gd name="T49" fmla="*/ 23 h 260"/>
                <a:gd name="T50" fmla="*/ 115 w 205"/>
                <a:gd name="T51" fmla="*/ 0 h 260"/>
                <a:gd name="T52" fmla="*/ 90 w 205"/>
                <a:gd name="T53" fmla="*/ 15 h 260"/>
                <a:gd name="T54" fmla="*/ 90 w 205"/>
                <a:gd name="T55" fmla="*/ 40 h 260"/>
                <a:gd name="T56" fmla="*/ 65 w 205"/>
                <a:gd name="T57" fmla="*/ 32 h 260"/>
                <a:gd name="T58" fmla="*/ 58 w 205"/>
                <a:gd name="T59" fmla="*/ 57 h 260"/>
                <a:gd name="T60" fmla="*/ 33 w 205"/>
                <a:gd name="T61" fmla="*/ 48 h 260"/>
                <a:gd name="T62" fmla="*/ 0 w 205"/>
                <a:gd name="T63" fmla="*/ 57 h 2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260">
                  <a:moveTo>
                    <a:pt x="0" y="57"/>
                  </a:moveTo>
                  <a:lnTo>
                    <a:pt x="9" y="122"/>
                  </a:lnTo>
                  <a:lnTo>
                    <a:pt x="25" y="153"/>
                  </a:lnTo>
                  <a:lnTo>
                    <a:pt x="50" y="153"/>
                  </a:lnTo>
                  <a:lnTo>
                    <a:pt x="33" y="169"/>
                  </a:lnTo>
                  <a:lnTo>
                    <a:pt x="41" y="202"/>
                  </a:lnTo>
                  <a:lnTo>
                    <a:pt x="75" y="259"/>
                  </a:lnTo>
                  <a:lnTo>
                    <a:pt x="106" y="144"/>
                  </a:lnTo>
                  <a:lnTo>
                    <a:pt x="115" y="128"/>
                  </a:lnTo>
                  <a:lnTo>
                    <a:pt x="121" y="153"/>
                  </a:lnTo>
                  <a:lnTo>
                    <a:pt x="139" y="169"/>
                  </a:lnTo>
                  <a:lnTo>
                    <a:pt x="121" y="202"/>
                  </a:lnTo>
                  <a:lnTo>
                    <a:pt x="146" y="209"/>
                  </a:lnTo>
                  <a:lnTo>
                    <a:pt x="180" y="186"/>
                  </a:lnTo>
                  <a:lnTo>
                    <a:pt x="155" y="162"/>
                  </a:lnTo>
                  <a:lnTo>
                    <a:pt x="130" y="112"/>
                  </a:lnTo>
                  <a:lnTo>
                    <a:pt x="106" y="97"/>
                  </a:lnTo>
                  <a:lnTo>
                    <a:pt x="98" y="57"/>
                  </a:lnTo>
                  <a:lnTo>
                    <a:pt x="130" y="81"/>
                  </a:lnTo>
                  <a:lnTo>
                    <a:pt x="162" y="97"/>
                  </a:lnTo>
                  <a:lnTo>
                    <a:pt x="187" y="72"/>
                  </a:lnTo>
                  <a:lnTo>
                    <a:pt x="204" y="40"/>
                  </a:lnTo>
                  <a:lnTo>
                    <a:pt x="204" y="23"/>
                  </a:lnTo>
                  <a:lnTo>
                    <a:pt x="155" y="0"/>
                  </a:lnTo>
                  <a:lnTo>
                    <a:pt x="130" y="23"/>
                  </a:lnTo>
                  <a:lnTo>
                    <a:pt x="115" y="0"/>
                  </a:lnTo>
                  <a:lnTo>
                    <a:pt x="90" y="15"/>
                  </a:lnTo>
                  <a:lnTo>
                    <a:pt x="90" y="40"/>
                  </a:lnTo>
                  <a:lnTo>
                    <a:pt x="65" y="32"/>
                  </a:lnTo>
                  <a:lnTo>
                    <a:pt x="58" y="57"/>
                  </a:lnTo>
                  <a:lnTo>
                    <a:pt x="33" y="48"/>
                  </a:lnTo>
                  <a:lnTo>
                    <a:pt x="0" y="5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39" name="Freeform 210">
              <a:extLst>
                <a:ext uri="{FF2B5EF4-FFF2-40B4-BE49-F238E27FC236}">
                  <a16:creationId xmlns:a16="http://schemas.microsoft.com/office/drawing/2014/main" id="{F21A1A1C-0E1F-4014-BBAB-1B220B46124C}"/>
                </a:ext>
              </a:extLst>
            </p:cNvPr>
            <p:cNvSpPr/>
            <p:nvPr/>
          </p:nvSpPr>
          <p:spPr bwMode="gray">
            <a:xfrm>
              <a:off x="1935163" y="1698625"/>
              <a:ext cx="76200" cy="76200"/>
            </a:xfrm>
            <a:custGeom>
              <a:gdLst>
                <a:gd name="T0" fmla="*/ 0 w 41"/>
                <a:gd name="T1" fmla="*/ 23 h 41"/>
                <a:gd name="T2" fmla="*/ 40 w 41"/>
                <a:gd name="T3" fmla="*/ 40 h 41"/>
                <a:gd name="T4" fmla="*/ 40 w 41"/>
                <a:gd name="T5" fmla="*/ 16 h 41"/>
                <a:gd name="T6" fmla="*/ 23 w 41"/>
                <a:gd name="T7" fmla="*/ 0 h 41"/>
                <a:gd name="T8" fmla="*/ 16 w 41"/>
                <a:gd name="T9" fmla="*/ 0 h 41"/>
                <a:gd name="T10" fmla="*/ 0 w 41"/>
                <a:gd name="T11" fmla="*/ 23 h 41"/>
              </a:gdLst>
              <a:cxnLst>
                <a:cxn ang="0">
                  <a:pos x="T0" y="T1"/>
                </a:cxn>
                <a:cxn ang="0">
                  <a:pos x="T2" y="T3"/>
                </a:cxn>
                <a:cxn ang="0">
                  <a:pos x="T4" y="T5"/>
                </a:cxn>
                <a:cxn ang="0">
                  <a:pos x="T6" y="T7"/>
                </a:cxn>
                <a:cxn ang="0">
                  <a:pos x="T8" y="T9"/>
                </a:cxn>
                <a:cxn ang="0">
                  <a:pos x="T10" y="T11"/>
                </a:cxn>
              </a:cxnLst>
              <a:rect l="0" t="0" r="r" b="b"/>
              <a:pathLst>
                <a:path w="41" h="41">
                  <a:moveTo>
                    <a:pt x="0" y="23"/>
                  </a:moveTo>
                  <a:lnTo>
                    <a:pt x="40" y="40"/>
                  </a:lnTo>
                  <a:lnTo>
                    <a:pt x="40" y="16"/>
                  </a:lnTo>
                  <a:lnTo>
                    <a:pt x="23" y="0"/>
                  </a:lnTo>
                  <a:lnTo>
                    <a:pt x="16" y="0"/>
                  </a:lnTo>
                  <a:lnTo>
                    <a:pt x="0" y="2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40" name="Freeform 211">
              <a:extLst>
                <a:ext uri="{FF2B5EF4-FFF2-40B4-BE49-F238E27FC236}">
                  <a16:creationId xmlns:a16="http://schemas.microsoft.com/office/drawing/2014/main" id="{7CC4B75C-0B4C-43BF-BE3E-0BFBC0851E21}"/>
                </a:ext>
              </a:extLst>
            </p:cNvPr>
            <p:cNvSpPr/>
            <p:nvPr/>
          </p:nvSpPr>
          <p:spPr bwMode="gray">
            <a:xfrm>
              <a:off x="1951038" y="1546225"/>
              <a:ext cx="395287" cy="257175"/>
            </a:xfrm>
            <a:custGeom>
              <a:gdLst>
                <a:gd name="T0" fmla="*/ 0 w 212"/>
                <a:gd name="T1" fmla="*/ 0 h 138"/>
                <a:gd name="T2" fmla="*/ 0 w 212"/>
                <a:gd name="T3" fmla="*/ 16 h 138"/>
                <a:gd name="T4" fmla="*/ 15 w 212"/>
                <a:gd name="T5" fmla="*/ 40 h 138"/>
                <a:gd name="T6" fmla="*/ 32 w 212"/>
                <a:gd name="T7" fmla="*/ 40 h 138"/>
                <a:gd name="T8" fmla="*/ 49 w 212"/>
                <a:gd name="T9" fmla="*/ 47 h 138"/>
                <a:gd name="T10" fmla="*/ 49 w 212"/>
                <a:gd name="T11" fmla="*/ 121 h 138"/>
                <a:gd name="T12" fmla="*/ 120 w 212"/>
                <a:gd name="T13" fmla="*/ 137 h 138"/>
                <a:gd name="T14" fmla="*/ 145 w 212"/>
                <a:gd name="T15" fmla="*/ 137 h 138"/>
                <a:gd name="T16" fmla="*/ 161 w 212"/>
                <a:gd name="T17" fmla="*/ 121 h 138"/>
                <a:gd name="T18" fmla="*/ 179 w 212"/>
                <a:gd name="T19" fmla="*/ 129 h 138"/>
                <a:gd name="T20" fmla="*/ 202 w 212"/>
                <a:gd name="T21" fmla="*/ 121 h 138"/>
                <a:gd name="T22" fmla="*/ 211 w 212"/>
                <a:gd name="T23" fmla="*/ 81 h 138"/>
                <a:gd name="T24" fmla="*/ 186 w 212"/>
                <a:gd name="T25" fmla="*/ 72 h 138"/>
                <a:gd name="T26" fmla="*/ 145 w 212"/>
                <a:gd name="T27" fmla="*/ 63 h 138"/>
                <a:gd name="T28" fmla="*/ 120 w 212"/>
                <a:gd name="T29" fmla="*/ 81 h 138"/>
                <a:gd name="T30" fmla="*/ 96 w 212"/>
                <a:gd name="T31" fmla="*/ 72 h 138"/>
                <a:gd name="T32" fmla="*/ 73 w 212"/>
                <a:gd name="T33" fmla="*/ 56 h 138"/>
                <a:gd name="T34" fmla="*/ 80 w 212"/>
                <a:gd name="T35" fmla="*/ 47 h 138"/>
                <a:gd name="T36" fmla="*/ 64 w 212"/>
                <a:gd name="T37" fmla="*/ 23 h 138"/>
                <a:gd name="T38" fmla="*/ 40 w 212"/>
                <a:gd name="T39" fmla="*/ 23 h 138"/>
                <a:gd name="T40" fmla="*/ 24 w 212"/>
                <a:gd name="T41" fmla="*/ 7 h 138"/>
                <a:gd name="T42" fmla="*/ 0 w 212"/>
                <a:gd name="T43" fmla="*/ 0 h 13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1" h="138">
                  <a:moveTo>
                    <a:pt x="0" y="0"/>
                  </a:moveTo>
                  <a:lnTo>
                    <a:pt x="0" y="16"/>
                  </a:lnTo>
                  <a:lnTo>
                    <a:pt x="15" y="40"/>
                  </a:lnTo>
                  <a:lnTo>
                    <a:pt x="32" y="40"/>
                  </a:lnTo>
                  <a:lnTo>
                    <a:pt x="49" y="47"/>
                  </a:lnTo>
                  <a:lnTo>
                    <a:pt x="49" y="121"/>
                  </a:lnTo>
                  <a:lnTo>
                    <a:pt x="120" y="137"/>
                  </a:lnTo>
                  <a:lnTo>
                    <a:pt x="145" y="137"/>
                  </a:lnTo>
                  <a:lnTo>
                    <a:pt x="161" y="121"/>
                  </a:lnTo>
                  <a:lnTo>
                    <a:pt x="179" y="129"/>
                  </a:lnTo>
                  <a:lnTo>
                    <a:pt x="202" y="121"/>
                  </a:lnTo>
                  <a:lnTo>
                    <a:pt x="211" y="81"/>
                  </a:lnTo>
                  <a:lnTo>
                    <a:pt x="186" y="72"/>
                  </a:lnTo>
                  <a:lnTo>
                    <a:pt x="145" y="63"/>
                  </a:lnTo>
                  <a:lnTo>
                    <a:pt x="120" y="81"/>
                  </a:lnTo>
                  <a:lnTo>
                    <a:pt x="96" y="72"/>
                  </a:lnTo>
                  <a:lnTo>
                    <a:pt x="73" y="56"/>
                  </a:lnTo>
                  <a:lnTo>
                    <a:pt x="80" y="47"/>
                  </a:lnTo>
                  <a:lnTo>
                    <a:pt x="64" y="23"/>
                  </a:lnTo>
                  <a:lnTo>
                    <a:pt x="40" y="23"/>
                  </a:lnTo>
                  <a:lnTo>
                    <a:pt x="24" y="7"/>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41" name="Freeform 212">
              <a:extLst>
                <a:ext uri="{FF2B5EF4-FFF2-40B4-BE49-F238E27FC236}">
                  <a16:creationId xmlns:a16="http://schemas.microsoft.com/office/drawing/2014/main" id="{C4CB1EDC-B8CB-412D-9643-0C5DF83E9A51}"/>
                </a:ext>
              </a:extLst>
            </p:cNvPr>
            <p:cNvSpPr/>
            <p:nvPr/>
          </p:nvSpPr>
          <p:spPr bwMode="gray">
            <a:xfrm>
              <a:off x="1979613" y="998538"/>
              <a:ext cx="212725" cy="428625"/>
            </a:xfrm>
            <a:custGeom>
              <a:gdLst>
                <a:gd name="T0" fmla="*/ 0 w 115"/>
                <a:gd name="T1" fmla="*/ 97 h 228"/>
                <a:gd name="T2" fmla="*/ 25 w 115"/>
                <a:gd name="T3" fmla="*/ 146 h 228"/>
                <a:gd name="T4" fmla="*/ 17 w 115"/>
                <a:gd name="T5" fmla="*/ 169 h 228"/>
                <a:gd name="T6" fmla="*/ 17 w 115"/>
                <a:gd name="T7" fmla="*/ 202 h 228"/>
                <a:gd name="T8" fmla="*/ 34 w 115"/>
                <a:gd name="T9" fmla="*/ 227 h 228"/>
                <a:gd name="T10" fmla="*/ 74 w 115"/>
                <a:gd name="T11" fmla="*/ 227 h 228"/>
                <a:gd name="T12" fmla="*/ 99 w 115"/>
                <a:gd name="T13" fmla="*/ 169 h 228"/>
                <a:gd name="T14" fmla="*/ 114 w 115"/>
                <a:gd name="T15" fmla="*/ 153 h 228"/>
                <a:gd name="T16" fmla="*/ 114 w 115"/>
                <a:gd name="T17" fmla="*/ 128 h 228"/>
                <a:gd name="T18" fmla="*/ 90 w 115"/>
                <a:gd name="T19" fmla="*/ 122 h 228"/>
                <a:gd name="T20" fmla="*/ 99 w 115"/>
                <a:gd name="T21" fmla="*/ 88 h 228"/>
                <a:gd name="T22" fmla="*/ 90 w 115"/>
                <a:gd name="T23" fmla="*/ 65 h 228"/>
                <a:gd name="T24" fmla="*/ 58 w 115"/>
                <a:gd name="T25" fmla="*/ 65 h 228"/>
                <a:gd name="T26" fmla="*/ 40 w 115"/>
                <a:gd name="T27" fmla="*/ 40 h 228"/>
                <a:gd name="T28" fmla="*/ 34 w 115"/>
                <a:gd name="T29" fmla="*/ 0 h 228"/>
                <a:gd name="T30" fmla="*/ 17 w 115"/>
                <a:gd name="T31" fmla="*/ 0 h 228"/>
                <a:gd name="T32" fmla="*/ 17 w 115"/>
                <a:gd name="T33" fmla="*/ 40 h 228"/>
                <a:gd name="T34" fmla="*/ 0 w 115"/>
                <a:gd name="T35" fmla="*/ 65 h 228"/>
                <a:gd name="T36" fmla="*/ 0 w 115"/>
                <a:gd name="T37" fmla="*/ 97 h 22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28">
                  <a:moveTo>
                    <a:pt x="0" y="97"/>
                  </a:moveTo>
                  <a:lnTo>
                    <a:pt x="25" y="146"/>
                  </a:lnTo>
                  <a:lnTo>
                    <a:pt x="17" y="169"/>
                  </a:lnTo>
                  <a:lnTo>
                    <a:pt x="17" y="202"/>
                  </a:lnTo>
                  <a:lnTo>
                    <a:pt x="34" y="227"/>
                  </a:lnTo>
                  <a:lnTo>
                    <a:pt x="74" y="227"/>
                  </a:lnTo>
                  <a:lnTo>
                    <a:pt x="99" y="169"/>
                  </a:lnTo>
                  <a:lnTo>
                    <a:pt x="114" y="153"/>
                  </a:lnTo>
                  <a:lnTo>
                    <a:pt x="114" y="128"/>
                  </a:lnTo>
                  <a:lnTo>
                    <a:pt x="90" y="122"/>
                  </a:lnTo>
                  <a:lnTo>
                    <a:pt x="99" y="88"/>
                  </a:lnTo>
                  <a:lnTo>
                    <a:pt x="90" y="65"/>
                  </a:lnTo>
                  <a:lnTo>
                    <a:pt x="58" y="65"/>
                  </a:lnTo>
                  <a:lnTo>
                    <a:pt x="40" y="40"/>
                  </a:lnTo>
                  <a:lnTo>
                    <a:pt x="34" y="0"/>
                  </a:lnTo>
                  <a:lnTo>
                    <a:pt x="17" y="0"/>
                  </a:lnTo>
                  <a:lnTo>
                    <a:pt x="17" y="40"/>
                  </a:lnTo>
                  <a:lnTo>
                    <a:pt x="0" y="65"/>
                  </a:lnTo>
                  <a:lnTo>
                    <a:pt x="0" y="9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42" name="Freeform 213">
              <a:extLst>
                <a:ext uri="{FF2B5EF4-FFF2-40B4-BE49-F238E27FC236}">
                  <a16:creationId xmlns:a16="http://schemas.microsoft.com/office/drawing/2014/main" id="{A8E6CB9A-02BA-4E9B-A075-3FB557DF06A2}"/>
                </a:ext>
              </a:extLst>
            </p:cNvPr>
            <p:cNvSpPr/>
            <p:nvPr/>
          </p:nvSpPr>
          <p:spPr bwMode="gray">
            <a:xfrm>
              <a:off x="2089150" y="681038"/>
              <a:ext cx="692150" cy="955675"/>
            </a:xfrm>
            <a:custGeom>
              <a:gdLst>
                <a:gd name="T0" fmla="*/ 0 w 374"/>
                <a:gd name="T1" fmla="*/ 156 h 511"/>
                <a:gd name="T2" fmla="*/ 7 w 374"/>
                <a:gd name="T3" fmla="*/ 196 h 511"/>
                <a:gd name="T4" fmla="*/ 23 w 374"/>
                <a:gd name="T5" fmla="*/ 219 h 511"/>
                <a:gd name="T6" fmla="*/ 66 w 374"/>
                <a:gd name="T7" fmla="*/ 219 h 511"/>
                <a:gd name="T8" fmla="*/ 88 w 374"/>
                <a:gd name="T9" fmla="*/ 211 h 511"/>
                <a:gd name="T10" fmla="*/ 162 w 374"/>
                <a:gd name="T11" fmla="*/ 203 h 511"/>
                <a:gd name="T12" fmla="*/ 138 w 374"/>
                <a:gd name="T13" fmla="*/ 219 h 511"/>
                <a:gd name="T14" fmla="*/ 97 w 374"/>
                <a:gd name="T15" fmla="*/ 236 h 511"/>
                <a:gd name="T16" fmla="*/ 88 w 374"/>
                <a:gd name="T17" fmla="*/ 251 h 511"/>
                <a:gd name="T18" fmla="*/ 56 w 374"/>
                <a:gd name="T19" fmla="*/ 236 h 511"/>
                <a:gd name="T20" fmla="*/ 47 w 374"/>
                <a:gd name="T21" fmla="*/ 276 h 511"/>
                <a:gd name="T22" fmla="*/ 66 w 374"/>
                <a:gd name="T23" fmla="*/ 293 h 511"/>
                <a:gd name="T24" fmla="*/ 72 w 374"/>
                <a:gd name="T25" fmla="*/ 348 h 511"/>
                <a:gd name="T26" fmla="*/ 56 w 374"/>
                <a:gd name="T27" fmla="*/ 358 h 511"/>
                <a:gd name="T28" fmla="*/ 32 w 374"/>
                <a:gd name="T29" fmla="*/ 398 h 511"/>
                <a:gd name="T30" fmla="*/ 66 w 374"/>
                <a:gd name="T31" fmla="*/ 405 h 511"/>
                <a:gd name="T32" fmla="*/ 32 w 374"/>
                <a:gd name="T33" fmla="*/ 413 h 511"/>
                <a:gd name="T34" fmla="*/ 32 w 374"/>
                <a:gd name="T35" fmla="*/ 438 h 511"/>
                <a:gd name="T36" fmla="*/ 41 w 374"/>
                <a:gd name="T37" fmla="*/ 445 h 511"/>
                <a:gd name="T38" fmla="*/ 7 w 374"/>
                <a:gd name="T39" fmla="*/ 470 h 511"/>
                <a:gd name="T40" fmla="*/ 7 w 374"/>
                <a:gd name="T41" fmla="*/ 495 h 511"/>
                <a:gd name="T42" fmla="*/ 66 w 374"/>
                <a:gd name="T43" fmla="*/ 503 h 511"/>
                <a:gd name="T44" fmla="*/ 81 w 374"/>
                <a:gd name="T45" fmla="*/ 495 h 511"/>
                <a:gd name="T46" fmla="*/ 97 w 374"/>
                <a:gd name="T47" fmla="*/ 503 h 511"/>
                <a:gd name="T48" fmla="*/ 113 w 374"/>
                <a:gd name="T49" fmla="*/ 495 h 511"/>
                <a:gd name="T50" fmla="*/ 121 w 374"/>
                <a:gd name="T51" fmla="*/ 510 h 511"/>
                <a:gd name="T52" fmla="*/ 146 w 374"/>
                <a:gd name="T53" fmla="*/ 495 h 511"/>
                <a:gd name="T54" fmla="*/ 162 w 374"/>
                <a:gd name="T55" fmla="*/ 470 h 511"/>
                <a:gd name="T56" fmla="*/ 146 w 374"/>
                <a:gd name="T57" fmla="*/ 445 h 511"/>
                <a:gd name="T58" fmla="*/ 162 w 374"/>
                <a:gd name="T59" fmla="*/ 430 h 511"/>
                <a:gd name="T60" fmla="*/ 162 w 374"/>
                <a:gd name="T61" fmla="*/ 405 h 511"/>
                <a:gd name="T62" fmla="*/ 186 w 374"/>
                <a:gd name="T63" fmla="*/ 405 h 511"/>
                <a:gd name="T64" fmla="*/ 209 w 374"/>
                <a:gd name="T65" fmla="*/ 308 h 511"/>
                <a:gd name="T66" fmla="*/ 243 w 374"/>
                <a:gd name="T67" fmla="*/ 293 h 511"/>
                <a:gd name="T68" fmla="*/ 275 w 374"/>
                <a:gd name="T69" fmla="*/ 227 h 511"/>
                <a:gd name="T70" fmla="*/ 333 w 374"/>
                <a:gd name="T71" fmla="*/ 156 h 511"/>
                <a:gd name="T72" fmla="*/ 333 w 374"/>
                <a:gd name="T73" fmla="*/ 137 h 511"/>
                <a:gd name="T74" fmla="*/ 373 w 374"/>
                <a:gd name="T75" fmla="*/ 90 h 511"/>
                <a:gd name="T76" fmla="*/ 373 w 374"/>
                <a:gd name="T77" fmla="*/ 65 h 511"/>
                <a:gd name="T78" fmla="*/ 349 w 374"/>
                <a:gd name="T79" fmla="*/ 57 h 511"/>
                <a:gd name="T80" fmla="*/ 333 w 374"/>
                <a:gd name="T81" fmla="*/ 25 h 511"/>
                <a:gd name="T82" fmla="*/ 268 w 374"/>
                <a:gd name="T83" fmla="*/ 0 h 511"/>
                <a:gd name="T84" fmla="*/ 227 w 374"/>
                <a:gd name="T85" fmla="*/ 0 h 511"/>
                <a:gd name="T86" fmla="*/ 203 w 374"/>
                <a:gd name="T87" fmla="*/ 9 h 511"/>
                <a:gd name="T88" fmla="*/ 169 w 374"/>
                <a:gd name="T89" fmla="*/ 0 h 511"/>
                <a:gd name="T90" fmla="*/ 121 w 374"/>
                <a:gd name="T91" fmla="*/ 17 h 511"/>
                <a:gd name="T92" fmla="*/ 97 w 374"/>
                <a:gd name="T93" fmla="*/ 49 h 511"/>
                <a:gd name="T94" fmla="*/ 47 w 374"/>
                <a:gd name="T95" fmla="*/ 90 h 511"/>
                <a:gd name="T96" fmla="*/ 47 w 374"/>
                <a:gd name="T97" fmla="*/ 113 h 511"/>
                <a:gd name="T98" fmla="*/ 16 w 374"/>
                <a:gd name="T99" fmla="*/ 113 h 511"/>
                <a:gd name="T100" fmla="*/ 0 w 374"/>
                <a:gd name="T101" fmla="*/ 156 h 5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4" h="511">
                  <a:moveTo>
                    <a:pt x="0" y="156"/>
                  </a:moveTo>
                  <a:lnTo>
                    <a:pt x="7" y="196"/>
                  </a:lnTo>
                  <a:lnTo>
                    <a:pt x="23" y="219"/>
                  </a:lnTo>
                  <a:lnTo>
                    <a:pt x="66" y="219"/>
                  </a:lnTo>
                  <a:lnTo>
                    <a:pt x="88" y="211"/>
                  </a:lnTo>
                  <a:lnTo>
                    <a:pt x="162" y="203"/>
                  </a:lnTo>
                  <a:lnTo>
                    <a:pt x="138" y="219"/>
                  </a:lnTo>
                  <a:lnTo>
                    <a:pt x="97" y="236"/>
                  </a:lnTo>
                  <a:lnTo>
                    <a:pt x="88" y="251"/>
                  </a:lnTo>
                  <a:lnTo>
                    <a:pt x="56" y="236"/>
                  </a:lnTo>
                  <a:lnTo>
                    <a:pt x="47" y="276"/>
                  </a:lnTo>
                  <a:lnTo>
                    <a:pt x="66" y="293"/>
                  </a:lnTo>
                  <a:lnTo>
                    <a:pt x="72" y="348"/>
                  </a:lnTo>
                  <a:lnTo>
                    <a:pt x="56" y="358"/>
                  </a:lnTo>
                  <a:lnTo>
                    <a:pt x="32" y="398"/>
                  </a:lnTo>
                  <a:lnTo>
                    <a:pt x="66" y="405"/>
                  </a:lnTo>
                  <a:lnTo>
                    <a:pt x="32" y="413"/>
                  </a:lnTo>
                  <a:lnTo>
                    <a:pt x="32" y="438"/>
                  </a:lnTo>
                  <a:lnTo>
                    <a:pt x="41" y="445"/>
                  </a:lnTo>
                  <a:lnTo>
                    <a:pt x="7" y="470"/>
                  </a:lnTo>
                  <a:lnTo>
                    <a:pt x="7" y="495"/>
                  </a:lnTo>
                  <a:lnTo>
                    <a:pt x="66" y="503"/>
                  </a:lnTo>
                  <a:lnTo>
                    <a:pt x="81" y="495"/>
                  </a:lnTo>
                  <a:lnTo>
                    <a:pt x="97" y="503"/>
                  </a:lnTo>
                  <a:lnTo>
                    <a:pt x="113" y="495"/>
                  </a:lnTo>
                  <a:lnTo>
                    <a:pt x="121" y="510"/>
                  </a:lnTo>
                  <a:lnTo>
                    <a:pt x="146" y="495"/>
                  </a:lnTo>
                  <a:lnTo>
                    <a:pt x="162" y="470"/>
                  </a:lnTo>
                  <a:lnTo>
                    <a:pt x="146" y="445"/>
                  </a:lnTo>
                  <a:lnTo>
                    <a:pt x="162" y="430"/>
                  </a:lnTo>
                  <a:lnTo>
                    <a:pt x="162" y="405"/>
                  </a:lnTo>
                  <a:lnTo>
                    <a:pt x="186" y="405"/>
                  </a:lnTo>
                  <a:lnTo>
                    <a:pt x="209" y="308"/>
                  </a:lnTo>
                  <a:lnTo>
                    <a:pt x="243" y="293"/>
                  </a:lnTo>
                  <a:lnTo>
                    <a:pt x="275" y="227"/>
                  </a:lnTo>
                  <a:lnTo>
                    <a:pt x="333" y="156"/>
                  </a:lnTo>
                  <a:lnTo>
                    <a:pt x="333" y="137"/>
                  </a:lnTo>
                  <a:lnTo>
                    <a:pt x="373" y="90"/>
                  </a:lnTo>
                  <a:lnTo>
                    <a:pt x="373" y="65"/>
                  </a:lnTo>
                  <a:lnTo>
                    <a:pt x="349" y="57"/>
                  </a:lnTo>
                  <a:lnTo>
                    <a:pt x="333" y="25"/>
                  </a:lnTo>
                  <a:lnTo>
                    <a:pt x="268" y="0"/>
                  </a:lnTo>
                  <a:lnTo>
                    <a:pt x="227" y="0"/>
                  </a:lnTo>
                  <a:lnTo>
                    <a:pt x="203" y="9"/>
                  </a:lnTo>
                  <a:lnTo>
                    <a:pt x="169" y="0"/>
                  </a:lnTo>
                  <a:lnTo>
                    <a:pt x="121" y="17"/>
                  </a:lnTo>
                  <a:lnTo>
                    <a:pt x="97" y="49"/>
                  </a:lnTo>
                  <a:lnTo>
                    <a:pt x="47" y="90"/>
                  </a:lnTo>
                  <a:lnTo>
                    <a:pt x="47" y="113"/>
                  </a:lnTo>
                  <a:lnTo>
                    <a:pt x="16" y="113"/>
                  </a:lnTo>
                  <a:lnTo>
                    <a:pt x="0" y="15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43" name="Freeform 214">
              <a:extLst>
                <a:ext uri="{FF2B5EF4-FFF2-40B4-BE49-F238E27FC236}">
                  <a16:creationId xmlns:a16="http://schemas.microsoft.com/office/drawing/2014/main" id="{0696CF28-D4E5-464D-B001-0990E738E2C6}"/>
                </a:ext>
              </a:extLst>
            </p:cNvPr>
            <p:cNvSpPr/>
            <p:nvPr/>
          </p:nvSpPr>
          <p:spPr bwMode="gray">
            <a:xfrm>
              <a:off x="1711325" y="1273175"/>
              <a:ext cx="258763" cy="198438"/>
            </a:xfrm>
            <a:custGeom>
              <a:gdLst>
                <a:gd name="T0" fmla="*/ 0 w 140"/>
                <a:gd name="T1" fmla="*/ 7 h 106"/>
                <a:gd name="T2" fmla="*/ 0 w 140"/>
                <a:gd name="T3" fmla="*/ 23 h 106"/>
                <a:gd name="T4" fmla="*/ 24 w 140"/>
                <a:gd name="T5" fmla="*/ 31 h 106"/>
                <a:gd name="T6" fmla="*/ 18 w 140"/>
                <a:gd name="T7" fmla="*/ 56 h 106"/>
                <a:gd name="T8" fmla="*/ 24 w 140"/>
                <a:gd name="T9" fmla="*/ 72 h 106"/>
                <a:gd name="T10" fmla="*/ 65 w 140"/>
                <a:gd name="T11" fmla="*/ 81 h 106"/>
                <a:gd name="T12" fmla="*/ 83 w 140"/>
                <a:gd name="T13" fmla="*/ 105 h 106"/>
                <a:gd name="T14" fmla="*/ 98 w 140"/>
                <a:gd name="T15" fmla="*/ 88 h 106"/>
                <a:gd name="T16" fmla="*/ 131 w 140"/>
                <a:gd name="T17" fmla="*/ 88 h 106"/>
                <a:gd name="T18" fmla="*/ 139 w 140"/>
                <a:gd name="T19" fmla="*/ 72 h 106"/>
                <a:gd name="T20" fmla="*/ 131 w 140"/>
                <a:gd name="T21" fmla="*/ 56 h 106"/>
                <a:gd name="T22" fmla="*/ 106 w 140"/>
                <a:gd name="T23" fmla="*/ 31 h 106"/>
                <a:gd name="T24" fmla="*/ 98 w 140"/>
                <a:gd name="T25" fmla="*/ 81 h 106"/>
                <a:gd name="T26" fmla="*/ 83 w 140"/>
                <a:gd name="T27" fmla="*/ 81 h 106"/>
                <a:gd name="T28" fmla="*/ 83 w 140"/>
                <a:gd name="T29" fmla="*/ 31 h 106"/>
                <a:gd name="T30" fmla="*/ 65 w 140"/>
                <a:gd name="T31" fmla="*/ 7 h 106"/>
                <a:gd name="T32" fmla="*/ 9 w 140"/>
                <a:gd name="T33" fmla="*/ 0 h 106"/>
                <a:gd name="T34" fmla="*/ 0 w 140"/>
                <a:gd name="T35" fmla="*/ 7 h 1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05">
                  <a:moveTo>
                    <a:pt x="0" y="7"/>
                  </a:moveTo>
                  <a:lnTo>
                    <a:pt x="0" y="23"/>
                  </a:lnTo>
                  <a:lnTo>
                    <a:pt x="24" y="31"/>
                  </a:lnTo>
                  <a:lnTo>
                    <a:pt x="18" y="56"/>
                  </a:lnTo>
                  <a:lnTo>
                    <a:pt x="24" y="72"/>
                  </a:lnTo>
                  <a:lnTo>
                    <a:pt x="65" y="81"/>
                  </a:lnTo>
                  <a:lnTo>
                    <a:pt x="83" y="105"/>
                  </a:lnTo>
                  <a:lnTo>
                    <a:pt x="98" y="88"/>
                  </a:lnTo>
                  <a:lnTo>
                    <a:pt x="131" y="88"/>
                  </a:lnTo>
                  <a:lnTo>
                    <a:pt x="139" y="72"/>
                  </a:lnTo>
                  <a:lnTo>
                    <a:pt x="131" y="56"/>
                  </a:lnTo>
                  <a:lnTo>
                    <a:pt x="106" y="31"/>
                  </a:lnTo>
                  <a:lnTo>
                    <a:pt x="98" y="81"/>
                  </a:lnTo>
                  <a:lnTo>
                    <a:pt x="83" y="81"/>
                  </a:lnTo>
                  <a:lnTo>
                    <a:pt x="83" y="31"/>
                  </a:lnTo>
                  <a:lnTo>
                    <a:pt x="65" y="7"/>
                  </a:lnTo>
                  <a:lnTo>
                    <a:pt x="9" y="0"/>
                  </a:lnTo>
                  <a:lnTo>
                    <a:pt x="0"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44" name="Freeform 215">
              <a:extLst>
                <a:ext uri="{FF2B5EF4-FFF2-40B4-BE49-F238E27FC236}">
                  <a16:creationId xmlns:a16="http://schemas.microsoft.com/office/drawing/2014/main" id="{64B5603C-9FDF-4990-AAA0-141800E6BAE4}"/>
                </a:ext>
              </a:extLst>
            </p:cNvPr>
            <p:cNvSpPr/>
            <p:nvPr/>
          </p:nvSpPr>
          <p:spPr bwMode="gray">
            <a:xfrm>
              <a:off x="1935163" y="1450975"/>
              <a:ext cx="106362" cy="63500"/>
            </a:xfrm>
            <a:custGeom>
              <a:gdLst>
                <a:gd name="T0" fmla="*/ 0 w 58"/>
                <a:gd name="T1" fmla="*/ 9 h 33"/>
                <a:gd name="T2" fmla="*/ 48 w 58"/>
                <a:gd name="T3" fmla="*/ 32 h 33"/>
                <a:gd name="T4" fmla="*/ 57 w 58"/>
                <a:gd name="T5" fmla="*/ 17 h 33"/>
                <a:gd name="T6" fmla="*/ 57 w 58"/>
                <a:gd name="T7" fmla="*/ 0 h 33"/>
                <a:gd name="T8" fmla="*/ 23 w 58"/>
                <a:gd name="T9" fmla="*/ 0 h 33"/>
                <a:gd name="T10" fmla="*/ 0 w 58"/>
                <a:gd name="T11" fmla="*/ 9 h 33"/>
              </a:gdLst>
              <a:cxnLst>
                <a:cxn ang="0">
                  <a:pos x="T0" y="T1"/>
                </a:cxn>
                <a:cxn ang="0">
                  <a:pos x="T2" y="T3"/>
                </a:cxn>
                <a:cxn ang="0">
                  <a:pos x="T4" y="T5"/>
                </a:cxn>
                <a:cxn ang="0">
                  <a:pos x="T6" y="T7"/>
                </a:cxn>
                <a:cxn ang="0">
                  <a:pos x="T8" y="T9"/>
                </a:cxn>
                <a:cxn ang="0">
                  <a:pos x="T10" y="T11"/>
                </a:cxn>
              </a:cxnLst>
              <a:rect l="0" t="0" r="r" b="b"/>
              <a:pathLst>
                <a:path w="57" h="33">
                  <a:moveTo>
                    <a:pt x="0" y="9"/>
                  </a:moveTo>
                  <a:lnTo>
                    <a:pt x="48" y="32"/>
                  </a:lnTo>
                  <a:lnTo>
                    <a:pt x="57" y="17"/>
                  </a:lnTo>
                  <a:lnTo>
                    <a:pt x="57" y="0"/>
                  </a:lnTo>
                  <a:lnTo>
                    <a:pt x="23"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45" name="Freeform 216">
              <a:extLst>
                <a:ext uri="{FF2B5EF4-FFF2-40B4-BE49-F238E27FC236}">
                  <a16:creationId xmlns:a16="http://schemas.microsoft.com/office/drawing/2014/main" id="{BECA8C9F-C77C-4944-BAD9-361CD9079A5B}"/>
                </a:ext>
              </a:extLst>
            </p:cNvPr>
            <p:cNvSpPr/>
            <p:nvPr/>
          </p:nvSpPr>
          <p:spPr bwMode="gray">
            <a:xfrm>
              <a:off x="1727200" y="1470025"/>
              <a:ext cx="46038" cy="77788"/>
            </a:xfrm>
            <a:custGeom>
              <a:gdLst>
                <a:gd name="T0" fmla="*/ 0 w 26"/>
                <a:gd name="T1" fmla="*/ 0 h 42"/>
                <a:gd name="T2" fmla="*/ 0 w 26"/>
                <a:gd name="T3" fmla="*/ 33 h 42"/>
                <a:gd name="T4" fmla="*/ 25 w 26"/>
                <a:gd name="T5" fmla="*/ 41 h 42"/>
                <a:gd name="T6" fmla="*/ 9 w 26"/>
                <a:gd name="T7" fmla="*/ 0 h 42"/>
                <a:gd name="T8" fmla="*/ 0 w 26"/>
                <a:gd name="T9" fmla="*/ 0 h 42"/>
              </a:gdLst>
              <a:cxnLst>
                <a:cxn ang="0">
                  <a:pos x="T0" y="T1"/>
                </a:cxn>
                <a:cxn ang="0">
                  <a:pos x="T2" y="T3"/>
                </a:cxn>
                <a:cxn ang="0">
                  <a:pos x="T4" y="T5"/>
                </a:cxn>
                <a:cxn ang="0">
                  <a:pos x="T6" y="T7"/>
                </a:cxn>
                <a:cxn ang="0">
                  <a:pos x="T8" y="T9"/>
                </a:cxn>
              </a:cxnLst>
              <a:rect l="0" t="0" r="r" b="b"/>
              <a:pathLst>
                <a:path w="26" h="42">
                  <a:moveTo>
                    <a:pt x="0" y="0"/>
                  </a:moveTo>
                  <a:lnTo>
                    <a:pt x="0" y="33"/>
                  </a:lnTo>
                  <a:lnTo>
                    <a:pt x="25" y="41"/>
                  </a:lnTo>
                  <a:lnTo>
                    <a:pt x="9"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46" name="Freeform 217">
              <a:extLst>
                <a:ext uri="{FF2B5EF4-FFF2-40B4-BE49-F238E27FC236}">
                  <a16:creationId xmlns:a16="http://schemas.microsoft.com/office/drawing/2014/main" id="{967BD989-C8EB-4751-A6A0-3AB7028362F4}"/>
                </a:ext>
              </a:extLst>
            </p:cNvPr>
            <p:cNvSpPr/>
            <p:nvPr/>
          </p:nvSpPr>
          <p:spPr bwMode="gray">
            <a:xfrm>
              <a:off x="1743075" y="1576388"/>
              <a:ext cx="165100" cy="166687"/>
            </a:xfrm>
            <a:custGeom>
              <a:gdLst>
                <a:gd name="T0" fmla="*/ 0 w 89"/>
                <a:gd name="T1" fmla="*/ 7 h 89"/>
                <a:gd name="T2" fmla="*/ 24 w 89"/>
                <a:gd name="T3" fmla="*/ 71 h 89"/>
                <a:gd name="T4" fmla="*/ 40 w 89"/>
                <a:gd name="T5" fmla="*/ 56 h 89"/>
                <a:gd name="T6" fmla="*/ 56 w 89"/>
                <a:gd name="T7" fmla="*/ 88 h 89"/>
                <a:gd name="T8" fmla="*/ 80 w 89"/>
                <a:gd name="T9" fmla="*/ 88 h 89"/>
                <a:gd name="T10" fmla="*/ 88 w 89"/>
                <a:gd name="T11" fmla="*/ 65 h 89"/>
                <a:gd name="T12" fmla="*/ 88 w 89"/>
                <a:gd name="T13" fmla="*/ 16 h 89"/>
                <a:gd name="T14" fmla="*/ 71 w 89"/>
                <a:gd name="T15" fmla="*/ 0 h 89"/>
                <a:gd name="T16" fmla="*/ 47 w 89"/>
                <a:gd name="T17" fmla="*/ 0 h 89"/>
                <a:gd name="T18" fmla="*/ 40 w 89"/>
                <a:gd name="T19" fmla="*/ 40 h 89"/>
                <a:gd name="T20" fmla="*/ 16 w 89"/>
                <a:gd name="T21" fmla="*/ 7 h 89"/>
                <a:gd name="T22" fmla="*/ 0 w 89"/>
                <a:gd name="T23" fmla="*/ 7 h 8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89">
                  <a:moveTo>
                    <a:pt x="0" y="7"/>
                  </a:moveTo>
                  <a:lnTo>
                    <a:pt x="24" y="71"/>
                  </a:lnTo>
                  <a:lnTo>
                    <a:pt x="40" y="56"/>
                  </a:lnTo>
                  <a:lnTo>
                    <a:pt x="56" y="88"/>
                  </a:lnTo>
                  <a:lnTo>
                    <a:pt x="80" y="88"/>
                  </a:lnTo>
                  <a:lnTo>
                    <a:pt x="88" y="65"/>
                  </a:lnTo>
                  <a:lnTo>
                    <a:pt x="88" y="16"/>
                  </a:lnTo>
                  <a:lnTo>
                    <a:pt x="71" y="0"/>
                  </a:lnTo>
                  <a:lnTo>
                    <a:pt x="47" y="0"/>
                  </a:lnTo>
                  <a:lnTo>
                    <a:pt x="40" y="40"/>
                  </a:lnTo>
                  <a:lnTo>
                    <a:pt x="16" y="7"/>
                  </a:lnTo>
                  <a:lnTo>
                    <a:pt x="0"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47" name="Freeform 218">
              <a:extLst>
                <a:ext uri="{FF2B5EF4-FFF2-40B4-BE49-F238E27FC236}">
                  <a16:creationId xmlns:a16="http://schemas.microsoft.com/office/drawing/2014/main" id="{2A9A2022-5413-43C1-A184-7BD82AE5911C}"/>
                </a:ext>
              </a:extLst>
            </p:cNvPr>
            <p:cNvSpPr/>
            <p:nvPr/>
          </p:nvSpPr>
          <p:spPr bwMode="gray">
            <a:xfrm>
              <a:off x="1530350" y="1360488"/>
              <a:ext cx="122238" cy="50800"/>
            </a:xfrm>
            <a:custGeom>
              <a:gdLst>
                <a:gd name="T0" fmla="*/ 0 w 67"/>
                <a:gd name="T1" fmla="*/ 25 h 26"/>
                <a:gd name="T2" fmla="*/ 56 w 67"/>
                <a:gd name="T3" fmla="*/ 25 h 26"/>
                <a:gd name="T4" fmla="*/ 66 w 67"/>
                <a:gd name="T5" fmla="*/ 16 h 26"/>
                <a:gd name="T6" fmla="*/ 41 w 67"/>
                <a:gd name="T7" fmla="*/ 0 h 26"/>
                <a:gd name="T8" fmla="*/ 9 w 67"/>
                <a:gd name="T9" fmla="*/ 9 h 26"/>
                <a:gd name="T10" fmla="*/ 0 w 67"/>
                <a:gd name="T11" fmla="*/ 25 h 26"/>
              </a:gdLst>
              <a:cxnLst>
                <a:cxn ang="0">
                  <a:pos x="T0" y="T1"/>
                </a:cxn>
                <a:cxn ang="0">
                  <a:pos x="T2" y="T3"/>
                </a:cxn>
                <a:cxn ang="0">
                  <a:pos x="T4" y="T5"/>
                </a:cxn>
                <a:cxn ang="0">
                  <a:pos x="T6" y="T7"/>
                </a:cxn>
                <a:cxn ang="0">
                  <a:pos x="T8" y="T9"/>
                </a:cxn>
                <a:cxn ang="0">
                  <a:pos x="T10" y="T11"/>
                </a:cxn>
              </a:cxnLst>
              <a:rect l="0" t="0" r="r" b="b"/>
              <a:pathLst>
                <a:path w="67" h="26">
                  <a:moveTo>
                    <a:pt x="0" y="25"/>
                  </a:moveTo>
                  <a:lnTo>
                    <a:pt x="56" y="25"/>
                  </a:lnTo>
                  <a:lnTo>
                    <a:pt x="66" y="16"/>
                  </a:lnTo>
                  <a:lnTo>
                    <a:pt x="41" y="0"/>
                  </a:lnTo>
                  <a:lnTo>
                    <a:pt x="9" y="9"/>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48" name="Freeform 219">
              <a:extLst>
                <a:ext uri="{FF2B5EF4-FFF2-40B4-BE49-F238E27FC236}">
                  <a16:creationId xmlns:a16="http://schemas.microsoft.com/office/drawing/2014/main" id="{D888C3C4-60A9-461E-877B-BCE9BCEC7349}"/>
                </a:ext>
              </a:extLst>
            </p:cNvPr>
            <p:cNvSpPr/>
            <p:nvPr/>
          </p:nvSpPr>
          <p:spPr bwMode="gray">
            <a:xfrm>
              <a:off x="1484313" y="1423988"/>
              <a:ext cx="46037" cy="47625"/>
            </a:xfrm>
            <a:custGeom>
              <a:gdLst>
                <a:gd name="T0" fmla="*/ 0 w 25"/>
                <a:gd name="T1" fmla="*/ 7 h 25"/>
                <a:gd name="T2" fmla="*/ 8 w 25"/>
                <a:gd name="T3" fmla="*/ 24 h 25"/>
                <a:gd name="T4" fmla="*/ 24 w 25"/>
                <a:gd name="T5" fmla="*/ 24 h 25"/>
                <a:gd name="T6" fmla="*/ 16 w 25"/>
                <a:gd name="T7" fmla="*/ 0 h 25"/>
                <a:gd name="T8" fmla="*/ 0 w 25"/>
                <a:gd name="T9" fmla="*/ 7 h 25"/>
              </a:gdLst>
              <a:cxnLst>
                <a:cxn ang="0">
                  <a:pos x="T0" y="T1"/>
                </a:cxn>
                <a:cxn ang="0">
                  <a:pos x="T2" y="T3"/>
                </a:cxn>
                <a:cxn ang="0">
                  <a:pos x="T4" y="T5"/>
                </a:cxn>
                <a:cxn ang="0">
                  <a:pos x="T6" y="T7"/>
                </a:cxn>
                <a:cxn ang="0">
                  <a:pos x="T8" y="T9"/>
                </a:cxn>
              </a:cxnLst>
              <a:rect l="0" t="0" r="r" b="b"/>
              <a:pathLst>
                <a:path w="25" h="25">
                  <a:moveTo>
                    <a:pt x="0" y="7"/>
                  </a:moveTo>
                  <a:lnTo>
                    <a:pt x="8" y="24"/>
                  </a:lnTo>
                  <a:lnTo>
                    <a:pt x="24" y="24"/>
                  </a:lnTo>
                  <a:lnTo>
                    <a:pt x="16" y="0"/>
                  </a:lnTo>
                  <a:lnTo>
                    <a:pt x="0"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49" name="Freeform 220">
              <a:extLst>
                <a:ext uri="{FF2B5EF4-FFF2-40B4-BE49-F238E27FC236}">
                  <a16:creationId xmlns:a16="http://schemas.microsoft.com/office/drawing/2014/main" id="{32662D26-38B6-4B85-AE9A-6B904A61FB82}"/>
                </a:ext>
              </a:extLst>
            </p:cNvPr>
            <p:cNvSpPr/>
            <p:nvPr/>
          </p:nvSpPr>
          <p:spPr bwMode="gray">
            <a:xfrm>
              <a:off x="1530350" y="1439863"/>
              <a:ext cx="95250" cy="74612"/>
            </a:xfrm>
            <a:custGeom>
              <a:gdLst>
                <a:gd name="T0" fmla="*/ 0 w 50"/>
                <a:gd name="T1" fmla="*/ 17 h 41"/>
                <a:gd name="T2" fmla="*/ 9 w 50"/>
                <a:gd name="T3" fmla="*/ 33 h 41"/>
                <a:gd name="T4" fmla="*/ 24 w 50"/>
                <a:gd name="T5" fmla="*/ 40 h 41"/>
                <a:gd name="T6" fmla="*/ 49 w 50"/>
                <a:gd name="T7" fmla="*/ 25 h 41"/>
                <a:gd name="T8" fmla="*/ 49 w 50"/>
                <a:gd name="T9" fmla="*/ 0 h 41"/>
                <a:gd name="T10" fmla="*/ 0 w 50"/>
                <a:gd name="T11" fmla="*/ 17 h 41"/>
              </a:gdLst>
              <a:cxnLst>
                <a:cxn ang="0">
                  <a:pos x="T0" y="T1"/>
                </a:cxn>
                <a:cxn ang="0">
                  <a:pos x="T2" y="T3"/>
                </a:cxn>
                <a:cxn ang="0">
                  <a:pos x="T4" y="T5"/>
                </a:cxn>
                <a:cxn ang="0">
                  <a:pos x="T6" y="T7"/>
                </a:cxn>
                <a:cxn ang="0">
                  <a:pos x="T8" y="T9"/>
                </a:cxn>
                <a:cxn ang="0">
                  <a:pos x="T10" y="T11"/>
                </a:cxn>
              </a:cxnLst>
              <a:rect l="0" t="0" r="r" b="b"/>
              <a:pathLst>
                <a:path w="50" h="41">
                  <a:moveTo>
                    <a:pt x="0" y="17"/>
                  </a:moveTo>
                  <a:lnTo>
                    <a:pt x="9" y="33"/>
                  </a:lnTo>
                  <a:lnTo>
                    <a:pt x="24" y="40"/>
                  </a:lnTo>
                  <a:lnTo>
                    <a:pt x="49" y="25"/>
                  </a:lnTo>
                  <a:lnTo>
                    <a:pt x="49" y="0"/>
                  </a:lnTo>
                  <a:lnTo>
                    <a:pt x="0" y="1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50" name="Freeform 221">
              <a:extLst>
                <a:ext uri="{FF2B5EF4-FFF2-40B4-BE49-F238E27FC236}">
                  <a16:creationId xmlns:a16="http://schemas.microsoft.com/office/drawing/2014/main" id="{C8BC37A7-3FEA-44D8-A02E-9A521A305815}"/>
                </a:ext>
              </a:extLst>
            </p:cNvPr>
            <p:cNvSpPr/>
            <p:nvPr/>
          </p:nvSpPr>
          <p:spPr bwMode="gray">
            <a:xfrm>
              <a:off x="1287463" y="1485900"/>
              <a:ext cx="198437" cy="180975"/>
            </a:xfrm>
            <a:custGeom>
              <a:gdLst>
                <a:gd name="T0" fmla="*/ 0 w 107"/>
                <a:gd name="T1" fmla="*/ 73 h 97"/>
                <a:gd name="T2" fmla="*/ 9 w 107"/>
                <a:gd name="T3" fmla="*/ 96 h 97"/>
                <a:gd name="T4" fmla="*/ 40 w 107"/>
                <a:gd name="T5" fmla="*/ 96 h 97"/>
                <a:gd name="T6" fmla="*/ 65 w 107"/>
                <a:gd name="T7" fmla="*/ 65 h 97"/>
                <a:gd name="T8" fmla="*/ 81 w 107"/>
                <a:gd name="T9" fmla="*/ 73 h 97"/>
                <a:gd name="T10" fmla="*/ 99 w 107"/>
                <a:gd name="T11" fmla="*/ 49 h 97"/>
                <a:gd name="T12" fmla="*/ 99 w 107"/>
                <a:gd name="T13" fmla="*/ 33 h 97"/>
                <a:gd name="T14" fmla="*/ 106 w 107"/>
                <a:gd name="T15" fmla="*/ 15 h 97"/>
                <a:gd name="T16" fmla="*/ 90 w 107"/>
                <a:gd name="T17" fmla="*/ 0 h 97"/>
                <a:gd name="T18" fmla="*/ 81 w 107"/>
                <a:gd name="T19" fmla="*/ 15 h 97"/>
                <a:gd name="T20" fmla="*/ 58 w 107"/>
                <a:gd name="T21" fmla="*/ 15 h 97"/>
                <a:gd name="T22" fmla="*/ 0 w 107"/>
                <a:gd name="T23" fmla="*/ 73 h 9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97">
                  <a:moveTo>
                    <a:pt x="0" y="73"/>
                  </a:moveTo>
                  <a:lnTo>
                    <a:pt x="9" y="96"/>
                  </a:lnTo>
                  <a:lnTo>
                    <a:pt x="40" y="96"/>
                  </a:lnTo>
                  <a:lnTo>
                    <a:pt x="65" y="65"/>
                  </a:lnTo>
                  <a:lnTo>
                    <a:pt x="81" y="73"/>
                  </a:lnTo>
                  <a:lnTo>
                    <a:pt x="99" y="49"/>
                  </a:lnTo>
                  <a:lnTo>
                    <a:pt x="99" y="33"/>
                  </a:lnTo>
                  <a:lnTo>
                    <a:pt x="106" y="15"/>
                  </a:lnTo>
                  <a:lnTo>
                    <a:pt x="90" y="0"/>
                  </a:lnTo>
                  <a:lnTo>
                    <a:pt x="81" y="15"/>
                  </a:lnTo>
                  <a:lnTo>
                    <a:pt x="58" y="15"/>
                  </a:lnTo>
                  <a:lnTo>
                    <a:pt x="0" y="7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51" name="Freeform 222">
              <a:extLst>
                <a:ext uri="{FF2B5EF4-FFF2-40B4-BE49-F238E27FC236}">
                  <a16:creationId xmlns:a16="http://schemas.microsoft.com/office/drawing/2014/main" id="{96D53806-9CB5-49A2-BE74-A0A2D7DF8513}"/>
                </a:ext>
              </a:extLst>
            </p:cNvPr>
            <p:cNvSpPr/>
            <p:nvPr/>
          </p:nvSpPr>
          <p:spPr bwMode="gray">
            <a:xfrm>
              <a:off x="1439863" y="1576388"/>
              <a:ext cx="287337" cy="227012"/>
            </a:xfrm>
            <a:custGeom>
              <a:gdLst>
                <a:gd name="T0" fmla="*/ 0 w 156"/>
                <a:gd name="T1" fmla="*/ 81 h 122"/>
                <a:gd name="T2" fmla="*/ 33 w 156"/>
                <a:gd name="T3" fmla="*/ 88 h 122"/>
                <a:gd name="T4" fmla="*/ 41 w 156"/>
                <a:gd name="T5" fmla="*/ 81 h 122"/>
                <a:gd name="T6" fmla="*/ 58 w 156"/>
                <a:gd name="T7" fmla="*/ 96 h 122"/>
                <a:gd name="T8" fmla="*/ 41 w 156"/>
                <a:gd name="T9" fmla="*/ 105 h 122"/>
                <a:gd name="T10" fmla="*/ 49 w 156"/>
                <a:gd name="T11" fmla="*/ 113 h 122"/>
                <a:gd name="T12" fmla="*/ 65 w 156"/>
                <a:gd name="T13" fmla="*/ 121 h 122"/>
                <a:gd name="T14" fmla="*/ 105 w 156"/>
                <a:gd name="T15" fmla="*/ 88 h 122"/>
                <a:gd name="T16" fmla="*/ 146 w 156"/>
                <a:gd name="T17" fmla="*/ 88 h 122"/>
                <a:gd name="T18" fmla="*/ 155 w 156"/>
                <a:gd name="T19" fmla="*/ 47 h 122"/>
                <a:gd name="T20" fmla="*/ 115 w 156"/>
                <a:gd name="T21" fmla="*/ 24 h 122"/>
                <a:gd name="T22" fmla="*/ 105 w 156"/>
                <a:gd name="T23" fmla="*/ 0 h 122"/>
                <a:gd name="T24" fmla="*/ 90 w 156"/>
                <a:gd name="T25" fmla="*/ 24 h 122"/>
                <a:gd name="T26" fmla="*/ 98 w 156"/>
                <a:gd name="T27" fmla="*/ 31 h 122"/>
                <a:gd name="T28" fmla="*/ 98 w 156"/>
                <a:gd name="T29" fmla="*/ 47 h 122"/>
                <a:gd name="T30" fmla="*/ 105 w 156"/>
                <a:gd name="T31" fmla="*/ 65 h 122"/>
                <a:gd name="T32" fmla="*/ 81 w 156"/>
                <a:gd name="T33" fmla="*/ 65 h 122"/>
                <a:gd name="T34" fmla="*/ 65 w 156"/>
                <a:gd name="T35" fmla="*/ 31 h 122"/>
                <a:gd name="T36" fmla="*/ 25 w 156"/>
                <a:gd name="T37" fmla="*/ 16 h 122"/>
                <a:gd name="T38" fmla="*/ 0 w 156"/>
                <a:gd name="T39" fmla="*/ 81 h 12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22">
                  <a:moveTo>
                    <a:pt x="0" y="81"/>
                  </a:moveTo>
                  <a:lnTo>
                    <a:pt x="33" y="88"/>
                  </a:lnTo>
                  <a:lnTo>
                    <a:pt x="41" y="81"/>
                  </a:lnTo>
                  <a:lnTo>
                    <a:pt x="58" y="96"/>
                  </a:lnTo>
                  <a:lnTo>
                    <a:pt x="41" y="105"/>
                  </a:lnTo>
                  <a:lnTo>
                    <a:pt x="49" y="113"/>
                  </a:lnTo>
                  <a:lnTo>
                    <a:pt x="65" y="121"/>
                  </a:lnTo>
                  <a:lnTo>
                    <a:pt x="105" y="88"/>
                  </a:lnTo>
                  <a:lnTo>
                    <a:pt x="146" y="88"/>
                  </a:lnTo>
                  <a:lnTo>
                    <a:pt x="155" y="47"/>
                  </a:lnTo>
                  <a:lnTo>
                    <a:pt x="115" y="24"/>
                  </a:lnTo>
                  <a:lnTo>
                    <a:pt x="105" y="0"/>
                  </a:lnTo>
                  <a:lnTo>
                    <a:pt x="90" y="24"/>
                  </a:lnTo>
                  <a:lnTo>
                    <a:pt x="98" y="31"/>
                  </a:lnTo>
                  <a:lnTo>
                    <a:pt x="98" y="47"/>
                  </a:lnTo>
                  <a:lnTo>
                    <a:pt x="105" y="65"/>
                  </a:lnTo>
                  <a:lnTo>
                    <a:pt x="81" y="65"/>
                  </a:lnTo>
                  <a:lnTo>
                    <a:pt x="65" y="31"/>
                  </a:lnTo>
                  <a:lnTo>
                    <a:pt x="25" y="16"/>
                  </a:lnTo>
                  <a:lnTo>
                    <a:pt x="0" y="8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52" name="Freeform 223">
              <a:extLst>
                <a:ext uri="{FF2B5EF4-FFF2-40B4-BE49-F238E27FC236}">
                  <a16:creationId xmlns:a16="http://schemas.microsoft.com/office/drawing/2014/main" id="{1C82CB47-C671-40F5-93CA-A1BE316C26A8}"/>
                </a:ext>
              </a:extLst>
            </p:cNvPr>
            <p:cNvSpPr/>
            <p:nvPr/>
          </p:nvSpPr>
          <p:spPr bwMode="gray">
            <a:xfrm>
              <a:off x="1787525" y="1817688"/>
              <a:ext cx="166688" cy="227012"/>
            </a:xfrm>
            <a:custGeom>
              <a:gdLst>
                <a:gd name="T0" fmla="*/ 0 w 90"/>
                <a:gd name="T1" fmla="*/ 58 h 123"/>
                <a:gd name="T2" fmla="*/ 16 w 90"/>
                <a:gd name="T3" fmla="*/ 90 h 123"/>
                <a:gd name="T4" fmla="*/ 23 w 90"/>
                <a:gd name="T5" fmla="*/ 90 h 123"/>
                <a:gd name="T6" fmla="*/ 47 w 90"/>
                <a:gd name="T7" fmla="*/ 122 h 123"/>
                <a:gd name="T8" fmla="*/ 64 w 90"/>
                <a:gd name="T9" fmla="*/ 114 h 123"/>
                <a:gd name="T10" fmla="*/ 81 w 90"/>
                <a:gd name="T11" fmla="*/ 105 h 123"/>
                <a:gd name="T12" fmla="*/ 89 w 90"/>
                <a:gd name="T13" fmla="*/ 81 h 123"/>
                <a:gd name="T14" fmla="*/ 81 w 90"/>
                <a:gd name="T15" fmla="*/ 58 h 123"/>
                <a:gd name="T16" fmla="*/ 64 w 90"/>
                <a:gd name="T17" fmla="*/ 50 h 123"/>
                <a:gd name="T18" fmla="*/ 72 w 90"/>
                <a:gd name="T19" fmla="*/ 25 h 123"/>
                <a:gd name="T20" fmla="*/ 64 w 90"/>
                <a:gd name="T21" fmla="*/ 0 h 123"/>
                <a:gd name="T22" fmla="*/ 56 w 90"/>
                <a:gd name="T23" fmla="*/ 16 h 123"/>
                <a:gd name="T24" fmla="*/ 32 w 90"/>
                <a:gd name="T25" fmla="*/ 9 h 123"/>
                <a:gd name="T26" fmla="*/ 23 w 90"/>
                <a:gd name="T27" fmla="*/ 16 h 123"/>
                <a:gd name="T28" fmla="*/ 16 w 90"/>
                <a:gd name="T29" fmla="*/ 33 h 123"/>
                <a:gd name="T30" fmla="*/ 32 w 90"/>
                <a:gd name="T31" fmla="*/ 50 h 123"/>
                <a:gd name="T32" fmla="*/ 16 w 90"/>
                <a:gd name="T33" fmla="*/ 50 h 123"/>
                <a:gd name="T34" fmla="*/ 0 w 90"/>
                <a:gd name="T35" fmla="*/ 58 h 12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23">
                  <a:moveTo>
                    <a:pt x="0" y="58"/>
                  </a:moveTo>
                  <a:lnTo>
                    <a:pt x="16" y="90"/>
                  </a:lnTo>
                  <a:lnTo>
                    <a:pt x="23" y="90"/>
                  </a:lnTo>
                  <a:lnTo>
                    <a:pt x="47" y="122"/>
                  </a:lnTo>
                  <a:lnTo>
                    <a:pt x="64" y="114"/>
                  </a:lnTo>
                  <a:lnTo>
                    <a:pt x="81" y="105"/>
                  </a:lnTo>
                  <a:lnTo>
                    <a:pt x="89" y="81"/>
                  </a:lnTo>
                  <a:lnTo>
                    <a:pt x="81" y="58"/>
                  </a:lnTo>
                  <a:lnTo>
                    <a:pt x="64" y="50"/>
                  </a:lnTo>
                  <a:lnTo>
                    <a:pt x="72" y="25"/>
                  </a:lnTo>
                  <a:lnTo>
                    <a:pt x="64" y="0"/>
                  </a:lnTo>
                  <a:lnTo>
                    <a:pt x="56" y="16"/>
                  </a:lnTo>
                  <a:lnTo>
                    <a:pt x="32" y="9"/>
                  </a:lnTo>
                  <a:lnTo>
                    <a:pt x="23" y="16"/>
                  </a:lnTo>
                  <a:lnTo>
                    <a:pt x="16" y="33"/>
                  </a:lnTo>
                  <a:lnTo>
                    <a:pt x="32" y="50"/>
                  </a:lnTo>
                  <a:lnTo>
                    <a:pt x="16" y="50"/>
                  </a:lnTo>
                  <a:lnTo>
                    <a:pt x="0" y="5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53" name="Freeform 224">
              <a:extLst>
                <a:ext uri="{FF2B5EF4-FFF2-40B4-BE49-F238E27FC236}">
                  <a16:creationId xmlns:a16="http://schemas.microsoft.com/office/drawing/2014/main" id="{30B0D92B-9DCA-40A4-9628-35A6E08A2E4E}"/>
                </a:ext>
              </a:extLst>
            </p:cNvPr>
            <p:cNvSpPr/>
            <p:nvPr/>
          </p:nvSpPr>
          <p:spPr bwMode="gray">
            <a:xfrm>
              <a:off x="1258888" y="1789113"/>
              <a:ext cx="242887" cy="271462"/>
            </a:xfrm>
            <a:custGeom>
              <a:gdLst>
                <a:gd name="T0" fmla="*/ 0 w 131"/>
                <a:gd name="T1" fmla="*/ 105 h 146"/>
                <a:gd name="T2" fmla="*/ 16 w 131"/>
                <a:gd name="T3" fmla="*/ 129 h 146"/>
                <a:gd name="T4" fmla="*/ 25 w 131"/>
                <a:gd name="T5" fmla="*/ 145 h 146"/>
                <a:gd name="T6" fmla="*/ 56 w 131"/>
                <a:gd name="T7" fmla="*/ 137 h 146"/>
                <a:gd name="T8" fmla="*/ 74 w 131"/>
                <a:gd name="T9" fmla="*/ 114 h 146"/>
                <a:gd name="T10" fmla="*/ 74 w 131"/>
                <a:gd name="T11" fmla="*/ 89 h 146"/>
                <a:gd name="T12" fmla="*/ 130 w 131"/>
                <a:gd name="T13" fmla="*/ 48 h 146"/>
                <a:gd name="T14" fmla="*/ 115 w 131"/>
                <a:gd name="T15" fmla="*/ 31 h 146"/>
                <a:gd name="T16" fmla="*/ 97 w 131"/>
                <a:gd name="T17" fmla="*/ 15 h 146"/>
                <a:gd name="T18" fmla="*/ 74 w 131"/>
                <a:gd name="T19" fmla="*/ 15 h 146"/>
                <a:gd name="T20" fmla="*/ 50 w 131"/>
                <a:gd name="T21" fmla="*/ 0 h 146"/>
                <a:gd name="T22" fmla="*/ 9 w 131"/>
                <a:gd name="T23" fmla="*/ 24 h 146"/>
                <a:gd name="T24" fmla="*/ 16 w 131"/>
                <a:gd name="T25" fmla="*/ 48 h 146"/>
                <a:gd name="T26" fmla="*/ 16 w 131"/>
                <a:gd name="T27" fmla="*/ 73 h 146"/>
                <a:gd name="T28" fmla="*/ 0 w 131"/>
                <a:gd name="T29" fmla="*/ 105 h 14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46">
                  <a:moveTo>
                    <a:pt x="0" y="105"/>
                  </a:moveTo>
                  <a:lnTo>
                    <a:pt x="16" y="129"/>
                  </a:lnTo>
                  <a:lnTo>
                    <a:pt x="25" y="145"/>
                  </a:lnTo>
                  <a:lnTo>
                    <a:pt x="56" y="137"/>
                  </a:lnTo>
                  <a:lnTo>
                    <a:pt x="74" y="114"/>
                  </a:lnTo>
                  <a:lnTo>
                    <a:pt x="74" y="89"/>
                  </a:lnTo>
                  <a:lnTo>
                    <a:pt x="130" y="48"/>
                  </a:lnTo>
                  <a:lnTo>
                    <a:pt x="115" y="31"/>
                  </a:lnTo>
                  <a:lnTo>
                    <a:pt x="97" y="15"/>
                  </a:lnTo>
                  <a:lnTo>
                    <a:pt x="74" y="15"/>
                  </a:lnTo>
                  <a:lnTo>
                    <a:pt x="50" y="0"/>
                  </a:lnTo>
                  <a:lnTo>
                    <a:pt x="9" y="24"/>
                  </a:lnTo>
                  <a:lnTo>
                    <a:pt x="16" y="48"/>
                  </a:lnTo>
                  <a:lnTo>
                    <a:pt x="16" y="73"/>
                  </a:lnTo>
                  <a:lnTo>
                    <a:pt x="0" y="10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54" name="Freeform 225">
              <a:extLst>
                <a:ext uri="{FF2B5EF4-FFF2-40B4-BE49-F238E27FC236}">
                  <a16:creationId xmlns:a16="http://schemas.microsoft.com/office/drawing/2014/main" id="{1E585E2F-480D-4CB4-863B-69F18DEAFAB5}"/>
                </a:ext>
              </a:extLst>
            </p:cNvPr>
            <p:cNvSpPr/>
            <p:nvPr/>
          </p:nvSpPr>
          <p:spPr bwMode="gray">
            <a:xfrm>
              <a:off x="8699500" y="2528888"/>
              <a:ext cx="49213" cy="34925"/>
            </a:xfrm>
            <a:custGeom>
              <a:gdLst>
                <a:gd name="T0" fmla="*/ 0 w 26"/>
                <a:gd name="T1" fmla="*/ 0 h 18"/>
                <a:gd name="T2" fmla="*/ 9 w 26"/>
                <a:gd name="T3" fmla="*/ 0 h 18"/>
                <a:gd name="T4" fmla="*/ 25 w 26"/>
                <a:gd name="T5" fmla="*/ 8 h 18"/>
                <a:gd name="T6" fmla="*/ 25 w 26"/>
                <a:gd name="T7" fmla="*/ 17 h 18"/>
                <a:gd name="T8" fmla="*/ 9 w 26"/>
                <a:gd name="T9" fmla="*/ 8 h 18"/>
                <a:gd name="T10" fmla="*/ 0 w 26"/>
                <a:gd name="T11" fmla="*/ 8 h 18"/>
                <a:gd name="T12" fmla="*/ 0 w 26"/>
                <a:gd name="T13" fmla="*/ 0 h 18"/>
              </a:gdLst>
              <a:cxnLst>
                <a:cxn ang="0">
                  <a:pos x="T0" y="T1"/>
                </a:cxn>
                <a:cxn ang="0">
                  <a:pos x="T2" y="T3"/>
                </a:cxn>
                <a:cxn ang="0">
                  <a:pos x="T4" y="T5"/>
                </a:cxn>
                <a:cxn ang="0">
                  <a:pos x="T6" y="T7"/>
                </a:cxn>
                <a:cxn ang="0">
                  <a:pos x="T8" y="T9"/>
                </a:cxn>
                <a:cxn ang="0">
                  <a:pos x="T10" y="T11"/>
                </a:cxn>
                <a:cxn ang="0">
                  <a:pos x="T12" y="T13"/>
                </a:cxn>
              </a:cxnLst>
              <a:rect l="0" t="0" r="r" b="b"/>
              <a:pathLst>
                <a:path w="26" h="18">
                  <a:moveTo>
                    <a:pt x="0" y="0"/>
                  </a:moveTo>
                  <a:lnTo>
                    <a:pt x="9" y="0"/>
                  </a:lnTo>
                  <a:lnTo>
                    <a:pt x="25" y="8"/>
                  </a:lnTo>
                  <a:lnTo>
                    <a:pt x="25" y="17"/>
                  </a:lnTo>
                  <a:lnTo>
                    <a:pt x="9" y="8"/>
                  </a:lnTo>
                  <a:lnTo>
                    <a:pt x="0" y="8"/>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55" name="Freeform 226">
              <a:extLst>
                <a:ext uri="{FF2B5EF4-FFF2-40B4-BE49-F238E27FC236}">
                  <a16:creationId xmlns:a16="http://schemas.microsoft.com/office/drawing/2014/main" id="{4C37B516-2B8D-4CB5-9E0C-8AB58DBE765B}"/>
                </a:ext>
              </a:extLst>
            </p:cNvPr>
            <p:cNvSpPr/>
            <p:nvPr/>
          </p:nvSpPr>
          <p:spPr bwMode="gray">
            <a:xfrm>
              <a:off x="250825" y="2695575"/>
              <a:ext cx="49213" cy="33338"/>
            </a:xfrm>
            <a:custGeom>
              <a:gdLst>
                <a:gd name="T0" fmla="*/ 0 w 26"/>
                <a:gd name="T1" fmla="*/ 8 h 18"/>
                <a:gd name="T2" fmla="*/ 18 w 26"/>
                <a:gd name="T3" fmla="*/ 17 h 18"/>
                <a:gd name="T4" fmla="*/ 25 w 26"/>
                <a:gd name="T5" fmla="*/ 8 h 18"/>
                <a:gd name="T6" fmla="*/ 18 w 26"/>
                <a:gd name="T7" fmla="*/ 0 h 18"/>
                <a:gd name="T8" fmla="*/ 0 w 26"/>
                <a:gd name="T9" fmla="*/ 8 h 18"/>
              </a:gdLst>
              <a:cxnLst>
                <a:cxn ang="0">
                  <a:pos x="T0" y="T1"/>
                </a:cxn>
                <a:cxn ang="0">
                  <a:pos x="T2" y="T3"/>
                </a:cxn>
                <a:cxn ang="0">
                  <a:pos x="T4" y="T5"/>
                </a:cxn>
                <a:cxn ang="0">
                  <a:pos x="T6" y="T7"/>
                </a:cxn>
                <a:cxn ang="0">
                  <a:pos x="T8" y="T9"/>
                </a:cxn>
              </a:cxnLst>
              <a:rect l="0" t="0" r="r" b="b"/>
              <a:pathLst>
                <a:path w="26" h="18">
                  <a:moveTo>
                    <a:pt x="0" y="8"/>
                  </a:moveTo>
                  <a:lnTo>
                    <a:pt x="18" y="17"/>
                  </a:lnTo>
                  <a:lnTo>
                    <a:pt x="25" y="8"/>
                  </a:lnTo>
                  <a:lnTo>
                    <a:pt x="18"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56" name="Freeform 227">
              <a:extLst>
                <a:ext uri="{FF2B5EF4-FFF2-40B4-BE49-F238E27FC236}">
                  <a16:creationId xmlns:a16="http://schemas.microsoft.com/office/drawing/2014/main" id="{0A605879-878E-4CF9-A7E5-FD62F7A441FA}"/>
                </a:ext>
              </a:extLst>
            </p:cNvPr>
            <p:cNvSpPr/>
            <p:nvPr/>
          </p:nvSpPr>
          <p:spPr bwMode="gray">
            <a:xfrm>
              <a:off x="250825" y="2695575"/>
              <a:ext cx="49213" cy="33338"/>
            </a:xfrm>
            <a:custGeom>
              <a:gdLst>
                <a:gd name="T0" fmla="*/ 0 w 26"/>
                <a:gd name="T1" fmla="*/ 8 h 18"/>
                <a:gd name="T2" fmla="*/ 18 w 26"/>
                <a:gd name="T3" fmla="*/ 17 h 18"/>
                <a:gd name="T4" fmla="*/ 25 w 26"/>
                <a:gd name="T5" fmla="*/ 8 h 18"/>
                <a:gd name="T6" fmla="*/ 18 w 26"/>
                <a:gd name="T7" fmla="*/ 0 h 18"/>
                <a:gd name="T8" fmla="*/ 0 w 26"/>
                <a:gd name="T9" fmla="*/ 8 h 18"/>
              </a:gdLst>
              <a:cxnLst>
                <a:cxn ang="0">
                  <a:pos x="T0" y="T1"/>
                </a:cxn>
                <a:cxn ang="0">
                  <a:pos x="T2" y="T3"/>
                </a:cxn>
                <a:cxn ang="0">
                  <a:pos x="T4" y="T5"/>
                </a:cxn>
                <a:cxn ang="0">
                  <a:pos x="T6" y="T7"/>
                </a:cxn>
                <a:cxn ang="0">
                  <a:pos x="T8" y="T9"/>
                </a:cxn>
              </a:cxnLst>
              <a:rect l="0" t="0" r="r" b="b"/>
              <a:pathLst>
                <a:path w="26" h="18">
                  <a:moveTo>
                    <a:pt x="0" y="8"/>
                  </a:moveTo>
                  <a:lnTo>
                    <a:pt x="18" y="17"/>
                  </a:lnTo>
                  <a:lnTo>
                    <a:pt x="25" y="8"/>
                  </a:lnTo>
                  <a:lnTo>
                    <a:pt x="18"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57" name="Freeform 228">
              <a:extLst>
                <a:ext uri="{FF2B5EF4-FFF2-40B4-BE49-F238E27FC236}">
                  <a16:creationId xmlns:a16="http://schemas.microsoft.com/office/drawing/2014/main" id="{6D84A1D8-F069-493B-A36E-BFE63CC550FB}"/>
                </a:ext>
              </a:extLst>
            </p:cNvPr>
            <p:cNvSpPr/>
            <p:nvPr/>
          </p:nvSpPr>
          <p:spPr bwMode="gray">
            <a:xfrm>
              <a:off x="552450" y="2786063"/>
              <a:ext cx="73025" cy="80962"/>
            </a:xfrm>
            <a:custGeom>
              <a:gdLst>
                <a:gd name="T0" fmla="*/ 0 w 41"/>
                <a:gd name="T1" fmla="*/ 33 h 43"/>
                <a:gd name="T2" fmla="*/ 9 w 41"/>
                <a:gd name="T3" fmla="*/ 42 h 43"/>
                <a:gd name="T4" fmla="*/ 25 w 41"/>
                <a:gd name="T5" fmla="*/ 25 h 43"/>
                <a:gd name="T6" fmla="*/ 34 w 41"/>
                <a:gd name="T7" fmla="*/ 25 h 43"/>
                <a:gd name="T8" fmla="*/ 34 w 41"/>
                <a:gd name="T9" fmla="*/ 17 h 43"/>
                <a:gd name="T10" fmla="*/ 25 w 41"/>
                <a:gd name="T11" fmla="*/ 17 h 43"/>
                <a:gd name="T12" fmla="*/ 40 w 41"/>
                <a:gd name="T13" fmla="*/ 10 h 43"/>
                <a:gd name="T14" fmla="*/ 34 w 41"/>
                <a:gd name="T15" fmla="*/ 0 h 43"/>
                <a:gd name="T16" fmla="*/ 0 w 41"/>
                <a:gd name="T17" fmla="*/ 33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3">
                  <a:moveTo>
                    <a:pt x="0" y="33"/>
                  </a:moveTo>
                  <a:lnTo>
                    <a:pt x="9" y="42"/>
                  </a:lnTo>
                  <a:lnTo>
                    <a:pt x="25" y="25"/>
                  </a:lnTo>
                  <a:lnTo>
                    <a:pt x="34" y="25"/>
                  </a:lnTo>
                  <a:lnTo>
                    <a:pt x="34" y="17"/>
                  </a:lnTo>
                  <a:lnTo>
                    <a:pt x="25" y="17"/>
                  </a:lnTo>
                  <a:lnTo>
                    <a:pt x="40" y="10"/>
                  </a:lnTo>
                  <a:lnTo>
                    <a:pt x="34" y="0"/>
                  </a:lnTo>
                  <a:lnTo>
                    <a:pt x="0" y="3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58" name="Freeform 229">
              <a:extLst>
                <a:ext uri="{FF2B5EF4-FFF2-40B4-BE49-F238E27FC236}">
                  <a16:creationId xmlns:a16="http://schemas.microsoft.com/office/drawing/2014/main" id="{13D15CF5-3EF1-492B-BA6F-1F72C911C687}"/>
                </a:ext>
              </a:extLst>
            </p:cNvPr>
            <p:cNvSpPr/>
            <p:nvPr/>
          </p:nvSpPr>
          <p:spPr bwMode="gray">
            <a:xfrm>
              <a:off x="552450" y="2786063"/>
              <a:ext cx="73025" cy="80962"/>
            </a:xfrm>
            <a:custGeom>
              <a:gdLst>
                <a:gd name="T0" fmla="*/ 0 w 41"/>
                <a:gd name="T1" fmla="*/ 33 h 43"/>
                <a:gd name="T2" fmla="*/ 9 w 41"/>
                <a:gd name="T3" fmla="*/ 42 h 43"/>
                <a:gd name="T4" fmla="*/ 25 w 41"/>
                <a:gd name="T5" fmla="*/ 25 h 43"/>
                <a:gd name="T6" fmla="*/ 34 w 41"/>
                <a:gd name="T7" fmla="*/ 25 h 43"/>
                <a:gd name="T8" fmla="*/ 34 w 41"/>
                <a:gd name="T9" fmla="*/ 17 h 43"/>
                <a:gd name="T10" fmla="*/ 25 w 41"/>
                <a:gd name="T11" fmla="*/ 17 h 43"/>
                <a:gd name="T12" fmla="*/ 40 w 41"/>
                <a:gd name="T13" fmla="*/ 10 h 43"/>
                <a:gd name="T14" fmla="*/ 34 w 41"/>
                <a:gd name="T15" fmla="*/ 0 h 43"/>
                <a:gd name="T16" fmla="*/ 0 w 41"/>
                <a:gd name="T17" fmla="*/ 33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3">
                  <a:moveTo>
                    <a:pt x="0" y="33"/>
                  </a:moveTo>
                  <a:lnTo>
                    <a:pt x="9" y="42"/>
                  </a:lnTo>
                  <a:lnTo>
                    <a:pt x="25" y="25"/>
                  </a:lnTo>
                  <a:lnTo>
                    <a:pt x="34" y="25"/>
                  </a:lnTo>
                  <a:lnTo>
                    <a:pt x="34" y="17"/>
                  </a:lnTo>
                  <a:lnTo>
                    <a:pt x="25" y="17"/>
                  </a:lnTo>
                  <a:lnTo>
                    <a:pt x="40" y="10"/>
                  </a:lnTo>
                  <a:lnTo>
                    <a:pt x="34" y="0"/>
                  </a:lnTo>
                  <a:lnTo>
                    <a:pt x="0" y="3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59" name="Freeform 230">
              <a:extLst>
                <a:ext uri="{FF2B5EF4-FFF2-40B4-BE49-F238E27FC236}">
                  <a16:creationId xmlns:a16="http://schemas.microsoft.com/office/drawing/2014/main" id="{102FBC52-BB59-4A10-BEF3-3E81766D587E}"/>
                </a:ext>
              </a:extLst>
            </p:cNvPr>
            <p:cNvSpPr/>
            <p:nvPr/>
          </p:nvSpPr>
          <p:spPr bwMode="gray">
            <a:xfrm>
              <a:off x="1077913" y="2968625"/>
              <a:ext cx="49212" cy="93663"/>
            </a:xfrm>
            <a:custGeom>
              <a:gdLst>
                <a:gd name="T0" fmla="*/ 0 w 26"/>
                <a:gd name="T1" fmla="*/ 0 h 51"/>
                <a:gd name="T2" fmla="*/ 0 w 26"/>
                <a:gd name="T3" fmla="*/ 18 h 51"/>
                <a:gd name="T4" fmla="*/ 8 w 26"/>
                <a:gd name="T5" fmla="*/ 41 h 51"/>
                <a:gd name="T6" fmla="*/ 25 w 26"/>
                <a:gd name="T7" fmla="*/ 50 h 51"/>
                <a:gd name="T8" fmla="*/ 8 w 26"/>
                <a:gd name="T9" fmla="*/ 34 h 51"/>
                <a:gd name="T10" fmla="*/ 16 w 26"/>
                <a:gd name="T11" fmla="*/ 25 h 51"/>
                <a:gd name="T12" fmla="*/ 8 w 26"/>
                <a:gd name="T13" fmla="*/ 18 h 51"/>
                <a:gd name="T14" fmla="*/ 16 w 26"/>
                <a:gd name="T15" fmla="*/ 0 h 51"/>
                <a:gd name="T16" fmla="*/ 0 w 26"/>
                <a:gd name="T17" fmla="*/ 0 h 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1">
                  <a:moveTo>
                    <a:pt x="0" y="0"/>
                  </a:moveTo>
                  <a:lnTo>
                    <a:pt x="0" y="18"/>
                  </a:lnTo>
                  <a:lnTo>
                    <a:pt x="8" y="41"/>
                  </a:lnTo>
                  <a:lnTo>
                    <a:pt x="25" y="50"/>
                  </a:lnTo>
                  <a:lnTo>
                    <a:pt x="8" y="34"/>
                  </a:lnTo>
                  <a:lnTo>
                    <a:pt x="16" y="25"/>
                  </a:lnTo>
                  <a:lnTo>
                    <a:pt x="8" y="18"/>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60" name="Freeform 231">
              <a:extLst>
                <a:ext uri="{FF2B5EF4-FFF2-40B4-BE49-F238E27FC236}">
                  <a16:creationId xmlns:a16="http://schemas.microsoft.com/office/drawing/2014/main" id="{F6AFF83E-BD19-4E67-A66F-C9C5580A6B8D}"/>
                </a:ext>
              </a:extLst>
            </p:cNvPr>
            <p:cNvSpPr/>
            <p:nvPr/>
          </p:nvSpPr>
          <p:spPr bwMode="gray">
            <a:xfrm>
              <a:off x="1077913" y="2968625"/>
              <a:ext cx="49212" cy="93663"/>
            </a:xfrm>
            <a:custGeom>
              <a:gdLst>
                <a:gd name="T0" fmla="*/ 0 w 26"/>
                <a:gd name="T1" fmla="*/ 0 h 51"/>
                <a:gd name="T2" fmla="*/ 0 w 26"/>
                <a:gd name="T3" fmla="*/ 18 h 51"/>
                <a:gd name="T4" fmla="*/ 8 w 26"/>
                <a:gd name="T5" fmla="*/ 41 h 51"/>
                <a:gd name="T6" fmla="*/ 25 w 26"/>
                <a:gd name="T7" fmla="*/ 50 h 51"/>
                <a:gd name="T8" fmla="*/ 8 w 26"/>
                <a:gd name="T9" fmla="*/ 34 h 51"/>
                <a:gd name="T10" fmla="*/ 16 w 26"/>
                <a:gd name="T11" fmla="*/ 25 h 51"/>
                <a:gd name="T12" fmla="*/ 8 w 26"/>
                <a:gd name="T13" fmla="*/ 18 h 51"/>
                <a:gd name="T14" fmla="*/ 16 w 26"/>
                <a:gd name="T15" fmla="*/ 0 h 51"/>
                <a:gd name="T16" fmla="*/ 0 w 26"/>
                <a:gd name="T17" fmla="*/ 0 h 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1">
                  <a:moveTo>
                    <a:pt x="0" y="0"/>
                  </a:moveTo>
                  <a:lnTo>
                    <a:pt x="0" y="18"/>
                  </a:lnTo>
                  <a:lnTo>
                    <a:pt x="8" y="41"/>
                  </a:lnTo>
                  <a:lnTo>
                    <a:pt x="25" y="50"/>
                  </a:lnTo>
                  <a:lnTo>
                    <a:pt x="8" y="34"/>
                  </a:lnTo>
                  <a:lnTo>
                    <a:pt x="16" y="25"/>
                  </a:lnTo>
                  <a:lnTo>
                    <a:pt x="8" y="18"/>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61" name="Freeform 232">
              <a:extLst>
                <a:ext uri="{FF2B5EF4-FFF2-40B4-BE49-F238E27FC236}">
                  <a16:creationId xmlns:a16="http://schemas.microsoft.com/office/drawing/2014/main" id="{FB78820A-E8BA-4946-92F3-AB31F2E66A4F}"/>
                </a:ext>
              </a:extLst>
            </p:cNvPr>
            <p:cNvSpPr/>
            <p:nvPr/>
          </p:nvSpPr>
          <p:spPr bwMode="gray">
            <a:xfrm>
              <a:off x="1182688" y="3103563"/>
              <a:ext cx="125412" cy="95250"/>
            </a:xfrm>
            <a:custGeom>
              <a:gdLst>
                <a:gd name="T0" fmla="*/ 0 w 67"/>
                <a:gd name="T1" fmla="*/ 0 h 49"/>
                <a:gd name="T2" fmla="*/ 9 w 67"/>
                <a:gd name="T3" fmla="*/ 16 h 49"/>
                <a:gd name="T4" fmla="*/ 25 w 67"/>
                <a:gd name="T5" fmla="*/ 25 h 49"/>
                <a:gd name="T6" fmla="*/ 41 w 67"/>
                <a:gd name="T7" fmla="*/ 33 h 49"/>
                <a:gd name="T8" fmla="*/ 41 w 67"/>
                <a:gd name="T9" fmla="*/ 41 h 49"/>
                <a:gd name="T10" fmla="*/ 57 w 67"/>
                <a:gd name="T11" fmla="*/ 48 h 49"/>
                <a:gd name="T12" fmla="*/ 66 w 67"/>
                <a:gd name="T13" fmla="*/ 48 h 49"/>
                <a:gd name="T14" fmla="*/ 34 w 67"/>
                <a:gd name="T15" fmla="*/ 8 h 49"/>
                <a:gd name="T16" fmla="*/ 9 w 67"/>
                <a:gd name="T17" fmla="*/ 0 h 49"/>
                <a:gd name="T18" fmla="*/ 0 w 67"/>
                <a:gd name="T19" fmla="*/ 0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49">
                  <a:moveTo>
                    <a:pt x="0" y="0"/>
                  </a:moveTo>
                  <a:lnTo>
                    <a:pt x="9" y="16"/>
                  </a:lnTo>
                  <a:lnTo>
                    <a:pt x="25" y="25"/>
                  </a:lnTo>
                  <a:lnTo>
                    <a:pt x="41" y="33"/>
                  </a:lnTo>
                  <a:lnTo>
                    <a:pt x="41" y="41"/>
                  </a:lnTo>
                  <a:lnTo>
                    <a:pt x="57" y="48"/>
                  </a:lnTo>
                  <a:lnTo>
                    <a:pt x="66" y="48"/>
                  </a:lnTo>
                  <a:lnTo>
                    <a:pt x="34" y="8"/>
                  </a:lnTo>
                  <a:lnTo>
                    <a:pt x="9"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62" name="Freeform 233">
              <a:extLst>
                <a:ext uri="{FF2B5EF4-FFF2-40B4-BE49-F238E27FC236}">
                  <a16:creationId xmlns:a16="http://schemas.microsoft.com/office/drawing/2014/main" id="{2A6A707E-7347-419F-BDF2-A2D2FF9A27C8}"/>
                </a:ext>
              </a:extLst>
            </p:cNvPr>
            <p:cNvSpPr/>
            <p:nvPr/>
          </p:nvSpPr>
          <p:spPr bwMode="gray">
            <a:xfrm>
              <a:off x="1182688" y="3103563"/>
              <a:ext cx="125412" cy="95250"/>
            </a:xfrm>
            <a:custGeom>
              <a:gdLst>
                <a:gd name="T0" fmla="*/ 0 w 67"/>
                <a:gd name="T1" fmla="*/ 0 h 49"/>
                <a:gd name="T2" fmla="*/ 9 w 67"/>
                <a:gd name="T3" fmla="*/ 16 h 49"/>
                <a:gd name="T4" fmla="*/ 25 w 67"/>
                <a:gd name="T5" fmla="*/ 25 h 49"/>
                <a:gd name="T6" fmla="*/ 41 w 67"/>
                <a:gd name="T7" fmla="*/ 33 h 49"/>
                <a:gd name="T8" fmla="*/ 41 w 67"/>
                <a:gd name="T9" fmla="*/ 41 h 49"/>
                <a:gd name="T10" fmla="*/ 57 w 67"/>
                <a:gd name="T11" fmla="*/ 48 h 49"/>
                <a:gd name="T12" fmla="*/ 66 w 67"/>
                <a:gd name="T13" fmla="*/ 48 h 49"/>
                <a:gd name="T14" fmla="*/ 34 w 67"/>
                <a:gd name="T15" fmla="*/ 8 h 49"/>
                <a:gd name="T16" fmla="*/ 9 w 67"/>
                <a:gd name="T17" fmla="*/ 0 h 49"/>
                <a:gd name="T18" fmla="*/ 0 w 67"/>
                <a:gd name="T19" fmla="*/ 0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49">
                  <a:moveTo>
                    <a:pt x="0" y="0"/>
                  </a:moveTo>
                  <a:lnTo>
                    <a:pt x="9" y="16"/>
                  </a:lnTo>
                  <a:lnTo>
                    <a:pt x="25" y="25"/>
                  </a:lnTo>
                  <a:lnTo>
                    <a:pt x="41" y="33"/>
                  </a:lnTo>
                  <a:lnTo>
                    <a:pt x="41" y="41"/>
                  </a:lnTo>
                  <a:lnTo>
                    <a:pt x="57" y="48"/>
                  </a:lnTo>
                  <a:lnTo>
                    <a:pt x="66" y="48"/>
                  </a:lnTo>
                  <a:lnTo>
                    <a:pt x="34" y="8"/>
                  </a:lnTo>
                  <a:lnTo>
                    <a:pt x="9"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63" name="Freeform 234">
              <a:extLst>
                <a:ext uri="{FF2B5EF4-FFF2-40B4-BE49-F238E27FC236}">
                  <a16:creationId xmlns:a16="http://schemas.microsoft.com/office/drawing/2014/main" id="{0BB8A53E-AC2B-4462-8858-63568FE8543B}"/>
                </a:ext>
              </a:extLst>
            </p:cNvPr>
            <p:cNvSpPr/>
            <p:nvPr/>
          </p:nvSpPr>
          <p:spPr bwMode="gray">
            <a:xfrm>
              <a:off x="3649663" y="2362200"/>
              <a:ext cx="255587" cy="185738"/>
            </a:xfrm>
            <a:custGeom>
              <a:gdLst>
                <a:gd name="T0" fmla="*/ 0 w 138"/>
                <a:gd name="T1" fmla="*/ 32 h 98"/>
                <a:gd name="T2" fmla="*/ 9 w 138"/>
                <a:gd name="T3" fmla="*/ 41 h 98"/>
                <a:gd name="T4" fmla="*/ 25 w 138"/>
                <a:gd name="T5" fmla="*/ 32 h 98"/>
                <a:gd name="T6" fmla="*/ 34 w 138"/>
                <a:gd name="T7" fmla="*/ 41 h 98"/>
                <a:gd name="T8" fmla="*/ 9 w 138"/>
                <a:gd name="T9" fmla="*/ 56 h 98"/>
                <a:gd name="T10" fmla="*/ 25 w 138"/>
                <a:gd name="T11" fmla="*/ 56 h 98"/>
                <a:gd name="T12" fmla="*/ 34 w 138"/>
                <a:gd name="T13" fmla="*/ 74 h 98"/>
                <a:gd name="T14" fmla="*/ 25 w 138"/>
                <a:gd name="T15" fmla="*/ 81 h 98"/>
                <a:gd name="T16" fmla="*/ 41 w 138"/>
                <a:gd name="T17" fmla="*/ 81 h 98"/>
                <a:gd name="T18" fmla="*/ 74 w 138"/>
                <a:gd name="T19" fmla="*/ 97 h 98"/>
                <a:gd name="T20" fmla="*/ 131 w 138"/>
                <a:gd name="T21" fmla="*/ 65 h 98"/>
                <a:gd name="T22" fmla="*/ 137 w 138"/>
                <a:gd name="T23" fmla="*/ 56 h 98"/>
                <a:gd name="T24" fmla="*/ 137 w 138"/>
                <a:gd name="T25" fmla="*/ 32 h 98"/>
                <a:gd name="T26" fmla="*/ 121 w 138"/>
                <a:gd name="T27" fmla="*/ 24 h 98"/>
                <a:gd name="T28" fmla="*/ 121 w 138"/>
                <a:gd name="T29" fmla="*/ 9 h 98"/>
                <a:gd name="T30" fmla="*/ 114 w 138"/>
                <a:gd name="T31" fmla="*/ 9 h 98"/>
                <a:gd name="T32" fmla="*/ 106 w 138"/>
                <a:gd name="T33" fmla="*/ 0 h 98"/>
                <a:gd name="T34" fmla="*/ 89 w 138"/>
                <a:gd name="T35" fmla="*/ 16 h 98"/>
                <a:gd name="T36" fmla="*/ 81 w 138"/>
                <a:gd name="T37" fmla="*/ 16 h 98"/>
                <a:gd name="T38" fmla="*/ 65 w 138"/>
                <a:gd name="T39" fmla="*/ 16 h 98"/>
                <a:gd name="T40" fmla="*/ 57 w 138"/>
                <a:gd name="T41" fmla="*/ 24 h 98"/>
                <a:gd name="T42" fmla="*/ 57 w 138"/>
                <a:gd name="T43" fmla="*/ 16 h 98"/>
                <a:gd name="T44" fmla="*/ 49 w 138"/>
                <a:gd name="T45" fmla="*/ 32 h 98"/>
                <a:gd name="T46" fmla="*/ 41 w 138"/>
                <a:gd name="T47" fmla="*/ 41 h 98"/>
                <a:gd name="T48" fmla="*/ 41 w 138"/>
                <a:gd name="T49" fmla="*/ 16 h 98"/>
                <a:gd name="T50" fmla="*/ 25 w 138"/>
                <a:gd name="T51" fmla="*/ 9 h 98"/>
                <a:gd name="T52" fmla="*/ 16 w 138"/>
                <a:gd name="T53" fmla="*/ 9 h 98"/>
                <a:gd name="T54" fmla="*/ 16 w 138"/>
                <a:gd name="T55" fmla="*/ 16 h 98"/>
                <a:gd name="T56" fmla="*/ 9 w 138"/>
                <a:gd name="T57" fmla="*/ 16 h 98"/>
                <a:gd name="T58" fmla="*/ 9 w 138"/>
                <a:gd name="T59" fmla="*/ 24 h 98"/>
                <a:gd name="T60" fmla="*/ 0 w 138"/>
                <a:gd name="T61" fmla="*/ 32 h 9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98">
                  <a:moveTo>
                    <a:pt x="0" y="32"/>
                  </a:moveTo>
                  <a:lnTo>
                    <a:pt x="9" y="41"/>
                  </a:lnTo>
                  <a:lnTo>
                    <a:pt x="25" y="32"/>
                  </a:lnTo>
                  <a:lnTo>
                    <a:pt x="34" y="41"/>
                  </a:lnTo>
                  <a:lnTo>
                    <a:pt x="9" y="56"/>
                  </a:lnTo>
                  <a:lnTo>
                    <a:pt x="25" y="56"/>
                  </a:lnTo>
                  <a:lnTo>
                    <a:pt x="34" y="74"/>
                  </a:lnTo>
                  <a:lnTo>
                    <a:pt x="25" y="81"/>
                  </a:lnTo>
                  <a:lnTo>
                    <a:pt x="41" y="81"/>
                  </a:lnTo>
                  <a:lnTo>
                    <a:pt x="74" y="97"/>
                  </a:lnTo>
                  <a:lnTo>
                    <a:pt x="131" y="65"/>
                  </a:lnTo>
                  <a:lnTo>
                    <a:pt x="137" y="56"/>
                  </a:lnTo>
                  <a:lnTo>
                    <a:pt x="137" y="32"/>
                  </a:lnTo>
                  <a:lnTo>
                    <a:pt x="121" y="24"/>
                  </a:lnTo>
                  <a:lnTo>
                    <a:pt x="121" y="9"/>
                  </a:lnTo>
                  <a:lnTo>
                    <a:pt x="114" y="9"/>
                  </a:lnTo>
                  <a:lnTo>
                    <a:pt x="106" y="0"/>
                  </a:lnTo>
                  <a:lnTo>
                    <a:pt x="89" y="16"/>
                  </a:lnTo>
                  <a:lnTo>
                    <a:pt x="81" y="16"/>
                  </a:lnTo>
                  <a:lnTo>
                    <a:pt x="65" y="16"/>
                  </a:lnTo>
                  <a:lnTo>
                    <a:pt x="57" y="24"/>
                  </a:lnTo>
                  <a:lnTo>
                    <a:pt x="57" y="16"/>
                  </a:lnTo>
                  <a:lnTo>
                    <a:pt x="49" y="32"/>
                  </a:lnTo>
                  <a:lnTo>
                    <a:pt x="41" y="41"/>
                  </a:lnTo>
                  <a:lnTo>
                    <a:pt x="41" y="16"/>
                  </a:lnTo>
                  <a:lnTo>
                    <a:pt x="25" y="9"/>
                  </a:lnTo>
                  <a:lnTo>
                    <a:pt x="16" y="9"/>
                  </a:lnTo>
                  <a:lnTo>
                    <a:pt x="16" y="16"/>
                  </a:lnTo>
                  <a:lnTo>
                    <a:pt x="9" y="16"/>
                  </a:lnTo>
                  <a:lnTo>
                    <a:pt x="9" y="24"/>
                  </a:lnTo>
                  <a:lnTo>
                    <a:pt x="0"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64" name="Freeform 235">
              <a:extLst>
                <a:ext uri="{FF2B5EF4-FFF2-40B4-BE49-F238E27FC236}">
                  <a16:creationId xmlns:a16="http://schemas.microsoft.com/office/drawing/2014/main" id="{337DE58A-7CE3-4B14-B93D-D3413A539004}"/>
                </a:ext>
              </a:extLst>
            </p:cNvPr>
            <p:cNvSpPr/>
            <p:nvPr/>
          </p:nvSpPr>
          <p:spPr bwMode="gray">
            <a:xfrm>
              <a:off x="3787775" y="1711325"/>
              <a:ext cx="31750" cy="31750"/>
            </a:xfrm>
            <a:custGeom>
              <a:gdLst>
                <a:gd name="T0" fmla="*/ 0 w 17"/>
                <a:gd name="T1" fmla="*/ 0 h 18"/>
                <a:gd name="T2" fmla="*/ 0 w 17"/>
                <a:gd name="T3" fmla="*/ 17 h 18"/>
                <a:gd name="T4" fmla="*/ 16 w 17"/>
                <a:gd name="T5" fmla="*/ 17 h 18"/>
                <a:gd name="T6" fmla="*/ 0 w 17"/>
                <a:gd name="T7" fmla="*/ 0 h 18"/>
              </a:gdLst>
              <a:cxnLst>
                <a:cxn ang="0">
                  <a:pos x="T0" y="T1"/>
                </a:cxn>
                <a:cxn ang="0">
                  <a:pos x="T2" y="T3"/>
                </a:cxn>
                <a:cxn ang="0">
                  <a:pos x="T4" y="T5"/>
                </a:cxn>
                <a:cxn ang="0">
                  <a:pos x="T6" y="T7"/>
                </a:cxn>
              </a:cxnLst>
              <a:rect l="0" t="0" r="r" b="b"/>
              <a:pathLst>
                <a:path w="17" h="18">
                  <a:moveTo>
                    <a:pt x="0" y="0"/>
                  </a:moveTo>
                  <a:lnTo>
                    <a:pt x="0" y="17"/>
                  </a:lnTo>
                  <a:lnTo>
                    <a:pt x="16" y="17"/>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65" name="Freeform 236">
              <a:extLst>
                <a:ext uri="{FF2B5EF4-FFF2-40B4-BE49-F238E27FC236}">
                  <a16:creationId xmlns:a16="http://schemas.microsoft.com/office/drawing/2014/main" id="{6DC4D3C7-B5D1-4207-88BF-DCB91AB1D55C}"/>
                </a:ext>
              </a:extLst>
            </p:cNvPr>
            <p:cNvSpPr/>
            <p:nvPr/>
          </p:nvSpPr>
          <p:spPr bwMode="gray">
            <a:xfrm>
              <a:off x="3787775" y="1711325"/>
              <a:ext cx="31750" cy="31750"/>
            </a:xfrm>
            <a:custGeom>
              <a:gdLst>
                <a:gd name="T0" fmla="*/ 0 w 17"/>
                <a:gd name="T1" fmla="*/ 0 h 18"/>
                <a:gd name="T2" fmla="*/ 0 w 17"/>
                <a:gd name="T3" fmla="*/ 17 h 18"/>
                <a:gd name="T4" fmla="*/ 16 w 17"/>
                <a:gd name="T5" fmla="*/ 17 h 18"/>
                <a:gd name="T6" fmla="*/ 0 w 17"/>
                <a:gd name="T7" fmla="*/ 0 h 18"/>
              </a:gdLst>
              <a:cxnLst>
                <a:cxn ang="0">
                  <a:pos x="T0" y="T1"/>
                </a:cxn>
                <a:cxn ang="0">
                  <a:pos x="T2" y="T3"/>
                </a:cxn>
                <a:cxn ang="0">
                  <a:pos x="T4" y="T5"/>
                </a:cxn>
                <a:cxn ang="0">
                  <a:pos x="T6" y="T7"/>
                </a:cxn>
              </a:cxnLst>
              <a:rect l="0" t="0" r="r" b="b"/>
              <a:pathLst>
                <a:path w="17" h="18">
                  <a:moveTo>
                    <a:pt x="0" y="0"/>
                  </a:moveTo>
                  <a:lnTo>
                    <a:pt x="0" y="17"/>
                  </a:lnTo>
                  <a:lnTo>
                    <a:pt x="16" y="17"/>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66" name="Freeform 237">
              <a:extLst>
                <a:ext uri="{FF2B5EF4-FFF2-40B4-BE49-F238E27FC236}">
                  <a16:creationId xmlns:a16="http://schemas.microsoft.com/office/drawing/2014/main" id="{6373C550-8391-45A1-B6F3-E654F4C6F648}"/>
                </a:ext>
              </a:extLst>
            </p:cNvPr>
            <p:cNvSpPr/>
            <p:nvPr/>
          </p:nvSpPr>
          <p:spPr bwMode="gray">
            <a:xfrm>
              <a:off x="5259388" y="4802188"/>
              <a:ext cx="163512" cy="338137"/>
            </a:xfrm>
            <a:custGeom>
              <a:gdLst>
                <a:gd name="T0" fmla="*/ 0 w 90"/>
                <a:gd name="T1" fmla="*/ 129 h 180"/>
                <a:gd name="T2" fmla="*/ 9 w 90"/>
                <a:gd name="T3" fmla="*/ 163 h 180"/>
                <a:gd name="T4" fmla="*/ 17 w 90"/>
                <a:gd name="T5" fmla="*/ 179 h 180"/>
                <a:gd name="T6" fmla="*/ 40 w 90"/>
                <a:gd name="T7" fmla="*/ 179 h 180"/>
                <a:gd name="T8" fmla="*/ 49 w 90"/>
                <a:gd name="T9" fmla="*/ 170 h 180"/>
                <a:gd name="T10" fmla="*/ 74 w 90"/>
                <a:gd name="T11" fmla="*/ 80 h 180"/>
                <a:gd name="T12" fmla="*/ 82 w 90"/>
                <a:gd name="T13" fmla="*/ 40 h 180"/>
                <a:gd name="T14" fmla="*/ 89 w 90"/>
                <a:gd name="T15" fmla="*/ 49 h 180"/>
                <a:gd name="T16" fmla="*/ 89 w 90"/>
                <a:gd name="T17" fmla="*/ 40 h 180"/>
                <a:gd name="T18" fmla="*/ 82 w 90"/>
                <a:gd name="T19" fmla="*/ 8 h 180"/>
                <a:gd name="T20" fmla="*/ 74 w 90"/>
                <a:gd name="T21" fmla="*/ 0 h 180"/>
                <a:gd name="T22" fmla="*/ 65 w 90"/>
                <a:gd name="T23" fmla="*/ 17 h 180"/>
                <a:gd name="T24" fmla="*/ 57 w 90"/>
                <a:gd name="T25" fmla="*/ 17 h 180"/>
                <a:gd name="T26" fmla="*/ 57 w 90"/>
                <a:gd name="T27" fmla="*/ 32 h 180"/>
                <a:gd name="T28" fmla="*/ 17 w 90"/>
                <a:gd name="T29" fmla="*/ 57 h 180"/>
                <a:gd name="T30" fmla="*/ 9 w 90"/>
                <a:gd name="T31" fmla="*/ 73 h 180"/>
                <a:gd name="T32" fmla="*/ 17 w 90"/>
                <a:gd name="T33" fmla="*/ 105 h 180"/>
                <a:gd name="T34" fmla="*/ 0 w 90"/>
                <a:gd name="T35" fmla="*/ 129 h 18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80">
                  <a:moveTo>
                    <a:pt x="0" y="129"/>
                  </a:moveTo>
                  <a:lnTo>
                    <a:pt x="9" y="163"/>
                  </a:lnTo>
                  <a:lnTo>
                    <a:pt x="17" y="179"/>
                  </a:lnTo>
                  <a:lnTo>
                    <a:pt x="40" y="179"/>
                  </a:lnTo>
                  <a:lnTo>
                    <a:pt x="49" y="170"/>
                  </a:lnTo>
                  <a:lnTo>
                    <a:pt x="74" y="80"/>
                  </a:lnTo>
                  <a:lnTo>
                    <a:pt x="82" y="40"/>
                  </a:lnTo>
                  <a:lnTo>
                    <a:pt x="89" y="49"/>
                  </a:lnTo>
                  <a:lnTo>
                    <a:pt x="89" y="40"/>
                  </a:lnTo>
                  <a:lnTo>
                    <a:pt x="82" y="8"/>
                  </a:lnTo>
                  <a:lnTo>
                    <a:pt x="74" y="0"/>
                  </a:lnTo>
                  <a:lnTo>
                    <a:pt x="65" y="17"/>
                  </a:lnTo>
                  <a:lnTo>
                    <a:pt x="57" y="17"/>
                  </a:lnTo>
                  <a:lnTo>
                    <a:pt x="57" y="32"/>
                  </a:lnTo>
                  <a:lnTo>
                    <a:pt x="17" y="57"/>
                  </a:lnTo>
                  <a:lnTo>
                    <a:pt x="9" y="73"/>
                  </a:lnTo>
                  <a:lnTo>
                    <a:pt x="17" y="105"/>
                  </a:lnTo>
                  <a:lnTo>
                    <a:pt x="0" y="12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67" name="Freeform 238">
              <a:extLst>
                <a:ext uri="{FF2B5EF4-FFF2-40B4-BE49-F238E27FC236}">
                  <a16:creationId xmlns:a16="http://schemas.microsoft.com/office/drawing/2014/main" id="{8A9D378B-EA4B-43B2-A8AD-DDEB260F13B8}"/>
                </a:ext>
              </a:extLst>
            </p:cNvPr>
            <p:cNvSpPr/>
            <p:nvPr/>
          </p:nvSpPr>
          <p:spPr bwMode="gray">
            <a:xfrm>
              <a:off x="6535738" y="4467225"/>
              <a:ext cx="30162" cy="36513"/>
            </a:xfrm>
            <a:custGeom>
              <a:gdLst>
                <a:gd name="T0" fmla="*/ 0 w 17"/>
                <a:gd name="T1" fmla="*/ 9 h 18"/>
                <a:gd name="T2" fmla="*/ 16 w 17"/>
                <a:gd name="T3" fmla="*/ 17 h 18"/>
                <a:gd name="T4" fmla="*/ 0 w 17"/>
                <a:gd name="T5" fmla="*/ 0 h 18"/>
                <a:gd name="T6" fmla="*/ 0 w 17"/>
                <a:gd name="T7" fmla="*/ 9 h 18"/>
              </a:gdLst>
              <a:cxnLst>
                <a:cxn ang="0">
                  <a:pos x="T0" y="T1"/>
                </a:cxn>
                <a:cxn ang="0">
                  <a:pos x="T2" y="T3"/>
                </a:cxn>
                <a:cxn ang="0">
                  <a:pos x="T4" y="T5"/>
                </a:cxn>
                <a:cxn ang="0">
                  <a:pos x="T6" y="T7"/>
                </a:cxn>
              </a:cxnLst>
              <a:rect l="0" t="0" r="r" b="b"/>
              <a:pathLst>
                <a:path w="17" h="18">
                  <a:moveTo>
                    <a:pt x="0" y="9"/>
                  </a:moveTo>
                  <a:lnTo>
                    <a:pt x="16" y="17"/>
                  </a:lnTo>
                  <a:lnTo>
                    <a:pt x="0"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68" name="Freeform 239">
              <a:extLst>
                <a:ext uri="{FF2B5EF4-FFF2-40B4-BE49-F238E27FC236}">
                  <a16:creationId xmlns:a16="http://schemas.microsoft.com/office/drawing/2014/main" id="{0B8CFD0D-A097-434E-B866-B95BFA7657C9}"/>
                </a:ext>
              </a:extLst>
            </p:cNvPr>
            <p:cNvSpPr/>
            <p:nvPr/>
          </p:nvSpPr>
          <p:spPr bwMode="gray">
            <a:xfrm>
              <a:off x="6535738" y="4467225"/>
              <a:ext cx="30162" cy="36513"/>
            </a:xfrm>
            <a:custGeom>
              <a:gdLst>
                <a:gd name="T0" fmla="*/ 0 w 17"/>
                <a:gd name="T1" fmla="*/ 9 h 18"/>
                <a:gd name="T2" fmla="*/ 16 w 17"/>
                <a:gd name="T3" fmla="*/ 17 h 18"/>
                <a:gd name="T4" fmla="*/ 0 w 17"/>
                <a:gd name="T5" fmla="*/ 0 h 18"/>
                <a:gd name="T6" fmla="*/ 0 w 17"/>
                <a:gd name="T7" fmla="*/ 9 h 18"/>
              </a:gdLst>
              <a:cxnLst>
                <a:cxn ang="0">
                  <a:pos x="T0" y="T1"/>
                </a:cxn>
                <a:cxn ang="0">
                  <a:pos x="T2" y="T3"/>
                </a:cxn>
                <a:cxn ang="0">
                  <a:pos x="T4" y="T5"/>
                </a:cxn>
                <a:cxn ang="0">
                  <a:pos x="T6" y="T7"/>
                </a:cxn>
              </a:cxnLst>
              <a:rect l="0" t="0" r="r" b="b"/>
              <a:pathLst>
                <a:path w="17" h="18">
                  <a:moveTo>
                    <a:pt x="0" y="9"/>
                  </a:moveTo>
                  <a:lnTo>
                    <a:pt x="16" y="17"/>
                  </a:lnTo>
                  <a:lnTo>
                    <a:pt x="0"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69" name="Freeform 240">
              <a:extLst>
                <a:ext uri="{FF2B5EF4-FFF2-40B4-BE49-F238E27FC236}">
                  <a16:creationId xmlns:a16="http://schemas.microsoft.com/office/drawing/2014/main" id="{CC5204A0-D120-4D57-9116-810CA7924CA4}"/>
                </a:ext>
              </a:extLst>
            </p:cNvPr>
            <p:cNvSpPr/>
            <p:nvPr/>
          </p:nvSpPr>
          <p:spPr bwMode="gray">
            <a:xfrm>
              <a:off x="6567488" y="4530725"/>
              <a:ext cx="30162" cy="34925"/>
            </a:xfrm>
            <a:custGeom>
              <a:gdLst>
                <a:gd name="T0" fmla="*/ 0 w 17"/>
                <a:gd name="T1" fmla="*/ 0 h 17"/>
                <a:gd name="T2" fmla="*/ 16 w 17"/>
                <a:gd name="T3" fmla="*/ 16 h 17"/>
                <a:gd name="T4" fmla="*/ 16 w 17"/>
                <a:gd name="T5" fmla="*/ 7 h 17"/>
                <a:gd name="T6" fmla="*/ 16 w 17"/>
                <a:gd name="T7" fmla="*/ 0 h 17"/>
                <a:gd name="T8" fmla="*/ 0 w 17"/>
                <a:gd name="T9" fmla="*/ 0 h 17"/>
              </a:gdLst>
              <a:cxnLst>
                <a:cxn ang="0">
                  <a:pos x="T0" y="T1"/>
                </a:cxn>
                <a:cxn ang="0">
                  <a:pos x="T2" y="T3"/>
                </a:cxn>
                <a:cxn ang="0">
                  <a:pos x="T4" y="T5"/>
                </a:cxn>
                <a:cxn ang="0">
                  <a:pos x="T6" y="T7"/>
                </a:cxn>
                <a:cxn ang="0">
                  <a:pos x="T8" y="T9"/>
                </a:cxn>
              </a:cxnLst>
              <a:rect l="0" t="0" r="r" b="b"/>
              <a:pathLst>
                <a:path w="17" h="17">
                  <a:moveTo>
                    <a:pt x="0" y="0"/>
                  </a:moveTo>
                  <a:lnTo>
                    <a:pt x="16" y="16"/>
                  </a:lnTo>
                  <a:lnTo>
                    <a:pt x="16" y="7"/>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70" name="Freeform 241">
              <a:extLst>
                <a:ext uri="{FF2B5EF4-FFF2-40B4-BE49-F238E27FC236}">
                  <a16:creationId xmlns:a16="http://schemas.microsoft.com/office/drawing/2014/main" id="{5DCAA0A7-DF11-4E5F-B072-72A5E318307F}"/>
                </a:ext>
              </a:extLst>
            </p:cNvPr>
            <p:cNvSpPr/>
            <p:nvPr/>
          </p:nvSpPr>
          <p:spPr bwMode="gray">
            <a:xfrm>
              <a:off x="6567488" y="4530725"/>
              <a:ext cx="30162" cy="34925"/>
            </a:xfrm>
            <a:custGeom>
              <a:gdLst>
                <a:gd name="T0" fmla="*/ 0 w 17"/>
                <a:gd name="T1" fmla="*/ 0 h 17"/>
                <a:gd name="T2" fmla="*/ 16 w 17"/>
                <a:gd name="T3" fmla="*/ 16 h 17"/>
                <a:gd name="T4" fmla="*/ 16 w 17"/>
                <a:gd name="T5" fmla="*/ 7 h 17"/>
                <a:gd name="T6" fmla="*/ 16 w 17"/>
                <a:gd name="T7" fmla="*/ 0 h 17"/>
                <a:gd name="T8" fmla="*/ 0 w 17"/>
                <a:gd name="T9" fmla="*/ 0 h 17"/>
              </a:gdLst>
              <a:cxnLst>
                <a:cxn ang="0">
                  <a:pos x="T0" y="T1"/>
                </a:cxn>
                <a:cxn ang="0">
                  <a:pos x="T2" y="T3"/>
                </a:cxn>
                <a:cxn ang="0">
                  <a:pos x="T4" y="T5"/>
                </a:cxn>
                <a:cxn ang="0">
                  <a:pos x="T6" y="T7"/>
                </a:cxn>
                <a:cxn ang="0">
                  <a:pos x="T8" y="T9"/>
                </a:cxn>
              </a:cxnLst>
              <a:rect l="0" t="0" r="r" b="b"/>
              <a:pathLst>
                <a:path w="17" h="17">
                  <a:moveTo>
                    <a:pt x="0" y="0"/>
                  </a:moveTo>
                  <a:lnTo>
                    <a:pt x="16" y="16"/>
                  </a:lnTo>
                  <a:lnTo>
                    <a:pt x="16" y="7"/>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71" name="Freeform 242">
              <a:extLst>
                <a:ext uri="{FF2B5EF4-FFF2-40B4-BE49-F238E27FC236}">
                  <a16:creationId xmlns:a16="http://schemas.microsoft.com/office/drawing/2014/main" id="{4782517D-E12B-47AB-A78E-E1751A8D9379}"/>
                </a:ext>
              </a:extLst>
            </p:cNvPr>
            <p:cNvSpPr/>
            <p:nvPr/>
          </p:nvSpPr>
          <p:spPr bwMode="gray">
            <a:xfrm>
              <a:off x="6116638" y="4271963"/>
              <a:ext cx="60325" cy="90487"/>
            </a:xfrm>
            <a:custGeom>
              <a:gdLst>
                <a:gd name="T0" fmla="*/ 0 w 34"/>
                <a:gd name="T1" fmla="*/ 25 h 50"/>
                <a:gd name="T2" fmla="*/ 9 w 34"/>
                <a:gd name="T3" fmla="*/ 49 h 50"/>
                <a:gd name="T4" fmla="*/ 24 w 34"/>
                <a:gd name="T5" fmla="*/ 49 h 50"/>
                <a:gd name="T6" fmla="*/ 33 w 34"/>
                <a:gd name="T7" fmla="*/ 34 h 50"/>
                <a:gd name="T8" fmla="*/ 15 w 34"/>
                <a:gd name="T9" fmla="*/ 9 h 50"/>
                <a:gd name="T10" fmla="*/ 9 w 34"/>
                <a:gd name="T11" fmla="*/ 0 h 50"/>
                <a:gd name="T12" fmla="*/ 0 w 34"/>
                <a:gd name="T13" fmla="*/ 25 h 50"/>
              </a:gdLst>
              <a:cxnLst>
                <a:cxn ang="0">
                  <a:pos x="T0" y="T1"/>
                </a:cxn>
                <a:cxn ang="0">
                  <a:pos x="T2" y="T3"/>
                </a:cxn>
                <a:cxn ang="0">
                  <a:pos x="T4" y="T5"/>
                </a:cxn>
                <a:cxn ang="0">
                  <a:pos x="T6" y="T7"/>
                </a:cxn>
                <a:cxn ang="0">
                  <a:pos x="T8" y="T9"/>
                </a:cxn>
                <a:cxn ang="0">
                  <a:pos x="T10" y="T11"/>
                </a:cxn>
                <a:cxn ang="0">
                  <a:pos x="T12" y="T13"/>
                </a:cxn>
              </a:cxnLst>
              <a:rect l="0" t="0" r="r" b="b"/>
              <a:pathLst>
                <a:path w="34" h="50">
                  <a:moveTo>
                    <a:pt x="0" y="25"/>
                  </a:moveTo>
                  <a:lnTo>
                    <a:pt x="9" y="49"/>
                  </a:lnTo>
                  <a:lnTo>
                    <a:pt x="24" y="49"/>
                  </a:lnTo>
                  <a:lnTo>
                    <a:pt x="33" y="34"/>
                  </a:lnTo>
                  <a:lnTo>
                    <a:pt x="15" y="9"/>
                  </a:lnTo>
                  <a:lnTo>
                    <a:pt x="9" y="0"/>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72" name="Freeform 243">
              <a:extLst>
                <a:ext uri="{FF2B5EF4-FFF2-40B4-BE49-F238E27FC236}">
                  <a16:creationId xmlns:a16="http://schemas.microsoft.com/office/drawing/2014/main" id="{0015C997-0AF0-425F-85F9-0D9BF82D4E8F}"/>
                </a:ext>
              </a:extLst>
            </p:cNvPr>
            <p:cNvSpPr/>
            <p:nvPr/>
          </p:nvSpPr>
          <p:spPr bwMode="gray">
            <a:xfrm>
              <a:off x="6807200" y="4035425"/>
              <a:ext cx="61913" cy="44450"/>
            </a:xfrm>
            <a:custGeom>
              <a:gdLst>
                <a:gd name="T0" fmla="*/ 0 w 35"/>
                <a:gd name="T1" fmla="*/ 6 h 24"/>
                <a:gd name="T2" fmla="*/ 0 w 35"/>
                <a:gd name="T3" fmla="*/ 16 h 24"/>
                <a:gd name="T4" fmla="*/ 17 w 35"/>
                <a:gd name="T5" fmla="*/ 23 h 24"/>
                <a:gd name="T6" fmla="*/ 24 w 35"/>
                <a:gd name="T7" fmla="*/ 16 h 24"/>
                <a:gd name="T8" fmla="*/ 34 w 35"/>
                <a:gd name="T9" fmla="*/ 0 h 24"/>
                <a:gd name="T10" fmla="*/ 9 w 35"/>
                <a:gd name="T11" fmla="*/ 0 h 24"/>
                <a:gd name="T12" fmla="*/ 0 w 35"/>
                <a:gd name="T13" fmla="*/ 6 h 24"/>
              </a:gdLst>
              <a:cxnLst>
                <a:cxn ang="0">
                  <a:pos x="T0" y="T1"/>
                </a:cxn>
                <a:cxn ang="0">
                  <a:pos x="T2" y="T3"/>
                </a:cxn>
                <a:cxn ang="0">
                  <a:pos x="T4" y="T5"/>
                </a:cxn>
                <a:cxn ang="0">
                  <a:pos x="T6" y="T7"/>
                </a:cxn>
                <a:cxn ang="0">
                  <a:pos x="T8" y="T9"/>
                </a:cxn>
                <a:cxn ang="0">
                  <a:pos x="T10" y="T11"/>
                </a:cxn>
                <a:cxn ang="0">
                  <a:pos x="T12" y="T13"/>
                </a:cxn>
              </a:cxnLst>
              <a:rect l="0" t="0" r="r" b="b"/>
              <a:pathLst>
                <a:path w="35" h="24">
                  <a:moveTo>
                    <a:pt x="0" y="6"/>
                  </a:moveTo>
                  <a:lnTo>
                    <a:pt x="0" y="16"/>
                  </a:lnTo>
                  <a:lnTo>
                    <a:pt x="17" y="23"/>
                  </a:lnTo>
                  <a:lnTo>
                    <a:pt x="24" y="16"/>
                  </a:lnTo>
                  <a:lnTo>
                    <a:pt x="34" y="0"/>
                  </a:lnTo>
                  <a:lnTo>
                    <a:pt x="9" y="0"/>
                  </a:lnTo>
                  <a:lnTo>
                    <a:pt x="0" y="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73" name="Freeform 244">
              <a:extLst>
                <a:ext uri="{FF2B5EF4-FFF2-40B4-BE49-F238E27FC236}">
                  <a16:creationId xmlns:a16="http://schemas.microsoft.com/office/drawing/2014/main" id="{5E81DC78-66D5-4CB7-98CB-CB001D0502F6}"/>
                </a:ext>
              </a:extLst>
            </p:cNvPr>
            <p:cNvSpPr/>
            <p:nvPr/>
          </p:nvSpPr>
          <p:spPr bwMode="gray">
            <a:xfrm>
              <a:off x="7078663" y="3894138"/>
              <a:ext cx="46037" cy="76200"/>
            </a:xfrm>
            <a:custGeom>
              <a:gdLst>
                <a:gd name="T0" fmla="*/ 0 w 26"/>
                <a:gd name="T1" fmla="*/ 25 h 41"/>
                <a:gd name="T2" fmla="*/ 0 w 26"/>
                <a:gd name="T3" fmla="*/ 33 h 41"/>
                <a:gd name="T4" fmla="*/ 8 w 26"/>
                <a:gd name="T5" fmla="*/ 40 h 41"/>
                <a:gd name="T6" fmla="*/ 25 w 26"/>
                <a:gd name="T7" fmla="*/ 0 h 41"/>
                <a:gd name="T8" fmla="*/ 17 w 26"/>
                <a:gd name="T9" fmla="*/ 0 h 41"/>
                <a:gd name="T10" fmla="*/ 0 w 26"/>
                <a:gd name="T11" fmla="*/ 25 h 41"/>
              </a:gdLst>
              <a:cxnLst>
                <a:cxn ang="0">
                  <a:pos x="T0" y="T1"/>
                </a:cxn>
                <a:cxn ang="0">
                  <a:pos x="T2" y="T3"/>
                </a:cxn>
                <a:cxn ang="0">
                  <a:pos x="T4" y="T5"/>
                </a:cxn>
                <a:cxn ang="0">
                  <a:pos x="T6" y="T7"/>
                </a:cxn>
                <a:cxn ang="0">
                  <a:pos x="T8" y="T9"/>
                </a:cxn>
                <a:cxn ang="0">
                  <a:pos x="T10" y="T11"/>
                </a:cxn>
              </a:cxnLst>
              <a:rect l="0" t="0" r="r" b="b"/>
              <a:pathLst>
                <a:path w="26" h="41">
                  <a:moveTo>
                    <a:pt x="0" y="25"/>
                  </a:moveTo>
                  <a:lnTo>
                    <a:pt x="0" y="33"/>
                  </a:lnTo>
                  <a:lnTo>
                    <a:pt x="8" y="40"/>
                  </a:lnTo>
                  <a:lnTo>
                    <a:pt x="25" y="0"/>
                  </a:lnTo>
                  <a:lnTo>
                    <a:pt x="17" y="0"/>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74" name="Freeform 245">
              <a:extLst>
                <a:ext uri="{FF2B5EF4-FFF2-40B4-BE49-F238E27FC236}">
                  <a16:creationId xmlns:a16="http://schemas.microsoft.com/office/drawing/2014/main" id="{BDE1C147-06E0-423F-A3C0-05C60C95A05F}"/>
                </a:ext>
              </a:extLst>
            </p:cNvPr>
            <p:cNvSpPr/>
            <p:nvPr/>
          </p:nvSpPr>
          <p:spPr bwMode="gray">
            <a:xfrm>
              <a:off x="7305675" y="3652838"/>
              <a:ext cx="60325" cy="90487"/>
            </a:xfrm>
            <a:custGeom>
              <a:gdLst>
                <a:gd name="T0" fmla="*/ 0 w 33"/>
                <a:gd name="T1" fmla="*/ 7 h 49"/>
                <a:gd name="T2" fmla="*/ 0 w 33"/>
                <a:gd name="T3" fmla="*/ 17 h 49"/>
                <a:gd name="T4" fmla="*/ 7 w 33"/>
                <a:gd name="T5" fmla="*/ 17 h 49"/>
                <a:gd name="T6" fmla="*/ 7 w 33"/>
                <a:gd name="T7" fmla="*/ 41 h 49"/>
                <a:gd name="T8" fmla="*/ 16 w 33"/>
                <a:gd name="T9" fmla="*/ 48 h 49"/>
                <a:gd name="T10" fmla="*/ 22 w 33"/>
                <a:gd name="T11" fmla="*/ 41 h 49"/>
                <a:gd name="T12" fmla="*/ 32 w 33"/>
                <a:gd name="T13" fmla="*/ 17 h 49"/>
                <a:gd name="T14" fmla="*/ 22 w 33"/>
                <a:gd name="T15" fmla="*/ 7 h 49"/>
                <a:gd name="T16" fmla="*/ 7 w 33"/>
                <a:gd name="T17" fmla="*/ 0 h 49"/>
                <a:gd name="T18" fmla="*/ 0 w 33"/>
                <a:gd name="T19" fmla="*/ 7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49">
                  <a:moveTo>
                    <a:pt x="0" y="7"/>
                  </a:moveTo>
                  <a:lnTo>
                    <a:pt x="0" y="17"/>
                  </a:lnTo>
                  <a:lnTo>
                    <a:pt x="7" y="17"/>
                  </a:lnTo>
                  <a:lnTo>
                    <a:pt x="7" y="41"/>
                  </a:lnTo>
                  <a:lnTo>
                    <a:pt x="16" y="48"/>
                  </a:lnTo>
                  <a:lnTo>
                    <a:pt x="22" y="41"/>
                  </a:lnTo>
                  <a:lnTo>
                    <a:pt x="32" y="17"/>
                  </a:lnTo>
                  <a:lnTo>
                    <a:pt x="22" y="7"/>
                  </a:lnTo>
                  <a:lnTo>
                    <a:pt x="7" y="0"/>
                  </a:lnTo>
                  <a:lnTo>
                    <a:pt x="0"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75" name="Freeform 246">
              <a:extLst>
                <a:ext uri="{FF2B5EF4-FFF2-40B4-BE49-F238E27FC236}">
                  <a16:creationId xmlns:a16="http://schemas.microsoft.com/office/drawing/2014/main" id="{10FE4594-97DA-4492-ABCE-CE80043B691B}"/>
                </a:ext>
              </a:extLst>
            </p:cNvPr>
            <p:cNvSpPr/>
            <p:nvPr/>
          </p:nvSpPr>
          <p:spPr bwMode="gray">
            <a:xfrm>
              <a:off x="7362825" y="3652838"/>
              <a:ext cx="61913" cy="34925"/>
            </a:xfrm>
            <a:custGeom>
              <a:gdLst>
                <a:gd name="T0" fmla="*/ 0 w 33"/>
                <a:gd name="T1" fmla="*/ 7 h 18"/>
                <a:gd name="T2" fmla="*/ 0 w 33"/>
                <a:gd name="T3" fmla="*/ 17 h 18"/>
                <a:gd name="T4" fmla="*/ 9 w 33"/>
                <a:gd name="T5" fmla="*/ 17 h 18"/>
                <a:gd name="T6" fmla="*/ 15 w 33"/>
                <a:gd name="T7" fmla="*/ 7 h 18"/>
                <a:gd name="T8" fmla="*/ 24 w 33"/>
                <a:gd name="T9" fmla="*/ 7 h 18"/>
                <a:gd name="T10" fmla="*/ 32 w 33"/>
                <a:gd name="T11" fmla="*/ 0 h 18"/>
                <a:gd name="T12" fmla="*/ 15 w 33"/>
                <a:gd name="T13" fmla="*/ 0 h 18"/>
                <a:gd name="T14" fmla="*/ 0 w 33"/>
                <a:gd name="T15" fmla="*/ 7 h 18"/>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8">
                  <a:moveTo>
                    <a:pt x="0" y="7"/>
                  </a:moveTo>
                  <a:lnTo>
                    <a:pt x="0" y="17"/>
                  </a:lnTo>
                  <a:lnTo>
                    <a:pt x="9" y="17"/>
                  </a:lnTo>
                  <a:lnTo>
                    <a:pt x="15" y="7"/>
                  </a:lnTo>
                  <a:lnTo>
                    <a:pt x="24" y="7"/>
                  </a:lnTo>
                  <a:lnTo>
                    <a:pt x="32" y="0"/>
                  </a:lnTo>
                  <a:lnTo>
                    <a:pt x="15" y="0"/>
                  </a:lnTo>
                  <a:lnTo>
                    <a:pt x="0"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76" name="Freeform 247">
              <a:extLst>
                <a:ext uri="{FF2B5EF4-FFF2-40B4-BE49-F238E27FC236}">
                  <a16:creationId xmlns:a16="http://schemas.microsoft.com/office/drawing/2014/main" id="{C98E0265-CEAD-4A5F-8D18-79B969535A60}"/>
                </a:ext>
              </a:extLst>
            </p:cNvPr>
            <p:cNvSpPr/>
            <p:nvPr/>
          </p:nvSpPr>
          <p:spPr bwMode="gray">
            <a:xfrm>
              <a:off x="7335838" y="3424238"/>
              <a:ext cx="257175" cy="244475"/>
            </a:xfrm>
            <a:custGeom>
              <a:gdLst>
                <a:gd name="T0" fmla="*/ 0 w 138"/>
                <a:gd name="T1" fmla="*/ 114 h 130"/>
                <a:gd name="T2" fmla="*/ 0 w 138"/>
                <a:gd name="T3" fmla="*/ 122 h 130"/>
                <a:gd name="T4" fmla="*/ 16 w 138"/>
                <a:gd name="T5" fmla="*/ 122 h 130"/>
                <a:gd name="T6" fmla="*/ 48 w 138"/>
                <a:gd name="T7" fmla="*/ 105 h 130"/>
                <a:gd name="T8" fmla="*/ 56 w 138"/>
                <a:gd name="T9" fmla="*/ 114 h 130"/>
                <a:gd name="T10" fmla="*/ 56 w 138"/>
                <a:gd name="T11" fmla="*/ 122 h 130"/>
                <a:gd name="T12" fmla="*/ 65 w 138"/>
                <a:gd name="T13" fmla="*/ 129 h 130"/>
                <a:gd name="T14" fmla="*/ 72 w 138"/>
                <a:gd name="T15" fmla="*/ 114 h 130"/>
                <a:gd name="T16" fmla="*/ 72 w 138"/>
                <a:gd name="T17" fmla="*/ 105 h 130"/>
                <a:gd name="T18" fmla="*/ 80 w 138"/>
                <a:gd name="T19" fmla="*/ 114 h 130"/>
                <a:gd name="T20" fmla="*/ 88 w 138"/>
                <a:gd name="T21" fmla="*/ 114 h 130"/>
                <a:gd name="T22" fmla="*/ 97 w 138"/>
                <a:gd name="T23" fmla="*/ 105 h 130"/>
                <a:gd name="T24" fmla="*/ 105 w 138"/>
                <a:gd name="T25" fmla="*/ 114 h 130"/>
                <a:gd name="T26" fmla="*/ 105 w 138"/>
                <a:gd name="T27" fmla="*/ 105 h 130"/>
                <a:gd name="T28" fmla="*/ 112 w 138"/>
                <a:gd name="T29" fmla="*/ 97 h 130"/>
                <a:gd name="T30" fmla="*/ 112 w 138"/>
                <a:gd name="T31" fmla="*/ 105 h 130"/>
                <a:gd name="T32" fmla="*/ 121 w 138"/>
                <a:gd name="T33" fmla="*/ 105 h 130"/>
                <a:gd name="T34" fmla="*/ 130 w 138"/>
                <a:gd name="T35" fmla="*/ 97 h 130"/>
                <a:gd name="T36" fmla="*/ 130 w 138"/>
                <a:gd name="T37" fmla="*/ 57 h 130"/>
                <a:gd name="T38" fmla="*/ 137 w 138"/>
                <a:gd name="T39" fmla="*/ 57 h 130"/>
                <a:gd name="T40" fmla="*/ 137 w 138"/>
                <a:gd name="T41" fmla="*/ 8 h 130"/>
                <a:gd name="T42" fmla="*/ 130 w 138"/>
                <a:gd name="T43" fmla="*/ 0 h 130"/>
                <a:gd name="T44" fmla="*/ 130 w 138"/>
                <a:gd name="T45" fmla="*/ 8 h 130"/>
                <a:gd name="T46" fmla="*/ 121 w 138"/>
                <a:gd name="T47" fmla="*/ 8 h 130"/>
                <a:gd name="T48" fmla="*/ 112 w 138"/>
                <a:gd name="T49" fmla="*/ 40 h 130"/>
                <a:gd name="T50" fmla="*/ 97 w 138"/>
                <a:gd name="T51" fmla="*/ 65 h 130"/>
                <a:gd name="T52" fmla="*/ 80 w 138"/>
                <a:gd name="T53" fmla="*/ 82 h 130"/>
                <a:gd name="T54" fmla="*/ 80 w 138"/>
                <a:gd name="T55" fmla="*/ 65 h 130"/>
                <a:gd name="T56" fmla="*/ 72 w 138"/>
                <a:gd name="T57" fmla="*/ 73 h 130"/>
                <a:gd name="T58" fmla="*/ 65 w 138"/>
                <a:gd name="T59" fmla="*/ 97 h 130"/>
                <a:gd name="T60" fmla="*/ 56 w 138"/>
                <a:gd name="T61" fmla="*/ 97 h 130"/>
                <a:gd name="T62" fmla="*/ 25 w 138"/>
                <a:gd name="T63" fmla="*/ 97 h 130"/>
                <a:gd name="T64" fmla="*/ 0 w 138"/>
                <a:gd name="T65" fmla="*/ 114 h 1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0">
                  <a:moveTo>
                    <a:pt x="0" y="114"/>
                  </a:moveTo>
                  <a:lnTo>
                    <a:pt x="0" y="122"/>
                  </a:lnTo>
                  <a:lnTo>
                    <a:pt x="16" y="122"/>
                  </a:lnTo>
                  <a:lnTo>
                    <a:pt x="48" y="105"/>
                  </a:lnTo>
                  <a:lnTo>
                    <a:pt x="56" y="114"/>
                  </a:lnTo>
                  <a:lnTo>
                    <a:pt x="56" y="122"/>
                  </a:lnTo>
                  <a:lnTo>
                    <a:pt x="65" y="129"/>
                  </a:lnTo>
                  <a:lnTo>
                    <a:pt x="72" y="114"/>
                  </a:lnTo>
                  <a:lnTo>
                    <a:pt x="72" y="105"/>
                  </a:lnTo>
                  <a:lnTo>
                    <a:pt x="80" y="114"/>
                  </a:lnTo>
                  <a:lnTo>
                    <a:pt x="88" y="114"/>
                  </a:lnTo>
                  <a:lnTo>
                    <a:pt x="97" y="105"/>
                  </a:lnTo>
                  <a:lnTo>
                    <a:pt x="105" y="114"/>
                  </a:lnTo>
                  <a:lnTo>
                    <a:pt x="105" y="105"/>
                  </a:lnTo>
                  <a:lnTo>
                    <a:pt x="112" y="97"/>
                  </a:lnTo>
                  <a:lnTo>
                    <a:pt x="112" y="105"/>
                  </a:lnTo>
                  <a:lnTo>
                    <a:pt x="121" y="105"/>
                  </a:lnTo>
                  <a:lnTo>
                    <a:pt x="130" y="97"/>
                  </a:lnTo>
                  <a:lnTo>
                    <a:pt x="130" y="57"/>
                  </a:lnTo>
                  <a:lnTo>
                    <a:pt x="137" y="57"/>
                  </a:lnTo>
                  <a:lnTo>
                    <a:pt x="137" y="8"/>
                  </a:lnTo>
                  <a:lnTo>
                    <a:pt x="130" y="0"/>
                  </a:lnTo>
                  <a:lnTo>
                    <a:pt x="130" y="8"/>
                  </a:lnTo>
                  <a:lnTo>
                    <a:pt x="121" y="8"/>
                  </a:lnTo>
                  <a:lnTo>
                    <a:pt x="112" y="40"/>
                  </a:lnTo>
                  <a:lnTo>
                    <a:pt x="97" y="65"/>
                  </a:lnTo>
                  <a:lnTo>
                    <a:pt x="80" y="82"/>
                  </a:lnTo>
                  <a:lnTo>
                    <a:pt x="80" y="65"/>
                  </a:lnTo>
                  <a:lnTo>
                    <a:pt x="72" y="73"/>
                  </a:lnTo>
                  <a:lnTo>
                    <a:pt x="65" y="97"/>
                  </a:lnTo>
                  <a:lnTo>
                    <a:pt x="56" y="97"/>
                  </a:lnTo>
                  <a:lnTo>
                    <a:pt x="25" y="97"/>
                  </a:lnTo>
                  <a:lnTo>
                    <a:pt x="0" y="11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77" name="Freeform 248">
              <a:extLst>
                <a:ext uri="{FF2B5EF4-FFF2-40B4-BE49-F238E27FC236}">
                  <a16:creationId xmlns:a16="http://schemas.microsoft.com/office/drawing/2014/main" id="{32C66C67-886E-4C28-BCA4-EA0DD14FDDDC}"/>
                </a:ext>
              </a:extLst>
            </p:cNvPr>
            <p:cNvSpPr/>
            <p:nvPr/>
          </p:nvSpPr>
          <p:spPr bwMode="gray">
            <a:xfrm>
              <a:off x="7543800" y="3289300"/>
              <a:ext cx="150813" cy="136525"/>
            </a:xfrm>
            <a:custGeom>
              <a:gdLst>
                <a:gd name="T0" fmla="*/ 0 w 82"/>
                <a:gd name="T1" fmla="*/ 56 h 74"/>
                <a:gd name="T2" fmla="*/ 0 w 82"/>
                <a:gd name="T3" fmla="*/ 73 h 74"/>
                <a:gd name="T4" fmla="*/ 18 w 82"/>
                <a:gd name="T5" fmla="*/ 65 h 74"/>
                <a:gd name="T6" fmla="*/ 9 w 82"/>
                <a:gd name="T7" fmla="*/ 65 h 74"/>
                <a:gd name="T8" fmla="*/ 9 w 82"/>
                <a:gd name="T9" fmla="*/ 56 h 74"/>
                <a:gd name="T10" fmla="*/ 25 w 82"/>
                <a:gd name="T11" fmla="*/ 56 h 74"/>
                <a:gd name="T12" fmla="*/ 50 w 82"/>
                <a:gd name="T13" fmla="*/ 65 h 74"/>
                <a:gd name="T14" fmla="*/ 58 w 82"/>
                <a:gd name="T15" fmla="*/ 50 h 74"/>
                <a:gd name="T16" fmla="*/ 65 w 82"/>
                <a:gd name="T17" fmla="*/ 50 h 74"/>
                <a:gd name="T18" fmla="*/ 81 w 82"/>
                <a:gd name="T19" fmla="*/ 41 h 74"/>
                <a:gd name="T20" fmla="*/ 75 w 82"/>
                <a:gd name="T21" fmla="*/ 41 h 74"/>
                <a:gd name="T22" fmla="*/ 65 w 82"/>
                <a:gd name="T23" fmla="*/ 31 h 74"/>
                <a:gd name="T24" fmla="*/ 75 w 82"/>
                <a:gd name="T25" fmla="*/ 25 h 74"/>
                <a:gd name="T26" fmla="*/ 65 w 82"/>
                <a:gd name="T27" fmla="*/ 31 h 74"/>
                <a:gd name="T28" fmla="*/ 50 w 82"/>
                <a:gd name="T29" fmla="*/ 25 h 74"/>
                <a:gd name="T30" fmla="*/ 25 w 82"/>
                <a:gd name="T31" fmla="*/ 0 h 74"/>
                <a:gd name="T32" fmla="*/ 25 w 82"/>
                <a:gd name="T33" fmla="*/ 9 h 74"/>
                <a:gd name="T34" fmla="*/ 25 w 82"/>
                <a:gd name="T35" fmla="*/ 16 h 74"/>
                <a:gd name="T36" fmla="*/ 18 w 82"/>
                <a:gd name="T37" fmla="*/ 50 h 74"/>
                <a:gd name="T38" fmla="*/ 9 w 82"/>
                <a:gd name="T39" fmla="*/ 41 h 74"/>
                <a:gd name="T40" fmla="*/ 9 w 82"/>
                <a:gd name="T41" fmla="*/ 50 h 74"/>
                <a:gd name="T42" fmla="*/ 0 w 82"/>
                <a:gd name="T43" fmla="*/ 56 h 7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 h="74">
                  <a:moveTo>
                    <a:pt x="0" y="56"/>
                  </a:moveTo>
                  <a:lnTo>
                    <a:pt x="0" y="73"/>
                  </a:lnTo>
                  <a:lnTo>
                    <a:pt x="18" y="65"/>
                  </a:lnTo>
                  <a:lnTo>
                    <a:pt x="9" y="65"/>
                  </a:lnTo>
                  <a:lnTo>
                    <a:pt x="9" y="56"/>
                  </a:lnTo>
                  <a:lnTo>
                    <a:pt x="25" y="56"/>
                  </a:lnTo>
                  <a:lnTo>
                    <a:pt x="50" y="65"/>
                  </a:lnTo>
                  <a:lnTo>
                    <a:pt x="58" y="50"/>
                  </a:lnTo>
                  <a:lnTo>
                    <a:pt x="65" y="50"/>
                  </a:lnTo>
                  <a:lnTo>
                    <a:pt x="81" y="41"/>
                  </a:lnTo>
                  <a:lnTo>
                    <a:pt x="75" y="41"/>
                  </a:lnTo>
                  <a:lnTo>
                    <a:pt x="65" y="31"/>
                  </a:lnTo>
                  <a:lnTo>
                    <a:pt x="75" y="25"/>
                  </a:lnTo>
                  <a:lnTo>
                    <a:pt x="65" y="31"/>
                  </a:lnTo>
                  <a:lnTo>
                    <a:pt x="50" y="25"/>
                  </a:lnTo>
                  <a:lnTo>
                    <a:pt x="25" y="0"/>
                  </a:lnTo>
                  <a:lnTo>
                    <a:pt x="25" y="9"/>
                  </a:lnTo>
                  <a:lnTo>
                    <a:pt x="25" y="16"/>
                  </a:lnTo>
                  <a:lnTo>
                    <a:pt x="18" y="50"/>
                  </a:lnTo>
                  <a:lnTo>
                    <a:pt x="9" y="41"/>
                  </a:lnTo>
                  <a:lnTo>
                    <a:pt x="9" y="50"/>
                  </a:lnTo>
                  <a:lnTo>
                    <a:pt x="0" y="5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78" name="Freeform 249">
              <a:extLst>
                <a:ext uri="{FF2B5EF4-FFF2-40B4-BE49-F238E27FC236}">
                  <a16:creationId xmlns:a16="http://schemas.microsoft.com/office/drawing/2014/main" id="{9BE84BAD-6E3E-4993-96EB-062BEA64B8D2}"/>
                </a:ext>
              </a:extLst>
            </p:cNvPr>
            <p:cNvSpPr/>
            <p:nvPr/>
          </p:nvSpPr>
          <p:spPr bwMode="gray">
            <a:xfrm>
              <a:off x="7902575" y="3103563"/>
              <a:ext cx="34925" cy="34925"/>
            </a:xfrm>
            <a:custGeom>
              <a:gdLst>
                <a:gd name="T0" fmla="*/ 0 w 18"/>
                <a:gd name="T1" fmla="*/ 8 h 17"/>
                <a:gd name="T2" fmla="*/ 0 w 18"/>
                <a:gd name="T3" fmla="*/ 16 h 17"/>
                <a:gd name="T4" fmla="*/ 8 w 18"/>
                <a:gd name="T5" fmla="*/ 8 h 17"/>
                <a:gd name="T6" fmla="*/ 17 w 18"/>
                <a:gd name="T7" fmla="*/ 0 h 17"/>
                <a:gd name="T8" fmla="*/ 0 w 18"/>
                <a:gd name="T9" fmla="*/ 8 h 17"/>
              </a:gdLst>
              <a:cxnLst>
                <a:cxn ang="0">
                  <a:pos x="T0" y="T1"/>
                </a:cxn>
                <a:cxn ang="0">
                  <a:pos x="T2" y="T3"/>
                </a:cxn>
                <a:cxn ang="0">
                  <a:pos x="T4" y="T5"/>
                </a:cxn>
                <a:cxn ang="0">
                  <a:pos x="T6" y="T7"/>
                </a:cxn>
                <a:cxn ang="0">
                  <a:pos x="T8" y="T9"/>
                </a:cxn>
              </a:cxnLst>
              <a:rect l="0" t="0" r="r" b="b"/>
              <a:pathLst>
                <a:path w="18" h="17">
                  <a:moveTo>
                    <a:pt x="0" y="8"/>
                  </a:moveTo>
                  <a:lnTo>
                    <a:pt x="0" y="16"/>
                  </a:lnTo>
                  <a:lnTo>
                    <a:pt x="8" y="8"/>
                  </a:lnTo>
                  <a:lnTo>
                    <a:pt x="17"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79" name="Freeform 250">
              <a:extLst>
                <a:ext uri="{FF2B5EF4-FFF2-40B4-BE49-F238E27FC236}">
                  <a16:creationId xmlns:a16="http://schemas.microsoft.com/office/drawing/2014/main" id="{FA1F1D55-553F-48E6-8748-5CB5E713F24D}"/>
                </a:ext>
              </a:extLst>
            </p:cNvPr>
            <p:cNvSpPr/>
            <p:nvPr/>
          </p:nvSpPr>
          <p:spPr bwMode="gray">
            <a:xfrm>
              <a:off x="7902575" y="3103563"/>
              <a:ext cx="34925" cy="34925"/>
            </a:xfrm>
            <a:custGeom>
              <a:gdLst>
                <a:gd name="T0" fmla="*/ 0 w 18"/>
                <a:gd name="T1" fmla="*/ 8 h 17"/>
                <a:gd name="T2" fmla="*/ 0 w 18"/>
                <a:gd name="T3" fmla="*/ 16 h 17"/>
                <a:gd name="T4" fmla="*/ 8 w 18"/>
                <a:gd name="T5" fmla="*/ 8 h 17"/>
                <a:gd name="T6" fmla="*/ 17 w 18"/>
                <a:gd name="T7" fmla="*/ 0 h 17"/>
                <a:gd name="T8" fmla="*/ 0 w 18"/>
                <a:gd name="T9" fmla="*/ 8 h 17"/>
              </a:gdLst>
              <a:cxnLst>
                <a:cxn ang="0">
                  <a:pos x="T0" y="T1"/>
                </a:cxn>
                <a:cxn ang="0">
                  <a:pos x="T2" y="T3"/>
                </a:cxn>
                <a:cxn ang="0">
                  <a:pos x="T4" y="T5"/>
                </a:cxn>
                <a:cxn ang="0">
                  <a:pos x="T6" y="T7"/>
                </a:cxn>
                <a:cxn ang="0">
                  <a:pos x="T8" y="T9"/>
                </a:cxn>
              </a:cxnLst>
              <a:rect l="0" t="0" r="r" b="b"/>
              <a:pathLst>
                <a:path w="18" h="17">
                  <a:moveTo>
                    <a:pt x="0" y="8"/>
                  </a:moveTo>
                  <a:lnTo>
                    <a:pt x="0" y="16"/>
                  </a:lnTo>
                  <a:lnTo>
                    <a:pt x="8" y="8"/>
                  </a:lnTo>
                  <a:lnTo>
                    <a:pt x="17"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80" name="Freeform 251">
              <a:extLst>
                <a:ext uri="{FF2B5EF4-FFF2-40B4-BE49-F238E27FC236}">
                  <a16:creationId xmlns:a16="http://schemas.microsoft.com/office/drawing/2014/main" id="{80F89C82-4E05-4181-8039-78D413746836}"/>
                </a:ext>
              </a:extLst>
            </p:cNvPr>
            <p:cNvSpPr/>
            <p:nvPr/>
          </p:nvSpPr>
          <p:spPr bwMode="gray">
            <a:xfrm>
              <a:off x="8102600" y="2759075"/>
              <a:ext cx="30163" cy="28575"/>
            </a:xfrm>
            <a:custGeom>
              <a:gdLst>
                <a:gd name="T0" fmla="*/ 0 w 17"/>
                <a:gd name="T1" fmla="*/ 16 h 17"/>
                <a:gd name="T2" fmla="*/ 16 w 17"/>
                <a:gd name="T3" fmla="*/ 7 h 17"/>
                <a:gd name="T4" fmla="*/ 16 w 17"/>
                <a:gd name="T5" fmla="*/ 0 h 17"/>
                <a:gd name="T6" fmla="*/ 10 w 17"/>
                <a:gd name="T7" fmla="*/ 0 h 17"/>
                <a:gd name="T8" fmla="*/ 0 w 17"/>
                <a:gd name="T9" fmla="*/ 16 h 17"/>
              </a:gdLst>
              <a:cxnLst>
                <a:cxn ang="0">
                  <a:pos x="T0" y="T1"/>
                </a:cxn>
                <a:cxn ang="0">
                  <a:pos x="T2" y="T3"/>
                </a:cxn>
                <a:cxn ang="0">
                  <a:pos x="T4" y="T5"/>
                </a:cxn>
                <a:cxn ang="0">
                  <a:pos x="T6" y="T7"/>
                </a:cxn>
                <a:cxn ang="0">
                  <a:pos x="T8" y="T9"/>
                </a:cxn>
              </a:cxnLst>
              <a:rect l="0" t="0" r="r" b="b"/>
              <a:pathLst>
                <a:path w="17" h="17">
                  <a:moveTo>
                    <a:pt x="0" y="16"/>
                  </a:moveTo>
                  <a:lnTo>
                    <a:pt x="16" y="7"/>
                  </a:lnTo>
                  <a:lnTo>
                    <a:pt x="16" y="0"/>
                  </a:lnTo>
                  <a:lnTo>
                    <a:pt x="1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81" name="Freeform 252">
              <a:extLst>
                <a:ext uri="{FF2B5EF4-FFF2-40B4-BE49-F238E27FC236}">
                  <a16:creationId xmlns:a16="http://schemas.microsoft.com/office/drawing/2014/main" id="{7E7E3A3E-B995-4E63-86CA-11F2868E03DC}"/>
                </a:ext>
              </a:extLst>
            </p:cNvPr>
            <p:cNvSpPr/>
            <p:nvPr/>
          </p:nvSpPr>
          <p:spPr bwMode="gray">
            <a:xfrm>
              <a:off x="8102600" y="2759075"/>
              <a:ext cx="30163" cy="28575"/>
            </a:xfrm>
            <a:custGeom>
              <a:gdLst>
                <a:gd name="T0" fmla="*/ 0 w 17"/>
                <a:gd name="T1" fmla="*/ 16 h 17"/>
                <a:gd name="T2" fmla="*/ 16 w 17"/>
                <a:gd name="T3" fmla="*/ 7 h 17"/>
                <a:gd name="T4" fmla="*/ 16 w 17"/>
                <a:gd name="T5" fmla="*/ 0 h 17"/>
                <a:gd name="T6" fmla="*/ 10 w 17"/>
                <a:gd name="T7" fmla="*/ 0 h 17"/>
                <a:gd name="T8" fmla="*/ 0 w 17"/>
                <a:gd name="T9" fmla="*/ 16 h 17"/>
              </a:gdLst>
              <a:cxnLst>
                <a:cxn ang="0">
                  <a:pos x="T0" y="T1"/>
                </a:cxn>
                <a:cxn ang="0">
                  <a:pos x="T2" y="T3"/>
                </a:cxn>
                <a:cxn ang="0">
                  <a:pos x="T4" y="T5"/>
                </a:cxn>
                <a:cxn ang="0">
                  <a:pos x="T6" y="T7"/>
                </a:cxn>
                <a:cxn ang="0">
                  <a:pos x="T8" y="T9"/>
                </a:cxn>
              </a:cxnLst>
              <a:rect l="0" t="0" r="r" b="b"/>
              <a:pathLst>
                <a:path w="17" h="17">
                  <a:moveTo>
                    <a:pt x="0" y="16"/>
                  </a:moveTo>
                  <a:lnTo>
                    <a:pt x="16" y="7"/>
                  </a:lnTo>
                  <a:lnTo>
                    <a:pt x="16" y="0"/>
                  </a:lnTo>
                  <a:lnTo>
                    <a:pt x="1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82" name="Freeform 253">
              <a:extLst>
                <a:ext uri="{FF2B5EF4-FFF2-40B4-BE49-F238E27FC236}">
                  <a16:creationId xmlns:a16="http://schemas.microsoft.com/office/drawing/2014/main" id="{0FBC680B-F7F1-4803-9A65-6A548F7A06F4}"/>
                </a:ext>
              </a:extLst>
            </p:cNvPr>
            <p:cNvSpPr/>
            <p:nvPr/>
          </p:nvSpPr>
          <p:spPr bwMode="gray">
            <a:xfrm>
              <a:off x="7588250" y="2968625"/>
              <a:ext cx="65088" cy="320675"/>
            </a:xfrm>
            <a:custGeom>
              <a:gdLst>
                <a:gd name="T0" fmla="*/ 0 w 34"/>
                <a:gd name="T1" fmla="*/ 18 h 172"/>
                <a:gd name="T2" fmla="*/ 0 w 34"/>
                <a:gd name="T3" fmla="*/ 59 h 172"/>
                <a:gd name="T4" fmla="*/ 8 w 34"/>
                <a:gd name="T5" fmla="*/ 65 h 172"/>
                <a:gd name="T6" fmla="*/ 0 w 34"/>
                <a:gd name="T7" fmla="*/ 115 h 172"/>
                <a:gd name="T8" fmla="*/ 8 w 34"/>
                <a:gd name="T9" fmla="*/ 131 h 172"/>
                <a:gd name="T10" fmla="*/ 0 w 34"/>
                <a:gd name="T11" fmla="*/ 155 h 172"/>
                <a:gd name="T12" fmla="*/ 8 w 34"/>
                <a:gd name="T13" fmla="*/ 171 h 172"/>
                <a:gd name="T14" fmla="*/ 8 w 34"/>
                <a:gd name="T15" fmla="*/ 155 h 172"/>
                <a:gd name="T16" fmla="*/ 25 w 34"/>
                <a:gd name="T17" fmla="*/ 162 h 172"/>
                <a:gd name="T18" fmla="*/ 25 w 34"/>
                <a:gd name="T19" fmla="*/ 155 h 172"/>
                <a:gd name="T20" fmla="*/ 8 w 34"/>
                <a:gd name="T21" fmla="*/ 131 h 172"/>
                <a:gd name="T22" fmla="*/ 16 w 34"/>
                <a:gd name="T23" fmla="*/ 107 h 172"/>
                <a:gd name="T24" fmla="*/ 25 w 34"/>
                <a:gd name="T25" fmla="*/ 107 h 172"/>
                <a:gd name="T26" fmla="*/ 33 w 34"/>
                <a:gd name="T27" fmla="*/ 107 h 172"/>
                <a:gd name="T28" fmla="*/ 16 w 34"/>
                <a:gd name="T29" fmla="*/ 50 h 172"/>
                <a:gd name="T30" fmla="*/ 16 w 34"/>
                <a:gd name="T31" fmla="*/ 10 h 172"/>
                <a:gd name="T32" fmla="*/ 16 w 34"/>
                <a:gd name="T33" fmla="*/ 0 h 172"/>
                <a:gd name="T34" fmla="*/ 8 w 34"/>
                <a:gd name="T35" fmla="*/ 0 h 172"/>
                <a:gd name="T36" fmla="*/ 8 w 34"/>
                <a:gd name="T37" fmla="*/ 10 h 172"/>
                <a:gd name="T38" fmla="*/ 0 w 34"/>
                <a:gd name="T39" fmla="*/ 18 h 17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172">
                  <a:moveTo>
                    <a:pt x="0" y="18"/>
                  </a:moveTo>
                  <a:lnTo>
                    <a:pt x="0" y="59"/>
                  </a:lnTo>
                  <a:lnTo>
                    <a:pt x="8" y="65"/>
                  </a:lnTo>
                  <a:lnTo>
                    <a:pt x="0" y="115"/>
                  </a:lnTo>
                  <a:lnTo>
                    <a:pt x="8" y="131"/>
                  </a:lnTo>
                  <a:lnTo>
                    <a:pt x="0" y="155"/>
                  </a:lnTo>
                  <a:lnTo>
                    <a:pt x="8" y="171"/>
                  </a:lnTo>
                  <a:lnTo>
                    <a:pt x="8" y="155"/>
                  </a:lnTo>
                  <a:lnTo>
                    <a:pt x="25" y="162"/>
                  </a:lnTo>
                  <a:lnTo>
                    <a:pt x="25" y="155"/>
                  </a:lnTo>
                  <a:lnTo>
                    <a:pt x="8" y="131"/>
                  </a:lnTo>
                  <a:lnTo>
                    <a:pt x="16" y="107"/>
                  </a:lnTo>
                  <a:lnTo>
                    <a:pt x="25" y="107"/>
                  </a:lnTo>
                  <a:lnTo>
                    <a:pt x="33" y="107"/>
                  </a:lnTo>
                  <a:lnTo>
                    <a:pt x="16" y="50"/>
                  </a:lnTo>
                  <a:lnTo>
                    <a:pt x="16" y="10"/>
                  </a:lnTo>
                  <a:lnTo>
                    <a:pt x="16" y="0"/>
                  </a:lnTo>
                  <a:lnTo>
                    <a:pt x="8" y="0"/>
                  </a:lnTo>
                  <a:lnTo>
                    <a:pt x="8" y="10"/>
                  </a:lnTo>
                  <a:lnTo>
                    <a:pt x="0" y="1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83" name="Freeform 254">
              <a:extLst>
                <a:ext uri="{FF2B5EF4-FFF2-40B4-BE49-F238E27FC236}">
                  <a16:creationId xmlns:a16="http://schemas.microsoft.com/office/drawing/2014/main" id="{A7A7E528-3646-4959-9A2E-01A3C53D272B}"/>
                </a:ext>
              </a:extLst>
            </p:cNvPr>
            <p:cNvSpPr/>
            <p:nvPr/>
          </p:nvSpPr>
          <p:spPr bwMode="gray">
            <a:xfrm>
              <a:off x="8459788" y="2030413"/>
              <a:ext cx="107950" cy="60325"/>
            </a:xfrm>
            <a:custGeom>
              <a:gdLst>
                <a:gd name="T0" fmla="*/ 18 w 59"/>
                <a:gd name="T1" fmla="*/ 25 h 33"/>
                <a:gd name="T2" fmla="*/ 33 w 59"/>
                <a:gd name="T3" fmla="*/ 25 h 33"/>
                <a:gd name="T4" fmla="*/ 58 w 59"/>
                <a:gd name="T5" fmla="*/ 16 h 33"/>
                <a:gd name="T6" fmla="*/ 42 w 59"/>
                <a:gd name="T7" fmla="*/ 0 h 33"/>
                <a:gd name="T8" fmla="*/ 18 w 59"/>
                <a:gd name="T9" fmla="*/ 0 h 33"/>
                <a:gd name="T10" fmla="*/ 0 w 59"/>
                <a:gd name="T11" fmla="*/ 16 h 33"/>
                <a:gd name="T12" fmla="*/ 8 w 59"/>
                <a:gd name="T13" fmla="*/ 32 h 33"/>
                <a:gd name="T14" fmla="*/ 18 w 59"/>
                <a:gd name="T15" fmla="*/ 25 h 33"/>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3">
                  <a:moveTo>
                    <a:pt x="18" y="25"/>
                  </a:moveTo>
                  <a:lnTo>
                    <a:pt x="33" y="25"/>
                  </a:lnTo>
                  <a:lnTo>
                    <a:pt x="58" y="16"/>
                  </a:lnTo>
                  <a:lnTo>
                    <a:pt x="42" y="0"/>
                  </a:lnTo>
                  <a:lnTo>
                    <a:pt x="18" y="0"/>
                  </a:lnTo>
                  <a:lnTo>
                    <a:pt x="0" y="16"/>
                  </a:lnTo>
                  <a:lnTo>
                    <a:pt x="8" y="32"/>
                  </a:lnTo>
                  <a:lnTo>
                    <a:pt x="18"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84" name="Freeform 255">
              <a:extLst>
                <a:ext uri="{FF2B5EF4-FFF2-40B4-BE49-F238E27FC236}">
                  <a16:creationId xmlns:a16="http://schemas.microsoft.com/office/drawing/2014/main" id="{833CF363-47F2-479D-86C4-641327F5857B}"/>
                </a:ext>
              </a:extLst>
            </p:cNvPr>
            <p:cNvSpPr/>
            <p:nvPr/>
          </p:nvSpPr>
          <p:spPr bwMode="gray">
            <a:xfrm>
              <a:off x="7559675" y="1844675"/>
              <a:ext cx="76200" cy="65088"/>
            </a:xfrm>
            <a:custGeom>
              <a:gdLst>
                <a:gd name="T0" fmla="*/ 0 w 42"/>
                <a:gd name="T1" fmla="*/ 17 h 35"/>
                <a:gd name="T2" fmla="*/ 16 w 42"/>
                <a:gd name="T3" fmla="*/ 24 h 35"/>
                <a:gd name="T4" fmla="*/ 41 w 42"/>
                <a:gd name="T5" fmla="*/ 34 h 35"/>
                <a:gd name="T6" fmla="*/ 41 w 42"/>
                <a:gd name="T7" fmla="*/ 17 h 35"/>
                <a:gd name="T8" fmla="*/ 24 w 42"/>
                <a:gd name="T9" fmla="*/ 0 h 35"/>
                <a:gd name="T10" fmla="*/ 9 w 42"/>
                <a:gd name="T11" fmla="*/ 0 h 35"/>
                <a:gd name="T12" fmla="*/ 0 w 42"/>
                <a:gd name="T13" fmla="*/ 17 h 35"/>
              </a:gdLst>
              <a:cxnLst>
                <a:cxn ang="0">
                  <a:pos x="T0" y="T1"/>
                </a:cxn>
                <a:cxn ang="0">
                  <a:pos x="T2" y="T3"/>
                </a:cxn>
                <a:cxn ang="0">
                  <a:pos x="T4" y="T5"/>
                </a:cxn>
                <a:cxn ang="0">
                  <a:pos x="T6" y="T7"/>
                </a:cxn>
                <a:cxn ang="0">
                  <a:pos x="T8" y="T9"/>
                </a:cxn>
                <a:cxn ang="0">
                  <a:pos x="T10" y="T11"/>
                </a:cxn>
                <a:cxn ang="0">
                  <a:pos x="T12" y="T13"/>
                </a:cxn>
              </a:cxnLst>
              <a:rect l="0" t="0" r="r" b="b"/>
              <a:pathLst>
                <a:path w="42" h="35">
                  <a:moveTo>
                    <a:pt x="0" y="17"/>
                  </a:moveTo>
                  <a:lnTo>
                    <a:pt x="16" y="24"/>
                  </a:lnTo>
                  <a:lnTo>
                    <a:pt x="41" y="34"/>
                  </a:lnTo>
                  <a:lnTo>
                    <a:pt x="41" y="17"/>
                  </a:lnTo>
                  <a:lnTo>
                    <a:pt x="24" y="0"/>
                  </a:lnTo>
                  <a:lnTo>
                    <a:pt x="9" y="0"/>
                  </a:lnTo>
                  <a:lnTo>
                    <a:pt x="0" y="1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85" name="Freeform 256">
              <a:extLst>
                <a:ext uri="{FF2B5EF4-FFF2-40B4-BE49-F238E27FC236}">
                  <a16:creationId xmlns:a16="http://schemas.microsoft.com/office/drawing/2014/main" id="{F87BF651-D5BA-42C7-8759-03FCA2E2D492}"/>
                </a:ext>
              </a:extLst>
            </p:cNvPr>
            <p:cNvSpPr/>
            <p:nvPr/>
          </p:nvSpPr>
          <p:spPr bwMode="gray">
            <a:xfrm>
              <a:off x="7559675" y="1817688"/>
              <a:ext cx="33338" cy="30162"/>
            </a:xfrm>
            <a:custGeom>
              <a:gdLst>
                <a:gd name="T0" fmla="*/ 0 w 17"/>
                <a:gd name="T1" fmla="*/ 0 h 17"/>
                <a:gd name="T2" fmla="*/ 0 w 17"/>
                <a:gd name="T3" fmla="*/ 16 h 17"/>
                <a:gd name="T4" fmla="*/ 16 w 17"/>
                <a:gd name="T5" fmla="*/ 9 h 17"/>
                <a:gd name="T6" fmla="*/ 16 w 17"/>
                <a:gd name="T7" fmla="*/ 0 h 17"/>
                <a:gd name="T8" fmla="*/ 0 w 17"/>
                <a:gd name="T9" fmla="*/ 0 h 17"/>
              </a:gdLst>
              <a:cxnLst>
                <a:cxn ang="0">
                  <a:pos x="T0" y="T1"/>
                </a:cxn>
                <a:cxn ang="0">
                  <a:pos x="T2" y="T3"/>
                </a:cxn>
                <a:cxn ang="0">
                  <a:pos x="T4" y="T5"/>
                </a:cxn>
                <a:cxn ang="0">
                  <a:pos x="T6" y="T7"/>
                </a:cxn>
                <a:cxn ang="0">
                  <a:pos x="T8" y="T9"/>
                </a:cxn>
              </a:cxnLst>
              <a:rect l="0" t="0" r="r" b="b"/>
              <a:pathLst>
                <a:path w="17" h="17">
                  <a:moveTo>
                    <a:pt x="0" y="0"/>
                  </a:moveTo>
                  <a:lnTo>
                    <a:pt x="0" y="16"/>
                  </a:lnTo>
                  <a:lnTo>
                    <a:pt x="16" y="9"/>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86" name="Freeform 257">
              <a:extLst>
                <a:ext uri="{FF2B5EF4-FFF2-40B4-BE49-F238E27FC236}">
                  <a16:creationId xmlns:a16="http://schemas.microsoft.com/office/drawing/2014/main" id="{89455DAC-1F23-4789-9057-87BCA1A59EE7}"/>
                </a:ext>
              </a:extLst>
            </p:cNvPr>
            <p:cNvSpPr/>
            <p:nvPr/>
          </p:nvSpPr>
          <p:spPr bwMode="gray">
            <a:xfrm>
              <a:off x="7708900" y="1698625"/>
              <a:ext cx="107950" cy="76200"/>
            </a:xfrm>
            <a:custGeom>
              <a:gdLst>
                <a:gd name="T0" fmla="*/ 0 w 58"/>
                <a:gd name="T1" fmla="*/ 0 h 41"/>
                <a:gd name="T2" fmla="*/ 9 w 58"/>
                <a:gd name="T3" fmla="*/ 23 h 41"/>
                <a:gd name="T4" fmla="*/ 32 w 58"/>
                <a:gd name="T5" fmla="*/ 40 h 41"/>
                <a:gd name="T6" fmla="*/ 50 w 58"/>
                <a:gd name="T7" fmla="*/ 40 h 41"/>
                <a:gd name="T8" fmla="*/ 57 w 58"/>
                <a:gd name="T9" fmla="*/ 16 h 41"/>
                <a:gd name="T10" fmla="*/ 9 w 58"/>
                <a:gd name="T11" fmla="*/ 6 h 41"/>
                <a:gd name="T12" fmla="*/ 0 w 58"/>
                <a:gd name="T13" fmla="*/ 0 h 41"/>
              </a:gdLst>
              <a:cxnLst>
                <a:cxn ang="0">
                  <a:pos x="T0" y="T1"/>
                </a:cxn>
                <a:cxn ang="0">
                  <a:pos x="T2" y="T3"/>
                </a:cxn>
                <a:cxn ang="0">
                  <a:pos x="T4" y="T5"/>
                </a:cxn>
                <a:cxn ang="0">
                  <a:pos x="T6" y="T7"/>
                </a:cxn>
                <a:cxn ang="0">
                  <a:pos x="T8" y="T9"/>
                </a:cxn>
                <a:cxn ang="0">
                  <a:pos x="T10" y="T11"/>
                </a:cxn>
                <a:cxn ang="0">
                  <a:pos x="T12" y="T13"/>
                </a:cxn>
              </a:cxnLst>
              <a:rect l="0" t="0" r="r" b="b"/>
              <a:pathLst>
                <a:path w="57" h="41">
                  <a:moveTo>
                    <a:pt x="0" y="0"/>
                  </a:moveTo>
                  <a:lnTo>
                    <a:pt x="9" y="23"/>
                  </a:lnTo>
                  <a:lnTo>
                    <a:pt x="32" y="40"/>
                  </a:lnTo>
                  <a:lnTo>
                    <a:pt x="50" y="40"/>
                  </a:lnTo>
                  <a:lnTo>
                    <a:pt x="57" y="16"/>
                  </a:lnTo>
                  <a:lnTo>
                    <a:pt x="9" y="6"/>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87" name="Freeform 258">
              <a:extLst>
                <a:ext uri="{FF2B5EF4-FFF2-40B4-BE49-F238E27FC236}">
                  <a16:creationId xmlns:a16="http://schemas.microsoft.com/office/drawing/2014/main" id="{670B88DD-96CF-4E19-84CB-8595E74103CF}"/>
                </a:ext>
              </a:extLst>
            </p:cNvPr>
            <p:cNvSpPr/>
            <p:nvPr/>
          </p:nvSpPr>
          <p:spPr bwMode="gray">
            <a:xfrm>
              <a:off x="7481888" y="1633538"/>
              <a:ext cx="182562" cy="141287"/>
            </a:xfrm>
            <a:custGeom>
              <a:gdLst>
                <a:gd name="T0" fmla="*/ 0 w 98"/>
                <a:gd name="T1" fmla="*/ 50 h 75"/>
                <a:gd name="T2" fmla="*/ 8 w 98"/>
                <a:gd name="T3" fmla="*/ 74 h 75"/>
                <a:gd name="T4" fmla="*/ 25 w 98"/>
                <a:gd name="T5" fmla="*/ 74 h 75"/>
                <a:gd name="T6" fmla="*/ 65 w 98"/>
                <a:gd name="T7" fmla="*/ 57 h 75"/>
                <a:gd name="T8" fmla="*/ 73 w 98"/>
                <a:gd name="T9" fmla="*/ 65 h 75"/>
                <a:gd name="T10" fmla="*/ 97 w 98"/>
                <a:gd name="T11" fmla="*/ 40 h 75"/>
                <a:gd name="T12" fmla="*/ 97 w 98"/>
                <a:gd name="T13" fmla="*/ 25 h 75"/>
                <a:gd name="T14" fmla="*/ 90 w 98"/>
                <a:gd name="T15" fmla="*/ 16 h 75"/>
                <a:gd name="T16" fmla="*/ 82 w 98"/>
                <a:gd name="T17" fmla="*/ 16 h 75"/>
                <a:gd name="T18" fmla="*/ 65 w 98"/>
                <a:gd name="T19" fmla="*/ 0 h 75"/>
                <a:gd name="T20" fmla="*/ 50 w 98"/>
                <a:gd name="T21" fmla="*/ 16 h 75"/>
                <a:gd name="T22" fmla="*/ 25 w 98"/>
                <a:gd name="T23" fmla="*/ 0 h 75"/>
                <a:gd name="T24" fmla="*/ 0 w 98"/>
                <a:gd name="T25" fmla="*/ 9 h 75"/>
                <a:gd name="T26" fmla="*/ 0 w 98"/>
                <a:gd name="T27" fmla="*/ 50 h 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75">
                  <a:moveTo>
                    <a:pt x="0" y="50"/>
                  </a:moveTo>
                  <a:lnTo>
                    <a:pt x="8" y="74"/>
                  </a:lnTo>
                  <a:lnTo>
                    <a:pt x="25" y="74"/>
                  </a:lnTo>
                  <a:lnTo>
                    <a:pt x="65" y="57"/>
                  </a:lnTo>
                  <a:lnTo>
                    <a:pt x="73" y="65"/>
                  </a:lnTo>
                  <a:lnTo>
                    <a:pt x="97" y="40"/>
                  </a:lnTo>
                  <a:lnTo>
                    <a:pt x="97" y="25"/>
                  </a:lnTo>
                  <a:lnTo>
                    <a:pt x="90" y="16"/>
                  </a:lnTo>
                  <a:lnTo>
                    <a:pt x="82" y="16"/>
                  </a:lnTo>
                  <a:lnTo>
                    <a:pt x="65" y="0"/>
                  </a:lnTo>
                  <a:lnTo>
                    <a:pt x="50" y="16"/>
                  </a:lnTo>
                  <a:lnTo>
                    <a:pt x="25" y="0"/>
                  </a:lnTo>
                  <a:lnTo>
                    <a:pt x="0" y="9"/>
                  </a:lnTo>
                  <a:lnTo>
                    <a:pt x="0" y="5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88" name="Freeform 259">
              <a:extLst>
                <a:ext uri="{FF2B5EF4-FFF2-40B4-BE49-F238E27FC236}">
                  <a16:creationId xmlns:a16="http://schemas.microsoft.com/office/drawing/2014/main" id="{E3F12CEE-22F0-4904-A389-BDB541CBC443}"/>
                </a:ext>
              </a:extLst>
            </p:cNvPr>
            <p:cNvSpPr/>
            <p:nvPr/>
          </p:nvSpPr>
          <p:spPr bwMode="gray">
            <a:xfrm>
              <a:off x="5451475" y="1546225"/>
              <a:ext cx="412750" cy="560388"/>
            </a:xfrm>
            <a:custGeom>
              <a:gdLst>
                <a:gd name="T0" fmla="*/ 0 w 221"/>
                <a:gd name="T1" fmla="*/ 258 h 300"/>
                <a:gd name="T2" fmla="*/ 25 w 221"/>
                <a:gd name="T3" fmla="*/ 290 h 300"/>
                <a:gd name="T4" fmla="*/ 66 w 221"/>
                <a:gd name="T5" fmla="*/ 299 h 300"/>
                <a:gd name="T6" fmla="*/ 74 w 221"/>
                <a:gd name="T7" fmla="*/ 290 h 300"/>
                <a:gd name="T8" fmla="*/ 58 w 221"/>
                <a:gd name="T9" fmla="*/ 274 h 300"/>
                <a:gd name="T10" fmla="*/ 49 w 221"/>
                <a:gd name="T11" fmla="*/ 258 h 300"/>
                <a:gd name="T12" fmla="*/ 49 w 221"/>
                <a:gd name="T13" fmla="*/ 218 h 300"/>
                <a:gd name="T14" fmla="*/ 58 w 221"/>
                <a:gd name="T15" fmla="*/ 202 h 300"/>
                <a:gd name="T16" fmla="*/ 114 w 221"/>
                <a:gd name="T17" fmla="*/ 104 h 300"/>
                <a:gd name="T18" fmla="*/ 155 w 221"/>
                <a:gd name="T19" fmla="*/ 72 h 300"/>
                <a:gd name="T20" fmla="*/ 220 w 221"/>
                <a:gd name="T21" fmla="*/ 40 h 300"/>
                <a:gd name="T22" fmla="*/ 220 w 221"/>
                <a:gd name="T23" fmla="*/ 7 h 300"/>
                <a:gd name="T24" fmla="*/ 205 w 221"/>
                <a:gd name="T25" fmla="*/ 0 h 300"/>
                <a:gd name="T26" fmla="*/ 188 w 221"/>
                <a:gd name="T27" fmla="*/ 16 h 300"/>
                <a:gd name="T28" fmla="*/ 171 w 221"/>
                <a:gd name="T29" fmla="*/ 32 h 300"/>
                <a:gd name="T30" fmla="*/ 146 w 221"/>
                <a:gd name="T31" fmla="*/ 40 h 300"/>
                <a:gd name="T32" fmla="*/ 123 w 221"/>
                <a:gd name="T33" fmla="*/ 40 h 300"/>
                <a:gd name="T34" fmla="*/ 99 w 221"/>
                <a:gd name="T35" fmla="*/ 56 h 300"/>
                <a:gd name="T36" fmla="*/ 74 w 221"/>
                <a:gd name="T37" fmla="*/ 87 h 300"/>
                <a:gd name="T38" fmla="*/ 49 w 221"/>
                <a:gd name="T39" fmla="*/ 104 h 300"/>
                <a:gd name="T40" fmla="*/ 49 w 221"/>
                <a:gd name="T41" fmla="*/ 121 h 300"/>
                <a:gd name="T42" fmla="*/ 41 w 221"/>
                <a:gd name="T43" fmla="*/ 144 h 300"/>
                <a:gd name="T44" fmla="*/ 25 w 221"/>
                <a:gd name="T45" fmla="*/ 160 h 300"/>
                <a:gd name="T46" fmla="*/ 34 w 221"/>
                <a:gd name="T47" fmla="*/ 177 h 300"/>
                <a:gd name="T48" fmla="*/ 25 w 221"/>
                <a:gd name="T49" fmla="*/ 194 h 300"/>
                <a:gd name="T50" fmla="*/ 9 w 221"/>
                <a:gd name="T51" fmla="*/ 209 h 300"/>
                <a:gd name="T52" fmla="*/ 18 w 221"/>
                <a:gd name="T53" fmla="*/ 225 h 300"/>
                <a:gd name="T54" fmla="*/ 0 w 221"/>
                <a:gd name="T55" fmla="*/ 234 h 300"/>
                <a:gd name="T56" fmla="*/ 0 w 221"/>
                <a:gd name="T57" fmla="*/ 258 h 30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00">
                  <a:moveTo>
                    <a:pt x="0" y="258"/>
                  </a:moveTo>
                  <a:lnTo>
                    <a:pt x="25" y="290"/>
                  </a:lnTo>
                  <a:lnTo>
                    <a:pt x="66" y="299"/>
                  </a:lnTo>
                  <a:lnTo>
                    <a:pt x="74" y="290"/>
                  </a:lnTo>
                  <a:lnTo>
                    <a:pt x="58" y="274"/>
                  </a:lnTo>
                  <a:lnTo>
                    <a:pt x="49" y="258"/>
                  </a:lnTo>
                  <a:lnTo>
                    <a:pt x="49" y="218"/>
                  </a:lnTo>
                  <a:lnTo>
                    <a:pt x="58" y="202"/>
                  </a:lnTo>
                  <a:lnTo>
                    <a:pt x="114" y="104"/>
                  </a:lnTo>
                  <a:lnTo>
                    <a:pt x="155" y="72"/>
                  </a:lnTo>
                  <a:lnTo>
                    <a:pt x="220" y="40"/>
                  </a:lnTo>
                  <a:lnTo>
                    <a:pt x="220" y="7"/>
                  </a:lnTo>
                  <a:lnTo>
                    <a:pt x="205" y="0"/>
                  </a:lnTo>
                  <a:lnTo>
                    <a:pt x="188" y="16"/>
                  </a:lnTo>
                  <a:lnTo>
                    <a:pt x="171" y="32"/>
                  </a:lnTo>
                  <a:lnTo>
                    <a:pt x="146" y="40"/>
                  </a:lnTo>
                  <a:lnTo>
                    <a:pt x="123" y="40"/>
                  </a:lnTo>
                  <a:lnTo>
                    <a:pt x="99" y="56"/>
                  </a:lnTo>
                  <a:lnTo>
                    <a:pt x="74" y="87"/>
                  </a:lnTo>
                  <a:lnTo>
                    <a:pt x="49" y="104"/>
                  </a:lnTo>
                  <a:lnTo>
                    <a:pt x="49" y="121"/>
                  </a:lnTo>
                  <a:lnTo>
                    <a:pt x="41" y="144"/>
                  </a:lnTo>
                  <a:lnTo>
                    <a:pt x="25" y="160"/>
                  </a:lnTo>
                  <a:lnTo>
                    <a:pt x="34" y="177"/>
                  </a:lnTo>
                  <a:lnTo>
                    <a:pt x="25" y="194"/>
                  </a:lnTo>
                  <a:lnTo>
                    <a:pt x="9" y="209"/>
                  </a:lnTo>
                  <a:lnTo>
                    <a:pt x="18" y="225"/>
                  </a:lnTo>
                  <a:lnTo>
                    <a:pt x="0" y="234"/>
                  </a:lnTo>
                  <a:lnTo>
                    <a:pt x="0" y="25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89" name="Freeform 260">
              <a:extLst>
                <a:ext uri="{FF2B5EF4-FFF2-40B4-BE49-F238E27FC236}">
                  <a16:creationId xmlns:a16="http://schemas.microsoft.com/office/drawing/2014/main" id="{31C7E77D-E21D-4B32-BEA0-380B24F9D412}"/>
                </a:ext>
              </a:extLst>
            </p:cNvPr>
            <p:cNvSpPr/>
            <p:nvPr/>
          </p:nvSpPr>
          <p:spPr bwMode="gray">
            <a:xfrm>
              <a:off x="5376863" y="2166938"/>
              <a:ext cx="46037" cy="63500"/>
            </a:xfrm>
            <a:custGeom>
              <a:gdLst>
                <a:gd name="T0" fmla="*/ 0 w 25"/>
                <a:gd name="T1" fmla="*/ 33 h 34"/>
                <a:gd name="T2" fmla="*/ 17 w 25"/>
                <a:gd name="T3" fmla="*/ 24 h 34"/>
                <a:gd name="T4" fmla="*/ 24 w 25"/>
                <a:gd name="T5" fmla="*/ 15 h 34"/>
                <a:gd name="T6" fmla="*/ 9 w 25"/>
                <a:gd name="T7" fmla="*/ 0 h 34"/>
                <a:gd name="T8" fmla="*/ 0 w 25"/>
                <a:gd name="T9" fmla="*/ 15 h 34"/>
                <a:gd name="T10" fmla="*/ 0 w 25"/>
                <a:gd name="T11" fmla="*/ 33 h 34"/>
              </a:gdLst>
              <a:cxnLst>
                <a:cxn ang="0">
                  <a:pos x="T0" y="T1"/>
                </a:cxn>
                <a:cxn ang="0">
                  <a:pos x="T2" y="T3"/>
                </a:cxn>
                <a:cxn ang="0">
                  <a:pos x="T4" y="T5"/>
                </a:cxn>
                <a:cxn ang="0">
                  <a:pos x="T6" y="T7"/>
                </a:cxn>
                <a:cxn ang="0">
                  <a:pos x="T8" y="T9"/>
                </a:cxn>
                <a:cxn ang="0">
                  <a:pos x="T10" y="T11"/>
                </a:cxn>
              </a:cxnLst>
              <a:rect l="0" t="0" r="r" b="b"/>
              <a:pathLst>
                <a:path w="25" h="34">
                  <a:moveTo>
                    <a:pt x="0" y="33"/>
                  </a:moveTo>
                  <a:lnTo>
                    <a:pt x="17" y="24"/>
                  </a:lnTo>
                  <a:lnTo>
                    <a:pt x="24" y="15"/>
                  </a:lnTo>
                  <a:lnTo>
                    <a:pt x="9" y="0"/>
                  </a:lnTo>
                  <a:lnTo>
                    <a:pt x="0" y="15"/>
                  </a:lnTo>
                  <a:lnTo>
                    <a:pt x="0" y="3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90" name="Freeform 261">
              <a:extLst>
                <a:ext uri="{FF2B5EF4-FFF2-40B4-BE49-F238E27FC236}">
                  <a16:creationId xmlns:a16="http://schemas.microsoft.com/office/drawing/2014/main" id="{34023D7D-5696-47B6-9EE2-9AB8CDCDBCC1}"/>
                </a:ext>
              </a:extLst>
            </p:cNvPr>
            <p:cNvSpPr/>
            <p:nvPr/>
          </p:nvSpPr>
          <p:spPr bwMode="gray">
            <a:xfrm>
              <a:off x="4057650" y="2786063"/>
              <a:ext cx="30163" cy="49212"/>
            </a:xfrm>
            <a:custGeom>
              <a:gdLst>
                <a:gd name="T0" fmla="*/ 0 w 17"/>
                <a:gd name="T1" fmla="*/ 25 h 26"/>
                <a:gd name="T2" fmla="*/ 7 w 17"/>
                <a:gd name="T3" fmla="*/ 10 h 26"/>
                <a:gd name="T4" fmla="*/ 16 w 17"/>
                <a:gd name="T5" fmla="*/ 0 h 26"/>
                <a:gd name="T6" fmla="*/ 0 w 17"/>
                <a:gd name="T7" fmla="*/ 10 h 26"/>
                <a:gd name="T8" fmla="*/ 0 w 17"/>
                <a:gd name="T9" fmla="*/ 25 h 26"/>
              </a:gdLst>
              <a:cxnLst>
                <a:cxn ang="0">
                  <a:pos x="T0" y="T1"/>
                </a:cxn>
                <a:cxn ang="0">
                  <a:pos x="T2" y="T3"/>
                </a:cxn>
                <a:cxn ang="0">
                  <a:pos x="T4" y="T5"/>
                </a:cxn>
                <a:cxn ang="0">
                  <a:pos x="T6" y="T7"/>
                </a:cxn>
                <a:cxn ang="0">
                  <a:pos x="T8" y="T9"/>
                </a:cxn>
              </a:cxnLst>
              <a:rect l="0" t="0" r="r" b="b"/>
              <a:pathLst>
                <a:path w="17" h="26">
                  <a:moveTo>
                    <a:pt x="0" y="25"/>
                  </a:moveTo>
                  <a:lnTo>
                    <a:pt x="7" y="10"/>
                  </a:lnTo>
                  <a:lnTo>
                    <a:pt x="16" y="0"/>
                  </a:lnTo>
                  <a:lnTo>
                    <a:pt x="0" y="10"/>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91" name="Freeform 262">
              <a:extLst>
                <a:ext uri="{FF2B5EF4-FFF2-40B4-BE49-F238E27FC236}">
                  <a16:creationId xmlns:a16="http://schemas.microsoft.com/office/drawing/2014/main" id="{0CCD48B8-3D4B-44CB-8EE4-7BDC9E683AED}"/>
                </a:ext>
              </a:extLst>
            </p:cNvPr>
            <p:cNvSpPr/>
            <p:nvPr/>
          </p:nvSpPr>
          <p:spPr bwMode="gray">
            <a:xfrm>
              <a:off x="4057650" y="2786063"/>
              <a:ext cx="30163" cy="49212"/>
            </a:xfrm>
            <a:custGeom>
              <a:gdLst>
                <a:gd name="T0" fmla="*/ 0 w 17"/>
                <a:gd name="T1" fmla="*/ 25 h 26"/>
                <a:gd name="T2" fmla="*/ 7 w 17"/>
                <a:gd name="T3" fmla="*/ 10 h 26"/>
                <a:gd name="T4" fmla="*/ 16 w 17"/>
                <a:gd name="T5" fmla="*/ 0 h 26"/>
                <a:gd name="T6" fmla="*/ 0 w 17"/>
                <a:gd name="T7" fmla="*/ 10 h 26"/>
                <a:gd name="T8" fmla="*/ 0 w 17"/>
                <a:gd name="T9" fmla="*/ 25 h 26"/>
              </a:gdLst>
              <a:cxnLst>
                <a:cxn ang="0">
                  <a:pos x="T0" y="T1"/>
                </a:cxn>
                <a:cxn ang="0">
                  <a:pos x="T2" y="T3"/>
                </a:cxn>
                <a:cxn ang="0">
                  <a:pos x="T4" y="T5"/>
                </a:cxn>
                <a:cxn ang="0">
                  <a:pos x="T6" y="T7"/>
                </a:cxn>
                <a:cxn ang="0">
                  <a:pos x="T8" y="T9"/>
                </a:cxn>
              </a:cxnLst>
              <a:rect l="0" t="0" r="r" b="b"/>
              <a:pathLst>
                <a:path w="17" h="26">
                  <a:moveTo>
                    <a:pt x="0" y="25"/>
                  </a:moveTo>
                  <a:lnTo>
                    <a:pt x="7" y="10"/>
                  </a:lnTo>
                  <a:lnTo>
                    <a:pt x="16" y="0"/>
                  </a:lnTo>
                  <a:lnTo>
                    <a:pt x="0" y="10"/>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92" name="Freeform 263">
              <a:extLst>
                <a:ext uri="{FF2B5EF4-FFF2-40B4-BE49-F238E27FC236}">
                  <a16:creationId xmlns:a16="http://schemas.microsoft.com/office/drawing/2014/main" id="{E5AF6B3A-DC0C-4660-B00E-FBC903F9169F}"/>
                </a:ext>
              </a:extLst>
            </p:cNvPr>
            <p:cNvSpPr/>
            <p:nvPr/>
          </p:nvSpPr>
          <p:spPr bwMode="gray">
            <a:xfrm>
              <a:off x="4460875" y="2906713"/>
              <a:ext cx="30163" cy="34925"/>
            </a:xfrm>
            <a:custGeom>
              <a:gdLst>
                <a:gd name="T0" fmla="*/ 0 w 17"/>
                <a:gd name="T1" fmla="*/ 9 h 17"/>
                <a:gd name="T2" fmla="*/ 0 w 17"/>
                <a:gd name="T3" fmla="*/ 16 h 17"/>
                <a:gd name="T4" fmla="*/ 16 w 17"/>
                <a:gd name="T5" fmla="*/ 16 h 17"/>
                <a:gd name="T6" fmla="*/ 16 w 17"/>
                <a:gd name="T7" fmla="*/ 9 h 17"/>
                <a:gd name="T8" fmla="*/ 16 w 17"/>
                <a:gd name="T9" fmla="*/ 0 h 17"/>
                <a:gd name="T10" fmla="*/ 0 w 17"/>
                <a:gd name="T11" fmla="*/ 9 h 17"/>
              </a:gdLst>
              <a:cxnLst>
                <a:cxn ang="0">
                  <a:pos x="T0" y="T1"/>
                </a:cxn>
                <a:cxn ang="0">
                  <a:pos x="T2" y="T3"/>
                </a:cxn>
                <a:cxn ang="0">
                  <a:pos x="T4" y="T5"/>
                </a:cxn>
                <a:cxn ang="0">
                  <a:pos x="T6" y="T7"/>
                </a:cxn>
                <a:cxn ang="0">
                  <a:pos x="T8" y="T9"/>
                </a:cxn>
                <a:cxn ang="0">
                  <a:pos x="T10" y="T11"/>
                </a:cxn>
              </a:cxnLst>
              <a:rect l="0" t="0" r="r" b="b"/>
              <a:pathLst>
                <a:path w="17" h="17">
                  <a:moveTo>
                    <a:pt x="0" y="9"/>
                  </a:moveTo>
                  <a:lnTo>
                    <a:pt x="0" y="16"/>
                  </a:lnTo>
                  <a:lnTo>
                    <a:pt x="16" y="16"/>
                  </a:lnTo>
                  <a:lnTo>
                    <a:pt x="16" y="9"/>
                  </a:lnTo>
                  <a:lnTo>
                    <a:pt x="16"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93" name="Freeform 264">
              <a:extLst>
                <a:ext uri="{FF2B5EF4-FFF2-40B4-BE49-F238E27FC236}">
                  <a16:creationId xmlns:a16="http://schemas.microsoft.com/office/drawing/2014/main" id="{8515C01A-9694-45D7-AF90-45358D84F595}"/>
                </a:ext>
              </a:extLst>
            </p:cNvPr>
            <p:cNvSpPr/>
            <p:nvPr/>
          </p:nvSpPr>
          <p:spPr bwMode="gray">
            <a:xfrm>
              <a:off x="4489450" y="2892425"/>
              <a:ext cx="39688" cy="34925"/>
            </a:xfrm>
            <a:custGeom>
              <a:gdLst>
                <a:gd name="T0" fmla="*/ 0 w 19"/>
                <a:gd name="T1" fmla="*/ 9 h 19"/>
                <a:gd name="T2" fmla="*/ 0 w 19"/>
                <a:gd name="T3" fmla="*/ 18 h 19"/>
                <a:gd name="T4" fmla="*/ 18 w 19"/>
                <a:gd name="T5" fmla="*/ 18 h 19"/>
                <a:gd name="T6" fmla="*/ 18 w 19"/>
                <a:gd name="T7" fmla="*/ 9 h 19"/>
                <a:gd name="T8" fmla="*/ 18 w 19"/>
                <a:gd name="T9" fmla="*/ 0 h 19"/>
                <a:gd name="T10" fmla="*/ 0 w 19"/>
                <a:gd name="T11" fmla="*/ 9 h 19"/>
              </a:gdLst>
              <a:cxnLst>
                <a:cxn ang="0">
                  <a:pos x="T0" y="T1"/>
                </a:cxn>
                <a:cxn ang="0">
                  <a:pos x="T2" y="T3"/>
                </a:cxn>
                <a:cxn ang="0">
                  <a:pos x="T4" y="T5"/>
                </a:cxn>
                <a:cxn ang="0">
                  <a:pos x="T6" y="T7"/>
                </a:cxn>
                <a:cxn ang="0">
                  <a:pos x="T8" y="T9"/>
                </a:cxn>
                <a:cxn ang="0">
                  <a:pos x="T10" y="T11"/>
                </a:cxn>
              </a:cxnLst>
              <a:rect l="0" t="0" r="r" b="b"/>
              <a:pathLst>
                <a:path w="19" h="19">
                  <a:moveTo>
                    <a:pt x="0" y="9"/>
                  </a:moveTo>
                  <a:lnTo>
                    <a:pt x="0" y="18"/>
                  </a:lnTo>
                  <a:lnTo>
                    <a:pt x="18" y="18"/>
                  </a:lnTo>
                  <a:lnTo>
                    <a:pt x="18" y="9"/>
                  </a:lnTo>
                  <a:lnTo>
                    <a:pt x="18"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94" name="Freeform 265">
              <a:extLst>
                <a:ext uri="{FF2B5EF4-FFF2-40B4-BE49-F238E27FC236}">
                  <a16:creationId xmlns:a16="http://schemas.microsoft.com/office/drawing/2014/main" id="{277B627E-0FBA-4A04-B596-E93797F65ADF}"/>
                </a:ext>
              </a:extLst>
            </p:cNvPr>
            <p:cNvSpPr/>
            <p:nvPr/>
          </p:nvSpPr>
          <p:spPr bwMode="gray">
            <a:xfrm>
              <a:off x="4489450" y="2941638"/>
              <a:ext cx="39688" cy="26987"/>
            </a:xfrm>
            <a:custGeom>
              <a:gdLst>
                <a:gd name="T0" fmla="*/ 0 w 19"/>
                <a:gd name="T1" fmla="*/ 0 h 17"/>
                <a:gd name="T2" fmla="*/ 0 w 19"/>
                <a:gd name="T3" fmla="*/ 16 h 17"/>
                <a:gd name="T4" fmla="*/ 18 w 19"/>
                <a:gd name="T5" fmla="*/ 0 h 17"/>
                <a:gd name="T6" fmla="*/ 0 w 19"/>
                <a:gd name="T7" fmla="*/ 0 h 17"/>
              </a:gdLst>
              <a:cxnLst>
                <a:cxn ang="0">
                  <a:pos x="T0" y="T1"/>
                </a:cxn>
                <a:cxn ang="0">
                  <a:pos x="T2" y="T3"/>
                </a:cxn>
                <a:cxn ang="0">
                  <a:pos x="T4" y="T5"/>
                </a:cxn>
                <a:cxn ang="0">
                  <a:pos x="T6" y="T7"/>
                </a:cxn>
              </a:cxnLst>
              <a:rect l="0" t="0" r="r" b="b"/>
              <a:pathLst>
                <a:path w="19" h="17">
                  <a:moveTo>
                    <a:pt x="0" y="0"/>
                  </a:moveTo>
                  <a:lnTo>
                    <a:pt x="0" y="16"/>
                  </a:lnTo>
                  <a:lnTo>
                    <a:pt x="18"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95" name="Freeform 266">
              <a:extLst>
                <a:ext uri="{FF2B5EF4-FFF2-40B4-BE49-F238E27FC236}">
                  <a16:creationId xmlns:a16="http://schemas.microsoft.com/office/drawing/2014/main" id="{E2D18030-2121-4BCF-A3D5-B327A4A0C144}"/>
                </a:ext>
              </a:extLst>
            </p:cNvPr>
            <p:cNvSpPr/>
            <p:nvPr/>
          </p:nvSpPr>
          <p:spPr bwMode="gray">
            <a:xfrm>
              <a:off x="4070350" y="2786063"/>
              <a:ext cx="198438" cy="352425"/>
            </a:xfrm>
            <a:custGeom>
              <a:gdLst>
                <a:gd name="T0" fmla="*/ 18 w 107"/>
                <a:gd name="T1" fmla="*/ 187 h 188"/>
                <a:gd name="T2" fmla="*/ 24 w 107"/>
                <a:gd name="T3" fmla="*/ 179 h 188"/>
                <a:gd name="T4" fmla="*/ 41 w 107"/>
                <a:gd name="T5" fmla="*/ 187 h 188"/>
                <a:gd name="T6" fmla="*/ 41 w 107"/>
                <a:gd name="T7" fmla="*/ 179 h 188"/>
                <a:gd name="T8" fmla="*/ 49 w 107"/>
                <a:gd name="T9" fmla="*/ 171 h 188"/>
                <a:gd name="T10" fmla="*/ 58 w 107"/>
                <a:gd name="T11" fmla="*/ 179 h 188"/>
                <a:gd name="T12" fmla="*/ 66 w 107"/>
                <a:gd name="T13" fmla="*/ 171 h 188"/>
                <a:gd name="T14" fmla="*/ 98 w 107"/>
                <a:gd name="T15" fmla="*/ 171 h 188"/>
                <a:gd name="T16" fmla="*/ 106 w 107"/>
                <a:gd name="T17" fmla="*/ 162 h 188"/>
                <a:gd name="T18" fmla="*/ 90 w 107"/>
                <a:gd name="T19" fmla="*/ 162 h 188"/>
                <a:gd name="T20" fmla="*/ 106 w 107"/>
                <a:gd name="T21" fmla="*/ 138 h 188"/>
                <a:gd name="T22" fmla="*/ 98 w 107"/>
                <a:gd name="T23" fmla="*/ 131 h 188"/>
                <a:gd name="T24" fmla="*/ 90 w 107"/>
                <a:gd name="T25" fmla="*/ 131 h 188"/>
                <a:gd name="T26" fmla="*/ 81 w 107"/>
                <a:gd name="T27" fmla="*/ 131 h 188"/>
                <a:gd name="T28" fmla="*/ 90 w 107"/>
                <a:gd name="T29" fmla="*/ 122 h 188"/>
                <a:gd name="T30" fmla="*/ 90 w 107"/>
                <a:gd name="T31" fmla="*/ 115 h 188"/>
                <a:gd name="T32" fmla="*/ 81 w 107"/>
                <a:gd name="T33" fmla="*/ 97 h 188"/>
                <a:gd name="T34" fmla="*/ 74 w 107"/>
                <a:gd name="T35" fmla="*/ 91 h 188"/>
                <a:gd name="T36" fmla="*/ 58 w 107"/>
                <a:gd name="T37" fmla="*/ 66 h 188"/>
                <a:gd name="T38" fmla="*/ 41 w 107"/>
                <a:gd name="T39" fmla="*/ 57 h 188"/>
                <a:gd name="T40" fmla="*/ 66 w 107"/>
                <a:gd name="T41" fmla="*/ 25 h 188"/>
                <a:gd name="T42" fmla="*/ 58 w 107"/>
                <a:gd name="T43" fmla="*/ 17 h 188"/>
                <a:gd name="T44" fmla="*/ 33 w 107"/>
                <a:gd name="T45" fmla="*/ 25 h 188"/>
                <a:gd name="T46" fmla="*/ 33 w 107"/>
                <a:gd name="T47" fmla="*/ 10 h 188"/>
                <a:gd name="T48" fmla="*/ 49 w 107"/>
                <a:gd name="T49" fmla="*/ 0 h 188"/>
                <a:gd name="T50" fmla="*/ 41 w 107"/>
                <a:gd name="T51" fmla="*/ 0 h 188"/>
                <a:gd name="T52" fmla="*/ 24 w 107"/>
                <a:gd name="T53" fmla="*/ 0 h 188"/>
                <a:gd name="T54" fmla="*/ 9 w 107"/>
                <a:gd name="T55" fmla="*/ 25 h 188"/>
                <a:gd name="T56" fmla="*/ 0 w 107"/>
                <a:gd name="T57" fmla="*/ 25 h 188"/>
                <a:gd name="T58" fmla="*/ 9 w 107"/>
                <a:gd name="T59" fmla="*/ 33 h 188"/>
                <a:gd name="T60" fmla="*/ 18 w 107"/>
                <a:gd name="T61" fmla="*/ 33 h 188"/>
                <a:gd name="T62" fmla="*/ 9 w 107"/>
                <a:gd name="T63" fmla="*/ 50 h 188"/>
                <a:gd name="T64" fmla="*/ 18 w 107"/>
                <a:gd name="T65" fmla="*/ 50 h 188"/>
                <a:gd name="T66" fmla="*/ 18 w 107"/>
                <a:gd name="T67" fmla="*/ 57 h 188"/>
                <a:gd name="T68" fmla="*/ 9 w 107"/>
                <a:gd name="T69" fmla="*/ 66 h 188"/>
                <a:gd name="T70" fmla="*/ 18 w 107"/>
                <a:gd name="T71" fmla="*/ 66 h 188"/>
                <a:gd name="T72" fmla="*/ 24 w 107"/>
                <a:gd name="T73" fmla="*/ 75 h 188"/>
                <a:gd name="T74" fmla="*/ 18 w 107"/>
                <a:gd name="T75" fmla="*/ 82 h 188"/>
                <a:gd name="T76" fmla="*/ 24 w 107"/>
                <a:gd name="T77" fmla="*/ 91 h 188"/>
                <a:gd name="T78" fmla="*/ 41 w 107"/>
                <a:gd name="T79" fmla="*/ 82 h 188"/>
                <a:gd name="T80" fmla="*/ 41 w 107"/>
                <a:gd name="T81" fmla="*/ 91 h 188"/>
                <a:gd name="T82" fmla="*/ 41 w 107"/>
                <a:gd name="T83" fmla="*/ 97 h 188"/>
                <a:gd name="T84" fmla="*/ 49 w 107"/>
                <a:gd name="T85" fmla="*/ 97 h 188"/>
                <a:gd name="T86" fmla="*/ 49 w 107"/>
                <a:gd name="T87" fmla="*/ 115 h 188"/>
                <a:gd name="T88" fmla="*/ 24 w 107"/>
                <a:gd name="T89" fmla="*/ 115 h 188"/>
                <a:gd name="T90" fmla="*/ 33 w 107"/>
                <a:gd name="T91" fmla="*/ 122 h 188"/>
                <a:gd name="T92" fmla="*/ 24 w 107"/>
                <a:gd name="T93" fmla="*/ 131 h 188"/>
                <a:gd name="T94" fmla="*/ 33 w 107"/>
                <a:gd name="T95" fmla="*/ 131 h 188"/>
                <a:gd name="T96" fmla="*/ 33 w 107"/>
                <a:gd name="T97" fmla="*/ 138 h 188"/>
                <a:gd name="T98" fmla="*/ 18 w 107"/>
                <a:gd name="T99" fmla="*/ 147 h 188"/>
                <a:gd name="T100" fmla="*/ 24 w 107"/>
                <a:gd name="T101" fmla="*/ 156 h 188"/>
                <a:gd name="T102" fmla="*/ 33 w 107"/>
                <a:gd name="T103" fmla="*/ 156 h 188"/>
                <a:gd name="T104" fmla="*/ 41 w 107"/>
                <a:gd name="T105" fmla="*/ 162 h 188"/>
                <a:gd name="T106" fmla="*/ 49 w 107"/>
                <a:gd name="T107" fmla="*/ 156 h 188"/>
                <a:gd name="T108" fmla="*/ 49 w 107"/>
                <a:gd name="T109" fmla="*/ 162 h 188"/>
                <a:gd name="T110" fmla="*/ 33 w 107"/>
                <a:gd name="T111" fmla="*/ 162 h 188"/>
                <a:gd name="T112" fmla="*/ 18 w 107"/>
                <a:gd name="T113" fmla="*/ 187 h 18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 h="188">
                  <a:moveTo>
                    <a:pt x="18" y="187"/>
                  </a:moveTo>
                  <a:lnTo>
                    <a:pt x="24" y="179"/>
                  </a:lnTo>
                  <a:lnTo>
                    <a:pt x="41" y="187"/>
                  </a:lnTo>
                  <a:lnTo>
                    <a:pt x="41" y="179"/>
                  </a:lnTo>
                  <a:lnTo>
                    <a:pt x="49" y="171"/>
                  </a:lnTo>
                  <a:lnTo>
                    <a:pt x="58" y="179"/>
                  </a:lnTo>
                  <a:lnTo>
                    <a:pt x="66" y="171"/>
                  </a:lnTo>
                  <a:lnTo>
                    <a:pt x="98" y="171"/>
                  </a:lnTo>
                  <a:lnTo>
                    <a:pt x="106" y="162"/>
                  </a:lnTo>
                  <a:lnTo>
                    <a:pt x="90" y="162"/>
                  </a:lnTo>
                  <a:lnTo>
                    <a:pt x="106" y="138"/>
                  </a:lnTo>
                  <a:lnTo>
                    <a:pt x="98" y="131"/>
                  </a:lnTo>
                  <a:lnTo>
                    <a:pt x="90" y="131"/>
                  </a:lnTo>
                  <a:lnTo>
                    <a:pt x="81" y="131"/>
                  </a:lnTo>
                  <a:lnTo>
                    <a:pt x="90" y="122"/>
                  </a:lnTo>
                  <a:lnTo>
                    <a:pt x="90" y="115"/>
                  </a:lnTo>
                  <a:lnTo>
                    <a:pt x="81" y="97"/>
                  </a:lnTo>
                  <a:lnTo>
                    <a:pt x="74" y="91"/>
                  </a:lnTo>
                  <a:lnTo>
                    <a:pt x="58" y="66"/>
                  </a:lnTo>
                  <a:lnTo>
                    <a:pt x="41" y="57"/>
                  </a:lnTo>
                  <a:lnTo>
                    <a:pt x="66" y="25"/>
                  </a:lnTo>
                  <a:lnTo>
                    <a:pt x="58" y="17"/>
                  </a:lnTo>
                  <a:lnTo>
                    <a:pt x="33" y="25"/>
                  </a:lnTo>
                  <a:lnTo>
                    <a:pt x="33" y="10"/>
                  </a:lnTo>
                  <a:lnTo>
                    <a:pt x="49" y="0"/>
                  </a:lnTo>
                  <a:lnTo>
                    <a:pt x="41" y="0"/>
                  </a:lnTo>
                  <a:lnTo>
                    <a:pt x="24" y="0"/>
                  </a:lnTo>
                  <a:lnTo>
                    <a:pt x="9" y="25"/>
                  </a:lnTo>
                  <a:lnTo>
                    <a:pt x="0" y="25"/>
                  </a:lnTo>
                  <a:lnTo>
                    <a:pt x="9" y="33"/>
                  </a:lnTo>
                  <a:lnTo>
                    <a:pt x="18" y="33"/>
                  </a:lnTo>
                  <a:lnTo>
                    <a:pt x="9" y="50"/>
                  </a:lnTo>
                  <a:lnTo>
                    <a:pt x="18" y="50"/>
                  </a:lnTo>
                  <a:lnTo>
                    <a:pt x="18" y="57"/>
                  </a:lnTo>
                  <a:lnTo>
                    <a:pt x="9" y="66"/>
                  </a:lnTo>
                  <a:lnTo>
                    <a:pt x="18" y="66"/>
                  </a:lnTo>
                  <a:lnTo>
                    <a:pt x="24" y="75"/>
                  </a:lnTo>
                  <a:lnTo>
                    <a:pt x="18" y="82"/>
                  </a:lnTo>
                  <a:lnTo>
                    <a:pt x="24" y="91"/>
                  </a:lnTo>
                  <a:lnTo>
                    <a:pt x="41" y="82"/>
                  </a:lnTo>
                  <a:lnTo>
                    <a:pt x="41" y="91"/>
                  </a:lnTo>
                  <a:lnTo>
                    <a:pt x="41" y="97"/>
                  </a:lnTo>
                  <a:lnTo>
                    <a:pt x="49" y="97"/>
                  </a:lnTo>
                  <a:lnTo>
                    <a:pt x="49" y="115"/>
                  </a:lnTo>
                  <a:lnTo>
                    <a:pt x="24" y="115"/>
                  </a:lnTo>
                  <a:lnTo>
                    <a:pt x="33" y="122"/>
                  </a:lnTo>
                  <a:lnTo>
                    <a:pt x="24" y="131"/>
                  </a:lnTo>
                  <a:lnTo>
                    <a:pt x="33" y="131"/>
                  </a:lnTo>
                  <a:lnTo>
                    <a:pt x="33" y="138"/>
                  </a:lnTo>
                  <a:lnTo>
                    <a:pt x="18" y="147"/>
                  </a:lnTo>
                  <a:lnTo>
                    <a:pt x="24" y="156"/>
                  </a:lnTo>
                  <a:lnTo>
                    <a:pt x="33" y="156"/>
                  </a:lnTo>
                  <a:lnTo>
                    <a:pt x="41" y="162"/>
                  </a:lnTo>
                  <a:lnTo>
                    <a:pt x="49" y="156"/>
                  </a:lnTo>
                  <a:lnTo>
                    <a:pt x="49" y="162"/>
                  </a:lnTo>
                  <a:lnTo>
                    <a:pt x="33" y="162"/>
                  </a:lnTo>
                  <a:lnTo>
                    <a:pt x="18" y="18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96" name="Freeform 267">
              <a:extLst>
                <a:ext uri="{FF2B5EF4-FFF2-40B4-BE49-F238E27FC236}">
                  <a16:creationId xmlns:a16="http://schemas.microsoft.com/office/drawing/2014/main" id="{28581B57-EA2F-449D-9981-E6009C46356C}"/>
                </a:ext>
              </a:extLst>
            </p:cNvPr>
            <p:cNvSpPr/>
            <p:nvPr/>
          </p:nvSpPr>
          <p:spPr bwMode="gray">
            <a:xfrm>
              <a:off x="4430713" y="3381375"/>
              <a:ext cx="30162" cy="60325"/>
            </a:xfrm>
            <a:custGeom>
              <a:gdLst>
                <a:gd name="T0" fmla="*/ 0 w 17"/>
                <a:gd name="T1" fmla="*/ 6 h 32"/>
                <a:gd name="T2" fmla="*/ 0 w 17"/>
                <a:gd name="T3" fmla="*/ 23 h 32"/>
                <a:gd name="T4" fmla="*/ 16 w 17"/>
                <a:gd name="T5" fmla="*/ 31 h 32"/>
                <a:gd name="T6" fmla="*/ 16 w 17"/>
                <a:gd name="T7" fmla="*/ 0 h 32"/>
                <a:gd name="T8" fmla="*/ 0 w 17"/>
                <a:gd name="T9" fmla="*/ 6 h 32"/>
              </a:gdLst>
              <a:cxnLst>
                <a:cxn ang="0">
                  <a:pos x="T0" y="T1"/>
                </a:cxn>
                <a:cxn ang="0">
                  <a:pos x="T2" y="T3"/>
                </a:cxn>
                <a:cxn ang="0">
                  <a:pos x="T4" y="T5"/>
                </a:cxn>
                <a:cxn ang="0">
                  <a:pos x="T6" y="T7"/>
                </a:cxn>
                <a:cxn ang="0">
                  <a:pos x="T8" y="T9"/>
                </a:cxn>
              </a:cxnLst>
              <a:rect l="0" t="0" r="r" b="b"/>
              <a:pathLst>
                <a:path w="17" h="32">
                  <a:moveTo>
                    <a:pt x="0" y="6"/>
                  </a:moveTo>
                  <a:lnTo>
                    <a:pt x="0" y="23"/>
                  </a:lnTo>
                  <a:lnTo>
                    <a:pt x="16" y="31"/>
                  </a:lnTo>
                  <a:lnTo>
                    <a:pt x="16" y="0"/>
                  </a:lnTo>
                  <a:lnTo>
                    <a:pt x="0" y="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97" name="Freeform 268">
              <a:extLst>
                <a:ext uri="{FF2B5EF4-FFF2-40B4-BE49-F238E27FC236}">
                  <a16:creationId xmlns:a16="http://schemas.microsoft.com/office/drawing/2014/main" id="{8FE22D33-8EC0-4E38-B1F4-DC72F1967476}"/>
                </a:ext>
              </a:extLst>
            </p:cNvPr>
            <p:cNvSpPr/>
            <p:nvPr/>
          </p:nvSpPr>
          <p:spPr bwMode="gray">
            <a:xfrm>
              <a:off x="4414838" y="3441700"/>
              <a:ext cx="46037" cy="76200"/>
            </a:xfrm>
            <a:custGeom>
              <a:gdLst>
                <a:gd name="T0" fmla="*/ 0 w 26"/>
                <a:gd name="T1" fmla="*/ 0 h 42"/>
                <a:gd name="T2" fmla="*/ 9 w 26"/>
                <a:gd name="T3" fmla="*/ 32 h 42"/>
                <a:gd name="T4" fmla="*/ 9 w 26"/>
                <a:gd name="T5" fmla="*/ 41 h 42"/>
                <a:gd name="T6" fmla="*/ 19 w 26"/>
                <a:gd name="T7" fmla="*/ 32 h 42"/>
                <a:gd name="T8" fmla="*/ 25 w 26"/>
                <a:gd name="T9" fmla="*/ 9 h 42"/>
                <a:gd name="T10" fmla="*/ 19 w 26"/>
                <a:gd name="T11" fmla="*/ 0 h 42"/>
                <a:gd name="T12" fmla="*/ 0 w 26"/>
                <a:gd name="T13" fmla="*/ 0 h 42"/>
              </a:gdLst>
              <a:cxnLst>
                <a:cxn ang="0">
                  <a:pos x="T0" y="T1"/>
                </a:cxn>
                <a:cxn ang="0">
                  <a:pos x="T2" y="T3"/>
                </a:cxn>
                <a:cxn ang="0">
                  <a:pos x="T4" y="T5"/>
                </a:cxn>
                <a:cxn ang="0">
                  <a:pos x="T6" y="T7"/>
                </a:cxn>
                <a:cxn ang="0">
                  <a:pos x="T8" y="T9"/>
                </a:cxn>
                <a:cxn ang="0">
                  <a:pos x="T10" y="T11"/>
                </a:cxn>
                <a:cxn ang="0">
                  <a:pos x="T12" y="T13"/>
                </a:cxn>
              </a:cxnLst>
              <a:rect l="0" t="0" r="r" b="b"/>
              <a:pathLst>
                <a:path w="26" h="42">
                  <a:moveTo>
                    <a:pt x="0" y="0"/>
                  </a:moveTo>
                  <a:lnTo>
                    <a:pt x="9" y="32"/>
                  </a:lnTo>
                  <a:lnTo>
                    <a:pt x="9" y="41"/>
                  </a:lnTo>
                  <a:lnTo>
                    <a:pt x="19" y="32"/>
                  </a:lnTo>
                  <a:lnTo>
                    <a:pt x="25" y="9"/>
                  </a:lnTo>
                  <a:lnTo>
                    <a:pt x="19"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98" name="Freeform 269">
              <a:extLst>
                <a:ext uri="{FF2B5EF4-FFF2-40B4-BE49-F238E27FC236}">
                  <a16:creationId xmlns:a16="http://schemas.microsoft.com/office/drawing/2014/main" id="{303F12F3-7986-4074-BAB0-9E0D8C5AFAD8}"/>
                </a:ext>
              </a:extLst>
            </p:cNvPr>
            <p:cNvSpPr/>
            <p:nvPr/>
          </p:nvSpPr>
          <p:spPr bwMode="gray">
            <a:xfrm>
              <a:off x="4524375" y="3530600"/>
              <a:ext cx="76200" cy="47625"/>
            </a:xfrm>
            <a:custGeom>
              <a:gdLst>
                <a:gd name="T0" fmla="*/ 0 w 41"/>
                <a:gd name="T1" fmla="*/ 0 h 26"/>
                <a:gd name="T2" fmla="*/ 0 w 41"/>
                <a:gd name="T3" fmla="*/ 8 h 26"/>
                <a:gd name="T4" fmla="*/ 32 w 41"/>
                <a:gd name="T5" fmla="*/ 25 h 26"/>
                <a:gd name="T6" fmla="*/ 40 w 41"/>
                <a:gd name="T7" fmla="*/ 0 h 26"/>
                <a:gd name="T8" fmla="*/ 23 w 41"/>
                <a:gd name="T9" fmla="*/ 0 h 26"/>
                <a:gd name="T10" fmla="*/ 7 w 41"/>
                <a:gd name="T11" fmla="*/ 0 h 26"/>
                <a:gd name="T12" fmla="*/ 0 w 41"/>
                <a:gd name="T13" fmla="*/ 0 h 26"/>
              </a:gdLst>
              <a:cxnLst>
                <a:cxn ang="0">
                  <a:pos x="T0" y="T1"/>
                </a:cxn>
                <a:cxn ang="0">
                  <a:pos x="T2" y="T3"/>
                </a:cxn>
                <a:cxn ang="0">
                  <a:pos x="T4" y="T5"/>
                </a:cxn>
                <a:cxn ang="0">
                  <a:pos x="T6" y="T7"/>
                </a:cxn>
                <a:cxn ang="0">
                  <a:pos x="T8" y="T9"/>
                </a:cxn>
                <a:cxn ang="0">
                  <a:pos x="T10" y="T11"/>
                </a:cxn>
                <a:cxn ang="0">
                  <a:pos x="T12" y="T13"/>
                </a:cxn>
              </a:cxnLst>
              <a:rect l="0" t="0" r="r" b="b"/>
              <a:pathLst>
                <a:path w="41" h="26">
                  <a:moveTo>
                    <a:pt x="0" y="0"/>
                  </a:moveTo>
                  <a:lnTo>
                    <a:pt x="0" y="8"/>
                  </a:lnTo>
                  <a:lnTo>
                    <a:pt x="32" y="25"/>
                  </a:lnTo>
                  <a:lnTo>
                    <a:pt x="40" y="0"/>
                  </a:lnTo>
                  <a:lnTo>
                    <a:pt x="23" y="0"/>
                  </a:lnTo>
                  <a:lnTo>
                    <a:pt x="7"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599" name="Freeform 270">
              <a:extLst>
                <a:ext uri="{FF2B5EF4-FFF2-40B4-BE49-F238E27FC236}">
                  <a16:creationId xmlns:a16="http://schemas.microsoft.com/office/drawing/2014/main" id="{FA0D6DE1-E87D-466C-A888-3F0953A3CBB0}"/>
                </a:ext>
              </a:extLst>
            </p:cNvPr>
            <p:cNvSpPr/>
            <p:nvPr/>
          </p:nvSpPr>
          <p:spPr bwMode="gray">
            <a:xfrm>
              <a:off x="4730750" y="3530600"/>
              <a:ext cx="50800" cy="47625"/>
            </a:xfrm>
            <a:custGeom>
              <a:gdLst>
                <a:gd name="T0" fmla="*/ 0 w 26"/>
                <a:gd name="T1" fmla="*/ 8 h 26"/>
                <a:gd name="T2" fmla="*/ 9 w 26"/>
                <a:gd name="T3" fmla="*/ 8 h 26"/>
                <a:gd name="T4" fmla="*/ 9 w 26"/>
                <a:gd name="T5" fmla="*/ 25 h 26"/>
                <a:gd name="T6" fmla="*/ 16 w 26"/>
                <a:gd name="T7" fmla="*/ 25 h 26"/>
                <a:gd name="T8" fmla="*/ 25 w 26"/>
                <a:gd name="T9" fmla="*/ 25 h 26"/>
                <a:gd name="T10" fmla="*/ 16 w 26"/>
                <a:gd name="T11" fmla="*/ 8 h 26"/>
                <a:gd name="T12" fmla="*/ 25 w 26"/>
                <a:gd name="T13" fmla="*/ 16 h 26"/>
                <a:gd name="T14" fmla="*/ 25 w 26"/>
                <a:gd name="T15" fmla="*/ 8 h 26"/>
                <a:gd name="T16" fmla="*/ 9 w 26"/>
                <a:gd name="T17" fmla="*/ 0 h 26"/>
                <a:gd name="T18" fmla="*/ 0 w 26"/>
                <a:gd name="T19" fmla="*/ 8 h 2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0" y="8"/>
                  </a:moveTo>
                  <a:lnTo>
                    <a:pt x="9" y="8"/>
                  </a:lnTo>
                  <a:lnTo>
                    <a:pt x="9" y="25"/>
                  </a:lnTo>
                  <a:lnTo>
                    <a:pt x="16" y="25"/>
                  </a:lnTo>
                  <a:lnTo>
                    <a:pt x="25" y="25"/>
                  </a:lnTo>
                  <a:lnTo>
                    <a:pt x="16" y="8"/>
                  </a:lnTo>
                  <a:lnTo>
                    <a:pt x="25" y="16"/>
                  </a:lnTo>
                  <a:lnTo>
                    <a:pt x="25" y="8"/>
                  </a:lnTo>
                  <a:lnTo>
                    <a:pt x="9"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00" name="Freeform 271">
              <a:extLst>
                <a:ext uri="{FF2B5EF4-FFF2-40B4-BE49-F238E27FC236}">
                  <a16:creationId xmlns:a16="http://schemas.microsoft.com/office/drawing/2014/main" id="{A8E6569B-59D4-42A8-A797-A75AF9B291F3}"/>
                </a:ext>
              </a:extLst>
            </p:cNvPr>
            <p:cNvSpPr/>
            <p:nvPr/>
          </p:nvSpPr>
          <p:spPr bwMode="gray">
            <a:xfrm>
              <a:off x="4984750" y="3603625"/>
              <a:ext cx="65088" cy="38100"/>
            </a:xfrm>
            <a:custGeom>
              <a:gdLst>
                <a:gd name="T0" fmla="*/ 0 w 35"/>
                <a:gd name="T1" fmla="*/ 8 h 18"/>
                <a:gd name="T2" fmla="*/ 10 w 35"/>
                <a:gd name="T3" fmla="*/ 17 h 18"/>
                <a:gd name="T4" fmla="*/ 18 w 35"/>
                <a:gd name="T5" fmla="*/ 17 h 18"/>
                <a:gd name="T6" fmla="*/ 25 w 35"/>
                <a:gd name="T7" fmla="*/ 8 h 18"/>
                <a:gd name="T8" fmla="*/ 34 w 35"/>
                <a:gd name="T9" fmla="*/ 0 h 18"/>
                <a:gd name="T10" fmla="*/ 0 w 35"/>
                <a:gd name="T11" fmla="*/ 8 h 18"/>
              </a:gdLst>
              <a:cxnLst>
                <a:cxn ang="0">
                  <a:pos x="T0" y="T1"/>
                </a:cxn>
                <a:cxn ang="0">
                  <a:pos x="T2" y="T3"/>
                </a:cxn>
                <a:cxn ang="0">
                  <a:pos x="T4" y="T5"/>
                </a:cxn>
                <a:cxn ang="0">
                  <a:pos x="T6" y="T7"/>
                </a:cxn>
                <a:cxn ang="0">
                  <a:pos x="T8" y="T9"/>
                </a:cxn>
                <a:cxn ang="0">
                  <a:pos x="T10" y="T11"/>
                </a:cxn>
              </a:cxnLst>
              <a:rect l="0" t="0" r="r" b="b"/>
              <a:pathLst>
                <a:path w="35" h="18">
                  <a:moveTo>
                    <a:pt x="0" y="8"/>
                  </a:moveTo>
                  <a:lnTo>
                    <a:pt x="10" y="17"/>
                  </a:lnTo>
                  <a:lnTo>
                    <a:pt x="18" y="17"/>
                  </a:lnTo>
                  <a:lnTo>
                    <a:pt x="25" y="8"/>
                  </a:lnTo>
                  <a:lnTo>
                    <a:pt x="34"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01" name="Freeform 272">
              <a:extLst>
                <a:ext uri="{FF2B5EF4-FFF2-40B4-BE49-F238E27FC236}">
                  <a16:creationId xmlns:a16="http://schemas.microsoft.com/office/drawing/2014/main" id="{7E749BAA-1E8B-422A-99F9-2E685AB9912A}"/>
                </a:ext>
              </a:extLst>
            </p:cNvPr>
            <p:cNvSpPr/>
            <p:nvPr/>
          </p:nvSpPr>
          <p:spPr bwMode="gray">
            <a:xfrm>
              <a:off x="4283075" y="3470275"/>
              <a:ext cx="31750" cy="30163"/>
            </a:xfrm>
            <a:custGeom>
              <a:gdLst>
                <a:gd name="T0" fmla="*/ 0 w 17"/>
                <a:gd name="T1" fmla="*/ 9 h 17"/>
                <a:gd name="T2" fmla="*/ 6 w 17"/>
                <a:gd name="T3" fmla="*/ 16 h 17"/>
                <a:gd name="T4" fmla="*/ 16 w 17"/>
                <a:gd name="T5" fmla="*/ 9 h 17"/>
                <a:gd name="T6" fmla="*/ 6 w 17"/>
                <a:gd name="T7" fmla="*/ 0 h 17"/>
                <a:gd name="T8" fmla="*/ 0 w 17"/>
                <a:gd name="T9" fmla="*/ 9 h 17"/>
              </a:gdLst>
              <a:cxnLst>
                <a:cxn ang="0">
                  <a:pos x="T0" y="T1"/>
                </a:cxn>
                <a:cxn ang="0">
                  <a:pos x="T2" y="T3"/>
                </a:cxn>
                <a:cxn ang="0">
                  <a:pos x="T4" y="T5"/>
                </a:cxn>
                <a:cxn ang="0">
                  <a:pos x="T6" y="T7"/>
                </a:cxn>
                <a:cxn ang="0">
                  <a:pos x="T8" y="T9"/>
                </a:cxn>
              </a:cxnLst>
              <a:rect l="0" t="0" r="r" b="b"/>
              <a:pathLst>
                <a:path w="17" h="17">
                  <a:moveTo>
                    <a:pt x="0" y="9"/>
                  </a:moveTo>
                  <a:lnTo>
                    <a:pt x="6" y="16"/>
                  </a:lnTo>
                  <a:lnTo>
                    <a:pt x="16" y="9"/>
                  </a:lnTo>
                  <a:lnTo>
                    <a:pt x="6"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02" name="Freeform 273">
              <a:extLst>
                <a:ext uri="{FF2B5EF4-FFF2-40B4-BE49-F238E27FC236}">
                  <a16:creationId xmlns:a16="http://schemas.microsoft.com/office/drawing/2014/main" id="{893B56D3-8CAC-4F9C-9750-2163D83B26FF}"/>
                </a:ext>
              </a:extLst>
            </p:cNvPr>
            <p:cNvSpPr/>
            <p:nvPr/>
          </p:nvSpPr>
          <p:spPr bwMode="gray">
            <a:xfrm>
              <a:off x="6910388" y="4772025"/>
              <a:ext cx="966787" cy="758825"/>
            </a:xfrm>
            <a:custGeom>
              <a:gdLst>
                <a:gd name="T0" fmla="*/ 48 w 521"/>
                <a:gd name="T1" fmla="*/ 342 h 406"/>
                <a:gd name="T2" fmla="*/ 89 w 521"/>
                <a:gd name="T3" fmla="*/ 317 h 406"/>
                <a:gd name="T4" fmla="*/ 138 w 521"/>
                <a:gd name="T5" fmla="*/ 308 h 406"/>
                <a:gd name="T6" fmla="*/ 234 w 521"/>
                <a:gd name="T7" fmla="*/ 283 h 406"/>
                <a:gd name="T8" fmla="*/ 268 w 521"/>
                <a:gd name="T9" fmla="*/ 308 h 406"/>
                <a:gd name="T10" fmla="*/ 293 w 521"/>
                <a:gd name="T11" fmla="*/ 342 h 406"/>
                <a:gd name="T12" fmla="*/ 316 w 521"/>
                <a:gd name="T13" fmla="*/ 317 h 406"/>
                <a:gd name="T14" fmla="*/ 316 w 521"/>
                <a:gd name="T15" fmla="*/ 342 h 406"/>
                <a:gd name="T16" fmla="*/ 325 w 521"/>
                <a:gd name="T17" fmla="*/ 342 h 406"/>
                <a:gd name="T18" fmla="*/ 333 w 521"/>
                <a:gd name="T19" fmla="*/ 348 h 406"/>
                <a:gd name="T20" fmla="*/ 340 w 521"/>
                <a:gd name="T21" fmla="*/ 373 h 406"/>
                <a:gd name="T22" fmla="*/ 365 w 521"/>
                <a:gd name="T23" fmla="*/ 389 h 406"/>
                <a:gd name="T24" fmla="*/ 390 w 521"/>
                <a:gd name="T25" fmla="*/ 398 h 406"/>
                <a:gd name="T26" fmla="*/ 405 w 521"/>
                <a:gd name="T27" fmla="*/ 389 h 406"/>
                <a:gd name="T28" fmla="*/ 415 w 521"/>
                <a:gd name="T29" fmla="*/ 398 h 406"/>
                <a:gd name="T30" fmla="*/ 446 w 521"/>
                <a:gd name="T31" fmla="*/ 382 h 406"/>
                <a:gd name="T32" fmla="*/ 480 w 521"/>
                <a:gd name="T33" fmla="*/ 348 h 406"/>
                <a:gd name="T34" fmla="*/ 520 w 521"/>
                <a:gd name="T35" fmla="*/ 243 h 406"/>
                <a:gd name="T36" fmla="*/ 495 w 521"/>
                <a:gd name="T37" fmla="*/ 180 h 406"/>
                <a:gd name="T38" fmla="*/ 480 w 521"/>
                <a:gd name="T39" fmla="*/ 156 h 406"/>
                <a:gd name="T40" fmla="*/ 470 w 521"/>
                <a:gd name="T41" fmla="*/ 156 h 406"/>
                <a:gd name="T42" fmla="*/ 430 w 521"/>
                <a:gd name="T43" fmla="*/ 106 h 406"/>
                <a:gd name="T44" fmla="*/ 415 w 521"/>
                <a:gd name="T45" fmla="*/ 74 h 406"/>
                <a:gd name="T46" fmla="*/ 405 w 521"/>
                <a:gd name="T47" fmla="*/ 49 h 406"/>
                <a:gd name="T48" fmla="*/ 381 w 521"/>
                <a:gd name="T49" fmla="*/ 0 h 406"/>
                <a:gd name="T50" fmla="*/ 365 w 521"/>
                <a:gd name="T51" fmla="*/ 17 h 406"/>
                <a:gd name="T52" fmla="*/ 358 w 521"/>
                <a:gd name="T53" fmla="*/ 90 h 406"/>
                <a:gd name="T54" fmla="*/ 308 w 521"/>
                <a:gd name="T55" fmla="*/ 66 h 406"/>
                <a:gd name="T56" fmla="*/ 300 w 521"/>
                <a:gd name="T57" fmla="*/ 57 h 406"/>
                <a:gd name="T58" fmla="*/ 293 w 521"/>
                <a:gd name="T59" fmla="*/ 34 h 406"/>
                <a:gd name="T60" fmla="*/ 308 w 521"/>
                <a:gd name="T61" fmla="*/ 17 h 406"/>
                <a:gd name="T62" fmla="*/ 293 w 521"/>
                <a:gd name="T63" fmla="*/ 25 h 406"/>
                <a:gd name="T64" fmla="*/ 284 w 521"/>
                <a:gd name="T65" fmla="*/ 17 h 406"/>
                <a:gd name="T66" fmla="*/ 253 w 521"/>
                <a:gd name="T67" fmla="*/ 17 h 406"/>
                <a:gd name="T68" fmla="*/ 228 w 521"/>
                <a:gd name="T69" fmla="*/ 17 h 406"/>
                <a:gd name="T70" fmla="*/ 219 w 521"/>
                <a:gd name="T71" fmla="*/ 34 h 406"/>
                <a:gd name="T72" fmla="*/ 212 w 521"/>
                <a:gd name="T73" fmla="*/ 49 h 406"/>
                <a:gd name="T74" fmla="*/ 194 w 521"/>
                <a:gd name="T75" fmla="*/ 49 h 406"/>
                <a:gd name="T76" fmla="*/ 194 w 521"/>
                <a:gd name="T77" fmla="*/ 49 h 406"/>
                <a:gd name="T78" fmla="*/ 179 w 521"/>
                <a:gd name="T79" fmla="*/ 41 h 406"/>
                <a:gd name="T80" fmla="*/ 154 w 521"/>
                <a:gd name="T81" fmla="*/ 49 h 406"/>
                <a:gd name="T82" fmla="*/ 138 w 521"/>
                <a:gd name="T83" fmla="*/ 74 h 406"/>
                <a:gd name="T84" fmla="*/ 138 w 521"/>
                <a:gd name="T85" fmla="*/ 81 h 406"/>
                <a:gd name="T86" fmla="*/ 129 w 521"/>
                <a:gd name="T87" fmla="*/ 74 h 406"/>
                <a:gd name="T88" fmla="*/ 122 w 521"/>
                <a:gd name="T89" fmla="*/ 97 h 406"/>
                <a:gd name="T90" fmla="*/ 41 w 521"/>
                <a:gd name="T91" fmla="*/ 131 h 406"/>
                <a:gd name="T92" fmla="*/ 8 w 521"/>
                <a:gd name="T93" fmla="*/ 146 h 406"/>
                <a:gd name="T94" fmla="*/ 8 w 521"/>
                <a:gd name="T95" fmla="*/ 171 h 406"/>
                <a:gd name="T96" fmla="*/ 17 w 521"/>
                <a:gd name="T97" fmla="*/ 211 h 406"/>
                <a:gd name="T98" fmla="*/ 8 w 521"/>
                <a:gd name="T99" fmla="*/ 211 h 406"/>
                <a:gd name="T100" fmla="*/ 23 w 521"/>
                <a:gd name="T101" fmla="*/ 251 h 406"/>
                <a:gd name="T102" fmla="*/ 32 w 521"/>
                <a:gd name="T103" fmla="*/ 308 h 406"/>
                <a:gd name="T104" fmla="*/ 23 w 521"/>
                <a:gd name="T105" fmla="*/ 324 h 4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1" h="406">
                  <a:moveTo>
                    <a:pt x="23" y="324"/>
                  </a:moveTo>
                  <a:lnTo>
                    <a:pt x="48" y="342"/>
                  </a:lnTo>
                  <a:lnTo>
                    <a:pt x="64" y="342"/>
                  </a:lnTo>
                  <a:lnTo>
                    <a:pt x="89" y="317"/>
                  </a:lnTo>
                  <a:lnTo>
                    <a:pt x="129" y="317"/>
                  </a:lnTo>
                  <a:lnTo>
                    <a:pt x="138" y="308"/>
                  </a:lnTo>
                  <a:lnTo>
                    <a:pt x="169" y="293"/>
                  </a:lnTo>
                  <a:lnTo>
                    <a:pt x="234" y="283"/>
                  </a:lnTo>
                  <a:lnTo>
                    <a:pt x="268" y="299"/>
                  </a:lnTo>
                  <a:lnTo>
                    <a:pt x="268" y="308"/>
                  </a:lnTo>
                  <a:lnTo>
                    <a:pt x="276" y="308"/>
                  </a:lnTo>
                  <a:lnTo>
                    <a:pt x="293" y="342"/>
                  </a:lnTo>
                  <a:lnTo>
                    <a:pt x="316" y="299"/>
                  </a:lnTo>
                  <a:lnTo>
                    <a:pt x="316" y="317"/>
                  </a:lnTo>
                  <a:lnTo>
                    <a:pt x="308" y="342"/>
                  </a:lnTo>
                  <a:lnTo>
                    <a:pt x="316" y="342"/>
                  </a:lnTo>
                  <a:lnTo>
                    <a:pt x="316" y="324"/>
                  </a:lnTo>
                  <a:lnTo>
                    <a:pt x="325" y="342"/>
                  </a:lnTo>
                  <a:lnTo>
                    <a:pt x="316" y="348"/>
                  </a:lnTo>
                  <a:lnTo>
                    <a:pt x="333" y="348"/>
                  </a:lnTo>
                  <a:lnTo>
                    <a:pt x="340" y="365"/>
                  </a:lnTo>
                  <a:lnTo>
                    <a:pt x="340" y="373"/>
                  </a:lnTo>
                  <a:lnTo>
                    <a:pt x="349" y="382"/>
                  </a:lnTo>
                  <a:lnTo>
                    <a:pt x="365" y="389"/>
                  </a:lnTo>
                  <a:lnTo>
                    <a:pt x="381" y="389"/>
                  </a:lnTo>
                  <a:lnTo>
                    <a:pt x="390" y="398"/>
                  </a:lnTo>
                  <a:lnTo>
                    <a:pt x="405" y="382"/>
                  </a:lnTo>
                  <a:lnTo>
                    <a:pt x="405" y="389"/>
                  </a:lnTo>
                  <a:lnTo>
                    <a:pt x="415" y="389"/>
                  </a:lnTo>
                  <a:lnTo>
                    <a:pt x="415" y="398"/>
                  </a:lnTo>
                  <a:lnTo>
                    <a:pt x="430" y="405"/>
                  </a:lnTo>
                  <a:lnTo>
                    <a:pt x="446" y="382"/>
                  </a:lnTo>
                  <a:lnTo>
                    <a:pt x="470" y="382"/>
                  </a:lnTo>
                  <a:lnTo>
                    <a:pt x="480" y="348"/>
                  </a:lnTo>
                  <a:lnTo>
                    <a:pt x="511" y="276"/>
                  </a:lnTo>
                  <a:lnTo>
                    <a:pt x="520" y="243"/>
                  </a:lnTo>
                  <a:lnTo>
                    <a:pt x="511" y="203"/>
                  </a:lnTo>
                  <a:lnTo>
                    <a:pt x="495" y="180"/>
                  </a:lnTo>
                  <a:lnTo>
                    <a:pt x="487" y="171"/>
                  </a:lnTo>
                  <a:lnTo>
                    <a:pt x="480" y="156"/>
                  </a:lnTo>
                  <a:lnTo>
                    <a:pt x="470" y="146"/>
                  </a:lnTo>
                  <a:lnTo>
                    <a:pt x="470" y="156"/>
                  </a:lnTo>
                  <a:lnTo>
                    <a:pt x="455" y="131"/>
                  </a:lnTo>
                  <a:lnTo>
                    <a:pt x="430" y="106"/>
                  </a:lnTo>
                  <a:lnTo>
                    <a:pt x="421" y="81"/>
                  </a:lnTo>
                  <a:lnTo>
                    <a:pt x="415" y="74"/>
                  </a:lnTo>
                  <a:lnTo>
                    <a:pt x="415" y="57"/>
                  </a:lnTo>
                  <a:lnTo>
                    <a:pt x="405" y="49"/>
                  </a:lnTo>
                  <a:lnTo>
                    <a:pt x="390" y="49"/>
                  </a:lnTo>
                  <a:lnTo>
                    <a:pt x="381" y="0"/>
                  </a:lnTo>
                  <a:lnTo>
                    <a:pt x="373" y="0"/>
                  </a:lnTo>
                  <a:lnTo>
                    <a:pt x="365" y="17"/>
                  </a:lnTo>
                  <a:lnTo>
                    <a:pt x="365" y="57"/>
                  </a:lnTo>
                  <a:lnTo>
                    <a:pt x="358" y="90"/>
                  </a:lnTo>
                  <a:lnTo>
                    <a:pt x="340" y="90"/>
                  </a:lnTo>
                  <a:lnTo>
                    <a:pt x="308" y="66"/>
                  </a:lnTo>
                  <a:lnTo>
                    <a:pt x="300" y="66"/>
                  </a:lnTo>
                  <a:lnTo>
                    <a:pt x="300" y="57"/>
                  </a:lnTo>
                  <a:lnTo>
                    <a:pt x="284" y="57"/>
                  </a:lnTo>
                  <a:lnTo>
                    <a:pt x="293" y="34"/>
                  </a:lnTo>
                  <a:lnTo>
                    <a:pt x="300" y="34"/>
                  </a:lnTo>
                  <a:lnTo>
                    <a:pt x="308" y="17"/>
                  </a:lnTo>
                  <a:lnTo>
                    <a:pt x="300" y="17"/>
                  </a:lnTo>
                  <a:lnTo>
                    <a:pt x="293" y="25"/>
                  </a:lnTo>
                  <a:lnTo>
                    <a:pt x="293" y="17"/>
                  </a:lnTo>
                  <a:lnTo>
                    <a:pt x="284" y="17"/>
                  </a:lnTo>
                  <a:lnTo>
                    <a:pt x="244" y="9"/>
                  </a:lnTo>
                  <a:lnTo>
                    <a:pt x="253" y="17"/>
                  </a:lnTo>
                  <a:lnTo>
                    <a:pt x="244" y="17"/>
                  </a:lnTo>
                  <a:lnTo>
                    <a:pt x="228" y="17"/>
                  </a:lnTo>
                  <a:lnTo>
                    <a:pt x="219" y="25"/>
                  </a:lnTo>
                  <a:lnTo>
                    <a:pt x="219" y="34"/>
                  </a:lnTo>
                  <a:lnTo>
                    <a:pt x="212" y="34"/>
                  </a:lnTo>
                  <a:lnTo>
                    <a:pt x="212" y="49"/>
                  </a:lnTo>
                  <a:lnTo>
                    <a:pt x="212" y="57"/>
                  </a:lnTo>
                  <a:lnTo>
                    <a:pt x="194" y="49"/>
                  </a:lnTo>
                  <a:lnTo>
                    <a:pt x="194" y="57"/>
                  </a:lnTo>
                  <a:lnTo>
                    <a:pt x="194" y="49"/>
                  </a:lnTo>
                  <a:lnTo>
                    <a:pt x="187" y="41"/>
                  </a:lnTo>
                  <a:lnTo>
                    <a:pt x="179" y="41"/>
                  </a:lnTo>
                  <a:lnTo>
                    <a:pt x="163" y="49"/>
                  </a:lnTo>
                  <a:lnTo>
                    <a:pt x="154" y="49"/>
                  </a:lnTo>
                  <a:lnTo>
                    <a:pt x="147" y="74"/>
                  </a:lnTo>
                  <a:lnTo>
                    <a:pt x="138" y="74"/>
                  </a:lnTo>
                  <a:lnTo>
                    <a:pt x="129" y="74"/>
                  </a:lnTo>
                  <a:lnTo>
                    <a:pt x="138" y="81"/>
                  </a:lnTo>
                  <a:lnTo>
                    <a:pt x="129" y="90"/>
                  </a:lnTo>
                  <a:lnTo>
                    <a:pt x="129" y="74"/>
                  </a:lnTo>
                  <a:lnTo>
                    <a:pt x="114" y="90"/>
                  </a:lnTo>
                  <a:lnTo>
                    <a:pt x="122" y="97"/>
                  </a:lnTo>
                  <a:lnTo>
                    <a:pt x="97" y="114"/>
                  </a:lnTo>
                  <a:lnTo>
                    <a:pt x="41" y="131"/>
                  </a:lnTo>
                  <a:lnTo>
                    <a:pt x="17" y="156"/>
                  </a:lnTo>
                  <a:lnTo>
                    <a:pt x="8" y="146"/>
                  </a:lnTo>
                  <a:lnTo>
                    <a:pt x="8" y="156"/>
                  </a:lnTo>
                  <a:lnTo>
                    <a:pt x="8" y="171"/>
                  </a:lnTo>
                  <a:lnTo>
                    <a:pt x="0" y="171"/>
                  </a:lnTo>
                  <a:lnTo>
                    <a:pt x="17" y="211"/>
                  </a:lnTo>
                  <a:lnTo>
                    <a:pt x="8" y="196"/>
                  </a:lnTo>
                  <a:lnTo>
                    <a:pt x="8" y="211"/>
                  </a:lnTo>
                  <a:lnTo>
                    <a:pt x="0" y="203"/>
                  </a:lnTo>
                  <a:lnTo>
                    <a:pt x="23" y="251"/>
                  </a:lnTo>
                  <a:lnTo>
                    <a:pt x="32" y="283"/>
                  </a:lnTo>
                  <a:lnTo>
                    <a:pt x="32" y="308"/>
                  </a:lnTo>
                  <a:lnTo>
                    <a:pt x="23" y="317"/>
                  </a:lnTo>
                  <a:lnTo>
                    <a:pt x="23" y="32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03" name="Freeform 274">
              <a:extLst>
                <a:ext uri="{FF2B5EF4-FFF2-40B4-BE49-F238E27FC236}">
                  <a16:creationId xmlns:a16="http://schemas.microsoft.com/office/drawing/2014/main" id="{C3116539-18CC-4960-B77B-B885FE8CE00F}"/>
                </a:ext>
              </a:extLst>
            </p:cNvPr>
            <p:cNvSpPr/>
            <p:nvPr/>
          </p:nvSpPr>
          <p:spPr bwMode="gray">
            <a:xfrm>
              <a:off x="7316788" y="4791075"/>
              <a:ext cx="34925" cy="30163"/>
            </a:xfrm>
            <a:custGeom>
              <a:gdLst>
                <a:gd name="T0" fmla="*/ 0 w 17"/>
                <a:gd name="T1" fmla="*/ 16 h 17"/>
                <a:gd name="T2" fmla="*/ 9 w 17"/>
                <a:gd name="T3" fmla="*/ 16 h 17"/>
                <a:gd name="T4" fmla="*/ 16 w 17"/>
                <a:gd name="T5" fmla="*/ 0 h 17"/>
                <a:gd name="T6" fmla="*/ 0 w 17"/>
                <a:gd name="T7" fmla="*/ 0 h 17"/>
                <a:gd name="T8" fmla="*/ 0 w 17"/>
                <a:gd name="T9" fmla="*/ 16 h 17"/>
              </a:gdLst>
              <a:cxnLst>
                <a:cxn ang="0">
                  <a:pos x="T0" y="T1"/>
                </a:cxn>
                <a:cxn ang="0">
                  <a:pos x="T2" y="T3"/>
                </a:cxn>
                <a:cxn ang="0">
                  <a:pos x="T4" y="T5"/>
                </a:cxn>
                <a:cxn ang="0">
                  <a:pos x="T6" y="T7"/>
                </a:cxn>
                <a:cxn ang="0">
                  <a:pos x="T8" y="T9"/>
                </a:cxn>
              </a:cxnLst>
              <a:rect l="0" t="0" r="r" b="b"/>
              <a:pathLst>
                <a:path w="17" h="17">
                  <a:moveTo>
                    <a:pt x="0" y="16"/>
                  </a:moveTo>
                  <a:lnTo>
                    <a:pt x="9" y="16"/>
                  </a:lnTo>
                  <a:lnTo>
                    <a:pt x="16" y="0"/>
                  </a:lnTo>
                  <a:lnTo>
                    <a:pt x="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04" name="Freeform 275">
              <a:extLst>
                <a:ext uri="{FF2B5EF4-FFF2-40B4-BE49-F238E27FC236}">
                  <a16:creationId xmlns:a16="http://schemas.microsoft.com/office/drawing/2014/main" id="{CC7E72F1-08C5-4C93-9423-FB4A4F7BC299}"/>
                </a:ext>
              </a:extLst>
            </p:cNvPr>
            <p:cNvSpPr/>
            <p:nvPr/>
          </p:nvSpPr>
          <p:spPr bwMode="gray">
            <a:xfrm>
              <a:off x="7316788" y="4791075"/>
              <a:ext cx="34925" cy="30163"/>
            </a:xfrm>
            <a:custGeom>
              <a:gdLst>
                <a:gd name="T0" fmla="*/ 0 w 17"/>
                <a:gd name="T1" fmla="*/ 16 h 17"/>
                <a:gd name="T2" fmla="*/ 9 w 17"/>
                <a:gd name="T3" fmla="*/ 16 h 17"/>
                <a:gd name="T4" fmla="*/ 16 w 17"/>
                <a:gd name="T5" fmla="*/ 0 h 17"/>
                <a:gd name="T6" fmla="*/ 0 w 17"/>
                <a:gd name="T7" fmla="*/ 0 h 17"/>
                <a:gd name="T8" fmla="*/ 0 w 17"/>
                <a:gd name="T9" fmla="*/ 16 h 17"/>
              </a:gdLst>
              <a:cxnLst>
                <a:cxn ang="0">
                  <a:pos x="T0" y="T1"/>
                </a:cxn>
                <a:cxn ang="0">
                  <a:pos x="T2" y="T3"/>
                </a:cxn>
                <a:cxn ang="0">
                  <a:pos x="T4" y="T5"/>
                </a:cxn>
                <a:cxn ang="0">
                  <a:pos x="T6" y="T7"/>
                </a:cxn>
                <a:cxn ang="0">
                  <a:pos x="T8" y="T9"/>
                </a:cxn>
              </a:cxnLst>
              <a:rect l="0" t="0" r="r" b="b"/>
              <a:pathLst>
                <a:path w="17" h="17">
                  <a:moveTo>
                    <a:pt x="0" y="16"/>
                  </a:moveTo>
                  <a:lnTo>
                    <a:pt x="9" y="16"/>
                  </a:lnTo>
                  <a:lnTo>
                    <a:pt x="16" y="0"/>
                  </a:lnTo>
                  <a:lnTo>
                    <a:pt x="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05" name="Freeform 276">
              <a:extLst>
                <a:ext uri="{FF2B5EF4-FFF2-40B4-BE49-F238E27FC236}">
                  <a16:creationId xmlns:a16="http://schemas.microsoft.com/office/drawing/2014/main" id="{C10C2162-2759-46F4-AEB2-99505DF0AF1C}"/>
                </a:ext>
              </a:extLst>
            </p:cNvPr>
            <p:cNvSpPr/>
            <p:nvPr/>
          </p:nvSpPr>
          <p:spPr bwMode="gray">
            <a:xfrm>
              <a:off x="7469188" y="5421313"/>
              <a:ext cx="30162" cy="31750"/>
            </a:xfrm>
            <a:custGeom>
              <a:gdLst>
                <a:gd name="T0" fmla="*/ 0 w 17"/>
                <a:gd name="T1" fmla="*/ 0 h 17"/>
                <a:gd name="T2" fmla="*/ 16 w 17"/>
                <a:gd name="T3" fmla="*/ 16 h 17"/>
                <a:gd name="T4" fmla="*/ 16 w 17"/>
                <a:gd name="T5" fmla="*/ 0 h 17"/>
                <a:gd name="T6" fmla="*/ 8 w 17"/>
                <a:gd name="T7" fmla="*/ 0 h 17"/>
                <a:gd name="T8" fmla="*/ 0 w 17"/>
                <a:gd name="T9" fmla="*/ 0 h 17"/>
              </a:gdLst>
              <a:cxnLst>
                <a:cxn ang="0">
                  <a:pos x="T0" y="T1"/>
                </a:cxn>
                <a:cxn ang="0">
                  <a:pos x="T2" y="T3"/>
                </a:cxn>
                <a:cxn ang="0">
                  <a:pos x="T4" y="T5"/>
                </a:cxn>
                <a:cxn ang="0">
                  <a:pos x="T6" y="T7"/>
                </a:cxn>
                <a:cxn ang="0">
                  <a:pos x="T8" y="T9"/>
                </a:cxn>
              </a:cxnLst>
              <a:rect l="0" t="0" r="r" b="b"/>
              <a:pathLst>
                <a:path w="17" h="17">
                  <a:moveTo>
                    <a:pt x="0" y="0"/>
                  </a:moveTo>
                  <a:lnTo>
                    <a:pt x="16" y="16"/>
                  </a:lnTo>
                  <a:lnTo>
                    <a:pt x="16" y="0"/>
                  </a:lnTo>
                  <a:lnTo>
                    <a:pt x="8"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06" name="Freeform 277">
              <a:extLst>
                <a:ext uri="{FF2B5EF4-FFF2-40B4-BE49-F238E27FC236}">
                  <a16:creationId xmlns:a16="http://schemas.microsoft.com/office/drawing/2014/main" id="{9D485541-4C6C-4762-ABD4-F858432F0609}"/>
                </a:ext>
              </a:extLst>
            </p:cNvPr>
            <p:cNvSpPr/>
            <p:nvPr/>
          </p:nvSpPr>
          <p:spPr bwMode="gray">
            <a:xfrm>
              <a:off x="7469188" y="5421313"/>
              <a:ext cx="30162" cy="31750"/>
            </a:xfrm>
            <a:custGeom>
              <a:gdLst>
                <a:gd name="T0" fmla="*/ 0 w 17"/>
                <a:gd name="T1" fmla="*/ 0 h 17"/>
                <a:gd name="T2" fmla="*/ 16 w 17"/>
                <a:gd name="T3" fmla="*/ 16 h 17"/>
                <a:gd name="T4" fmla="*/ 16 w 17"/>
                <a:gd name="T5" fmla="*/ 0 h 17"/>
                <a:gd name="T6" fmla="*/ 8 w 17"/>
                <a:gd name="T7" fmla="*/ 0 h 17"/>
                <a:gd name="T8" fmla="*/ 0 w 17"/>
                <a:gd name="T9" fmla="*/ 0 h 17"/>
              </a:gdLst>
              <a:cxnLst>
                <a:cxn ang="0">
                  <a:pos x="T0" y="T1"/>
                </a:cxn>
                <a:cxn ang="0">
                  <a:pos x="T2" y="T3"/>
                </a:cxn>
                <a:cxn ang="0">
                  <a:pos x="T4" y="T5"/>
                </a:cxn>
                <a:cxn ang="0">
                  <a:pos x="T6" y="T7"/>
                </a:cxn>
                <a:cxn ang="0">
                  <a:pos x="T8" y="T9"/>
                </a:cxn>
              </a:cxnLst>
              <a:rect l="0" t="0" r="r" b="b"/>
              <a:pathLst>
                <a:path w="17" h="17">
                  <a:moveTo>
                    <a:pt x="0" y="0"/>
                  </a:moveTo>
                  <a:lnTo>
                    <a:pt x="16" y="16"/>
                  </a:lnTo>
                  <a:lnTo>
                    <a:pt x="16" y="0"/>
                  </a:lnTo>
                  <a:lnTo>
                    <a:pt x="8"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07" name="Freeform 278">
              <a:extLst>
                <a:ext uri="{FF2B5EF4-FFF2-40B4-BE49-F238E27FC236}">
                  <a16:creationId xmlns:a16="http://schemas.microsoft.com/office/drawing/2014/main" id="{7AAE5DA1-1452-4E17-ACBC-6B07210E3B64}"/>
                </a:ext>
              </a:extLst>
            </p:cNvPr>
            <p:cNvSpPr/>
            <p:nvPr/>
          </p:nvSpPr>
          <p:spPr bwMode="gray">
            <a:xfrm>
              <a:off x="7664450" y="5573713"/>
              <a:ext cx="92075" cy="98425"/>
            </a:xfrm>
            <a:custGeom>
              <a:gdLst>
                <a:gd name="T0" fmla="*/ 0 w 51"/>
                <a:gd name="T1" fmla="*/ 0 h 50"/>
                <a:gd name="T2" fmla="*/ 10 w 51"/>
                <a:gd name="T3" fmla="*/ 40 h 50"/>
                <a:gd name="T4" fmla="*/ 25 w 51"/>
                <a:gd name="T5" fmla="*/ 49 h 50"/>
                <a:gd name="T6" fmla="*/ 34 w 51"/>
                <a:gd name="T7" fmla="*/ 33 h 50"/>
                <a:gd name="T8" fmla="*/ 41 w 51"/>
                <a:gd name="T9" fmla="*/ 40 h 50"/>
                <a:gd name="T10" fmla="*/ 50 w 51"/>
                <a:gd name="T11" fmla="*/ 0 h 50"/>
                <a:gd name="T12" fmla="*/ 41 w 51"/>
                <a:gd name="T13" fmla="*/ 0 h 50"/>
                <a:gd name="T14" fmla="*/ 16 w 51"/>
                <a:gd name="T15" fmla="*/ 8 h 50"/>
                <a:gd name="T16" fmla="*/ 0 w 51"/>
                <a:gd name="T17" fmla="*/ 0 h 5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0" y="0"/>
                  </a:moveTo>
                  <a:lnTo>
                    <a:pt x="10" y="40"/>
                  </a:lnTo>
                  <a:lnTo>
                    <a:pt x="25" y="49"/>
                  </a:lnTo>
                  <a:lnTo>
                    <a:pt x="34" y="33"/>
                  </a:lnTo>
                  <a:lnTo>
                    <a:pt x="41" y="40"/>
                  </a:lnTo>
                  <a:lnTo>
                    <a:pt x="50" y="0"/>
                  </a:lnTo>
                  <a:lnTo>
                    <a:pt x="41" y="0"/>
                  </a:lnTo>
                  <a:lnTo>
                    <a:pt x="16" y="8"/>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08" name="Freeform 279">
              <a:extLst>
                <a:ext uri="{FF2B5EF4-FFF2-40B4-BE49-F238E27FC236}">
                  <a16:creationId xmlns:a16="http://schemas.microsoft.com/office/drawing/2014/main" id="{8C949DB1-A2E4-4424-9E19-10641A43D2AC}"/>
                </a:ext>
              </a:extLst>
            </p:cNvPr>
            <p:cNvSpPr/>
            <p:nvPr/>
          </p:nvSpPr>
          <p:spPr bwMode="gray">
            <a:xfrm>
              <a:off x="8324850" y="5394325"/>
              <a:ext cx="136525" cy="214313"/>
            </a:xfrm>
            <a:custGeom>
              <a:gdLst>
                <a:gd name="T0" fmla="*/ 16 w 73"/>
                <a:gd name="T1" fmla="*/ 72 h 115"/>
                <a:gd name="T2" fmla="*/ 31 w 73"/>
                <a:gd name="T3" fmla="*/ 80 h 115"/>
                <a:gd name="T4" fmla="*/ 25 w 73"/>
                <a:gd name="T5" fmla="*/ 105 h 115"/>
                <a:gd name="T6" fmla="*/ 31 w 73"/>
                <a:gd name="T7" fmla="*/ 114 h 115"/>
                <a:gd name="T8" fmla="*/ 40 w 73"/>
                <a:gd name="T9" fmla="*/ 105 h 115"/>
                <a:gd name="T10" fmla="*/ 56 w 73"/>
                <a:gd name="T11" fmla="*/ 72 h 115"/>
                <a:gd name="T12" fmla="*/ 65 w 73"/>
                <a:gd name="T13" fmla="*/ 72 h 115"/>
                <a:gd name="T14" fmla="*/ 72 w 73"/>
                <a:gd name="T15" fmla="*/ 65 h 115"/>
                <a:gd name="T16" fmla="*/ 72 w 73"/>
                <a:gd name="T17" fmla="*/ 49 h 115"/>
                <a:gd name="T18" fmla="*/ 65 w 73"/>
                <a:gd name="T19" fmla="*/ 40 h 115"/>
                <a:gd name="T20" fmla="*/ 56 w 73"/>
                <a:gd name="T21" fmla="*/ 49 h 115"/>
                <a:gd name="T22" fmla="*/ 40 w 73"/>
                <a:gd name="T23" fmla="*/ 49 h 115"/>
                <a:gd name="T24" fmla="*/ 40 w 73"/>
                <a:gd name="T25" fmla="*/ 32 h 115"/>
                <a:gd name="T26" fmla="*/ 31 w 73"/>
                <a:gd name="T27" fmla="*/ 32 h 115"/>
                <a:gd name="T28" fmla="*/ 31 w 73"/>
                <a:gd name="T29" fmla="*/ 40 h 115"/>
                <a:gd name="T30" fmla="*/ 25 w 73"/>
                <a:gd name="T31" fmla="*/ 32 h 115"/>
                <a:gd name="T32" fmla="*/ 25 w 73"/>
                <a:gd name="T33" fmla="*/ 9 h 115"/>
                <a:gd name="T34" fmla="*/ 0 w 73"/>
                <a:gd name="T35" fmla="*/ 0 h 115"/>
                <a:gd name="T36" fmla="*/ 25 w 73"/>
                <a:gd name="T37" fmla="*/ 32 h 115"/>
                <a:gd name="T38" fmla="*/ 25 w 73"/>
                <a:gd name="T39" fmla="*/ 65 h 115"/>
                <a:gd name="T40" fmla="*/ 16 w 73"/>
                <a:gd name="T41" fmla="*/ 72 h 11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15">
                  <a:moveTo>
                    <a:pt x="16" y="72"/>
                  </a:moveTo>
                  <a:lnTo>
                    <a:pt x="31" y="80"/>
                  </a:lnTo>
                  <a:lnTo>
                    <a:pt x="25" y="105"/>
                  </a:lnTo>
                  <a:lnTo>
                    <a:pt x="31" y="114"/>
                  </a:lnTo>
                  <a:lnTo>
                    <a:pt x="40" y="105"/>
                  </a:lnTo>
                  <a:lnTo>
                    <a:pt x="56" y="72"/>
                  </a:lnTo>
                  <a:lnTo>
                    <a:pt x="65" y="72"/>
                  </a:lnTo>
                  <a:lnTo>
                    <a:pt x="72" y="65"/>
                  </a:lnTo>
                  <a:lnTo>
                    <a:pt x="72" y="49"/>
                  </a:lnTo>
                  <a:lnTo>
                    <a:pt x="65" y="40"/>
                  </a:lnTo>
                  <a:lnTo>
                    <a:pt x="56" y="49"/>
                  </a:lnTo>
                  <a:lnTo>
                    <a:pt x="40" y="49"/>
                  </a:lnTo>
                  <a:lnTo>
                    <a:pt x="40" y="32"/>
                  </a:lnTo>
                  <a:lnTo>
                    <a:pt x="31" y="32"/>
                  </a:lnTo>
                  <a:lnTo>
                    <a:pt x="31" y="40"/>
                  </a:lnTo>
                  <a:lnTo>
                    <a:pt x="25" y="32"/>
                  </a:lnTo>
                  <a:lnTo>
                    <a:pt x="25" y="9"/>
                  </a:lnTo>
                  <a:lnTo>
                    <a:pt x="0" y="0"/>
                  </a:lnTo>
                  <a:lnTo>
                    <a:pt x="25" y="32"/>
                  </a:lnTo>
                  <a:lnTo>
                    <a:pt x="25" y="65"/>
                  </a:lnTo>
                  <a:lnTo>
                    <a:pt x="16" y="7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09" name="Freeform 280">
              <a:extLst>
                <a:ext uri="{FF2B5EF4-FFF2-40B4-BE49-F238E27FC236}">
                  <a16:creationId xmlns:a16="http://schemas.microsoft.com/office/drawing/2014/main" id="{833F1AAA-DA71-4FAF-88B1-811BECAE93EC}"/>
                </a:ext>
              </a:extLst>
            </p:cNvPr>
            <p:cNvSpPr/>
            <p:nvPr/>
          </p:nvSpPr>
          <p:spPr bwMode="gray">
            <a:xfrm>
              <a:off x="8324850" y="5394325"/>
              <a:ext cx="136525" cy="214313"/>
            </a:xfrm>
            <a:custGeom>
              <a:gdLst>
                <a:gd name="T0" fmla="*/ 16 w 73"/>
                <a:gd name="T1" fmla="*/ 72 h 115"/>
                <a:gd name="T2" fmla="*/ 31 w 73"/>
                <a:gd name="T3" fmla="*/ 80 h 115"/>
                <a:gd name="T4" fmla="*/ 25 w 73"/>
                <a:gd name="T5" fmla="*/ 105 h 115"/>
                <a:gd name="T6" fmla="*/ 31 w 73"/>
                <a:gd name="T7" fmla="*/ 114 h 115"/>
                <a:gd name="T8" fmla="*/ 40 w 73"/>
                <a:gd name="T9" fmla="*/ 105 h 115"/>
                <a:gd name="T10" fmla="*/ 56 w 73"/>
                <a:gd name="T11" fmla="*/ 72 h 115"/>
                <a:gd name="T12" fmla="*/ 65 w 73"/>
                <a:gd name="T13" fmla="*/ 72 h 115"/>
                <a:gd name="T14" fmla="*/ 72 w 73"/>
                <a:gd name="T15" fmla="*/ 65 h 115"/>
                <a:gd name="T16" fmla="*/ 72 w 73"/>
                <a:gd name="T17" fmla="*/ 49 h 115"/>
                <a:gd name="T18" fmla="*/ 65 w 73"/>
                <a:gd name="T19" fmla="*/ 40 h 115"/>
                <a:gd name="T20" fmla="*/ 56 w 73"/>
                <a:gd name="T21" fmla="*/ 49 h 115"/>
                <a:gd name="T22" fmla="*/ 40 w 73"/>
                <a:gd name="T23" fmla="*/ 49 h 115"/>
                <a:gd name="T24" fmla="*/ 40 w 73"/>
                <a:gd name="T25" fmla="*/ 32 h 115"/>
                <a:gd name="T26" fmla="*/ 31 w 73"/>
                <a:gd name="T27" fmla="*/ 32 h 115"/>
                <a:gd name="T28" fmla="*/ 31 w 73"/>
                <a:gd name="T29" fmla="*/ 40 h 115"/>
                <a:gd name="T30" fmla="*/ 25 w 73"/>
                <a:gd name="T31" fmla="*/ 32 h 115"/>
                <a:gd name="T32" fmla="*/ 25 w 73"/>
                <a:gd name="T33" fmla="*/ 9 h 115"/>
                <a:gd name="T34" fmla="*/ 0 w 73"/>
                <a:gd name="T35" fmla="*/ 0 h 115"/>
                <a:gd name="T36" fmla="*/ 25 w 73"/>
                <a:gd name="T37" fmla="*/ 32 h 115"/>
                <a:gd name="T38" fmla="*/ 25 w 73"/>
                <a:gd name="T39" fmla="*/ 65 h 115"/>
                <a:gd name="T40" fmla="*/ 16 w 73"/>
                <a:gd name="T41" fmla="*/ 72 h 11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15">
                  <a:moveTo>
                    <a:pt x="16" y="72"/>
                  </a:moveTo>
                  <a:lnTo>
                    <a:pt x="31" y="80"/>
                  </a:lnTo>
                  <a:lnTo>
                    <a:pt x="25" y="105"/>
                  </a:lnTo>
                  <a:lnTo>
                    <a:pt x="31" y="114"/>
                  </a:lnTo>
                  <a:lnTo>
                    <a:pt x="40" y="105"/>
                  </a:lnTo>
                  <a:lnTo>
                    <a:pt x="56" y="72"/>
                  </a:lnTo>
                  <a:lnTo>
                    <a:pt x="65" y="72"/>
                  </a:lnTo>
                  <a:lnTo>
                    <a:pt x="72" y="65"/>
                  </a:lnTo>
                  <a:lnTo>
                    <a:pt x="72" y="49"/>
                  </a:lnTo>
                  <a:lnTo>
                    <a:pt x="65" y="40"/>
                  </a:lnTo>
                  <a:lnTo>
                    <a:pt x="56" y="49"/>
                  </a:lnTo>
                  <a:lnTo>
                    <a:pt x="40" y="49"/>
                  </a:lnTo>
                  <a:lnTo>
                    <a:pt x="40" y="32"/>
                  </a:lnTo>
                  <a:lnTo>
                    <a:pt x="31" y="32"/>
                  </a:lnTo>
                  <a:lnTo>
                    <a:pt x="31" y="40"/>
                  </a:lnTo>
                  <a:lnTo>
                    <a:pt x="25" y="32"/>
                  </a:lnTo>
                  <a:lnTo>
                    <a:pt x="25" y="9"/>
                  </a:lnTo>
                  <a:lnTo>
                    <a:pt x="0" y="0"/>
                  </a:lnTo>
                  <a:lnTo>
                    <a:pt x="25" y="32"/>
                  </a:lnTo>
                  <a:lnTo>
                    <a:pt x="25" y="65"/>
                  </a:lnTo>
                  <a:lnTo>
                    <a:pt x="16" y="7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10" name="Freeform 281">
              <a:extLst>
                <a:ext uri="{FF2B5EF4-FFF2-40B4-BE49-F238E27FC236}">
                  <a16:creationId xmlns:a16="http://schemas.microsoft.com/office/drawing/2014/main" id="{54BB5225-98E8-4772-A6EE-6C95F09A729C}"/>
                </a:ext>
              </a:extLst>
            </p:cNvPr>
            <p:cNvSpPr/>
            <p:nvPr/>
          </p:nvSpPr>
          <p:spPr bwMode="gray">
            <a:xfrm>
              <a:off x="8178800" y="5573713"/>
              <a:ext cx="196850" cy="200025"/>
            </a:xfrm>
            <a:custGeom>
              <a:gdLst>
                <a:gd name="T0" fmla="*/ 0 w 107"/>
                <a:gd name="T1" fmla="*/ 89 h 106"/>
                <a:gd name="T2" fmla="*/ 9 w 107"/>
                <a:gd name="T3" fmla="*/ 97 h 106"/>
                <a:gd name="T4" fmla="*/ 15 w 107"/>
                <a:gd name="T5" fmla="*/ 97 h 106"/>
                <a:gd name="T6" fmla="*/ 32 w 107"/>
                <a:gd name="T7" fmla="*/ 105 h 106"/>
                <a:gd name="T8" fmla="*/ 49 w 107"/>
                <a:gd name="T9" fmla="*/ 97 h 106"/>
                <a:gd name="T10" fmla="*/ 56 w 107"/>
                <a:gd name="T11" fmla="*/ 80 h 106"/>
                <a:gd name="T12" fmla="*/ 65 w 107"/>
                <a:gd name="T13" fmla="*/ 65 h 106"/>
                <a:gd name="T14" fmla="*/ 81 w 107"/>
                <a:gd name="T15" fmla="*/ 49 h 106"/>
                <a:gd name="T16" fmla="*/ 89 w 107"/>
                <a:gd name="T17" fmla="*/ 49 h 106"/>
                <a:gd name="T18" fmla="*/ 81 w 107"/>
                <a:gd name="T19" fmla="*/ 40 h 106"/>
                <a:gd name="T20" fmla="*/ 106 w 107"/>
                <a:gd name="T21" fmla="*/ 17 h 106"/>
                <a:gd name="T22" fmla="*/ 106 w 107"/>
                <a:gd name="T23" fmla="*/ 8 h 106"/>
                <a:gd name="T24" fmla="*/ 97 w 107"/>
                <a:gd name="T25" fmla="*/ 8 h 106"/>
                <a:gd name="T26" fmla="*/ 97 w 107"/>
                <a:gd name="T27" fmla="*/ 0 h 106"/>
                <a:gd name="T28" fmla="*/ 89 w 107"/>
                <a:gd name="T29" fmla="*/ 8 h 106"/>
                <a:gd name="T30" fmla="*/ 89 w 107"/>
                <a:gd name="T31" fmla="*/ 0 h 106"/>
                <a:gd name="T32" fmla="*/ 81 w 107"/>
                <a:gd name="T33" fmla="*/ 0 h 106"/>
                <a:gd name="T34" fmla="*/ 72 w 107"/>
                <a:gd name="T35" fmla="*/ 0 h 106"/>
                <a:gd name="T36" fmla="*/ 72 w 107"/>
                <a:gd name="T37" fmla="*/ 17 h 106"/>
                <a:gd name="T38" fmla="*/ 65 w 107"/>
                <a:gd name="T39" fmla="*/ 17 h 106"/>
                <a:gd name="T40" fmla="*/ 56 w 107"/>
                <a:gd name="T41" fmla="*/ 33 h 106"/>
                <a:gd name="T42" fmla="*/ 24 w 107"/>
                <a:gd name="T43" fmla="*/ 55 h 106"/>
                <a:gd name="T44" fmla="*/ 0 w 107"/>
                <a:gd name="T45" fmla="*/ 89 h 1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7" h="105">
                  <a:moveTo>
                    <a:pt x="0" y="89"/>
                  </a:moveTo>
                  <a:lnTo>
                    <a:pt x="9" y="97"/>
                  </a:lnTo>
                  <a:lnTo>
                    <a:pt x="15" y="97"/>
                  </a:lnTo>
                  <a:lnTo>
                    <a:pt x="32" y="105"/>
                  </a:lnTo>
                  <a:lnTo>
                    <a:pt x="49" y="97"/>
                  </a:lnTo>
                  <a:lnTo>
                    <a:pt x="56" y="80"/>
                  </a:lnTo>
                  <a:lnTo>
                    <a:pt x="65" y="65"/>
                  </a:lnTo>
                  <a:lnTo>
                    <a:pt x="81" y="49"/>
                  </a:lnTo>
                  <a:lnTo>
                    <a:pt x="89" y="49"/>
                  </a:lnTo>
                  <a:lnTo>
                    <a:pt x="81" y="40"/>
                  </a:lnTo>
                  <a:lnTo>
                    <a:pt x="106" y="17"/>
                  </a:lnTo>
                  <a:lnTo>
                    <a:pt x="106" y="8"/>
                  </a:lnTo>
                  <a:lnTo>
                    <a:pt x="97" y="8"/>
                  </a:lnTo>
                  <a:lnTo>
                    <a:pt x="97" y="0"/>
                  </a:lnTo>
                  <a:lnTo>
                    <a:pt x="89" y="8"/>
                  </a:lnTo>
                  <a:lnTo>
                    <a:pt x="89" y="0"/>
                  </a:lnTo>
                  <a:lnTo>
                    <a:pt x="81" y="0"/>
                  </a:lnTo>
                  <a:lnTo>
                    <a:pt x="72" y="0"/>
                  </a:lnTo>
                  <a:lnTo>
                    <a:pt x="72" y="17"/>
                  </a:lnTo>
                  <a:lnTo>
                    <a:pt x="65" y="17"/>
                  </a:lnTo>
                  <a:lnTo>
                    <a:pt x="56" y="33"/>
                  </a:lnTo>
                  <a:lnTo>
                    <a:pt x="24" y="55"/>
                  </a:lnTo>
                  <a:lnTo>
                    <a:pt x="0" y="8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11" name="Freeform 282">
              <a:extLst>
                <a:ext uri="{FF2B5EF4-FFF2-40B4-BE49-F238E27FC236}">
                  <a16:creationId xmlns:a16="http://schemas.microsoft.com/office/drawing/2014/main" id="{62E6F393-09E5-4556-9772-FE40185A64CE}"/>
                </a:ext>
              </a:extLst>
            </p:cNvPr>
            <p:cNvSpPr/>
            <p:nvPr/>
          </p:nvSpPr>
          <p:spPr bwMode="gray">
            <a:xfrm>
              <a:off x="8178800" y="5573713"/>
              <a:ext cx="196850" cy="200025"/>
            </a:xfrm>
            <a:custGeom>
              <a:gdLst>
                <a:gd name="T0" fmla="*/ 0 w 107"/>
                <a:gd name="T1" fmla="*/ 89 h 106"/>
                <a:gd name="T2" fmla="*/ 9 w 107"/>
                <a:gd name="T3" fmla="*/ 97 h 106"/>
                <a:gd name="T4" fmla="*/ 15 w 107"/>
                <a:gd name="T5" fmla="*/ 97 h 106"/>
                <a:gd name="T6" fmla="*/ 32 w 107"/>
                <a:gd name="T7" fmla="*/ 105 h 106"/>
                <a:gd name="T8" fmla="*/ 49 w 107"/>
                <a:gd name="T9" fmla="*/ 97 h 106"/>
                <a:gd name="T10" fmla="*/ 56 w 107"/>
                <a:gd name="T11" fmla="*/ 80 h 106"/>
                <a:gd name="T12" fmla="*/ 65 w 107"/>
                <a:gd name="T13" fmla="*/ 65 h 106"/>
                <a:gd name="T14" fmla="*/ 81 w 107"/>
                <a:gd name="T15" fmla="*/ 49 h 106"/>
                <a:gd name="T16" fmla="*/ 89 w 107"/>
                <a:gd name="T17" fmla="*/ 49 h 106"/>
                <a:gd name="T18" fmla="*/ 81 w 107"/>
                <a:gd name="T19" fmla="*/ 40 h 106"/>
                <a:gd name="T20" fmla="*/ 106 w 107"/>
                <a:gd name="T21" fmla="*/ 17 h 106"/>
                <a:gd name="T22" fmla="*/ 106 w 107"/>
                <a:gd name="T23" fmla="*/ 8 h 106"/>
                <a:gd name="T24" fmla="*/ 97 w 107"/>
                <a:gd name="T25" fmla="*/ 8 h 106"/>
                <a:gd name="T26" fmla="*/ 97 w 107"/>
                <a:gd name="T27" fmla="*/ 0 h 106"/>
                <a:gd name="T28" fmla="*/ 89 w 107"/>
                <a:gd name="T29" fmla="*/ 8 h 106"/>
                <a:gd name="T30" fmla="*/ 89 w 107"/>
                <a:gd name="T31" fmla="*/ 0 h 106"/>
                <a:gd name="T32" fmla="*/ 81 w 107"/>
                <a:gd name="T33" fmla="*/ 0 h 106"/>
                <a:gd name="T34" fmla="*/ 72 w 107"/>
                <a:gd name="T35" fmla="*/ 0 h 106"/>
                <a:gd name="T36" fmla="*/ 72 w 107"/>
                <a:gd name="T37" fmla="*/ 17 h 106"/>
                <a:gd name="T38" fmla="*/ 65 w 107"/>
                <a:gd name="T39" fmla="*/ 17 h 106"/>
                <a:gd name="T40" fmla="*/ 56 w 107"/>
                <a:gd name="T41" fmla="*/ 33 h 106"/>
                <a:gd name="T42" fmla="*/ 24 w 107"/>
                <a:gd name="T43" fmla="*/ 55 h 106"/>
                <a:gd name="T44" fmla="*/ 0 w 107"/>
                <a:gd name="T45" fmla="*/ 89 h 1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7" h="105">
                  <a:moveTo>
                    <a:pt x="0" y="89"/>
                  </a:moveTo>
                  <a:lnTo>
                    <a:pt x="9" y="97"/>
                  </a:lnTo>
                  <a:lnTo>
                    <a:pt x="15" y="97"/>
                  </a:lnTo>
                  <a:lnTo>
                    <a:pt x="32" y="105"/>
                  </a:lnTo>
                  <a:lnTo>
                    <a:pt x="49" y="97"/>
                  </a:lnTo>
                  <a:lnTo>
                    <a:pt x="56" y="80"/>
                  </a:lnTo>
                  <a:lnTo>
                    <a:pt x="65" y="65"/>
                  </a:lnTo>
                  <a:lnTo>
                    <a:pt x="81" y="49"/>
                  </a:lnTo>
                  <a:lnTo>
                    <a:pt x="89" y="49"/>
                  </a:lnTo>
                  <a:lnTo>
                    <a:pt x="81" y="40"/>
                  </a:lnTo>
                  <a:lnTo>
                    <a:pt x="106" y="17"/>
                  </a:lnTo>
                  <a:lnTo>
                    <a:pt x="106" y="8"/>
                  </a:lnTo>
                  <a:lnTo>
                    <a:pt x="97" y="8"/>
                  </a:lnTo>
                  <a:lnTo>
                    <a:pt x="97" y="0"/>
                  </a:lnTo>
                  <a:lnTo>
                    <a:pt x="89" y="8"/>
                  </a:lnTo>
                  <a:lnTo>
                    <a:pt x="89" y="0"/>
                  </a:lnTo>
                  <a:lnTo>
                    <a:pt x="81" y="0"/>
                  </a:lnTo>
                  <a:lnTo>
                    <a:pt x="72" y="0"/>
                  </a:lnTo>
                  <a:lnTo>
                    <a:pt x="72" y="17"/>
                  </a:lnTo>
                  <a:lnTo>
                    <a:pt x="65" y="17"/>
                  </a:lnTo>
                  <a:lnTo>
                    <a:pt x="56" y="33"/>
                  </a:lnTo>
                  <a:lnTo>
                    <a:pt x="24" y="55"/>
                  </a:lnTo>
                  <a:lnTo>
                    <a:pt x="0" y="8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12" name="Freeform 283">
              <a:extLst>
                <a:ext uri="{FF2B5EF4-FFF2-40B4-BE49-F238E27FC236}">
                  <a16:creationId xmlns:a16="http://schemas.microsoft.com/office/drawing/2014/main" id="{FB0D7BC6-0C39-4773-96C9-080A2C0401D8}"/>
                </a:ext>
              </a:extLst>
            </p:cNvPr>
            <p:cNvSpPr/>
            <p:nvPr/>
          </p:nvSpPr>
          <p:spPr bwMode="gray">
            <a:xfrm>
              <a:off x="6489700" y="4379913"/>
              <a:ext cx="258763" cy="269875"/>
            </a:xfrm>
            <a:custGeom>
              <a:gdLst>
                <a:gd name="T0" fmla="*/ 0 w 140"/>
                <a:gd name="T1" fmla="*/ 0 h 145"/>
                <a:gd name="T2" fmla="*/ 0 w 140"/>
                <a:gd name="T3" fmla="*/ 7 h 145"/>
                <a:gd name="T4" fmla="*/ 18 w 140"/>
                <a:gd name="T5" fmla="*/ 23 h 145"/>
                <a:gd name="T6" fmla="*/ 33 w 140"/>
                <a:gd name="T7" fmla="*/ 41 h 145"/>
                <a:gd name="T8" fmla="*/ 42 w 140"/>
                <a:gd name="T9" fmla="*/ 47 h 145"/>
                <a:gd name="T10" fmla="*/ 49 w 140"/>
                <a:gd name="T11" fmla="*/ 64 h 145"/>
                <a:gd name="T12" fmla="*/ 65 w 140"/>
                <a:gd name="T13" fmla="*/ 81 h 145"/>
                <a:gd name="T14" fmla="*/ 83 w 140"/>
                <a:gd name="T15" fmla="*/ 113 h 145"/>
                <a:gd name="T16" fmla="*/ 114 w 140"/>
                <a:gd name="T17" fmla="*/ 144 h 145"/>
                <a:gd name="T18" fmla="*/ 130 w 140"/>
                <a:gd name="T19" fmla="*/ 144 h 145"/>
                <a:gd name="T20" fmla="*/ 139 w 140"/>
                <a:gd name="T21" fmla="*/ 113 h 145"/>
                <a:gd name="T22" fmla="*/ 130 w 140"/>
                <a:gd name="T23" fmla="*/ 97 h 145"/>
                <a:gd name="T24" fmla="*/ 123 w 140"/>
                <a:gd name="T25" fmla="*/ 97 h 145"/>
                <a:gd name="T26" fmla="*/ 114 w 140"/>
                <a:gd name="T27" fmla="*/ 81 h 145"/>
                <a:gd name="T28" fmla="*/ 108 w 140"/>
                <a:gd name="T29" fmla="*/ 81 h 145"/>
                <a:gd name="T30" fmla="*/ 108 w 140"/>
                <a:gd name="T31" fmla="*/ 72 h 145"/>
                <a:gd name="T32" fmla="*/ 98 w 140"/>
                <a:gd name="T33" fmla="*/ 64 h 145"/>
                <a:gd name="T34" fmla="*/ 98 w 140"/>
                <a:gd name="T35" fmla="*/ 56 h 145"/>
                <a:gd name="T36" fmla="*/ 74 w 140"/>
                <a:gd name="T37" fmla="*/ 41 h 145"/>
                <a:gd name="T38" fmla="*/ 65 w 140"/>
                <a:gd name="T39" fmla="*/ 41 h 145"/>
                <a:gd name="T40" fmla="*/ 24 w 140"/>
                <a:gd name="T41" fmla="*/ 7 h 145"/>
                <a:gd name="T42" fmla="*/ 0 w 140"/>
                <a:gd name="T43" fmla="*/ 0 h 14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5">
                  <a:moveTo>
                    <a:pt x="0" y="0"/>
                  </a:moveTo>
                  <a:lnTo>
                    <a:pt x="0" y="7"/>
                  </a:lnTo>
                  <a:lnTo>
                    <a:pt x="18" y="23"/>
                  </a:lnTo>
                  <a:lnTo>
                    <a:pt x="33" y="41"/>
                  </a:lnTo>
                  <a:lnTo>
                    <a:pt x="42" y="47"/>
                  </a:lnTo>
                  <a:lnTo>
                    <a:pt x="49" y="64"/>
                  </a:lnTo>
                  <a:lnTo>
                    <a:pt x="65" y="81"/>
                  </a:lnTo>
                  <a:lnTo>
                    <a:pt x="83" y="113"/>
                  </a:lnTo>
                  <a:lnTo>
                    <a:pt x="114" y="144"/>
                  </a:lnTo>
                  <a:lnTo>
                    <a:pt x="130" y="144"/>
                  </a:lnTo>
                  <a:lnTo>
                    <a:pt x="139" y="113"/>
                  </a:lnTo>
                  <a:lnTo>
                    <a:pt x="130" y="97"/>
                  </a:lnTo>
                  <a:lnTo>
                    <a:pt x="123" y="97"/>
                  </a:lnTo>
                  <a:lnTo>
                    <a:pt x="114" y="81"/>
                  </a:lnTo>
                  <a:lnTo>
                    <a:pt x="108" y="81"/>
                  </a:lnTo>
                  <a:lnTo>
                    <a:pt x="108" y="72"/>
                  </a:lnTo>
                  <a:lnTo>
                    <a:pt x="98" y="64"/>
                  </a:lnTo>
                  <a:lnTo>
                    <a:pt x="98" y="56"/>
                  </a:lnTo>
                  <a:lnTo>
                    <a:pt x="74" y="41"/>
                  </a:lnTo>
                  <a:lnTo>
                    <a:pt x="65" y="41"/>
                  </a:lnTo>
                  <a:lnTo>
                    <a:pt x="24" y="7"/>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13" name="Freeform 284">
              <a:extLst>
                <a:ext uri="{FF2B5EF4-FFF2-40B4-BE49-F238E27FC236}">
                  <a16:creationId xmlns:a16="http://schemas.microsoft.com/office/drawing/2014/main" id="{02511237-D5AA-43C4-B37A-01FBBBB72090}"/>
                </a:ext>
              </a:extLst>
            </p:cNvPr>
            <p:cNvSpPr/>
            <p:nvPr/>
          </p:nvSpPr>
          <p:spPr bwMode="gray">
            <a:xfrm>
              <a:off x="6731000" y="4649788"/>
              <a:ext cx="214313" cy="65087"/>
            </a:xfrm>
            <a:custGeom>
              <a:gdLst>
                <a:gd name="T0" fmla="*/ 0 w 116"/>
                <a:gd name="T1" fmla="*/ 9 h 35"/>
                <a:gd name="T2" fmla="*/ 33 w 116"/>
                <a:gd name="T3" fmla="*/ 25 h 35"/>
                <a:gd name="T4" fmla="*/ 115 w 116"/>
                <a:gd name="T5" fmla="*/ 34 h 35"/>
                <a:gd name="T6" fmla="*/ 115 w 116"/>
                <a:gd name="T7" fmla="*/ 25 h 35"/>
                <a:gd name="T8" fmla="*/ 98 w 116"/>
                <a:gd name="T9" fmla="*/ 25 h 35"/>
                <a:gd name="T10" fmla="*/ 90 w 116"/>
                <a:gd name="T11" fmla="*/ 17 h 35"/>
                <a:gd name="T12" fmla="*/ 65 w 116"/>
                <a:gd name="T13" fmla="*/ 9 h 35"/>
                <a:gd name="T14" fmla="*/ 65 w 116"/>
                <a:gd name="T15" fmla="*/ 17 h 35"/>
                <a:gd name="T16" fmla="*/ 50 w 116"/>
                <a:gd name="T17" fmla="*/ 9 h 35"/>
                <a:gd name="T18" fmla="*/ 25 w 116"/>
                <a:gd name="T19" fmla="*/ 0 h 35"/>
                <a:gd name="T20" fmla="*/ 9 w 116"/>
                <a:gd name="T21" fmla="*/ 0 h 35"/>
                <a:gd name="T22" fmla="*/ 0 w 116"/>
                <a:gd name="T23" fmla="*/ 9 h 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35">
                  <a:moveTo>
                    <a:pt x="0" y="9"/>
                  </a:moveTo>
                  <a:lnTo>
                    <a:pt x="33" y="25"/>
                  </a:lnTo>
                  <a:lnTo>
                    <a:pt x="115" y="34"/>
                  </a:lnTo>
                  <a:lnTo>
                    <a:pt x="115" y="25"/>
                  </a:lnTo>
                  <a:lnTo>
                    <a:pt x="98" y="25"/>
                  </a:lnTo>
                  <a:lnTo>
                    <a:pt x="90" y="17"/>
                  </a:lnTo>
                  <a:lnTo>
                    <a:pt x="65" y="9"/>
                  </a:lnTo>
                  <a:lnTo>
                    <a:pt x="65" y="17"/>
                  </a:lnTo>
                  <a:lnTo>
                    <a:pt x="50" y="9"/>
                  </a:lnTo>
                  <a:lnTo>
                    <a:pt x="25" y="0"/>
                  </a:lnTo>
                  <a:lnTo>
                    <a:pt x="9"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14" name="Freeform 285">
              <a:extLst>
                <a:ext uri="{FF2B5EF4-FFF2-40B4-BE49-F238E27FC236}">
                  <a16:creationId xmlns:a16="http://schemas.microsoft.com/office/drawing/2014/main" id="{FE8384A9-0E4B-466B-A2F0-628A8A81A7B0}"/>
                </a:ext>
              </a:extLst>
            </p:cNvPr>
            <p:cNvSpPr/>
            <p:nvPr/>
          </p:nvSpPr>
          <p:spPr bwMode="gray">
            <a:xfrm>
              <a:off x="6943725" y="4711700"/>
              <a:ext cx="31750" cy="3175"/>
            </a:xfrm>
            <a:custGeom>
              <a:gdLst>
                <a:gd name="T0" fmla="*/ 0 w 17"/>
                <a:gd name="T1" fmla="*/ 0 h 1"/>
                <a:gd name="T2" fmla="*/ 6 w 17"/>
                <a:gd name="T3" fmla="*/ 0 h 1"/>
                <a:gd name="T4" fmla="*/ 16 w 17"/>
                <a:gd name="T5" fmla="*/ 0 h 1"/>
                <a:gd name="T6" fmla="*/ 0 w 17"/>
                <a:gd name="T7" fmla="*/ 0 h 1"/>
              </a:gdLst>
              <a:cxnLst>
                <a:cxn ang="0">
                  <a:pos x="T0" y="T1"/>
                </a:cxn>
                <a:cxn ang="0">
                  <a:pos x="T2" y="T3"/>
                </a:cxn>
                <a:cxn ang="0">
                  <a:pos x="T4" y="T5"/>
                </a:cxn>
                <a:cxn ang="0">
                  <a:pos x="T6" y="T7"/>
                </a:cxn>
              </a:cxnLst>
              <a:rect l="0" t="0" r="r" b="b"/>
              <a:pathLst>
                <a:path w="17" h="1">
                  <a:moveTo>
                    <a:pt x="0" y="0"/>
                  </a:moveTo>
                  <a:lnTo>
                    <a:pt x="6" y="0"/>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15" name="Freeform 286">
              <a:extLst>
                <a:ext uri="{FF2B5EF4-FFF2-40B4-BE49-F238E27FC236}">
                  <a16:creationId xmlns:a16="http://schemas.microsoft.com/office/drawing/2014/main" id="{1D7444F9-42A5-4924-942C-D71CE61D17DB}"/>
                </a:ext>
              </a:extLst>
            </p:cNvPr>
            <p:cNvSpPr/>
            <p:nvPr/>
          </p:nvSpPr>
          <p:spPr bwMode="gray">
            <a:xfrm>
              <a:off x="6989763" y="4711700"/>
              <a:ext cx="180975" cy="33338"/>
            </a:xfrm>
            <a:custGeom>
              <a:gdLst>
                <a:gd name="T0" fmla="*/ 0 w 98"/>
                <a:gd name="T1" fmla="*/ 16 h 17"/>
                <a:gd name="T2" fmla="*/ 7 w 98"/>
                <a:gd name="T3" fmla="*/ 16 h 17"/>
                <a:gd name="T4" fmla="*/ 41 w 98"/>
                <a:gd name="T5" fmla="*/ 0 h 17"/>
                <a:gd name="T6" fmla="*/ 73 w 98"/>
                <a:gd name="T7" fmla="*/ 16 h 17"/>
                <a:gd name="T8" fmla="*/ 97 w 98"/>
                <a:gd name="T9" fmla="*/ 0 h 17"/>
                <a:gd name="T10" fmla="*/ 81 w 98"/>
                <a:gd name="T11" fmla="*/ 0 h 17"/>
                <a:gd name="T12" fmla="*/ 56 w 98"/>
                <a:gd name="T13" fmla="*/ 0 h 17"/>
                <a:gd name="T14" fmla="*/ 41 w 98"/>
                <a:gd name="T15" fmla="*/ 0 h 17"/>
                <a:gd name="T16" fmla="*/ 16 w 98"/>
                <a:gd name="T17" fmla="*/ 0 h 17"/>
                <a:gd name="T18" fmla="*/ 23 w 98"/>
                <a:gd name="T19" fmla="*/ 0 h 17"/>
                <a:gd name="T20" fmla="*/ 0 w 98"/>
                <a:gd name="T21" fmla="*/ 0 h 17"/>
                <a:gd name="T22" fmla="*/ 0 w 98"/>
                <a:gd name="T23" fmla="*/ 16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17">
                  <a:moveTo>
                    <a:pt x="0" y="16"/>
                  </a:moveTo>
                  <a:lnTo>
                    <a:pt x="7" y="16"/>
                  </a:lnTo>
                  <a:lnTo>
                    <a:pt x="41" y="0"/>
                  </a:lnTo>
                  <a:lnTo>
                    <a:pt x="73" y="16"/>
                  </a:lnTo>
                  <a:lnTo>
                    <a:pt x="97" y="0"/>
                  </a:lnTo>
                  <a:lnTo>
                    <a:pt x="81" y="0"/>
                  </a:lnTo>
                  <a:lnTo>
                    <a:pt x="56" y="0"/>
                  </a:lnTo>
                  <a:lnTo>
                    <a:pt x="41" y="0"/>
                  </a:lnTo>
                  <a:lnTo>
                    <a:pt x="16" y="0"/>
                  </a:lnTo>
                  <a:lnTo>
                    <a:pt x="23" y="0"/>
                  </a:lnTo>
                  <a:lnTo>
                    <a:pt x="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16" name="Freeform 287">
              <a:extLst>
                <a:ext uri="{FF2B5EF4-FFF2-40B4-BE49-F238E27FC236}">
                  <a16:creationId xmlns:a16="http://schemas.microsoft.com/office/drawing/2014/main" id="{ADEA2E6D-9166-45DF-9E72-684B07ECA3C4}"/>
                </a:ext>
              </a:extLst>
            </p:cNvPr>
            <p:cNvSpPr/>
            <p:nvPr/>
          </p:nvSpPr>
          <p:spPr bwMode="gray">
            <a:xfrm>
              <a:off x="7045325" y="4745038"/>
              <a:ext cx="50800" cy="30162"/>
            </a:xfrm>
            <a:custGeom>
              <a:gdLst>
                <a:gd name="T0" fmla="*/ 0 w 26"/>
                <a:gd name="T1" fmla="*/ 0 h 17"/>
                <a:gd name="T2" fmla="*/ 17 w 26"/>
                <a:gd name="T3" fmla="*/ 16 h 17"/>
                <a:gd name="T4" fmla="*/ 25 w 26"/>
                <a:gd name="T5" fmla="*/ 16 h 17"/>
                <a:gd name="T6" fmla="*/ 17 w 26"/>
                <a:gd name="T7" fmla="*/ 0 h 17"/>
                <a:gd name="T8" fmla="*/ 0 w 26"/>
                <a:gd name="T9" fmla="*/ 0 h 17"/>
              </a:gdLst>
              <a:cxnLst>
                <a:cxn ang="0">
                  <a:pos x="T0" y="T1"/>
                </a:cxn>
                <a:cxn ang="0">
                  <a:pos x="T2" y="T3"/>
                </a:cxn>
                <a:cxn ang="0">
                  <a:pos x="T4" y="T5"/>
                </a:cxn>
                <a:cxn ang="0">
                  <a:pos x="T6" y="T7"/>
                </a:cxn>
                <a:cxn ang="0">
                  <a:pos x="T8" y="T9"/>
                </a:cxn>
              </a:cxnLst>
              <a:rect l="0" t="0" r="r" b="b"/>
              <a:pathLst>
                <a:path w="26" h="17">
                  <a:moveTo>
                    <a:pt x="0" y="0"/>
                  </a:moveTo>
                  <a:lnTo>
                    <a:pt x="17" y="16"/>
                  </a:lnTo>
                  <a:lnTo>
                    <a:pt x="25" y="16"/>
                  </a:lnTo>
                  <a:lnTo>
                    <a:pt x="17"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17" name="Freeform 288">
              <a:extLst>
                <a:ext uri="{FF2B5EF4-FFF2-40B4-BE49-F238E27FC236}">
                  <a16:creationId xmlns:a16="http://schemas.microsoft.com/office/drawing/2014/main" id="{6FDFE40E-DFEE-40EF-B461-CB3998F34735}"/>
                </a:ext>
              </a:extLst>
            </p:cNvPr>
            <p:cNvSpPr/>
            <p:nvPr/>
          </p:nvSpPr>
          <p:spPr bwMode="gray">
            <a:xfrm>
              <a:off x="7151688" y="4711700"/>
              <a:ext cx="95250" cy="49213"/>
            </a:xfrm>
            <a:custGeom>
              <a:gdLst>
                <a:gd name="T0" fmla="*/ 0 w 51"/>
                <a:gd name="T1" fmla="*/ 25 h 26"/>
                <a:gd name="T2" fmla="*/ 18 w 51"/>
                <a:gd name="T3" fmla="*/ 25 h 26"/>
                <a:gd name="T4" fmla="*/ 50 w 51"/>
                <a:gd name="T5" fmla="*/ 0 h 26"/>
                <a:gd name="T6" fmla="*/ 25 w 51"/>
                <a:gd name="T7" fmla="*/ 0 h 26"/>
                <a:gd name="T8" fmla="*/ 9 w 51"/>
                <a:gd name="T9" fmla="*/ 16 h 26"/>
                <a:gd name="T10" fmla="*/ 0 w 51"/>
                <a:gd name="T11" fmla="*/ 25 h 26"/>
              </a:gdLst>
              <a:cxnLst>
                <a:cxn ang="0">
                  <a:pos x="T0" y="T1"/>
                </a:cxn>
                <a:cxn ang="0">
                  <a:pos x="T2" y="T3"/>
                </a:cxn>
                <a:cxn ang="0">
                  <a:pos x="T4" y="T5"/>
                </a:cxn>
                <a:cxn ang="0">
                  <a:pos x="T6" y="T7"/>
                </a:cxn>
                <a:cxn ang="0">
                  <a:pos x="T8" y="T9"/>
                </a:cxn>
                <a:cxn ang="0">
                  <a:pos x="T10" y="T11"/>
                </a:cxn>
              </a:cxnLst>
              <a:rect l="0" t="0" r="r" b="b"/>
              <a:pathLst>
                <a:path w="51" h="26">
                  <a:moveTo>
                    <a:pt x="0" y="25"/>
                  </a:moveTo>
                  <a:lnTo>
                    <a:pt x="18" y="25"/>
                  </a:lnTo>
                  <a:lnTo>
                    <a:pt x="50" y="0"/>
                  </a:lnTo>
                  <a:lnTo>
                    <a:pt x="25" y="0"/>
                  </a:lnTo>
                  <a:lnTo>
                    <a:pt x="9" y="16"/>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18" name="Freeform 289">
              <a:extLst>
                <a:ext uri="{FF2B5EF4-FFF2-40B4-BE49-F238E27FC236}">
                  <a16:creationId xmlns:a16="http://schemas.microsoft.com/office/drawing/2014/main" id="{6A8BCC8C-2265-49ED-A2B5-7F12AACF0050}"/>
                </a:ext>
              </a:extLst>
            </p:cNvPr>
            <p:cNvSpPr/>
            <p:nvPr/>
          </p:nvSpPr>
          <p:spPr bwMode="gray">
            <a:xfrm>
              <a:off x="7408863" y="4638675"/>
              <a:ext cx="33337" cy="46038"/>
            </a:xfrm>
            <a:custGeom>
              <a:gdLst>
                <a:gd name="T0" fmla="*/ 0 w 17"/>
                <a:gd name="T1" fmla="*/ 24 h 25"/>
                <a:gd name="T2" fmla="*/ 16 w 17"/>
                <a:gd name="T3" fmla="*/ 7 h 25"/>
                <a:gd name="T4" fmla="*/ 16 w 17"/>
                <a:gd name="T5" fmla="*/ 0 h 25"/>
                <a:gd name="T6" fmla="*/ 0 w 17"/>
                <a:gd name="T7" fmla="*/ 24 h 25"/>
              </a:gdLst>
              <a:cxnLst>
                <a:cxn ang="0">
                  <a:pos x="T0" y="T1"/>
                </a:cxn>
                <a:cxn ang="0">
                  <a:pos x="T2" y="T3"/>
                </a:cxn>
                <a:cxn ang="0">
                  <a:pos x="T4" y="T5"/>
                </a:cxn>
                <a:cxn ang="0">
                  <a:pos x="T6" y="T7"/>
                </a:cxn>
              </a:cxnLst>
              <a:rect l="0" t="0" r="r" b="b"/>
              <a:pathLst>
                <a:path w="17" h="25">
                  <a:moveTo>
                    <a:pt x="0" y="24"/>
                  </a:moveTo>
                  <a:lnTo>
                    <a:pt x="16" y="7"/>
                  </a:lnTo>
                  <a:lnTo>
                    <a:pt x="16" y="0"/>
                  </a:lnTo>
                  <a:lnTo>
                    <a:pt x="0" y="2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19" name="Freeform 290">
              <a:extLst>
                <a:ext uri="{FF2B5EF4-FFF2-40B4-BE49-F238E27FC236}">
                  <a16:creationId xmlns:a16="http://schemas.microsoft.com/office/drawing/2014/main" id="{994159B3-BE49-4FF6-993D-92C43F39D2DA}"/>
                </a:ext>
              </a:extLst>
            </p:cNvPr>
            <p:cNvSpPr/>
            <p:nvPr/>
          </p:nvSpPr>
          <p:spPr bwMode="gray">
            <a:xfrm>
              <a:off x="6731000" y="4545013"/>
              <a:ext cx="36513" cy="49212"/>
            </a:xfrm>
            <a:custGeom>
              <a:gdLst>
                <a:gd name="T0" fmla="*/ 0 w 19"/>
                <a:gd name="T1" fmla="*/ 9 h 26"/>
                <a:gd name="T2" fmla="*/ 9 w 19"/>
                <a:gd name="T3" fmla="*/ 16 h 26"/>
                <a:gd name="T4" fmla="*/ 18 w 19"/>
                <a:gd name="T5" fmla="*/ 25 h 26"/>
                <a:gd name="T6" fmla="*/ 18 w 19"/>
                <a:gd name="T7" fmla="*/ 16 h 26"/>
                <a:gd name="T8" fmla="*/ 9 w 19"/>
                <a:gd name="T9" fmla="*/ 0 h 26"/>
                <a:gd name="T10" fmla="*/ 0 w 19"/>
                <a:gd name="T11" fmla="*/ 9 h 26"/>
              </a:gdLst>
              <a:cxnLst>
                <a:cxn ang="0">
                  <a:pos x="T0" y="T1"/>
                </a:cxn>
                <a:cxn ang="0">
                  <a:pos x="T2" y="T3"/>
                </a:cxn>
                <a:cxn ang="0">
                  <a:pos x="T4" y="T5"/>
                </a:cxn>
                <a:cxn ang="0">
                  <a:pos x="T6" y="T7"/>
                </a:cxn>
                <a:cxn ang="0">
                  <a:pos x="T8" y="T9"/>
                </a:cxn>
                <a:cxn ang="0">
                  <a:pos x="T10" y="T11"/>
                </a:cxn>
              </a:cxnLst>
              <a:rect l="0" t="0" r="r" b="b"/>
              <a:pathLst>
                <a:path w="19" h="26">
                  <a:moveTo>
                    <a:pt x="0" y="9"/>
                  </a:moveTo>
                  <a:lnTo>
                    <a:pt x="9" y="16"/>
                  </a:lnTo>
                  <a:lnTo>
                    <a:pt x="18" y="25"/>
                  </a:lnTo>
                  <a:lnTo>
                    <a:pt x="18" y="16"/>
                  </a:lnTo>
                  <a:lnTo>
                    <a:pt x="9"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20" name="Freeform 291">
              <a:extLst>
                <a:ext uri="{FF2B5EF4-FFF2-40B4-BE49-F238E27FC236}">
                  <a16:creationId xmlns:a16="http://schemas.microsoft.com/office/drawing/2014/main" id="{6F0AA320-276B-4A7C-AAB0-9A17A5C1EA4D}"/>
                </a:ext>
              </a:extLst>
            </p:cNvPr>
            <p:cNvSpPr/>
            <p:nvPr/>
          </p:nvSpPr>
          <p:spPr bwMode="gray">
            <a:xfrm>
              <a:off x="6731000" y="4545013"/>
              <a:ext cx="36513" cy="49212"/>
            </a:xfrm>
            <a:custGeom>
              <a:gdLst>
                <a:gd name="T0" fmla="*/ 0 w 19"/>
                <a:gd name="T1" fmla="*/ 9 h 26"/>
                <a:gd name="T2" fmla="*/ 9 w 19"/>
                <a:gd name="T3" fmla="*/ 16 h 26"/>
                <a:gd name="T4" fmla="*/ 18 w 19"/>
                <a:gd name="T5" fmla="*/ 25 h 26"/>
                <a:gd name="T6" fmla="*/ 18 w 19"/>
                <a:gd name="T7" fmla="*/ 16 h 26"/>
                <a:gd name="T8" fmla="*/ 9 w 19"/>
                <a:gd name="T9" fmla="*/ 0 h 26"/>
                <a:gd name="T10" fmla="*/ 0 w 19"/>
                <a:gd name="T11" fmla="*/ 9 h 26"/>
              </a:gdLst>
              <a:cxnLst>
                <a:cxn ang="0">
                  <a:pos x="T0" y="T1"/>
                </a:cxn>
                <a:cxn ang="0">
                  <a:pos x="T2" y="T3"/>
                </a:cxn>
                <a:cxn ang="0">
                  <a:pos x="T4" y="T5"/>
                </a:cxn>
                <a:cxn ang="0">
                  <a:pos x="T6" y="T7"/>
                </a:cxn>
                <a:cxn ang="0">
                  <a:pos x="T8" y="T9"/>
                </a:cxn>
                <a:cxn ang="0">
                  <a:pos x="T10" y="T11"/>
                </a:cxn>
              </a:cxnLst>
              <a:rect l="0" t="0" r="r" b="b"/>
              <a:pathLst>
                <a:path w="19" h="26">
                  <a:moveTo>
                    <a:pt x="0" y="9"/>
                  </a:moveTo>
                  <a:lnTo>
                    <a:pt x="9" y="16"/>
                  </a:lnTo>
                  <a:lnTo>
                    <a:pt x="18" y="25"/>
                  </a:lnTo>
                  <a:lnTo>
                    <a:pt x="18" y="16"/>
                  </a:lnTo>
                  <a:lnTo>
                    <a:pt x="9"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21" name="Freeform 292">
              <a:extLst>
                <a:ext uri="{FF2B5EF4-FFF2-40B4-BE49-F238E27FC236}">
                  <a16:creationId xmlns:a16="http://schemas.microsoft.com/office/drawing/2014/main" id="{B1CF2C73-24DE-432A-B67D-91CC9C4AA079}"/>
                </a:ext>
              </a:extLst>
            </p:cNvPr>
            <p:cNvSpPr/>
            <p:nvPr/>
          </p:nvSpPr>
          <p:spPr bwMode="gray">
            <a:xfrm>
              <a:off x="6777038" y="4575175"/>
              <a:ext cx="30162" cy="30163"/>
            </a:xfrm>
            <a:custGeom>
              <a:gdLst>
                <a:gd name="T0" fmla="*/ 0 w 17"/>
                <a:gd name="T1" fmla="*/ 16 h 17"/>
                <a:gd name="T2" fmla="*/ 16 w 17"/>
                <a:gd name="T3" fmla="*/ 16 h 17"/>
                <a:gd name="T4" fmla="*/ 16 w 17"/>
                <a:gd name="T5" fmla="*/ 0 h 17"/>
                <a:gd name="T6" fmla="*/ 0 w 17"/>
                <a:gd name="T7" fmla="*/ 0 h 17"/>
                <a:gd name="T8" fmla="*/ 0 w 17"/>
                <a:gd name="T9" fmla="*/ 16 h 17"/>
              </a:gdLst>
              <a:cxnLst>
                <a:cxn ang="0">
                  <a:pos x="T0" y="T1"/>
                </a:cxn>
                <a:cxn ang="0">
                  <a:pos x="T2" y="T3"/>
                </a:cxn>
                <a:cxn ang="0">
                  <a:pos x="T4" y="T5"/>
                </a:cxn>
                <a:cxn ang="0">
                  <a:pos x="T6" y="T7"/>
                </a:cxn>
                <a:cxn ang="0">
                  <a:pos x="T8" y="T9"/>
                </a:cxn>
              </a:cxnLst>
              <a:rect l="0" t="0" r="r" b="b"/>
              <a:pathLst>
                <a:path w="17" h="17">
                  <a:moveTo>
                    <a:pt x="0" y="16"/>
                  </a:moveTo>
                  <a:lnTo>
                    <a:pt x="16" y="16"/>
                  </a:lnTo>
                  <a:lnTo>
                    <a:pt x="16" y="0"/>
                  </a:lnTo>
                  <a:lnTo>
                    <a:pt x="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22" name="Freeform 293">
              <a:extLst>
                <a:ext uri="{FF2B5EF4-FFF2-40B4-BE49-F238E27FC236}">
                  <a16:creationId xmlns:a16="http://schemas.microsoft.com/office/drawing/2014/main" id="{9DAD14BC-42F1-44EB-B0C1-5C61B12E64C3}"/>
                </a:ext>
              </a:extLst>
            </p:cNvPr>
            <p:cNvSpPr/>
            <p:nvPr/>
          </p:nvSpPr>
          <p:spPr bwMode="gray">
            <a:xfrm>
              <a:off x="7045325" y="4467225"/>
              <a:ext cx="155575" cy="182563"/>
            </a:xfrm>
            <a:custGeom>
              <a:gdLst>
                <a:gd name="T0" fmla="*/ 0 w 83"/>
                <a:gd name="T1" fmla="*/ 57 h 98"/>
                <a:gd name="T2" fmla="*/ 0 w 83"/>
                <a:gd name="T3" fmla="*/ 66 h 98"/>
                <a:gd name="T4" fmla="*/ 10 w 83"/>
                <a:gd name="T5" fmla="*/ 66 h 98"/>
                <a:gd name="T6" fmla="*/ 10 w 83"/>
                <a:gd name="T7" fmla="*/ 74 h 98"/>
                <a:gd name="T8" fmla="*/ 10 w 83"/>
                <a:gd name="T9" fmla="*/ 97 h 98"/>
                <a:gd name="T10" fmla="*/ 17 w 83"/>
                <a:gd name="T11" fmla="*/ 90 h 98"/>
                <a:gd name="T12" fmla="*/ 17 w 83"/>
                <a:gd name="T13" fmla="*/ 66 h 98"/>
                <a:gd name="T14" fmla="*/ 25 w 83"/>
                <a:gd name="T15" fmla="*/ 57 h 98"/>
                <a:gd name="T16" fmla="*/ 34 w 83"/>
                <a:gd name="T17" fmla="*/ 57 h 98"/>
                <a:gd name="T18" fmla="*/ 25 w 83"/>
                <a:gd name="T19" fmla="*/ 66 h 98"/>
                <a:gd name="T20" fmla="*/ 34 w 83"/>
                <a:gd name="T21" fmla="*/ 74 h 98"/>
                <a:gd name="T22" fmla="*/ 34 w 83"/>
                <a:gd name="T23" fmla="*/ 82 h 98"/>
                <a:gd name="T24" fmla="*/ 50 w 83"/>
                <a:gd name="T25" fmla="*/ 82 h 98"/>
                <a:gd name="T26" fmla="*/ 50 w 83"/>
                <a:gd name="T27" fmla="*/ 97 h 98"/>
                <a:gd name="T28" fmla="*/ 57 w 83"/>
                <a:gd name="T29" fmla="*/ 90 h 98"/>
                <a:gd name="T30" fmla="*/ 57 w 83"/>
                <a:gd name="T31" fmla="*/ 82 h 98"/>
                <a:gd name="T32" fmla="*/ 42 w 83"/>
                <a:gd name="T33" fmla="*/ 66 h 98"/>
                <a:gd name="T34" fmla="*/ 50 w 83"/>
                <a:gd name="T35" fmla="*/ 66 h 98"/>
                <a:gd name="T36" fmla="*/ 34 w 83"/>
                <a:gd name="T37" fmla="*/ 50 h 98"/>
                <a:gd name="T38" fmla="*/ 50 w 83"/>
                <a:gd name="T39" fmla="*/ 34 h 98"/>
                <a:gd name="T40" fmla="*/ 57 w 83"/>
                <a:gd name="T41" fmla="*/ 34 h 98"/>
                <a:gd name="T42" fmla="*/ 25 w 83"/>
                <a:gd name="T43" fmla="*/ 41 h 98"/>
                <a:gd name="T44" fmla="*/ 17 w 83"/>
                <a:gd name="T45" fmla="*/ 34 h 98"/>
                <a:gd name="T46" fmla="*/ 17 w 83"/>
                <a:gd name="T47" fmla="*/ 25 h 98"/>
                <a:gd name="T48" fmla="*/ 25 w 83"/>
                <a:gd name="T49" fmla="*/ 17 h 98"/>
                <a:gd name="T50" fmla="*/ 75 w 83"/>
                <a:gd name="T51" fmla="*/ 17 h 98"/>
                <a:gd name="T52" fmla="*/ 82 w 83"/>
                <a:gd name="T53" fmla="*/ 0 h 98"/>
                <a:gd name="T54" fmla="*/ 66 w 83"/>
                <a:gd name="T55" fmla="*/ 9 h 98"/>
                <a:gd name="T56" fmla="*/ 50 w 83"/>
                <a:gd name="T57" fmla="*/ 17 h 98"/>
                <a:gd name="T58" fmla="*/ 25 w 83"/>
                <a:gd name="T59" fmla="*/ 9 h 98"/>
                <a:gd name="T60" fmla="*/ 25 w 83"/>
                <a:gd name="T61" fmla="*/ 17 h 98"/>
                <a:gd name="T62" fmla="*/ 17 w 83"/>
                <a:gd name="T63" fmla="*/ 17 h 98"/>
                <a:gd name="T64" fmla="*/ 17 w 83"/>
                <a:gd name="T65" fmla="*/ 34 h 98"/>
                <a:gd name="T66" fmla="*/ 0 w 83"/>
                <a:gd name="T67" fmla="*/ 57 h 9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98">
                  <a:moveTo>
                    <a:pt x="0" y="57"/>
                  </a:moveTo>
                  <a:lnTo>
                    <a:pt x="0" y="66"/>
                  </a:lnTo>
                  <a:lnTo>
                    <a:pt x="10" y="66"/>
                  </a:lnTo>
                  <a:lnTo>
                    <a:pt x="10" y="74"/>
                  </a:lnTo>
                  <a:lnTo>
                    <a:pt x="10" y="97"/>
                  </a:lnTo>
                  <a:lnTo>
                    <a:pt x="17" y="90"/>
                  </a:lnTo>
                  <a:lnTo>
                    <a:pt x="17" y="66"/>
                  </a:lnTo>
                  <a:lnTo>
                    <a:pt x="25" y="57"/>
                  </a:lnTo>
                  <a:lnTo>
                    <a:pt x="34" y="57"/>
                  </a:lnTo>
                  <a:lnTo>
                    <a:pt x="25" y="66"/>
                  </a:lnTo>
                  <a:lnTo>
                    <a:pt x="34" y="74"/>
                  </a:lnTo>
                  <a:lnTo>
                    <a:pt x="34" y="82"/>
                  </a:lnTo>
                  <a:lnTo>
                    <a:pt x="50" y="82"/>
                  </a:lnTo>
                  <a:lnTo>
                    <a:pt x="50" y="97"/>
                  </a:lnTo>
                  <a:lnTo>
                    <a:pt x="57" y="90"/>
                  </a:lnTo>
                  <a:lnTo>
                    <a:pt x="57" y="82"/>
                  </a:lnTo>
                  <a:lnTo>
                    <a:pt x="42" y="66"/>
                  </a:lnTo>
                  <a:lnTo>
                    <a:pt x="50" y="66"/>
                  </a:lnTo>
                  <a:lnTo>
                    <a:pt x="34" y="50"/>
                  </a:lnTo>
                  <a:lnTo>
                    <a:pt x="50" y="34"/>
                  </a:lnTo>
                  <a:lnTo>
                    <a:pt x="57" y="34"/>
                  </a:lnTo>
                  <a:lnTo>
                    <a:pt x="25" y="41"/>
                  </a:lnTo>
                  <a:lnTo>
                    <a:pt x="17" y="34"/>
                  </a:lnTo>
                  <a:lnTo>
                    <a:pt x="17" y="25"/>
                  </a:lnTo>
                  <a:lnTo>
                    <a:pt x="25" y="17"/>
                  </a:lnTo>
                  <a:lnTo>
                    <a:pt x="75" y="17"/>
                  </a:lnTo>
                  <a:lnTo>
                    <a:pt x="82" y="0"/>
                  </a:lnTo>
                  <a:lnTo>
                    <a:pt x="66" y="9"/>
                  </a:lnTo>
                  <a:lnTo>
                    <a:pt x="50" y="17"/>
                  </a:lnTo>
                  <a:lnTo>
                    <a:pt x="25" y="9"/>
                  </a:lnTo>
                  <a:lnTo>
                    <a:pt x="25" y="17"/>
                  </a:lnTo>
                  <a:lnTo>
                    <a:pt x="17" y="17"/>
                  </a:lnTo>
                  <a:lnTo>
                    <a:pt x="17" y="34"/>
                  </a:lnTo>
                  <a:lnTo>
                    <a:pt x="0" y="5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23" name="Freeform 294">
              <a:extLst>
                <a:ext uri="{FF2B5EF4-FFF2-40B4-BE49-F238E27FC236}">
                  <a16:creationId xmlns:a16="http://schemas.microsoft.com/office/drawing/2014/main" id="{399EFCE5-D7BE-4A48-9BCB-CBF4EB985FEE}"/>
                </a:ext>
              </a:extLst>
            </p:cNvPr>
            <p:cNvSpPr/>
            <p:nvPr/>
          </p:nvSpPr>
          <p:spPr bwMode="gray">
            <a:xfrm>
              <a:off x="7242175" y="4457700"/>
              <a:ext cx="34925" cy="76200"/>
            </a:xfrm>
            <a:custGeom>
              <a:gdLst>
                <a:gd name="T0" fmla="*/ 0 w 17"/>
                <a:gd name="T1" fmla="*/ 15 h 41"/>
                <a:gd name="T2" fmla="*/ 8 w 17"/>
                <a:gd name="T3" fmla="*/ 31 h 41"/>
                <a:gd name="T4" fmla="*/ 16 w 17"/>
                <a:gd name="T5" fmla="*/ 40 h 41"/>
                <a:gd name="T6" fmla="*/ 8 w 17"/>
                <a:gd name="T7" fmla="*/ 31 h 41"/>
                <a:gd name="T8" fmla="*/ 8 w 17"/>
                <a:gd name="T9" fmla="*/ 23 h 41"/>
                <a:gd name="T10" fmla="*/ 16 w 17"/>
                <a:gd name="T11" fmla="*/ 23 h 41"/>
                <a:gd name="T12" fmla="*/ 16 w 17"/>
                <a:gd name="T13" fmla="*/ 15 h 41"/>
                <a:gd name="T14" fmla="*/ 16 w 17"/>
                <a:gd name="T15" fmla="*/ 6 h 41"/>
                <a:gd name="T16" fmla="*/ 16 w 17"/>
                <a:gd name="T17" fmla="*/ 15 h 41"/>
                <a:gd name="T18" fmla="*/ 8 w 17"/>
                <a:gd name="T19" fmla="*/ 0 h 41"/>
                <a:gd name="T20" fmla="*/ 0 w 17"/>
                <a:gd name="T21" fmla="*/ 15 h 4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1">
                  <a:moveTo>
                    <a:pt x="0" y="15"/>
                  </a:moveTo>
                  <a:lnTo>
                    <a:pt x="8" y="31"/>
                  </a:lnTo>
                  <a:lnTo>
                    <a:pt x="16" y="40"/>
                  </a:lnTo>
                  <a:lnTo>
                    <a:pt x="8" y="31"/>
                  </a:lnTo>
                  <a:lnTo>
                    <a:pt x="8" y="23"/>
                  </a:lnTo>
                  <a:lnTo>
                    <a:pt x="16" y="23"/>
                  </a:lnTo>
                  <a:lnTo>
                    <a:pt x="16" y="15"/>
                  </a:lnTo>
                  <a:lnTo>
                    <a:pt x="16" y="6"/>
                  </a:lnTo>
                  <a:lnTo>
                    <a:pt x="16" y="15"/>
                  </a:lnTo>
                  <a:lnTo>
                    <a:pt x="8" y="0"/>
                  </a:lnTo>
                  <a:lnTo>
                    <a:pt x="0" y="1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24" name="Freeform 295">
              <a:extLst>
                <a:ext uri="{FF2B5EF4-FFF2-40B4-BE49-F238E27FC236}">
                  <a16:creationId xmlns:a16="http://schemas.microsoft.com/office/drawing/2014/main" id="{6B604586-01A0-4F58-8F70-66932C846931}"/>
                </a:ext>
              </a:extLst>
            </p:cNvPr>
            <p:cNvSpPr/>
            <p:nvPr/>
          </p:nvSpPr>
          <p:spPr bwMode="gray">
            <a:xfrm>
              <a:off x="7215188" y="4591050"/>
              <a:ext cx="31750" cy="30163"/>
            </a:xfrm>
            <a:custGeom>
              <a:gdLst>
                <a:gd name="T0" fmla="*/ 0 w 17"/>
                <a:gd name="T1" fmla="*/ 0 h 17"/>
                <a:gd name="T2" fmla="*/ 16 w 17"/>
                <a:gd name="T3" fmla="*/ 16 h 17"/>
                <a:gd name="T4" fmla="*/ 16 w 17"/>
                <a:gd name="T5" fmla="*/ 0 h 17"/>
                <a:gd name="T6" fmla="*/ 0 w 17"/>
                <a:gd name="T7" fmla="*/ 0 h 17"/>
              </a:gdLst>
              <a:cxnLst>
                <a:cxn ang="0">
                  <a:pos x="T0" y="T1"/>
                </a:cxn>
                <a:cxn ang="0">
                  <a:pos x="T2" y="T3"/>
                </a:cxn>
                <a:cxn ang="0">
                  <a:pos x="T4" y="T5"/>
                </a:cxn>
                <a:cxn ang="0">
                  <a:pos x="T6" y="T7"/>
                </a:cxn>
              </a:cxnLst>
              <a:rect l="0" t="0" r="r" b="b"/>
              <a:pathLst>
                <a:path w="17" h="17">
                  <a:moveTo>
                    <a:pt x="0" y="0"/>
                  </a:moveTo>
                  <a:lnTo>
                    <a:pt x="16" y="16"/>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25" name="Freeform 296">
              <a:extLst>
                <a:ext uri="{FF2B5EF4-FFF2-40B4-BE49-F238E27FC236}">
                  <a16:creationId xmlns:a16="http://schemas.microsoft.com/office/drawing/2014/main" id="{244524B4-BC56-4A1F-9369-EA911A0D3265}"/>
                </a:ext>
              </a:extLst>
            </p:cNvPr>
            <p:cNvSpPr/>
            <p:nvPr/>
          </p:nvSpPr>
          <p:spPr bwMode="gray">
            <a:xfrm>
              <a:off x="7258050" y="4575175"/>
              <a:ext cx="79375" cy="34925"/>
            </a:xfrm>
            <a:custGeom>
              <a:gdLst>
                <a:gd name="T0" fmla="*/ 0 w 42"/>
                <a:gd name="T1" fmla="*/ 9 h 18"/>
                <a:gd name="T2" fmla="*/ 41 w 42"/>
                <a:gd name="T3" fmla="*/ 17 h 18"/>
                <a:gd name="T4" fmla="*/ 32 w 42"/>
                <a:gd name="T5" fmla="*/ 9 h 18"/>
                <a:gd name="T6" fmla="*/ 25 w 42"/>
                <a:gd name="T7" fmla="*/ 0 h 18"/>
                <a:gd name="T8" fmla="*/ 7 w 42"/>
                <a:gd name="T9" fmla="*/ 0 h 18"/>
                <a:gd name="T10" fmla="*/ 0 w 42"/>
                <a:gd name="T11" fmla="*/ 9 h 18"/>
              </a:gdLst>
              <a:cxnLst>
                <a:cxn ang="0">
                  <a:pos x="T0" y="T1"/>
                </a:cxn>
                <a:cxn ang="0">
                  <a:pos x="T2" y="T3"/>
                </a:cxn>
                <a:cxn ang="0">
                  <a:pos x="T4" y="T5"/>
                </a:cxn>
                <a:cxn ang="0">
                  <a:pos x="T6" y="T7"/>
                </a:cxn>
                <a:cxn ang="0">
                  <a:pos x="T8" y="T9"/>
                </a:cxn>
                <a:cxn ang="0">
                  <a:pos x="T10" y="T11"/>
                </a:cxn>
              </a:cxnLst>
              <a:rect l="0" t="0" r="r" b="b"/>
              <a:pathLst>
                <a:path w="42" h="18">
                  <a:moveTo>
                    <a:pt x="0" y="9"/>
                  </a:moveTo>
                  <a:lnTo>
                    <a:pt x="41" y="17"/>
                  </a:lnTo>
                  <a:lnTo>
                    <a:pt x="32" y="9"/>
                  </a:lnTo>
                  <a:lnTo>
                    <a:pt x="25" y="0"/>
                  </a:lnTo>
                  <a:lnTo>
                    <a:pt x="7"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26" name="Freeform 297">
              <a:extLst>
                <a:ext uri="{FF2B5EF4-FFF2-40B4-BE49-F238E27FC236}">
                  <a16:creationId xmlns:a16="http://schemas.microsoft.com/office/drawing/2014/main" id="{55DD4D2E-03DF-48BA-AD3F-477F5B7F1F2A}"/>
                </a:ext>
              </a:extLst>
            </p:cNvPr>
            <p:cNvSpPr/>
            <p:nvPr/>
          </p:nvSpPr>
          <p:spPr bwMode="gray">
            <a:xfrm>
              <a:off x="7078663" y="4062413"/>
              <a:ext cx="92075" cy="138112"/>
            </a:xfrm>
            <a:custGeom>
              <a:gdLst>
                <a:gd name="T0" fmla="*/ 0 w 50"/>
                <a:gd name="T1" fmla="*/ 31 h 73"/>
                <a:gd name="T2" fmla="*/ 0 w 50"/>
                <a:gd name="T3" fmla="*/ 47 h 73"/>
                <a:gd name="T4" fmla="*/ 8 w 50"/>
                <a:gd name="T5" fmla="*/ 55 h 73"/>
                <a:gd name="T6" fmla="*/ 8 w 50"/>
                <a:gd name="T7" fmla="*/ 65 h 73"/>
                <a:gd name="T8" fmla="*/ 17 w 50"/>
                <a:gd name="T9" fmla="*/ 65 h 73"/>
                <a:gd name="T10" fmla="*/ 25 w 50"/>
                <a:gd name="T11" fmla="*/ 65 h 73"/>
                <a:gd name="T12" fmla="*/ 33 w 50"/>
                <a:gd name="T13" fmla="*/ 72 h 73"/>
                <a:gd name="T14" fmla="*/ 33 w 50"/>
                <a:gd name="T15" fmla="*/ 65 h 73"/>
                <a:gd name="T16" fmla="*/ 40 w 50"/>
                <a:gd name="T17" fmla="*/ 72 h 73"/>
                <a:gd name="T18" fmla="*/ 49 w 50"/>
                <a:gd name="T19" fmla="*/ 72 h 73"/>
                <a:gd name="T20" fmla="*/ 40 w 50"/>
                <a:gd name="T21" fmla="*/ 65 h 73"/>
                <a:gd name="T22" fmla="*/ 49 w 50"/>
                <a:gd name="T23" fmla="*/ 65 h 73"/>
                <a:gd name="T24" fmla="*/ 33 w 50"/>
                <a:gd name="T25" fmla="*/ 55 h 73"/>
                <a:gd name="T26" fmla="*/ 25 w 50"/>
                <a:gd name="T27" fmla="*/ 65 h 73"/>
                <a:gd name="T28" fmla="*/ 17 w 50"/>
                <a:gd name="T29" fmla="*/ 47 h 73"/>
                <a:gd name="T30" fmla="*/ 33 w 50"/>
                <a:gd name="T31" fmla="*/ 24 h 73"/>
                <a:gd name="T32" fmla="*/ 25 w 50"/>
                <a:gd name="T33" fmla="*/ 15 h 73"/>
                <a:gd name="T34" fmla="*/ 33 w 50"/>
                <a:gd name="T35" fmla="*/ 0 h 73"/>
                <a:gd name="T36" fmla="*/ 25 w 50"/>
                <a:gd name="T37" fmla="*/ 7 h 73"/>
                <a:gd name="T38" fmla="*/ 8 w 50"/>
                <a:gd name="T39" fmla="*/ 0 h 73"/>
                <a:gd name="T40" fmla="*/ 0 w 50"/>
                <a:gd name="T41" fmla="*/ 31 h 7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3">
                  <a:moveTo>
                    <a:pt x="0" y="31"/>
                  </a:moveTo>
                  <a:lnTo>
                    <a:pt x="0" y="47"/>
                  </a:lnTo>
                  <a:lnTo>
                    <a:pt x="8" y="55"/>
                  </a:lnTo>
                  <a:lnTo>
                    <a:pt x="8" y="65"/>
                  </a:lnTo>
                  <a:lnTo>
                    <a:pt x="17" y="65"/>
                  </a:lnTo>
                  <a:lnTo>
                    <a:pt x="25" y="65"/>
                  </a:lnTo>
                  <a:lnTo>
                    <a:pt x="33" y="72"/>
                  </a:lnTo>
                  <a:lnTo>
                    <a:pt x="33" y="65"/>
                  </a:lnTo>
                  <a:lnTo>
                    <a:pt x="40" y="72"/>
                  </a:lnTo>
                  <a:lnTo>
                    <a:pt x="49" y="72"/>
                  </a:lnTo>
                  <a:lnTo>
                    <a:pt x="40" y="65"/>
                  </a:lnTo>
                  <a:lnTo>
                    <a:pt x="49" y="65"/>
                  </a:lnTo>
                  <a:lnTo>
                    <a:pt x="33" y="55"/>
                  </a:lnTo>
                  <a:lnTo>
                    <a:pt x="25" y="65"/>
                  </a:lnTo>
                  <a:lnTo>
                    <a:pt x="17" y="47"/>
                  </a:lnTo>
                  <a:lnTo>
                    <a:pt x="33" y="24"/>
                  </a:lnTo>
                  <a:lnTo>
                    <a:pt x="25" y="15"/>
                  </a:lnTo>
                  <a:lnTo>
                    <a:pt x="33" y="0"/>
                  </a:lnTo>
                  <a:lnTo>
                    <a:pt x="25" y="7"/>
                  </a:lnTo>
                  <a:lnTo>
                    <a:pt x="8" y="0"/>
                  </a:lnTo>
                  <a:lnTo>
                    <a:pt x="0" y="3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27" name="Freeform 298">
              <a:extLst>
                <a:ext uri="{FF2B5EF4-FFF2-40B4-BE49-F238E27FC236}">
                  <a16:creationId xmlns:a16="http://schemas.microsoft.com/office/drawing/2014/main" id="{2D3786C6-1A1D-429A-9819-123528CDAD00}"/>
                </a:ext>
              </a:extLst>
            </p:cNvPr>
            <p:cNvSpPr/>
            <p:nvPr/>
          </p:nvSpPr>
          <p:spPr bwMode="gray">
            <a:xfrm>
              <a:off x="6999288" y="4243388"/>
              <a:ext cx="66675" cy="79375"/>
            </a:xfrm>
            <a:custGeom>
              <a:gdLst>
                <a:gd name="T0" fmla="*/ 0 w 35"/>
                <a:gd name="T1" fmla="*/ 40 h 41"/>
                <a:gd name="T2" fmla="*/ 34 w 35"/>
                <a:gd name="T3" fmla="*/ 8 h 41"/>
                <a:gd name="T4" fmla="*/ 34 w 35"/>
                <a:gd name="T5" fmla="*/ 0 h 41"/>
                <a:gd name="T6" fmla="*/ 0 w 35"/>
                <a:gd name="T7" fmla="*/ 40 h 41"/>
              </a:gdLst>
              <a:cxnLst>
                <a:cxn ang="0">
                  <a:pos x="T0" y="T1"/>
                </a:cxn>
                <a:cxn ang="0">
                  <a:pos x="T2" y="T3"/>
                </a:cxn>
                <a:cxn ang="0">
                  <a:pos x="T4" y="T5"/>
                </a:cxn>
                <a:cxn ang="0">
                  <a:pos x="T6" y="T7"/>
                </a:cxn>
              </a:cxnLst>
              <a:rect l="0" t="0" r="r" b="b"/>
              <a:pathLst>
                <a:path w="35" h="41">
                  <a:moveTo>
                    <a:pt x="0" y="40"/>
                  </a:moveTo>
                  <a:lnTo>
                    <a:pt x="34" y="8"/>
                  </a:lnTo>
                  <a:lnTo>
                    <a:pt x="34" y="0"/>
                  </a:lnTo>
                  <a:lnTo>
                    <a:pt x="0" y="4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28" name="Freeform 299">
              <a:extLst>
                <a:ext uri="{FF2B5EF4-FFF2-40B4-BE49-F238E27FC236}">
                  <a16:creationId xmlns:a16="http://schemas.microsoft.com/office/drawing/2014/main" id="{4B542702-ADE0-437B-A28A-2A9B57A7DA91}"/>
                </a:ext>
              </a:extLst>
            </p:cNvPr>
            <p:cNvSpPr/>
            <p:nvPr/>
          </p:nvSpPr>
          <p:spPr bwMode="gray">
            <a:xfrm>
              <a:off x="7078663" y="4197350"/>
              <a:ext cx="28575" cy="30163"/>
            </a:xfrm>
            <a:custGeom>
              <a:gdLst>
                <a:gd name="T0" fmla="*/ 0 w 18"/>
                <a:gd name="T1" fmla="*/ 0 h 17"/>
                <a:gd name="T2" fmla="*/ 17 w 18"/>
                <a:gd name="T3" fmla="*/ 16 h 17"/>
                <a:gd name="T4" fmla="*/ 17 w 18"/>
                <a:gd name="T5" fmla="*/ 8 h 17"/>
                <a:gd name="T6" fmla="*/ 17 w 18"/>
                <a:gd name="T7" fmla="*/ 0 h 17"/>
                <a:gd name="T8" fmla="*/ 0 w 18"/>
                <a:gd name="T9" fmla="*/ 0 h 17"/>
              </a:gdLst>
              <a:cxnLst>
                <a:cxn ang="0">
                  <a:pos x="T0" y="T1"/>
                </a:cxn>
                <a:cxn ang="0">
                  <a:pos x="T2" y="T3"/>
                </a:cxn>
                <a:cxn ang="0">
                  <a:pos x="T4" y="T5"/>
                </a:cxn>
                <a:cxn ang="0">
                  <a:pos x="T6" y="T7"/>
                </a:cxn>
                <a:cxn ang="0">
                  <a:pos x="T8" y="T9"/>
                </a:cxn>
              </a:cxnLst>
              <a:rect l="0" t="0" r="r" b="b"/>
              <a:pathLst>
                <a:path w="18" h="17">
                  <a:moveTo>
                    <a:pt x="0" y="0"/>
                  </a:moveTo>
                  <a:lnTo>
                    <a:pt x="17" y="16"/>
                  </a:lnTo>
                  <a:lnTo>
                    <a:pt x="17" y="8"/>
                  </a:lnTo>
                  <a:lnTo>
                    <a:pt x="17"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29" name="Freeform 300">
              <a:extLst>
                <a:ext uri="{FF2B5EF4-FFF2-40B4-BE49-F238E27FC236}">
                  <a16:creationId xmlns:a16="http://schemas.microsoft.com/office/drawing/2014/main" id="{7E0C00A4-7C98-41C0-B0D0-4CD53C18A3E2}"/>
                </a:ext>
              </a:extLst>
            </p:cNvPr>
            <p:cNvSpPr/>
            <p:nvPr/>
          </p:nvSpPr>
          <p:spPr bwMode="gray">
            <a:xfrm>
              <a:off x="7185025" y="4208463"/>
              <a:ext cx="30163" cy="65087"/>
            </a:xfrm>
            <a:custGeom>
              <a:gdLst>
                <a:gd name="T0" fmla="*/ 0 w 17"/>
                <a:gd name="T1" fmla="*/ 0 h 33"/>
                <a:gd name="T2" fmla="*/ 7 w 17"/>
                <a:gd name="T3" fmla="*/ 7 h 33"/>
                <a:gd name="T4" fmla="*/ 0 w 17"/>
                <a:gd name="T5" fmla="*/ 17 h 33"/>
                <a:gd name="T6" fmla="*/ 0 w 17"/>
                <a:gd name="T7" fmla="*/ 25 h 33"/>
                <a:gd name="T8" fmla="*/ 0 w 17"/>
                <a:gd name="T9" fmla="*/ 32 h 33"/>
                <a:gd name="T10" fmla="*/ 7 w 17"/>
                <a:gd name="T11" fmla="*/ 32 h 33"/>
                <a:gd name="T12" fmla="*/ 7 w 17"/>
                <a:gd name="T13" fmla="*/ 17 h 33"/>
                <a:gd name="T14" fmla="*/ 16 w 17"/>
                <a:gd name="T15" fmla="*/ 17 h 33"/>
                <a:gd name="T16" fmla="*/ 7 w 17"/>
                <a:gd name="T17" fmla="*/ 7 h 33"/>
                <a:gd name="T18" fmla="*/ 7 w 17"/>
                <a:gd name="T19" fmla="*/ 0 h 33"/>
                <a:gd name="T20" fmla="*/ 0 w 17"/>
                <a:gd name="T21" fmla="*/ 0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3">
                  <a:moveTo>
                    <a:pt x="0" y="0"/>
                  </a:moveTo>
                  <a:lnTo>
                    <a:pt x="7" y="7"/>
                  </a:lnTo>
                  <a:lnTo>
                    <a:pt x="0" y="17"/>
                  </a:lnTo>
                  <a:lnTo>
                    <a:pt x="0" y="25"/>
                  </a:lnTo>
                  <a:lnTo>
                    <a:pt x="0" y="32"/>
                  </a:lnTo>
                  <a:lnTo>
                    <a:pt x="7" y="32"/>
                  </a:lnTo>
                  <a:lnTo>
                    <a:pt x="7" y="17"/>
                  </a:lnTo>
                  <a:lnTo>
                    <a:pt x="16" y="17"/>
                  </a:lnTo>
                  <a:lnTo>
                    <a:pt x="7" y="7"/>
                  </a:lnTo>
                  <a:lnTo>
                    <a:pt x="7"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30" name="Freeform 301">
              <a:extLst>
                <a:ext uri="{FF2B5EF4-FFF2-40B4-BE49-F238E27FC236}">
                  <a16:creationId xmlns:a16="http://schemas.microsoft.com/office/drawing/2014/main" id="{F801F6DF-5F70-4CB2-904B-499D89F56D5D}"/>
                </a:ext>
              </a:extLst>
            </p:cNvPr>
            <p:cNvSpPr/>
            <p:nvPr/>
          </p:nvSpPr>
          <p:spPr bwMode="gray">
            <a:xfrm>
              <a:off x="7124700" y="4225925"/>
              <a:ext cx="60325" cy="77788"/>
            </a:xfrm>
            <a:custGeom>
              <a:gdLst>
                <a:gd name="T0" fmla="*/ 0 w 34"/>
                <a:gd name="T1" fmla="*/ 18 h 42"/>
                <a:gd name="T2" fmla="*/ 8 w 34"/>
                <a:gd name="T3" fmla="*/ 18 h 42"/>
                <a:gd name="T4" fmla="*/ 8 w 34"/>
                <a:gd name="T5" fmla="*/ 25 h 42"/>
                <a:gd name="T6" fmla="*/ 15 w 34"/>
                <a:gd name="T7" fmla="*/ 41 h 42"/>
                <a:gd name="T8" fmla="*/ 15 w 34"/>
                <a:gd name="T9" fmla="*/ 34 h 42"/>
                <a:gd name="T10" fmla="*/ 15 w 34"/>
                <a:gd name="T11" fmla="*/ 25 h 42"/>
                <a:gd name="T12" fmla="*/ 33 w 34"/>
                <a:gd name="T13" fmla="*/ 34 h 42"/>
                <a:gd name="T14" fmla="*/ 33 w 34"/>
                <a:gd name="T15" fmla="*/ 25 h 42"/>
                <a:gd name="T16" fmla="*/ 24 w 34"/>
                <a:gd name="T17" fmla="*/ 25 h 42"/>
                <a:gd name="T18" fmla="*/ 24 w 34"/>
                <a:gd name="T19" fmla="*/ 10 h 42"/>
                <a:gd name="T20" fmla="*/ 15 w 34"/>
                <a:gd name="T21" fmla="*/ 18 h 42"/>
                <a:gd name="T22" fmla="*/ 15 w 34"/>
                <a:gd name="T23" fmla="*/ 10 h 42"/>
                <a:gd name="T24" fmla="*/ 8 w 34"/>
                <a:gd name="T25" fmla="*/ 0 h 42"/>
                <a:gd name="T26" fmla="*/ 0 w 34"/>
                <a:gd name="T27" fmla="*/ 0 h 42"/>
                <a:gd name="T28" fmla="*/ 0 w 34"/>
                <a:gd name="T29" fmla="*/ 18 h 4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42">
                  <a:moveTo>
                    <a:pt x="0" y="18"/>
                  </a:moveTo>
                  <a:lnTo>
                    <a:pt x="8" y="18"/>
                  </a:lnTo>
                  <a:lnTo>
                    <a:pt x="8" y="25"/>
                  </a:lnTo>
                  <a:lnTo>
                    <a:pt x="15" y="41"/>
                  </a:lnTo>
                  <a:lnTo>
                    <a:pt x="15" y="34"/>
                  </a:lnTo>
                  <a:lnTo>
                    <a:pt x="15" y="25"/>
                  </a:lnTo>
                  <a:lnTo>
                    <a:pt x="33" y="34"/>
                  </a:lnTo>
                  <a:lnTo>
                    <a:pt x="33" y="25"/>
                  </a:lnTo>
                  <a:lnTo>
                    <a:pt x="24" y="25"/>
                  </a:lnTo>
                  <a:lnTo>
                    <a:pt x="24" y="10"/>
                  </a:lnTo>
                  <a:lnTo>
                    <a:pt x="15" y="18"/>
                  </a:lnTo>
                  <a:lnTo>
                    <a:pt x="15" y="10"/>
                  </a:lnTo>
                  <a:lnTo>
                    <a:pt x="8" y="0"/>
                  </a:lnTo>
                  <a:lnTo>
                    <a:pt x="0" y="0"/>
                  </a:lnTo>
                  <a:lnTo>
                    <a:pt x="0" y="1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31" name="Freeform 302">
              <a:extLst>
                <a:ext uri="{FF2B5EF4-FFF2-40B4-BE49-F238E27FC236}">
                  <a16:creationId xmlns:a16="http://schemas.microsoft.com/office/drawing/2014/main" id="{9D81AA03-20CC-480D-8839-2E6CDA3D6184}"/>
                </a:ext>
              </a:extLst>
            </p:cNvPr>
            <p:cNvSpPr/>
            <p:nvPr/>
          </p:nvSpPr>
          <p:spPr bwMode="gray">
            <a:xfrm>
              <a:off x="7124700" y="4271963"/>
              <a:ext cx="103188" cy="107950"/>
            </a:xfrm>
            <a:custGeom>
              <a:gdLst>
                <a:gd name="T0" fmla="*/ 0 w 56"/>
                <a:gd name="T1" fmla="*/ 40 h 59"/>
                <a:gd name="T2" fmla="*/ 8 w 56"/>
                <a:gd name="T3" fmla="*/ 34 h 59"/>
                <a:gd name="T4" fmla="*/ 15 w 56"/>
                <a:gd name="T5" fmla="*/ 34 h 59"/>
                <a:gd name="T6" fmla="*/ 24 w 56"/>
                <a:gd name="T7" fmla="*/ 34 h 59"/>
                <a:gd name="T8" fmla="*/ 33 w 56"/>
                <a:gd name="T9" fmla="*/ 34 h 59"/>
                <a:gd name="T10" fmla="*/ 24 w 56"/>
                <a:gd name="T11" fmla="*/ 49 h 59"/>
                <a:gd name="T12" fmla="*/ 40 w 56"/>
                <a:gd name="T13" fmla="*/ 58 h 59"/>
                <a:gd name="T14" fmla="*/ 49 w 56"/>
                <a:gd name="T15" fmla="*/ 49 h 59"/>
                <a:gd name="T16" fmla="*/ 40 w 56"/>
                <a:gd name="T17" fmla="*/ 40 h 59"/>
                <a:gd name="T18" fmla="*/ 49 w 56"/>
                <a:gd name="T19" fmla="*/ 34 h 59"/>
                <a:gd name="T20" fmla="*/ 55 w 56"/>
                <a:gd name="T21" fmla="*/ 49 h 59"/>
                <a:gd name="T22" fmla="*/ 55 w 56"/>
                <a:gd name="T23" fmla="*/ 34 h 59"/>
                <a:gd name="T24" fmla="*/ 55 w 56"/>
                <a:gd name="T25" fmla="*/ 16 h 59"/>
                <a:gd name="T26" fmla="*/ 40 w 56"/>
                <a:gd name="T27" fmla="*/ 0 h 59"/>
                <a:gd name="T28" fmla="*/ 40 w 56"/>
                <a:gd name="T29" fmla="*/ 16 h 59"/>
                <a:gd name="T30" fmla="*/ 33 w 56"/>
                <a:gd name="T31" fmla="*/ 16 h 59"/>
                <a:gd name="T32" fmla="*/ 24 w 56"/>
                <a:gd name="T33" fmla="*/ 25 h 59"/>
                <a:gd name="T34" fmla="*/ 15 w 56"/>
                <a:gd name="T35" fmla="*/ 16 h 59"/>
                <a:gd name="T36" fmla="*/ 0 w 56"/>
                <a:gd name="T37" fmla="*/ 34 h 59"/>
                <a:gd name="T38" fmla="*/ 0 w 56"/>
                <a:gd name="T39" fmla="*/ 40 h 5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 h="59">
                  <a:moveTo>
                    <a:pt x="0" y="40"/>
                  </a:moveTo>
                  <a:lnTo>
                    <a:pt x="8" y="34"/>
                  </a:lnTo>
                  <a:lnTo>
                    <a:pt x="15" y="34"/>
                  </a:lnTo>
                  <a:lnTo>
                    <a:pt x="24" y="34"/>
                  </a:lnTo>
                  <a:lnTo>
                    <a:pt x="33" y="34"/>
                  </a:lnTo>
                  <a:lnTo>
                    <a:pt x="24" y="49"/>
                  </a:lnTo>
                  <a:lnTo>
                    <a:pt x="40" y="58"/>
                  </a:lnTo>
                  <a:lnTo>
                    <a:pt x="49" y="49"/>
                  </a:lnTo>
                  <a:lnTo>
                    <a:pt x="40" y="40"/>
                  </a:lnTo>
                  <a:lnTo>
                    <a:pt x="49" y="34"/>
                  </a:lnTo>
                  <a:lnTo>
                    <a:pt x="55" y="49"/>
                  </a:lnTo>
                  <a:lnTo>
                    <a:pt x="55" y="34"/>
                  </a:lnTo>
                  <a:lnTo>
                    <a:pt x="55" y="16"/>
                  </a:lnTo>
                  <a:lnTo>
                    <a:pt x="40" y="0"/>
                  </a:lnTo>
                  <a:lnTo>
                    <a:pt x="40" y="16"/>
                  </a:lnTo>
                  <a:lnTo>
                    <a:pt x="33" y="16"/>
                  </a:lnTo>
                  <a:lnTo>
                    <a:pt x="24" y="25"/>
                  </a:lnTo>
                  <a:lnTo>
                    <a:pt x="15" y="16"/>
                  </a:lnTo>
                  <a:lnTo>
                    <a:pt x="0" y="34"/>
                  </a:lnTo>
                  <a:lnTo>
                    <a:pt x="0" y="4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32" name="Freeform 303">
              <a:extLst>
                <a:ext uri="{FF2B5EF4-FFF2-40B4-BE49-F238E27FC236}">
                  <a16:creationId xmlns:a16="http://schemas.microsoft.com/office/drawing/2014/main" id="{073CA68A-CADF-495C-9246-47CBCC62BA46}"/>
                </a:ext>
              </a:extLst>
            </p:cNvPr>
            <p:cNvSpPr/>
            <p:nvPr/>
          </p:nvSpPr>
          <p:spPr bwMode="gray">
            <a:xfrm>
              <a:off x="7739063" y="4605338"/>
              <a:ext cx="106362" cy="63500"/>
            </a:xfrm>
            <a:custGeom>
              <a:gdLst>
                <a:gd name="T0" fmla="*/ 0 w 57"/>
                <a:gd name="T1" fmla="*/ 16 h 33"/>
                <a:gd name="T2" fmla="*/ 16 w 57"/>
                <a:gd name="T3" fmla="*/ 32 h 33"/>
                <a:gd name="T4" fmla="*/ 34 w 57"/>
                <a:gd name="T5" fmla="*/ 32 h 33"/>
                <a:gd name="T6" fmla="*/ 49 w 57"/>
                <a:gd name="T7" fmla="*/ 23 h 33"/>
                <a:gd name="T8" fmla="*/ 56 w 57"/>
                <a:gd name="T9" fmla="*/ 8 h 33"/>
                <a:gd name="T10" fmla="*/ 56 w 57"/>
                <a:gd name="T11" fmla="*/ 0 h 33"/>
                <a:gd name="T12" fmla="*/ 49 w 57"/>
                <a:gd name="T13" fmla="*/ 0 h 33"/>
                <a:gd name="T14" fmla="*/ 49 w 57"/>
                <a:gd name="T15" fmla="*/ 16 h 33"/>
                <a:gd name="T16" fmla="*/ 41 w 57"/>
                <a:gd name="T17" fmla="*/ 16 h 33"/>
                <a:gd name="T18" fmla="*/ 34 w 57"/>
                <a:gd name="T19" fmla="*/ 16 h 33"/>
                <a:gd name="T20" fmla="*/ 0 w 57"/>
                <a:gd name="T21" fmla="*/ 16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33">
                  <a:moveTo>
                    <a:pt x="0" y="16"/>
                  </a:moveTo>
                  <a:lnTo>
                    <a:pt x="16" y="32"/>
                  </a:lnTo>
                  <a:lnTo>
                    <a:pt x="34" y="32"/>
                  </a:lnTo>
                  <a:lnTo>
                    <a:pt x="49" y="23"/>
                  </a:lnTo>
                  <a:lnTo>
                    <a:pt x="56" y="8"/>
                  </a:lnTo>
                  <a:lnTo>
                    <a:pt x="56" y="0"/>
                  </a:lnTo>
                  <a:lnTo>
                    <a:pt x="49" y="0"/>
                  </a:lnTo>
                  <a:lnTo>
                    <a:pt x="49" y="16"/>
                  </a:lnTo>
                  <a:lnTo>
                    <a:pt x="41" y="16"/>
                  </a:lnTo>
                  <a:lnTo>
                    <a:pt x="34" y="16"/>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33" name="Freeform 304">
              <a:extLst>
                <a:ext uri="{FF2B5EF4-FFF2-40B4-BE49-F238E27FC236}">
                  <a16:creationId xmlns:a16="http://schemas.microsoft.com/office/drawing/2014/main" id="{94149195-396E-4056-8087-8D00D8B003FD}"/>
                </a:ext>
              </a:extLst>
            </p:cNvPr>
            <p:cNvSpPr/>
            <p:nvPr/>
          </p:nvSpPr>
          <p:spPr bwMode="gray">
            <a:xfrm>
              <a:off x="7816850" y="4591050"/>
              <a:ext cx="44450" cy="30163"/>
            </a:xfrm>
            <a:custGeom>
              <a:gdLst>
                <a:gd name="T0" fmla="*/ 0 w 25"/>
                <a:gd name="T1" fmla="*/ 0 h 17"/>
                <a:gd name="T2" fmla="*/ 15 w 25"/>
                <a:gd name="T3" fmla="*/ 8 h 17"/>
                <a:gd name="T4" fmla="*/ 24 w 25"/>
                <a:gd name="T5" fmla="*/ 16 h 17"/>
                <a:gd name="T6" fmla="*/ 24 w 25"/>
                <a:gd name="T7" fmla="*/ 8 h 17"/>
                <a:gd name="T8" fmla="*/ 0 w 25"/>
                <a:gd name="T9" fmla="*/ 0 h 17"/>
              </a:gdLst>
              <a:cxnLst>
                <a:cxn ang="0">
                  <a:pos x="T0" y="T1"/>
                </a:cxn>
                <a:cxn ang="0">
                  <a:pos x="T2" y="T3"/>
                </a:cxn>
                <a:cxn ang="0">
                  <a:pos x="T4" y="T5"/>
                </a:cxn>
                <a:cxn ang="0">
                  <a:pos x="T6" y="T7"/>
                </a:cxn>
                <a:cxn ang="0">
                  <a:pos x="T8" y="T9"/>
                </a:cxn>
              </a:cxnLst>
              <a:rect l="0" t="0" r="r" b="b"/>
              <a:pathLst>
                <a:path w="25" h="17">
                  <a:moveTo>
                    <a:pt x="0" y="0"/>
                  </a:moveTo>
                  <a:lnTo>
                    <a:pt x="15" y="8"/>
                  </a:lnTo>
                  <a:lnTo>
                    <a:pt x="24" y="16"/>
                  </a:lnTo>
                  <a:lnTo>
                    <a:pt x="24" y="8"/>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34" name="Freeform 305">
              <a:extLst>
                <a:ext uri="{FF2B5EF4-FFF2-40B4-BE49-F238E27FC236}">
                  <a16:creationId xmlns:a16="http://schemas.microsoft.com/office/drawing/2014/main" id="{22A6AB33-131C-4AE4-B242-7721618A1F3E}"/>
                </a:ext>
              </a:extLst>
            </p:cNvPr>
            <p:cNvSpPr/>
            <p:nvPr/>
          </p:nvSpPr>
          <p:spPr bwMode="gray">
            <a:xfrm>
              <a:off x="7902575" y="4638675"/>
              <a:ext cx="34925" cy="46038"/>
            </a:xfrm>
            <a:custGeom>
              <a:gdLst>
                <a:gd name="T0" fmla="*/ 0 w 18"/>
                <a:gd name="T1" fmla="*/ 0 h 25"/>
                <a:gd name="T2" fmla="*/ 8 w 18"/>
                <a:gd name="T3" fmla="*/ 24 h 25"/>
                <a:gd name="T4" fmla="*/ 17 w 18"/>
                <a:gd name="T5" fmla="*/ 16 h 25"/>
                <a:gd name="T6" fmla="*/ 0 w 18"/>
                <a:gd name="T7" fmla="*/ 0 h 25"/>
              </a:gdLst>
              <a:cxnLst>
                <a:cxn ang="0">
                  <a:pos x="T0" y="T1"/>
                </a:cxn>
                <a:cxn ang="0">
                  <a:pos x="T2" y="T3"/>
                </a:cxn>
                <a:cxn ang="0">
                  <a:pos x="T4" y="T5"/>
                </a:cxn>
                <a:cxn ang="0">
                  <a:pos x="T6" y="T7"/>
                </a:cxn>
              </a:cxnLst>
              <a:rect l="0" t="0" r="r" b="b"/>
              <a:pathLst>
                <a:path w="18" h="25">
                  <a:moveTo>
                    <a:pt x="0" y="0"/>
                  </a:moveTo>
                  <a:lnTo>
                    <a:pt x="8" y="24"/>
                  </a:lnTo>
                  <a:lnTo>
                    <a:pt x="17" y="16"/>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35" name="Freeform 306">
              <a:extLst>
                <a:ext uri="{FF2B5EF4-FFF2-40B4-BE49-F238E27FC236}">
                  <a16:creationId xmlns:a16="http://schemas.microsoft.com/office/drawing/2014/main" id="{7789079A-AA7B-4A37-9AAB-1659748AC358}"/>
                </a:ext>
              </a:extLst>
            </p:cNvPr>
            <p:cNvSpPr/>
            <p:nvPr/>
          </p:nvSpPr>
          <p:spPr bwMode="gray">
            <a:xfrm>
              <a:off x="8008938" y="4724400"/>
              <a:ext cx="30162" cy="31750"/>
            </a:xfrm>
            <a:custGeom>
              <a:gdLst>
                <a:gd name="T0" fmla="*/ 0 w 17"/>
                <a:gd name="T1" fmla="*/ 0 h 17"/>
                <a:gd name="T2" fmla="*/ 0 w 17"/>
                <a:gd name="T3" fmla="*/ 16 h 17"/>
                <a:gd name="T4" fmla="*/ 16 w 17"/>
                <a:gd name="T5" fmla="*/ 16 h 17"/>
                <a:gd name="T6" fmla="*/ 0 w 17"/>
                <a:gd name="T7" fmla="*/ 0 h 17"/>
              </a:gdLst>
              <a:cxnLst>
                <a:cxn ang="0">
                  <a:pos x="T0" y="T1"/>
                </a:cxn>
                <a:cxn ang="0">
                  <a:pos x="T2" y="T3"/>
                </a:cxn>
                <a:cxn ang="0">
                  <a:pos x="T4" y="T5"/>
                </a:cxn>
                <a:cxn ang="0">
                  <a:pos x="T6" y="T7"/>
                </a:cxn>
              </a:cxnLst>
              <a:rect l="0" t="0" r="r" b="b"/>
              <a:pathLst>
                <a:path w="17" h="17">
                  <a:moveTo>
                    <a:pt x="0" y="0"/>
                  </a:moveTo>
                  <a:lnTo>
                    <a:pt x="0" y="16"/>
                  </a:lnTo>
                  <a:lnTo>
                    <a:pt x="16" y="16"/>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36" name="Freeform 307">
              <a:extLst>
                <a:ext uri="{FF2B5EF4-FFF2-40B4-BE49-F238E27FC236}">
                  <a16:creationId xmlns:a16="http://schemas.microsoft.com/office/drawing/2014/main" id="{568A8ED8-81AA-468E-B469-1C154895DFB1}"/>
                </a:ext>
              </a:extLst>
            </p:cNvPr>
            <p:cNvSpPr/>
            <p:nvPr/>
          </p:nvSpPr>
          <p:spPr bwMode="gray">
            <a:xfrm>
              <a:off x="433388" y="3965575"/>
              <a:ext cx="33337" cy="34925"/>
            </a:xfrm>
            <a:custGeom>
              <a:gdLst>
                <a:gd name="T0" fmla="*/ 0 w 17"/>
                <a:gd name="T1" fmla="*/ 0 h 17"/>
                <a:gd name="T2" fmla="*/ 16 w 17"/>
                <a:gd name="T3" fmla="*/ 16 h 17"/>
                <a:gd name="T4" fmla="*/ 16 w 17"/>
                <a:gd name="T5" fmla="*/ 0 h 17"/>
                <a:gd name="T6" fmla="*/ 0 w 17"/>
                <a:gd name="T7" fmla="*/ 0 h 17"/>
              </a:gdLst>
              <a:cxnLst>
                <a:cxn ang="0">
                  <a:pos x="T0" y="T1"/>
                </a:cxn>
                <a:cxn ang="0">
                  <a:pos x="T2" y="T3"/>
                </a:cxn>
                <a:cxn ang="0">
                  <a:pos x="T4" y="T5"/>
                </a:cxn>
                <a:cxn ang="0">
                  <a:pos x="T6" y="T7"/>
                </a:cxn>
              </a:cxnLst>
              <a:rect l="0" t="0" r="r" b="b"/>
              <a:pathLst>
                <a:path w="17" h="17">
                  <a:moveTo>
                    <a:pt x="0" y="0"/>
                  </a:moveTo>
                  <a:lnTo>
                    <a:pt x="16" y="16"/>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37" name="Line 308">
              <a:extLst>
                <a:ext uri="{FF2B5EF4-FFF2-40B4-BE49-F238E27FC236}">
                  <a16:creationId xmlns:a16="http://schemas.microsoft.com/office/drawing/2014/main" id="{DDC36889-A564-4981-85B8-F2AEA1D5306A}"/>
                </a:ext>
              </a:extLst>
            </p:cNvPr>
            <p:cNvSpPr>
              <a:spLocks noChangeShapeType="1"/>
            </p:cNvSpPr>
            <p:nvPr/>
          </p:nvSpPr>
          <p:spPr bwMode="gray">
            <a:xfrm>
              <a:off x="476250" y="3984625"/>
              <a:ext cx="17463" cy="14288"/>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eaLnBrk="1" hangingPunct="1">
                <a:defRPr/>
              </a:pPr>
              <a:endParaRPr lang="en-US" sz="1155"/>
            </a:p>
          </p:txBody>
        </p:sp>
        <p:sp>
          <p:nvSpPr>
            <p:cNvPr id="638" name="Line 309">
              <a:extLst>
                <a:ext uri="{FF2B5EF4-FFF2-40B4-BE49-F238E27FC236}">
                  <a16:creationId xmlns:a16="http://schemas.microsoft.com/office/drawing/2014/main" id="{0B3D1A65-3091-427D-BEEE-8F2580C4C5C7}"/>
                </a:ext>
              </a:extLst>
            </p:cNvPr>
            <p:cNvSpPr>
              <a:spLocks noChangeShapeType="1"/>
            </p:cNvSpPr>
            <p:nvPr/>
          </p:nvSpPr>
          <p:spPr bwMode="gray">
            <a:xfrm>
              <a:off x="508000" y="3998913"/>
              <a:ext cx="15875" cy="17462"/>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eaLnBrk="1" hangingPunct="1">
                <a:defRPr/>
              </a:pPr>
              <a:endParaRPr lang="en-US" sz="1155"/>
            </a:p>
          </p:txBody>
        </p:sp>
        <p:sp>
          <p:nvSpPr>
            <p:cNvPr id="639" name="Freeform 310">
              <a:extLst>
                <a:ext uri="{FF2B5EF4-FFF2-40B4-BE49-F238E27FC236}">
                  <a16:creationId xmlns:a16="http://schemas.microsoft.com/office/drawing/2014/main" id="{BEFC14A8-276D-43E7-91BF-3A9D711FF12A}"/>
                </a:ext>
              </a:extLst>
            </p:cNvPr>
            <p:cNvSpPr/>
            <p:nvPr/>
          </p:nvSpPr>
          <p:spPr bwMode="gray">
            <a:xfrm>
              <a:off x="523875" y="4016375"/>
              <a:ext cx="28575" cy="49213"/>
            </a:xfrm>
            <a:custGeom>
              <a:gdLst>
                <a:gd name="T0" fmla="*/ 8 w 17"/>
                <a:gd name="T1" fmla="*/ 0 h 26"/>
                <a:gd name="T2" fmla="*/ 0 w 17"/>
                <a:gd name="T3" fmla="*/ 9 h 26"/>
                <a:gd name="T4" fmla="*/ 8 w 17"/>
                <a:gd name="T5" fmla="*/ 25 h 26"/>
                <a:gd name="T6" fmla="*/ 16 w 17"/>
                <a:gd name="T7" fmla="*/ 15 h 26"/>
                <a:gd name="T8" fmla="*/ 8 w 17"/>
                <a:gd name="T9" fmla="*/ 0 h 26"/>
              </a:gdLst>
              <a:cxnLst>
                <a:cxn ang="0">
                  <a:pos x="T0" y="T1"/>
                </a:cxn>
                <a:cxn ang="0">
                  <a:pos x="T2" y="T3"/>
                </a:cxn>
                <a:cxn ang="0">
                  <a:pos x="T4" y="T5"/>
                </a:cxn>
                <a:cxn ang="0">
                  <a:pos x="T6" y="T7"/>
                </a:cxn>
                <a:cxn ang="0">
                  <a:pos x="T8" y="T9"/>
                </a:cxn>
              </a:cxnLst>
              <a:rect l="0" t="0" r="r" b="b"/>
              <a:pathLst>
                <a:path w="17" h="26">
                  <a:moveTo>
                    <a:pt x="8" y="0"/>
                  </a:moveTo>
                  <a:lnTo>
                    <a:pt x="0" y="9"/>
                  </a:lnTo>
                  <a:lnTo>
                    <a:pt x="8" y="25"/>
                  </a:lnTo>
                  <a:lnTo>
                    <a:pt x="16" y="15"/>
                  </a:lnTo>
                  <a:lnTo>
                    <a:pt x="8"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40" name="Freeform 311">
              <a:extLst>
                <a:ext uri="{FF2B5EF4-FFF2-40B4-BE49-F238E27FC236}">
                  <a16:creationId xmlns:a16="http://schemas.microsoft.com/office/drawing/2014/main" id="{8D740390-10E6-4111-93F5-4F87E0A00379}"/>
                </a:ext>
              </a:extLst>
            </p:cNvPr>
            <p:cNvSpPr/>
            <p:nvPr/>
          </p:nvSpPr>
          <p:spPr bwMode="gray">
            <a:xfrm>
              <a:off x="4867275" y="5213350"/>
              <a:ext cx="61913" cy="61913"/>
            </a:xfrm>
            <a:custGeom>
              <a:gdLst>
                <a:gd name="T0" fmla="*/ 32 w 33"/>
                <a:gd name="T1" fmla="*/ 15 h 33"/>
                <a:gd name="T2" fmla="*/ 23 w 33"/>
                <a:gd name="T3" fmla="*/ 25 h 33"/>
                <a:gd name="T4" fmla="*/ 8 w 33"/>
                <a:gd name="T5" fmla="*/ 32 h 33"/>
                <a:gd name="T6" fmla="*/ 0 w 33"/>
                <a:gd name="T7" fmla="*/ 25 h 33"/>
                <a:gd name="T8" fmla="*/ 16 w 33"/>
                <a:gd name="T9" fmla="*/ 0 h 33"/>
                <a:gd name="T10" fmla="*/ 23 w 33"/>
                <a:gd name="T11" fmla="*/ 7 h 33"/>
                <a:gd name="T12" fmla="*/ 32 w 33"/>
                <a:gd name="T13" fmla="*/ 15 h 33"/>
              </a:gdLst>
              <a:cxnLst>
                <a:cxn ang="0">
                  <a:pos x="T0" y="T1"/>
                </a:cxn>
                <a:cxn ang="0">
                  <a:pos x="T2" y="T3"/>
                </a:cxn>
                <a:cxn ang="0">
                  <a:pos x="T4" y="T5"/>
                </a:cxn>
                <a:cxn ang="0">
                  <a:pos x="T6" y="T7"/>
                </a:cxn>
                <a:cxn ang="0">
                  <a:pos x="T8" y="T9"/>
                </a:cxn>
                <a:cxn ang="0">
                  <a:pos x="T10" y="T11"/>
                </a:cxn>
                <a:cxn ang="0">
                  <a:pos x="T12" y="T13"/>
                </a:cxn>
              </a:cxnLst>
              <a:rect l="0" t="0" r="r" b="b"/>
              <a:pathLst>
                <a:path w="33" h="33">
                  <a:moveTo>
                    <a:pt x="32" y="15"/>
                  </a:moveTo>
                  <a:lnTo>
                    <a:pt x="23" y="25"/>
                  </a:lnTo>
                  <a:lnTo>
                    <a:pt x="8" y="32"/>
                  </a:lnTo>
                  <a:lnTo>
                    <a:pt x="0" y="25"/>
                  </a:lnTo>
                  <a:lnTo>
                    <a:pt x="16" y="0"/>
                  </a:lnTo>
                  <a:lnTo>
                    <a:pt x="23" y="7"/>
                  </a:lnTo>
                  <a:lnTo>
                    <a:pt x="32" y="1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41" name="Line 312">
              <a:extLst>
                <a:ext uri="{FF2B5EF4-FFF2-40B4-BE49-F238E27FC236}">
                  <a16:creationId xmlns:a16="http://schemas.microsoft.com/office/drawing/2014/main" id="{4FBC7C5C-B532-4A90-B9F8-AEB87C68A0C3}"/>
                </a:ext>
              </a:extLst>
            </p:cNvPr>
            <p:cNvSpPr>
              <a:spLocks noChangeShapeType="1"/>
            </p:cNvSpPr>
            <p:nvPr/>
          </p:nvSpPr>
          <p:spPr bwMode="gray">
            <a:xfrm>
              <a:off x="6927850" y="3965575"/>
              <a:ext cx="15875" cy="0"/>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p>
              <a:pPr eaLnBrk="1" hangingPunct="1">
                <a:defRPr/>
              </a:pPr>
              <a:endParaRPr lang="en-US" sz="1155"/>
            </a:p>
          </p:txBody>
        </p:sp>
        <p:sp>
          <p:nvSpPr>
            <p:cNvPr id="642" name="Freeform 313">
              <a:extLst>
                <a:ext uri="{FF2B5EF4-FFF2-40B4-BE49-F238E27FC236}">
                  <a16:creationId xmlns:a16="http://schemas.microsoft.com/office/drawing/2014/main" id="{BCBB7F1D-1E30-44C4-91D0-1FABABB3329D}"/>
                </a:ext>
              </a:extLst>
            </p:cNvPr>
            <p:cNvSpPr/>
            <p:nvPr/>
          </p:nvSpPr>
          <p:spPr bwMode="gray">
            <a:xfrm>
              <a:off x="4687888" y="3390900"/>
              <a:ext cx="44450" cy="96838"/>
            </a:xfrm>
            <a:custGeom>
              <a:gdLst>
                <a:gd name="T0" fmla="*/ 0 w 25"/>
                <a:gd name="T1" fmla="*/ 0 h 51"/>
                <a:gd name="T2" fmla="*/ 9 w 25"/>
                <a:gd name="T3" fmla="*/ 0 h 51"/>
                <a:gd name="T4" fmla="*/ 15 w 25"/>
                <a:gd name="T5" fmla="*/ 9 h 51"/>
                <a:gd name="T6" fmla="*/ 15 w 25"/>
                <a:gd name="T7" fmla="*/ 17 h 51"/>
                <a:gd name="T8" fmla="*/ 24 w 25"/>
                <a:gd name="T9" fmla="*/ 25 h 51"/>
                <a:gd name="T10" fmla="*/ 24 w 25"/>
                <a:gd name="T11" fmla="*/ 34 h 51"/>
                <a:gd name="T12" fmla="*/ 9 w 25"/>
                <a:gd name="T13" fmla="*/ 50 h 51"/>
                <a:gd name="T14" fmla="*/ 0 w 25"/>
                <a:gd name="T15" fmla="*/ 41 h 51"/>
                <a:gd name="T16" fmla="*/ 0 w 25"/>
                <a:gd name="T17" fmla="*/ 9 h 51"/>
                <a:gd name="T18" fmla="*/ 0 w 25"/>
                <a:gd name="T19" fmla="*/ 0 h 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51">
                  <a:moveTo>
                    <a:pt x="0" y="0"/>
                  </a:moveTo>
                  <a:lnTo>
                    <a:pt x="9" y="0"/>
                  </a:lnTo>
                  <a:lnTo>
                    <a:pt x="15" y="9"/>
                  </a:lnTo>
                  <a:lnTo>
                    <a:pt x="15" y="17"/>
                  </a:lnTo>
                  <a:lnTo>
                    <a:pt x="24" y="25"/>
                  </a:lnTo>
                  <a:lnTo>
                    <a:pt x="24" y="34"/>
                  </a:lnTo>
                  <a:lnTo>
                    <a:pt x="9" y="50"/>
                  </a:lnTo>
                  <a:lnTo>
                    <a:pt x="0" y="41"/>
                  </a:lnTo>
                  <a:lnTo>
                    <a:pt x="0" y="9"/>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43" name="Freeform 314">
              <a:extLst>
                <a:ext uri="{FF2B5EF4-FFF2-40B4-BE49-F238E27FC236}">
                  <a16:creationId xmlns:a16="http://schemas.microsoft.com/office/drawing/2014/main" id="{7E5952B6-50E5-425B-9EFB-4957B3C69208}"/>
                </a:ext>
              </a:extLst>
            </p:cNvPr>
            <p:cNvSpPr/>
            <p:nvPr/>
          </p:nvSpPr>
          <p:spPr bwMode="gray">
            <a:xfrm>
              <a:off x="4760913" y="3335338"/>
              <a:ext cx="152400" cy="106362"/>
            </a:xfrm>
            <a:custGeom>
              <a:gdLst>
                <a:gd name="T0" fmla="*/ 81 w 82"/>
                <a:gd name="T1" fmla="*/ 6 h 57"/>
                <a:gd name="T2" fmla="*/ 81 w 82"/>
                <a:gd name="T3" fmla="*/ 16 h 57"/>
                <a:gd name="T4" fmla="*/ 74 w 82"/>
                <a:gd name="T5" fmla="*/ 16 h 57"/>
                <a:gd name="T6" fmla="*/ 66 w 82"/>
                <a:gd name="T7" fmla="*/ 31 h 57"/>
                <a:gd name="T8" fmla="*/ 74 w 82"/>
                <a:gd name="T9" fmla="*/ 40 h 57"/>
                <a:gd name="T10" fmla="*/ 58 w 82"/>
                <a:gd name="T11" fmla="*/ 40 h 57"/>
                <a:gd name="T12" fmla="*/ 49 w 82"/>
                <a:gd name="T13" fmla="*/ 48 h 57"/>
                <a:gd name="T14" fmla="*/ 41 w 82"/>
                <a:gd name="T15" fmla="*/ 56 h 57"/>
                <a:gd name="T16" fmla="*/ 24 w 82"/>
                <a:gd name="T17" fmla="*/ 48 h 57"/>
                <a:gd name="T18" fmla="*/ 9 w 82"/>
                <a:gd name="T19" fmla="*/ 48 h 57"/>
                <a:gd name="T20" fmla="*/ 9 w 82"/>
                <a:gd name="T21" fmla="*/ 40 h 57"/>
                <a:gd name="T22" fmla="*/ 0 w 82"/>
                <a:gd name="T23" fmla="*/ 31 h 57"/>
                <a:gd name="T24" fmla="*/ 9 w 82"/>
                <a:gd name="T25" fmla="*/ 25 h 57"/>
                <a:gd name="T26" fmla="*/ 0 w 82"/>
                <a:gd name="T27" fmla="*/ 6 h 57"/>
                <a:gd name="T28" fmla="*/ 0 w 82"/>
                <a:gd name="T29" fmla="*/ 0 h 57"/>
                <a:gd name="T30" fmla="*/ 9 w 82"/>
                <a:gd name="T31" fmla="*/ 6 h 57"/>
                <a:gd name="T32" fmla="*/ 16 w 82"/>
                <a:gd name="T33" fmla="*/ 6 h 57"/>
                <a:gd name="T34" fmla="*/ 41 w 82"/>
                <a:gd name="T35" fmla="*/ 16 h 57"/>
                <a:gd name="T36" fmla="*/ 58 w 82"/>
                <a:gd name="T37" fmla="*/ 0 h 57"/>
                <a:gd name="T38" fmla="*/ 81 w 82"/>
                <a:gd name="T39" fmla="*/ 6 h 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57">
                  <a:moveTo>
                    <a:pt x="81" y="6"/>
                  </a:moveTo>
                  <a:lnTo>
                    <a:pt x="81" y="16"/>
                  </a:lnTo>
                  <a:lnTo>
                    <a:pt x="74" y="16"/>
                  </a:lnTo>
                  <a:lnTo>
                    <a:pt x="66" y="31"/>
                  </a:lnTo>
                  <a:lnTo>
                    <a:pt x="74" y="40"/>
                  </a:lnTo>
                  <a:lnTo>
                    <a:pt x="58" y="40"/>
                  </a:lnTo>
                  <a:lnTo>
                    <a:pt x="49" y="48"/>
                  </a:lnTo>
                  <a:lnTo>
                    <a:pt x="41" y="56"/>
                  </a:lnTo>
                  <a:lnTo>
                    <a:pt x="24" y="48"/>
                  </a:lnTo>
                  <a:lnTo>
                    <a:pt x="9" y="48"/>
                  </a:lnTo>
                  <a:lnTo>
                    <a:pt x="9" y="40"/>
                  </a:lnTo>
                  <a:lnTo>
                    <a:pt x="0" y="31"/>
                  </a:lnTo>
                  <a:lnTo>
                    <a:pt x="9" y="25"/>
                  </a:lnTo>
                  <a:lnTo>
                    <a:pt x="0" y="6"/>
                  </a:lnTo>
                  <a:lnTo>
                    <a:pt x="0" y="0"/>
                  </a:lnTo>
                  <a:lnTo>
                    <a:pt x="9" y="6"/>
                  </a:lnTo>
                  <a:lnTo>
                    <a:pt x="16" y="6"/>
                  </a:lnTo>
                  <a:lnTo>
                    <a:pt x="41" y="16"/>
                  </a:lnTo>
                  <a:lnTo>
                    <a:pt x="58" y="0"/>
                  </a:lnTo>
                  <a:lnTo>
                    <a:pt x="81" y="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44" name="Freeform 315">
              <a:extLst>
                <a:ext uri="{FF2B5EF4-FFF2-40B4-BE49-F238E27FC236}">
                  <a16:creationId xmlns:a16="http://schemas.microsoft.com/office/drawing/2014/main" id="{28101C98-3993-4E11-957E-7DE6D2ADC979}"/>
                </a:ext>
              </a:extLst>
            </p:cNvPr>
            <p:cNvSpPr/>
            <p:nvPr/>
          </p:nvSpPr>
          <p:spPr bwMode="gray">
            <a:xfrm>
              <a:off x="4611688" y="3182938"/>
              <a:ext cx="150812" cy="106362"/>
            </a:xfrm>
            <a:custGeom>
              <a:gdLst>
                <a:gd name="T0" fmla="*/ 33 w 82"/>
                <a:gd name="T1" fmla="*/ 56 h 57"/>
                <a:gd name="T2" fmla="*/ 50 w 82"/>
                <a:gd name="T3" fmla="*/ 47 h 57"/>
                <a:gd name="T4" fmla="*/ 65 w 82"/>
                <a:gd name="T5" fmla="*/ 47 h 57"/>
                <a:gd name="T6" fmla="*/ 74 w 82"/>
                <a:gd name="T7" fmla="*/ 16 h 57"/>
                <a:gd name="T8" fmla="*/ 81 w 82"/>
                <a:gd name="T9" fmla="*/ 16 h 57"/>
                <a:gd name="T10" fmla="*/ 74 w 82"/>
                <a:gd name="T11" fmla="*/ 7 h 57"/>
                <a:gd name="T12" fmla="*/ 56 w 82"/>
                <a:gd name="T13" fmla="*/ 0 h 57"/>
                <a:gd name="T14" fmla="*/ 25 w 82"/>
                <a:gd name="T15" fmla="*/ 16 h 57"/>
                <a:gd name="T16" fmla="*/ 10 w 82"/>
                <a:gd name="T17" fmla="*/ 16 h 57"/>
                <a:gd name="T18" fmla="*/ 0 w 82"/>
                <a:gd name="T19" fmla="*/ 32 h 57"/>
                <a:gd name="T20" fmla="*/ 0 w 82"/>
                <a:gd name="T21" fmla="*/ 40 h 57"/>
                <a:gd name="T22" fmla="*/ 25 w 82"/>
                <a:gd name="T23" fmla="*/ 56 h 57"/>
                <a:gd name="T24" fmla="*/ 33 w 82"/>
                <a:gd name="T25" fmla="*/ 56 h 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57">
                  <a:moveTo>
                    <a:pt x="33" y="56"/>
                  </a:moveTo>
                  <a:lnTo>
                    <a:pt x="50" y="47"/>
                  </a:lnTo>
                  <a:lnTo>
                    <a:pt x="65" y="47"/>
                  </a:lnTo>
                  <a:lnTo>
                    <a:pt x="74" y="16"/>
                  </a:lnTo>
                  <a:lnTo>
                    <a:pt x="81" y="16"/>
                  </a:lnTo>
                  <a:lnTo>
                    <a:pt x="74" y="7"/>
                  </a:lnTo>
                  <a:lnTo>
                    <a:pt x="56" y="0"/>
                  </a:lnTo>
                  <a:lnTo>
                    <a:pt x="25" y="16"/>
                  </a:lnTo>
                  <a:lnTo>
                    <a:pt x="10" y="16"/>
                  </a:lnTo>
                  <a:lnTo>
                    <a:pt x="0" y="32"/>
                  </a:lnTo>
                  <a:lnTo>
                    <a:pt x="0" y="40"/>
                  </a:lnTo>
                  <a:lnTo>
                    <a:pt x="25" y="56"/>
                  </a:lnTo>
                  <a:lnTo>
                    <a:pt x="33" y="5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45" name="Freeform 316">
              <a:extLst>
                <a:ext uri="{FF2B5EF4-FFF2-40B4-BE49-F238E27FC236}">
                  <a16:creationId xmlns:a16="http://schemas.microsoft.com/office/drawing/2014/main" id="{FF53044A-6724-4799-993C-3868383FA2BB}"/>
                </a:ext>
              </a:extLst>
            </p:cNvPr>
            <p:cNvSpPr/>
            <p:nvPr/>
          </p:nvSpPr>
          <p:spPr bwMode="gray">
            <a:xfrm>
              <a:off x="4549775" y="3243263"/>
              <a:ext cx="65088" cy="46037"/>
            </a:xfrm>
            <a:custGeom>
              <a:gdLst>
                <a:gd name="T0" fmla="*/ 32 w 33"/>
                <a:gd name="T1" fmla="*/ 8 h 25"/>
                <a:gd name="T2" fmla="*/ 25 w 33"/>
                <a:gd name="T3" fmla="*/ 8 h 25"/>
                <a:gd name="T4" fmla="*/ 17 w 33"/>
                <a:gd name="T5" fmla="*/ 24 h 25"/>
                <a:gd name="T6" fmla="*/ 8 w 33"/>
                <a:gd name="T7" fmla="*/ 24 h 25"/>
                <a:gd name="T8" fmla="*/ 0 w 33"/>
                <a:gd name="T9" fmla="*/ 24 h 25"/>
                <a:gd name="T10" fmla="*/ 0 w 33"/>
                <a:gd name="T11" fmla="*/ 15 h 25"/>
                <a:gd name="T12" fmla="*/ 0 w 33"/>
                <a:gd name="T13" fmla="*/ 8 h 25"/>
                <a:gd name="T14" fmla="*/ 32 w 33"/>
                <a:gd name="T15" fmla="*/ 0 h 25"/>
                <a:gd name="T16" fmla="*/ 32 w 33"/>
                <a:gd name="T17" fmla="*/ 8 h 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32" y="8"/>
                  </a:moveTo>
                  <a:lnTo>
                    <a:pt x="25" y="8"/>
                  </a:lnTo>
                  <a:lnTo>
                    <a:pt x="17" y="24"/>
                  </a:lnTo>
                  <a:lnTo>
                    <a:pt x="8" y="24"/>
                  </a:lnTo>
                  <a:lnTo>
                    <a:pt x="0" y="24"/>
                  </a:lnTo>
                  <a:lnTo>
                    <a:pt x="0" y="15"/>
                  </a:lnTo>
                  <a:lnTo>
                    <a:pt x="0" y="8"/>
                  </a:lnTo>
                  <a:lnTo>
                    <a:pt x="32" y="0"/>
                  </a:lnTo>
                  <a:lnTo>
                    <a:pt x="32"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46" name="Freeform 317">
              <a:extLst>
                <a:ext uri="{FF2B5EF4-FFF2-40B4-BE49-F238E27FC236}">
                  <a16:creationId xmlns:a16="http://schemas.microsoft.com/office/drawing/2014/main" id="{5F030A7A-9273-4F77-9187-A6791615A990}"/>
                </a:ext>
              </a:extLst>
            </p:cNvPr>
            <p:cNvSpPr/>
            <p:nvPr/>
          </p:nvSpPr>
          <p:spPr bwMode="gray">
            <a:xfrm>
              <a:off x="4549775" y="3255963"/>
              <a:ext cx="138113" cy="139700"/>
            </a:xfrm>
            <a:custGeom>
              <a:gdLst>
                <a:gd name="T0" fmla="*/ 32 w 74"/>
                <a:gd name="T1" fmla="*/ 0 h 73"/>
                <a:gd name="T2" fmla="*/ 57 w 74"/>
                <a:gd name="T3" fmla="*/ 16 h 73"/>
                <a:gd name="T4" fmla="*/ 65 w 74"/>
                <a:gd name="T5" fmla="*/ 16 h 73"/>
                <a:gd name="T6" fmla="*/ 73 w 74"/>
                <a:gd name="T7" fmla="*/ 25 h 73"/>
                <a:gd name="T8" fmla="*/ 73 w 74"/>
                <a:gd name="T9" fmla="*/ 32 h 73"/>
                <a:gd name="T10" fmla="*/ 65 w 74"/>
                <a:gd name="T11" fmla="*/ 32 h 73"/>
                <a:gd name="T12" fmla="*/ 65 w 74"/>
                <a:gd name="T13" fmla="*/ 25 h 73"/>
                <a:gd name="T14" fmla="*/ 42 w 74"/>
                <a:gd name="T15" fmla="*/ 16 h 73"/>
                <a:gd name="T16" fmla="*/ 32 w 74"/>
                <a:gd name="T17" fmla="*/ 25 h 73"/>
                <a:gd name="T18" fmla="*/ 32 w 74"/>
                <a:gd name="T19" fmla="*/ 16 h 73"/>
                <a:gd name="T20" fmla="*/ 25 w 74"/>
                <a:gd name="T21" fmla="*/ 25 h 73"/>
                <a:gd name="T22" fmla="*/ 32 w 74"/>
                <a:gd name="T23" fmla="*/ 32 h 73"/>
                <a:gd name="T24" fmla="*/ 48 w 74"/>
                <a:gd name="T25" fmla="*/ 57 h 73"/>
                <a:gd name="T26" fmla="*/ 57 w 74"/>
                <a:gd name="T27" fmla="*/ 66 h 73"/>
                <a:gd name="T28" fmla="*/ 57 w 74"/>
                <a:gd name="T29" fmla="*/ 72 h 73"/>
                <a:gd name="T30" fmla="*/ 42 w 74"/>
                <a:gd name="T31" fmla="*/ 57 h 73"/>
                <a:gd name="T32" fmla="*/ 32 w 74"/>
                <a:gd name="T33" fmla="*/ 57 h 73"/>
                <a:gd name="T34" fmla="*/ 17 w 74"/>
                <a:gd name="T35" fmla="*/ 41 h 73"/>
                <a:gd name="T36" fmla="*/ 17 w 74"/>
                <a:gd name="T37" fmla="*/ 25 h 73"/>
                <a:gd name="T38" fmla="*/ 8 w 74"/>
                <a:gd name="T39" fmla="*/ 25 h 73"/>
                <a:gd name="T40" fmla="*/ 0 w 74"/>
                <a:gd name="T41" fmla="*/ 32 h 73"/>
                <a:gd name="T42" fmla="*/ 0 w 74"/>
                <a:gd name="T43" fmla="*/ 16 h 73"/>
                <a:gd name="T44" fmla="*/ 17 w 74"/>
                <a:gd name="T45" fmla="*/ 16 h 73"/>
                <a:gd name="T46" fmla="*/ 25 w 74"/>
                <a:gd name="T47" fmla="*/ 0 h 73"/>
                <a:gd name="T48" fmla="*/ 32 w 74"/>
                <a:gd name="T49" fmla="*/ 0 h 7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 h="73">
                  <a:moveTo>
                    <a:pt x="32" y="0"/>
                  </a:moveTo>
                  <a:lnTo>
                    <a:pt x="57" y="16"/>
                  </a:lnTo>
                  <a:lnTo>
                    <a:pt x="65" y="16"/>
                  </a:lnTo>
                  <a:lnTo>
                    <a:pt x="73" y="25"/>
                  </a:lnTo>
                  <a:lnTo>
                    <a:pt x="73" y="32"/>
                  </a:lnTo>
                  <a:lnTo>
                    <a:pt x="65" y="32"/>
                  </a:lnTo>
                  <a:lnTo>
                    <a:pt x="65" y="25"/>
                  </a:lnTo>
                  <a:lnTo>
                    <a:pt x="42" y="16"/>
                  </a:lnTo>
                  <a:lnTo>
                    <a:pt x="32" y="25"/>
                  </a:lnTo>
                  <a:lnTo>
                    <a:pt x="32" y="16"/>
                  </a:lnTo>
                  <a:lnTo>
                    <a:pt x="25" y="25"/>
                  </a:lnTo>
                  <a:lnTo>
                    <a:pt x="32" y="32"/>
                  </a:lnTo>
                  <a:lnTo>
                    <a:pt x="48" y="57"/>
                  </a:lnTo>
                  <a:lnTo>
                    <a:pt x="57" y="66"/>
                  </a:lnTo>
                  <a:lnTo>
                    <a:pt x="57" y="72"/>
                  </a:lnTo>
                  <a:lnTo>
                    <a:pt x="42" y="57"/>
                  </a:lnTo>
                  <a:lnTo>
                    <a:pt x="32" y="57"/>
                  </a:lnTo>
                  <a:lnTo>
                    <a:pt x="17" y="41"/>
                  </a:lnTo>
                  <a:lnTo>
                    <a:pt x="17" y="25"/>
                  </a:lnTo>
                  <a:lnTo>
                    <a:pt x="8" y="25"/>
                  </a:lnTo>
                  <a:lnTo>
                    <a:pt x="0" y="32"/>
                  </a:lnTo>
                  <a:lnTo>
                    <a:pt x="0" y="16"/>
                  </a:lnTo>
                  <a:lnTo>
                    <a:pt x="17" y="16"/>
                  </a:lnTo>
                  <a:lnTo>
                    <a:pt x="25" y="0"/>
                  </a:lnTo>
                  <a:lnTo>
                    <a:pt x="32"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47" name="Freeform 318">
              <a:extLst>
                <a:ext uri="{FF2B5EF4-FFF2-40B4-BE49-F238E27FC236}">
                  <a16:creationId xmlns:a16="http://schemas.microsoft.com/office/drawing/2014/main" id="{7E113C71-B0EB-47A6-AA43-AD147EE60BD1}"/>
                </a:ext>
              </a:extLst>
            </p:cNvPr>
            <p:cNvSpPr/>
            <p:nvPr/>
          </p:nvSpPr>
          <p:spPr bwMode="gray">
            <a:xfrm>
              <a:off x="4656138" y="3363913"/>
              <a:ext cx="49212" cy="47625"/>
            </a:xfrm>
            <a:custGeom>
              <a:gdLst>
                <a:gd name="T0" fmla="*/ 0 w 26"/>
                <a:gd name="T1" fmla="*/ 15 h 25"/>
                <a:gd name="T2" fmla="*/ 16 w 26"/>
                <a:gd name="T3" fmla="*/ 24 h 25"/>
                <a:gd name="T4" fmla="*/ 16 w 26"/>
                <a:gd name="T5" fmla="*/ 15 h 25"/>
                <a:gd name="T6" fmla="*/ 25 w 26"/>
                <a:gd name="T7" fmla="*/ 15 h 25"/>
                <a:gd name="T8" fmla="*/ 25 w 26"/>
                <a:gd name="T9" fmla="*/ 9 h 25"/>
                <a:gd name="T10" fmla="*/ 16 w 26"/>
                <a:gd name="T11" fmla="*/ 0 h 25"/>
                <a:gd name="T12" fmla="*/ 8 w 26"/>
                <a:gd name="T13" fmla="*/ 0 h 25"/>
                <a:gd name="T14" fmla="*/ 0 w 26"/>
                <a:gd name="T15" fmla="*/ 9 h 25"/>
                <a:gd name="T16" fmla="*/ 0 w 26"/>
                <a:gd name="T17" fmla="*/ 15 h 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0" y="15"/>
                  </a:moveTo>
                  <a:lnTo>
                    <a:pt x="16" y="24"/>
                  </a:lnTo>
                  <a:lnTo>
                    <a:pt x="16" y="15"/>
                  </a:lnTo>
                  <a:lnTo>
                    <a:pt x="25" y="15"/>
                  </a:lnTo>
                  <a:lnTo>
                    <a:pt x="25" y="9"/>
                  </a:lnTo>
                  <a:lnTo>
                    <a:pt x="16" y="0"/>
                  </a:lnTo>
                  <a:lnTo>
                    <a:pt x="8" y="0"/>
                  </a:lnTo>
                  <a:lnTo>
                    <a:pt x="0" y="9"/>
                  </a:lnTo>
                  <a:lnTo>
                    <a:pt x="0" y="1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48" name="Freeform 319">
              <a:extLst>
                <a:ext uri="{FF2B5EF4-FFF2-40B4-BE49-F238E27FC236}">
                  <a16:creationId xmlns:a16="http://schemas.microsoft.com/office/drawing/2014/main" id="{A655287A-A00F-4AFD-8CEC-6A366E1FC300}"/>
                </a:ext>
              </a:extLst>
            </p:cNvPr>
            <p:cNvSpPr/>
            <p:nvPr/>
          </p:nvSpPr>
          <p:spPr bwMode="gray">
            <a:xfrm>
              <a:off x="4672013" y="3270250"/>
              <a:ext cx="109537" cy="141288"/>
            </a:xfrm>
            <a:custGeom>
              <a:gdLst>
                <a:gd name="T0" fmla="*/ 8 w 58"/>
                <a:gd name="T1" fmla="*/ 25 h 75"/>
                <a:gd name="T2" fmla="*/ 8 w 58"/>
                <a:gd name="T3" fmla="*/ 18 h 75"/>
                <a:gd name="T4" fmla="*/ 0 w 58"/>
                <a:gd name="T5" fmla="*/ 9 h 75"/>
                <a:gd name="T6" fmla="*/ 17 w 58"/>
                <a:gd name="T7" fmla="*/ 0 h 75"/>
                <a:gd name="T8" fmla="*/ 32 w 58"/>
                <a:gd name="T9" fmla="*/ 25 h 75"/>
                <a:gd name="T10" fmla="*/ 48 w 58"/>
                <a:gd name="T11" fmla="*/ 25 h 75"/>
                <a:gd name="T12" fmla="*/ 48 w 58"/>
                <a:gd name="T13" fmla="*/ 34 h 75"/>
                <a:gd name="T14" fmla="*/ 48 w 58"/>
                <a:gd name="T15" fmla="*/ 40 h 75"/>
                <a:gd name="T16" fmla="*/ 57 w 58"/>
                <a:gd name="T17" fmla="*/ 59 h 75"/>
                <a:gd name="T18" fmla="*/ 48 w 58"/>
                <a:gd name="T19" fmla="*/ 65 h 75"/>
                <a:gd name="T20" fmla="*/ 32 w 58"/>
                <a:gd name="T21" fmla="*/ 65 h 75"/>
                <a:gd name="T22" fmla="*/ 23 w 58"/>
                <a:gd name="T23" fmla="*/ 74 h 75"/>
                <a:gd name="T24" fmla="*/ 17 w 58"/>
                <a:gd name="T25" fmla="*/ 65 h 75"/>
                <a:gd name="T26" fmla="*/ 17 w 58"/>
                <a:gd name="T27" fmla="*/ 59 h 75"/>
                <a:gd name="T28" fmla="*/ 8 w 58"/>
                <a:gd name="T29" fmla="*/ 50 h 75"/>
                <a:gd name="T30" fmla="*/ 8 w 58"/>
                <a:gd name="T31" fmla="*/ 25 h 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75">
                  <a:moveTo>
                    <a:pt x="8" y="25"/>
                  </a:moveTo>
                  <a:lnTo>
                    <a:pt x="8" y="18"/>
                  </a:lnTo>
                  <a:lnTo>
                    <a:pt x="0" y="9"/>
                  </a:lnTo>
                  <a:lnTo>
                    <a:pt x="17" y="0"/>
                  </a:lnTo>
                  <a:lnTo>
                    <a:pt x="32" y="25"/>
                  </a:lnTo>
                  <a:lnTo>
                    <a:pt x="48" y="25"/>
                  </a:lnTo>
                  <a:lnTo>
                    <a:pt x="48" y="34"/>
                  </a:lnTo>
                  <a:lnTo>
                    <a:pt x="48" y="40"/>
                  </a:lnTo>
                  <a:lnTo>
                    <a:pt x="57" y="59"/>
                  </a:lnTo>
                  <a:lnTo>
                    <a:pt x="48" y="65"/>
                  </a:lnTo>
                  <a:lnTo>
                    <a:pt x="32" y="65"/>
                  </a:lnTo>
                  <a:lnTo>
                    <a:pt x="23" y="74"/>
                  </a:lnTo>
                  <a:lnTo>
                    <a:pt x="17" y="65"/>
                  </a:lnTo>
                  <a:lnTo>
                    <a:pt x="17" y="59"/>
                  </a:lnTo>
                  <a:lnTo>
                    <a:pt x="8" y="50"/>
                  </a:lnTo>
                  <a:lnTo>
                    <a:pt x="8"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49" name="Freeform 320">
              <a:extLst>
                <a:ext uri="{FF2B5EF4-FFF2-40B4-BE49-F238E27FC236}">
                  <a16:creationId xmlns:a16="http://schemas.microsoft.com/office/drawing/2014/main" id="{BB9F5A73-F37E-49D8-BA3D-541260A4F79B}"/>
                </a:ext>
              </a:extLst>
            </p:cNvPr>
            <p:cNvSpPr/>
            <p:nvPr/>
          </p:nvSpPr>
          <p:spPr bwMode="gray">
            <a:xfrm>
              <a:off x="4716463" y="3390900"/>
              <a:ext cx="65087" cy="50800"/>
            </a:xfrm>
            <a:custGeom>
              <a:gdLst>
                <a:gd name="T0" fmla="*/ 9 w 35"/>
                <a:gd name="T1" fmla="*/ 25 h 26"/>
                <a:gd name="T2" fmla="*/ 0 w 35"/>
                <a:gd name="T3" fmla="*/ 17 h 26"/>
                <a:gd name="T4" fmla="*/ 0 w 35"/>
                <a:gd name="T5" fmla="*/ 9 h 26"/>
                <a:gd name="T6" fmla="*/ 9 w 35"/>
                <a:gd name="T7" fmla="*/ 0 h 26"/>
                <a:gd name="T8" fmla="*/ 25 w 35"/>
                <a:gd name="T9" fmla="*/ 0 h 26"/>
                <a:gd name="T10" fmla="*/ 34 w 35"/>
                <a:gd name="T11" fmla="*/ 9 h 26"/>
                <a:gd name="T12" fmla="*/ 34 w 35"/>
                <a:gd name="T13" fmla="*/ 17 h 26"/>
                <a:gd name="T14" fmla="*/ 9 w 35"/>
                <a:gd name="T15" fmla="*/ 25 h 26"/>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6">
                  <a:moveTo>
                    <a:pt x="9" y="25"/>
                  </a:moveTo>
                  <a:lnTo>
                    <a:pt x="0" y="17"/>
                  </a:lnTo>
                  <a:lnTo>
                    <a:pt x="0" y="9"/>
                  </a:lnTo>
                  <a:lnTo>
                    <a:pt x="9" y="0"/>
                  </a:lnTo>
                  <a:lnTo>
                    <a:pt x="25" y="0"/>
                  </a:lnTo>
                  <a:lnTo>
                    <a:pt x="34" y="9"/>
                  </a:lnTo>
                  <a:lnTo>
                    <a:pt x="34" y="17"/>
                  </a:lnTo>
                  <a:lnTo>
                    <a:pt x="9"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50" name="Freeform 321">
              <a:extLst>
                <a:ext uri="{FF2B5EF4-FFF2-40B4-BE49-F238E27FC236}">
                  <a16:creationId xmlns:a16="http://schemas.microsoft.com/office/drawing/2014/main" id="{B180FD3F-657E-4AE4-9AAD-E89BDF987BE7}"/>
                </a:ext>
              </a:extLst>
            </p:cNvPr>
            <p:cNvSpPr/>
            <p:nvPr/>
          </p:nvSpPr>
          <p:spPr bwMode="gray">
            <a:xfrm>
              <a:off x="4595813" y="3289300"/>
              <a:ext cx="92075" cy="92075"/>
            </a:xfrm>
            <a:custGeom>
              <a:gdLst>
                <a:gd name="T0" fmla="*/ 7 w 49"/>
                <a:gd name="T1" fmla="*/ 16 h 51"/>
                <a:gd name="T2" fmla="*/ 23 w 49"/>
                <a:gd name="T3" fmla="*/ 41 h 51"/>
                <a:gd name="T4" fmla="*/ 32 w 49"/>
                <a:gd name="T5" fmla="*/ 50 h 51"/>
                <a:gd name="T6" fmla="*/ 40 w 49"/>
                <a:gd name="T7" fmla="*/ 41 h 51"/>
                <a:gd name="T8" fmla="*/ 48 w 49"/>
                <a:gd name="T9" fmla="*/ 41 h 51"/>
                <a:gd name="T10" fmla="*/ 48 w 49"/>
                <a:gd name="T11" fmla="*/ 16 h 51"/>
                <a:gd name="T12" fmla="*/ 40 w 49"/>
                <a:gd name="T13" fmla="*/ 16 h 51"/>
                <a:gd name="T14" fmla="*/ 40 w 49"/>
                <a:gd name="T15" fmla="*/ 9 h 51"/>
                <a:gd name="T16" fmla="*/ 17 w 49"/>
                <a:gd name="T17" fmla="*/ 0 h 51"/>
                <a:gd name="T18" fmla="*/ 7 w 49"/>
                <a:gd name="T19" fmla="*/ 9 h 51"/>
                <a:gd name="T20" fmla="*/ 7 w 49"/>
                <a:gd name="T21" fmla="*/ 0 h 51"/>
                <a:gd name="T22" fmla="*/ 0 w 49"/>
                <a:gd name="T23" fmla="*/ 9 h 51"/>
                <a:gd name="T24" fmla="*/ 7 w 49"/>
                <a:gd name="T25" fmla="*/ 16 h 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1">
                  <a:moveTo>
                    <a:pt x="7" y="16"/>
                  </a:moveTo>
                  <a:lnTo>
                    <a:pt x="23" y="41"/>
                  </a:lnTo>
                  <a:lnTo>
                    <a:pt x="32" y="50"/>
                  </a:lnTo>
                  <a:lnTo>
                    <a:pt x="40" y="41"/>
                  </a:lnTo>
                  <a:lnTo>
                    <a:pt x="48" y="41"/>
                  </a:lnTo>
                  <a:lnTo>
                    <a:pt x="48" y="16"/>
                  </a:lnTo>
                  <a:lnTo>
                    <a:pt x="40" y="16"/>
                  </a:lnTo>
                  <a:lnTo>
                    <a:pt x="40" y="9"/>
                  </a:lnTo>
                  <a:lnTo>
                    <a:pt x="17" y="0"/>
                  </a:lnTo>
                  <a:lnTo>
                    <a:pt x="7" y="9"/>
                  </a:lnTo>
                  <a:lnTo>
                    <a:pt x="7" y="0"/>
                  </a:lnTo>
                  <a:lnTo>
                    <a:pt x="0" y="9"/>
                  </a:lnTo>
                  <a:lnTo>
                    <a:pt x="7"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51" name="Freeform 322">
              <a:extLst>
                <a:ext uri="{FF2B5EF4-FFF2-40B4-BE49-F238E27FC236}">
                  <a16:creationId xmlns:a16="http://schemas.microsoft.com/office/drawing/2014/main" id="{5C42E7FD-8828-45D4-870A-3E473F6671B8}"/>
                </a:ext>
              </a:extLst>
            </p:cNvPr>
            <p:cNvSpPr/>
            <p:nvPr/>
          </p:nvSpPr>
          <p:spPr bwMode="gray">
            <a:xfrm>
              <a:off x="4508500" y="3089275"/>
              <a:ext cx="166688" cy="95250"/>
            </a:xfrm>
            <a:custGeom>
              <a:gdLst>
                <a:gd name="T0" fmla="*/ 89 w 90"/>
                <a:gd name="T1" fmla="*/ 34 h 51"/>
                <a:gd name="T2" fmla="*/ 72 w 90"/>
                <a:gd name="T3" fmla="*/ 17 h 51"/>
                <a:gd name="T4" fmla="*/ 66 w 90"/>
                <a:gd name="T5" fmla="*/ 17 h 51"/>
                <a:gd name="T6" fmla="*/ 49 w 90"/>
                <a:gd name="T7" fmla="*/ 9 h 51"/>
                <a:gd name="T8" fmla="*/ 41 w 90"/>
                <a:gd name="T9" fmla="*/ 0 h 51"/>
                <a:gd name="T10" fmla="*/ 32 w 90"/>
                <a:gd name="T11" fmla="*/ 0 h 51"/>
                <a:gd name="T12" fmla="*/ 16 w 90"/>
                <a:gd name="T13" fmla="*/ 9 h 51"/>
                <a:gd name="T14" fmla="*/ 0 w 90"/>
                <a:gd name="T15" fmla="*/ 17 h 51"/>
                <a:gd name="T16" fmla="*/ 9 w 90"/>
                <a:gd name="T17" fmla="*/ 34 h 51"/>
                <a:gd name="T18" fmla="*/ 24 w 90"/>
                <a:gd name="T19" fmla="*/ 50 h 51"/>
                <a:gd name="T20" fmla="*/ 41 w 90"/>
                <a:gd name="T21" fmla="*/ 50 h 51"/>
                <a:gd name="T22" fmla="*/ 41 w 90"/>
                <a:gd name="T23" fmla="*/ 42 h 51"/>
                <a:gd name="T24" fmla="*/ 66 w 90"/>
                <a:gd name="T25" fmla="*/ 50 h 51"/>
                <a:gd name="T26" fmla="*/ 89 w 90"/>
                <a:gd name="T27" fmla="*/ 34 h 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51">
                  <a:moveTo>
                    <a:pt x="89" y="34"/>
                  </a:moveTo>
                  <a:lnTo>
                    <a:pt x="72" y="17"/>
                  </a:lnTo>
                  <a:lnTo>
                    <a:pt x="66" y="17"/>
                  </a:lnTo>
                  <a:lnTo>
                    <a:pt x="49" y="9"/>
                  </a:lnTo>
                  <a:lnTo>
                    <a:pt x="41" y="0"/>
                  </a:lnTo>
                  <a:lnTo>
                    <a:pt x="32" y="0"/>
                  </a:lnTo>
                  <a:lnTo>
                    <a:pt x="16" y="9"/>
                  </a:lnTo>
                  <a:lnTo>
                    <a:pt x="0" y="17"/>
                  </a:lnTo>
                  <a:lnTo>
                    <a:pt x="9" y="34"/>
                  </a:lnTo>
                  <a:lnTo>
                    <a:pt x="24" y="50"/>
                  </a:lnTo>
                  <a:lnTo>
                    <a:pt x="41" y="50"/>
                  </a:lnTo>
                  <a:lnTo>
                    <a:pt x="41" y="42"/>
                  </a:lnTo>
                  <a:lnTo>
                    <a:pt x="66" y="50"/>
                  </a:lnTo>
                  <a:lnTo>
                    <a:pt x="89" y="3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52" name="Freeform 323">
              <a:extLst>
                <a:ext uri="{FF2B5EF4-FFF2-40B4-BE49-F238E27FC236}">
                  <a16:creationId xmlns:a16="http://schemas.microsoft.com/office/drawing/2014/main" id="{55C793E9-938F-4AA6-BFFE-C7692892A58F}"/>
                </a:ext>
              </a:extLst>
            </p:cNvPr>
            <p:cNvSpPr/>
            <p:nvPr/>
          </p:nvSpPr>
          <p:spPr bwMode="gray">
            <a:xfrm>
              <a:off x="4549775" y="3938588"/>
              <a:ext cx="246063" cy="395287"/>
            </a:xfrm>
            <a:custGeom>
              <a:gdLst>
                <a:gd name="T0" fmla="*/ 17 w 130"/>
                <a:gd name="T1" fmla="*/ 8 h 212"/>
                <a:gd name="T2" fmla="*/ 17 w 130"/>
                <a:gd name="T3" fmla="*/ 24 h 212"/>
                <a:gd name="T4" fmla="*/ 32 w 130"/>
                <a:gd name="T5" fmla="*/ 40 h 212"/>
                <a:gd name="T6" fmla="*/ 25 w 130"/>
                <a:gd name="T7" fmla="*/ 89 h 212"/>
                <a:gd name="T8" fmla="*/ 0 w 130"/>
                <a:gd name="T9" fmla="*/ 120 h 212"/>
                <a:gd name="T10" fmla="*/ 0 w 130"/>
                <a:gd name="T11" fmla="*/ 130 h 212"/>
                <a:gd name="T12" fmla="*/ 8 w 130"/>
                <a:gd name="T13" fmla="*/ 137 h 212"/>
                <a:gd name="T14" fmla="*/ 8 w 130"/>
                <a:gd name="T15" fmla="*/ 145 h 212"/>
                <a:gd name="T16" fmla="*/ 25 w 130"/>
                <a:gd name="T17" fmla="*/ 177 h 212"/>
                <a:gd name="T18" fmla="*/ 8 w 130"/>
                <a:gd name="T19" fmla="*/ 177 h 212"/>
                <a:gd name="T20" fmla="*/ 8 w 130"/>
                <a:gd name="T21" fmla="*/ 186 h 212"/>
                <a:gd name="T22" fmla="*/ 17 w 130"/>
                <a:gd name="T23" fmla="*/ 193 h 212"/>
                <a:gd name="T24" fmla="*/ 25 w 130"/>
                <a:gd name="T25" fmla="*/ 211 h 212"/>
                <a:gd name="T26" fmla="*/ 65 w 130"/>
                <a:gd name="T27" fmla="*/ 202 h 212"/>
                <a:gd name="T28" fmla="*/ 73 w 130"/>
                <a:gd name="T29" fmla="*/ 193 h 212"/>
                <a:gd name="T30" fmla="*/ 65 w 130"/>
                <a:gd name="T31" fmla="*/ 193 h 212"/>
                <a:gd name="T32" fmla="*/ 88 w 130"/>
                <a:gd name="T33" fmla="*/ 186 h 212"/>
                <a:gd name="T34" fmla="*/ 106 w 130"/>
                <a:gd name="T35" fmla="*/ 170 h 212"/>
                <a:gd name="T36" fmla="*/ 113 w 130"/>
                <a:gd name="T37" fmla="*/ 162 h 212"/>
                <a:gd name="T38" fmla="*/ 122 w 130"/>
                <a:gd name="T39" fmla="*/ 162 h 212"/>
                <a:gd name="T40" fmla="*/ 106 w 130"/>
                <a:gd name="T41" fmla="*/ 137 h 212"/>
                <a:gd name="T42" fmla="*/ 122 w 130"/>
                <a:gd name="T43" fmla="*/ 105 h 212"/>
                <a:gd name="T44" fmla="*/ 129 w 130"/>
                <a:gd name="T45" fmla="*/ 105 h 212"/>
                <a:gd name="T46" fmla="*/ 129 w 130"/>
                <a:gd name="T47" fmla="*/ 96 h 212"/>
                <a:gd name="T48" fmla="*/ 129 w 130"/>
                <a:gd name="T49" fmla="*/ 55 h 212"/>
                <a:gd name="T50" fmla="*/ 32 w 130"/>
                <a:gd name="T51" fmla="*/ 0 h 212"/>
                <a:gd name="T52" fmla="*/ 17 w 130"/>
                <a:gd name="T53" fmla="*/ 8 h 21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211">
                  <a:moveTo>
                    <a:pt x="17" y="8"/>
                  </a:moveTo>
                  <a:lnTo>
                    <a:pt x="17" y="24"/>
                  </a:lnTo>
                  <a:lnTo>
                    <a:pt x="32" y="40"/>
                  </a:lnTo>
                  <a:lnTo>
                    <a:pt x="25" y="89"/>
                  </a:lnTo>
                  <a:lnTo>
                    <a:pt x="0" y="120"/>
                  </a:lnTo>
                  <a:lnTo>
                    <a:pt x="0" y="130"/>
                  </a:lnTo>
                  <a:lnTo>
                    <a:pt x="8" y="137"/>
                  </a:lnTo>
                  <a:lnTo>
                    <a:pt x="8" y="145"/>
                  </a:lnTo>
                  <a:lnTo>
                    <a:pt x="25" y="177"/>
                  </a:lnTo>
                  <a:lnTo>
                    <a:pt x="8" y="177"/>
                  </a:lnTo>
                  <a:lnTo>
                    <a:pt x="8" y="186"/>
                  </a:lnTo>
                  <a:lnTo>
                    <a:pt x="17" y="193"/>
                  </a:lnTo>
                  <a:lnTo>
                    <a:pt x="25" y="211"/>
                  </a:lnTo>
                  <a:lnTo>
                    <a:pt x="65" y="202"/>
                  </a:lnTo>
                  <a:lnTo>
                    <a:pt x="73" y="193"/>
                  </a:lnTo>
                  <a:lnTo>
                    <a:pt x="65" y="193"/>
                  </a:lnTo>
                  <a:lnTo>
                    <a:pt x="88" y="186"/>
                  </a:lnTo>
                  <a:lnTo>
                    <a:pt x="106" y="170"/>
                  </a:lnTo>
                  <a:lnTo>
                    <a:pt x="113" y="162"/>
                  </a:lnTo>
                  <a:lnTo>
                    <a:pt x="122" y="162"/>
                  </a:lnTo>
                  <a:lnTo>
                    <a:pt x="106" y="137"/>
                  </a:lnTo>
                  <a:lnTo>
                    <a:pt x="122" y="105"/>
                  </a:lnTo>
                  <a:lnTo>
                    <a:pt x="129" y="105"/>
                  </a:lnTo>
                  <a:lnTo>
                    <a:pt x="129" y="96"/>
                  </a:lnTo>
                  <a:lnTo>
                    <a:pt x="129" y="55"/>
                  </a:lnTo>
                  <a:lnTo>
                    <a:pt x="32" y="0"/>
                  </a:lnTo>
                  <a:lnTo>
                    <a:pt x="17"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53" name="Freeform 324">
              <a:extLst>
                <a:ext uri="{FF2B5EF4-FFF2-40B4-BE49-F238E27FC236}">
                  <a16:creationId xmlns:a16="http://schemas.microsoft.com/office/drawing/2014/main" id="{9AAB0E20-526B-4431-9DA0-6B981CD32A62}"/>
                </a:ext>
              </a:extLst>
            </p:cNvPr>
            <p:cNvSpPr/>
            <p:nvPr/>
          </p:nvSpPr>
          <p:spPr bwMode="gray">
            <a:xfrm>
              <a:off x="4102100" y="4141788"/>
              <a:ext cx="180975" cy="144462"/>
            </a:xfrm>
            <a:custGeom>
              <a:gdLst>
                <a:gd name="T0" fmla="*/ 0 w 98"/>
                <a:gd name="T1" fmla="*/ 58 h 75"/>
                <a:gd name="T2" fmla="*/ 6 w 98"/>
                <a:gd name="T3" fmla="*/ 50 h 75"/>
                <a:gd name="T4" fmla="*/ 23 w 98"/>
                <a:gd name="T5" fmla="*/ 25 h 75"/>
                <a:gd name="T6" fmla="*/ 40 w 98"/>
                <a:gd name="T7" fmla="*/ 18 h 75"/>
                <a:gd name="T8" fmla="*/ 56 w 98"/>
                <a:gd name="T9" fmla="*/ 0 h 75"/>
                <a:gd name="T10" fmla="*/ 72 w 98"/>
                <a:gd name="T11" fmla="*/ 0 h 75"/>
                <a:gd name="T12" fmla="*/ 72 w 98"/>
                <a:gd name="T13" fmla="*/ 18 h 75"/>
                <a:gd name="T14" fmla="*/ 88 w 98"/>
                <a:gd name="T15" fmla="*/ 33 h 75"/>
                <a:gd name="T16" fmla="*/ 97 w 98"/>
                <a:gd name="T17" fmla="*/ 33 h 75"/>
                <a:gd name="T18" fmla="*/ 97 w 98"/>
                <a:gd name="T19" fmla="*/ 40 h 75"/>
                <a:gd name="T20" fmla="*/ 80 w 98"/>
                <a:gd name="T21" fmla="*/ 50 h 75"/>
                <a:gd name="T22" fmla="*/ 63 w 98"/>
                <a:gd name="T23" fmla="*/ 50 h 75"/>
                <a:gd name="T24" fmla="*/ 31 w 98"/>
                <a:gd name="T25" fmla="*/ 50 h 75"/>
                <a:gd name="T26" fmla="*/ 31 w 98"/>
                <a:gd name="T27" fmla="*/ 58 h 75"/>
                <a:gd name="T28" fmla="*/ 31 w 98"/>
                <a:gd name="T29" fmla="*/ 74 h 75"/>
                <a:gd name="T30" fmla="*/ 23 w 98"/>
                <a:gd name="T31" fmla="*/ 65 h 75"/>
                <a:gd name="T32" fmla="*/ 6 w 98"/>
                <a:gd name="T33" fmla="*/ 65 h 75"/>
                <a:gd name="T34" fmla="*/ 0 w 98"/>
                <a:gd name="T35" fmla="*/ 58 h 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75">
                  <a:moveTo>
                    <a:pt x="0" y="58"/>
                  </a:moveTo>
                  <a:lnTo>
                    <a:pt x="6" y="50"/>
                  </a:lnTo>
                  <a:lnTo>
                    <a:pt x="23" y="25"/>
                  </a:lnTo>
                  <a:lnTo>
                    <a:pt x="40" y="18"/>
                  </a:lnTo>
                  <a:lnTo>
                    <a:pt x="56" y="0"/>
                  </a:lnTo>
                  <a:lnTo>
                    <a:pt x="72" y="0"/>
                  </a:lnTo>
                  <a:lnTo>
                    <a:pt x="72" y="18"/>
                  </a:lnTo>
                  <a:lnTo>
                    <a:pt x="88" y="33"/>
                  </a:lnTo>
                  <a:lnTo>
                    <a:pt x="97" y="33"/>
                  </a:lnTo>
                  <a:lnTo>
                    <a:pt x="97" y="40"/>
                  </a:lnTo>
                  <a:lnTo>
                    <a:pt x="80" y="50"/>
                  </a:lnTo>
                  <a:lnTo>
                    <a:pt x="63" y="50"/>
                  </a:lnTo>
                  <a:lnTo>
                    <a:pt x="31" y="50"/>
                  </a:lnTo>
                  <a:lnTo>
                    <a:pt x="31" y="58"/>
                  </a:lnTo>
                  <a:lnTo>
                    <a:pt x="31" y="74"/>
                  </a:lnTo>
                  <a:lnTo>
                    <a:pt x="23" y="65"/>
                  </a:lnTo>
                  <a:lnTo>
                    <a:pt x="6" y="65"/>
                  </a:lnTo>
                  <a:lnTo>
                    <a:pt x="0" y="5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54" name="Freeform 325">
              <a:extLst>
                <a:ext uri="{FF2B5EF4-FFF2-40B4-BE49-F238E27FC236}">
                  <a16:creationId xmlns:a16="http://schemas.microsoft.com/office/drawing/2014/main" id="{EE36342E-A59F-4F90-A326-809AEC1A3884}"/>
                </a:ext>
              </a:extLst>
            </p:cNvPr>
            <p:cNvSpPr/>
            <p:nvPr/>
          </p:nvSpPr>
          <p:spPr bwMode="gray">
            <a:xfrm>
              <a:off x="4251325" y="4205288"/>
              <a:ext cx="60325" cy="153987"/>
            </a:xfrm>
            <a:custGeom>
              <a:gdLst>
                <a:gd name="T0" fmla="*/ 17 w 33"/>
                <a:gd name="T1" fmla="*/ 7 h 82"/>
                <a:gd name="T2" fmla="*/ 0 w 33"/>
                <a:gd name="T3" fmla="*/ 17 h 82"/>
                <a:gd name="T4" fmla="*/ 0 w 33"/>
                <a:gd name="T5" fmla="*/ 25 h 82"/>
                <a:gd name="T6" fmla="*/ 8 w 33"/>
                <a:gd name="T7" fmla="*/ 32 h 82"/>
                <a:gd name="T8" fmla="*/ 8 w 33"/>
                <a:gd name="T9" fmla="*/ 48 h 82"/>
                <a:gd name="T10" fmla="*/ 8 w 33"/>
                <a:gd name="T11" fmla="*/ 81 h 82"/>
                <a:gd name="T12" fmla="*/ 23 w 33"/>
                <a:gd name="T13" fmla="*/ 81 h 82"/>
                <a:gd name="T14" fmla="*/ 23 w 33"/>
                <a:gd name="T15" fmla="*/ 57 h 82"/>
                <a:gd name="T16" fmla="*/ 32 w 33"/>
                <a:gd name="T17" fmla="*/ 25 h 82"/>
                <a:gd name="T18" fmla="*/ 32 w 33"/>
                <a:gd name="T19" fmla="*/ 7 h 82"/>
                <a:gd name="T20" fmla="*/ 23 w 33"/>
                <a:gd name="T21" fmla="*/ 0 h 82"/>
                <a:gd name="T22" fmla="*/ 17 w 33"/>
                <a:gd name="T23" fmla="*/ 0 h 82"/>
                <a:gd name="T24" fmla="*/ 17 w 33"/>
                <a:gd name="T25" fmla="*/ 7 h 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82">
                  <a:moveTo>
                    <a:pt x="17" y="7"/>
                  </a:moveTo>
                  <a:lnTo>
                    <a:pt x="0" y="17"/>
                  </a:lnTo>
                  <a:lnTo>
                    <a:pt x="0" y="25"/>
                  </a:lnTo>
                  <a:lnTo>
                    <a:pt x="8" y="32"/>
                  </a:lnTo>
                  <a:lnTo>
                    <a:pt x="8" y="48"/>
                  </a:lnTo>
                  <a:lnTo>
                    <a:pt x="8" y="81"/>
                  </a:lnTo>
                  <a:lnTo>
                    <a:pt x="23" y="81"/>
                  </a:lnTo>
                  <a:lnTo>
                    <a:pt x="23" y="57"/>
                  </a:lnTo>
                  <a:lnTo>
                    <a:pt x="32" y="25"/>
                  </a:lnTo>
                  <a:lnTo>
                    <a:pt x="32" y="7"/>
                  </a:lnTo>
                  <a:lnTo>
                    <a:pt x="23" y="0"/>
                  </a:lnTo>
                  <a:lnTo>
                    <a:pt x="17" y="0"/>
                  </a:lnTo>
                  <a:lnTo>
                    <a:pt x="17"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p>
              <a:pPr eaLnBrk="1" hangingPunct="1">
                <a:defRPr/>
              </a:pPr>
              <a:endParaRPr lang="en-US" sz="1155"/>
            </a:p>
          </p:txBody>
        </p:sp>
        <p:sp>
          <p:nvSpPr>
            <p:cNvPr id="655" name="Freeform 326">
              <a:extLst>
                <a:ext uri="{FF2B5EF4-FFF2-40B4-BE49-F238E27FC236}">
                  <a16:creationId xmlns:a16="http://schemas.microsoft.com/office/drawing/2014/main" id="{AB91A920-C01D-4220-ABD7-5B2221AEA271}"/>
                </a:ext>
              </a:extLst>
            </p:cNvPr>
            <p:cNvSpPr/>
            <p:nvPr/>
          </p:nvSpPr>
          <p:spPr bwMode="gray">
            <a:xfrm>
              <a:off x="4848225" y="3182938"/>
              <a:ext cx="100013" cy="115887"/>
            </a:xfrm>
            <a:custGeom>
              <a:gdLst>
                <a:gd name="T0" fmla="*/ 36 w 53"/>
                <a:gd name="T1" fmla="*/ 41 h 60"/>
                <a:gd name="T2" fmla="*/ 53 w 53"/>
                <a:gd name="T3" fmla="*/ 39 h 60"/>
                <a:gd name="T4" fmla="*/ 44 w 53"/>
                <a:gd name="T5" fmla="*/ 18 h 60"/>
                <a:gd name="T6" fmla="*/ 45 w 53"/>
                <a:gd name="T7" fmla="*/ 5 h 60"/>
                <a:gd name="T8" fmla="*/ 18 w 53"/>
                <a:gd name="T9" fmla="*/ 0 h 60"/>
                <a:gd name="T10" fmla="*/ 0 w 53"/>
                <a:gd name="T11" fmla="*/ 9 h 60"/>
                <a:gd name="T12" fmla="*/ 12 w 53"/>
                <a:gd name="T13" fmla="*/ 11 h 60"/>
                <a:gd name="T14" fmla="*/ 26 w 53"/>
                <a:gd name="T15" fmla="*/ 36 h 60"/>
                <a:gd name="T16" fmla="*/ 27 w 53"/>
                <a:gd name="T17" fmla="*/ 60 h 60"/>
                <a:gd name="T18" fmla="*/ 36 w 53"/>
                <a:gd name="T19" fmla="*/ 41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60">
                  <a:moveTo>
                    <a:pt x="36" y="41"/>
                  </a:moveTo>
                  <a:lnTo>
                    <a:pt x="53" y="39"/>
                  </a:lnTo>
                  <a:lnTo>
                    <a:pt x="44" y="18"/>
                  </a:lnTo>
                  <a:lnTo>
                    <a:pt x="45" y="5"/>
                  </a:lnTo>
                  <a:lnTo>
                    <a:pt x="18" y="0"/>
                  </a:lnTo>
                  <a:lnTo>
                    <a:pt x="0" y="9"/>
                  </a:lnTo>
                  <a:lnTo>
                    <a:pt x="12" y="11"/>
                  </a:lnTo>
                  <a:lnTo>
                    <a:pt x="26" y="36"/>
                  </a:lnTo>
                  <a:lnTo>
                    <a:pt x="27" y="60"/>
                  </a:lnTo>
                  <a:lnTo>
                    <a:pt x="36" y="41"/>
                  </a:lnTo>
                  <a:close/>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wrap="none" anchor="ctr"/>
            <a:lstStyle/>
            <a:p>
              <a:pPr eaLnBrk="1" hangingPunct="1">
                <a:defRPr/>
              </a:pPr>
              <a:endParaRPr lang="en-US" sz="1155"/>
            </a:p>
          </p:txBody>
        </p:sp>
      </p:grpSp>
      <p:sp>
        <p:nvSpPr>
          <p:cNvPr id="329" name="Date Placeholder 3">
            <a:extLst>
              <a:ext uri="{FF2B5EF4-FFF2-40B4-BE49-F238E27FC236}">
                <a16:creationId xmlns:a16="http://schemas.microsoft.com/office/drawing/2014/main" id="{FE297ACE-842C-442E-A8D7-87711600374C}"/>
              </a:ext>
            </a:extLst>
          </p:cNvPr>
          <p:cNvSpPr>
            <a:spLocks noGrp="1"/>
          </p:cNvSpPr>
          <p:nvPr>
            <p:ph type="dt" sz="half" idx="15"/>
          </p:nvPr>
        </p:nvSpPr>
        <p:spPr>
          <a:xfrm>
            <a:off x="587375" y="6332844"/>
            <a:ext cx="955674" cy="250423"/>
          </a:xfrm>
        </p:spPr>
        <p:txBody>
          <a:bodyPr/>
          <a:lstStyle/>
          <a:p>
            <a:fld id="{EB5A91E0-AD9E-42C6-B5A4-A48600EDF47D}" type="datetime3">
              <a:rPr lang="en-GB" smtClean="0"/>
              <a:t>30 May, 2023</a:t>
            </a:fld>
            <a:endParaRPr lang="en-GB"/>
          </a:p>
        </p:txBody>
      </p:sp>
      <p:sp>
        <p:nvSpPr>
          <p:cNvPr id="656" name="Slide Number Placeholder 6">
            <a:extLst>
              <a:ext uri="{FF2B5EF4-FFF2-40B4-BE49-F238E27FC236}">
                <a16:creationId xmlns:a16="http://schemas.microsoft.com/office/drawing/2014/main" id="{334E785A-08D0-49D1-B596-B9100687401A}"/>
              </a:ext>
            </a:extLst>
          </p:cNvPr>
          <p:cNvSpPr>
            <a:spLocks noGrp="1"/>
          </p:cNvSpPr>
          <p:nvPr>
            <p:ph type="sldNum" sz="quarter" idx="17"/>
          </p:nvPr>
        </p:nvSpPr>
        <p:spPr>
          <a:xfrm>
            <a:off x="1685923" y="6332844"/>
            <a:ext cx="633932" cy="246583"/>
          </a:xfrm>
        </p:spPr>
        <p:txBody>
          <a:bodyPr/>
          <a:lstStyle/>
          <a:p>
            <a:r>
              <a:rPr lang="en-GB"/>
              <a:t>Slide </a:t>
            </a:r>
            <a:fld id="{71782E05-F7E8-6C4E-A44E-0C6720C54612}" type="slidenum">
              <a:rPr lang="en-GB" smtClean="0"/>
              <a:t>‹#›</a:t>
            </a:fld>
            <a:endParaRPr lang="en-GB"/>
          </a:p>
        </p:txBody>
      </p:sp>
    </p:spTree>
    <p:extLst>
      <p:ext uri="{BB962C8B-B14F-4D97-AF65-F5344CB8AC3E}">
        <p14:creationId xmlns:p14="http://schemas.microsoft.com/office/powerpoint/2010/main" val="3762407091"/>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sposition personnalisée">
    <p:spTree>
      <p:nvGrpSpPr>
        <p:cNvPr id="1" name=""/>
        <p:cNvGrpSpPr/>
        <p:nvPr/>
      </p:nvGrpSpPr>
      <p:grpSpPr>
        <a:xfrm>
          <a:off x="0" y="0"/>
          <a:ext cx="0" cy="0"/>
        </a:xfrm>
      </p:grpSpPr>
      <p:pic>
        <p:nvPicPr>
          <p:cNvPr id="11" name="Image 10">
            <a:extLst>
              <a:ext uri="{FF2B5EF4-FFF2-40B4-BE49-F238E27FC236}">
                <a16:creationId xmlns:a16="http://schemas.microsoft.com/office/drawing/2014/main" id="{E1435358-CDE0-41DA-B3DA-12E6D75762EA}"/>
              </a:ext>
            </a:extLst>
          </p:cNvPr>
          <p:cNvPicPr>
            <a:picLocks noChangeAspect="1"/>
          </p:cNvPicPr>
          <p:nvPr userDrawn="1"/>
        </p:nvPicPr>
        <p:blipFill>
          <a:blip r:embed="rId1"/>
          <a:stretch>
            <a:fillRect/>
          </a:stretch>
        </p:blipFill>
        <p:spPr>
          <a:xfrm>
            <a:off x="4015639" y="0"/>
            <a:ext cx="8174737" cy="6858000"/>
          </a:xfrm>
          <a:prstGeom prst="rect">
            <a:avLst/>
          </a:prstGeom>
        </p:spPr>
      </p:pic>
      <p:sp>
        <p:nvSpPr>
          <p:cNvPr id="2" name="Titre 1">
            <a:extLst>
              <a:ext uri="{FF2B5EF4-FFF2-40B4-BE49-F238E27FC236}">
                <a16:creationId xmlns:a16="http://schemas.microsoft.com/office/drawing/2014/main" id="{CE927231-2862-4D3F-B262-11DC9806110E}"/>
              </a:ext>
            </a:extLst>
          </p:cNvPr>
          <p:cNvSpPr>
            <a:spLocks noGrp="1"/>
          </p:cNvSpPr>
          <p:nvPr>
            <p:ph type="title" hasCustomPrompt="1"/>
          </p:nvPr>
        </p:nvSpPr>
        <p:spPr>
          <a:xfrm>
            <a:off x="587377" y="2065747"/>
            <a:ext cx="3744344" cy="624290"/>
          </a:xfrm>
        </p:spPr>
        <p:txBody>
          <a:bodyPr>
            <a:normAutofit/>
          </a:bodyPr>
          <a:lstStyle>
            <a:lvl1pPr>
              <a:defRPr sz="4000"/>
            </a:lvl1pPr>
          </a:lstStyle>
          <a:p>
            <a:r>
              <a:rPr lang="fr-FR" sz="3200" b="1" spc="-80">
                <a:solidFill>
                  <a:srgbClr val="E94D27"/>
                </a:solidFill>
              </a:rPr>
              <a:t>Edit: Thank</a:t>
            </a:r>
            <a:r>
              <a:rPr lang="fr-FR" sz="3200" b="1" spc="-42">
                <a:solidFill>
                  <a:srgbClr val="E94D27"/>
                </a:solidFill>
              </a:rPr>
              <a:t> </a:t>
            </a:r>
            <a:r>
              <a:rPr lang="fr-FR" sz="3200" b="1" spc="-202">
                <a:solidFill>
                  <a:srgbClr val="E94D27"/>
                </a:solidFill>
              </a:rPr>
              <a:t>You!</a:t>
            </a:r>
            <a:endParaRPr lang="en-GB"/>
          </a:p>
        </p:txBody>
      </p:sp>
      <p:sp>
        <p:nvSpPr>
          <p:cNvPr id="6" name="Picture Placeholder 11">
            <a:extLst>
              <a:ext uri="{FF2B5EF4-FFF2-40B4-BE49-F238E27FC236}">
                <a16:creationId xmlns:a16="http://schemas.microsoft.com/office/drawing/2014/main" id="{E2021A45-7876-4F99-B18D-ADD116DD93AE}"/>
              </a:ext>
            </a:extLst>
          </p:cNvPr>
          <p:cNvSpPr>
            <a:spLocks noGrp="1"/>
          </p:cNvSpPr>
          <p:nvPr>
            <p:ph type="pic" sz="quarter" idx="13"/>
          </p:nvPr>
        </p:nvSpPr>
        <p:spPr>
          <a:xfrm>
            <a:off x="4015639" y="0"/>
            <a:ext cx="8176363" cy="6858000"/>
          </a:xfrm>
          <a:custGeom>
            <a:gdLst>
              <a:gd name="connsiteX0" fmla="*/ 0 w 12724465"/>
              <a:gd name="connsiteY0" fmla="*/ 0 h 10693400"/>
              <a:gd name="connsiteX1" fmla="*/ 12724465 w 12724465"/>
              <a:gd name="connsiteY1" fmla="*/ 0 h 10693400"/>
              <a:gd name="connsiteX2" fmla="*/ 7415248 w 12724465"/>
              <a:gd name="connsiteY2" fmla="*/ 10693400 h 10693400"/>
              <a:gd name="connsiteX3" fmla="*/ 5309216 w 12724465"/>
              <a:gd name="connsiteY3" fmla="*/ 10693400 h 10693400"/>
            </a:gdLst>
            <a:cxnLst>
              <a:cxn ang="0">
                <a:pos x="connsiteX0" y="connsiteY0"/>
              </a:cxn>
              <a:cxn ang="0">
                <a:pos x="connsiteX1" y="connsiteY1"/>
              </a:cxn>
              <a:cxn ang="0">
                <a:pos x="connsiteX2" y="connsiteY2"/>
              </a:cxn>
              <a:cxn ang="0">
                <a:pos x="connsiteX3" y="connsiteY3"/>
              </a:cxn>
            </a:cxnLst>
            <a:rect l="l" t="t" r="r" b="b"/>
            <a:pathLst>
              <a:path w="12724465" h="10693400">
                <a:moveTo>
                  <a:pt x="0" y="0"/>
                </a:moveTo>
                <a:lnTo>
                  <a:pt x="12724465" y="0"/>
                </a:lnTo>
                <a:lnTo>
                  <a:pt x="7415248" y="10693400"/>
                </a:lnTo>
                <a:lnTo>
                  <a:pt x="5309216" y="10693400"/>
                </a:lnTo>
                <a:close/>
              </a:path>
            </a:pathLst>
          </a:custGeom>
          <a:solidFill>
            <a:schemeClr val="bg2"/>
          </a:solidFill>
        </p:spPr>
        <p:txBody>
          <a:bodyPr wrap="square">
            <a:noAutofit/>
          </a:bodyPr>
          <a:lstStyle>
            <a:lvl1pPr algn="ctr">
              <a:defRPr>
                <a:solidFill>
                  <a:schemeClr val="tx1"/>
                </a:solidFill>
              </a:defRPr>
            </a:lvl1pPr>
          </a:lstStyle>
          <a:p>
            <a:endParaRPr lang="en-GB"/>
          </a:p>
        </p:txBody>
      </p:sp>
      <p:grpSp>
        <p:nvGrpSpPr>
          <p:cNvPr id="10" name="Groupe 9">
            <a:extLst>
              <a:ext uri="{FF2B5EF4-FFF2-40B4-BE49-F238E27FC236}">
                <a16:creationId xmlns:a16="http://schemas.microsoft.com/office/drawing/2014/main" id="{020E52D5-58DA-4A4E-8E22-D5C071ED5F5E}"/>
              </a:ext>
            </a:extLst>
          </p:cNvPr>
          <p:cNvGrpSpPr/>
          <p:nvPr userDrawn="1"/>
        </p:nvGrpSpPr>
        <p:grpSpPr>
          <a:xfrm>
            <a:off x="587375" y="4669685"/>
            <a:ext cx="3462952" cy="692672"/>
            <a:chOff x="587375" y="4669685"/>
            <a:chExt cx="3462952" cy="692672"/>
          </a:xfrm>
        </p:grpSpPr>
        <p:sp>
          <p:nvSpPr>
            <p:cNvPr id="8" name="object 18">
              <a:extLst>
                <a:ext uri="{FF2B5EF4-FFF2-40B4-BE49-F238E27FC236}">
                  <a16:creationId xmlns:a16="http://schemas.microsoft.com/office/drawing/2014/main" id="{A3F3C5E9-9C68-41EC-BB79-1DCEACF8E6A4}"/>
                </a:ext>
              </a:extLst>
            </p:cNvPr>
            <p:cNvSpPr/>
            <p:nvPr userDrawn="1"/>
          </p:nvSpPr>
          <p:spPr>
            <a:xfrm>
              <a:off x="587375" y="4669685"/>
              <a:ext cx="3462952" cy="692672"/>
            </a:xfrm>
            <a:custGeom>
              <a:rect l="l" t="t" r="r" b="b"/>
              <a:pathLst>
                <a:path w="5400040" h="1080134">
                  <a:moveTo>
                    <a:pt x="4849710" y="0"/>
                  </a:moveTo>
                  <a:lnTo>
                    <a:pt x="0" y="0"/>
                  </a:lnTo>
                  <a:lnTo>
                    <a:pt x="0" y="1079995"/>
                  </a:lnTo>
                  <a:lnTo>
                    <a:pt x="5400001" y="1079995"/>
                  </a:lnTo>
                  <a:lnTo>
                    <a:pt x="4849710" y="0"/>
                  </a:lnTo>
                  <a:close/>
                </a:path>
              </a:pathLst>
            </a:custGeom>
            <a:solidFill>
              <a:srgbClr val="E94D27"/>
            </a:solidFill>
          </p:spPr>
          <p:txBody>
            <a:bodyPr wrap="square" lIns="0" tIns="0" rIns="0" bIns="0" rtlCol="0"/>
            <a:lstStyle/>
            <a:p>
              <a:endParaRPr sz="740"/>
            </a:p>
          </p:txBody>
        </p:sp>
        <p:sp>
          <p:nvSpPr>
            <p:cNvPr id="9" name="object 19">
              <a:extLst>
                <a:ext uri="{FF2B5EF4-FFF2-40B4-BE49-F238E27FC236}">
                  <a16:creationId xmlns:a16="http://schemas.microsoft.com/office/drawing/2014/main" id="{A5A0DFF7-E3E3-415F-988D-0850D062D98F}"/>
                </a:ext>
              </a:extLst>
            </p:cNvPr>
            <p:cNvSpPr txBox="1"/>
            <p:nvPr userDrawn="1"/>
          </p:nvSpPr>
          <p:spPr>
            <a:xfrm>
              <a:off x="733648" y="4800639"/>
              <a:ext cx="3190652" cy="402947"/>
            </a:xfrm>
            <a:prstGeom prst="rect">
              <a:avLst/>
            </a:prstGeom>
          </p:spPr>
          <p:txBody>
            <a:bodyPr vert="horz" wrap="square" lIns="0" tIns="8144" rIns="0" bIns="0" rtlCol="0">
              <a:spAutoFit/>
            </a:bodyPr>
            <a:lstStyle/>
            <a:p>
              <a:pPr marL="8145">
                <a:spcBef>
                  <a:spcPts val="64"/>
                </a:spcBef>
              </a:pPr>
              <a:r>
                <a:rPr sz="2565" b="1" spc="-32">
                  <a:solidFill>
                    <a:srgbClr val="FFFFFF"/>
                  </a:solidFill>
                  <a:latin typeface="+mn-lt"/>
                  <a:cs typeface="Arial"/>
                </a:rPr>
                <a:t>Any</a:t>
              </a:r>
              <a:r>
                <a:rPr sz="2565" b="1" spc="-42">
                  <a:solidFill>
                    <a:srgbClr val="FFFFFF"/>
                  </a:solidFill>
                  <a:latin typeface="+mn-lt"/>
                  <a:cs typeface="Arial"/>
                </a:rPr>
                <a:t> </a:t>
              </a:r>
              <a:r>
                <a:rPr sz="2565" b="1" spc="-32">
                  <a:solidFill>
                    <a:srgbClr val="FFFFFF"/>
                  </a:solidFill>
                  <a:latin typeface="+mn-lt"/>
                  <a:cs typeface="Arial"/>
                </a:rPr>
                <a:t>Questions?</a:t>
              </a:r>
              <a:endParaRPr sz="2565">
                <a:latin typeface="+mn-lt"/>
                <a:cs typeface="Arial"/>
              </a:endParaRPr>
            </a:p>
          </p:txBody>
        </p:sp>
      </p:grpSp>
    </p:spTree>
    <p:extLst>
      <p:ext uri="{BB962C8B-B14F-4D97-AF65-F5344CB8AC3E}">
        <p14:creationId xmlns:p14="http://schemas.microsoft.com/office/powerpoint/2010/main" val="2104124234"/>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Logo">
    <p:spTree>
      <p:nvGrpSpPr>
        <p:cNvPr id="1" name=""/>
        <p:cNvGrpSpPr/>
        <p:nvPr/>
      </p:nvGrpSpPr>
      <p:grpSpPr>
        <a:xfrm>
          <a:off x="0" y="0"/>
          <a:ext cx="0" cy="0"/>
        </a:xfrm>
      </p:grpSpPr>
      <p:sp>
        <p:nvSpPr>
          <p:cNvPr id="4" name="ZoneTexte 3">
            <a:extLst>
              <a:ext uri="{FF2B5EF4-FFF2-40B4-BE49-F238E27FC236}">
                <a16:creationId xmlns:a16="http://schemas.microsoft.com/office/drawing/2014/main" id="{C8661E02-2A97-4038-8DA0-D69C80D6BEF8}"/>
              </a:ext>
            </a:extLst>
          </p:cNvPr>
          <p:cNvSpPr txBox="1"/>
          <p:nvPr userDrawn="1"/>
        </p:nvSpPr>
        <p:spPr>
          <a:xfrm>
            <a:off x="589252" y="4736884"/>
            <a:ext cx="11013495" cy="508601"/>
          </a:xfrm>
          <a:prstGeom prst="rect">
            <a:avLst/>
          </a:prstGeom>
          <a:noFill/>
        </p:spPr>
        <p:txBody>
          <a:bodyPr wrap="square" rtlCol="0">
            <a:spAutoFit/>
          </a:bodyPr>
          <a:lstStyle/>
          <a:p>
            <a:pPr algn="ctr">
              <a:lnSpc>
                <a:spcPct val="125000"/>
              </a:lnSpc>
            </a:pPr>
            <a:r>
              <a:rPr lang="en-GB" sz="2400">
                <a:solidFill>
                  <a:srgbClr val="878787"/>
                </a:solidFill>
              </a:rPr>
              <a:t>Because a connected world is a better world.</a:t>
            </a:r>
            <a:r>
              <a:rPr lang="en-GB" sz="2400"/>
              <a:t> </a:t>
            </a:r>
            <a:r>
              <a:rPr lang="en-GB" sz="2400" u="none">
                <a:solidFill>
                  <a:schemeClr val="tx1"/>
                </a:solidFill>
                <a:hlinkClick r:id="rId1">
                  <a:extLst>
                    <a:ext uri="{A12FA001-AC4F-418D-AE19-62706E023703}">
                      <ahyp:hlinkClr xmlns:ahyp="http://schemas.microsoft.com/office/drawing/2018/hyperlinkcolor" val="tx"/>
                    </a:ext>
                  </a:extLst>
                </a:hlinkClick>
              </a:rPr>
              <a:t>Marlink.com</a:t>
            </a:r>
            <a:endParaRPr lang="en-GB" sz="2400" u="none">
              <a:solidFill>
                <a:schemeClr val="tx1"/>
              </a:solidFill>
            </a:endParaRPr>
          </a:p>
        </p:txBody>
      </p:sp>
      <p:pic>
        <p:nvPicPr>
          <p:cNvPr id="7" name="Image 6" descr="Une image contenant objet, dessin, horloge&#10;&#10;Description générée automatiquement">
            <a:extLst>
              <a:ext uri="{FF2B5EF4-FFF2-40B4-BE49-F238E27FC236}">
                <a16:creationId xmlns:a16="http://schemas.microsoft.com/office/drawing/2014/main" id="{ED3BA7BB-D12D-4E03-954B-7D6CDE223AEC}"/>
              </a:ext>
            </a:extLst>
          </p:cNvPr>
          <p:cNvPicPr>
            <a:picLocks noChangeAspect="1"/>
          </p:cNvPicPr>
          <p:nvPr userDrawn="1"/>
        </p:nvPicPr>
        <p:blipFill>
          <a:blip r:embed="rId2"/>
          <a:stretch>
            <a:fillRect/>
          </a:stretch>
        </p:blipFill>
        <p:spPr>
          <a:xfrm>
            <a:off x="1605515" y="1087593"/>
            <a:ext cx="8841126" cy="3353174"/>
          </a:xfrm>
          <a:prstGeom prst="rect">
            <a:avLst/>
          </a:prstGeom>
        </p:spPr>
      </p:pic>
    </p:spTree>
    <p:extLst>
      <p:ext uri="{BB962C8B-B14F-4D97-AF65-F5344CB8AC3E}">
        <p14:creationId xmlns:p14="http://schemas.microsoft.com/office/powerpoint/2010/main" val="3001095697"/>
      </p:ext>
    </p:extLst>
  </p:cSld>
  <p:clrMapOvr>
    <a:masterClrMapping/>
  </p:clrMapOvr>
  <p:transition/>
  <p:timing/>
  <p:extLst>
    <p:ext uri="{DCECCB84-F9BA-43D5-87BE-67443E8EF086}">
      <p15:sldGuideLst xmlns:p15="http://schemas.microsoft.com/office/powerpoint/2012/main">
        <p15:guide id="1" orient="horz" pos="397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Oil&amp;Gas">
    <p:spTree>
      <p:nvGrpSpPr>
        <p:cNvPr id="1" name=""/>
        <p:cNvGrpSpPr/>
        <p:nvPr/>
      </p:nvGrpSpPr>
      <p:grpSpPr>
        <a:xfrm>
          <a:off x="0" y="0"/>
          <a:ext cx="0" cy="0"/>
        </a:xfrm>
      </p:grpSpPr>
      <p:pic>
        <p:nvPicPr>
          <p:cNvPr id="3" name="Bildobjekt 2" descr="En bild som visar himmel, Skyddshjälm, hjälm, arbetskläder&#10;&#10;Automatiskt genererad beskrivning">
            <a:extLst>
              <a:ext uri="{FF2B5EF4-FFF2-40B4-BE49-F238E27FC236}">
                <a16:creationId xmlns:a16="http://schemas.microsoft.com/office/drawing/2014/main" id="{3C52AFCE-AEAA-C7BE-9D6A-925F083C415C}"/>
              </a:ext>
            </a:extLst>
          </p:cNvPr>
          <p:cNvPicPr>
            <a:picLocks noChangeAspect="1"/>
          </p:cNvPicPr>
          <p:nvPr userDrawn="1"/>
        </p:nvPicPr>
        <p:blipFill>
          <a:blip r:embed="rId1"/>
          <a:stretch>
            <a:fillRect/>
          </a:stretch>
        </p:blipFill>
        <p:spPr>
          <a:xfrm>
            <a:off x="4017264" y="0"/>
            <a:ext cx="8174736" cy="6858000"/>
          </a:xfrm>
          <a:prstGeom prst="rect">
            <a:avLst/>
          </a:prstGeom>
        </p:spPr>
      </p:pic>
      <p:sp>
        <p:nvSpPr>
          <p:cNvPr id="7" name="object 14">
            <a:extLst>
              <a:ext uri="{FF2B5EF4-FFF2-40B4-BE49-F238E27FC236}">
                <a16:creationId xmlns:a16="http://schemas.microsoft.com/office/drawing/2014/main" id="{60938ECA-80A1-4EE5-A380-2E8B882B1FAB}"/>
              </a:ext>
            </a:extLst>
          </p:cNvPr>
          <p:cNvSpPr>
            <a:spLocks noChangeAspect="1"/>
          </p:cNvSpPr>
          <p:nvPr userDrawn="1"/>
        </p:nvSpPr>
        <p:spPr>
          <a:xfrm>
            <a:off x="0" y="2214000"/>
            <a:ext cx="2329160" cy="4644000"/>
          </a:xfrm>
          <a:custGeom>
            <a:rect l="l" t="t" r="r" b="b"/>
            <a:pathLst>
              <a:path w="4144645" h="8279765">
                <a:moveTo>
                  <a:pt x="0" y="0"/>
                </a:moveTo>
                <a:lnTo>
                  <a:pt x="0" y="8279663"/>
                </a:lnTo>
                <a:lnTo>
                  <a:pt x="4144632" y="8279663"/>
                </a:lnTo>
                <a:lnTo>
                  <a:pt x="0" y="0"/>
                </a:lnTo>
                <a:close/>
              </a:path>
            </a:pathLst>
          </a:custGeom>
          <a:solidFill>
            <a:srgbClr val="E3E3E3"/>
          </a:solidFill>
          <a:ln>
            <a:noFill/>
          </a:ln>
        </p:spPr>
        <p:txBody>
          <a:bodyPr wrap="square" lIns="0" tIns="0" rIns="0" bIns="0" rtlCol="0"/>
          <a:lstStyle/>
          <a:p>
            <a:endParaRPr sz="1155"/>
          </a:p>
        </p:txBody>
      </p:sp>
      <p:sp>
        <p:nvSpPr>
          <p:cNvPr id="25" name="Titre 5">
            <a:extLst>
              <a:ext uri="{FF2B5EF4-FFF2-40B4-BE49-F238E27FC236}">
                <a16:creationId xmlns:a16="http://schemas.microsoft.com/office/drawing/2014/main" id="{60449A90-9A47-455E-9456-C494B832CACF}"/>
              </a:ext>
            </a:extLst>
          </p:cNvPr>
          <p:cNvSpPr>
            <a:spLocks noGrp="1"/>
          </p:cNvSpPr>
          <p:nvPr>
            <p:ph type="title" hasCustomPrompt="1"/>
          </p:nvPr>
        </p:nvSpPr>
        <p:spPr>
          <a:xfrm>
            <a:off x="941793" y="1937553"/>
            <a:ext cx="3965575" cy="1408442"/>
          </a:xfrm>
        </p:spPr>
        <p:txBody>
          <a:bodyPr anchor="b" anchorCtr="0">
            <a:normAutofit/>
          </a:bodyPr>
          <a:lstStyle>
            <a:lvl1pPr>
              <a:defRPr sz="4000"/>
            </a:lvl1pPr>
          </a:lstStyle>
          <a:p>
            <a:r>
              <a:rPr lang="en-GB" noProof="0"/>
              <a:t>Click to edit your title</a:t>
            </a:r>
          </a:p>
        </p:txBody>
      </p:sp>
      <p:sp>
        <p:nvSpPr>
          <p:cNvPr id="14" name="Subtitle 2">
            <a:extLst>
              <a:ext uri="{FF2B5EF4-FFF2-40B4-BE49-F238E27FC236}">
                <a16:creationId xmlns:a16="http://schemas.microsoft.com/office/drawing/2014/main" id="{893F23CA-6264-4525-A6B2-AE3005E8F309}"/>
              </a:ext>
            </a:extLst>
          </p:cNvPr>
          <p:cNvSpPr>
            <a:spLocks noGrp="1"/>
          </p:cNvSpPr>
          <p:nvPr>
            <p:ph type="subTitle" idx="1"/>
          </p:nvPr>
        </p:nvSpPr>
        <p:spPr>
          <a:xfrm>
            <a:off x="952426" y="3424911"/>
            <a:ext cx="3965575" cy="913174"/>
          </a:xfrm>
          <a:prstGeom prst="rect">
            <a:avLst/>
          </a:prstGeom>
        </p:spPr>
        <p:txBody>
          <a:bodyPr vert="horz" lIns="0" tIns="0" rIns="0" bIns="0" rtlCol="0" anchor="t">
            <a:normAutofit/>
          </a:bodyPr>
          <a:lstStyle>
            <a:lvl1pPr marL="0" indent="0">
              <a:buNone/>
              <a:defRPr lang="en-GB" sz="2000" spc="-25" baseline="0">
                <a:solidFill>
                  <a:schemeClr val="tx1"/>
                </a:solidFill>
                <a:cs typeface="Arial"/>
              </a:defRPr>
            </a:lvl1pPr>
          </a:lstStyle>
          <a:p>
            <a:pPr lvl="0" defTabSz="586417">
              <a:lnSpc>
                <a:spcPct val="130000"/>
              </a:lnSpc>
              <a:spcBef>
                <a:spcPts val="449"/>
              </a:spcBef>
              <a:spcAft>
                <a:spcPts val="449"/>
              </a:spcAft>
            </a:pPr>
            <a:r>
              <a:rPr lang="en-GB"/>
              <a:t>Click to edit Master subtitle style</a:t>
            </a:r>
          </a:p>
        </p:txBody>
      </p:sp>
      <p:sp>
        <p:nvSpPr>
          <p:cNvPr id="15" name="Espace réservé du contenu 23">
            <a:extLst>
              <a:ext uri="{FF2B5EF4-FFF2-40B4-BE49-F238E27FC236}">
                <a16:creationId xmlns:a16="http://schemas.microsoft.com/office/drawing/2014/main" id="{7BB08F16-C813-458E-8841-42414A3460AC}"/>
              </a:ext>
            </a:extLst>
          </p:cNvPr>
          <p:cNvSpPr>
            <a:spLocks noGrp="1"/>
          </p:cNvSpPr>
          <p:nvPr>
            <p:ph sz="quarter" idx="14" hasCustomPrompt="1"/>
          </p:nvPr>
        </p:nvSpPr>
        <p:spPr>
          <a:xfrm>
            <a:off x="2367805" y="6110431"/>
            <a:ext cx="4525431" cy="391924"/>
          </a:xfrm>
          <a:prstGeom prst="rect">
            <a:avLst/>
          </a:prstGeom>
        </p:spPr>
        <p:txBody>
          <a:bodyPr anchor="ctr" anchorCtr="0"/>
          <a:lstStyle>
            <a:lvl1pPr marL="0" indent="0">
              <a:buNone/>
              <a:defRPr>
                <a:solidFill>
                  <a:schemeClr val="tx1"/>
                </a:solidFill>
              </a:defRPr>
            </a:lvl1pPr>
          </a:lstStyle>
          <a:p>
            <a:pPr lvl="0"/>
            <a:r>
              <a:rPr lang="en-GB" noProof="0"/>
              <a:t>Edit Date</a:t>
            </a:r>
          </a:p>
        </p:txBody>
      </p:sp>
      <p:sp>
        <p:nvSpPr>
          <p:cNvPr id="16" name="Espace réservé du contenu 23">
            <a:extLst>
              <a:ext uri="{FF2B5EF4-FFF2-40B4-BE49-F238E27FC236}">
                <a16:creationId xmlns:a16="http://schemas.microsoft.com/office/drawing/2014/main" id="{5A5F1AE5-BB4D-4F28-894F-54C8FD5CF39E}"/>
              </a:ext>
            </a:extLst>
          </p:cNvPr>
          <p:cNvSpPr>
            <a:spLocks noGrp="1"/>
          </p:cNvSpPr>
          <p:nvPr>
            <p:ph sz="quarter" idx="18" hasCustomPrompt="1"/>
          </p:nvPr>
        </p:nvSpPr>
        <p:spPr>
          <a:xfrm>
            <a:off x="2367806" y="5718507"/>
            <a:ext cx="4525430" cy="391924"/>
          </a:xfrm>
          <a:prstGeom prst="rect">
            <a:avLst/>
          </a:prstGeom>
        </p:spPr>
        <p:txBody>
          <a:bodyPr anchor="b" anchorCtr="0"/>
          <a:lstStyle>
            <a:lvl1pPr marL="0" indent="0">
              <a:buNone/>
              <a:defRPr>
                <a:solidFill>
                  <a:schemeClr val="tx1"/>
                </a:solidFill>
              </a:defRPr>
            </a:lvl1pPr>
          </a:lstStyle>
          <a:p>
            <a:pPr lvl="0"/>
            <a:r>
              <a:rPr lang="en-GB" noProof="0"/>
              <a:t>Edit Presenter </a:t>
            </a:r>
          </a:p>
        </p:txBody>
      </p:sp>
    </p:spTree>
    <p:extLst>
      <p:ext uri="{BB962C8B-B14F-4D97-AF65-F5344CB8AC3E}">
        <p14:creationId xmlns:p14="http://schemas.microsoft.com/office/powerpoint/2010/main" val="1112530594"/>
      </p:ext>
    </p:extLst>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1_Section Header">
    <p:spTree>
      <p:nvGrpSpPr>
        <p:cNvPr id="1" name=""/>
        <p:cNvGrpSpPr/>
        <p:nvPr/>
      </p:nvGrpSpPr>
      <p:grpSpPr>
        <a:xfrm>
          <a:off x="0" y="0"/>
          <a:ext cx="0" cy="0"/>
        </a:xfrm>
      </p:grpSpPr>
      <p:pic>
        <p:nvPicPr>
          <p:cNvPr id="8" name="Image 7">
            <a:extLst>
              <a:ext uri="{FF2B5EF4-FFF2-40B4-BE49-F238E27FC236}">
                <a16:creationId xmlns:a16="http://schemas.microsoft.com/office/drawing/2014/main" id="{AA3FBC85-26C5-4214-BA6E-6297A8207FDC}"/>
              </a:ext>
            </a:extLst>
          </p:cNvPr>
          <p:cNvPicPr>
            <a:picLocks noChangeAspect="1"/>
          </p:cNvPicPr>
          <p:nvPr userDrawn="1"/>
        </p:nvPicPr>
        <p:blipFill>
          <a:blip r:embed="rId1"/>
          <a:stretch>
            <a:fillRect/>
          </a:stretch>
        </p:blipFill>
        <p:spPr>
          <a:xfrm>
            <a:off x="4023862" y="0"/>
            <a:ext cx="8174737" cy="6858000"/>
          </a:xfrm>
          <a:prstGeom prst="rect">
            <a:avLst/>
          </a:prstGeom>
        </p:spPr>
      </p:pic>
      <p:sp>
        <p:nvSpPr>
          <p:cNvPr id="12" name="Picture Placeholder 11">
            <a:extLst>
              <a:ext uri="{FF2B5EF4-FFF2-40B4-BE49-F238E27FC236}">
                <a16:creationId xmlns:a16="http://schemas.microsoft.com/office/drawing/2014/main" id="{3D89040A-6986-8F43-A0C1-66F3B43DD5AF}"/>
              </a:ext>
            </a:extLst>
          </p:cNvPr>
          <p:cNvSpPr>
            <a:spLocks noGrp="1"/>
          </p:cNvSpPr>
          <p:nvPr>
            <p:ph type="pic" sz="quarter" idx="13"/>
          </p:nvPr>
        </p:nvSpPr>
        <p:spPr>
          <a:xfrm>
            <a:off x="4015639" y="0"/>
            <a:ext cx="8176363" cy="6858000"/>
          </a:xfrm>
          <a:custGeom>
            <a:gdLst>
              <a:gd name="connsiteX0" fmla="*/ 0 w 12724465"/>
              <a:gd name="connsiteY0" fmla="*/ 0 h 10693400"/>
              <a:gd name="connsiteX1" fmla="*/ 12724465 w 12724465"/>
              <a:gd name="connsiteY1" fmla="*/ 0 h 10693400"/>
              <a:gd name="connsiteX2" fmla="*/ 7415248 w 12724465"/>
              <a:gd name="connsiteY2" fmla="*/ 10693400 h 10693400"/>
              <a:gd name="connsiteX3" fmla="*/ 5309216 w 12724465"/>
              <a:gd name="connsiteY3" fmla="*/ 10693400 h 10693400"/>
            </a:gdLst>
            <a:cxnLst>
              <a:cxn ang="0">
                <a:pos x="connsiteX0" y="connsiteY0"/>
              </a:cxn>
              <a:cxn ang="0">
                <a:pos x="connsiteX1" y="connsiteY1"/>
              </a:cxn>
              <a:cxn ang="0">
                <a:pos x="connsiteX2" y="connsiteY2"/>
              </a:cxn>
              <a:cxn ang="0">
                <a:pos x="connsiteX3" y="connsiteY3"/>
              </a:cxn>
            </a:cxnLst>
            <a:rect l="l" t="t" r="r" b="b"/>
            <a:pathLst>
              <a:path w="12724465" h="10693400">
                <a:moveTo>
                  <a:pt x="0" y="0"/>
                </a:moveTo>
                <a:lnTo>
                  <a:pt x="12724465" y="0"/>
                </a:lnTo>
                <a:lnTo>
                  <a:pt x="7415248" y="10693400"/>
                </a:lnTo>
                <a:lnTo>
                  <a:pt x="5309216" y="10693400"/>
                </a:lnTo>
                <a:close/>
              </a:path>
            </a:pathLst>
          </a:custGeom>
          <a:solidFill>
            <a:schemeClr val="bg2"/>
          </a:solidFill>
        </p:spPr>
        <p:txBody>
          <a:bodyPr wrap="square">
            <a:noAutofit/>
          </a:bodyPr>
          <a:lstStyle>
            <a:lvl1pPr algn="ctr">
              <a:defRPr>
                <a:solidFill>
                  <a:schemeClr val="tx1"/>
                </a:solidFill>
              </a:defRPr>
            </a:lvl1pPr>
          </a:lstStyle>
          <a:p>
            <a:endParaRPr lang="en-GB"/>
          </a:p>
        </p:txBody>
      </p:sp>
      <p:sp>
        <p:nvSpPr>
          <p:cNvPr id="7" name="object 14">
            <a:extLst>
              <a:ext uri="{FF2B5EF4-FFF2-40B4-BE49-F238E27FC236}">
                <a16:creationId xmlns:a16="http://schemas.microsoft.com/office/drawing/2014/main" id="{9391A660-2FED-472B-B2D6-DAC00CC2C2C0}"/>
              </a:ext>
            </a:extLst>
          </p:cNvPr>
          <p:cNvSpPr>
            <a:spLocks noChangeAspect="1"/>
          </p:cNvSpPr>
          <p:nvPr userDrawn="1"/>
        </p:nvSpPr>
        <p:spPr>
          <a:xfrm>
            <a:off x="0" y="2214000"/>
            <a:ext cx="2329160" cy="4644000"/>
          </a:xfrm>
          <a:custGeom>
            <a:rect l="l" t="t" r="r" b="b"/>
            <a:pathLst>
              <a:path w="4144645" h="8279765">
                <a:moveTo>
                  <a:pt x="0" y="0"/>
                </a:moveTo>
                <a:lnTo>
                  <a:pt x="0" y="8279663"/>
                </a:lnTo>
                <a:lnTo>
                  <a:pt x="4144632" y="8279663"/>
                </a:lnTo>
                <a:lnTo>
                  <a:pt x="0" y="0"/>
                </a:lnTo>
                <a:close/>
              </a:path>
            </a:pathLst>
          </a:custGeom>
          <a:solidFill>
            <a:srgbClr val="E3E3E3"/>
          </a:solidFill>
          <a:ln>
            <a:noFill/>
          </a:ln>
        </p:spPr>
        <p:txBody>
          <a:bodyPr wrap="square" lIns="0" tIns="0" rIns="0" bIns="0" rtlCol="0"/>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sz="1155"/>
          </a:p>
        </p:txBody>
      </p:sp>
      <p:sp>
        <p:nvSpPr>
          <p:cNvPr id="9" name="Titre 5">
            <a:extLst>
              <a:ext uri="{FF2B5EF4-FFF2-40B4-BE49-F238E27FC236}">
                <a16:creationId xmlns:a16="http://schemas.microsoft.com/office/drawing/2014/main" id="{2A50B0A7-170B-4194-9629-641E0020584C}"/>
              </a:ext>
            </a:extLst>
          </p:cNvPr>
          <p:cNvSpPr>
            <a:spLocks noGrp="1"/>
          </p:cNvSpPr>
          <p:nvPr>
            <p:ph type="title" hasCustomPrompt="1"/>
          </p:nvPr>
        </p:nvSpPr>
        <p:spPr>
          <a:xfrm>
            <a:off x="941793" y="1937553"/>
            <a:ext cx="3965575" cy="1408442"/>
          </a:xfrm>
        </p:spPr>
        <p:txBody>
          <a:bodyPr anchor="b" anchorCtr="0">
            <a:normAutofit/>
          </a:bodyPr>
          <a:lstStyle>
            <a:lvl1pPr>
              <a:defRPr sz="4000"/>
            </a:lvl1pPr>
          </a:lstStyle>
          <a:p>
            <a:r>
              <a:rPr lang="en-GB" noProof="0"/>
              <a:t>Click to edit your title</a:t>
            </a:r>
          </a:p>
        </p:txBody>
      </p:sp>
      <p:sp>
        <p:nvSpPr>
          <p:cNvPr id="13" name="Subtitle 2">
            <a:extLst>
              <a:ext uri="{FF2B5EF4-FFF2-40B4-BE49-F238E27FC236}">
                <a16:creationId xmlns:a16="http://schemas.microsoft.com/office/drawing/2014/main" id="{F5B64487-5E48-4856-88DF-A3DC416221B4}"/>
              </a:ext>
            </a:extLst>
          </p:cNvPr>
          <p:cNvSpPr>
            <a:spLocks noGrp="1"/>
          </p:cNvSpPr>
          <p:nvPr>
            <p:ph type="subTitle" idx="1"/>
          </p:nvPr>
        </p:nvSpPr>
        <p:spPr>
          <a:xfrm>
            <a:off x="952426" y="3424911"/>
            <a:ext cx="3965575" cy="913174"/>
          </a:xfrm>
          <a:prstGeom prst="rect">
            <a:avLst/>
          </a:prstGeom>
        </p:spPr>
        <p:txBody>
          <a:bodyPr vert="horz" lIns="0" tIns="0" rIns="0" bIns="0" rtlCol="0" anchor="t">
            <a:normAutofit/>
          </a:bodyPr>
          <a:lstStyle>
            <a:lvl1pPr marL="0" indent="0">
              <a:buNone/>
              <a:defRPr lang="en-GB" sz="2000" spc="-25" baseline="0">
                <a:solidFill>
                  <a:schemeClr val="tx1"/>
                </a:solidFill>
                <a:cs typeface="Arial"/>
              </a:defRPr>
            </a:lvl1pPr>
          </a:lstStyle>
          <a:p>
            <a:pPr lvl="0" defTabSz="586417">
              <a:lnSpc>
                <a:spcPct val="130000"/>
              </a:lnSpc>
              <a:spcBef>
                <a:spcPts val="449"/>
              </a:spcBef>
              <a:spcAft>
                <a:spcPts val="449"/>
              </a:spcAft>
            </a:pPr>
            <a:r>
              <a:rPr lang="en-GB"/>
              <a:t>Click to edit Master subtitle style</a:t>
            </a:r>
          </a:p>
        </p:txBody>
      </p:sp>
      <p:sp>
        <p:nvSpPr>
          <p:cNvPr id="15" name="Espace réservé du contenu 23">
            <a:extLst>
              <a:ext uri="{FF2B5EF4-FFF2-40B4-BE49-F238E27FC236}">
                <a16:creationId xmlns:a16="http://schemas.microsoft.com/office/drawing/2014/main" id="{7DEAB1EE-F325-459E-A8FF-323149199F82}"/>
              </a:ext>
            </a:extLst>
          </p:cNvPr>
          <p:cNvSpPr>
            <a:spLocks noGrp="1"/>
          </p:cNvSpPr>
          <p:nvPr>
            <p:ph sz="quarter" idx="14" hasCustomPrompt="1"/>
          </p:nvPr>
        </p:nvSpPr>
        <p:spPr>
          <a:xfrm>
            <a:off x="2367805" y="6110431"/>
            <a:ext cx="4525431" cy="391924"/>
          </a:xfrm>
          <a:prstGeom prst="rect">
            <a:avLst/>
          </a:prstGeom>
        </p:spPr>
        <p:txBody>
          <a:bodyPr anchor="ctr" anchorCtr="0"/>
          <a:lstStyle>
            <a:lvl1pPr marL="0" indent="0">
              <a:buNone/>
              <a:defRPr>
                <a:solidFill>
                  <a:schemeClr val="tx1"/>
                </a:solidFill>
              </a:defRPr>
            </a:lvl1pPr>
          </a:lstStyle>
          <a:p>
            <a:pPr lvl="0"/>
            <a:r>
              <a:rPr lang="en-GB" noProof="0"/>
              <a:t>Edit Date</a:t>
            </a:r>
          </a:p>
        </p:txBody>
      </p:sp>
      <p:sp>
        <p:nvSpPr>
          <p:cNvPr id="16" name="Espace réservé du contenu 23">
            <a:extLst>
              <a:ext uri="{FF2B5EF4-FFF2-40B4-BE49-F238E27FC236}">
                <a16:creationId xmlns:a16="http://schemas.microsoft.com/office/drawing/2014/main" id="{98A18CC1-4C6E-420C-B0A9-17512F4FC3CA}"/>
              </a:ext>
            </a:extLst>
          </p:cNvPr>
          <p:cNvSpPr>
            <a:spLocks noGrp="1"/>
          </p:cNvSpPr>
          <p:nvPr>
            <p:ph sz="quarter" idx="18" hasCustomPrompt="1"/>
          </p:nvPr>
        </p:nvSpPr>
        <p:spPr>
          <a:xfrm>
            <a:off x="2367806" y="5718507"/>
            <a:ext cx="4525430" cy="391924"/>
          </a:xfrm>
          <a:prstGeom prst="rect">
            <a:avLst/>
          </a:prstGeom>
        </p:spPr>
        <p:txBody>
          <a:bodyPr anchor="b" anchorCtr="0"/>
          <a:lstStyle>
            <a:lvl1pPr marL="0" indent="0">
              <a:buNone/>
              <a:defRPr>
                <a:solidFill>
                  <a:schemeClr val="tx1"/>
                </a:solidFill>
              </a:defRPr>
            </a:lvl1pPr>
          </a:lstStyle>
          <a:p>
            <a:pPr lvl="0"/>
            <a:r>
              <a:rPr lang="en-GB" noProof="0"/>
              <a:t>Edit Presenter </a:t>
            </a:r>
          </a:p>
        </p:txBody>
      </p:sp>
    </p:spTree>
    <p:extLst>
      <p:ext uri="{BB962C8B-B14F-4D97-AF65-F5344CB8AC3E}">
        <p14:creationId xmlns:p14="http://schemas.microsoft.com/office/powerpoint/2010/main" val="750474251"/>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Corporate">
    <p:spTree>
      <p:nvGrpSpPr>
        <p:cNvPr id="1" name=""/>
        <p:cNvGrpSpPr/>
        <p:nvPr/>
      </p:nvGrpSpPr>
      <p:grpSpPr>
        <a:xfrm>
          <a:off x="0" y="0"/>
          <a:ext cx="0" cy="0"/>
        </a:xfrm>
      </p:grpSpPr>
      <p:pic>
        <p:nvPicPr>
          <p:cNvPr id="9" name="Picture 8">
            <a:extLst>
              <a:ext uri="{FF2B5EF4-FFF2-40B4-BE49-F238E27FC236}">
                <a16:creationId xmlns:a16="http://schemas.microsoft.com/office/drawing/2014/main" id="{416EEEC2-6CE1-8343-BBA1-056DB11E15AF}"/>
              </a:ext>
            </a:extLst>
          </p:cNvPr>
          <p:cNvPicPr>
            <a:picLocks noChangeAspect="1"/>
          </p:cNvPicPr>
          <p:nvPr userDrawn="1"/>
        </p:nvPicPr>
        <p:blipFill>
          <a:blip r:embed="rId1">
            <a:extLst>
              <a:ext uri="{28A0092B-C50C-407E-A947-70E740481C1C}">
                <a14:useLocalDpi xmlns:a14="http://schemas.microsoft.com/office/drawing/2010/main"/>
              </a:ext>
            </a:extLst>
          </a:blip>
          <a:stretch>
            <a:fillRect/>
          </a:stretch>
        </p:blipFill>
        <p:spPr>
          <a:xfrm>
            <a:off x="4015639" y="0"/>
            <a:ext cx="8176360" cy="6858000"/>
          </a:xfrm>
          <a:custGeom>
            <a:gdLst>
              <a:gd name="connsiteX0" fmla="*/ 0 w 8176360"/>
              <a:gd name="connsiteY0" fmla="*/ 0 h 6858000"/>
              <a:gd name="connsiteX1" fmla="*/ 8176360 w 8176360"/>
              <a:gd name="connsiteY1" fmla="*/ 0 h 6858000"/>
              <a:gd name="connsiteX2" fmla="*/ 8176360 w 8176360"/>
              <a:gd name="connsiteY2" fmla="*/ 6 h 6858000"/>
              <a:gd name="connsiteX3" fmla="*/ 4764818 w 8176360"/>
              <a:gd name="connsiteY3" fmla="*/ 6858000 h 6858000"/>
              <a:gd name="connsiteX4" fmla="*/ 3411545 w 8176360"/>
              <a:gd name="connsiteY4" fmla="*/ 6858000 h 68580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8176359" h="6858000">
                <a:moveTo>
                  <a:pt x="0" y="0"/>
                </a:moveTo>
                <a:lnTo>
                  <a:pt x="8176360" y="0"/>
                </a:lnTo>
                <a:lnTo>
                  <a:pt x="8176360" y="6"/>
                </a:lnTo>
                <a:lnTo>
                  <a:pt x="4764818" y="6858000"/>
                </a:lnTo>
                <a:lnTo>
                  <a:pt x="3411545" y="6858000"/>
                </a:lnTo>
                <a:close/>
              </a:path>
            </a:pathLst>
          </a:custGeom>
        </p:spPr>
      </p:pic>
      <p:sp>
        <p:nvSpPr>
          <p:cNvPr id="7" name="object 14">
            <a:extLst>
              <a:ext uri="{FF2B5EF4-FFF2-40B4-BE49-F238E27FC236}">
                <a16:creationId xmlns:a16="http://schemas.microsoft.com/office/drawing/2014/main" id="{60938ECA-80A1-4EE5-A380-2E8B882B1FAB}"/>
              </a:ext>
            </a:extLst>
          </p:cNvPr>
          <p:cNvSpPr>
            <a:spLocks noChangeAspect="1"/>
          </p:cNvSpPr>
          <p:nvPr userDrawn="1"/>
        </p:nvSpPr>
        <p:spPr>
          <a:xfrm>
            <a:off x="0" y="2214000"/>
            <a:ext cx="2329160" cy="4644000"/>
          </a:xfrm>
          <a:custGeom>
            <a:rect l="l" t="t" r="r" b="b"/>
            <a:pathLst>
              <a:path w="4144645" h="8279765">
                <a:moveTo>
                  <a:pt x="0" y="0"/>
                </a:moveTo>
                <a:lnTo>
                  <a:pt x="0" y="8279663"/>
                </a:lnTo>
                <a:lnTo>
                  <a:pt x="4144632" y="8279663"/>
                </a:lnTo>
                <a:lnTo>
                  <a:pt x="0" y="0"/>
                </a:lnTo>
                <a:close/>
              </a:path>
            </a:pathLst>
          </a:custGeom>
          <a:solidFill>
            <a:srgbClr val="E3E3E3"/>
          </a:solidFill>
          <a:ln>
            <a:noFill/>
          </a:ln>
        </p:spPr>
        <p:txBody>
          <a:bodyPr wrap="square" lIns="0" tIns="0" rIns="0" bIns="0" rtlCol="0"/>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sz="1155"/>
          </a:p>
        </p:txBody>
      </p:sp>
      <p:sp>
        <p:nvSpPr>
          <p:cNvPr id="25" name="Titre 5">
            <a:extLst>
              <a:ext uri="{FF2B5EF4-FFF2-40B4-BE49-F238E27FC236}">
                <a16:creationId xmlns:a16="http://schemas.microsoft.com/office/drawing/2014/main" id="{60449A90-9A47-455E-9456-C494B832CACF}"/>
              </a:ext>
            </a:extLst>
          </p:cNvPr>
          <p:cNvSpPr>
            <a:spLocks noGrp="1"/>
          </p:cNvSpPr>
          <p:nvPr>
            <p:ph type="title" hasCustomPrompt="1"/>
          </p:nvPr>
        </p:nvSpPr>
        <p:spPr>
          <a:xfrm>
            <a:off x="941793" y="1937553"/>
            <a:ext cx="3965575" cy="1408442"/>
          </a:xfrm>
        </p:spPr>
        <p:txBody>
          <a:bodyPr anchor="b" anchorCtr="0">
            <a:normAutofit/>
          </a:bodyPr>
          <a:lstStyle>
            <a:lvl1pPr>
              <a:defRPr sz="4000"/>
            </a:lvl1pPr>
          </a:lstStyle>
          <a:p>
            <a:r>
              <a:rPr lang="en-GB" noProof="0"/>
              <a:t>Click to edit your title</a:t>
            </a:r>
          </a:p>
        </p:txBody>
      </p:sp>
      <p:sp>
        <p:nvSpPr>
          <p:cNvPr id="26" name="Subtitle 2">
            <a:extLst>
              <a:ext uri="{FF2B5EF4-FFF2-40B4-BE49-F238E27FC236}">
                <a16:creationId xmlns:a16="http://schemas.microsoft.com/office/drawing/2014/main" id="{94558822-CFBD-4806-B2C1-DEFB9A586CA8}"/>
              </a:ext>
            </a:extLst>
          </p:cNvPr>
          <p:cNvSpPr>
            <a:spLocks noGrp="1"/>
          </p:cNvSpPr>
          <p:nvPr>
            <p:ph type="subTitle" idx="1"/>
          </p:nvPr>
        </p:nvSpPr>
        <p:spPr>
          <a:xfrm>
            <a:off x="952426" y="3424911"/>
            <a:ext cx="3965575" cy="913174"/>
          </a:xfrm>
          <a:prstGeom prst="rect">
            <a:avLst/>
          </a:prstGeom>
        </p:spPr>
        <p:txBody>
          <a:bodyPr vert="horz" lIns="0" tIns="0" rIns="0" bIns="0" rtlCol="0" anchor="t">
            <a:normAutofit/>
          </a:bodyPr>
          <a:lstStyle>
            <a:lvl1pPr marL="0" indent="0">
              <a:buNone/>
              <a:defRPr lang="en-GB" sz="2000" spc="-25" baseline="0">
                <a:solidFill>
                  <a:schemeClr val="tx1"/>
                </a:solidFill>
                <a:cs typeface="Arial"/>
              </a:defRPr>
            </a:lvl1pPr>
          </a:lstStyle>
          <a:p>
            <a:pPr lvl="0" defTabSz="586417">
              <a:lnSpc>
                <a:spcPct val="130000"/>
              </a:lnSpc>
              <a:spcBef>
                <a:spcPts val="449"/>
              </a:spcBef>
              <a:spcAft>
                <a:spcPts val="449"/>
              </a:spcAft>
            </a:pPr>
            <a:r>
              <a:rPr lang="en-GB"/>
              <a:t>Click to edit Master subtitle style</a:t>
            </a:r>
          </a:p>
        </p:txBody>
      </p:sp>
      <p:sp>
        <p:nvSpPr>
          <p:cNvPr id="10" name="Espace réservé du contenu 23">
            <a:extLst>
              <a:ext uri="{FF2B5EF4-FFF2-40B4-BE49-F238E27FC236}">
                <a16:creationId xmlns:a16="http://schemas.microsoft.com/office/drawing/2014/main" id="{4837E2FF-8902-43E3-9AA1-CD23377142C3}"/>
              </a:ext>
            </a:extLst>
          </p:cNvPr>
          <p:cNvSpPr>
            <a:spLocks noGrp="1"/>
          </p:cNvSpPr>
          <p:nvPr>
            <p:ph sz="quarter" idx="14" hasCustomPrompt="1"/>
          </p:nvPr>
        </p:nvSpPr>
        <p:spPr>
          <a:xfrm>
            <a:off x="2367805" y="6110431"/>
            <a:ext cx="4525431" cy="391924"/>
          </a:xfrm>
          <a:prstGeom prst="rect">
            <a:avLst/>
          </a:prstGeom>
        </p:spPr>
        <p:txBody>
          <a:bodyPr anchor="ctr" anchorCtr="0"/>
          <a:lstStyle>
            <a:lvl1pPr marL="0" indent="0">
              <a:buNone/>
              <a:defRPr>
                <a:solidFill>
                  <a:schemeClr val="tx1"/>
                </a:solidFill>
              </a:defRPr>
            </a:lvl1pPr>
          </a:lstStyle>
          <a:p>
            <a:pPr lvl="0"/>
            <a:r>
              <a:rPr lang="en-GB" noProof="0"/>
              <a:t>Edit Date</a:t>
            </a:r>
          </a:p>
        </p:txBody>
      </p:sp>
      <p:sp>
        <p:nvSpPr>
          <p:cNvPr id="13" name="Espace réservé du contenu 23">
            <a:extLst>
              <a:ext uri="{FF2B5EF4-FFF2-40B4-BE49-F238E27FC236}">
                <a16:creationId xmlns:a16="http://schemas.microsoft.com/office/drawing/2014/main" id="{BF9CBC0D-F5B0-4055-895F-0D498E5A6AEB}"/>
              </a:ext>
            </a:extLst>
          </p:cNvPr>
          <p:cNvSpPr>
            <a:spLocks noGrp="1"/>
          </p:cNvSpPr>
          <p:nvPr>
            <p:ph sz="quarter" idx="18" hasCustomPrompt="1"/>
          </p:nvPr>
        </p:nvSpPr>
        <p:spPr>
          <a:xfrm>
            <a:off x="2367806" y="5718507"/>
            <a:ext cx="4525430" cy="391924"/>
          </a:xfrm>
          <a:prstGeom prst="rect">
            <a:avLst/>
          </a:prstGeom>
        </p:spPr>
        <p:txBody>
          <a:bodyPr anchor="b" anchorCtr="0"/>
          <a:lstStyle>
            <a:lvl1pPr marL="0" indent="0">
              <a:buNone/>
              <a:defRPr>
                <a:solidFill>
                  <a:schemeClr val="tx1"/>
                </a:solidFill>
              </a:defRPr>
            </a:lvl1pPr>
          </a:lstStyle>
          <a:p>
            <a:pPr lvl="0"/>
            <a:r>
              <a:rPr lang="en-GB" noProof="0"/>
              <a:t>Edit Presenter </a:t>
            </a:r>
          </a:p>
        </p:txBody>
      </p:sp>
    </p:spTree>
    <p:extLst>
      <p:ext uri="{BB962C8B-B14F-4D97-AF65-F5344CB8AC3E}">
        <p14:creationId xmlns:p14="http://schemas.microsoft.com/office/powerpoint/2010/main" val="1815978808"/>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Oil&amp;Gas">
    <p:spTree>
      <p:nvGrpSpPr>
        <p:cNvPr id="1" name=""/>
        <p:cNvGrpSpPr/>
        <p:nvPr/>
      </p:nvGrpSpPr>
      <p:grpSpPr>
        <a:xfrm>
          <a:off x="0" y="0"/>
          <a:ext cx="0" cy="0"/>
        </a:xfrm>
      </p:grpSpPr>
      <p:pic>
        <p:nvPicPr>
          <p:cNvPr id="3" name="Bildobjekt 2" descr="En bild som visar himmel, Skyddshjälm, hjälm, arbetskläder&#10;&#10;Automatiskt genererad beskrivning">
            <a:extLst>
              <a:ext uri="{FF2B5EF4-FFF2-40B4-BE49-F238E27FC236}">
                <a16:creationId xmlns:a16="http://schemas.microsoft.com/office/drawing/2014/main" id="{3C52AFCE-AEAA-C7BE-9D6A-925F083C415C}"/>
              </a:ext>
            </a:extLst>
          </p:cNvPr>
          <p:cNvPicPr>
            <a:picLocks noChangeAspect="1"/>
          </p:cNvPicPr>
          <p:nvPr userDrawn="1"/>
        </p:nvPicPr>
        <p:blipFill>
          <a:blip r:embed="rId1"/>
          <a:stretch>
            <a:fillRect/>
          </a:stretch>
        </p:blipFill>
        <p:spPr>
          <a:xfrm>
            <a:off x="4017264" y="0"/>
            <a:ext cx="8174736" cy="6858000"/>
          </a:xfrm>
          <a:prstGeom prst="rect">
            <a:avLst/>
          </a:prstGeom>
        </p:spPr>
      </p:pic>
      <p:sp>
        <p:nvSpPr>
          <p:cNvPr id="7" name="object 14">
            <a:extLst>
              <a:ext uri="{FF2B5EF4-FFF2-40B4-BE49-F238E27FC236}">
                <a16:creationId xmlns:a16="http://schemas.microsoft.com/office/drawing/2014/main" id="{60938ECA-80A1-4EE5-A380-2E8B882B1FAB}"/>
              </a:ext>
            </a:extLst>
          </p:cNvPr>
          <p:cNvSpPr>
            <a:spLocks noChangeAspect="1"/>
          </p:cNvSpPr>
          <p:nvPr userDrawn="1"/>
        </p:nvSpPr>
        <p:spPr>
          <a:xfrm>
            <a:off x="0" y="2214000"/>
            <a:ext cx="2329160" cy="4644000"/>
          </a:xfrm>
          <a:custGeom>
            <a:rect l="l" t="t" r="r" b="b"/>
            <a:pathLst>
              <a:path w="4144645" h="8279765">
                <a:moveTo>
                  <a:pt x="0" y="0"/>
                </a:moveTo>
                <a:lnTo>
                  <a:pt x="0" y="8279663"/>
                </a:lnTo>
                <a:lnTo>
                  <a:pt x="4144632" y="8279663"/>
                </a:lnTo>
                <a:lnTo>
                  <a:pt x="0" y="0"/>
                </a:lnTo>
                <a:close/>
              </a:path>
            </a:pathLst>
          </a:custGeom>
          <a:solidFill>
            <a:srgbClr val="E3E3E3"/>
          </a:solidFill>
          <a:ln>
            <a:noFill/>
          </a:ln>
        </p:spPr>
        <p:txBody>
          <a:bodyPr wrap="square" lIns="0" tIns="0" rIns="0" bIns="0" rtlCol="0"/>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sz="1155"/>
          </a:p>
        </p:txBody>
      </p:sp>
      <p:sp>
        <p:nvSpPr>
          <p:cNvPr id="25" name="Titre 5">
            <a:extLst>
              <a:ext uri="{FF2B5EF4-FFF2-40B4-BE49-F238E27FC236}">
                <a16:creationId xmlns:a16="http://schemas.microsoft.com/office/drawing/2014/main" id="{60449A90-9A47-455E-9456-C494B832CACF}"/>
              </a:ext>
            </a:extLst>
          </p:cNvPr>
          <p:cNvSpPr>
            <a:spLocks noGrp="1"/>
          </p:cNvSpPr>
          <p:nvPr>
            <p:ph type="title" hasCustomPrompt="1"/>
          </p:nvPr>
        </p:nvSpPr>
        <p:spPr>
          <a:xfrm>
            <a:off x="941793" y="1937553"/>
            <a:ext cx="3965575" cy="1408442"/>
          </a:xfrm>
        </p:spPr>
        <p:txBody>
          <a:bodyPr anchor="b" anchorCtr="0">
            <a:normAutofit/>
          </a:bodyPr>
          <a:lstStyle>
            <a:lvl1pPr>
              <a:defRPr sz="4000"/>
            </a:lvl1pPr>
          </a:lstStyle>
          <a:p>
            <a:r>
              <a:rPr lang="en-GB" noProof="0"/>
              <a:t>Click to edit your title</a:t>
            </a:r>
          </a:p>
        </p:txBody>
      </p:sp>
      <p:sp>
        <p:nvSpPr>
          <p:cNvPr id="14" name="Subtitle 2">
            <a:extLst>
              <a:ext uri="{FF2B5EF4-FFF2-40B4-BE49-F238E27FC236}">
                <a16:creationId xmlns:a16="http://schemas.microsoft.com/office/drawing/2014/main" id="{893F23CA-6264-4525-A6B2-AE3005E8F309}"/>
              </a:ext>
            </a:extLst>
          </p:cNvPr>
          <p:cNvSpPr>
            <a:spLocks noGrp="1"/>
          </p:cNvSpPr>
          <p:nvPr>
            <p:ph type="subTitle" idx="1"/>
          </p:nvPr>
        </p:nvSpPr>
        <p:spPr>
          <a:xfrm>
            <a:off x="952426" y="3424911"/>
            <a:ext cx="3965575" cy="913174"/>
          </a:xfrm>
          <a:prstGeom prst="rect">
            <a:avLst/>
          </a:prstGeom>
        </p:spPr>
        <p:txBody>
          <a:bodyPr vert="horz" lIns="0" tIns="0" rIns="0" bIns="0" rtlCol="0" anchor="t">
            <a:normAutofit/>
          </a:bodyPr>
          <a:lstStyle>
            <a:lvl1pPr marL="0" indent="0">
              <a:buNone/>
              <a:defRPr lang="en-GB" sz="2000" spc="-25" baseline="0">
                <a:solidFill>
                  <a:schemeClr val="tx1"/>
                </a:solidFill>
                <a:cs typeface="Arial"/>
              </a:defRPr>
            </a:lvl1pPr>
          </a:lstStyle>
          <a:p>
            <a:pPr lvl="0" defTabSz="586417">
              <a:lnSpc>
                <a:spcPct val="130000"/>
              </a:lnSpc>
              <a:spcBef>
                <a:spcPts val="449"/>
              </a:spcBef>
              <a:spcAft>
                <a:spcPts val="449"/>
              </a:spcAft>
            </a:pPr>
            <a:r>
              <a:rPr lang="en-GB"/>
              <a:t>Click to edit Master subtitle style</a:t>
            </a:r>
          </a:p>
        </p:txBody>
      </p:sp>
      <p:sp>
        <p:nvSpPr>
          <p:cNvPr id="15" name="Espace réservé du contenu 23">
            <a:extLst>
              <a:ext uri="{FF2B5EF4-FFF2-40B4-BE49-F238E27FC236}">
                <a16:creationId xmlns:a16="http://schemas.microsoft.com/office/drawing/2014/main" id="{7BB08F16-C813-458E-8841-42414A3460AC}"/>
              </a:ext>
            </a:extLst>
          </p:cNvPr>
          <p:cNvSpPr>
            <a:spLocks noGrp="1"/>
          </p:cNvSpPr>
          <p:nvPr>
            <p:ph sz="quarter" idx="14" hasCustomPrompt="1"/>
          </p:nvPr>
        </p:nvSpPr>
        <p:spPr>
          <a:xfrm>
            <a:off x="2367805" y="6110431"/>
            <a:ext cx="4525431" cy="391924"/>
          </a:xfrm>
          <a:prstGeom prst="rect">
            <a:avLst/>
          </a:prstGeom>
        </p:spPr>
        <p:txBody>
          <a:bodyPr anchor="ctr" anchorCtr="0"/>
          <a:lstStyle>
            <a:lvl1pPr marL="0" indent="0">
              <a:buNone/>
              <a:defRPr>
                <a:solidFill>
                  <a:schemeClr val="tx1"/>
                </a:solidFill>
              </a:defRPr>
            </a:lvl1pPr>
          </a:lstStyle>
          <a:p>
            <a:pPr lvl="0"/>
            <a:r>
              <a:rPr lang="en-GB" noProof="0"/>
              <a:t>Edit Date</a:t>
            </a:r>
          </a:p>
        </p:txBody>
      </p:sp>
      <p:sp>
        <p:nvSpPr>
          <p:cNvPr id="16" name="Espace réservé du contenu 23">
            <a:extLst>
              <a:ext uri="{FF2B5EF4-FFF2-40B4-BE49-F238E27FC236}">
                <a16:creationId xmlns:a16="http://schemas.microsoft.com/office/drawing/2014/main" id="{5A5F1AE5-BB4D-4F28-894F-54C8FD5CF39E}"/>
              </a:ext>
            </a:extLst>
          </p:cNvPr>
          <p:cNvSpPr>
            <a:spLocks noGrp="1"/>
          </p:cNvSpPr>
          <p:nvPr>
            <p:ph sz="quarter" idx="18" hasCustomPrompt="1"/>
          </p:nvPr>
        </p:nvSpPr>
        <p:spPr>
          <a:xfrm>
            <a:off x="2367806" y="5718507"/>
            <a:ext cx="4525430" cy="391924"/>
          </a:xfrm>
          <a:prstGeom prst="rect">
            <a:avLst/>
          </a:prstGeom>
        </p:spPr>
        <p:txBody>
          <a:bodyPr anchor="b" anchorCtr="0"/>
          <a:lstStyle>
            <a:lvl1pPr marL="0" indent="0">
              <a:buNone/>
              <a:defRPr>
                <a:solidFill>
                  <a:schemeClr val="tx1"/>
                </a:solidFill>
              </a:defRPr>
            </a:lvl1pPr>
          </a:lstStyle>
          <a:p>
            <a:pPr lvl="0"/>
            <a:r>
              <a:rPr lang="en-GB" noProof="0"/>
              <a:t>Edit Presenter </a:t>
            </a:r>
          </a:p>
        </p:txBody>
      </p:sp>
    </p:spTree>
    <p:extLst>
      <p:ext uri="{BB962C8B-B14F-4D97-AF65-F5344CB8AC3E}">
        <p14:creationId xmlns:p14="http://schemas.microsoft.com/office/powerpoint/2010/main" val="1112530594"/>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Shipping / Maritime">
    <p:spTree>
      <p:nvGrpSpPr>
        <p:cNvPr id="1" name=""/>
        <p:cNvGrpSpPr/>
        <p:nvPr/>
      </p:nvGrpSpPr>
      <p:grpSpPr>
        <a:xfrm>
          <a:off x="0" y="0"/>
          <a:ext cx="0" cy="0"/>
        </a:xfrm>
      </p:grpSpPr>
      <p:pic>
        <p:nvPicPr>
          <p:cNvPr id="3" name="Bildobjekt 2" descr="En bild som visar himmel, klädsel, hjälm, person&#10;&#10;Automatiskt genererad beskrivning">
            <a:extLst>
              <a:ext uri="{FF2B5EF4-FFF2-40B4-BE49-F238E27FC236}">
                <a16:creationId xmlns:a16="http://schemas.microsoft.com/office/drawing/2014/main" id="{A315DE03-248B-C513-3E72-E9F7A8757662}"/>
              </a:ext>
            </a:extLst>
          </p:cNvPr>
          <p:cNvPicPr>
            <a:picLocks noChangeAspect="1"/>
          </p:cNvPicPr>
          <p:nvPr userDrawn="1"/>
        </p:nvPicPr>
        <p:blipFill>
          <a:blip r:embed="rId1"/>
          <a:stretch>
            <a:fillRect/>
          </a:stretch>
        </p:blipFill>
        <p:spPr>
          <a:xfrm>
            <a:off x="4017264" y="0"/>
            <a:ext cx="8174736" cy="6858000"/>
          </a:xfrm>
          <a:prstGeom prst="rect">
            <a:avLst/>
          </a:prstGeom>
        </p:spPr>
      </p:pic>
      <p:sp>
        <p:nvSpPr>
          <p:cNvPr id="7" name="object 14">
            <a:extLst>
              <a:ext uri="{FF2B5EF4-FFF2-40B4-BE49-F238E27FC236}">
                <a16:creationId xmlns:a16="http://schemas.microsoft.com/office/drawing/2014/main" id="{13C3FA8D-DFCB-4E41-A086-4D9BBB8F10C8}"/>
              </a:ext>
            </a:extLst>
          </p:cNvPr>
          <p:cNvSpPr>
            <a:spLocks noChangeAspect="1"/>
          </p:cNvSpPr>
          <p:nvPr userDrawn="1"/>
        </p:nvSpPr>
        <p:spPr>
          <a:xfrm>
            <a:off x="0" y="2214000"/>
            <a:ext cx="2329160" cy="4644000"/>
          </a:xfrm>
          <a:custGeom>
            <a:rect l="l" t="t" r="r" b="b"/>
            <a:pathLst>
              <a:path w="4144645" h="8279765">
                <a:moveTo>
                  <a:pt x="0" y="0"/>
                </a:moveTo>
                <a:lnTo>
                  <a:pt x="0" y="8279663"/>
                </a:lnTo>
                <a:lnTo>
                  <a:pt x="4144632" y="8279663"/>
                </a:lnTo>
                <a:lnTo>
                  <a:pt x="0" y="0"/>
                </a:lnTo>
                <a:close/>
              </a:path>
            </a:pathLst>
          </a:custGeom>
          <a:solidFill>
            <a:srgbClr val="E3E3E3"/>
          </a:solidFill>
          <a:ln>
            <a:noFill/>
          </a:ln>
        </p:spPr>
        <p:txBody>
          <a:bodyPr wrap="square" lIns="0" tIns="0" rIns="0" bIns="0" rtlCol="0"/>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sz="1155"/>
          </a:p>
        </p:txBody>
      </p:sp>
      <p:sp>
        <p:nvSpPr>
          <p:cNvPr id="15" name="Titre 5">
            <a:extLst>
              <a:ext uri="{FF2B5EF4-FFF2-40B4-BE49-F238E27FC236}">
                <a16:creationId xmlns:a16="http://schemas.microsoft.com/office/drawing/2014/main" id="{FB0E06D0-44D1-41B8-A04B-D8F85824C25D}"/>
              </a:ext>
            </a:extLst>
          </p:cNvPr>
          <p:cNvSpPr>
            <a:spLocks noGrp="1"/>
          </p:cNvSpPr>
          <p:nvPr>
            <p:ph type="title" hasCustomPrompt="1"/>
          </p:nvPr>
        </p:nvSpPr>
        <p:spPr>
          <a:xfrm>
            <a:off x="941793" y="1937553"/>
            <a:ext cx="3965575" cy="1408442"/>
          </a:xfrm>
        </p:spPr>
        <p:txBody>
          <a:bodyPr anchor="b" anchorCtr="0">
            <a:normAutofit/>
          </a:bodyPr>
          <a:lstStyle>
            <a:lvl1pPr>
              <a:defRPr sz="4000"/>
            </a:lvl1pPr>
          </a:lstStyle>
          <a:p>
            <a:r>
              <a:rPr lang="en-GB" noProof="0"/>
              <a:t>Click to edit your title</a:t>
            </a:r>
          </a:p>
        </p:txBody>
      </p:sp>
      <p:sp>
        <p:nvSpPr>
          <p:cNvPr id="17" name="Subtitle 2">
            <a:extLst>
              <a:ext uri="{FF2B5EF4-FFF2-40B4-BE49-F238E27FC236}">
                <a16:creationId xmlns:a16="http://schemas.microsoft.com/office/drawing/2014/main" id="{297FD2CB-2800-42D6-86C8-A37EED22B257}"/>
              </a:ext>
            </a:extLst>
          </p:cNvPr>
          <p:cNvSpPr>
            <a:spLocks noGrp="1"/>
          </p:cNvSpPr>
          <p:nvPr>
            <p:ph type="subTitle" idx="1"/>
          </p:nvPr>
        </p:nvSpPr>
        <p:spPr>
          <a:xfrm>
            <a:off x="952426" y="3424911"/>
            <a:ext cx="3965575" cy="913174"/>
          </a:xfrm>
          <a:prstGeom prst="rect">
            <a:avLst/>
          </a:prstGeom>
        </p:spPr>
        <p:txBody>
          <a:bodyPr vert="horz" lIns="0" tIns="0" rIns="0" bIns="0" rtlCol="0" anchor="t">
            <a:normAutofit/>
          </a:bodyPr>
          <a:lstStyle>
            <a:lvl1pPr marL="0" indent="0">
              <a:buNone/>
              <a:defRPr lang="en-GB" sz="2000" spc="-25" baseline="0">
                <a:solidFill>
                  <a:schemeClr val="tx1"/>
                </a:solidFill>
                <a:cs typeface="Arial"/>
              </a:defRPr>
            </a:lvl1pPr>
          </a:lstStyle>
          <a:p>
            <a:pPr lvl="0" defTabSz="586417">
              <a:lnSpc>
                <a:spcPct val="130000"/>
              </a:lnSpc>
              <a:spcBef>
                <a:spcPts val="449"/>
              </a:spcBef>
              <a:spcAft>
                <a:spcPts val="449"/>
              </a:spcAft>
            </a:pPr>
            <a:r>
              <a:rPr lang="en-GB"/>
              <a:t>Click to edit Master subtitle style</a:t>
            </a:r>
          </a:p>
        </p:txBody>
      </p:sp>
      <p:sp>
        <p:nvSpPr>
          <p:cNvPr id="18" name="Espace réservé du contenu 23">
            <a:extLst>
              <a:ext uri="{FF2B5EF4-FFF2-40B4-BE49-F238E27FC236}">
                <a16:creationId xmlns:a16="http://schemas.microsoft.com/office/drawing/2014/main" id="{E4E9241E-D35A-443B-8A3D-5E72741D9ACB}"/>
              </a:ext>
            </a:extLst>
          </p:cNvPr>
          <p:cNvSpPr>
            <a:spLocks noGrp="1"/>
          </p:cNvSpPr>
          <p:nvPr>
            <p:ph sz="quarter" idx="14" hasCustomPrompt="1"/>
          </p:nvPr>
        </p:nvSpPr>
        <p:spPr>
          <a:xfrm>
            <a:off x="2367805" y="6110431"/>
            <a:ext cx="4525431" cy="391924"/>
          </a:xfrm>
          <a:prstGeom prst="rect">
            <a:avLst/>
          </a:prstGeom>
        </p:spPr>
        <p:txBody>
          <a:bodyPr anchor="ctr" anchorCtr="0"/>
          <a:lstStyle>
            <a:lvl1pPr marL="0" indent="0">
              <a:buNone/>
              <a:defRPr>
                <a:solidFill>
                  <a:schemeClr val="tx1"/>
                </a:solidFill>
              </a:defRPr>
            </a:lvl1pPr>
          </a:lstStyle>
          <a:p>
            <a:pPr lvl="0"/>
            <a:r>
              <a:rPr lang="en-GB" noProof="0"/>
              <a:t>Edit Date</a:t>
            </a:r>
          </a:p>
        </p:txBody>
      </p:sp>
      <p:sp>
        <p:nvSpPr>
          <p:cNvPr id="19" name="Espace réservé du contenu 23">
            <a:extLst>
              <a:ext uri="{FF2B5EF4-FFF2-40B4-BE49-F238E27FC236}">
                <a16:creationId xmlns:a16="http://schemas.microsoft.com/office/drawing/2014/main" id="{F46E7E5A-20CE-40DC-B24E-AA8D4DD970AD}"/>
              </a:ext>
            </a:extLst>
          </p:cNvPr>
          <p:cNvSpPr>
            <a:spLocks noGrp="1"/>
          </p:cNvSpPr>
          <p:nvPr>
            <p:ph sz="quarter" idx="18" hasCustomPrompt="1"/>
          </p:nvPr>
        </p:nvSpPr>
        <p:spPr>
          <a:xfrm>
            <a:off x="2367806" y="5718507"/>
            <a:ext cx="4525430" cy="391924"/>
          </a:xfrm>
          <a:prstGeom prst="rect">
            <a:avLst/>
          </a:prstGeom>
        </p:spPr>
        <p:txBody>
          <a:bodyPr anchor="b" anchorCtr="0"/>
          <a:lstStyle>
            <a:lvl1pPr marL="0" indent="0">
              <a:buNone/>
              <a:defRPr>
                <a:solidFill>
                  <a:schemeClr val="tx1"/>
                </a:solidFill>
              </a:defRPr>
            </a:lvl1pPr>
          </a:lstStyle>
          <a:p>
            <a:pPr lvl="0"/>
            <a:r>
              <a:rPr lang="en-GB" noProof="0"/>
              <a:t>Edit Presenter </a:t>
            </a:r>
          </a:p>
        </p:txBody>
      </p:sp>
    </p:spTree>
    <p:extLst>
      <p:ext uri="{BB962C8B-B14F-4D97-AF65-F5344CB8AC3E}">
        <p14:creationId xmlns:p14="http://schemas.microsoft.com/office/powerpoint/2010/main" val="3171315166"/>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Mining">
    <p:spTree>
      <p:nvGrpSpPr>
        <p:cNvPr id="1" name=""/>
        <p:cNvGrpSpPr/>
        <p:nvPr/>
      </p:nvGrpSpPr>
      <p:grpSpPr>
        <a:xfrm>
          <a:off x="0" y="0"/>
          <a:ext cx="0" cy="0"/>
        </a:xfrm>
      </p:grpSpPr>
      <p:pic>
        <p:nvPicPr>
          <p:cNvPr id="3" name="Bildobjekt 2" descr="En bild som visar himmel, utomhus, person, klädsel&#10;&#10;Automatiskt genererad beskrivning">
            <a:extLst>
              <a:ext uri="{FF2B5EF4-FFF2-40B4-BE49-F238E27FC236}">
                <a16:creationId xmlns:a16="http://schemas.microsoft.com/office/drawing/2014/main" id="{8D145AC0-17EF-EC7D-F7BB-37320696E426}"/>
              </a:ext>
            </a:extLst>
          </p:cNvPr>
          <p:cNvPicPr>
            <a:picLocks noChangeAspect="1"/>
          </p:cNvPicPr>
          <p:nvPr userDrawn="1"/>
        </p:nvPicPr>
        <p:blipFill>
          <a:blip r:embed="rId1"/>
          <a:stretch>
            <a:fillRect/>
          </a:stretch>
        </p:blipFill>
        <p:spPr>
          <a:xfrm>
            <a:off x="4017264" y="0"/>
            <a:ext cx="8174736" cy="6858000"/>
          </a:xfrm>
          <a:prstGeom prst="rect">
            <a:avLst/>
          </a:prstGeom>
        </p:spPr>
      </p:pic>
      <p:sp>
        <p:nvSpPr>
          <p:cNvPr id="7" name="object 14">
            <a:extLst>
              <a:ext uri="{FF2B5EF4-FFF2-40B4-BE49-F238E27FC236}">
                <a16:creationId xmlns:a16="http://schemas.microsoft.com/office/drawing/2014/main" id="{00CEBE1C-A5C4-479B-A531-A8C2B8A2E0DA}"/>
              </a:ext>
            </a:extLst>
          </p:cNvPr>
          <p:cNvSpPr>
            <a:spLocks noChangeAspect="1"/>
          </p:cNvSpPr>
          <p:nvPr userDrawn="1"/>
        </p:nvSpPr>
        <p:spPr>
          <a:xfrm>
            <a:off x="0" y="2214000"/>
            <a:ext cx="2329160" cy="4644000"/>
          </a:xfrm>
          <a:custGeom>
            <a:rect l="l" t="t" r="r" b="b"/>
            <a:pathLst>
              <a:path w="4144645" h="8279765">
                <a:moveTo>
                  <a:pt x="0" y="0"/>
                </a:moveTo>
                <a:lnTo>
                  <a:pt x="0" y="8279663"/>
                </a:lnTo>
                <a:lnTo>
                  <a:pt x="4144632" y="8279663"/>
                </a:lnTo>
                <a:lnTo>
                  <a:pt x="0" y="0"/>
                </a:lnTo>
                <a:close/>
              </a:path>
            </a:pathLst>
          </a:custGeom>
          <a:solidFill>
            <a:srgbClr val="E3E3E3"/>
          </a:solidFill>
          <a:ln>
            <a:noFill/>
          </a:ln>
        </p:spPr>
        <p:txBody>
          <a:bodyPr wrap="square" lIns="0" tIns="0" rIns="0" bIns="0" rtlCol="0"/>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sz="1155"/>
          </a:p>
        </p:txBody>
      </p:sp>
      <p:sp>
        <p:nvSpPr>
          <p:cNvPr id="15" name="Titre 5">
            <a:extLst>
              <a:ext uri="{FF2B5EF4-FFF2-40B4-BE49-F238E27FC236}">
                <a16:creationId xmlns:a16="http://schemas.microsoft.com/office/drawing/2014/main" id="{9BC9DDB2-126D-4FE7-ADAC-DCECDA21D9C2}"/>
              </a:ext>
            </a:extLst>
          </p:cNvPr>
          <p:cNvSpPr>
            <a:spLocks noGrp="1"/>
          </p:cNvSpPr>
          <p:nvPr>
            <p:ph type="title" hasCustomPrompt="1"/>
          </p:nvPr>
        </p:nvSpPr>
        <p:spPr>
          <a:xfrm>
            <a:off x="941793" y="1937553"/>
            <a:ext cx="3965575" cy="1408442"/>
          </a:xfrm>
        </p:spPr>
        <p:txBody>
          <a:bodyPr anchor="b" anchorCtr="0">
            <a:normAutofit/>
          </a:bodyPr>
          <a:lstStyle>
            <a:lvl1pPr>
              <a:defRPr sz="4000"/>
            </a:lvl1pPr>
          </a:lstStyle>
          <a:p>
            <a:r>
              <a:rPr lang="en-GB" noProof="0"/>
              <a:t>Click to edit your title</a:t>
            </a:r>
          </a:p>
        </p:txBody>
      </p:sp>
      <p:sp>
        <p:nvSpPr>
          <p:cNvPr id="17" name="Subtitle 2">
            <a:extLst>
              <a:ext uri="{FF2B5EF4-FFF2-40B4-BE49-F238E27FC236}">
                <a16:creationId xmlns:a16="http://schemas.microsoft.com/office/drawing/2014/main" id="{45476FEB-3D47-4FE5-A70A-574BCB7A1DE8}"/>
              </a:ext>
            </a:extLst>
          </p:cNvPr>
          <p:cNvSpPr>
            <a:spLocks noGrp="1"/>
          </p:cNvSpPr>
          <p:nvPr>
            <p:ph type="subTitle" idx="1"/>
          </p:nvPr>
        </p:nvSpPr>
        <p:spPr>
          <a:xfrm>
            <a:off x="952426" y="3424911"/>
            <a:ext cx="3965575" cy="913174"/>
          </a:xfrm>
          <a:prstGeom prst="rect">
            <a:avLst/>
          </a:prstGeom>
        </p:spPr>
        <p:txBody>
          <a:bodyPr vert="horz" lIns="0" tIns="0" rIns="0" bIns="0" rtlCol="0" anchor="t">
            <a:normAutofit/>
          </a:bodyPr>
          <a:lstStyle>
            <a:lvl1pPr marL="0" indent="0">
              <a:buNone/>
              <a:defRPr lang="en-GB" sz="2000" spc="-25" baseline="0">
                <a:solidFill>
                  <a:schemeClr val="tx1"/>
                </a:solidFill>
                <a:cs typeface="Arial"/>
              </a:defRPr>
            </a:lvl1pPr>
          </a:lstStyle>
          <a:p>
            <a:pPr lvl="0" defTabSz="586417">
              <a:lnSpc>
                <a:spcPct val="130000"/>
              </a:lnSpc>
              <a:spcBef>
                <a:spcPts val="449"/>
              </a:spcBef>
              <a:spcAft>
                <a:spcPts val="449"/>
              </a:spcAft>
            </a:pPr>
            <a:r>
              <a:rPr lang="en-GB"/>
              <a:t>Click to edit Master subtitle style</a:t>
            </a:r>
          </a:p>
        </p:txBody>
      </p:sp>
      <p:sp>
        <p:nvSpPr>
          <p:cNvPr id="18" name="Espace réservé du contenu 23">
            <a:extLst>
              <a:ext uri="{FF2B5EF4-FFF2-40B4-BE49-F238E27FC236}">
                <a16:creationId xmlns:a16="http://schemas.microsoft.com/office/drawing/2014/main" id="{730D487E-8B7E-482B-8283-36BB4ABA54BA}"/>
              </a:ext>
            </a:extLst>
          </p:cNvPr>
          <p:cNvSpPr>
            <a:spLocks noGrp="1"/>
          </p:cNvSpPr>
          <p:nvPr>
            <p:ph sz="quarter" idx="14" hasCustomPrompt="1"/>
          </p:nvPr>
        </p:nvSpPr>
        <p:spPr>
          <a:xfrm>
            <a:off x="2367805" y="6110431"/>
            <a:ext cx="4525431" cy="391924"/>
          </a:xfrm>
          <a:prstGeom prst="rect">
            <a:avLst/>
          </a:prstGeom>
        </p:spPr>
        <p:txBody>
          <a:bodyPr anchor="ctr" anchorCtr="0"/>
          <a:lstStyle>
            <a:lvl1pPr marL="0" indent="0">
              <a:buNone/>
              <a:defRPr>
                <a:solidFill>
                  <a:schemeClr val="tx1"/>
                </a:solidFill>
              </a:defRPr>
            </a:lvl1pPr>
          </a:lstStyle>
          <a:p>
            <a:pPr lvl="0"/>
            <a:r>
              <a:rPr lang="en-GB" noProof="0"/>
              <a:t>Edit Date</a:t>
            </a:r>
          </a:p>
        </p:txBody>
      </p:sp>
      <p:sp>
        <p:nvSpPr>
          <p:cNvPr id="19" name="Espace réservé du contenu 23">
            <a:extLst>
              <a:ext uri="{FF2B5EF4-FFF2-40B4-BE49-F238E27FC236}">
                <a16:creationId xmlns:a16="http://schemas.microsoft.com/office/drawing/2014/main" id="{11E6D5DA-9C1C-4FE4-B850-DEF0831111D5}"/>
              </a:ext>
            </a:extLst>
          </p:cNvPr>
          <p:cNvSpPr>
            <a:spLocks noGrp="1"/>
          </p:cNvSpPr>
          <p:nvPr>
            <p:ph sz="quarter" idx="18" hasCustomPrompt="1"/>
          </p:nvPr>
        </p:nvSpPr>
        <p:spPr>
          <a:xfrm>
            <a:off x="2367806" y="5718507"/>
            <a:ext cx="4525430" cy="391924"/>
          </a:xfrm>
          <a:prstGeom prst="rect">
            <a:avLst/>
          </a:prstGeom>
        </p:spPr>
        <p:txBody>
          <a:bodyPr anchor="b" anchorCtr="0"/>
          <a:lstStyle>
            <a:lvl1pPr marL="0" indent="0">
              <a:buNone/>
              <a:defRPr>
                <a:solidFill>
                  <a:schemeClr val="tx1"/>
                </a:solidFill>
              </a:defRPr>
            </a:lvl1pPr>
          </a:lstStyle>
          <a:p>
            <a:pPr lvl="0"/>
            <a:r>
              <a:rPr lang="en-GB" noProof="0"/>
              <a:t>Edit Presenter </a:t>
            </a:r>
          </a:p>
        </p:txBody>
      </p:sp>
    </p:spTree>
    <p:extLst>
      <p:ext uri="{BB962C8B-B14F-4D97-AF65-F5344CB8AC3E}">
        <p14:creationId xmlns:p14="http://schemas.microsoft.com/office/powerpoint/2010/main" val="3000617257"/>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Humanitarian">
    <p:spTree>
      <p:nvGrpSpPr>
        <p:cNvPr id="1" name=""/>
        <p:cNvGrpSpPr/>
        <p:nvPr/>
      </p:nvGrpSpPr>
      <p:grpSpPr>
        <a:xfrm>
          <a:off x="0" y="0"/>
          <a:ext cx="0" cy="0"/>
        </a:xfrm>
      </p:grpSpPr>
      <p:pic>
        <p:nvPicPr>
          <p:cNvPr id="3" name="Bildobjekt 2" descr="En bild som visar klädsel, himmel, Människoansikte, person&#10;&#10;Automatiskt genererad beskrivning">
            <a:extLst>
              <a:ext uri="{FF2B5EF4-FFF2-40B4-BE49-F238E27FC236}">
                <a16:creationId xmlns:a16="http://schemas.microsoft.com/office/drawing/2014/main" id="{CCEC4872-2CC2-30FB-C498-E668BD1C064E}"/>
              </a:ext>
            </a:extLst>
          </p:cNvPr>
          <p:cNvPicPr>
            <a:picLocks noChangeAspect="1"/>
          </p:cNvPicPr>
          <p:nvPr userDrawn="1"/>
        </p:nvPicPr>
        <p:blipFill>
          <a:blip r:embed="rId1"/>
          <a:stretch>
            <a:fillRect/>
          </a:stretch>
        </p:blipFill>
        <p:spPr>
          <a:xfrm>
            <a:off x="4017264" y="0"/>
            <a:ext cx="8174736" cy="6858000"/>
          </a:xfrm>
          <a:prstGeom prst="rect">
            <a:avLst/>
          </a:prstGeom>
        </p:spPr>
      </p:pic>
      <p:sp>
        <p:nvSpPr>
          <p:cNvPr id="7" name="object 14">
            <a:extLst>
              <a:ext uri="{FF2B5EF4-FFF2-40B4-BE49-F238E27FC236}">
                <a16:creationId xmlns:a16="http://schemas.microsoft.com/office/drawing/2014/main" id="{00CEBE1C-A5C4-479B-A531-A8C2B8A2E0DA}"/>
              </a:ext>
            </a:extLst>
          </p:cNvPr>
          <p:cNvSpPr>
            <a:spLocks noChangeAspect="1"/>
          </p:cNvSpPr>
          <p:nvPr userDrawn="1"/>
        </p:nvSpPr>
        <p:spPr>
          <a:xfrm>
            <a:off x="0" y="2214000"/>
            <a:ext cx="2329160" cy="4644000"/>
          </a:xfrm>
          <a:custGeom>
            <a:rect l="l" t="t" r="r" b="b"/>
            <a:pathLst>
              <a:path w="4144645" h="8279765">
                <a:moveTo>
                  <a:pt x="0" y="0"/>
                </a:moveTo>
                <a:lnTo>
                  <a:pt x="0" y="8279663"/>
                </a:lnTo>
                <a:lnTo>
                  <a:pt x="4144632" y="8279663"/>
                </a:lnTo>
                <a:lnTo>
                  <a:pt x="0" y="0"/>
                </a:lnTo>
                <a:close/>
              </a:path>
            </a:pathLst>
          </a:custGeom>
          <a:solidFill>
            <a:srgbClr val="E3E3E3"/>
          </a:solidFill>
          <a:ln>
            <a:noFill/>
          </a:ln>
        </p:spPr>
        <p:txBody>
          <a:bodyPr wrap="square" lIns="0" tIns="0" rIns="0" bIns="0" rtlCol="0"/>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sz="1155"/>
          </a:p>
        </p:txBody>
      </p:sp>
      <p:sp>
        <p:nvSpPr>
          <p:cNvPr id="15" name="Titre 5">
            <a:extLst>
              <a:ext uri="{FF2B5EF4-FFF2-40B4-BE49-F238E27FC236}">
                <a16:creationId xmlns:a16="http://schemas.microsoft.com/office/drawing/2014/main" id="{9BC9DDB2-126D-4FE7-ADAC-DCECDA21D9C2}"/>
              </a:ext>
            </a:extLst>
          </p:cNvPr>
          <p:cNvSpPr>
            <a:spLocks noGrp="1"/>
          </p:cNvSpPr>
          <p:nvPr>
            <p:ph type="title" hasCustomPrompt="1"/>
          </p:nvPr>
        </p:nvSpPr>
        <p:spPr>
          <a:xfrm>
            <a:off x="941793" y="1937553"/>
            <a:ext cx="3965575" cy="1408442"/>
          </a:xfrm>
        </p:spPr>
        <p:txBody>
          <a:bodyPr anchor="b" anchorCtr="0">
            <a:normAutofit/>
          </a:bodyPr>
          <a:lstStyle>
            <a:lvl1pPr>
              <a:defRPr sz="4000"/>
            </a:lvl1pPr>
          </a:lstStyle>
          <a:p>
            <a:r>
              <a:rPr lang="en-GB" noProof="0"/>
              <a:t>Click to edit your title</a:t>
            </a:r>
          </a:p>
        </p:txBody>
      </p:sp>
      <p:sp>
        <p:nvSpPr>
          <p:cNvPr id="17" name="Subtitle 2">
            <a:extLst>
              <a:ext uri="{FF2B5EF4-FFF2-40B4-BE49-F238E27FC236}">
                <a16:creationId xmlns:a16="http://schemas.microsoft.com/office/drawing/2014/main" id="{45476FEB-3D47-4FE5-A70A-574BCB7A1DE8}"/>
              </a:ext>
            </a:extLst>
          </p:cNvPr>
          <p:cNvSpPr>
            <a:spLocks noGrp="1"/>
          </p:cNvSpPr>
          <p:nvPr>
            <p:ph type="subTitle" idx="1"/>
          </p:nvPr>
        </p:nvSpPr>
        <p:spPr>
          <a:xfrm>
            <a:off x="952426" y="3424911"/>
            <a:ext cx="3965575" cy="913174"/>
          </a:xfrm>
          <a:prstGeom prst="rect">
            <a:avLst/>
          </a:prstGeom>
        </p:spPr>
        <p:txBody>
          <a:bodyPr vert="horz" lIns="0" tIns="0" rIns="0" bIns="0" rtlCol="0" anchor="t">
            <a:normAutofit/>
          </a:bodyPr>
          <a:lstStyle>
            <a:lvl1pPr marL="0" indent="0">
              <a:buNone/>
              <a:defRPr lang="en-GB" sz="2000" spc="-25" baseline="0">
                <a:solidFill>
                  <a:schemeClr val="tx1"/>
                </a:solidFill>
                <a:cs typeface="Arial"/>
              </a:defRPr>
            </a:lvl1pPr>
          </a:lstStyle>
          <a:p>
            <a:pPr lvl="0" defTabSz="586417">
              <a:lnSpc>
                <a:spcPct val="130000"/>
              </a:lnSpc>
              <a:spcBef>
                <a:spcPts val="449"/>
              </a:spcBef>
              <a:spcAft>
                <a:spcPts val="449"/>
              </a:spcAft>
            </a:pPr>
            <a:r>
              <a:rPr lang="en-GB"/>
              <a:t>Click to edit Master subtitle style</a:t>
            </a:r>
          </a:p>
        </p:txBody>
      </p:sp>
      <p:sp>
        <p:nvSpPr>
          <p:cNvPr id="18" name="Espace réservé du contenu 23">
            <a:extLst>
              <a:ext uri="{FF2B5EF4-FFF2-40B4-BE49-F238E27FC236}">
                <a16:creationId xmlns:a16="http://schemas.microsoft.com/office/drawing/2014/main" id="{730D487E-8B7E-482B-8283-36BB4ABA54BA}"/>
              </a:ext>
            </a:extLst>
          </p:cNvPr>
          <p:cNvSpPr>
            <a:spLocks noGrp="1"/>
          </p:cNvSpPr>
          <p:nvPr>
            <p:ph sz="quarter" idx="14" hasCustomPrompt="1"/>
          </p:nvPr>
        </p:nvSpPr>
        <p:spPr>
          <a:xfrm>
            <a:off x="2367805" y="6110431"/>
            <a:ext cx="4525431" cy="391924"/>
          </a:xfrm>
          <a:prstGeom prst="rect">
            <a:avLst/>
          </a:prstGeom>
        </p:spPr>
        <p:txBody>
          <a:bodyPr anchor="ctr" anchorCtr="0"/>
          <a:lstStyle>
            <a:lvl1pPr marL="0" indent="0">
              <a:buNone/>
              <a:defRPr>
                <a:solidFill>
                  <a:schemeClr val="tx1"/>
                </a:solidFill>
              </a:defRPr>
            </a:lvl1pPr>
          </a:lstStyle>
          <a:p>
            <a:pPr lvl="0"/>
            <a:r>
              <a:rPr lang="en-GB" noProof="0"/>
              <a:t>Edit Date</a:t>
            </a:r>
          </a:p>
        </p:txBody>
      </p:sp>
      <p:sp>
        <p:nvSpPr>
          <p:cNvPr id="19" name="Espace réservé du contenu 23">
            <a:extLst>
              <a:ext uri="{FF2B5EF4-FFF2-40B4-BE49-F238E27FC236}">
                <a16:creationId xmlns:a16="http://schemas.microsoft.com/office/drawing/2014/main" id="{11E6D5DA-9C1C-4FE4-B850-DEF0831111D5}"/>
              </a:ext>
            </a:extLst>
          </p:cNvPr>
          <p:cNvSpPr>
            <a:spLocks noGrp="1"/>
          </p:cNvSpPr>
          <p:nvPr>
            <p:ph sz="quarter" idx="18" hasCustomPrompt="1"/>
          </p:nvPr>
        </p:nvSpPr>
        <p:spPr>
          <a:xfrm>
            <a:off x="2367806" y="5718507"/>
            <a:ext cx="4525430" cy="391924"/>
          </a:xfrm>
          <a:prstGeom prst="rect">
            <a:avLst/>
          </a:prstGeom>
        </p:spPr>
        <p:txBody>
          <a:bodyPr anchor="b" anchorCtr="0"/>
          <a:lstStyle>
            <a:lvl1pPr marL="0" indent="0">
              <a:buNone/>
              <a:defRPr>
                <a:solidFill>
                  <a:schemeClr val="tx1"/>
                </a:solidFill>
              </a:defRPr>
            </a:lvl1pPr>
          </a:lstStyle>
          <a:p>
            <a:pPr lvl="0"/>
            <a:r>
              <a:rPr lang="en-GB" noProof="0"/>
              <a:t>Edit Presenter </a:t>
            </a:r>
          </a:p>
        </p:txBody>
      </p:sp>
    </p:spTree>
    <p:extLst>
      <p:ext uri="{BB962C8B-B14F-4D97-AF65-F5344CB8AC3E}">
        <p14:creationId xmlns:p14="http://schemas.microsoft.com/office/powerpoint/2010/main" val="2689645848"/>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Government">
    <p:spTree>
      <p:nvGrpSpPr>
        <p:cNvPr id="1" name=""/>
        <p:cNvGrpSpPr/>
        <p:nvPr/>
      </p:nvGrpSpPr>
      <p:grpSpPr>
        <a:xfrm>
          <a:off x="0" y="0"/>
          <a:ext cx="0" cy="0"/>
        </a:xfrm>
      </p:grpSpPr>
      <p:pic>
        <p:nvPicPr>
          <p:cNvPr id="3" name="Bildobjekt 2" descr="En bild som visar himmel, utomhus, soldat, hjälm&#10;&#10;Automatiskt genererad beskrivning">
            <a:extLst>
              <a:ext uri="{FF2B5EF4-FFF2-40B4-BE49-F238E27FC236}">
                <a16:creationId xmlns:a16="http://schemas.microsoft.com/office/drawing/2014/main" id="{E021A0FF-BD4E-6C33-671F-1A40981861B9}"/>
              </a:ext>
            </a:extLst>
          </p:cNvPr>
          <p:cNvPicPr>
            <a:picLocks noChangeAspect="1"/>
          </p:cNvPicPr>
          <p:nvPr userDrawn="1"/>
        </p:nvPicPr>
        <p:blipFill>
          <a:blip r:embed="rId1"/>
          <a:stretch>
            <a:fillRect/>
          </a:stretch>
        </p:blipFill>
        <p:spPr>
          <a:xfrm>
            <a:off x="4017264" y="0"/>
            <a:ext cx="8174736" cy="6858000"/>
          </a:xfrm>
          <a:prstGeom prst="rect">
            <a:avLst/>
          </a:prstGeom>
        </p:spPr>
      </p:pic>
      <p:sp>
        <p:nvSpPr>
          <p:cNvPr id="7" name="object 14">
            <a:extLst>
              <a:ext uri="{FF2B5EF4-FFF2-40B4-BE49-F238E27FC236}">
                <a16:creationId xmlns:a16="http://schemas.microsoft.com/office/drawing/2014/main" id="{00CEBE1C-A5C4-479B-A531-A8C2B8A2E0DA}"/>
              </a:ext>
            </a:extLst>
          </p:cNvPr>
          <p:cNvSpPr>
            <a:spLocks noChangeAspect="1"/>
          </p:cNvSpPr>
          <p:nvPr userDrawn="1"/>
        </p:nvSpPr>
        <p:spPr>
          <a:xfrm>
            <a:off x="0" y="2214000"/>
            <a:ext cx="2329160" cy="4644000"/>
          </a:xfrm>
          <a:custGeom>
            <a:rect l="l" t="t" r="r" b="b"/>
            <a:pathLst>
              <a:path w="4144645" h="8279765">
                <a:moveTo>
                  <a:pt x="0" y="0"/>
                </a:moveTo>
                <a:lnTo>
                  <a:pt x="0" y="8279663"/>
                </a:lnTo>
                <a:lnTo>
                  <a:pt x="4144632" y="8279663"/>
                </a:lnTo>
                <a:lnTo>
                  <a:pt x="0" y="0"/>
                </a:lnTo>
                <a:close/>
              </a:path>
            </a:pathLst>
          </a:custGeom>
          <a:solidFill>
            <a:srgbClr val="E3E3E3"/>
          </a:solidFill>
          <a:ln>
            <a:noFill/>
          </a:ln>
        </p:spPr>
        <p:txBody>
          <a:bodyPr wrap="square" lIns="0" tIns="0" rIns="0" bIns="0" rtlCol="0"/>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sz="1155"/>
          </a:p>
        </p:txBody>
      </p:sp>
      <p:sp>
        <p:nvSpPr>
          <p:cNvPr id="15" name="Titre 5">
            <a:extLst>
              <a:ext uri="{FF2B5EF4-FFF2-40B4-BE49-F238E27FC236}">
                <a16:creationId xmlns:a16="http://schemas.microsoft.com/office/drawing/2014/main" id="{9BC9DDB2-126D-4FE7-ADAC-DCECDA21D9C2}"/>
              </a:ext>
            </a:extLst>
          </p:cNvPr>
          <p:cNvSpPr>
            <a:spLocks noGrp="1"/>
          </p:cNvSpPr>
          <p:nvPr>
            <p:ph type="title" hasCustomPrompt="1"/>
          </p:nvPr>
        </p:nvSpPr>
        <p:spPr>
          <a:xfrm>
            <a:off x="941793" y="1937553"/>
            <a:ext cx="3965575" cy="1408442"/>
          </a:xfrm>
        </p:spPr>
        <p:txBody>
          <a:bodyPr anchor="b" anchorCtr="0">
            <a:normAutofit/>
          </a:bodyPr>
          <a:lstStyle>
            <a:lvl1pPr>
              <a:defRPr sz="4000"/>
            </a:lvl1pPr>
          </a:lstStyle>
          <a:p>
            <a:r>
              <a:rPr lang="en-GB" noProof="0"/>
              <a:t>Click to edit your title</a:t>
            </a:r>
          </a:p>
        </p:txBody>
      </p:sp>
      <p:sp>
        <p:nvSpPr>
          <p:cNvPr id="17" name="Subtitle 2">
            <a:extLst>
              <a:ext uri="{FF2B5EF4-FFF2-40B4-BE49-F238E27FC236}">
                <a16:creationId xmlns:a16="http://schemas.microsoft.com/office/drawing/2014/main" id="{45476FEB-3D47-4FE5-A70A-574BCB7A1DE8}"/>
              </a:ext>
            </a:extLst>
          </p:cNvPr>
          <p:cNvSpPr>
            <a:spLocks noGrp="1"/>
          </p:cNvSpPr>
          <p:nvPr>
            <p:ph type="subTitle" idx="1"/>
          </p:nvPr>
        </p:nvSpPr>
        <p:spPr>
          <a:xfrm>
            <a:off x="952426" y="3424911"/>
            <a:ext cx="3965575" cy="913174"/>
          </a:xfrm>
          <a:prstGeom prst="rect">
            <a:avLst/>
          </a:prstGeom>
        </p:spPr>
        <p:txBody>
          <a:bodyPr vert="horz" lIns="0" tIns="0" rIns="0" bIns="0" rtlCol="0" anchor="t">
            <a:normAutofit/>
          </a:bodyPr>
          <a:lstStyle>
            <a:lvl1pPr marL="0" indent="0">
              <a:buNone/>
              <a:defRPr lang="en-GB" sz="2000" spc="-25" baseline="0">
                <a:solidFill>
                  <a:schemeClr val="tx1"/>
                </a:solidFill>
                <a:cs typeface="Arial"/>
              </a:defRPr>
            </a:lvl1pPr>
          </a:lstStyle>
          <a:p>
            <a:pPr lvl="0" defTabSz="586417">
              <a:lnSpc>
                <a:spcPct val="130000"/>
              </a:lnSpc>
              <a:spcBef>
                <a:spcPts val="449"/>
              </a:spcBef>
              <a:spcAft>
                <a:spcPts val="449"/>
              </a:spcAft>
            </a:pPr>
            <a:r>
              <a:rPr lang="en-GB"/>
              <a:t>Click to edit Master subtitle style</a:t>
            </a:r>
          </a:p>
        </p:txBody>
      </p:sp>
      <p:sp>
        <p:nvSpPr>
          <p:cNvPr id="10" name="Espace réservé du contenu 23">
            <a:extLst>
              <a:ext uri="{FF2B5EF4-FFF2-40B4-BE49-F238E27FC236}">
                <a16:creationId xmlns:a16="http://schemas.microsoft.com/office/drawing/2014/main" id="{CCA3C36A-251E-49A4-87AC-99D3BE7B98D5}"/>
              </a:ext>
            </a:extLst>
          </p:cNvPr>
          <p:cNvSpPr>
            <a:spLocks noGrp="1"/>
          </p:cNvSpPr>
          <p:nvPr>
            <p:ph sz="quarter" idx="14" hasCustomPrompt="1"/>
          </p:nvPr>
        </p:nvSpPr>
        <p:spPr>
          <a:xfrm>
            <a:off x="2367805" y="6110431"/>
            <a:ext cx="4525431" cy="391924"/>
          </a:xfrm>
          <a:prstGeom prst="rect">
            <a:avLst/>
          </a:prstGeom>
        </p:spPr>
        <p:txBody>
          <a:bodyPr anchor="ctr" anchorCtr="0"/>
          <a:lstStyle>
            <a:lvl1pPr marL="0" indent="0">
              <a:buNone/>
              <a:defRPr>
                <a:solidFill>
                  <a:schemeClr val="tx1"/>
                </a:solidFill>
              </a:defRPr>
            </a:lvl1pPr>
          </a:lstStyle>
          <a:p>
            <a:pPr lvl="0"/>
            <a:r>
              <a:rPr lang="en-GB" noProof="0"/>
              <a:t>Edit Date</a:t>
            </a:r>
          </a:p>
        </p:txBody>
      </p:sp>
      <p:sp>
        <p:nvSpPr>
          <p:cNvPr id="11" name="Espace réservé du contenu 23">
            <a:extLst>
              <a:ext uri="{FF2B5EF4-FFF2-40B4-BE49-F238E27FC236}">
                <a16:creationId xmlns:a16="http://schemas.microsoft.com/office/drawing/2014/main" id="{4216ACF8-70C1-4F04-AC5A-E3432FF59CAB}"/>
              </a:ext>
            </a:extLst>
          </p:cNvPr>
          <p:cNvSpPr>
            <a:spLocks noGrp="1"/>
          </p:cNvSpPr>
          <p:nvPr>
            <p:ph sz="quarter" idx="18" hasCustomPrompt="1"/>
          </p:nvPr>
        </p:nvSpPr>
        <p:spPr>
          <a:xfrm>
            <a:off x="2367806" y="5718507"/>
            <a:ext cx="4525430" cy="391924"/>
          </a:xfrm>
          <a:prstGeom prst="rect">
            <a:avLst/>
          </a:prstGeom>
        </p:spPr>
        <p:txBody>
          <a:bodyPr anchor="b" anchorCtr="0"/>
          <a:lstStyle>
            <a:lvl1pPr marL="0" indent="0">
              <a:buNone/>
              <a:defRPr>
                <a:solidFill>
                  <a:schemeClr val="tx1"/>
                </a:solidFill>
              </a:defRPr>
            </a:lvl1pPr>
          </a:lstStyle>
          <a:p>
            <a:pPr lvl="0"/>
            <a:r>
              <a:rPr lang="en-GB" noProof="0"/>
              <a:t>Edit Presenter </a:t>
            </a:r>
          </a:p>
        </p:txBody>
      </p:sp>
    </p:spTree>
    <p:extLst>
      <p:ext uri="{BB962C8B-B14F-4D97-AF65-F5344CB8AC3E}">
        <p14:creationId xmlns:p14="http://schemas.microsoft.com/office/powerpoint/2010/main" val="3872200769"/>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 Title">
    <p:spTree>
      <p:nvGrpSpPr>
        <p:cNvPr id="1" name=""/>
        <p:cNvGrpSpPr/>
        <p:nvPr/>
      </p:nvGrpSpPr>
      <p:grpSpPr>
        <a:xfrm>
          <a:off x="0" y="0"/>
          <a:ext cx="0" cy="0"/>
        </a:xfrm>
      </p:grpSpPr>
      <p:sp>
        <p:nvSpPr>
          <p:cNvPr id="8" name="object 4">
            <a:extLst>
              <a:ext uri="{FF2B5EF4-FFF2-40B4-BE49-F238E27FC236}">
                <a16:creationId xmlns:a16="http://schemas.microsoft.com/office/drawing/2014/main" id="{9B9F1EEE-453D-1F49-85D0-9EA87B663F70}"/>
              </a:ext>
            </a:extLst>
          </p:cNvPr>
          <p:cNvSpPr/>
          <p:nvPr userDrawn="1"/>
        </p:nvSpPr>
        <p:spPr>
          <a:xfrm>
            <a:off x="0" y="1246744"/>
            <a:ext cx="4498147" cy="5610611"/>
          </a:xfrm>
          <a:custGeom>
            <a:rect l="l" t="t" r="r" b="b"/>
            <a:pathLst>
              <a:path w="7000240" h="8748395">
                <a:moveTo>
                  <a:pt x="2620568" y="0"/>
                </a:moveTo>
                <a:lnTo>
                  <a:pt x="0" y="5263451"/>
                </a:lnTo>
                <a:lnTo>
                  <a:pt x="0" y="8748001"/>
                </a:lnTo>
                <a:lnTo>
                  <a:pt x="6999643" y="8748001"/>
                </a:lnTo>
                <a:lnTo>
                  <a:pt x="2620568" y="0"/>
                </a:lnTo>
                <a:close/>
              </a:path>
            </a:pathLst>
          </a:custGeom>
          <a:solidFill>
            <a:schemeClr val="accent1"/>
          </a:solidFill>
        </p:spPr>
        <p:txBody>
          <a:bodyPr wrap="square" lIns="0" tIns="0" rIns="0" bIns="0" rtlCol="0"/>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sz="1155"/>
          </a:p>
        </p:txBody>
      </p:sp>
      <p:sp>
        <p:nvSpPr>
          <p:cNvPr id="5" name="Subtitle 1">
            <a:extLst>
              <a:ext uri="{FF2B5EF4-FFF2-40B4-BE49-F238E27FC236}">
                <a16:creationId xmlns:a16="http://schemas.microsoft.com/office/drawing/2014/main" id="{C8BC23EC-5087-244A-86B5-4FD220563224}"/>
              </a:ext>
            </a:extLst>
          </p:cNvPr>
          <p:cNvSpPr>
            <a:spLocks noGrp="1"/>
          </p:cNvSpPr>
          <p:nvPr>
            <p:ph type="body" sz="quarter" idx="10" hasCustomPrompt="1"/>
          </p:nvPr>
        </p:nvSpPr>
        <p:spPr>
          <a:xfrm>
            <a:off x="3843663" y="3673349"/>
            <a:ext cx="7785253" cy="1624111"/>
          </a:xfrm>
          <a:prstGeom prst="rect">
            <a:avLst/>
          </a:prstGeom>
          <a:noFill/>
        </p:spPr>
        <p:txBody>
          <a:bodyPr vert="horz" lIns="0" tIns="0" rIns="0" bIns="0" rtlCol="0" anchor="t">
            <a:noAutofit/>
          </a:bodyPr>
          <a:lstStyle>
            <a:lvl1pPr marL="0" indent="0">
              <a:buNone/>
              <a:defRPr lang="en-GB" sz="2000" b="0" smtClean="0">
                <a:solidFill>
                  <a:schemeClr val="tx1"/>
                </a:solidFill>
                <a:latin typeface="+mn-lt"/>
                <a:ea typeface="+mj-ea"/>
                <a:cs typeface="+mj-cs"/>
              </a:defRPr>
            </a:lvl1pPr>
            <a:lvl2pPr marL="0" indent="0">
              <a:buFont typeface="Arial" panose="020b0604020202020204" pitchFamily="34" charset="0"/>
              <a:buNone/>
              <a:defRPr lang="en-GB" sz="2000" b="0" smtClean="0">
                <a:solidFill>
                  <a:schemeClr val="tx1"/>
                </a:solidFill>
                <a:latin typeface="+mn-lt"/>
                <a:cs typeface="+mn-cs"/>
              </a:defRPr>
            </a:lvl2pPr>
            <a:lvl3pPr marL="770693" indent="0">
              <a:defRPr lang="en-GB" sz="1800" b="0" smtClean="0">
                <a:solidFill>
                  <a:schemeClr val="tx1"/>
                </a:solidFill>
                <a:latin typeface="+mn-lt"/>
                <a:cs typeface="+mn-cs"/>
              </a:defRPr>
            </a:lvl3pPr>
            <a:lvl4pPr marL="1029286" indent="-149659">
              <a:defRPr lang="en-GB" sz="1800" b="0" smtClean="0">
                <a:solidFill>
                  <a:schemeClr val="tx1"/>
                </a:solidFill>
                <a:latin typeface="+mn-lt"/>
              </a:defRPr>
            </a:lvl4pPr>
            <a:lvl5pPr marL="1456884" indent="0">
              <a:defRPr lang="en-GB" sz="1600" b="0">
                <a:solidFill>
                  <a:schemeClr val="tx1"/>
                </a:solidFill>
                <a:latin typeface="+mn-lt"/>
              </a:defRPr>
            </a:lvl5pPr>
          </a:lstStyle>
          <a:p>
            <a:pPr lvl="0">
              <a:lnSpc>
                <a:spcPct val="90000"/>
              </a:lnSpc>
              <a:spcBef>
                <a:spcPct val="0"/>
              </a:spcBef>
            </a:pPr>
            <a:r>
              <a:rPr lang="en-GB"/>
              <a:t>Font Calibri 20: Click to edit Master text styles</a:t>
            </a:r>
          </a:p>
        </p:txBody>
      </p:sp>
      <p:sp>
        <p:nvSpPr>
          <p:cNvPr id="9" name="Title 1">
            <a:extLst>
              <a:ext uri="{FF2B5EF4-FFF2-40B4-BE49-F238E27FC236}">
                <a16:creationId xmlns:a16="http://schemas.microsoft.com/office/drawing/2014/main" id="{157EF95C-EBD3-4585-851D-4B0DB0A56770}"/>
              </a:ext>
            </a:extLst>
          </p:cNvPr>
          <p:cNvSpPr>
            <a:spLocks noGrp="1"/>
          </p:cNvSpPr>
          <p:nvPr>
            <p:ph type="title" hasCustomPrompt="1"/>
          </p:nvPr>
        </p:nvSpPr>
        <p:spPr>
          <a:xfrm>
            <a:off x="3843663" y="1246744"/>
            <a:ext cx="7785253" cy="2182255"/>
          </a:xfrm>
        </p:spPr>
        <p:txBody>
          <a:bodyPr anchor="b" anchorCtr="0">
            <a:normAutofit/>
          </a:bodyPr>
          <a:lstStyle>
            <a:lvl1pPr>
              <a:defRPr sz="4000">
                <a:solidFill>
                  <a:schemeClr val="accent1"/>
                </a:solidFill>
              </a:defRPr>
            </a:lvl1pPr>
          </a:lstStyle>
          <a:p>
            <a:r>
              <a:rPr lang="en-GB"/>
              <a:t>Click to edit Master title style</a:t>
            </a:r>
          </a:p>
        </p:txBody>
      </p:sp>
    </p:spTree>
    <p:extLst>
      <p:ext uri="{BB962C8B-B14F-4D97-AF65-F5344CB8AC3E}">
        <p14:creationId xmlns:p14="http://schemas.microsoft.com/office/powerpoint/2010/main" val="149987405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766AA539-C178-B042-B3BA-4FF966126B84}"/>
              </a:ext>
            </a:extLst>
          </p:cNvPr>
          <p:cNvSpPr>
            <a:spLocks noGrp="1"/>
          </p:cNvSpPr>
          <p:nvPr>
            <p:ph type="title"/>
          </p:nvPr>
        </p:nvSpPr>
        <p:spPr/>
        <p:txBody>
          <a:bodyPr/>
          <a:lstStyle>
            <a:lvl1pPr>
              <a:defRPr>
                <a:solidFill>
                  <a:schemeClr val="accent1"/>
                </a:solidFill>
              </a:defRPr>
            </a:lvl1pPr>
          </a:lstStyle>
          <a:p>
            <a:r>
              <a:rPr lang="en-GB"/>
              <a:t>Click to edit Master title style</a:t>
            </a:r>
          </a:p>
        </p:txBody>
      </p:sp>
      <p:sp>
        <p:nvSpPr>
          <p:cNvPr id="4" name="Espace réservé de la date 3">
            <a:extLst>
              <a:ext uri="{FF2B5EF4-FFF2-40B4-BE49-F238E27FC236}">
                <a16:creationId xmlns:a16="http://schemas.microsoft.com/office/drawing/2014/main" id="{EAF8D1C0-4A67-4E50-9D04-A6C17003C5D3}"/>
              </a:ext>
            </a:extLst>
          </p:cNvPr>
          <p:cNvSpPr>
            <a:spLocks noGrp="1"/>
          </p:cNvSpPr>
          <p:nvPr>
            <p:ph type="dt" sz="half" idx="10"/>
          </p:nvPr>
        </p:nvSpPr>
        <p:spPr/>
        <p:txBody>
          <a:bodyPr/>
          <a:lstStyle/>
          <a:p>
            <a:fld id="{7622A1BA-C006-4002-A1C9-9716F6E5A2A2}" type="datetime3">
              <a:rPr lang="en-GB" smtClean="0"/>
              <a:t>21 June, 2023</a:t>
            </a:fld>
            <a:endParaRPr lang="en-GB"/>
          </a:p>
        </p:txBody>
      </p:sp>
      <p:sp>
        <p:nvSpPr>
          <p:cNvPr id="6" name="Espace réservé du numéro de diapositive 5">
            <a:extLst>
              <a:ext uri="{FF2B5EF4-FFF2-40B4-BE49-F238E27FC236}">
                <a16:creationId xmlns:a16="http://schemas.microsoft.com/office/drawing/2014/main" id="{C9631361-79D9-4074-9D0B-1B396F5EB770}"/>
              </a:ext>
            </a:extLst>
          </p:cNvPr>
          <p:cNvSpPr>
            <a:spLocks noGrp="1"/>
          </p:cNvSpPr>
          <p:nvPr>
            <p:ph type="sldNum" sz="quarter" idx="12"/>
          </p:nvPr>
        </p:nvSpPr>
        <p:spPr/>
        <p:txBody>
          <a:bodyPr/>
          <a:lstStyle/>
          <a:p>
            <a:r>
              <a:rPr lang="en-GB"/>
              <a:t>Slide </a:t>
            </a:r>
            <a:fld id="{71782E05-F7E8-6C4E-A44E-0C6720C54612}" type="slidenum">
              <a:rPr lang="en-GB" smtClean="0"/>
              <a:t>‹#›</a:t>
            </a:fld>
            <a:endParaRPr lang="en-GB"/>
          </a:p>
        </p:txBody>
      </p:sp>
      <p:sp>
        <p:nvSpPr>
          <p:cNvPr id="12" name="Content Placeholder 2">
            <a:extLst>
              <a:ext uri="{FF2B5EF4-FFF2-40B4-BE49-F238E27FC236}">
                <a16:creationId xmlns:a16="http://schemas.microsoft.com/office/drawing/2014/main" id="{9CA20E8E-C3FD-4E09-B25B-D79C96643142}"/>
              </a:ext>
            </a:extLst>
          </p:cNvPr>
          <p:cNvSpPr>
            <a:spLocks noGrp="1"/>
          </p:cNvSpPr>
          <p:nvPr>
            <p:ph idx="13" hasCustomPrompt="1"/>
          </p:nvPr>
        </p:nvSpPr>
        <p:spPr>
          <a:xfrm>
            <a:off x="587376" y="1384916"/>
            <a:ext cx="11013496" cy="4174089"/>
          </a:xfrm>
          <a:prstGeom prst="rect">
            <a:avLst/>
          </a:prstGeom>
        </p:spPr>
        <p:txBody>
          <a:bodyPr/>
          <a:lstStyle>
            <a:lvl1pPr>
              <a:defRPr/>
            </a:lvl1pPr>
            <a:lvl2pPr>
              <a:buClr>
                <a:srgbClr val="4D4D4F"/>
              </a:buClr>
              <a:defRPr>
                <a:solidFill>
                  <a:srgbClr val="4D4D4F"/>
                </a:solidFill>
              </a:defRPr>
            </a:lvl2pPr>
            <a:lvl3pPr>
              <a:defRPr>
                <a:solidFill>
                  <a:srgbClr val="4D4D4F"/>
                </a:solidFill>
              </a:defRPr>
            </a:lvl3pPr>
          </a:lstStyle>
          <a:p>
            <a:pPr marL="0" indent="0">
              <a:buNone/>
            </a:pPr>
            <a:r>
              <a:rPr lang="en-GB"/>
              <a:t>Edit text: Font Calibri 18: Duis mollis, est non commodo luctus, nisi erat porttitor ligula, eget lacinia odio sem nec elit. Nullam id dolor id nibh ultricies vehicula ut id elit. Donec id elit non mi Porta gravida at eget metus. Maecenas sed diam sit amet non magna.</a:t>
            </a:r>
          </a:p>
          <a:p>
            <a:r>
              <a:rPr lang="en-GB"/>
              <a:t>Font Calibri 18: Nullam id dolor id nibh ultricies vehicula</a:t>
            </a:r>
            <a:endParaRPr lang="en-GB"/>
          </a:p>
          <a:p>
            <a:pPr lvl="1"/>
            <a:r>
              <a:rPr lang="en-GB"/>
              <a:t>Font 16: Edit text</a:t>
            </a:r>
          </a:p>
          <a:p>
            <a:pPr lvl="1"/>
            <a:r>
              <a:rPr lang="en-GB"/>
              <a:t>Font 16: Edit text</a:t>
            </a:r>
          </a:p>
          <a:p>
            <a:r>
              <a:rPr lang="en-GB"/>
              <a:t>Font Calibri 18: Nullam id dolor id nibh ultricies vehicular</a:t>
            </a:r>
          </a:p>
          <a:p>
            <a:pPr lvl="1"/>
            <a:r>
              <a:rPr lang="en-GB"/>
              <a:t>Font 16: Edit text</a:t>
            </a:r>
            <a:endParaRPr lang="en-US"/>
          </a:p>
        </p:txBody>
      </p:sp>
    </p:spTree>
    <p:extLst>
      <p:ext uri="{BB962C8B-B14F-4D97-AF65-F5344CB8AC3E}">
        <p14:creationId xmlns:p14="http://schemas.microsoft.com/office/powerpoint/2010/main" val="403564742"/>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2/3 1/3">
    <p:spTree>
      <p:nvGrpSpPr>
        <p:cNvPr id="1" name=""/>
        <p:cNvGrpSpPr/>
        <p:nvPr/>
      </p:nvGrpSpPr>
      <p:grpSpPr>
        <a:xfrm>
          <a:off x="0" y="0"/>
          <a:ext cx="0" cy="0"/>
        </a:xfrm>
      </p:grpSpPr>
      <p:sp>
        <p:nvSpPr>
          <p:cNvPr id="2" name="Title 1">
            <a:extLst>
              <a:ext uri="{FF2B5EF4-FFF2-40B4-BE49-F238E27FC236}">
                <a16:creationId xmlns:a16="http://schemas.microsoft.com/office/drawing/2014/main" id="{1D6EE3E6-8C2C-7F40-A6A1-3783FFCF2109}"/>
              </a:ext>
            </a:extLst>
          </p:cNvPr>
          <p:cNvSpPr>
            <a:spLocks noGrp="1"/>
          </p:cNvSpPr>
          <p:nvPr userDrawn="1">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206CC0F-2027-FA43-BF76-D3696EF05FFA}"/>
              </a:ext>
            </a:extLst>
          </p:cNvPr>
          <p:cNvSpPr>
            <a:spLocks noGrp="1"/>
          </p:cNvSpPr>
          <p:nvPr>
            <p:ph idx="1" hasCustomPrompt="1"/>
          </p:nvPr>
        </p:nvSpPr>
        <p:spPr>
          <a:xfrm>
            <a:off x="587376" y="1384917"/>
            <a:ext cx="7210866" cy="4191845"/>
          </a:xfrm>
          <a:prstGeom prst="rect">
            <a:avLst/>
          </a:prstGeom>
        </p:spPr>
        <p:txBody>
          <a:bodyPr/>
          <a:lstStyle>
            <a:lvl1pPr>
              <a:defRPr/>
            </a:lvl1pPr>
            <a:lvl2pPr>
              <a:defRPr/>
            </a:lvl2pPr>
          </a:lstStyle>
          <a:p>
            <a:pPr marL="0" indent="0">
              <a:buNone/>
            </a:pPr>
            <a:r>
              <a:rPr lang="en-GB"/>
              <a:t>Edit text: Font Calibri 18: Duis mollis, est non commodo luctus, nisi erat porttitor ligula, eget lacinia odio sem nec elit. Nullam id dolor id nibh ultricies vehicula ut id elit. Donec id elit non mi Porta gravida at eget metus. Maecenas sed diam sit amet non magna.</a:t>
            </a:r>
          </a:p>
          <a:p>
            <a:r>
              <a:rPr lang="en-GB"/>
              <a:t>Font Calibri 18: Nullam id dolor id nibh ultricies vehicula</a:t>
            </a:r>
            <a:endParaRPr lang="en-GB"/>
          </a:p>
          <a:p>
            <a:pPr lvl="1"/>
            <a:r>
              <a:rPr lang="en-GB"/>
              <a:t>Font 16: Edit text</a:t>
            </a:r>
          </a:p>
          <a:p>
            <a:pPr lvl="1"/>
            <a:r>
              <a:rPr lang="en-GB"/>
              <a:t>Font 16: Edit text</a:t>
            </a:r>
          </a:p>
          <a:p>
            <a:r>
              <a:rPr lang="en-GB"/>
              <a:t>Font Calibri 18: Nullam id dolor id nibh ultricies vehicular</a:t>
            </a:r>
          </a:p>
          <a:p>
            <a:pPr lvl="1"/>
            <a:r>
              <a:rPr lang="en-GB"/>
              <a:t>Font 16: Edit text</a:t>
            </a:r>
          </a:p>
        </p:txBody>
      </p:sp>
      <p:sp>
        <p:nvSpPr>
          <p:cNvPr id="4" name="Date Placeholder 3">
            <a:extLst>
              <a:ext uri="{FF2B5EF4-FFF2-40B4-BE49-F238E27FC236}">
                <a16:creationId xmlns:a16="http://schemas.microsoft.com/office/drawing/2014/main" id="{55BF9436-49DB-D743-AB28-469BD5BBA239}"/>
              </a:ext>
            </a:extLst>
          </p:cNvPr>
          <p:cNvSpPr>
            <a:spLocks noGrp="1"/>
          </p:cNvSpPr>
          <p:nvPr userDrawn="1">
            <p:ph type="dt" sz="half" idx="10"/>
          </p:nvPr>
        </p:nvSpPr>
        <p:spPr/>
        <p:txBody>
          <a:bodyPr/>
          <a:lstStyle/>
          <a:p>
            <a:fld id="{2D46CB2C-6E1D-4D9B-BA9D-B1989164AC13}" type="datetime3">
              <a:rPr lang="en-GB" smtClean="0"/>
              <a:t>21 June, 2023</a:t>
            </a:fld>
            <a:endParaRPr lang="en-GB"/>
          </a:p>
        </p:txBody>
      </p:sp>
      <p:sp>
        <p:nvSpPr>
          <p:cNvPr id="6" name="Slide Number Placeholder 5">
            <a:extLst>
              <a:ext uri="{FF2B5EF4-FFF2-40B4-BE49-F238E27FC236}">
                <a16:creationId xmlns:a16="http://schemas.microsoft.com/office/drawing/2014/main" id="{C6911CB7-61DD-F049-9C7B-6039071F8408}"/>
              </a:ext>
            </a:extLst>
          </p:cNvPr>
          <p:cNvSpPr>
            <a:spLocks noGrp="1"/>
          </p:cNvSpPr>
          <p:nvPr userDrawn="1">
            <p:ph type="sldNum" sz="quarter" idx="12"/>
          </p:nvPr>
        </p:nvSpPr>
        <p:spPr/>
        <p:txBody>
          <a:bodyPr/>
          <a:lstStyle/>
          <a:p>
            <a:r>
              <a:rPr lang="en-GB"/>
              <a:t>Slide </a:t>
            </a:r>
            <a:fld id="{71782E05-F7E8-6C4E-A44E-0C6720C54612}" type="slidenum">
              <a:rPr lang="en-GB" smtClean="0"/>
              <a:t>‹#›</a:t>
            </a:fld>
            <a:endParaRPr lang="en-GB"/>
          </a:p>
        </p:txBody>
      </p:sp>
      <p:sp>
        <p:nvSpPr>
          <p:cNvPr id="18" name="Content Placeholder 2">
            <a:extLst>
              <a:ext uri="{FF2B5EF4-FFF2-40B4-BE49-F238E27FC236}">
                <a16:creationId xmlns:a16="http://schemas.microsoft.com/office/drawing/2014/main" id="{056E9FD8-15DC-A045-A72E-D03A305A6E12}"/>
              </a:ext>
            </a:extLst>
          </p:cNvPr>
          <p:cNvSpPr>
            <a:spLocks noGrp="1"/>
          </p:cNvSpPr>
          <p:nvPr>
            <p:ph idx="13" hasCustomPrompt="1"/>
          </p:nvPr>
        </p:nvSpPr>
        <p:spPr>
          <a:xfrm>
            <a:off x="8176333" y="1384918"/>
            <a:ext cx="3424539" cy="4174088"/>
          </a:xfrm>
          <a:prstGeom prst="rect">
            <a:avLst/>
          </a:prstGeom>
        </p:spPr>
        <p:txBody>
          <a:body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800194133"/>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Shipping / Maritime">
    <p:spTree>
      <p:nvGrpSpPr>
        <p:cNvPr id="1" name=""/>
        <p:cNvGrpSpPr/>
        <p:nvPr/>
      </p:nvGrpSpPr>
      <p:grpSpPr>
        <a:xfrm>
          <a:off x="0" y="0"/>
          <a:ext cx="0" cy="0"/>
        </a:xfrm>
      </p:grpSpPr>
      <p:pic>
        <p:nvPicPr>
          <p:cNvPr id="3" name="Bildobjekt 2" descr="En bild som visar himmel, klädsel, hjälm, person&#10;&#10;Automatiskt genererad beskrivning">
            <a:extLst>
              <a:ext uri="{FF2B5EF4-FFF2-40B4-BE49-F238E27FC236}">
                <a16:creationId xmlns:a16="http://schemas.microsoft.com/office/drawing/2014/main" id="{A315DE03-248B-C513-3E72-E9F7A8757662}"/>
              </a:ext>
            </a:extLst>
          </p:cNvPr>
          <p:cNvPicPr>
            <a:picLocks noChangeAspect="1"/>
          </p:cNvPicPr>
          <p:nvPr userDrawn="1"/>
        </p:nvPicPr>
        <p:blipFill>
          <a:blip r:embed="rId1"/>
          <a:stretch>
            <a:fillRect/>
          </a:stretch>
        </p:blipFill>
        <p:spPr>
          <a:xfrm>
            <a:off x="4017264" y="0"/>
            <a:ext cx="8174736" cy="6858000"/>
          </a:xfrm>
          <a:prstGeom prst="rect">
            <a:avLst/>
          </a:prstGeom>
        </p:spPr>
      </p:pic>
      <p:sp>
        <p:nvSpPr>
          <p:cNvPr id="7" name="object 14">
            <a:extLst>
              <a:ext uri="{FF2B5EF4-FFF2-40B4-BE49-F238E27FC236}">
                <a16:creationId xmlns:a16="http://schemas.microsoft.com/office/drawing/2014/main" id="{13C3FA8D-DFCB-4E41-A086-4D9BBB8F10C8}"/>
              </a:ext>
            </a:extLst>
          </p:cNvPr>
          <p:cNvSpPr>
            <a:spLocks noChangeAspect="1"/>
          </p:cNvSpPr>
          <p:nvPr userDrawn="1"/>
        </p:nvSpPr>
        <p:spPr>
          <a:xfrm>
            <a:off x="0" y="2214000"/>
            <a:ext cx="2329160" cy="4644000"/>
          </a:xfrm>
          <a:custGeom>
            <a:rect l="l" t="t" r="r" b="b"/>
            <a:pathLst>
              <a:path w="4144645" h="8279765">
                <a:moveTo>
                  <a:pt x="0" y="0"/>
                </a:moveTo>
                <a:lnTo>
                  <a:pt x="0" y="8279663"/>
                </a:lnTo>
                <a:lnTo>
                  <a:pt x="4144632" y="8279663"/>
                </a:lnTo>
                <a:lnTo>
                  <a:pt x="0" y="0"/>
                </a:lnTo>
                <a:close/>
              </a:path>
            </a:pathLst>
          </a:custGeom>
          <a:solidFill>
            <a:srgbClr val="E3E3E3"/>
          </a:solidFill>
          <a:ln>
            <a:noFill/>
          </a:ln>
        </p:spPr>
        <p:txBody>
          <a:bodyPr wrap="square" lIns="0" tIns="0" rIns="0" bIns="0" rtlCol="0"/>
          <a:lstStyle/>
          <a:p>
            <a:endParaRPr sz="1155"/>
          </a:p>
        </p:txBody>
      </p:sp>
      <p:sp>
        <p:nvSpPr>
          <p:cNvPr id="15" name="Titre 5">
            <a:extLst>
              <a:ext uri="{FF2B5EF4-FFF2-40B4-BE49-F238E27FC236}">
                <a16:creationId xmlns:a16="http://schemas.microsoft.com/office/drawing/2014/main" id="{FB0E06D0-44D1-41B8-A04B-D8F85824C25D}"/>
              </a:ext>
            </a:extLst>
          </p:cNvPr>
          <p:cNvSpPr>
            <a:spLocks noGrp="1"/>
          </p:cNvSpPr>
          <p:nvPr>
            <p:ph type="title" hasCustomPrompt="1"/>
          </p:nvPr>
        </p:nvSpPr>
        <p:spPr>
          <a:xfrm>
            <a:off x="941793" y="1937553"/>
            <a:ext cx="3965575" cy="1408442"/>
          </a:xfrm>
        </p:spPr>
        <p:txBody>
          <a:bodyPr anchor="b" anchorCtr="0">
            <a:normAutofit/>
          </a:bodyPr>
          <a:lstStyle>
            <a:lvl1pPr>
              <a:defRPr sz="4000"/>
            </a:lvl1pPr>
          </a:lstStyle>
          <a:p>
            <a:r>
              <a:rPr lang="en-GB" noProof="0"/>
              <a:t>Click to edit your title</a:t>
            </a:r>
          </a:p>
        </p:txBody>
      </p:sp>
      <p:sp>
        <p:nvSpPr>
          <p:cNvPr id="17" name="Subtitle 2">
            <a:extLst>
              <a:ext uri="{FF2B5EF4-FFF2-40B4-BE49-F238E27FC236}">
                <a16:creationId xmlns:a16="http://schemas.microsoft.com/office/drawing/2014/main" id="{297FD2CB-2800-42D6-86C8-A37EED22B257}"/>
              </a:ext>
            </a:extLst>
          </p:cNvPr>
          <p:cNvSpPr>
            <a:spLocks noGrp="1"/>
          </p:cNvSpPr>
          <p:nvPr>
            <p:ph type="subTitle" idx="1"/>
          </p:nvPr>
        </p:nvSpPr>
        <p:spPr>
          <a:xfrm>
            <a:off x="952426" y="3424911"/>
            <a:ext cx="3965575" cy="913174"/>
          </a:xfrm>
          <a:prstGeom prst="rect">
            <a:avLst/>
          </a:prstGeom>
        </p:spPr>
        <p:txBody>
          <a:bodyPr vert="horz" lIns="0" tIns="0" rIns="0" bIns="0" rtlCol="0" anchor="t">
            <a:normAutofit/>
          </a:bodyPr>
          <a:lstStyle>
            <a:lvl1pPr marL="0" indent="0">
              <a:buNone/>
              <a:defRPr lang="en-GB" sz="2000" spc="-25" baseline="0">
                <a:solidFill>
                  <a:schemeClr val="tx1"/>
                </a:solidFill>
                <a:cs typeface="Arial"/>
              </a:defRPr>
            </a:lvl1pPr>
          </a:lstStyle>
          <a:p>
            <a:pPr lvl="0" defTabSz="586417">
              <a:lnSpc>
                <a:spcPct val="130000"/>
              </a:lnSpc>
              <a:spcBef>
                <a:spcPts val="449"/>
              </a:spcBef>
              <a:spcAft>
                <a:spcPts val="449"/>
              </a:spcAft>
            </a:pPr>
            <a:r>
              <a:rPr lang="en-GB"/>
              <a:t>Click to edit Master subtitle style</a:t>
            </a:r>
          </a:p>
        </p:txBody>
      </p:sp>
      <p:sp>
        <p:nvSpPr>
          <p:cNvPr id="18" name="Espace réservé du contenu 23">
            <a:extLst>
              <a:ext uri="{FF2B5EF4-FFF2-40B4-BE49-F238E27FC236}">
                <a16:creationId xmlns:a16="http://schemas.microsoft.com/office/drawing/2014/main" id="{E4E9241E-D35A-443B-8A3D-5E72741D9ACB}"/>
              </a:ext>
            </a:extLst>
          </p:cNvPr>
          <p:cNvSpPr>
            <a:spLocks noGrp="1"/>
          </p:cNvSpPr>
          <p:nvPr>
            <p:ph sz="quarter" idx="14" hasCustomPrompt="1"/>
          </p:nvPr>
        </p:nvSpPr>
        <p:spPr>
          <a:xfrm>
            <a:off x="2367805" y="6110431"/>
            <a:ext cx="4525431" cy="391924"/>
          </a:xfrm>
          <a:prstGeom prst="rect">
            <a:avLst/>
          </a:prstGeom>
        </p:spPr>
        <p:txBody>
          <a:bodyPr anchor="ctr" anchorCtr="0"/>
          <a:lstStyle>
            <a:lvl1pPr marL="0" indent="0">
              <a:buNone/>
              <a:defRPr>
                <a:solidFill>
                  <a:schemeClr val="tx1"/>
                </a:solidFill>
              </a:defRPr>
            </a:lvl1pPr>
          </a:lstStyle>
          <a:p>
            <a:pPr lvl="0"/>
            <a:r>
              <a:rPr lang="en-GB" noProof="0"/>
              <a:t>Edit Date</a:t>
            </a:r>
          </a:p>
        </p:txBody>
      </p:sp>
      <p:sp>
        <p:nvSpPr>
          <p:cNvPr id="19" name="Espace réservé du contenu 23">
            <a:extLst>
              <a:ext uri="{FF2B5EF4-FFF2-40B4-BE49-F238E27FC236}">
                <a16:creationId xmlns:a16="http://schemas.microsoft.com/office/drawing/2014/main" id="{F46E7E5A-20CE-40DC-B24E-AA8D4DD970AD}"/>
              </a:ext>
            </a:extLst>
          </p:cNvPr>
          <p:cNvSpPr>
            <a:spLocks noGrp="1"/>
          </p:cNvSpPr>
          <p:nvPr>
            <p:ph sz="quarter" idx="18" hasCustomPrompt="1"/>
          </p:nvPr>
        </p:nvSpPr>
        <p:spPr>
          <a:xfrm>
            <a:off x="2367806" y="5718507"/>
            <a:ext cx="4525430" cy="391924"/>
          </a:xfrm>
          <a:prstGeom prst="rect">
            <a:avLst/>
          </a:prstGeom>
        </p:spPr>
        <p:txBody>
          <a:bodyPr anchor="b" anchorCtr="0"/>
          <a:lstStyle>
            <a:lvl1pPr marL="0" indent="0">
              <a:buNone/>
              <a:defRPr>
                <a:solidFill>
                  <a:schemeClr val="tx1"/>
                </a:solidFill>
              </a:defRPr>
            </a:lvl1pPr>
          </a:lstStyle>
          <a:p>
            <a:pPr lvl="0"/>
            <a:r>
              <a:rPr lang="en-GB" noProof="0"/>
              <a:t>Edit Presenter </a:t>
            </a:r>
          </a:p>
        </p:txBody>
      </p:sp>
    </p:spTree>
    <p:extLst>
      <p:ext uri="{BB962C8B-B14F-4D97-AF65-F5344CB8AC3E}">
        <p14:creationId xmlns:p14="http://schemas.microsoft.com/office/powerpoint/2010/main" val="3171315166"/>
      </p:ext>
    </p:extLst>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1/3 2/3">
    <p:spTree>
      <p:nvGrpSpPr>
        <p:cNvPr id="1" name=""/>
        <p:cNvGrpSpPr/>
        <p:nvPr/>
      </p:nvGrpSpPr>
      <p:grpSpPr>
        <a:xfrm>
          <a:off x="0" y="0"/>
          <a:ext cx="0" cy="0"/>
        </a:xfrm>
      </p:grpSpPr>
      <p:sp>
        <p:nvSpPr>
          <p:cNvPr id="2" name="Title 1">
            <a:extLst>
              <a:ext uri="{FF2B5EF4-FFF2-40B4-BE49-F238E27FC236}">
                <a16:creationId xmlns:a16="http://schemas.microsoft.com/office/drawing/2014/main" id="{1D6EE3E6-8C2C-7F40-A6A1-3783FFCF2109}"/>
              </a:ext>
            </a:extLst>
          </p:cNvPr>
          <p:cNvSpPr>
            <a:spLocks noGrp="1"/>
          </p:cNvSpPr>
          <p:nvPr userDrawn="1">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206CC0F-2027-FA43-BF76-D3696EF05FFA}"/>
              </a:ext>
            </a:extLst>
          </p:cNvPr>
          <p:cNvSpPr>
            <a:spLocks noGrp="1"/>
          </p:cNvSpPr>
          <p:nvPr userDrawn="1">
            <p:ph idx="1" hasCustomPrompt="1"/>
          </p:nvPr>
        </p:nvSpPr>
        <p:spPr>
          <a:xfrm>
            <a:off x="587374" y="1384917"/>
            <a:ext cx="3416455" cy="4175842"/>
          </a:xfrm>
          <a:prstGeom prst="rect">
            <a:avLst/>
          </a:prstGeom>
        </p:spPr>
        <p:txBody>
          <a:bodyPr/>
          <a:lstStyle>
            <a:lvl1pPr marL="285750" indent="-285750">
              <a:defRPr/>
            </a:lvl1pPr>
            <a:lvl2pPr>
              <a:defRPr/>
            </a:lvl2pPr>
          </a:lstStyle>
          <a:p>
            <a:pPr marL="0" indent="0">
              <a:buNone/>
            </a:pPr>
            <a:r>
              <a:rPr lang="en-GB"/>
              <a:t>Edit text: Font Calibri 18: Duis mollis, est non commodo luctus, nisi erat porttitor ligula, eget lacinia odio sem nec elit. </a:t>
            </a:r>
          </a:p>
          <a:p>
            <a:r>
              <a:rPr lang="en-GB"/>
              <a:t>Font Calibri 18: Nullam id dolor id nibh ultricies vehicular</a:t>
            </a:r>
          </a:p>
          <a:p>
            <a:pPr lvl="1"/>
            <a:r>
              <a:rPr lang="en-GB"/>
              <a:t>Font Calibri  16: Edit text</a:t>
            </a:r>
            <a:endParaRPr lang="en-US"/>
          </a:p>
        </p:txBody>
      </p:sp>
      <p:sp>
        <p:nvSpPr>
          <p:cNvPr id="4" name="Date Placeholder 3">
            <a:extLst>
              <a:ext uri="{FF2B5EF4-FFF2-40B4-BE49-F238E27FC236}">
                <a16:creationId xmlns:a16="http://schemas.microsoft.com/office/drawing/2014/main" id="{55BF9436-49DB-D743-AB28-469BD5BBA239}"/>
              </a:ext>
            </a:extLst>
          </p:cNvPr>
          <p:cNvSpPr>
            <a:spLocks noGrp="1"/>
          </p:cNvSpPr>
          <p:nvPr userDrawn="1">
            <p:ph type="dt" sz="half" idx="10"/>
          </p:nvPr>
        </p:nvSpPr>
        <p:spPr/>
        <p:txBody>
          <a:bodyPr/>
          <a:lstStyle/>
          <a:p>
            <a:fld id="{2C200998-3764-4ECC-86BF-A2650F633544}" type="datetime3">
              <a:rPr lang="en-GB" smtClean="0"/>
              <a:t>21 June, 2023</a:t>
            </a:fld>
            <a:endParaRPr lang="en-GB"/>
          </a:p>
        </p:txBody>
      </p:sp>
      <p:sp>
        <p:nvSpPr>
          <p:cNvPr id="6" name="Slide Number Placeholder 5">
            <a:extLst>
              <a:ext uri="{FF2B5EF4-FFF2-40B4-BE49-F238E27FC236}">
                <a16:creationId xmlns:a16="http://schemas.microsoft.com/office/drawing/2014/main" id="{C6911CB7-61DD-F049-9C7B-6039071F8408}"/>
              </a:ext>
            </a:extLst>
          </p:cNvPr>
          <p:cNvSpPr>
            <a:spLocks noGrp="1"/>
          </p:cNvSpPr>
          <p:nvPr userDrawn="1">
            <p:ph type="sldNum" sz="quarter" idx="12"/>
          </p:nvPr>
        </p:nvSpPr>
        <p:spPr/>
        <p:txBody>
          <a:bodyPr/>
          <a:lstStyle/>
          <a:p>
            <a:r>
              <a:rPr lang="en-GB"/>
              <a:t>Slide </a:t>
            </a:r>
            <a:fld id="{71782E05-F7E8-6C4E-A44E-0C6720C54612}" type="slidenum">
              <a:rPr lang="en-GB" smtClean="0"/>
              <a:t>‹#›</a:t>
            </a:fld>
            <a:endParaRPr lang="en-GB"/>
          </a:p>
        </p:txBody>
      </p:sp>
      <p:sp>
        <p:nvSpPr>
          <p:cNvPr id="18" name="Content Placeholder 2">
            <a:extLst>
              <a:ext uri="{FF2B5EF4-FFF2-40B4-BE49-F238E27FC236}">
                <a16:creationId xmlns:a16="http://schemas.microsoft.com/office/drawing/2014/main" id="{056E9FD8-15DC-A045-A72E-D03A305A6E12}"/>
              </a:ext>
            </a:extLst>
          </p:cNvPr>
          <p:cNvSpPr>
            <a:spLocks noGrp="1"/>
          </p:cNvSpPr>
          <p:nvPr>
            <p:ph idx="13" hasCustomPrompt="1"/>
          </p:nvPr>
        </p:nvSpPr>
        <p:spPr>
          <a:xfrm>
            <a:off x="4390008" y="1384918"/>
            <a:ext cx="7210864" cy="4175842"/>
          </a:xfrm>
          <a:prstGeom prst="rect">
            <a:avLst/>
          </a:prstGeom>
        </p:spPr>
        <p:txBody>
          <a:bodyPr/>
          <a:lstStyle>
            <a:lvl1pPr>
              <a:defRPr/>
            </a:lvl1pPr>
            <a:lvl2pPr>
              <a:defRPr/>
            </a:lvl2pPr>
          </a:lstStyle>
          <a:p>
            <a:pPr marL="0" indent="0">
              <a:buNone/>
            </a:pPr>
            <a:r>
              <a:rPr lang="en-GB"/>
              <a:t>Edit text: Font Calibri 18: Duis mollis, est non commodo luctus, nisi erat porttitor ligula, eget lacinia odio sem nec elit. Nullam id dolor id nibh ultricies vehicula ut id elit. Donec id elit non mi Porta gravida at eget metus. Maecenas sed diam sit amet non magna.</a:t>
            </a:r>
          </a:p>
          <a:p>
            <a:r>
              <a:rPr lang="en-GB"/>
              <a:t>Font Calibri 18: Nullam id dolor id nibh ultricies vehicula</a:t>
            </a:r>
            <a:endParaRPr lang="en-GB"/>
          </a:p>
          <a:p>
            <a:pPr lvl="1"/>
            <a:r>
              <a:rPr lang="en-GB"/>
              <a:t>Font 16: Edit text</a:t>
            </a:r>
          </a:p>
          <a:p>
            <a:pPr lvl="1"/>
            <a:r>
              <a:rPr lang="en-GB"/>
              <a:t>Font 16: Edit text</a:t>
            </a:r>
          </a:p>
          <a:p>
            <a:r>
              <a:rPr lang="en-GB"/>
              <a:t>Font Calibri 18: Nullam id dolor id nibh ultricies vehicular</a:t>
            </a:r>
          </a:p>
          <a:p>
            <a:pPr lvl="1"/>
            <a:r>
              <a:rPr lang="en-GB"/>
              <a:t>Font 16: Edit text</a:t>
            </a:r>
            <a:endParaRPr lang="en-US"/>
          </a:p>
        </p:txBody>
      </p:sp>
    </p:spTree>
    <p:extLst>
      <p:ext uri="{BB962C8B-B14F-4D97-AF65-F5344CB8AC3E}">
        <p14:creationId xmlns:p14="http://schemas.microsoft.com/office/powerpoint/2010/main" val="606161071"/>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1/3 1/3 1/3">
    <p:spTree>
      <p:nvGrpSpPr>
        <p:cNvPr id="1" name=""/>
        <p:cNvGrpSpPr/>
        <p:nvPr/>
      </p:nvGrpSpPr>
      <p:grpSpPr>
        <a:xfrm>
          <a:off x="0" y="0"/>
          <a:ext cx="0" cy="0"/>
        </a:xfrm>
      </p:grpSpPr>
      <p:sp>
        <p:nvSpPr>
          <p:cNvPr id="2" name="Title 1">
            <a:extLst>
              <a:ext uri="{FF2B5EF4-FFF2-40B4-BE49-F238E27FC236}">
                <a16:creationId xmlns:a16="http://schemas.microsoft.com/office/drawing/2014/main" id="{1D6EE3E6-8C2C-7F40-A6A1-3783FFCF2109}"/>
              </a:ext>
            </a:extLst>
          </p:cNvPr>
          <p:cNvSpPr>
            <a:spLocks noGrp="1"/>
          </p:cNvSpPr>
          <p:nvPr userDrawn="1">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206CC0F-2027-FA43-BF76-D3696EF05FFA}"/>
              </a:ext>
            </a:extLst>
          </p:cNvPr>
          <p:cNvSpPr>
            <a:spLocks noGrp="1"/>
          </p:cNvSpPr>
          <p:nvPr userDrawn="1">
            <p:ph idx="1" hasCustomPrompt="1"/>
          </p:nvPr>
        </p:nvSpPr>
        <p:spPr>
          <a:xfrm>
            <a:off x="587375" y="1384918"/>
            <a:ext cx="3400723" cy="4174087"/>
          </a:xfrm>
          <a:prstGeom prst="rect">
            <a:avLst/>
          </a:prstGeom>
        </p:spPr>
        <p:txBody>
          <a:bodyPr/>
          <a:lstStyle>
            <a:lvl1pPr>
              <a:defRPr/>
            </a:lvl1pPr>
            <a:lvl2pPr>
              <a:defRPr/>
            </a:lvl2pPr>
            <a:lvl3pPr>
              <a:defRPr/>
            </a:lvl3pPr>
          </a:lstStyle>
          <a:p>
            <a:pPr marL="0" indent="0">
              <a:buNone/>
            </a:pPr>
            <a:r>
              <a:rPr lang="en-GB"/>
              <a:t>1/3 column</a:t>
            </a:r>
          </a:p>
          <a:p>
            <a:r>
              <a:rPr lang="en-GB"/>
              <a:t>Porta gravida at eget metus. Maecenas sed diam sit amet non magna.</a:t>
            </a:r>
          </a:p>
          <a:p>
            <a:pPr lvl="1"/>
            <a:r>
              <a:rPr lang="en-GB" err="1"/>
              <a:t>Risus Fusce Dapibus Tortor</a:t>
            </a:r>
            <a:endParaRPr lang="en-GB"/>
          </a:p>
          <a:p>
            <a:pPr lvl="2"/>
            <a:r>
              <a:rPr lang="en-GB"/>
              <a:t>Ipsum Sit Pellentesque Lorem </a:t>
            </a:r>
          </a:p>
        </p:txBody>
      </p:sp>
      <p:sp>
        <p:nvSpPr>
          <p:cNvPr id="4" name="Date Placeholder 3">
            <a:extLst>
              <a:ext uri="{FF2B5EF4-FFF2-40B4-BE49-F238E27FC236}">
                <a16:creationId xmlns:a16="http://schemas.microsoft.com/office/drawing/2014/main" id="{55BF9436-49DB-D743-AB28-469BD5BBA239}"/>
              </a:ext>
            </a:extLst>
          </p:cNvPr>
          <p:cNvSpPr>
            <a:spLocks noGrp="1"/>
          </p:cNvSpPr>
          <p:nvPr userDrawn="1">
            <p:ph type="dt" sz="half" idx="10"/>
          </p:nvPr>
        </p:nvSpPr>
        <p:spPr/>
        <p:txBody>
          <a:bodyPr/>
          <a:lstStyle/>
          <a:p>
            <a:fld id="{4BF844FE-B467-4EC4-AB04-AC556C4935E5}" type="datetime3">
              <a:rPr lang="en-GB" smtClean="0"/>
              <a:t>21 June, 2023</a:t>
            </a:fld>
            <a:endParaRPr lang="en-GB"/>
          </a:p>
        </p:txBody>
      </p:sp>
      <p:sp>
        <p:nvSpPr>
          <p:cNvPr id="6" name="Slide Number Placeholder 5">
            <a:extLst>
              <a:ext uri="{FF2B5EF4-FFF2-40B4-BE49-F238E27FC236}">
                <a16:creationId xmlns:a16="http://schemas.microsoft.com/office/drawing/2014/main" id="{C6911CB7-61DD-F049-9C7B-6039071F8408}"/>
              </a:ext>
            </a:extLst>
          </p:cNvPr>
          <p:cNvSpPr>
            <a:spLocks noGrp="1"/>
          </p:cNvSpPr>
          <p:nvPr userDrawn="1">
            <p:ph type="sldNum" sz="quarter" idx="12"/>
          </p:nvPr>
        </p:nvSpPr>
        <p:spPr/>
        <p:txBody>
          <a:bodyPr/>
          <a:lstStyle/>
          <a:p>
            <a:r>
              <a:rPr lang="en-GB"/>
              <a:t>Slide </a:t>
            </a:r>
            <a:fld id="{71782E05-F7E8-6C4E-A44E-0C6720C54612}" type="slidenum">
              <a:rPr lang="en-GB" smtClean="0"/>
              <a:t>‹#›</a:t>
            </a:fld>
            <a:endParaRPr lang="en-GB"/>
          </a:p>
        </p:txBody>
      </p:sp>
      <p:sp>
        <p:nvSpPr>
          <p:cNvPr id="18" name="Content Placeholder 2">
            <a:extLst>
              <a:ext uri="{FF2B5EF4-FFF2-40B4-BE49-F238E27FC236}">
                <a16:creationId xmlns:a16="http://schemas.microsoft.com/office/drawing/2014/main" id="{056E9FD8-15DC-A045-A72E-D03A305A6E12}"/>
              </a:ext>
            </a:extLst>
          </p:cNvPr>
          <p:cNvSpPr>
            <a:spLocks noGrp="1"/>
          </p:cNvSpPr>
          <p:nvPr>
            <p:ph idx="13" hasCustomPrompt="1"/>
          </p:nvPr>
        </p:nvSpPr>
        <p:spPr>
          <a:xfrm>
            <a:off x="4393760" y="1384918"/>
            <a:ext cx="3400723" cy="4174087"/>
          </a:xfrm>
          <a:prstGeom prst="rect">
            <a:avLst/>
          </a:prstGeom>
        </p:spPr>
        <p:txBody>
          <a:bodyPr/>
          <a:lstStyle>
            <a:lvl1pPr>
              <a:defRPr/>
            </a:lvl1pPr>
            <a:lvl2pPr>
              <a:defRPr/>
            </a:lvl2pPr>
            <a:lvl3pPr>
              <a:defRPr/>
            </a:lvl3pPr>
          </a:lstStyle>
          <a:p>
            <a:pPr marL="0" indent="0">
              <a:buNone/>
            </a:pPr>
            <a:r>
              <a:rPr lang="en-GB"/>
              <a:t>1/3 column</a:t>
            </a:r>
          </a:p>
          <a:p>
            <a:r>
              <a:rPr lang="en-GB"/>
              <a:t>Porta gravida at eget metus. Maecenas sed diam sit amet non magna.</a:t>
            </a:r>
          </a:p>
          <a:p>
            <a:pPr lvl="1"/>
            <a:r>
              <a:rPr lang="en-GB" err="1"/>
              <a:t>Risus Fusce Dapibus Tortor</a:t>
            </a:r>
            <a:endParaRPr lang="en-GB"/>
          </a:p>
          <a:p>
            <a:pPr lvl="2"/>
            <a:r>
              <a:rPr lang="en-GB"/>
              <a:t>Ipsum Sit Pellentesque Lorem </a:t>
            </a:r>
          </a:p>
        </p:txBody>
      </p:sp>
      <p:sp>
        <p:nvSpPr>
          <p:cNvPr id="14" name="Content Placeholder 2">
            <a:extLst>
              <a:ext uri="{FF2B5EF4-FFF2-40B4-BE49-F238E27FC236}">
                <a16:creationId xmlns:a16="http://schemas.microsoft.com/office/drawing/2014/main" id="{090A1358-AFDA-8F44-B03B-AC333136559C}"/>
              </a:ext>
            </a:extLst>
          </p:cNvPr>
          <p:cNvSpPr>
            <a:spLocks noGrp="1"/>
          </p:cNvSpPr>
          <p:nvPr>
            <p:ph idx="14" hasCustomPrompt="1"/>
          </p:nvPr>
        </p:nvSpPr>
        <p:spPr>
          <a:xfrm>
            <a:off x="8200145" y="1384918"/>
            <a:ext cx="3404479" cy="4174087"/>
          </a:xfrm>
          <a:prstGeom prst="rect">
            <a:avLst/>
          </a:prstGeom>
        </p:spPr>
        <p:txBody>
          <a:bodyPr/>
          <a:lstStyle>
            <a:lvl1pPr>
              <a:defRPr/>
            </a:lvl1pPr>
            <a:lvl2pPr>
              <a:defRPr/>
            </a:lvl2pPr>
            <a:lvl3pPr>
              <a:defRPr/>
            </a:lvl3pPr>
          </a:lstStyle>
          <a:p>
            <a:pPr marL="0" indent="0">
              <a:buNone/>
            </a:pPr>
            <a:r>
              <a:rPr lang="en-GB"/>
              <a:t>1/3 column</a:t>
            </a:r>
          </a:p>
          <a:p>
            <a:r>
              <a:rPr lang="en-GB"/>
              <a:t>Porta gravida at eget metus. Maecenas sed diam sit amet non magna.</a:t>
            </a:r>
          </a:p>
          <a:p>
            <a:pPr lvl="1"/>
            <a:r>
              <a:rPr lang="en-GB" err="1"/>
              <a:t>Risus Fusce Dapibus Tortor</a:t>
            </a:r>
            <a:endParaRPr lang="en-GB"/>
          </a:p>
          <a:p>
            <a:pPr lvl="2"/>
            <a:r>
              <a:rPr lang="en-GB"/>
              <a:t>Ipsum Sit Pellentesque Lorem </a:t>
            </a:r>
          </a:p>
        </p:txBody>
      </p:sp>
    </p:spTree>
    <p:extLst>
      <p:ext uri="{BB962C8B-B14F-4D97-AF65-F5344CB8AC3E}">
        <p14:creationId xmlns:p14="http://schemas.microsoft.com/office/powerpoint/2010/main" val="708445574"/>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1662CA0F-05CE-2342-BEB8-1E20992C26F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B6AFEE2-40A5-2B4A-8279-A4F869D73B8B}"/>
              </a:ext>
            </a:extLst>
          </p:cNvPr>
          <p:cNvSpPr>
            <a:spLocks noGrp="1"/>
          </p:cNvSpPr>
          <p:nvPr>
            <p:ph sz="half" idx="1" hasCustomPrompt="1"/>
          </p:nvPr>
        </p:nvSpPr>
        <p:spPr>
          <a:xfrm>
            <a:off x="587375" y="1384917"/>
            <a:ext cx="5300452" cy="4182966"/>
          </a:xfrm>
          <a:prstGeom prst="rect">
            <a:avLst/>
          </a:prstGeom>
        </p:spPr>
        <p:txBody>
          <a:bodyPr/>
          <a:lstStyle>
            <a:lvl1pPr>
              <a:defRPr/>
            </a:lvl1pPr>
            <a:lvl2pPr>
              <a:defRPr/>
            </a:lvl2pPr>
            <a:lvl3pPr>
              <a:defRPr/>
            </a:lvl3pPr>
          </a:lstStyle>
          <a:p>
            <a:pPr marL="0" indent="0">
              <a:buNone/>
            </a:pPr>
            <a:r>
              <a:rPr lang="en-GB"/>
              <a:t>1/2 column </a:t>
            </a:r>
          </a:p>
          <a:p>
            <a:r>
              <a:rPr lang="en-GB"/>
              <a:t>Duis mollis, est non lacinia odio sem nec elit. Nullam id dolor id nibh ut id elit. Donec id elit non mi Porta gravida at eget metus. Maecenas sed diam sit amet non magna.</a:t>
            </a:r>
          </a:p>
          <a:p>
            <a:pPr lvl="1"/>
            <a:r>
              <a:rPr lang="en-GB" err="1"/>
              <a:t>Risus Fusce Dapibus Tortor</a:t>
            </a:r>
            <a:endParaRPr lang="en-GB"/>
          </a:p>
          <a:p>
            <a:pPr lvl="2"/>
            <a:r>
              <a:rPr lang="en-GB"/>
              <a:t>Ipsum Sit Pellentesque Lorem </a:t>
            </a:r>
          </a:p>
        </p:txBody>
      </p:sp>
      <p:sp>
        <p:nvSpPr>
          <p:cNvPr id="4" name="Content Placeholder 3">
            <a:extLst>
              <a:ext uri="{FF2B5EF4-FFF2-40B4-BE49-F238E27FC236}">
                <a16:creationId xmlns:a16="http://schemas.microsoft.com/office/drawing/2014/main" id="{636EE422-0C01-EC4F-A56E-918D3622B541}"/>
              </a:ext>
            </a:extLst>
          </p:cNvPr>
          <p:cNvSpPr>
            <a:spLocks noGrp="1"/>
          </p:cNvSpPr>
          <p:nvPr>
            <p:ph sz="half" idx="2" hasCustomPrompt="1"/>
          </p:nvPr>
        </p:nvSpPr>
        <p:spPr>
          <a:xfrm>
            <a:off x="6298830" y="1384917"/>
            <a:ext cx="5302042" cy="4174088"/>
          </a:xfrm>
          <a:prstGeom prst="rect">
            <a:avLst/>
          </a:prstGeom>
        </p:spPr>
        <p:txBody>
          <a:bodyPr/>
          <a:lstStyle>
            <a:lvl1pPr>
              <a:defRPr/>
            </a:lvl1pPr>
            <a:lvl2pPr>
              <a:defRPr/>
            </a:lvl2pPr>
            <a:lvl3pPr>
              <a:defRPr/>
            </a:lvl3pPr>
          </a:lstStyle>
          <a:p>
            <a:pPr marL="0" indent="0">
              <a:buNone/>
            </a:pPr>
            <a:r>
              <a:rPr lang="en-GB"/>
              <a:t>1/2 column </a:t>
            </a:r>
          </a:p>
          <a:p>
            <a:r>
              <a:rPr lang="en-GB"/>
              <a:t>Duis mollis, est non lacinia odio sem nec elit. Nullam id dolor id nibh ut id elit. Donec id elit non mi Porta gravida at eget metus. Maecenas sed diam sit amet non magna.</a:t>
            </a:r>
          </a:p>
          <a:p>
            <a:pPr lvl="1"/>
            <a:r>
              <a:rPr lang="en-GB" err="1"/>
              <a:t>Risus Fusce Dapibus Tortor</a:t>
            </a:r>
            <a:endParaRPr lang="en-GB"/>
          </a:p>
          <a:p>
            <a:pPr lvl="2"/>
            <a:r>
              <a:rPr lang="en-GB"/>
              <a:t>Ipsum Sit Pellentesque Lorem </a:t>
            </a:r>
          </a:p>
        </p:txBody>
      </p:sp>
      <p:sp>
        <p:nvSpPr>
          <p:cNvPr id="5" name="Date Placeholder 4">
            <a:extLst>
              <a:ext uri="{FF2B5EF4-FFF2-40B4-BE49-F238E27FC236}">
                <a16:creationId xmlns:a16="http://schemas.microsoft.com/office/drawing/2014/main" id="{151C63B8-CE27-414C-8B2E-38870E585880}"/>
              </a:ext>
            </a:extLst>
          </p:cNvPr>
          <p:cNvSpPr>
            <a:spLocks noGrp="1"/>
          </p:cNvSpPr>
          <p:nvPr>
            <p:ph type="dt" sz="half" idx="10"/>
          </p:nvPr>
        </p:nvSpPr>
        <p:spPr/>
        <p:txBody>
          <a:bodyPr/>
          <a:lstStyle/>
          <a:p>
            <a:fld id="{79D51061-AFC7-4826-A5E5-76A5027F377B}" type="datetime3">
              <a:rPr lang="en-GB" smtClean="0"/>
              <a:t>21 June, 2023</a:t>
            </a:fld>
            <a:endParaRPr lang="en-GB"/>
          </a:p>
        </p:txBody>
      </p:sp>
      <p:sp>
        <p:nvSpPr>
          <p:cNvPr id="7" name="Slide Number Placeholder 6">
            <a:extLst>
              <a:ext uri="{FF2B5EF4-FFF2-40B4-BE49-F238E27FC236}">
                <a16:creationId xmlns:a16="http://schemas.microsoft.com/office/drawing/2014/main" id="{D73B63A5-8FE8-174C-A050-58B0A54DFA65}"/>
              </a:ext>
            </a:extLst>
          </p:cNvPr>
          <p:cNvSpPr>
            <a:spLocks noGrp="1"/>
          </p:cNvSpPr>
          <p:nvPr>
            <p:ph type="sldNum" sz="quarter" idx="12"/>
          </p:nvPr>
        </p:nvSpPr>
        <p:spPr/>
        <p:txBody>
          <a:bodyPr/>
          <a:lstStyle/>
          <a:p>
            <a:r>
              <a:rPr lang="en-GB"/>
              <a:t>Slide </a:t>
            </a:r>
            <a:fld id="{71782E05-F7E8-6C4E-A44E-0C6720C54612}" type="slidenum">
              <a:rPr lang="en-GB" smtClean="0"/>
              <a:t>‹#›</a:t>
            </a:fld>
            <a:endParaRPr lang="en-GB"/>
          </a:p>
        </p:txBody>
      </p:sp>
    </p:spTree>
    <p:extLst>
      <p:ext uri="{BB962C8B-B14F-4D97-AF65-F5344CB8AC3E}">
        <p14:creationId xmlns:p14="http://schemas.microsoft.com/office/powerpoint/2010/main" val="1209922962"/>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ubtitle and Content 1/2 1/2">
    <p:spTree>
      <p:nvGrpSpPr>
        <p:cNvPr id="1" name=""/>
        <p:cNvGrpSpPr/>
        <p:nvPr/>
      </p:nvGrpSpPr>
      <p:grpSpPr>
        <a:xfrm>
          <a:off x="0" y="0"/>
          <a:ext cx="0" cy="0"/>
        </a:xfrm>
      </p:grpSpPr>
      <p:sp>
        <p:nvSpPr>
          <p:cNvPr id="3" name="Text Placeholder 2">
            <a:extLst>
              <a:ext uri="{FF2B5EF4-FFF2-40B4-BE49-F238E27FC236}">
                <a16:creationId xmlns:a16="http://schemas.microsoft.com/office/drawing/2014/main" id="{3ADB187E-7124-AA42-9C26-1B2F395B64C4}"/>
              </a:ext>
            </a:extLst>
          </p:cNvPr>
          <p:cNvSpPr>
            <a:spLocks noGrp="1"/>
          </p:cNvSpPr>
          <p:nvPr>
            <p:ph type="body" idx="1" hasCustomPrompt="1"/>
          </p:nvPr>
        </p:nvSpPr>
        <p:spPr>
          <a:xfrm>
            <a:off x="587375" y="1383621"/>
            <a:ext cx="5306002" cy="379755"/>
          </a:xfrm>
          <a:prstGeom prst="rect">
            <a:avLst/>
          </a:prstGeom>
        </p:spPr>
        <p:txBody>
          <a:bodyPr anchor="t" anchorCtr="0"/>
          <a:lstStyle>
            <a:lvl1pPr marL="0" indent="0">
              <a:lnSpc>
                <a:spcPct val="90000"/>
              </a:lnSpc>
              <a:buNone/>
              <a:defRPr sz="1800" b="1">
                <a:solidFill>
                  <a:schemeClr val="accent1"/>
                </a:solidFill>
              </a:defRPr>
            </a:lvl1pPr>
            <a:lvl2pPr marL="293210" indent="0">
              <a:buNone/>
              <a:defRPr sz="1283" b="1"/>
            </a:lvl2pPr>
            <a:lvl3pPr marL="586417" indent="0">
              <a:buNone/>
              <a:defRPr sz="1155" b="1"/>
            </a:lvl3pPr>
            <a:lvl4pPr marL="879627" indent="0">
              <a:buNone/>
              <a:defRPr sz="1027" b="1"/>
            </a:lvl4pPr>
            <a:lvl5pPr marL="1172837" indent="0">
              <a:buNone/>
              <a:defRPr sz="1027" b="1"/>
            </a:lvl5pPr>
            <a:lvl6pPr marL="1466046" indent="0">
              <a:buNone/>
              <a:defRPr sz="1027" b="1"/>
            </a:lvl6pPr>
            <a:lvl7pPr marL="1759255" indent="0">
              <a:buNone/>
              <a:defRPr sz="1027" b="1"/>
            </a:lvl7pPr>
            <a:lvl8pPr marL="2052465" indent="0">
              <a:buNone/>
              <a:defRPr sz="1027" b="1"/>
            </a:lvl8pPr>
            <a:lvl9pPr marL="2345673" indent="0">
              <a:buNone/>
              <a:defRPr sz="1027" b="1"/>
            </a:lvl9pPr>
          </a:lstStyle>
          <a:p>
            <a:pPr lvl="0"/>
            <a:r>
              <a:rPr lang="en-GB"/>
              <a:t>Click to edit sub title</a:t>
            </a:r>
          </a:p>
        </p:txBody>
      </p:sp>
      <p:sp>
        <p:nvSpPr>
          <p:cNvPr id="7" name="Date Placeholder 6">
            <a:extLst>
              <a:ext uri="{FF2B5EF4-FFF2-40B4-BE49-F238E27FC236}">
                <a16:creationId xmlns:a16="http://schemas.microsoft.com/office/drawing/2014/main" id="{01EC100E-46C7-D040-A906-043649164E85}"/>
              </a:ext>
            </a:extLst>
          </p:cNvPr>
          <p:cNvSpPr>
            <a:spLocks noGrp="1"/>
          </p:cNvSpPr>
          <p:nvPr>
            <p:ph type="dt" sz="half" idx="10"/>
          </p:nvPr>
        </p:nvSpPr>
        <p:spPr/>
        <p:txBody>
          <a:bodyPr/>
          <a:lstStyle/>
          <a:p>
            <a:fld id="{512E07BA-ADFB-423D-8691-750938F13D40}" type="datetime3">
              <a:rPr lang="en-GB" smtClean="0"/>
              <a:t>21 June, 2023</a:t>
            </a:fld>
            <a:endParaRPr lang="en-GB"/>
          </a:p>
        </p:txBody>
      </p:sp>
      <p:sp>
        <p:nvSpPr>
          <p:cNvPr id="9" name="Slide Number Placeholder 8">
            <a:extLst>
              <a:ext uri="{FF2B5EF4-FFF2-40B4-BE49-F238E27FC236}">
                <a16:creationId xmlns:a16="http://schemas.microsoft.com/office/drawing/2014/main" id="{316A8E20-8DA0-374A-A6C6-18BD0A2504C4}"/>
              </a:ext>
            </a:extLst>
          </p:cNvPr>
          <p:cNvSpPr>
            <a:spLocks noGrp="1"/>
          </p:cNvSpPr>
          <p:nvPr>
            <p:ph type="sldNum" sz="quarter" idx="12"/>
          </p:nvPr>
        </p:nvSpPr>
        <p:spPr/>
        <p:txBody>
          <a:bodyPr/>
          <a:lstStyle/>
          <a:p>
            <a:r>
              <a:rPr lang="en-GB"/>
              <a:t>Slide </a:t>
            </a:r>
            <a:fld id="{71782E05-F7E8-6C4E-A44E-0C6720C54612}" type="slidenum">
              <a:rPr lang="en-GB" smtClean="0"/>
              <a:t>‹#›</a:t>
            </a:fld>
            <a:endParaRPr lang="en-GB"/>
          </a:p>
        </p:txBody>
      </p:sp>
      <p:sp>
        <p:nvSpPr>
          <p:cNvPr id="13" name="Title 12">
            <a:extLst>
              <a:ext uri="{FF2B5EF4-FFF2-40B4-BE49-F238E27FC236}">
                <a16:creationId xmlns:a16="http://schemas.microsoft.com/office/drawing/2014/main" id="{04D3F2F2-EA05-914A-9BAB-E38757B86982}"/>
              </a:ext>
            </a:extLst>
          </p:cNvPr>
          <p:cNvSpPr>
            <a:spLocks noGrp="1"/>
          </p:cNvSpPr>
          <p:nvPr>
            <p:ph type="title"/>
          </p:nvPr>
        </p:nvSpPr>
        <p:spPr/>
        <p:txBody>
          <a:bodyPr/>
          <a:lstStyle/>
          <a:p>
            <a:r>
              <a:rPr lang="en-GB"/>
              <a:t>Click to edit Master title style</a:t>
            </a:r>
          </a:p>
        </p:txBody>
      </p:sp>
      <p:sp>
        <p:nvSpPr>
          <p:cNvPr id="15" name="Text Placeholder 2">
            <a:extLst>
              <a:ext uri="{FF2B5EF4-FFF2-40B4-BE49-F238E27FC236}">
                <a16:creationId xmlns:a16="http://schemas.microsoft.com/office/drawing/2014/main" id="{A3967781-3B22-2D45-870F-DD9F6E8F2658}"/>
              </a:ext>
            </a:extLst>
          </p:cNvPr>
          <p:cNvSpPr>
            <a:spLocks noGrp="1"/>
          </p:cNvSpPr>
          <p:nvPr>
            <p:ph type="body" idx="13" hasCustomPrompt="1"/>
          </p:nvPr>
        </p:nvSpPr>
        <p:spPr>
          <a:xfrm>
            <a:off x="6299039" y="1383620"/>
            <a:ext cx="5302042" cy="379755"/>
          </a:xfrm>
          <a:prstGeom prst="rect">
            <a:avLst/>
          </a:prstGeom>
        </p:spPr>
        <p:txBody>
          <a:bodyPr anchor="t" anchorCtr="0"/>
          <a:lstStyle>
            <a:lvl1pPr marL="0" indent="0">
              <a:lnSpc>
                <a:spcPct val="90000"/>
              </a:lnSpc>
              <a:buNone/>
              <a:defRPr sz="1800" b="1">
                <a:solidFill>
                  <a:schemeClr val="accent1"/>
                </a:solidFill>
              </a:defRPr>
            </a:lvl1pPr>
            <a:lvl2pPr marL="293210" indent="0">
              <a:buNone/>
              <a:defRPr sz="1283" b="1"/>
            </a:lvl2pPr>
            <a:lvl3pPr marL="586417" indent="0">
              <a:buNone/>
              <a:defRPr sz="1155" b="1"/>
            </a:lvl3pPr>
            <a:lvl4pPr marL="879627" indent="0">
              <a:buNone/>
              <a:defRPr sz="1027" b="1"/>
            </a:lvl4pPr>
            <a:lvl5pPr marL="1172837" indent="0">
              <a:buNone/>
              <a:defRPr sz="1027" b="1"/>
            </a:lvl5pPr>
            <a:lvl6pPr marL="1466046" indent="0">
              <a:buNone/>
              <a:defRPr sz="1027" b="1"/>
            </a:lvl6pPr>
            <a:lvl7pPr marL="1759255" indent="0">
              <a:buNone/>
              <a:defRPr sz="1027" b="1"/>
            </a:lvl7pPr>
            <a:lvl8pPr marL="2052465" indent="0">
              <a:buNone/>
              <a:defRPr sz="1027" b="1"/>
            </a:lvl8pPr>
            <a:lvl9pPr marL="2345673" indent="0">
              <a:buNone/>
              <a:defRPr sz="1027" b="1"/>
            </a:lvl9pPr>
          </a:lstStyle>
          <a:p>
            <a:pPr lvl="0"/>
            <a:r>
              <a:rPr lang="en-GB"/>
              <a:t>Click to edit sub title</a:t>
            </a:r>
          </a:p>
        </p:txBody>
      </p:sp>
      <p:sp>
        <p:nvSpPr>
          <p:cNvPr id="12" name="Content Placeholder 2">
            <a:extLst>
              <a:ext uri="{FF2B5EF4-FFF2-40B4-BE49-F238E27FC236}">
                <a16:creationId xmlns:a16="http://schemas.microsoft.com/office/drawing/2014/main" id="{0C33A848-0059-2047-8880-9A4733CCDD71}"/>
              </a:ext>
            </a:extLst>
          </p:cNvPr>
          <p:cNvSpPr>
            <a:spLocks noGrp="1"/>
          </p:cNvSpPr>
          <p:nvPr>
            <p:ph sz="half" idx="14" hasCustomPrompt="1"/>
          </p:nvPr>
        </p:nvSpPr>
        <p:spPr>
          <a:xfrm>
            <a:off x="587583" y="1873189"/>
            <a:ext cx="5301055" cy="3693422"/>
          </a:xfrm>
          <a:prstGeom prst="rect">
            <a:avLst/>
          </a:prstGeom>
        </p:spPr>
        <p:txBody>
          <a:bodyPr/>
          <a:lstStyle>
            <a:lvl1pPr>
              <a:defRPr/>
            </a:lvl1pPr>
            <a:lvl2pPr>
              <a:defRPr/>
            </a:lvl2pPr>
            <a:lvl3pPr>
              <a:defRPr/>
            </a:lvl3pPr>
          </a:lstStyle>
          <a:p>
            <a:pPr marL="0" indent="0">
              <a:buNone/>
            </a:pPr>
            <a:r>
              <a:rPr lang="en-GB"/>
              <a:t>1/2 column </a:t>
            </a:r>
          </a:p>
          <a:p>
            <a:r>
              <a:rPr lang="en-GB"/>
              <a:t>Duis mollis, est non eget metus. Maecenas sed diam sit amet non magna.</a:t>
            </a:r>
          </a:p>
          <a:p>
            <a:pPr lvl="1"/>
            <a:r>
              <a:rPr lang="en-GB" err="1"/>
              <a:t>Risus Fusce Dapibus Tortor</a:t>
            </a:r>
            <a:endParaRPr lang="en-GB"/>
          </a:p>
          <a:p>
            <a:pPr lvl="2"/>
            <a:r>
              <a:rPr lang="en-GB"/>
              <a:t>Ipsum Sit Pellentesque Lorem </a:t>
            </a:r>
          </a:p>
        </p:txBody>
      </p:sp>
      <p:sp>
        <p:nvSpPr>
          <p:cNvPr id="14" name="Content Placeholder 3">
            <a:extLst>
              <a:ext uri="{FF2B5EF4-FFF2-40B4-BE49-F238E27FC236}">
                <a16:creationId xmlns:a16="http://schemas.microsoft.com/office/drawing/2014/main" id="{7037828C-3ECE-5E4C-8673-1279D405587E}"/>
              </a:ext>
            </a:extLst>
          </p:cNvPr>
          <p:cNvSpPr>
            <a:spLocks noGrp="1"/>
          </p:cNvSpPr>
          <p:nvPr>
            <p:ph sz="half" idx="2" hasCustomPrompt="1"/>
          </p:nvPr>
        </p:nvSpPr>
        <p:spPr>
          <a:xfrm>
            <a:off x="6299039" y="1873188"/>
            <a:ext cx="5302042" cy="3693422"/>
          </a:xfrm>
          <a:prstGeom prst="rect">
            <a:avLst/>
          </a:prstGeom>
        </p:spPr>
        <p:txBody>
          <a:bodyPr/>
          <a:lstStyle>
            <a:lvl1pPr>
              <a:defRPr/>
            </a:lvl1pPr>
            <a:lvl2pPr>
              <a:defRPr/>
            </a:lvl2pPr>
            <a:lvl3pPr>
              <a:defRPr/>
            </a:lvl3pPr>
          </a:lstStyle>
          <a:p>
            <a:pPr marL="0" indent="0">
              <a:buNone/>
            </a:pPr>
            <a:r>
              <a:rPr lang="en-GB"/>
              <a:t>1/2 column </a:t>
            </a:r>
          </a:p>
          <a:p>
            <a:r>
              <a:rPr lang="en-GB"/>
              <a:t>Duis mollis, est non eget metus. Maecenas sed diam sit amet non magna.</a:t>
            </a:r>
          </a:p>
          <a:p>
            <a:pPr lvl="1"/>
            <a:r>
              <a:rPr lang="en-GB" err="1"/>
              <a:t>Risus Fusce Dapibus Tortor</a:t>
            </a:r>
            <a:endParaRPr lang="en-GB"/>
          </a:p>
          <a:p>
            <a:pPr lvl="2"/>
            <a:r>
              <a:rPr lang="en-GB"/>
              <a:t>Ipsum Sit Pellentesque Lorem </a:t>
            </a:r>
          </a:p>
        </p:txBody>
      </p:sp>
    </p:spTree>
    <p:extLst>
      <p:ext uri="{BB962C8B-B14F-4D97-AF65-F5344CB8AC3E}">
        <p14:creationId xmlns:p14="http://schemas.microsoft.com/office/powerpoint/2010/main" val="2246259452"/>
      </p:ext>
    </p:extLst>
  </p:cSld>
  <p:clrMapOvr>
    <a:masterClrMapping/>
  </p:clrMapOvr>
  <p:transition/>
  <p:timing/>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ntent and right triangle visual ">
    <p:spTree>
      <p:nvGrpSpPr>
        <p:cNvPr id="1" name=""/>
        <p:cNvGrpSpPr/>
        <p:nvPr/>
      </p:nvGrpSpPr>
      <p:grpSpPr>
        <a:xfrm>
          <a:off x="0" y="0"/>
          <a:ext cx="0" cy="0"/>
        </a:xfrm>
      </p:grpSpPr>
      <p:sp>
        <p:nvSpPr>
          <p:cNvPr id="9" name="object 8">
            <a:extLst>
              <a:ext uri="{FF2B5EF4-FFF2-40B4-BE49-F238E27FC236}">
                <a16:creationId xmlns:a16="http://schemas.microsoft.com/office/drawing/2014/main" id="{05046991-5B11-4D24-9992-8F9F16650525}"/>
              </a:ext>
            </a:extLst>
          </p:cNvPr>
          <p:cNvSpPr/>
          <p:nvPr userDrawn="1"/>
        </p:nvSpPr>
        <p:spPr>
          <a:xfrm>
            <a:off x="1" y="3891516"/>
            <a:ext cx="1439974" cy="2966484"/>
          </a:xfrm>
          <a:custGeom>
            <a:rect l="l" t="t" r="r" b="b"/>
            <a:pathLst>
              <a:path w="2525395" h="5202555">
                <a:moveTo>
                  <a:pt x="0" y="0"/>
                </a:moveTo>
                <a:lnTo>
                  <a:pt x="0" y="5201996"/>
                </a:lnTo>
                <a:lnTo>
                  <a:pt x="2524925" y="5201996"/>
                </a:lnTo>
                <a:lnTo>
                  <a:pt x="0" y="0"/>
                </a:lnTo>
                <a:close/>
              </a:path>
            </a:pathLst>
          </a:custGeom>
          <a:solidFill>
            <a:srgbClr val="E3E3E3"/>
          </a:solidFill>
        </p:spPr>
        <p:txBody>
          <a:bodyPr wrap="square" lIns="0" tIns="0" rIns="0" bIns="0" rtlCol="0"/>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a:p>
        </p:txBody>
      </p:sp>
      <p:sp>
        <p:nvSpPr>
          <p:cNvPr id="3" name="Content Placeholder 2">
            <a:extLst>
              <a:ext uri="{FF2B5EF4-FFF2-40B4-BE49-F238E27FC236}">
                <a16:creationId xmlns:a16="http://schemas.microsoft.com/office/drawing/2014/main" id="{CB6AFEE2-40A5-2B4A-8279-A4F869D73B8B}"/>
              </a:ext>
            </a:extLst>
          </p:cNvPr>
          <p:cNvSpPr>
            <a:spLocks noGrp="1"/>
          </p:cNvSpPr>
          <p:nvPr>
            <p:ph sz="half" idx="1" hasCustomPrompt="1"/>
          </p:nvPr>
        </p:nvSpPr>
        <p:spPr>
          <a:xfrm>
            <a:off x="587375" y="1376039"/>
            <a:ext cx="7578430" cy="4182966"/>
          </a:xfrm>
          <a:prstGeom prst="rect">
            <a:avLst/>
          </a:prstGeom>
        </p:spPr>
        <p:txBody>
          <a:bodyPr/>
          <a:lstStyle>
            <a:lvl1pPr>
              <a:defRPr/>
            </a:lvl1pPr>
            <a:lvl2pPr>
              <a:defRPr/>
            </a:lvl2pPr>
            <a:lvl3pPr>
              <a:defRPr/>
            </a:lvl3pPr>
          </a:lstStyle>
          <a:p>
            <a:r>
              <a:rPr lang="en-GB"/>
              <a:t>Edit text: Duis mollis, est non commodo luctus, nisi erat porttitor ligula, eget lacinia odio sem nec elit. Nullam id dolor id nibh ultricies vehicula ut id elit. Donec id elit non mi Porta gravida at eget metus. Maecenas sed diam sit amet non magna.</a:t>
            </a:r>
          </a:p>
          <a:p>
            <a:pPr lvl="1"/>
            <a:r>
              <a:rPr lang="en-GB" err="1"/>
              <a:t>Risus Fusce Dapibus Tortor</a:t>
            </a:r>
            <a:endParaRPr lang="en-GB"/>
          </a:p>
          <a:p>
            <a:pPr lvl="2"/>
            <a:r>
              <a:rPr lang="en-GB"/>
              <a:t>Ipsum Sit Pellentesque Lorem </a:t>
            </a:r>
          </a:p>
        </p:txBody>
      </p:sp>
      <p:sp>
        <p:nvSpPr>
          <p:cNvPr id="5" name="Date Placeholder 4">
            <a:extLst>
              <a:ext uri="{FF2B5EF4-FFF2-40B4-BE49-F238E27FC236}">
                <a16:creationId xmlns:a16="http://schemas.microsoft.com/office/drawing/2014/main" id="{151C63B8-CE27-414C-8B2E-38870E585880}"/>
              </a:ext>
            </a:extLst>
          </p:cNvPr>
          <p:cNvSpPr>
            <a:spLocks noGrp="1"/>
          </p:cNvSpPr>
          <p:nvPr>
            <p:ph type="dt" sz="half" idx="10"/>
          </p:nvPr>
        </p:nvSpPr>
        <p:spPr/>
        <p:txBody>
          <a:bodyPr/>
          <a:lstStyle/>
          <a:p>
            <a:fld id="{26053824-9BB8-43B0-B06E-EC296E606534}" type="datetime3">
              <a:rPr lang="en-GB" smtClean="0"/>
              <a:t>21 June, 2023</a:t>
            </a:fld>
            <a:endParaRPr lang="en-GB"/>
          </a:p>
        </p:txBody>
      </p:sp>
      <p:sp>
        <p:nvSpPr>
          <p:cNvPr id="7" name="Slide Number Placeholder 6">
            <a:extLst>
              <a:ext uri="{FF2B5EF4-FFF2-40B4-BE49-F238E27FC236}">
                <a16:creationId xmlns:a16="http://schemas.microsoft.com/office/drawing/2014/main" id="{D73B63A5-8FE8-174C-A050-58B0A54DFA65}"/>
              </a:ext>
            </a:extLst>
          </p:cNvPr>
          <p:cNvSpPr>
            <a:spLocks noGrp="1"/>
          </p:cNvSpPr>
          <p:nvPr>
            <p:ph type="sldNum" sz="quarter" idx="12"/>
          </p:nvPr>
        </p:nvSpPr>
        <p:spPr/>
        <p:txBody>
          <a:bodyPr/>
          <a:lstStyle/>
          <a:p>
            <a:r>
              <a:rPr lang="en-GB"/>
              <a:t>Slide </a:t>
            </a:r>
            <a:fld id="{71782E05-F7E8-6C4E-A44E-0C6720C54612}" type="slidenum">
              <a:rPr lang="en-GB" smtClean="0"/>
              <a:t>‹#›</a:t>
            </a:fld>
            <a:endParaRPr lang="en-GB"/>
          </a:p>
        </p:txBody>
      </p:sp>
      <p:sp>
        <p:nvSpPr>
          <p:cNvPr id="8" name="Picture Placeholder 19">
            <a:extLst>
              <a:ext uri="{FF2B5EF4-FFF2-40B4-BE49-F238E27FC236}">
                <a16:creationId xmlns:a16="http://schemas.microsoft.com/office/drawing/2014/main" id="{C1A17E66-C8CE-4E04-9DD7-A467EFE2C058}"/>
              </a:ext>
            </a:extLst>
          </p:cNvPr>
          <p:cNvSpPr>
            <a:spLocks noGrp="1"/>
          </p:cNvSpPr>
          <p:nvPr>
            <p:ph type="pic" sz="quarter" idx="13"/>
          </p:nvPr>
        </p:nvSpPr>
        <p:spPr>
          <a:xfrm>
            <a:off x="7648256" y="0"/>
            <a:ext cx="4543744" cy="4550736"/>
          </a:xfrm>
          <a:custGeom>
            <a:gdLst>
              <a:gd name="connsiteX0" fmla="*/ 0 w 6659995"/>
              <a:gd name="connsiteY0" fmla="*/ 0 h 6670243"/>
              <a:gd name="connsiteX1" fmla="*/ 6659995 w 6659995"/>
              <a:gd name="connsiteY1" fmla="*/ 0 h 6670243"/>
              <a:gd name="connsiteX2" fmla="*/ 3324872 w 6659995"/>
              <a:gd name="connsiteY2" fmla="*/ 6670243 h 6670243"/>
              <a:gd name="connsiteX3" fmla="*/ 0 w 6659995"/>
              <a:gd name="connsiteY3" fmla="*/ 20498 h 6670243"/>
            </a:gdLst>
            <a:cxnLst>
              <a:cxn ang="0">
                <a:pos x="connsiteX0" y="connsiteY0"/>
              </a:cxn>
              <a:cxn ang="0">
                <a:pos x="connsiteX1" y="connsiteY1"/>
              </a:cxn>
              <a:cxn ang="0">
                <a:pos x="connsiteX2" y="connsiteY2"/>
              </a:cxn>
              <a:cxn ang="0">
                <a:pos x="connsiteX3" y="connsiteY3"/>
              </a:cxn>
            </a:cxnLst>
            <a:rect l="l" t="t" r="r" b="b"/>
            <a:pathLst>
              <a:path w="6659995" h="6670243">
                <a:moveTo>
                  <a:pt x="0" y="0"/>
                </a:moveTo>
                <a:lnTo>
                  <a:pt x="6659995" y="0"/>
                </a:lnTo>
                <a:lnTo>
                  <a:pt x="3324872" y="6670243"/>
                </a:lnTo>
                <a:lnTo>
                  <a:pt x="0" y="20498"/>
                </a:lnTo>
                <a:close/>
              </a:path>
            </a:pathLst>
          </a:custGeom>
          <a:solidFill>
            <a:schemeClr val="bg1">
              <a:lumMod val="85000"/>
            </a:schemeClr>
          </a:solidFill>
        </p:spPr>
        <p:txBody>
          <a:bodyPr wrap="square">
            <a:noAutofit/>
          </a:bodyPr>
          <a:lstStyle>
            <a:lvl1pPr algn="ctr">
              <a:defRPr/>
            </a:lvl1pPr>
          </a:lstStyle>
          <a:p>
            <a:endParaRPr lang="en-GB"/>
          </a:p>
        </p:txBody>
      </p:sp>
      <p:sp>
        <p:nvSpPr>
          <p:cNvPr id="10" name="Title 12">
            <a:extLst>
              <a:ext uri="{FF2B5EF4-FFF2-40B4-BE49-F238E27FC236}">
                <a16:creationId xmlns:a16="http://schemas.microsoft.com/office/drawing/2014/main" id="{AB176507-2035-44D6-8B20-EAA0295BC9EE}"/>
              </a:ext>
            </a:extLst>
          </p:cNvPr>
          <p:cNvSpPr>
            <a:spLocks noGrp="1"/>
          </p:cNvSpPr>
          <p:nvPr>
            <p:ph type="title"/>
          </p:nvPr>
        </p:nvSpPr>
        <p:spPr>
          <a:xfrm>
            <a:off x="587375" y="328920"/>
            <a:ext cx="7060881" cy="867242"/>
          </a:xfrm>
        </p:spPr>
        <p:txBody>
          <a:bodyPr/>
          <a:lstStyle/>
          <a:p>
            <a:r>
              <a:rPr lang="en-GB"/>
              <a:t>Click to edit Master title style</a:t>
            </a:r>
          </a:p>
        </p:txBody>
      </p:sp>
    </p:spTree>
    <p:extLst>
      <p:ext uri="{BB962C8B-B14F-4D97-AF65-F5344CB8AC3E}">
        <p14:creationId xmlns:p14="http://schemas.microsoft.com/office/powerpoint/2010/main" val="1091414486"/>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Left image and content option 1">
    <p:spTree>
      <p:nvGrpSpPr>
        <p:cNvPr id="1" name=""/>
        <p:cNvGrpSpPr/>
        <p:nvPr/>
      </p:nvGrpSpPr>
      <p:grpSpPr>
        <a:xfrm>
          <a:off x="0" y="0"/>
          <a:ext cx="0" cy="0"/>
        </a:xfrm>
      </p:grpSpPr>
      <p:pic>
        <p:nvPicPr>
          <p:cNvPr id="3" name="Image 2">
            <a:extLst>
              <a:ext uri="{FF2B5EF4-FFF2-40B4-BE49-F238E27FC236}">
                <a16:creationId xmlns:a16="http://schemas.microsoft.com/office/drawing/2014/main" id="{AE97AE2F-366D-4392-AB55-08C8F0386536}"/>
              </a:ext>
            </a:extLst>
          </p:cNvPr>
          <p:cNvPicPr>
            <a:picLocks noChangeAspect="1"/>
          </p:cNvPicPr>
          <p:nvPr userDrawn="1"/>
        </p:nvPicPr>
        <p:blipFill>
          <a:blip r:embed="rId1"/>
          <a:stretch>
            <a:fillRect/>
          </a:stretch>
        </p:blipFill>
        <p:spPr>
          <a:xfrm>
            <a:off x="9030" y="0"/>
            <a:ext cx="5628794" cy="6858000"/>
          </a:xfrm>
          <a:prstGeom prst="rect">
            <a:avLst/>
          </a:prstGeom>
        </p:spPr>
      </p:pic>
      <p:sp>
        <p:nvSpPr>
          <p:cNvPr id="2" name="Title 1">
            <a:extLst>
              <a:ext uri="{FF2B5EF4-FFF2-40B4-BE49-F238E27FC236}">
                <a16:creationId xmlns:a16="http://schemas.microsoft.com/office/drawing/2014/main" id="{1D6EE3E6-8C2C-7F40-A6A1-3783FFCF2109}"/>
              </a:ext>
            </a:extLst>
          </p:cNvPr>
          <p:cNvSpPr>
            <a:spLocks noGrp="1"/>
          </p:cNvSpPr>
          <p:nvPr>
            <p:ph type="title"/>
          </p:nvPr>
        </p:nvSpPr>
        <p:spPr>
          <a:xfrm>
            <a:off x="5348286" y="1066736"/>
            <a:ext cx="6252585" cy="867242"/>
          </a:xfrm>
        </p:spPr>
        <p:txBody>
          <a:bodyPr/>
          <a:lstStyle/>
          <a:p>
            <a:r>
              <a:rPr lang="en-GB"/>
              <a:t>Click to edit Master title style</a:t>
            </a:r>
          </a:p>
        </p:txBody>
      </p:sp>
      <p:sp>
        <p:nvSpPr>
          <p:cNvPr id="11" name="Content Placeholder 2">
            <a:extLst>
              <a:ext uri="{FF2B5EF4-FFF2-40B4-BE49-F238E27FC236}">
                <a16:creationId xmlns:a16="http://schemas.microsoft.com/office/drawing/2014/main" id="{5CB5E8AB-2FD9-49DB-A04A-52687BDB6AFC}"/>
              </a:ext>
            </a:extLst>
          </p:cNvPr>
          <p:cNvSpPr>
            <a:spLocks noGrp="1"/>
          </p:cNvSpPr>
          <p:nvPr>
            <p:ph idx="14" hasCustomPrompt="1"/>
          </p:nvPr>
        </p:nvSpPr>
        <p:spPr>
          <a:xfrm>
            <a:off x="5348286" y="2059620"/>
            <a:ext cx="6252586" cy="3501138"/>
          </a:xfrm>
          <a:prstGeom prst="rect">
            <a:avLst/>
          </a:prstGeom>
        </p:spPr>
        <p:txBody>
          <a:bodyPr/>
          <a:lstStyle>
            <a:lvl1pPr>
              <a:defRPr/>
            </a:lvl1pPr>
            <a:lvl2pPr>
              <a:defRPr/>
            </a:lvl2pPr>
          </a:lstStyle>
          <a:p>
            <a:pPr marL="0" indent="0">
              <a:buNone/>
            </a:pPr>
            <a:r>
              <a:rPr lang="en-GB"/>
              <a:t>Edit text: Font Calibri 18: Duis mollis, est non commodo luctus, nisi erat porttitor ligula, eget lacinia odio sem nec elit. Nullam id dolor id nibh ultricies vehicula ut id elit. Donec id elit non mi Porta gravida at eget metus. Maecenas sed diam sit amet non magna.</a:t>
            </a:r>
          </a:p>
          <a:p>
            <a:r>
              <a:rPr lang="en-GB"/>
              <a:t>Font Calibri 18: Nullam id dolor id nibh ultricies vehicula</a:t>
            </a:r>
            <a:endParaRPr lang="en-GB"/>
          </a:p>
          <a:p>
            <a:pPr lvl="1"/>
            <a:r>
              <a:rPr lang="en-GB"/>
              <a:t>Font 16: Edit text</a:t>
            </a:r>
          </a:p>
          <a:p>
            <a:pPr lvl="1"/>
            <a:r>
              <a:rPr lang="en-GB"/>
              <a:t>Font 16: Edit text</a:t>
            </a:r>
          </a:p>
        </p:txBody>
      </p:sp>
      <p:sp>
        <p:nvSpPr>
          <p:cNvPr id="13" name="Picture Placeholder 14">
            <a:extLst>
              <a:ext uri="{FF2B5EF4-FFF2-40B4-BE49-F238E27FC236}">
                <a16:creationId xmlns:a16="http://schemas.microsoft.com/office/drawing/2014/main" id="{D4C64B57-0BD8-4532-BE1E-AF8F5CD07D90}"/>
              </a:ext>
            </a:extLst>
          </p:cNvPr>
          <p:cNvSpPr>
            <a:spLocks noGrp="1"/>
          </p:cNvSpPr>
          <p:nvPr>
            <p:ph type="pic" sz="quarter" idx="13"/>
          </p:nvPr>
        </p:nvSpPr>
        <p:spPr>
          <a:xfrm>
            <a:off x="2" y="0"/>
            <a:ext cx="5637822" cy="6868632"/>
          </a:xfrm>
          <a:custGeom>
            <a:gdLst>
              <a:gd name="connsiteX0" fmla="*/ 0 w 5611858"/>
              <a:gd name="connsiteY0" fmla="*/ 0 h 3883487"/>
              <a:gd name="connsiteX1" fmla="*/ 5611858 w 5611858"/>
              <a:gd name="connsiteY1" fmla="*/ 0 h 3883487"/>
              <a:gd name="connsiteX2" fmla="*/ 2193135 w 5611858"/>
              <a:gd name="connsiteY2" fmla="*/ 3883487 h 3883487"/>
              <a:gd name="connsiteX3" fmla="*/ 0 w 5611858"/>
              <a:gd name="connsiteY3" fmla="*/ 3877476 h 3883487"/>
              <a:gd name="connsiteX4" fmla="*/ 0 w 5611858"/>
              <a:gd name="connsiteY4" fmla="*/ 0 h 3883487"/>
            </a:gdLst>
            <a:cxnLst>
              <a:cxn ang="0">
                <a:pos x="connsiteX0" y="connsiteY0"/>
              </a:cxn>
              <a:cxn ang="0">
                <a:pos x="connsiteX1" y="connsiteY1"/>
              </a:cxn>
              <a:cxn ang="0">
                <a:pos x="connsiteX2" y="connsiteY2"/>
              </a:cxn>
              <a:cxn ang="0">
                <a:pos x="connsiteX3" y="connsiteY3"/>
              </a:cxn>
              <a:cxn ang="0">
                <a:pos x="connsiteX4" y="connsiteY4"/>
              </a:cxn>
            </a:cxnLst>
            <a:rect l="l" t="t" r="r" b="b"/>
            <a:pathLst>
              <a:path w="5611858" h="3883487">
                <a:moveTo>
                  <a:pt x="0" y="0"/>
                </a:moveTo>
                <a:lnTo>
                  <a:pt x="5611858" y="0"/>
                </a:lnTo>
                <a:lnTo>
                  <a:pt x="2193135" y="3883487"/>
                </a:lnTo>
                <a:lnTo>
                  <a:pt x="0" y="3877476"/>
                </a:lnTo>
                <a:lnTo>
                  <a:pt x="0" y="0"/>
                </a:lnTo>
                <a:close/>
              </a:path>
            </a:pathLst>
          </a:custGeom>
          <a:solidFill>
            <a:schemeClr val="bg2"/>
          </a:solidFill>
        </p:spPr>
        <p:txBody>
          <a:bodyPr wrap="square" anchor="b">
            <a:noAutofit/>
          </a:bodyPr>
          <a:lstStyle/>
          <a:p>
            <a:endParaRPr lang="en-GB"/>
          </a:p>
        </p:txBody>
      </p:sp>
    </p:spTree>
    <p:extLst>
      <p:ext uri="{BB962C8B-B14F-4D97-AF65-F5344CB8AC3E}">
        <p14:creationId xmlns:p14="http://schemas.microsoft.com/office/powerpoint/2010/main" val="2366409843"/>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Left image and content option 1 text BOX">
    <p:spTree>
      <p:nvGrpSpPr>
        <p:cNvPr id="1" name=""/>
        <p:cNvGrpSpPr/>
        <p:nvPr/>
      </p:nvGrpSpPr>
      <p:grpSpPr>
        <a:xfrm>
          <a:off x="0" y="0"/>
          <a:ext cx="0" cy="0"/>
        </a:xfrm>
      </p:grpSpPr>
      <p:pic>
        <p:nvPicPr>
          <p:cNvPr id="3" name="Image 2">
            <a:extLst>
              <a:ext uri="{FF2B5EF4-FFF2-40B4-BE49-F238E27FC236}">
                <a16:creationId xmlns:a16="http://schemas.microsoft.com/office/drawing/2014/main" id="{AE97AE2F-366D-4392-AB55-08C8F0386536}"/>
              </a:ext>
            </a:extLst>
          </p:cNvPr>
          <p:cNvPicPr>
            <a:picLocks noChangeAspect="1"/>
          </p:cNvPicPr>
          <p:nvPr userDrawn="1"/>
        </p:nvPicPr>
        <p:blipFill>
          <a:blip r:embed="rId1"/>
          <a:stretch>
            <a:fillRect/>
          </a:stretch>
        </p:blipFill>
        <p:spPr>
          <a:xfrm>
            <a:off x="9030" y="0"/>
            <a:ext cx="5628794" cy="6858000"/>
          </a:xfrm>
          <a:prstGeom prst="rect">
            <a:avLst/>
          </a:prstGeom>
        </p:spPr>
      </p:pic>
      <p:sp>
        <p:nvSpPr>
          <p:cNvPr id="13" name="Picture Placeholder 14">
            <a:extLst>
              <a:ext uri="{FF2B5EF4-FFF2-40B4-BE49-F238E27FC236}">
                <a16:creationId xmlns:a16="http://schemas.microsoft.com/office/drawing/2014/main" id="{D4C64B57-0BD8-4532-BE1E-AF8F5CD07D90}"/>
              </a:ext>
            </a:extLst>
          </p:cNvPr>
          <p:cNvSpPr>
            <a:spLocks noGrp="1"/>
          </p:cNvSpPr>
          <p:nvPr>
            <p:ph type="pic" sz="quarter" idx="13"/>
          </p:nvPr>
        </p:nvSpPr>
        <p:spPr>
          <a:xfrm>
            <a:off x="-48632" y="-31805"/>
            <a:ext cx="5694021" cy="3827009"/>
          </a:xfrm>
          <a:custGeom>
            <a:gdLst>
              <a:gd name="connsiteX0" fmla="*/ 8837 w 5620695"/>
              <a:gd name="connsiteY0" fmla="*/ 0 h 2145788"/>
              <a:gd name="connsiteX1" fmla="*/ 5620695 w 5620695"/>
              <a:gd name="connsiteY1" fmla="*/ 0 h 2145788"/>
              <a:gd name="connsiteX2" fmla="*/ 3739573 w 5620695"/>
              <a:gd name="connsiteY2" fmla="*/ 2141760 h 2145788"/>
              <a:gd name="connsiteX3" fmla="*/ 0 w 5620695"/>
              <a:gd name="connsiteY3" fmla="*/ 2145788 h 2145788"/>
              <a:gd name="connsiteX4" fmla="*/ 8837 w 5620695"/>
              <a:gd name="connsiteY4" fmla="*/ 0 h 2145788"/>
            </a:gdLst>
            <a:cxnLst>
              <a:cxn ang="0">
                <a:pos x="connsiteX0" y="connsiteY0"/>
              </a:cxn>
              <a:cxn ang="0">
                <a:pos x="connsiteX1" y="connsiteY1"/>
              </a:cxn>
              <a:cxn ang="0">
                <a:pos x="connsiteX2" y="connsiteY2"/>
              </a:cxn>
              <a:cxn ang="0">
                <a:pos x="connsiteX3" y="connsiteY3"/>
              </a:cxn>
              <a:cxn ang="0">
                <a:pos x="connsiteX4" y="connsiteY4"/>
              </a:cxn>
            </a:cxnLst>
            <a:rect l="l" t="t" r="r" b="b"/>
            <a:pathLst>
              <a:path w="5620695" h="2145788">
                <a:moveTo>
                  <a:pt x="8837" y="0"/>
                </a:moveTo>
                <a:lnTo>
                  <a:pt x="5620695" y="0"/>
                </a:lnTo>
                <a:lnTo>
                  <a:pt x="3739573" y="2141760"/>
                </a:lnTo>
                <a:lnTo>
                  <a:pt x="0" y="2145788"/>
                </a:lnTo>
                <a:cubicBezTo>
                  <a:pt x="2946" y="1430525"/>
                  <a:pt x="5891" y="715263"/>
                  <a:pt x="8837" y="0"/>
                </a:cubicBezTo>
                <a:close/>
              </a:path>
            </a:pathLst>
          </a:custGeom>
          <a:solidFill>
            <a:schemeClr val="bg2"/>
          </a:solidFill>
        </p:spPr>
        <p:txBody>
          <a:bodyPr wrap="square" anchor="b">
            <a:noAutofit/>
          </a:bodyPr>
          <a:lstStyle/>
          <a:p>
            <a:endParaRPr lang="en-GB"/>
          </a:p>
        </p:txBody>
      </p:sp>
      <p:sp>
        <p:nvSpPr>
          <p:cNvPr id="2" name="Title 1">
            <a:extLst>
              <a:ext uri="{FF2B5EF4-FFF2-40B4-BE49-F238E27FC236}">
                <a16:creationId xmlns:a16="http://schemas.microsoft.com/office/drawing/2014/main" id="{1D6EE3E6-8C2C-7F40-A6A1-3783FFCF2109}"/>
              </a:ext>
            </a:extLst>
          </p:cNvPr>
          <p:cNvSpPr>
            <a:spLocks noGrp="1"/>
          </p:cNvSpPr>
          <p:nvPr>
            <p:ph type="title"/>
          </p:nvPr>
        </p:nvSpPr>
        <p:spPr>
          <a:xfrm>
            <a:off x="5348286" y="1066736"/>
            <a:ext cx="6252585" cy="867242"/>
          </a:xfrm>
        </p:spPr>
        <p:txBody>
          <a:bodyPr/>
          <a:lstStyle/>
          <a:p>
            <a:r>
              <a:rPr lang="en-GB"/>
              <a:t>Click to edit Master title style</a:t>
            </a:r>
          </a:p>
        </p:txBody>
      </p:sp>
      <p:sp>
        <p:nvSpPr>
          <p:cNvPr id="11" name="Content Placeholder 2">
            <a:extLst>
              <a:ext uri="{FF2B5EF4-FFF2-40B4-BE49-F238E27FC236}">
                <a16:creationId xmlns:a16="http://schemas.microsoft.com/office/drawing/2014/main" id="{5CB5E8AB-2FD9-49DB-A04A-52687BDB6AFC}"/>
              </a:ext>
            </a:extLst>
          </p:cNvPr>
          <p:cNvSpPr>
            <a:spLocks noGrp="1"/>
          </p:cNvSpPr>
          <p:nvPr>
            <p:ph idx="14" hasCustomPrompt="1"/>
          </p:nvPr>
        </p:nvSpPr>
        <p:spPr>
          <a:xfrm>
            <a:off x="5348286" y="2059620"/>
            <a:ext cx="6252586" cy="3501138"/>
          </a:xfrm>
          <a:prstGeom prst="rect">
            <a:avLst/>
          </a:prstGeom>
        </p:spPr>
        <p:txBody>
          <a:bodyPr/>
          <a:lstStyle>
            <a:lvl1pPr>
              <a:defRPr/>
            </a:lvl1pPr>
            <a:lvl2pPr>
              <a:defRPr/>
            </a:lvl2pPr>
          </a:lstStyle>
          <a:p>
            <a:pPr marL="0" indent="0">
              <a:buNone/>
            </a:pPr>
            <a:r>
              <a:rPr lang="en-GB"/>
              <a:t>Edit text: Font Calibri 18: Duis mollis, est non commodo luctus, nisi erat porttitor ligula, eget lacinia odio sem nec elit. Nullam id dolor id nibh ultricies vehicula ut id elit. Donec id elit non mi Porta gravida at eget metus. Maecenas sed diam sit amet non magna.</a:t>
            </a:r>
          </a:p>
          <a:p>
            <a:r>
              <a:rPr lang="en-GB"/>
              <a:t>Font Calibri 18: Nullam id dolor id nibh ultricies vehicula</a:t>
            </a:r>
            <a:endParaRPr lang="en-GB"/>
          </a:p>
          <a:p>
            <a:pPr lvl="1"/>
            <a:r>
              <a:rPr lang="en-GB"/>
              <a:t>Font 16: Edit text</a:t>
            </a:r>
          </a:p>
          <a:p>
            <a:pPr lvl="1"/>
            <a:r>
              <a:rPr lang="en-GB"/>
              <a:t>Font 16: Edit text</a:t>
            </a:r>
          </a:p>
        </p:txBody>
      </p:sp>
      <p:sp>
        <p:nvSpPr>
          <p:cNvPr id="7" name="Espace réservé du texte 6">
            <a:extLst>
              <a:ext uri="{FF2B5EF4-FFF2-40B4-BE49-F238E27FC236}">
                <a16:creationId xmlns:a16="http://schemas.microsoft.com/office/drawing/2014/main" id="{6FD57255-CE67-458D-BC5B-B28F66CF436E}"/>
              </a:ext>
            </a:extLst>
          </p:cNvPr>
          <p:cNvSpPr>
            <a:spLocks noGrp="1"/>
          </p:cNvSpPr>
          <p:nvPr>
            <p:ph type="body" sz="quarter" idx="15" hasCustomPrompt="1"/>
          </p:nvPr>
        </p:nvSpPr>
        <p:spPr>
          <a:xfrm>
            <a:off x="266700" y="4101483"/>
            <a:ext cx="2369968" cy="2547892"/>
          </a:xfrm>
        </p:spPr>
        <p:txBody>
          <a:bodyPr/>
          <a:lstStyle>
            <a:lvl1pPr marL="285750" indent="-285750">
              <a:buClr>
                <a:schemeClr val="bg1"/>
              </a:buClr>
              <a:buFont typeface="Arial" panose="020b0604020202020204" pitchFamily="34" charset="0"/>
              <a:buChar char="•"/>
              <a:defRPr sz="1400" baseline="0">
                <a:solidFill>
                  <a:schemeClr val="bg1"/>
                </a:solidFill>
              </a:defRPr>
            </a:lvl1pPr>
            <a:lvl2pPr marL="612000" indent="-285750">
              <a:buClr>
                <a:schemeClr val="bg1"/>
              </a:buClr>
              <a:buFont typeface="Arial" panose="020b0604020202020204" pitchFamily="34" charset="0"/>
              <a:buChar char="•"/>
              <a:defRPr sz="1400">
                <a:solidFill>
                  <a:schemeClr val="bg1"/>
                </a:solidFill>
              </a:defRPr>
            </a:lvl2pPr>
            <a:lvl3pPr marL="864000" indent="-216000">
              <a:buClr>
                <a:schemeClr val="bg1"/>
              </a:buClr>
              <a:buFont typeface="Arial" panose="020b0604020202020204" pitchFamily="34" charset="0"/>
              <a:buChar char="•"/>
              <a:defRPr sz="1400">
                <a:solidFill>
                  <a:schemeClr val="bg1"/>
                </a:solidFill>
              </a:defRPr>
            </a:lvl3pPr>
            <a:lvl4pPr marL="285750" indent="-285750">
              <a:buClr>
                <a:schemeClr val="bg1"/>
              </a:buClr>
              <a:buFont typeface="Arial" panose="020b0604020202020204" pitchFamily="34" charset="0"/>
              <a:buChar char="•"/>
              <a:defRPr sz="1400">
                <a:solidFill>
                  <a:schemeClr val="bg1"/>
                </a:solidFill>
              </a:defRPr>
            </a:lvl4pPr>
            <a:lvl5pPr marL="285750" indent="-285750">
              <a:buClr>
                <a:schemeClr val="bg1"/>
              </a:buClr>
              <a:buFont typeface="Arial" panose="020b0604020202020204" pitchFamily="34" charset="0"/>
              <a:buChar char="•"/>
              <a:defRPr sz="1400">
                <a:solidFill>
                  <a:schemeClr val="bg1"/>
                </a:solidFill>
              </a:defRPr>
            </a:lvl5pPr>
          </a:lstStyle>
          <a:p>
            <a:pPr lvl="0"/>
            <a:r>
              <a:rPr lang="fr-FR"/>
              <a:t>Click to edit the text</a:t>
            </a:r>
            <a:endParaRPr lang="en-GB"/>
          </a:p>
        </p:txBody>
      </p:sp>
      <p:sp>
        <p:nvSpPr>
          <p:cNvPr id="12" name="Red Shape">
            <a:extLst>
              <a:ext uri="{FF2B5EF4-FFF2-40B4-BE49-F238E27FC236}">
                <a16:creationId xmlns:a16="http://schemas.microsoft.com/office/drawing/2014/main" id="{98345C7C-7124-4938-9B26-EBD6D4B9C06D}"/>
              </a:ext>
            </a:extLst>
          </p:cNvPr>
          <p:cNvSpPr/>
          <p:nvPr userDrawn="1"/>
        </p:nvSpPr>
        <p:spPr>
          <a:xfrm>
            <a:off x="-7953" y="3768808"/>
            <a:ext cx="3754800" cy="3086100"/>
          </a:xfrm>
          <a:custGeom>
            <a:gdLst>
              <a:gd name="connsiteX0" fmla="*/ 0 w 5434593"/>
              <a:gd name="connsiteY0" fmla="*/ 0 h 2771307"/>
              <a:gd name="connsiteX1" fmla="*/ 557837 w 5434593"/>
              <a:gd name="connsiteY1" fmla="*/ 0 h 2771307"/>
              <a:gd name="connsiteX2" fmla="*/ 1274261 w 5434593"/>
              <a:gd name="connsiteY2" fmla="*/ 0 h 2771307"/>
              <a:gd name="connsiteX3" fmla="*/ 1832098 w 5434593"/>
              <a:gd name="connsiteY3" fmla="*/ 0 h 2771307"/>
              <a:gd name="connsiteX4" fmla="*/ 3454886 w 5434593"/>
              <a:gd name="connsiteY4" fmla="*/ 0 h 2771307"/>
              <a:gd name="connsiteX5" fmla="*/ 4012723 w 5434593"/>
              <a:gd name="connsiteY5" fmla="*/ 0 h 2771307"/>
              <a:gd name="connsiteX6" fmla="*/ 4729147 w 5434593"/>
              <a:gd name="connsiteY6" fmla="*/ 0 h 2771307"/>
              <a:gd name="connsiteX7" fmla="*/ 5434593 w 5434593"/>
              <a:gd name="connsiteY7" fmla="*/ 0 h 2771307"/>
              <a:gd name="connsiteX8" fmla="*/ 3195289 w 5434593"/>
              <a:gd name="connsiteY8" fmla="*/ 2771307 h 2771307"/>
              <a:gd name="connsiteX9" fmla="*/ 3089981 w 5434593"/>
              <a:gd name="connsiteY9" fmla="*/ 2771307 h 2771307"/>
              <a:gd name="connsiteX10" fmla="*/ 2601296 w 5434593"/>
              <a:gd name="connsiteY10" fmla="*/ 2771307 h 2771307"/>
              <a:gd name="connsiteX11" fmla="*/ 2043459 w 5434593"/>
              <a:gd name="connsiteY11" fmla="*/ 2771307 h 2771307"/>
              <a:gd name="connsiteX12" fmla="*/ 1832098 w 5434593"/>
              <a:gd name="connsiteY12" fmla="*/ 2771307 h 2771307"/>
              <a:gd name="connsiteX13" fmla="*/ 1274261 w 5434593"/>
              <a:gd name="connsiteY13" fmla="*/ 2771307 h 2771307"/>
              <a:gd name="connsiteX14" fmla="*/ 557837 w 5434593"/>
              <a:gd name="connsiteY14" fmla="*/ 2771307 h 2771307"/>
              <a:gd name="connsiteX15" fmla="*/ 0 w 5434593"/>
              <a:gd name="connsiteY15" fmla="*/ 2771307 h 2771307"/>
              <a:gd name="connsiteX16" fmla="*/ 0 w 5434593"/>
              <a:gd name="connsiteY16" fmla="*/ 0 h 277130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34593" h="2771307">
                <a:moveTo>
                  <a:pt x="0" y="0"/>
                </a:moveTo>
                <a:lnTo>
                  <a:pt x="557837" y="0"/>
                </a:lnTo>
                <a:lnTo>
                  <a:pt x="1274261" y="0"/>
                </a:lnTo>
                <a:lnTo>
                  <a:pt x="1832098" y="0"/>
                </a:lnTo>
                <a:lnTo>
                  <a:pt x="3454886" y="0"/>
                </a:lnTo>
                <a:lnTo>
                  <a:pt x="4012723" y="0"/>
                </a:lnTo>
                <a:lnTo>
                  <a:pt x="4729147" y="0"/>
                </a:lnTo>
                <a:lnTo>
                  <a:pt x="5434593" y="0"/>
                </a:lnTo>
                <a:lnTo>
                  <a:pt x="3195289" y="2771307"/>
                </a:lnTo>
                <a:lnTo>
                  <a:pt x="3089981" y="2771307"/>
                </a:lnTo>
                <a:lnTo>
                  <a:pt x="2601296" y="2771307"/>
                </a:lnTo>
                <a:lnTo>
                  <a:pt x="2043459" y="2771307"/>
                </a:lnTo>
                <a:lnTo>
                  <a:pt x="1832098" y="2771307"/>
                </a:lnTo>
                <a:lnTo>
                  <a:pt x="1274261" y="2771307"/>
                </a:lnTo>
                <a:lnTo>
                  <a:pt x="557837" y="2771307"/>
                </a:lnTo>
                <a:lnTo>
                  <a:pt x="0" y="2771307"/>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1868488" indent="-87313"/>
            <a:endParaRPr lang="en-GB" sz="1000">
              <a:cs typeface="Arial"/>
            </a:endParaRPr>
          </a:p>
        </p:txBody>
      </p:sp>
    </p:spTree>
    <p:extLst>
      <p:ext uri="{BB962C8B-B14F-4D97-AF65-F5344CB8AC3E}">
        <p14:creationId xmlns:p14="http://schemas.microsoft.com/office/powerpoint/2010/main" val="17981859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8" fill="hold" grpId="0" nodeType="withEffect">
                                  <p:stCondLst>
                                    <p:cond delay="100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7">
                                            <p:txEl>
                                              <p:pRg st="0" end="0"/>
                                            </p:txEl>
                                          </p:spTgt>
                                        </p:tgtEl>
                                      </p:cBhvr>
                                    </p:animEffect>
                                  </p:childTnLst>
                                </p:cTn>
                              </p:par>
                              <p:par>
                                <p:cTn id="9" presetID="12" presetClass="entr" presetSubtype="8" fill="hold" grpId="0" nodeType="withEffect">
                                  <p:stCondLst>
                                    <p:cond delay="100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ppt_x</p:attrName>
                                        </p:attrNameLst>
                                      </p:cBhvr>
                                      <p:tavLst>
                                        <p:tav tm="0">
                                          <p:val>
                                            <p:strVal val="#ppt_x-#ppt_w*1.125000"/>
                                          </p:val>
                                        </p:tav>
                                        <p:tav tm="100000">
                                          <p:val>
                                            <p:strVal val="#ppt_x"/>
                                          </p:val>
                                        </p:tav>
                                      </p:tavLst>
                                    </p:anim>
                                    <p:animEffect transition="in" filter="wipe(righ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2" presetClass="entr" presetSubtype="8" fill="hold" nodeType="withEffect">
                  <p:stCondLst>
                    <p:cond delay="10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p:tgtEl>
                          <p:spTgt spid="7"/>
                        </p:tgtEl>
                        <p:attrNameLst>
                          <p:attrName>ppt_x</p:attrName>
                        </p:attrNameLst>
                      </p:cBhvr>
                      <p:tavLst>
                        <p:tav tm="0">
                          <p:val>
                            <p:strVal val="#ppt_x-#ppt_w*1.125000"/>
                          </p:val>
                        </p:tav>
                        <p:tav tm="100000">
                          <p:val>
                            <p:strVal val="#ppt_x"/>
                          </p:val>
                        </p:tav>
                      </p:tavLst>
                    </p:anim>
                    <p:animEffect transition="in" filter="wipe(right)">
                      <p:cBhvr>
                        <p:cTn dur="500"/>
                        <p:tgtEl>
                          <p:spTgt spid="7"/>
                        </p:tgtEl>
                      </p:cBhvr>
                    </p:animEffect>
                  </p:childTnLst>
                </p:cTn>
              </p:par>
            </p:tnLst>
          </p:tmpl>
        </p:tmplLst>
      </p:bldP>
      <p:bldP spid="12" grpId="0" animBg="1"/>
    </p:bldLst>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Left visual and content option 2">
    <p:spTree>
      <p:nvGrpSpPr>
        <p:cNvPr id="1" name=""/>
        <p:cNvGrpSpPr/>
        <p:nvPr/>
      </p:nvGrpSpPr>
      <p:grpSpPr>
        <a:xfrm>
          <a:off x="0" y="0"/>
          <a:ext cx="0" cy="0"/>
        </a:xfrm>
      </p:grpSpPr>
      <p:pic>
        <p:nvPicPr>
          <p:cNvPr id="2" name="Image 1">
            <a:extLst>
              <a:ext uri="{FF2B5EF4-FFF2-40B4-BE49-F238E27FC236}">
                <a16:creationId xmlns:a16="http://schemas.microsoft.com/office/drawing/2014/main" id="{7638777C-77A0-4CE7-ADE5-4C6A16A8E4A0}"/>
              </a:ext>
            </a:extLst>
          </p:cNvPr>
          <p:cNvPicPr>
            <a:picLocks noChangeAspect="1"/>
          </p:cNvPicPr>
          <p:nvPr userDrawn="1"/>
        </p:nvPicPr>
        <p:blipFill>
          <a:blip r:embed="rId1"/>
          <a:srcRect t="13681"/>
          <a:stretch>
            <a:fillRect/>
          </a:stretch>
        </p:blipFill>
        <p:spPr>
          <a:xfrm>
            <a:off x="-12850" y="-34540"/>
            <a:ext cx="5648106" cy="6891486"/>
          </a:xfrm>
          <a:prstGeom prst="rect">
            <a:avLst/>
          </a:prstGeom>
        </p:spPr>
      </p:pic>
      <p:sp>
        <p:nvSpPr>
          <p:cNvPr id="9" name="Espace réservé pour une image  8">
            <a:extLst>
              <a:ext uri="{FF2B5EF4-FFF2-40B4-BE49-F238E27FC236}">
                <a16:creationId xmlns:a16="http://schemas.microsoft.com/office/drawing/2014/main" id="{54E9932C-EC95-4020-969D-6ABE9C87F8D6}"/>
              </a:ext>
            </a:extLst>
          </p:cNvPr>
          <p:cNvSpPr>
            <a:spLocks noGrp="1"/>
          </p:cNvSpPr>
          <p:nvPr>
            <p:ph type="pic" sz="quarter" idx="15"/>
          </p:nvPr>
        </p:nvSpPr>
        <p:spPr>
          <a:xfrm>
            <a:off x="-29279" y="-34540"/>
            <a:ext cx="5664535" cy="6906725"/>
          </a:xfrm>
          <a:custGeom>
            <a:gdLst>
              <a:gd name="connsiteX0" fmla="*/ 0 w 5638316"/>
              <a:gd name="connsiteY0" fmla="*/ 6865276 h 6874757"/>
              <a:gd name="connsiteX1" fmla="*/ 0 w 5638316"/>
              <a:gd name="connsiteY1" fmla="*/ 5688 h 6874757"/>
              <a:gd name="connsiteX2" fmla="*/ 2185303 w 5638316"/>
              <a:gd name="connsiteY2" fmla="*/ 0 h 6874757"/>
              <a:gd name="connsiteX3" fmla="*/ 5638316 w 5638316"/>
              <a:gd name="connsiteY3" fmla="*/ 6874757 h 6874757"/>
              <a:gd name="connsiteX4" fmla="*/ 0 w 5638316"/>
              <a:gd name="connsiteY4" fmla="*/ 6865276 h 6874757"/>
            </a:gdLst>
            <a:cxnLst>
              <a:cxn ang="0">
                <a:pos x="connsiteX0" y="connsiteY0"/>
              </a:cxn>
              <a:cxn ang="0">
                <a:pos x="connsiteX1" y="connsiteY1"/>
              </a:cxn>
              <a:cxn ang="0">
                <a:pos x="connsiteX2" y="connsiteY2"/>
              </a:cxn>
              <a:cxn ang="0">
                <a:pos x="connsiteX3" y="connsiteY3"/>
              </a:cxn>
              <a:cxn ang="0">
                <a:pos x="connsiteX4" y="connsiteY4"/>
              </a:cxn>
            </a:cxnLst>
            <a:rect l="l" t="t" r="r" b="b"/>
            <a:pathLst>
              <a:path w="5638316" h="6874757">
                <a:moveTo>
                  <a:pt x="0" y="6865276"/>
                </a:moveTo>
                <a:lnTo>
                  <a:pt x="0" y="5688"/>
                </a:lnTo>
                <a:lnTo>
                  <a:pt x="2185303" y="0"/>
                </a:lnTo>
                <a:lnTo>
                  <a:pt x="5638316" y="6874757"/>
                </a:lnTo>
                <a:lnTo>
                  <a:pt x="0" y="6865276"/>
                </a:lnTo>
                <a:close/>
              </a:path>
            </a:pathLst>
          </a:custGeom>
        </p:spPr>
        <p:txBody>
          <a:bodyPr/>
          <a:lstStyle/>
          <a:p>
            <a:endParaRPr lang="en-GB"/>
          </a:p>
        </p:txBody>
      </p:sp>
      <p:sp>
        <p:nvSpPr>
          <p:cNvPr id="8" name="Title 1">
            <a:extLst>
              <a:ext uri="{FF2B5EF4-FFF2-40B4-BE49-F238E27FC236}">
                <a16:creationId xmlns:a16="http://schemas.microsoft.com/office/drawing/2014/main" id="{AEDEDB9F-EADB-4B90-BBFC-F46DDAA18A3A}"/>
              </a:ext>
            </a:extLst>
          </p:cNvPr>
          <p:cNvSpPr>
            <a:spLocks noGrp="1"/>
          </p:cNvSpPr>
          <p:nvPr>
            <p:ph type="title"/>
          </p:nvPr>
        </p:nvSpPr>
        <p:spPr>
          <a:xfrm>
            <a:off x="5348286" y="1066736"/>
            <a:ext cx="6252585" cy="867242"/>
          </a:xfrm>
        </p:spPr>
        <p:txBody>
          <a:bodyPr/>
          <a:lstStyle/>
          <a:p>
            <a:r>
              <a:rPr lang="en-GB"/>
              <a:t>Click to edit Master title style</a:t>
            </a:r>
          </a:p>
        </p:txBody>
      </p:sp>
      <p:sp>
        <p:nvSpPr>
          <p:cNvPr id="10" name="Content Placeholder 2">
            <a:extLst>
              <a:ext uri="{FF2B5EF4-FFF2-40B4-BE49-F238E27FC236}">
                <a16:creationId xmlns:a16="http://schemas.microsoft.com/office/drawing/2014/main" id="{CA354F4F-B5E4-4C12-8AE1-2D40D3889961}"/>
              </a:ext>
            </a:extLst>
          </p:cNvPr>
          <p:cNvSpPr>
            <a:spLocks noGrp="1"/>
          </p:cNvSpPr>
          <p:nvPr>
            <p:ph idx="14" hasCustomPrompt="1"/>
          </p:nvPr>
        </p:nvSpPr>
        <p:spPr>
          <a:xfrm>
            <a:off x="5348286" y="2059620"/>
            <a:ext cx="6252586" cy="3501138"/>
          </a:xfrm>
          <a:prstGeom prst="rect">
            <a:avLst/>
          </a:prstGeom>
        </p:spPr>
        <p:txBody>
          <a:bodyPr/>
          <a:lstStyle>
            <a:lvl1pPr>
              <a:defRPr/>
            </a:lvl1pPr>
            <a:lvl2pPr>
              <a:defRPr/>
            </a:lvl2pPr>
          </a:lstStyle>
          <a:p>
            <a:pPr marL="0" indent="0">
              <a:buNone/>
            </a:pPr>
            <a:r>
              <a:rPr lang="en-GB"/>
              <a:t>Edit text: Font Calibri 18: Duis mollis, est non commodo luctus, nisi erat porttitor ligula, eget lacinia odio sem nec elit. Nullam id dolor id nibh ultricies vehicula ut id elit. Donec id elit non mi Porta gravida at eget metus. Maecenas sed diam sit amet non magna.</a:t>
            </a:r>
          </a:p>
          <a:p>
            <a:r>
              <a:rPr lang="en-GB"/>
              <a:t>Font Calibri 18: Nullam id dolor id nibh ultricies vehicula</a:t>
            </a:r>
            <a:endParaRPr lang="en-GB"/>
          </a:p>
          <a:p>
            <a:pPr lvl="1"/>
            <a:r>
              <a:rPr lang="en-GB"/>
              <a:t>Font 16: Edit text</a:t>
            </a:r>
          </a:p>
          <a:p>
            <a:pPr lvl="1"/>
            <a:r>
              <a:rPr lang="en-GB"/>
              <a:t>Font 16: Edit text</a:t>
            </a:r>
          </a:p>
        </p:txBody>
      </p:sp>
    </p:spTree>
    <p:extLst>
      <p:ext uri="{BB962C8B-B14F-4D97-AF65-F5344CB8AC3E}">
        <p14:creationId xmlns:p14="http://schemas.microsoft.com/office/powerpoint/2010/main" val="333412322"/>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FF18B139-62E1-7845-AA70-806C0C11545A}"/>
              </a:ext>
            </a:extLst>
          </p:cNvPr>
          <p:cNvSpPr>
            <a:spLocks noGrp="1"/>
          </p:cNvSpPr>
          <p:nvPr>
            <p:ph type="title" hasCustomPrompt="1"/>
          </p:nvPr>
        </p:nvSpPr>
        <p:spPr>
          <a:xfrm>
            <a:off x="587567" y="496842"/>
            <a:ext cx="4152748" cy="1554596"/>
          </a:xfrm>
        </p:spPr>
        <p:txBody>
          <a:bodyPr anchor="t" anchorCtr="0"/>
          <a:lstStyle>
            <a:lvl1pPr>
              <a:defRPr sz="3200" spc="-30" baseline="0"/>
            </a:lvl1pPr>
          </a:lstStyle>
          <a:p>
            <a:r>
              <a:rPr lang="en-GB"/>
              <a:t>Click to edit Master title style</a:t>
            </a:r>
          </a:p>
        </p:txBody>
      </p:sp>
      <p:sp>
        <p:nvSpPr>
          <p:cNvPr id="3" name="Picture Placeholder 2">
            <a:extLst>
              <a:ext uri="{FF2B5EF4-FFF2-40B4-BE49-F238E27FC236}">
                <a16:creationId xmlns:a16="http://schemas.microsoft.com/office/drawing/2014/main" id="{2E8D7D5C-8CF2-E542-ADBB-7806B7E1044E}"/>
              </a:ext>
            </a:extLst>
          </p:cNvPr>
          <p:cNvSpPr>
            <a:spLocks noGrp="1"/>
          </p:cNvSpPr>
          <p:nvPr>
            <p:ph type="pic" idx="1"/>
          </p:nvPr>
        </p:nvSpPr>
        <p:spPr>
          <a:xfrm>
            <a:off x="5166091" y="496840"/>
            <a:ext cx="6434781" cy="5062165"/>
          </a:xfrm>
          <a:prstGeom prst="rect">
            <a:avLst/>
          </a:prstGeom>
        </p:spPr>
        <p:txBody>
          <a:bodyPr/>
          <a:lstStyle>
            <a:lvl1pPr marL="0" indent="0">
              <a:buNone/>
              <a:defRPr sz="2052"/>
            </a:lvl1pPr>
            <a:lvl2pPr marL="293210" indent="0">
              <a:buNone/>
              <a:defRPr sz="1796"/>
            </a:lvl2pPr>
            <a:lvl3pPr marL="586417" indent="0">
              <a:buNone/>
              <a:defRPr sz="1539"/>
            </a:lvl3pPr>
            <a:lvl4pPr marL="879627" indent="0">
              <a:buNone/>
              <a:defRPr sz="1283"/>
            </a:lvl4pPr>
            <a:lvl5pPr marL="1172837" indent="0">
              <a:buNone/>
              <a:defRPr sz="1283"/>
            </a:lvl5pPr>
            <a:lvl6pPr marL="1466046" indent="0">
              <a:buNone/>
              <a:defRPr sz="1283"/>
            </a:lvl6pPr>
            <a:lvl7pPr marL="1759255" indent="0">
              <a:buNone/>
              <a:defRPr sz="1283"/>
            </a:lvl7pPr>
            <a:lvl8pPr marL="2052465" indent="0">
              <a:buNone/>
              <a:defRPr sz="1283"/>
            </a:lvl8pPr>
            <a:lvl9pPr marL="2345673" indent="0">
              <a:buNone/>
              <a:defRPr sz="1283"/>
            </a:lvl9pPr>
          </a:lstStyle>
          <a:p>
            <a:endParaRPr lang="en-GB"/>
          </a:p>
        </p:txBody>
      </p:sp>
      <p:sp>
        <p:nvSpPr>
          <p:cNvPr id="5" name="Date Placeholder 4">
            <a:extLst>
              <a:ext uri="{FF2B5EF4-FFF2-40B4-BE49-F238E27FC236}">
                <a16:creationId xmlns:a16="http://schemas.microsoft.com/office/drawing/2014/main" id="{30BC8401-3B0F-E34D-AEE5-F32C1A1AC265}"/>
              </a:ext>
            </a:extLst>
          </p:cNvPr>
          <p:cNvSpPr>
            <a:spLocks noGrp="1"/>
          </p:cNvSpPr>
          <p:nvPr>
            <p:ph type="dt" sz="half" idx="10"/>
          </p:nvPr>
        </p:nvSpPr>
        <p:spPr/>
        <p:txBody>
          <a:bodyPr/>
          <a:lstStyle/>
          <a:p>
            <a:fld id="{10EF344C-B6DB-4364-A018-AB84BADDD9B6}" type="datetime3">
              <a:rPr lang="en-GB" smtClean="0"/>
              <a:t>21 June, 2023</a:t>
            </a:fld>
            <a:endParaRPr lang="en-GB"/>
          </a:p>
        </p:txBody>
      </p:sp>
      <p:sp>
        <p:nvSpPr>
          <p:cNvPr id="7" name="Slide Number Placeholder 6">
            <a:extLst>
              <a:ext uri="{FF2B5EF4-FFF2-40B4-BE49-F238E27FC236}">
                <a16:creationId xmlns:a16="http://schemas.microsoft.com/office/drawing/2014/main" id="{B5593FAB-78AF-3048-8328-0562F2953C49}"/>
              </a:ext>
            </a:extLst>
          </p:cNvPr>
          <p:cNvSpPr>
            <a:spLocks noGrp="1"/>
          </p:cNvSpPr>
          <p:nvPr>
            <p:ph type="sldNum" sz="quarter" idx="12"/>
          </p:nvPr>
        </p:nvSpPr>
        <p:spPr/>
        <p:txBody>
          <a:bodyPr/>
          <a:lstStyle/>
          <a:p>
            <a:r>
              <a:rPr lang="en-GB"/>
              <a:t>Slide </a:t>
            </a:r>
            <a:fld id="{71782E05-F7E8-6C4E-A44E-0C6720C54612}" type="slidenum">
              <a:rPr lang="en-GB" smtClean="0"/>
              <a:t>‹#›</a:t>
            </a:fld>
            <a:endParaRPr lang="en-GB"/>
          </a:p>
        </p:txBody>
      </p:sp>
      <p:sp>
        <p:nvSpPr>
          <p:cNvPr id="10" name="Text Placeholder 8">
            <a:extLst>
              <a:ext uri="{FF2B5EF4-FFF2-40B4-BE49-F238E27FC236}">
                <a16:creationId xmlns:a16="http://schemas.microsoft.com/office/drawing/2014/main" id="{AA4DC8AA-3EE1-804D-9161-E03EE8492652}"/>
              </a:ext>
            </a:extLst>
          </p:cNvPr>
          <p:cNvSpPr>
            <a:spLocks noGrp="1"/>
          </p:cNvSpPr>
          <p:nvPr>
            <p:ph type="body" sz="quarter" idx="13" hasCustomPrompt="1"/>
          </p:nvPr>
        </p:nvSpPr>
        <p:spPr>
          <a:xfrm>
            <a:off x="587568" y="2146853"/>
            <a:ext cx="4152748" cy="3412152"/>
          </a:xfrm>
          <a:prstGeom prst="rect">
            <a:avLst/>
          </a:prstGeom>
        </p:spPr>
        <p:txBody>
          <a:bodyPr/>
          <a:lstStyle>
            <a:lvl1pPr>
              <a:defRPr/>
            </a:lvl1pPr>
            <a:lvl2pPr>
              <a:defRPr/>
            </a:lvl2pPr>
          </a:lstStyle>
          <a:p>
            <a:r>
              <a:rPr lang="en-GB"/>
              <a:t>Font Calibri 18: Nullam id dolor id nibh ultricies vehicula</a:t>
            </a:r>
            <a:endParaRPr lang="en-GB"/>
          </a:p>
          <a:p>
            <a:pPr lvl="1"/>
            <a:r>
              <a:rPr lang="en-GB"/>
              <a:t>Font 16: Edit text</a:t>
            </a:r>
          </a:p>
          <a:p>
            <a:pPr lvl="1"/>
            <a:r>
              <a:rPr lang="en-GB"/>
              <a:t>Font 16: Edit text</a:t>
            </a:r>
          </a:p>
          <a:p>
            <a:r>
              <a:rPr lang="en-GB"/>
              <a:t>Font Calibri 18: Nullam id dolor id nibh ultricies vehicular</a:t>
            </a:r>
          </a:p>
          <a:p>
            <a:pPr lvl="1"/>
            <a:r>
              <a:rPr lang="en-GB"/>
              <a:t>Font 16: Edit text</a:t>
            </a:r>
            <a:endParaRPr lang="en-US"/>
          </a:p>
        </p:txBody>
      </p:sp>
    </p:spTree>
    <p:extLst>
      <p:ext uri="{BB962C8B-B14F-4D97-AF65-F5344CB8AC3E}">
        <p14:creationId xmlns:p14="http://schemas.microsoft.com/office/powerpoint/2010/main" val="491104075"/>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with photo strip 1">
    <p:spTree>
      <p:nvGrpSpPr>
        <p:cNvPr id="1" name=""/>
        <p:cNvGrpSpPr/>
        <p:nvPr/>
      </p:nvGrpSpPr>
      <p:grpSpPr>
        <a:xfrm>
          <a:off x="0" y="0"/>
          <a:ext cx="0" cy="0"/>
        </a:xfrm>
      </p:grpSpPr>
      <p:sp>
        <p:nvSpPr>
          <p:cNvPr id="15" name="Picture Placeholder 14">
            <a:extLst>
              <a:ext uri="{FF2B5EF4-FFF2-40B4-BE49-F238E27FC236}">
                <a16:creationId xmlns:a16="http://schemas.microsoft.com/office/drawing/2014/main" id="{58AAE237-FD42-504B-95F1-2F6DF99D43A5}"/>
              </a:ext>
            </a:extLst>
          </p:cNvPr>
          <p:cNvSpPr>
            <a:spLocks noGrp="1"/>
          </p:cNvSpPr>
          <p:nvPr>
            <p:ph type="pic" sz="quarter" idx="10"/>
          </p:nvPr>
        </p:nvSpPr>
        <p:spPr>
          <a:xfrm>
            <a:off x="2" y="0"/>
            <a:ext cx="3658831" cy="2486741"/>
          </a:xfrm>
          <a:custGeom>
            <a:gdLst>
              <a:gd name="connsiteX0" fmla="*/ 0 w 5694056"/>
              <a:gd name="connsiteY0" fmla="*/ 0 h 3877476"/>
              <a:gd name="connsiteX1" fmla="*/ 5694056 w 5694056"/>
              <a:gd name="connsiteY1" fmla="*/ 0 h 3877476"/>
              <a:gd name="connsiteX2" fmla="*/ 3759506 w 5694056"/>
              <a:gd name="connsiteY2" fmla="*/ 3877476 h 3877476"/>
              <a:gd name="connsiteX3" fmla="*/ 0 w 5694056"/>
              <a:gd name="connsiteY3" fmla="*/ 3877476 h 3877476"/>
            </a:gdLst>
            <a:cxnLst>
              <a:cxn ang="0">
                <a:pos x="connsiteX0" y="connsiteY0"/>
              </a:cxn>
              <a:cxn ang="0">
                <a:pos x="connsiteX1" y="connsiteY1"/>
              </a:cxn>
              <a:cxn ang="0">
                <a:pos x="connsiteX2" y="connsiteY2"/>
              </a:cxn>
              <a:cxn ang="0">
                <a:pos x="connsiteX3" y="connsiteY3"/>
              </a:cxn>
            </a:cxnLst>
            <a:rect l="l" t="t" r="r" b="b"/>
            <a:pathLst>
              <a:path w="5694056" h="3877476">
                <a:moveTo>
                  <a:pt x="0" y="0"/>
                </a:moveTo>
                <a:lnTo>
                  <a:pt x="5694056" y="0"/>
                </a:lnTo>
                <a:lnTo>
                  <a:pt x="3759506" y="3877476"/>
                </a:lnTo>
                <a:lnTo>
                  <a:pt x="0" y="3877476"/>
                </a:lnTo>
                <a:close/>
              </a:path>
            </a:pathLst>
          </a:custGeom>
          <a:solidFill>
            <a:schemeClr val="bg2"/>
          </a:solidFill>
        </p:spPr>
        <p:txBody>
          <a:bodyPr wrap="square" anchor="b">
            <a:noAutofit/>
          </a:bodyPr>
          <a:lstStyle/>
          <a:p>
            <a:endParaRPr lang="en-GB"/>
          </a:p>
        </p:txBody>
      </p:sp>
      <p:sp>
        <p:nvSpPr>
          <p:cNvPr id="16" name="Picture Placeholder 15">
            <a:extLst>
              <a:ext uri="{FF2B5EF4-FFF2-40B4-BE49-F238E27FC236}">
                <a16:creationId xmlns:a16="http://schemas.microsoft.com/office/drawing/2014/main" id="{B94CC51D-BBC6-CF42-A93B-A76B35FE926F}"/>
              </a:ext>
            </a:extLst>
          </p:cNvPr>
          <p:cNvSpPr>
            <a:spLocks noGrp="1"/>
          </p:cNvSpPr>
          <p:nvPr>
            <p:ph type="pic" sz="quarter" idx="11"/>
          </p:nvPr>
        </p:nvSpPr>
        <p:spPr>
          <a:xfrm>
            <a:off x="2581440" y="0"/>
            <a:ext cx="4907409" cy="2486741"/>
          </a:xfrm>
          <a:custGeom>
            <a:gdLst>
              <a:gd name="connsiteX0" fmla="*/ 1934550 w 7637156"/>
              <a:gd name="connsiteY0" fmla="*/ 0 h 3877476"/>
              <a:gd name="connsiteX1" fmla="*/ 7637156 w 7637156"/>
              <a:gd name="connsiteY1" fmla="*/ 0 h 3877476"/>
              <a:gd name="connsiteX2" fmla="*/ 5702606 w 7637156"/>
              <a:gd name="connsiteY2" fmla="*/ 3877476 h 3877476"/>
              <a:gd name="connsiteX3" fmla="*/ 0 w 7637156"/>
              <a:gd name="connsiteY3" fmla="*/ 3877476 h 3877476"/>
            </a:gdLst>
            <a:cxnLst>
              <a:cxn ang="0">
                <a:pos x="connsiteX0" y="connsiteY0"/>
              </a:cxn>
              <a:cxn ang="0">
                <a:pos x="connsiteX1" y="connsiteY1"/>
              </a:cxn>
              <a:cxn ang="0">
                <a:pos x="connsiteX2" y="connsiteY2"/>
              </a:cxn>
              <a:cxn ang="0">
                <a:pos x="connsiteX3" y="connsiteY3"/>
              </a:cxn>
            </a:cxnLst>
            <a:rect l="l" t="t" r="r" b="b"/>
            <a:pathLst>
              <a:path w="7637155" h="3877476">
                <a:moveTo>
                  <a:pt x="1934550" y="0"/>
                </a:moveTo>
                <a:lnTo>
                  <a:pt x="7637156" y="0"/>
                </a:lnTo>
                <a:lnTo>
                  <a:pt x="5702606" y="3877476"/>
                </a:lnTo>
                <a:lnTo>
                  <a:pt x="0" y="3877476"/>
                </a:lnTo>
                <a:close/>
              </a:path>
            </a:pathLst>
          </a:custGeom>
          <a:solidFill>
            <a:schemeClr val="bg2"/>
          </a:solidFill>
        </p:spPr>
        <p:txBody>
          <a:bodyPr wrap="square" anchor="b">
            <a:noAutofit/>
          </a:bodyPr>
          <a:lstStyle/>
          <a:p>
            <a:endParaRPr lang="en-GB"/>
          </a:p>
        </p:txBody>
      </p:sp>
      <p:sp>
        <p:nvSpPr>
          <p:cNvPr id="20" name="Picture Placeholder 19">
            <a:extLst>
              <a:ext uri="{FF2B5EF4-FFF2-40B4-BE49-F238E27FC236}">
                <a16:creationId xmlns:a16="http://schemas.microsoft.com/office/drawing/2014/main" id="{CB3472AD-7013-E947-89AA-5E428B06D009}"/>
              </a:ext>
            </a:extLst>
          </p:cNvPr>
          <p:cNvSpPr>
            <a:spLocks noGrp="1"/>
          </p:cNvSpPr>
          <p:nvPr>
            <p:ph type="pic" sz="quarter" idx="13"/>
          </p:nvPr>
        </p:nvSpPr>
        <p:spPr>
          <a:xfrm>
            <a:off x="10241469" y="0"/>
            <a:ext cx="1950531" cy="2486741"/>
          </a:xfrm>
          <a:custGeom>
            <a:gdLst>
              <a:gd name="connsiteX0" fmla="*/ 1934550 w 3035514"/>
              <a:gd name="connsiteY0" fmla="*/ 0 h 3877476"/>
              <a:gd name="connsiteX1" fmla="*/ 3035514 w 3035514"/>
              <a:gd name="connsiteY1" fmla="*/ 0 h 3877476"/>
              <a:gd name="connsiteX2" fmla="*/ 3035514 w 3035514"/>
              <a:gd name="connsiteY2" fmla="*/ 3877476 h 3877476"/>
              <a:gd name="connsiteX3" fmla="*/ 0 w 3035514"/>
              <a:gd name="connsiteY3" fmla="*/ 3877476 h 3877476"/>
            </a:gdLst>
            <a:cxnLst>
              <a:cxn ang="0">
                <a:pos x="connsiteX0" y="connsiteY0"/>
              </a:cxn>
              <a:cxn ang="0">
                <a:pos x="connsiteX1" y="connsiteY1"/>
              </a:cxn>
              <a:cxn ang="0">
                <a:pos x="connsiteX2" y="connsiteY2"/>
              </a:cxn>
              <a:cxn ang="0">
                <a:pos x="connsiteX3" y="connsiteY3"/>
              </a:cxn>
            </a:cxnLst>
            <a:rect l="l" t="t" r="r" b="b"/>
            <a:pathLst>
              <a:path w="3035514" h="3877476">
                <a:moveTo>
                  <a:pt x="1934550" y="0"/>
                </a:moveTo>
                <a:lnTo>
                  <a:pt x="3035514" y="0"/>
                </a:lnTo>
                <a:lnTo>
                  <a:pt x="3035514" y="3877476"/>
                </a:lnTo>
                <a:lnTo>
                  <a:pt x="0" y="3877476"/>
                </a:lnTo>
                <a:close/>
              </a:path>
            </a:pathLst>
          </a:custGeom>
          <a:solidFill>
            <a:schemeClr val="bg2"/>
          </a:solidFill>
        </p:spPr>
        <p:txBody>
          <a:bodyPr wrap="square" anchor="b">
            <a:noAutofit/>
          </a:bodyPr>
          <a:lstStyle/>
          <a:p>
            <a:endParaRPr lang="en-GB"/>
          </a:p>
        </p:txBody>
      </p:sp>
      <p:sp>
        <p:nvSpPr>
          <p:cNvPr id="17" name="Picture Placeholder 16">
            <a:extLst>
              <a:ext uri="{FF2B5EF4-FFF2-40B4-BE49-F238E27FC236}">
                <a16:creationId xmlns:a16="http://schemas.microsoft.com/office/drawing/2014/main" id="{1C2C652C-F614-0E4C-B9B1-FDB83C3288AF}"/>
              </a:ext>
            </a:extLst>
          </p:cNvPr>
          <p:cNvSpPr>
            <a:spLocks noGrp="1"/>
          </p:cNvSpPr>
          <p:nvPr>
            <p:ph type="pic" sz="quarter" idx="12"/>
          </p:nvPr>
        </p:nvSpPr>
        <p:spPr>
          <a:xfrm>
            <a:off x="6411454" y="1"/>
            <a:ext cx="4907409" cy="2494692"/>
          </a:xfrm>
          <a:custGeom>
            <a:gdLst>
              <a:gd name="connsiteX0" fmla="*/ 1934550 w 7637156"/>
              <a:gd name="connsiteY0" fmla="*/ 0 h 3877476"/>
              <a:gd name="connsiteX1" fmla="*/ 7637156 w 7637156"/>
              <a:gd name="connsiteY1" fmla="*/ 0 h 3877476"/>
              <a:gd name="connsiteX2" fmla="*/ 5702606 w 7637156"/>
              <a:gd name="connsiteY2" fmla="*/ 3877476 h 3877476"/>
              <a:gd name="connsiteX3" fmla="*/ 0 w 7637156"/>
              <a:gd name="connsiteY3" fmla="*/ 3877476 h 3877476"/>
            </a:gdLst>
            <a:cxnLst>
              <a:cxn ang="0">
                <a:pos x="connsiteX0" y="connsiteY0"/>
              </a:cxn>
              <a:cxn ang="0">
                <a:pos x="connsiteX1" y="connsiteY1"/>
              </a:cxn>
              <a:cxn ang="0">
                <a:pos x="connsiteX2" y="connsiteY2"/>
              </a:cxn>
              <a:cxn ang="0">
                <a:pos x="connsiteX3" y="connsiteY3"/>
              </a:cxn>
            </a:cxnLst>
            <a:rect l="l" t="t" r="r" b="b"/>
            <a:pathLst>
              <a:path w="7637155" h="3877476">
                <a:moveTo>
                  <a:pt x="1934550" y="0"/>
                </a:moveTo>
                <a:lnTo>
                  <a:pt x="7637156" y="0"/>
                </a:lnTo>
                <a:lnTo>
                  <a:pt x="5702606" y="3877476"/>
                </a:lnTo>
                <a:lnTo>
                  <a:pt x="0" y="3877476"/>
                </a:lnTo>
                <a:close/>
              </a:path>
            </a:pathLst>
          </a:custGeom>
          <a:solidFill>
            <a:schemeClr val="bg2"/>
          </a:solidFill>
        </p:spPr>
        <p:txBody>
          <a:bodyPr wrap="square" anchor="b">
            <a:noAutofit/>
          </a:bodyPr>
          <a:lstStyle/>
          <a:p>
            <a:endParaRPr lang="en-GB"/>
          </a:p>
        </p:txBody>
      </p:sp>
      <p:sp>
        <p:nvSpPr>
          <p:cNvPr id="29" name="Freeform 28">
            <a:extLst>
              <a:ext uri="{FF2B5EF4-FFF2-40B4-BE49-F238E27FC236}">
                <a16:creationId xmlns:a16="http://schemas.microsoft.com/office/drawing/2014/main" id="{549C9F43-B614-D246-9098-DCE10DDBF610}"/>
              </a:ext>
            </a:extLst>
          </p:cNvPr>
          <p:cNvSpPr/>
          <p:nvPr userDrawn="1"/>
        </p:nvSpPr>
        <p:spPr>
          <a:xfrm flipH="1">
            <a:off x="-1" y="2486741"/>
            <a:ext cx="10078235" cy="4371259"/>
          </a:xfrm>
          <a:custGeom>
            <a:gdLst>
              <a:gd name="connsiteX0" fmla="*/ 15671880 w 15671880"/>
              <a:gd name="connsiteY0" fmla="*/ 0 h 6815924"/>
              <a:gd name="connsiteX1" fmla="*/ 0 w 15671880"/>
              <a:gd name="connsiteY1" fmla="*/ 0 h 6815924"/>
              <a:gd name="connsiteX2" fmla="*/ 3400601 w 15671880"/>
              <a:gd name="connsiteY2" fmla="*/ 6815924 h 6815924"/>
              <a:gd name="connsiteX3" fmla="*/ 15671880 w 15671880"/>
              <a:gd name="connsiteY3" fmla="*/ 6815924 h 6815924"/>
              <a:gd name="connsiteX4" fmla="*/ 15671880 w 15671880"/>
              <a:gd name="connsiteY4" fmla="*/ 0 h 6815924"/>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671880" h="6815924">
                <a:moveTo>
                  <a:pt x="15671880" y="0"/>
                </a:moveTo>
                <a:lnTo>
                  <a:pt x="0" y="0"/>
                </a:lnTo>
                <a:lnTo>
                  <a:pt x="3400601" y="6815924"/>
                </a:lnTo>
                <a:lnTo>
                  <a:pt x="15671880" y="6815924"/>
                </a:lnTo>
                <a:lnTo>
                  <a:pt x="156718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8527" tIns="138527" rIns="138527" bIns="138527" rtlCol="0" anchor="t"/>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endParaRPr lang="en-GB" sz="1539"/>
          </a:p>
        </p:txBody>
      </p:sp>
      <p:sp>
        <p:nvSpPr>
          <p:cNvPr id="34" name="Text Placeholder 32">
            <a:extLst>
              <a:ext uri="{FF2B5EF4-FFF2-40B4-BE49-F238E27FC236}">
                <a16:creationId xmlns:a16="http://schemas.microsoft.com/office/drawing/2014/main" id="{69A2A308-CD27-B347-8107-ED13F95E0A45}"/>
              </a:ext>
            </a:extLst>
          </p:cNvPr>
          <p:cNvSpPr>
            <a:spLocks noGrp="1"/>
          </p:cNvSpPr>
          <p:nvPr>
            <p:ph type="body" sz="quarter" idx="14" hasCustomPrompt="1"/>
          </p:nvPr>
        </p:nvSpPr>
        <p:spPr>
          <a:xfrm>
            <a:off x="587568" y="3140876"/>
            <a:ext cx="7785966" cy="2487245"/>
          </a:xfrm>
          <a:prstGeom prst="rect">
            <a:avLst/>
          </a:prstGeom>
        </p:spPr>
        <p:txBody>
          <a:bodyPr anchor="ctr"/>
          <a:lstStyle>
            <a:lvl1pPr marL="0" indent="0">
              <a:lnSpc>
                <a:spcPct val="90000"/>
              </a:lnSpc>
              <a:buNone/>
              <a:defRPr sz="3200" b="1" spc="-30" baseline="0">
                <a:solidFill>
                  <a:schemeClr val="accent1"/>
                </a:solidFill>
              </a:defRPr>
            </a:lvl1pPr>
            <a:lvl2pPr marL="296948" indent="-285750">
              <a:buFont typeface="Arial" panose="020b0604020202020204" pitchFamily="34" charset="0"/>
              <a:buChar char="•"/>
              <a:defRPr lang="en-GB" sz="1800" kern="1200" spc="-25" baseline="0" smtClean="0">
                <a:solidFill>
                  <a:schemeClr val="tx1"/>
                </a:solidFill>
                <a:latin typeface="+mn-lt"/>
                <a:ea typeface="+mn-ea"/>
                <a:cs typeface="Arial"/>
              </a:defRPr>
            </a:lvl2pPr>
            <a:lvl3pPr marL="206672" indent="-195472">
              <a:buClr>
                <a:schemeClr val="accent1"/>
              </a:buClr>
              <a:buSzPct val="120000"/>
              <a:buFont typeface="Arial" panose="020b0604020202020204" pitchFamily="34" charset="0"/>
              <a:buChar char="•"/>
              <a:defRPr lang="en-GB" sz="1800" kern="1200" spc="-25" baseline="0" smtClean="0">
                <a:solidFill>
                  <a:schemeClr val="tx1"/>
                </a:solidFill>
                <a:latin typeface="+mn-lt"/>
                <a:ea typeface="+mn-ea"/>
                <a:cs typeface="Arial"/>
              </a:defRPr>
            </a:lvl3pPr>
            <a:lvl4pPr marL="11198" indent="0">
              <a:buClr>
                <a:schemeClr val="accent3"/>
              </a:buClr>
              <a:buSzPct val="120000"/>
              <a:buNone/>
              <a:defRPr lang="en-GB" sz="1600" b="0" kern="1200" spc="-25" baseline="0" smtClean="0">
                <a:solidFill>
                  <a:schemeClr val="tx1"/>
                </a:solidFill>
                <a:latin typeface="+mn-lt"/>
                <a:ea typeface="+mn-ea"/>
                <a:cs typeface="Arial"/>
              </a:defRPr>
            </a:lvl4pPr>
            <a:lvl5pPr marL="232124" indent="-220925">
              <a:buClr>
                <a:schemeClr val="accent1"/>
              </a:buClr>
              <a:buSzPct val="120000"/>
              <a:buFont typeface="Arial" panose="020b0604020202020204" pitchFamily="34" charset="0"/>
              <a:buChar char="•"/>
              <a:defRPr lang="en-GB" sz="1600" b="0" kern="1200" spc="-25">
                <a:solidFill>
                  <a:schemeClr val="tx1"/>
                </a:solidFill>
                <a:latin typeface="+mn-lt"/>
                <a:ea typeface="+mn-ea"/>
                <a:cs typeface="+mn-cs"/>
              </a:defRPr>
            </a:lvl5pPr>
          </a:lstStyle>
          <a:p>
            <a:r>
              <a:rPr lang="en-GB" noProof="0"/>
              <a:t>Click to edit your title</a:t>
            </a:r>
            <a:endParaRPr lang="en-GB"/>
          </a:p>
          <a:p>
            <a:pPr lvl="2"/>
            <a:r>
              <a:rPr lang="en-GB"/>
              <a:t>Font 18: Edit text</a:t>
            </a:r>
          </a:p>
          <a:p>
            <a:pPr lvl="2"/>
            <a:r>
              <a:rPr lang="en-GB"/>
              <a:t>Font 18: Edit text</a:t>
            </a:r>
          </a:p>
          <a:p>
            <a:pPr lvl="4"/>
            <a:endParaRPr lang="en-GB"/>
          </a:p>
        </p:txBody>
      </p:sp>
      <p:sp>
        <p:nvSpPr>
          <p:cNvPr id="2" name="Date Placeholder 1">
            <a:extLst>
              <a:ext uri="{FF2B5EF4-FFF2-40B4-BE49-F238E27FC236}">
                <a16:creationId xmlns:a16="http://schemas.microsoft.com/office/drawing/2014/main" id="{5AF3363E-DEEA-A340-B3A1-E1195B772B46}"/>
              </a:ext>
            </a:extLst>
          </p:cNvPr>
          <p:cNvSpPr>
            <a:spLocks noGrp="1"/>
          </p:cNvSpPr>
          <p:nvPr>
            <p:ph type="dt" sz="half" idx="15"/>
          </p:nvPr>
        </p:nvSpPr>
        <p:spPr/>
        <p:txBody>
          <a:bodyPr/>
          <a:lstStyle/>
          <a:p>
            <a:fld id="{40E98D3B-4752-4031-BD48-33B4DDB22906}" type="datetime3">
              <a:rPr lang="en-GB" smtClean="0"/>
              <a:t>21 June, 2023</a:t>
            </a:fld>
            <a:endParaRPr lang="en-GB"/>
          </a:p>
        </p:txBody>
      </p:sp>
      <p:sp>
        <p:nvSpPr>
          <p:cNvPr id="4" name="Slide Number Placeholder 3">
            <a:extLst>
              <a:ext uri="{FF2B5EF4-FFF2-40B4-BE49-F238E27FC236}">
                <a16:creationId xmlns:a16="http://schemas.microsoft.com/office/drawing/2014/main" id="{A2F524B0-5091-C34D-A2F7-1C488D15FA8F}"/>
              </a:ext>
            </a:extLst>
          </p:cNvPr>
          <p:cNvSpPr>
            <a:spLocks noGrp="1"/>
          </p:cNvSpPr>
          <p:nvPr>
            <p:ph type="sldNum" sz="quarter" idx="17"/>
          </p:nvPr>
        </p:nvSpPr>
        <p:spPr/>
        <p:txBody>
          <a:bodyPr/>
          <a:lstStyle/>
          <a:p>
            <a:r>
              <a:rPr lang="en-GB"/>
              <a:t>Slide </a:t>
            </a:r>
            <a:fld id="{71782E05-F7E8-6C4E-A44E-0C6720C54612}" type="slidenum">
              <a:rPr lang="en-GB" smtClean="0"/>
              <a:t>‹#›</a:t>
            </a:fld>
            <a:endParaRPr lang="en-GB"/>
          </a:p>
        </p:txBody>
      </p:sp>
    </p:spTree>
    <p:extLst>
      <p:ext uri="{BB962C8B-B14F-4D97-AF65-F5344CB8AC3E}">
        <p14:creationId xmlns:p14="http://schemas.microsoft.com/office/powerpoint/2010/main" val="1621827513"/>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Mining">
    <p:spTree>
      <p:nvGrpSpPr>
        <p:cNvPr id="1" name=""/>
        <p:cNvGrpSpPr/>
        <p:nvPr/>
      </p:nvGrpSpPr>
      <p:grpSpPr>
        <a:xfrm>
          <a:off x="0" y="0"/>
          <a:ext cx="0" cy="0"/>
        </a:xfrm>
      </p:grpSpPr>
      <p:pic>
        <p:nvPicPr>
          <p:cNvPr id="3" name="Bildobjekt 2" descr="En bild som visar himmel, utomhus, person, klädsel&#10;&#10;Automatiskt genererad beskrivning">
            <a:extLst>
              <a:ext uri="{FF2B5EF4-FFF2-40B4-BE49-F238E27FC236}">
                <a16:creationId xmlns:a16="http://schemas.microsoft.com/office/drawing/2014/main" id="{8D145AC0-17EF-EC7D-F7BB-37320696E426}"/>
              </a:ext>
            </a:extLst>
          </p:cNvPr>
          <p:cNvPicPr>
            <a:picLocks noChangeAspect="1"/>
          </p:cNvPicPr>
          <p:nvPr userDrawn="1"/>
        </p:nvPicPr>
        <p:blipFill>
          <a:blip r:embed="rId1"/>
          <a:stretch>
            <a:fillRect/>
          </a:stretch>
        </p:blipFill>
        <p:spPr>
          <a:xfrm>
            <a:off x="4017264" y="0"/>
            <a:ext cx="8174736" cy="6858000"/>
          </a:xfrm>
          <a:prstGeom prst="rect">
            <a:avLst/>
          </a:prstGeom>
        </p:spPr>
      </p:pic>
      <p:sp>
        <p:nvSpPr>
          <p:cNvPr id="7" name="object 14">
            <a:extLst>
              <a:ext uri="{FF2B5EF4-FFF2-40B4-BE49-F238E27FC236}">
                <a16:creationId xmlns:a16="http://schemas.microsoft.com/office/drawing/2014/main" id="{00CEBE1C-A5C4-479B-A531-A8C2B8A2E0DA}"/>
              </a:ext>
            </a:extLst>
          </p:cNvPr>
          <p:cNvSpPr>
            <a:spLocks noChangeAspect="1"/>
          </p:cNvSpPr>
          <p:nvPr userDrawn="1"/>
        </p:nvSpPr>
        <p:spPr>
          <a:xfrm>
            <a:off x="0" y="2214000"/>
            <a:ext cx="2329160" cy="4644000"/>
          </a:xfrm>
          <a:custGeom>
            <a:rect l="l" t="t" r="r" b="b"/>
            <a:pathLst>
              <a:path w="4144645" h="8279765">
                <a:moveTo>
                  <a:pt x="0" y="0"/>
                </a:moveTo>
                <a:lnTo>
                  <a:pt x="0" y="8279663"/>
                </a:lnTo>
                <a:lnTo>
                  <a:pt x="4144632" y="8279663"/>
                </a:lnTo>
                <a:lnTo>
                  <a:pt x="0" y="0"/>
                </a:lnTo>
                <a:close/>
              </a:path>
            </a:pathLst>
          </a:custGeom>
          <a:solidFill>
            <a:srgbClr val="E3E3E3"/>
          </a:solidFill>
          <a:ln>
            <a:noFill/>
          </a:ln>
        </p:spPr>
        <p:txBody>
          <a:bodyPr wrap="square" lIns="0" tIns="0" rIns="0" bIns="0" rtlCol="0"/>
          <a:lstStyle/>
          <a:p>
            <a:endParaRPr sz="1155"/>
          </a:p>
        </p:txBody>
      </p:sp>
      <p:sp>
        <p:nvSpPr>
          <p:cNvPr id="15" name="Titre 5">
            <a:extLst>
              <a:ext uri="{FF2B5EF4-FFF2-40B4-BE49-F238E27FC236}">
                <a16:creationId xmlns:a16="http://schemas.microsoft.com/office/drawing/2014/main" id="{9BC9DDB2-126D-4FE7-ADAC-DCECDA21D9C2}"/>
              </a:ext>
            </a:extLst>
          </p:cNvPr>
          <p:cNvSpPr>
            <a:spLocks noGrp="1"/>
          </p:cNvSpPr>
          <p:nvPr>
            <p:ph type="title" hasCustomPrompt="1"/>
          </p:nvPr>
        </p:nvSpPr>
        <p:spPr>
          <a:xfrm>
            <a:off x="941793" y="1937553"/>
            <a:ext cx="3965575" cy="1408442"/>
          </a:xfrm>
        </p:spPr>
        <p:txBody>
          <a:bodyPr anchor="b" anchorCtr="0">
            <a:normAutofit/>
          </a:bodyPr>
          <a:lstStyle>
            <a:lvl1pPr>
              <a:defRPr sz="4000"/>
            </a:lvl1pPr>
          </a:lstStyle>
          <a:p>
            <a:r>
              <a:rPr lang="en-GB" noProof="0"/>
              <a:t>Click to edit your title</a:t>
            </a:r>
          </a:p>
        </p:txBody>
      </p:sp>
      <p:sp>
        <p:nvSpPr>
          <p:cNvPr id="17" name="Subtitle 2">
            <a:extLst>
              <a:ext uri="{FF2B5EF4-FFF2-40B4-BE49-F238E27FC236}">
                <a16:creationId xmlns:a16="http://schemas.microsoft.com/office/drawing/2014/main" id="{45476FEB-3D47-4FE5-A70A-574BCB7A1DE8}"/>
              </a:ext>
            </a:extLst>
          </p:cNvPr>
          <p:cNvSpPr>
            <a:spLocks noGrp="1"/>
          </p:cNvSpPr>
          <p:nvPr>
            <p:ph type="subTitle" idx="1"/>
          </p:nvPr>
        </p:nvSpPr>
        <p:spPr>
          <a:xfrm>
            <a:off x="952426" y="3424911"/>
            <a:ext cx="3965575" cy="913174"/>
          </a:xfrm>
          <a:prstGeom prst="rect">
            <a:avLst/>
          </a:prstGeom>
        </p:spPr>
        <p:txBody>
          <a:bodyPr vert="horz" lIns="0" tIns="0" rIns="0" bIns="0" rtlCol="0" anchor="t">
            <a:normAutofit/>
          </a:bodyPr>
          <a:lstStyle>
            <a:lvl1pPr marL="0" indent="0">
              <a:buNone/>
              <a:defRPr lang="en-GB" sz="2000" spc="-25" baseline="0">
                <a:solidFill>
                  <a:schemeClr val="tx1"/>
                </a:solidFill>
                <a:cs typeface="Arial"/>
              </a:defRPr>
            </a:lvl1pPr>
          </a:lstStyle>
          <a:p>
            <a:pPr lvl="0" defTabSz="586417">
              <a:lnSpc>
                <a:spcPct val="130000"/>
              </a:lnSpc>
              <a:spcBef>
                <a:spcPts val="449"/>
              </a:spcBef>
              <a:spcAft>
                <a:spcPts val="449"/>
              </a:spcAft>
            </a:pPr>
            <a:r>
              <a:rPr lang="en-GB"/>
              <a:t>Click to edit Master subtitle style</a:t>
            </a:r>
          </a:p>
        </p:txBody>
      </p:sp>
      <p:sp>
        <p:nvSpPr>
          <p:cNvPr id="18" name="Espace réservé du contenu 23">
            <a:extLst>
              <a:ext uri="{FF2B5EF4-FFF2-40B4-BE49-F238E27FC236}">
                <a16:creationId xmlns:a16="http://schemas.microsoft.com/office/drawing/2014/main" id="{730D487E-8B7E-482B-8283-36BB4ABA54BA}"/>
              </a:ext>
            </a:extLst>
          </p:cNvPr>
          <p:cNvSpPr>
            <a:spLocks noGrp="1"/>
          </p:cNvSpPr>
          <p:nvPr>
            <p:ph sz="quarter" idx="14" hasCustomPrompt="1"/>
          </p:nvPr>
        </p:nvSpPr>
        <p:spPr>
          <a:xfrm>
            <a:off x="2367805" y="6110431"/>
            <a:ext cx="4525431" cy="391924"/>
          </a:xfrm>
          <a:prstGeom prst="rect">
            <a:avLst/>
          </a:prstGeom>
        </p:spPr>
        <p:txBody>
          <a:bodyPr anchor="ctr" anchorCtr="0"/>
          <a:lstStyle>
            <a:lvl1pPr marL="0" indent="0">
              <a:buNone/>
              <a:defRPr>
                <a:solidFill>
                  <a:schemeClr val="tx1"/>
                </a:solidFill>
              </a:defRPr>
            </a:lvl1pPr>
          </a:lstStyle>
          <a:p>
            <a:pPr lvl="0"/>
            <a:r>
              <a:rPr lang="en-GB" noProof="0"/>
              <a:t>Edit Date</a:t>
            </a:r>
          </a:p>
        </p:txBody>
      </p:sp>
      <p:sp>
        <p:nvSpPr>
          <p:cNvPr id="19" name="Espace réservé du contenu 23">
            <a:extLst>
              <a:ext uri="{FF2B5EF4-FFF2-40B4-BE49-F238E27FC236}">
                <a16:creationId xmlns:a16="http://schemas.microsoft.com/office/drawing/2014/main" id="{11E6D5DA-9C1C-4FE4-B850-DEF0831111D5}"/>
              </a:ext>
            </a:extLst>
          </p:cNvPr>
          <p:cNvSpPr>
            <a:spLocks noGrp="1"/>
          </p:cNvSpPr>
          <p:nvPr>
            <p:ph sz="quarter" idx="18" hasCustomPrompt="1"/>
          </p:nvPr>
        </p:nvSpPr>
        <p:spPr>
          <a:xfrm>
            <a:off x="2367806" y="5718507"/>
            <a:ext cx="4525430" cy="391924"/>
          </a:xfrm>
          <a:prstGeom prst="rect">
            <a:avLst/>
          </a:prstGeom>
        </p:spPr>
        <p:txBody>
          <a:bodyPr anchor="b" anchorCtr="0"/>
          <a:lstStyle>
            <a:lvl1pPr marL="0" indent="0">
              <a:buNone/>
              <a:defRPr>
                <a:solidFill>
                  <a:schemeClr val="tx1"/>
                </a:solidFill>
              </a:defRPr>
            </a:lvl1pPr>
          </a:lstStyle>
          <a:p>
            <a:pPr lvl="0"/>
            <a:r>
              <a:rPr lang="en-GB" noProof="0"/>
              <a:t>Edit Presenter </a:t>
            </a:r>
          </a:p>
        </p:txBody>
      </p:sp>
    </p:spTree>
    <p:extLst>
      <p:ext uri="{BB962C8B-B14F-4D97-AF65-F5344CB8AC3E}">
        <p14:creationId xmlns:p14="http://schemas.microsoft.com/office/powerpoint/2010/main" val="3000617257"/>
      </p:ext>
    </p:extLst>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with photo strip 2">
    <p:spTree>
      <p:nvGrpSpPr>
        <p:cNvPr id="1" name=""/>
        <p:cNvGrpSpPr/>
        <p:nvPr/>
      </p:nvGrpSpPr>
      <p:grpSpPr>
        <a:xfrm>
          <a:off x="0" y="0"/>
          <a:ext cx="0" cy="0"/>
        </a:xfrm>
      </p:grpSpPr>
      <p:sp>
        <p:nvSpPr>
          <p:cNvPr id="25" name="Freeform 24">
            <a:extLst>
              <a:ext uri="{FF2B5EF4-FFF2-40B4-BE49-F238E27FC236}">
                <a16:creationId xmlns:a16="http://schemas.microsoft.com/office/drawing/2014/main" id="{D35E99C3-92D7-F649-A693-BA28B7FD03B2}"/>
              </a:ext>
            </a:extLst>
          </p:cNvPr>
          <p:cNvSpPr/>
          <p:nvPr userDrawn="1"/>
        </p:nvSpPr>
        <p:spPr>
          <a:xfrm>
            <a:off x="8054555" y="2486741"/>
            <a:ext cx="4137445" cy="4371259"/>
          </a:xfrm>
          <a:custGeom>
            <a:gdLst>
              <a:gd name="connsiteX0" fmla="*/ 3400601 w 6438900"/>
              <a:gd name="connsiteY0" fmla="*/ 0 h 6815924"/>
              <a:gd name="connsiteX1" fmla="*/ 6438900 w 6438900"/>
              <a:gd name="connsiteY1" fmla="*/ 0 h 6815924"/>
              <a:gd name="connsiteX2" fmla="*/ 6438900 w 6438900"/>
              <a:gd name="connsiteY2" fmla="*/ 6815924 h 6815924"/>
              <a:gd name="connsiteX3" fmla="*/ 0 w 6438900"/>
              <a:gd name="connsiteY3" fmla="*/ 6815924 h 6815924"/>
              <a:gd name="connsiteX4" fmla="*/ 3400601 w 6438900"/>
              <a:gd name="connsiteY4" fmla="*/ 0 h 6815924"/>
            </a:gdLst>
            <a:cxnLst>
              <a:cxn ang="0">
                <a:pos x="connsiteX0" y="connsiteY0"/>
              </a:cxn>
              <a:cxn ang="0">
                <a:pos x="connsiteX1" y="connsiteY1"/>
              </a:cxn>
              <a:cxn ang="0">
                <a:pos x="connsiteX2" y="connsiteY2"/>
              </a:cxn>
              <a:cxn ang="0">
                <a:pos x="connsiteX3" y="connsiteY3"/>
              </a:cxn>
              <a:cxn ang="0">
                <a:pos x="connsiteX4" y="connsiteY4"/>
              </a:cxn>
            </a:cxnLst>
            <a:rect l="l" t="t" r="r" b="b"/>
            <a:pathLst>
              <a:path w="6438900" h="6815924">
                <a:moveTo>
                  <a:pt x="3400601" y="0"/>
                </a:moveTo>
                <a:lnTo>
                  <a:pt x="6438900" y="0"/>
                </a:lnTo>
                <a:lnTo>
                  <a:pt x="6438900" y="6815924"/>
                </a:lnTo>
                <a:lnTo>
                  <a:pt x="0" y="6815924"/>
                </a:lnTo>
                <a:lnTo>
                  <a:pt x="340060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8527" tIns="138527" rIns="138527" bIns="138527" rtlCol="0" anchor="t"/>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endParaRPr lang="en-GB" sz="1539"/>
          </a:p>
        </p:txBody>
      </p:sp>
      <p:sp>
        <p:nvSpPr>
          <p:cNvPr id="15" name="Picture Placeholder 14">
            <a:extLst>
              <a:ext uri="{FF2B5EF4-FFF2-40B4-BE49-F238E27FC236}">
                <a16:creationId xmlns:a16="http://schemas.microsoft.com/office/drawing/2014/main" id="{58AAE237-FD42-504B-95F1-2F6DF99D43A5}"/>
              </a:ext>
            </a:extLst>
          </p:cNvPr>
          <p:cNvSpPr>
            <a:spLocks noGrp="1"/>
          </p:cNvSpPr>
          <p:nvPr>
            <p:ph type="pic" sz="quarter" idx="10"/>
          </p:nvPr>
        </p:nvSpPr>
        <p:spPr>
          <a:xfrm>
            <a:off x="1491" y="0"/>
            <a:ext cx="3658831" cy="2032716"/>
          </a:xfrm>
          <a:custGeom>
            <a:gdLst>
              <a:gd name="connsiteX0" fmla="*/ 0 w 5694056"/>
              <a:gd name="connsiteY0" fmla="*/ 0 h 3169533"/>
              <a:gd name="connsiteX1" fmla="*/ 5694056 w 5694056"/>
              <a:gd name="connsiteY1" fmla="*/ 0 h 3169533"/>
              <a:gd name="connsiteX2" fmla="*/ 4135030 w 5694056"/>
              <a:gd name="connsiteY2" fmla="*/ 3159631 h 3169533"/>
              <a:gd name="connsiteX3" fmla="*/ 4941 w 5694056"/>
              <a:gd name="connsiteY3" fmla="*/ 3169533 h 3169533"/>
              <a:gd name="connsiteX4" fmla="*/ 0 w 5694056"/>
              <a:gd name="connsiteY4" fmla="*/ 0 h 3169533"/>
            </a:gdLst>
            <a:cxnLst>
              <a:cxn ang="0">
                <a:pos x="connsiteX0" y="connsiteY0"/>
              </a:cxn>
              <a:cxn ang="0">
                <a:pos x="connsiteX1" y="connsiteY1"/>
              </a:cxn>
              <a:cxn ang="0">
                <a:pos x="connsiteX2" y="connsiteY2"/>
              </a:cxn>
              <a:cxn ang="0">
                <a:pos x="connsiteX3" y="connsiteY3"/>
              </a:cxn>
              <a:cxn ang="0">
                <a:pos x="connsiteX4" y="connsiteY4"/>
              </a:cxn>
            </a:cxnLst>
            <a:rect l="l" t="t" r="r" b="b"/>
            <a:pathLst>
              <a:path w="5694056" h="3169533">
                <a:moveTo>
                  <a:pt x="0" y="0"/>
                </a:moveTo>
                <a:lnTo>
                  <a:pt x="5694056" y="0"/>
                </a:lnTo>
                <a:lnTo>
                  <a:pt x="4135030" y="3159631"/>
                </a:lnTo>
                <a:lnTo>
                  <a:pt x="4941" y="3169533"/>
                </a:lnTo>
                <a:cubicBezTo>
                  <a:pt x="4941" y="1877041"/>
                  <a:pt x="0" y="1292492"/>
                  <a:pt x="0" y="0"/>
                </a:cubicBezTo>
                <a:close/>
              </a:path>
            </a:pathLst>
          </a:custGeom>
          <a:solidFill>
            <a:schemeClr val="bg2"/>
          </a:solidFill>
        </p:spPr>
        <p:txBody>
          <a:bodyPr wrap="square" anchor="b">
            <a:noAutofit/>
          </a:bodyPr>
          <a:lstStyle/>
          <a:p>
            <a:endParaRPr lang="en-GB"/>
          </a:p>
        </p:txBody>
      </p:sp>
      <p:sp>
        <p:nvSpPr>
          <p:cNvPr id="16" name="Picture Placeholder 15">
            <a:extLst>
              <a:ext uri="{FF2B5EF4-FFF2-40B4-BE49-F238E27FC236}">
                <a16:creationId xmlns:a16="http://schemas.microsoft.com/office/drawing/2014/main" id="{B94CC51D-BBC6-CF42-A93B-A76B35FE926F}"/>
              </a:ext>
            </a:extLst>
          </p:cNvPr>
          <p:cNvSpPr>
            <a:spLocks noGrp="1"/>
          </p:cNvSpPr>
          <p:nvPr>
            <p:ph type="pic" sz="quarter" idx="11"/>
          </p:nvPr>
        </p:nvSpPr>
        <p:spPr>
          <a:xfrm>
            <a:off x="2812028" y="0"/>
            <a:ext cx="4676821" cy="2033517"/>
          </a:xfrm>
          <a:custGeom>
            <a:gdLst>
              <a:gd name="connsiteX0" fmla="*/ 1575697 w 7278303"/>
              <a:gd name="connsiteY0" fmla="*/ 0 h 3170782"/>
              <a:gd name="connsiteX1" fmla="*/ 7278303 w 7278303"/>
              <a:gd name="connsiteY1" fmla="*/ 0 h 3170782"/>
              <a:gd name="connsiteX2" fmla="*/ 5714980 w 7278303"/>
              <a:gd name="connsiteY2" fmla="*/ 3170782 h 3170782"/>
              <a:gd name="connsiteX3" fmla="*/ 0 w 7278303"/>
              <a:gd name="connsiteY3" fmla="*/ 3170780 h 3170782"/>
              <a:gd name="connsiteX4" fmla="*/ 1575697 w 7278303"/>
              <a:gd name="connsiteY4" fmla="*/ 0 h 3170782"/>
            </a:gdLst>
            <a:cxnLst>
              <a:cxn ang="0">
                <a:pos x="connsiteX0" y="connsiteY0"/>
              </a:cxn>
              <a:cxn ang="0">
                <a:pos x="connsiteX1" y="connsiteY1"/>
              </a:cxn>
              <a:cxn ang="0">
                <a:pos x="connsiteX2" y="connsiteY2"/>
              </a:cxn>
              <a:cxn ang="0">
                <a:pos x="connsiteX3" y="connsiteY3"/>
              </a:cxn>
              <a:cxn ang="0">
                <a:pos x="connsiteX4" y="connsiteY4"/>
              </a:cxn>
            </a:cxnLst>
            <a:rect l="l" t="t" r="r" b="b"/>
            <a:pathLst>
              <a:path w="7278303" h="3170782">
                <a:moveTo>
                  <a:pt x="1575697" y="0"/>
                </a:moveTo>
                <a:lnTo>
                  <a:pt x="7278303" y="0"/>
                </a:lnTo>
                <a:lnTo>
                  <a:pt x="5714980" y="3170782"/>
                </a:lnTo>
                <a:lnTo>
                  <a:pt x="0" y="3170780"/>
                </a:lnTo>
                <a:lnTo>
                  <a:pt x="1575697" y="0"/>
                </a:lnTo>
                <a:close/>
              </a:path>
            </a:pathLst>
          </a:custGeom>
          <a:solidFill>
            <a:schemeClr val="bg2"/>
          </a:solidFill>
        </p:spPr>
        <p:txBody>
          <a:bodyPr wrap="square" anchor="b">
            <a:noAutofit/>
          </a:bodyPr>
          <a:lstStyle/>
          <a:p>
            <a:endParaRPr lang="en-GB"/>
          </a:p>
        </p:txBody>
      </p:sp>
      <p:sp>
        <p:nvSpPr>
          <p:cNvPr id="20" name="Picture Placeholder 19">
            <a:extLst>
              <a:ext uri="{FF2B5EF4-FFF2-40B4-BE49-F238E27FC236}">
                <a16:creationId xmlns:a16="http://schemas.microsoft.com/office/drawing/2014/main" id="{CB3472AD-7013-E947-89AA-5E428B06D009}"/>
              </a:ext>
            </a:extLst>
          </p:cNvPr>
          <p:cNvSpPr>
            <a:spLocks noGrp="1"/>
          </p:cNvSpPr>
          <p:nvPr>
            <p:ph type="pic" sz="quarter" idx="13"/>
          </p:nvPr>
        </p:nvSpPr>
        <p:spPr>
          <a:xfrm>
            <a:off x="10467955" y="0"/>
            <a:ext cx="1721412" cy="2034857"/>
          </a:xfrm>
          <a:custGeom>
            <a:gdLst>
              <a:gd name="connsiteX0" fmla="*/ 1570518 w 2679757"/>
              <a:gd name="connsiteY0" fmla="*/ 0 h 3172871"/>
              <a:gd name="connsiteX1" fmla="*/ 2671482 w 2679757"/>
              <a:gd name="connsiteY1" fmla="*/ 0 h 3172871"/>
              <a:gd name="connsiteX2" fmla="*/ 2679757 w 2679757"/>
              <a:gd name="connsiteY2" fmla="*/ 3164582 h 3172871"/>
              <a:gd name="connsiteX3" fmla="*/ 0 w 2679757"/>
              <a:gd name="connsiteY3" fmla="*/ 3172871 h 3172871"/>
              <a:gd name="connsiteX4" fmla="*/ 1570518 w 2679757"/>
              <a:gd name="connsiteY4" fmla="*/ 0 h 3172871"/>
            </a:gdLst>
            <a:cxnLst>
              <a:cxn ang="0">
                <a:pos x="connsiteX0" y="connsiteY0"/>
              </a:cxn>
              <a:cxn ang="0">
                <a:pos x="connsiteX1" y="connsiteY1"/>
              </a:cxn>
              <a:cxn ang="0">
                <a:pos x="connsiteX2" y="connsiteY2"/>
              </a:cxn>
              <a:cxn ang="0">
                <a:pos x="connsiteX3" y="connsiteY3"/>
              </a:cxn>
              <a:cxn ang="0">
                <a:pos x="connsiteX4" y="connsiteY4"/>
              </a:cxn>
            </a:cxnLst>
            <a:rect l="l" t="t" r="r" b="b"/>
            <a:pathLst>
              <a:path w="2679757" h="3172871">
                <a:moveTo>
                  <a:pt x="1570518" y="0"/>
                </a:moveTo>
                <a:lnTo>
                  <a:pt x="2671482" y="0"/>
                </a:lnTo>
                <a:cubicBezTo>
                  <a:pt x="2674240" y="1054861"/>
                  <a:pt x="2676999" y="2109721"/>
                  <a:pt x="2679757" y="3164582"/>
                </a:cubicBezTo>
                <a:lnTo>
                  <a:pt x="0" y="3172871"/>
                </a:lnTo>
                <a:cubicBezTo>
                  <a:pt x="644850" y="1880379"/>
                  <a:pt x="925668" y="1292492"/>
                  <a:pt x="1570518" y="0"/>
                </a:cubicBezTo>
                <a:close/>
              </a:path>
            </a:pathLst>
          </a:custGeom>
          <a:solidFill>
            <a:schemeClr val="bg2"/>
          </a:solidFill>
        </p:spPr>
        <p:txBody>
          <a:bodyPr wrap="square" anchor="b">
            <a:noAutofit/>
          </a:bodyPr>
          <a:lstStyle/>
          <a:p>
            <a:endParaRPr lang="en-GB"/>
          </a:p>
        </p:txBody>
      </p:sp>
      <p:sp>
        <p:nvSpPr>
          <p:cNvPr id="17" name="Picture Placeholder 16">
            <a:extLst>
              <a:ext uri="{FF2B5EF4-FFF2-40B4-BE49-F238E27FC236}">
                <a16:creationId xmlns:a16="http://schemas.microsoft.com/office/drawing/2014/main" id="{1C2C652C-F614-0E4C-B9B1-FDB83C3288AF}"/>
              </a:ext>
            </a:extLst>
          </p:cNvPr>
          <p:cNvSpPr>
            <a:spLocks noGrp="1"/>
          </p:cNvSpPr>
          <p:nvPr>
            <p:ph type="pic" sz="quarter" idx="12"/>
          </p:nvPr>
        </p:nvSpPr>
        <p:spPr>
          <a:xfrm>
            <a:off x="6649994" y="1"/>
            <a:ext cx="4668870" cy="2033516"/>
          </a:xfrm>
          <a:custGeom>
            <a:gdLst>
              <a:gd name="connsiteX0" fmla="*/ 1563323 w 7265929"/>
              <a:gd name="connsiteY0" fmla="*/ 0 h 3170781"/>
              <a:gd name="connsiteX1" fmla="*/ 7265929 w 7265929"/>
              <a:gd name="connsiteY1" fmla="*/ 0 h 3170781"/>
              <a:gd name="connsiteX2" fmla="*/ 5690232 w 7265929"/>
              <a:gd name="connsiteY2" fmla="*/ 3170781 h 3170781"/>
              <a:gd name="connsiteX3" fmla="*/ 0 w 7265929"/>
              <a:gd name="connsiteY3" fmla="*/ 3170781 h 3170781"/>
              <a:gd name="connsiteX4" fmla="*/ 1563323 w 7265929"/>
              <a:gd name="connsiteY4" fmla="*/ 0 h 3170781"/>
            </a:gdLst>
            <a:cxnLst>
              <a:cxn ang="0">
                <a:pos x="connsiteX0" y="connsiteY0"/>
              </a:cxn>
              <a:cxn ang="0">
                <a:pos x="connsiteX1" y="connsiteY1"/>
              </a:cxn>
              <a:cxn ang="0">
                <a:pos x="connsiteX2" y="connsiteY2"/>
              </a:cxn>
              <a:cxn ang="0">
                <a:pos x="connsiteX3" y="connsiteY3"/>
              </a:cxn>
              <a:cxn ang="0">
                <a:pos x="connsiteX4" y="connsiteY4"/>
              </a:cxn>
            </a:cxnLst>
            <a:rect l="l" t="t" r="r" b="b"/>
            <a:pathLst>
              <a:path w="7265929" h="3170781">
                <a:moveTo>
                  <a:pt x="1563323" y="0"/>
                </a:moveTo>
                <a:lnTo>
                  <a:pt x="7265929" y="0"/>
                </a:lnTo>
                <a:lnTo>
                  <a:pt x="5690232" y="3170781"/>
                </a:lnTo>
                <a:lnTo>
                  <a:pt x="0" y="3170781"/>
                </a:lnTo>
                <a:lnTo>
                  <a:pt x="1563323" y="0"/>
                </a:lnTo>
                <a:close/>
              </a:path>
            </a:pathLst>
          </a:custGeom>
          <a:solidFill>
            <a:schemeClr val="bg2"/>
          </a:solidFill>
        </p:spPr>
        <p:txBody>
          <a:bodyPr wrap="square" anchor="b">
            <a:noAutofit/>
          </a:bodyPr>
          <a:lstStyle/>
          <a:p>
            <a:endParaRPr lang="en-GB"/>
          </a:p>
        </p:txBody>
      </p:sp>
      <p:sp>
        <p:nvSpPr>
          <p:cNvPr id="2" name="Date Placeholder 1">
            <a:extLst>
              <a:ext uri="{FF2B5EF4-FFF2-40B4-BE49-F238E27FC236}">
                <a16:creationId xmlns:a16="http://schemas.microsoft.com/office/drawing/2014/main" id="{C2BF2003-C7ED-F742-B55A-8F94C6EB147C}"/>
              </a:ext>
            </a:extLst>
          </p:cNvPr>
          <p:cNvSpPr>
            <a:spLocks noGrp="1"/>
          </p:cNvSpPr>
          <p:nvPr>
            <p:ph type="dt" sz="half" idx="15"/>
          </p:nvPr>
        </p:nvSpPr>
        <p:spPr/>
        <p:txBody>
          <a:bodyPr/>
          <a:lstStyle/>
          <a:p>
            <a:fld id="{989F62B9-0C70-466E-8699-212BE854A0FD}" type="datetime3">
              <a:rPr lang="en-GB" smtClean="0"/>
              <a:t>21 June, 2023</a:t>
            </a:fld>
            <a:endParaRPr lang="en-GB"/>
          </a:p>
        </p:txBody>
      </p:sp>
      <p:sp>
        <p:nvSpPr>
          <p:cNvPr id="4" name="Slide Number Placeholder 3">
            <a:extLst>
              <a:ext uri="{FF2B5EF4-FFF2-40B4-BE49-F238E27FC236}">
                <a16:creationId xmlns:a16="http://schemas.microsoft.com/office/drawing/2014/main" id="{31C54928-1F4B-044C-8D42-5615B2EBF7AF}"/>
              </a:ext>
            </a:extLst>
          </p:cNvPr>
          <p:cNvSpPr>
            <a:spLocks noGrp="1"/>
          </p:cNvSpPr>
          <p:nvPr>
            <p:ph type="sldNum" sz="quarter" idx="17"/>
          </p:nvPr>
        </p:nvSpPr>
        <p:spPr/>
        <p:txBody>
          <a:bodyPr/>
          <a:lstStyle/>
          <a:p>
            <a:r>
              <a:rPr lang="en-GB"/>
              <a:t>Slide </a:t>
            </a:r>
            <a:fld id="{71782E05-F7E8-6C4E-A44E-0C6720C54612}" type="slidenum">
              <a:rPr lang="en-GB" smtClean="0"/>
              <a:t>‹#›</a:t>
            </a:fld>
            <a:endParaRPr lang="en-GB"/>
          </a:p>
        </p:txBody>
      </p:sp>
      <p:sp>
        <p:nvSpPr>
          <p:cNvPr id="14" name="Freeform 9">
            <a:extLst>
              <a:ext uri="{FF2B5EF4-FFF2-40B4-BE49-F238E27FC236}">
                <a16:creationId xmlns:a16="http://schemas.microsoft.com/office/drawing/2014/main" id="{286DABDF-7F8D-4FBA-BF46-3A4BB9DA70B8}"/>
              </a:ext>
            </a:extLst>
          </p:cNvPr>
          <p:cNvSpPr/>
          <p:nvPr userDrawn="1"/>
        </p:nvSpPr>
        <p:spPr>
          <a:xfrm>
            <a:off x="-2240" y="2027090"/>
            <a:ext cx="2652565" cy="475611"/>
          </a:xfrm>
          <a:custGeom>
            <a:gdLst>
              <a:gd name="connsiteX0" fmla="*/ 0 w 4136038"/>
              <a:gd name="connsiteY0" fmla="*/ 0 h 740576"/>
              <a:gd name="connsiteX1" fmla="*/ 4136038 w 4136038"/>
              <a:gd name="connsiteY1" fmla="*/ 0 h 740576"/>
              <a:gd name="connsiteX2" fmla="*/ 3764980 w 4136038"/>
              <a:gd name="connsiteY2" fmla="*/ 740576 h 740576"/>
              <a:gd name="connsiteX3" fmla="*/ 0 w 4136038"/>
              <a:gd name="connsiteY3" fmla="*/ 740576 h 740576"/>
              <a:gd name="connsiteX4" fmla="*/ 0 w 4136038"/>
              <a:gd name="connsiteY4" fmla="*/ 0 h 7405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4136038" h="740576">
                <a:moveTo>
                  <a:pt x="0" y="0"/>
                </a:moveTo>
                <a:lnTo>
                  <a:pt x="4136038" y="0"/>
                </a:lnTo>
                <a:lnTo>
                  <a:pt x="3764980" y="740576"/>
                </a:lnTo>
                <a:lnTo>
                  <a:pt x="0" y="74057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8527" tIns="138527" rIns="138527" bIns="138527"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endParaRPr lang="en-GB" sz="1539"/>
          </a:p>
        </p:txBody>
      </p:sp>
      <p:sp>
        <p:nvSpPr>
          <p:cNvPr id="18" name="Parallelogram 10">
            <a:extLst>
              <a:ext uri="{FF2B5EF4-FFF2-40B4-BE49-F238E27FC236}">
                <a16:creationId xmlns:a16="http://schemas.microsoft.com/office/drawing/2014/main" id="{0245EAA5-1326-4B9A-B6CD-6B4982465A95}"/>
              </a:ext>
            </a:extLst>
          </p:cNvPr>
          <p:cNvSpPr/>
          <p:nvPr userDrawn="1"/>
        </p:nvSpPr>
        <p:spPr>
          <a:xfrm>
            <a:off x="2579201" y="2027090"/>
            <a:ext cx="3905516" cy="473836"/>
          </a:xfrm>
          <a:prstGeom prst="parallelogram">
            <a:avLst>
              <a:gd name="adj" fmla="val 501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8527" tIns="138527" rIns="138527" bIns="138527"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endParaRPr lang="en-GB" sz="1539"/>
          </a:p>
        </p:txBody>
      </p:sp>
      <p:sp>
        <p:nvSpPr>
          <p:cNvPr id="19" name="Parallelogram 11">
            <a:extLst>
              <a:ext uri="{FF2B5EF4-FFF2-40B4-BE49-F238E27FC236}">
                <a16:creationId xmlns:a16="http://schemas.microsoft.com/office/drawing/2014/main" id="{A60149CB-C264-412F-B168-874BE663D907}"/>
              </a:ext>
            </a:extLst>
          </p:cNvPr>
          <p:cNvSpPr/>
          <p:nvPr userDrawn="1"/>
        </p:nvSpPr>
        <p:spPr>
          <a:xfrm>
            <a:off x="6405114" y="2027090"/>
            <a:ext cx="3905515" cy="473836"/>
          </a:xfrm>
          <a:prstGeom prst="parallelogram">
            <a:avLst>
              <a:gd name="adj" fmla="val 5010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8527" tIns="138527" rIns="138527" bIns="138527"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endParaRPr lang="en-GB" sz="1539"/>
          </a:p>
        </p:txBody>
      </p:sp>
      <p:sp>
        <p:nvSpPr>
          <p:cNvPr id="21" name="Freeform 12">
            <a:extLst>
              <a:ext uri="{FF2B5EF4-FFF2-40B4-BE49-F238E27FC236}">
                <a16:creationId xmlns:a16="http://schemas.microsoft.com/office/drawing/2014/main" id="{2624FA28-E218-4AAA-9ED5-115E10323B1B}"/>
              </a:ext>
            </a:extLst>
          </p:cNvPr>
          <p:cNvSpPr/>
          <p:nvPr userDrawn="1"/>
        </p:nvSpPr>
        <p:spPr>
          <a:xfrm>
            <a:off x="10235131" y="2027090"/>
            <a:ext cx="1954630" cy="475611"/>
          </a:xfrm>
          <a:custGeom>
            <a:gdLst>
              <a:gd name="connsiteX0" fmla="*/ 371058 w 3035514"/>
              <a:gd name="connsiteY0" fmla="*/ 0 h 740576"/>
              <a:gd name="connsiteX1" fmla="*/ 3035514 w 3035514"/>
              <a:gd name="connsiteY1" fmla="*/ 0 h 740576"/>
              <a:gd name="connsiteX2" fmla="*/ 3035514 w 3035514"/>
              <a:gd name="connsiteY2" fmla="*/ 740576 h 740576"/>
              <a:gd name="connsiteX3" fmla="*/ 0 w 3035514"/>
              <a:gd name="connsiteY3" fmla="*/ 740576 h 740576"/>
              <a:gd name="connsiteX4" fmla="*/ 371058 w 3035514"/>
              <a:gd name="connsiteY4" fmla="*/ 0 h 7405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35514" h="740576">
                <a:moveTo>
                  <a:pt x="371058" y="0"/>
                </a:moveTo>
                <a:lnTo>
                  <a:pt x="3035514" y="0"/>
                </a:lnTo>
                <a:lnTo>
                  <a:pt x="3035514" y="740576"/>
                </a:lnTo>
                <a:lnTo>
                  <a:pt x="0" y="740576"/>
                </a:lnTo>
                <a:lnTo>
                  <a:pt x="37105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8527" tIns="138527" rIns="138527" bIns="138527"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endParaRPr lang="en-GB" sz="1539"/>
          </a:p>
        </p:txBody>
      </p:sp>
      <p:sp>
        <p:nvSpPr>
          <p:cNvPr id="26" name="TextBox 21">
            <a:extLst>
              <a:ext uri="{FF2B5EF4-FFF2-40B4-BE49-F238E27FC236}">
                <a16:creationId xmlns:a16="http://schemas.microsoft.com/office/drawing/2014/main" id="{33098E15-1B61-48CE-BC06-E9120F6BBC47}"/>
              </a:ext>
            </a:extLst>
          </p:cNvPr>
          <p:cNvSpPr txBox="1"/>
          <p:nvPr userDrawn="1"/>
        </p:nvSpPr>
        <p:spPr>
          <a:xfrm>
            <a:off x="10441542" y="2026434"/>
            <a:ext cx="1736455" cy="468033"/>
          </a:xfrm>
          <a:prstGeom prst="rect">
            <a:avLst/>
          </a:prstGeom>
        </p:spPr>
        <p:txBody>
          <a:bodyPr vert="horz" lIns="0" tIns="0" rIns="0" bIns="0" rtlCol="0" anchor="ctr">
            <a:noAutofit/>
          </a:bodyPr>
          <a:lstStyle>
            <a:defPPr>
              <a:defRPr lang="en-US"/>
            </a:defPPr>
            <a:lvl1pPr marL="0" indent="0" algn="l" defTabSz="586996" rtl="0" eaLnBrk="1" latinLnBrk="0" hangingPunct="1">
              <a:lnSpc>
                <a:spcPct val="90000"/>
              </a:lnSpc>
              <a:spcBef>
                <a:spcPts val="700"/>
              </a:spcBef>
              <a:spcAft>
                <a:spcPts val="700"/>
              </a:spcAft>
              <a:buFont typeface="Arial" panose="020b0604020202020204" pitchFamily="34" charset="0"/>
              <a:buNone/>
              <a:defRPr lang="en-GB" sz="5000" b="1" kern="1200" spc="-40" baseline="0">
                <a:solidFill>
                  <a:schemeClr val="accent3"/>
                </a:solidFill>
                <a:latin typeface="+mn-lt"/>
                <a:ea typeface="+mn-ea"/>
                <a:cs typeface="Arial"/>
              </a:defRPr>
            </a:lvl1pPr>
            <a:lvl2pPr marL="17462" indent="0" algn="l" defTabSz="586996" rtl="0" eaLnBrk="1" latinLnBrk="0" hangingPunct="1">
              <a:lnSpc>
                <a:spcPct val="130000"/>
              </a:lnSpc>
              <a:spcBef>
                <a:spcPts val="700"/>
              </a:spcBef>
              <a:spcAft>
                <a:spcPts val="700"/>
              </a:spcAft>
              <a:buClr>
                <a:schemeClr val="accent3"/>
              </a:buClr>
              <a:buSzPct val="110000"/>
              <a:buFont typeface="Arial" panose="020b0604020202020204" pitchFamily="34" charset="0"/>
              <a:buNone/>
              <a:defRPr lang="en-GB" sz="3200" kern="1200" spc="-40" baseline="0">
                <a:solidFill>
                  <a:schemeClr val="tx2"/>
                </a:solidFill>
                <a:latin typeface="+mn-lt"/>
                <a:ea typeface="+mn-ea"/>
                <a:cs typeface="Arial"/>
              </a:defRPr>
            </a:lvl2pPr>
            <a:lvl3pPr marL="322263" indent="-304800" algn="l" defTabSz="586996" rtl="0" eaLnBrk="1" latinLnBrk="0" hangingPunct="1">
              <a:lnSpc>
                <a:spcPct val="130000"/>
              </a:lnSpc>
              <a:spcBef>
                <a:spcPts val="700"/>
              </a:spcBef>
              <a:spcAft>
                <a:spcPts val="700"/>
              </a:spcAft>
              <a:buClr>
                <a:schemeClr val="accent3"/>
              </a:buClr>
              <a:buSzPct val="120000"/>
              <a:buFont typeface="Arial" panose="020b0604020202020204" pitchFamily="34" charset="0"/>
              <a:buChar char="•"/>
              <a:defRPr lang="en-GB" sz="3200" b="0" kern="1200" spc="-40" baseline="0">
                <a:solidFill>
                  <a:schemeClr val="tx2"/>
                </a:solidFill>
                <a:latin typeface="+mn-lt"/>
                <a:ea typeface="+mn-ea"/>
                <a:cs typeface="Arial"/>
              </a:defRPr>
            </a:lvl3pPr>
            <a:lvl4pPr marL="17462" indent="0" algn="l" defTabSz="586996" rtl="0" eaLnBrk="1" latinLnBrk="0" hangingPunct="1">
              <a:lnSpc>
                <a:spcPct val="130000"/>
              </a:lnSpc>
              <a:spcBef>
                <a:spcPts val="700"/>
              </a:spcBef>
              <a:spcAft>
                <a:spcPts val="700"/>
              </a:spcAft>
              <a:buClr>
                <a:schemeClr val="accent3"/>
              </a:buClr>
              <a:buSzPct val="120000"/>
              <a:buFont typeface="Arial" panose="020b0604020202020204" pitchFamily="34" charset="0"/>
              <a:buNone/>
              <a:defRPr lang="en-GB" sz="2800" b="0" kern="1200" spc="-40" baseline="0">
                <a:solidFill>
                  <a:schemeClr val="tx2"/>
                </a:solidFill>
                <a:latin typeface="+mn-lt"/>
                <a:ea typeface="+mn-ea"/>
                <a:cs typeface="Arial"/>
              </a:defRPr>
            </a:lvl4pPr>
            <a:lvl5pPr marL="361950" lvl="4" indent="-344488" algn="l" defTabSz="586996" rtl="0" eaLnBrk="1" latinLnBrk="0" hangingPunct="1">
              <a:lnSpc>
                <a:spcPct val="130000"/>
              </a:lnSpc>
              <a:spcBef>
                <a:spcPts val="700"/>
              </a:spcBef>
              <a:spcAft>
                <a:spcPts val="700"/>
              </a:spcAft>
              <a:buClr>
                <a:schemeClr val="accent3"/>
              </a:buClr>
              <a:buSzPct val="120000"/>
              <a:buFont typeface="Arial" panose="020b0604020202020204" pitchFamily="34" charset="0"/>
              <a:buChar char="•"/>
              <a:defRPr lang="en-GB" sz="2400" b="0" kern="1200" spc="-40">
                <a:solidFill>
                  <a:schemeClr val="tx2"/>
                </a:solidFill>
                <a:latin typeface="+mn-lt"/>
                <a:ea typeface="+mn-ea"/>
                <a:cs typeface="+mn-cs"/>
              </a:defRPr>
            </a:lvl5pPr>
            <a:lvl6pPr marL="2514600" indent="-228600" algn="l" defTabSz="586996" rtl="0" eaLnBrk="1" latinLnBrk="0" hangingPunct="1">
              <a:lnSpc>
                <a:spcPct val="90000"/>
              </a:lnSpc>
              <a:spcBef>
                <a:spcPts val="500"/>
              </a:spcBef>
              <a:buFont typeface="Arial" panose="020b0604020202020204" pitchFamily="34" charset="0"/>
              <a:buChar char="•"/>
              <a:defRPr sz="1156" kern="1200">
                <a:solidFill>
                  <a:schemeClr val="tx1"/>
                </a:solidFill>
                <a:latin typeface="+mn-lt"/>
                <a:ea typeface="+mn-ea"/>
                <a:cs typeface="+mn-cs"/>
              </a:defRPr>
            </a:lvl6pPr>
            <a:lvl7pPr marL="2971800" indent="-228600" algn="l" defTabSz="586996" rtl="0" eaLnBrk="1" latinLnBrk="0" hangingPunct="1">
              <a:lnSpc>
                <a:spcPct val="90000"/>
              </a:lnSpc>
              <a:spcBef>
                <a:spcPts val="500"/>
              </a:spcBef>
              <a:buFont typeface="Arial" panose="020b0604020202020204" pitchFamily="34" charset="0"/>
              <a:buChar char="•"/>
              <a:defRPr sz="1156" kern="1200">
                <a:solidFill>
                  <a:schemeClr val="tx1"/>
                </a:solidFill>
                <a:latin typeface="+mn-lt"/>
                <a:ea typeface="+mn-ea"/>
                <a:cs typeface="+mn-cs"/>
              </a:defRPr>
            </a:lvl7pPr>
            <a:lvl8pPr marL="3429000" indent="-228600" algn="l" defTabSz="586996" rtl="0" eaLnBrk="1" latinLnBrk="0" hangingPunct="1">
              <a:lnSpc>
                <a:spcPct val="90000"/>
              </a:lnSpc>
              <a:spcBef>
                <a:spcPts val="500"/>
              </a:spcBef>
              <a:buFont typeface="Arial" panose="020b0604020202020204" pitchFamily="34" charset="0"/>
              <a:buChar char="•"/>
              <a:defRPr sz="1156" kern="1200">
                <a:solidFill>
                  <a:schemeClr val="tx1"/>
                </a:solidFill>
                <a:latin typeface="+mn-lt"/>
                <a:ea typeface="+mn-ea"/>
                <a:cs typeface="+mn-cs"/>
              </a:defRPr>
            </a:lvl8pPr>
            <a:lvl9pPr marL="3886200" indent="-228600" algn="l" defTabSz="586996" rtl="0" eaLnBrk="1" latinLnBrk="0" hangingPunct="1">
              <a:lnSpc>
                <a:spcPct val="90000"/>
              </a:lnSpc>
              <a:spcBef>
                <a:spcPts val="500"/>
              </a:spcBef>
              <a:buFont typeface="Arial" panose="020b0604020202020204" pitchFamily="34" charset="0"/>
              <a:buChar char="•"/>
              <a:defRPr sz="1156" kern="1200">
                <a:solidFill>
                  <a:schemeClr val="tx1"/>
                </a:solidFill>
                <a:latin typeface="+mn-lt"/>
                <a:ea typeface="+mn-ea"/>
                <a:cs typeface="+mn-cs"/>
              </a:defRPr>
            </a:lvl9pPr>
          </a:lstStyle>
          <a:p>
            <a:pPr algn="ctr">
              <a:lnSpc>
                <a:spcPct val="80000"/>
              </a:lnSpc>
              <a:spcBef>
                <a:spcPct val="0"/>
              </a:spcBef>
              <a:spcAft>
                <a:spcPct val="0"/>
              </a:spcAft>
            </a:pPr>
            <a:r>
              <a:rPr lang="en-GB" sz="1283">
                <a:solidFill>
                  <a:schemeClr val="bg1"/>
                </a:solidFill>
              </a:rPr>
              <a:t>ENVIRONMENT </a:t>
            </a:r>
          </a:p>
          <a:p>
            <a:pPr lvl="1" algn="ctr">
              <a:lnSpc>
                <a:spcPct val="80000"/>
              </a:lnSpc>
              <a:spcBef>
                <a:spcPct val="0"/>
              </a:spcBef>
              <a:spcAft>
                <a:spcPct val="0"/>
              </a:spcAft>
            </a:pPr>
            <a:r>
              <a:rPr lang="en-GB" sz="1027">
                <a:solidFill>
                  <a:schemeClr val="bg1"/>
                </a:solidFill>
              </a:rPr>
              <a:t>Lorem ipsum dolor sit amet </a:t>
            </a:r>
            <a:endParaRPr lang="en-GB" sz="320">
              <a:solidFill>
                <a:schemeClr val="bg1"/>
              </a:solidFill>
            </a:endParaRPr>
          </a:p>
        </p:txBody>
      </p:sp>
      <p:sp>
        <p:nvSpPr>
          <p:cNvPr id="27" name="Freeform 12">
            <a:extLst>
              <a:ext uri="{FF2B5EF4-FFF2-40B4-BE49-F238E27FC236}">
                <a16:creationId xmlns:a16="http://schemas.microsoft.com/office/drawing/2014/main" id="{207B1A45-6CC0-47CD-9AAF-B0155314AD0A}"/>
              </a:ext>
            </a:extLst>
          </p:cNvPr>
          <p:cNvSpPr/>
          <p:nvPr userDrawn="1"/>
        </p:nvSpPr>
        <p:spPr>
          <a:xfrm>
            <a:off x="10235722" y="2027090"/>
            <a:ext cx="1954630" cy="475611"/>
          </a:xfrm>
          <a:custGeom>
            <a:gdLst>
              <a:gd name="connsiteX0" fmla="*/ 371058 w 3035514"/>
              <a:gd name="connsiteY0" fmla="*/ 0 h 740576"/>
              <a:gd name="connsiteX1" fmla="*/ 3035514 w 3035514"/>
              <a:gd name="connsiteY1" fmla="*/ 0 h 740576"/>
              <a:gd name="connsiteX2" fmla="*/ 3035514 w 3035514"/>
              <a:gd name="connsiteY2" fmla="*/ 740576 h 740576"/>
              <a:gd name="connsiteX3" fmla="*/ 0 w 3035514"/>
              <a:gd name="connsiteY3" fmla="*/ 740576 h 740576"/>
              <a:gd name="connsiteX4" fmla="*/ 371058 w 3035514"/>
              <a:gd name="connsiteY4" fmla="*/ 0 h 7405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3035514" h="740576">
                <a:moveTo>
                  <a:pt x="371058" y="0"/>
                </a:moveTo>
                <a:lnTo>
                  <a:pt x="3035514" y="0"/>
                </a:lnTo>
                <a:lnTo>
                  <a:pt x="3035514" y="740576"/>
                </a:lnTo>
                <a:lnTo>
                  <a:pt x="0" y="740576"/>
                </a:lnTo>
                <a:lnTo>
                  <a:pt x="37105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8527" tIns="138527" rIns="138527" bIns="138527"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endParaRPr lang="en-GB" sz="1539"/>
          </a:p>
        </p:txBody>
      </p:sp>
      <p:sp>
        <p:nvSpPr>
          <p:cNvPr id="29" name="Title 5">
            <a:extLst>
              <a:ext uri="{FF2B5EF4-FFF2-40B4-BE49-F238E27FC236}">
                <a16:creationId xmlns:a16="http://schemas.microsoft.com/office/drawing/2014/main" id="{47958E1B-7528-411C-825D-9263AC03C12A}"/>
              </a:ext>
            </a:extLst>
          </p:cNvPr>
          <p:cNvSpPr>
            <a:spLocks noGrp="1"/>
          </p:cNvSpPr>
          <p:nvPr>
            <p:ph type="title"/>
          </p:nvPr>
        </p:nvSpPr>
        <p:spPr>
          <a:xfrm>
            <a:off x="587375" y="2796363"/>
            <a:ext cx="8485774" cy="638747"/>
          </a:xfrm>
        </p:spPr>
        <p:txBody>
          <a:bodyPr/>
          <a:lstStyle/>
          <a:p>
            <a:r>
              <a:rPr lang="en-GB"/>
              <a:t>Click to edit Master title style</a:t>
            </a:r>
          </a:p>
        </p:txBody>
      </p:sp>
      <p:sp>
        <p:nvSpPr>
          <p:cNvPr id="30" name="Content Placeholder 2">
            <a:extLst>
              <a:ext uri="{FF2B5EF4-FFF2-40B4-BE49-F238E27FC236}">
                <a16:creationId xmlns:a16="http://schemas.microsoft.com/office/drawing/2014/main" id="{1870FFFE-7A84-47FB-86E5-809B84442AD1}"/>
              </a:ext>
            </a:extLst>
          </p:cNvPr>
          <p:cNvSpPr>
            <a:spLocks noGrp="1"/>
          </p:cNvSpPr>
          <p:nvPr>
            <p:ph idx="1" hasCustomPrompt="1"/>
          </p:nvPr>
        </p:nvSpPr>
        <p:spPr>
          <a:xfrm>
            <a:off x="587376" y="3524542"/>
            <a:ext cx="8485774" cy="2004382"/>
          </a:xfrm>
          <a:prstGeom prst="rect">
            <a:avLst/>
          </a:prstGeom>
        </p:spPr>
        <p:txBody>
          <a:bodyPr/>
          <a:lstStyle>
            <a:lvl1pPr>
              <a:defRPr/>
            </a:lvl1pPr>
            <a:lvl2pPr>
              <a:defRPr/>
            </a:lvl2pPr>
          </a:lstStyle>
          <a:p>
            <a:pPr marL="0" indent="0">
              <a:buNone/>
            </a:pPr>
            <a:r>
              <a:rPr lang="en-GB"/>
              <a:t>Duis mollis, est non commodo luctus, nisi erat porttitor ligula, eget lacinia odio sem nec elit. Nullam id dolor id nibh ultricies vehicula ut id elit. Donec id elit non mi Porta gravida at eget metus. Maecenas sed diam sit amet non magna.</a:t>
            </a:r>
          </a:p>
          <a:p>
            <a:r>
              <a:rPr lang="en-GB" err="1"/>
              <a:t>Risus Fusce Dapibus Tortor</a:t>
            </a:r>
            <a:endParaRPr lang="en-GB"/>
          </a:p>
          <a:p>
            <a:pPr lvl="1"/>
            <a:r>
              <a:rPr lang="en-GB"/>
              <a:t>Ipsum Sit Pellentesque Lorem</a:t>
            </a:r>
          </a:p>
        </p:txBody>
      </p:sp>
      <p:sp>
        <p:nvSpPr>
          <p:cNvPr id="7" name="Espace réservé du texte 6">
            <a:extLst>
              <a:ext uri="{FF2B5EF4-FFF2-40B4-BE49-F238E27FC236}">
                <a16:creationId xmlns:a16="http://schemas.microsoft.com/office/drawing/2014/main" id="{E7AAE91B-03D5-48B0-A4E3-C63957F2B294}"/>
              </a:ext>
            </a:extLst>
          </p:cNvPr>
          <p:cNvSpPr>
            <a:spLocks noGrp="1"/>
          </p:cNvSpPr>
          <p:nvPr>
            <p:ph type="body" sz="quarter" idx="22"/>
          </p:nvPr>
        </p:nvSpPr>
        <p:spPr>
          <a:xfrm>
            <a:off x="117476" y="2033518"/>
            <a:ext cx="2202382" cy="460950"/>
          </a:xfrm>
        </p:spPr>
        <p:txBody>
          <a:bodyPr anchor="ctr" anchorCtr="0">
            <a:normAutofit/>
          </a:bodyPr>
          <a:lstStyle>
            <a:lvl1pPr marL="0" indent="0" algn="ctr">
              <a:buNone/>
              <a:defRPr sz="1600">
                <a:solidFill>
                  <a:schemeClr val="bg1"/>
                </a:solidFill>
              </a:defRPr>
            </a:lvl1pPr>
          </a:lstStyle>
          <a:p>
            <a:pPr lvl="0"/>
            <a:r>
              <a:rPr lang="fr-FR"/>
              <a:t>Cliquez pour modifier</a:t>
            </a:r>
            <a:endParaRPr lang="en-GB"/>
          </a:p>
        </p:txBody>
      </p:sp>
      <p:sp>
        <p:nvSpPr>
          <p:cNvPr id="36" name="Espace réservé du texte 6">
            <a:extLst>
              <a:ext uri="{FF2B5EF4-FFF2-40B4-BE49-F238E27FC236}">
                <a16:creationId xmlns:a16="http://schemas.microsoft.com/office/drawing/2014/main" id="{C8398F67-F131-40DC-B814-10EC0DB7ED3B}"/>
              </a:ext>
            </a:extLst>
          </p:cNvPr>
          <p:cNvSpPr>
            <a:spLocks noGrp="1"/>
          </p:cNvSpPr>
          <p:nvPr>
            <p:ph type="body" sz="quarter" idx="23"/>
          </p:nvPr>
        </p:nvSpPr>
        <p:spPr>
          <a:xfrm>
            <a:off x="2822458" y="2033517"/>
            <a:ext cx="3413004" cy="460950"/>
          </a:xfrm>
        </p:spPr>
        <p:txBody>
          <a:bodyPr anchor="ctr" anchorCtr="0">
            <a:normAutofit/>
          </a:bodyPr>
          <a:lstStyle>
            <a:lvl1pPr marL="0" indent="0" algn="ctr">
              <a:buNone/>
              <a:defRPr sz="1600">
                <a:solidFill>
                  <a:schemeClr val="bg1"/>
                </a:solidFill>
              </a:defRPr>
            </a:lvl1pPr>
          </a:lstStyle>
          <a:p>
            <a:pPr lvl="0"/>
            <a:r>
              <a:rPr lang="fr-FR"/>
              <a:t>Cliquez pour modifier</a:t>
            </a:r>
            <a:endParaRPr lang="en-GB"/>
          </a:p>
        </p:txBody>
      </p:sp>
      <p:sp>
        <p:nvSpPr>
          <p:cNvPr id="37" name="Espace réservé du texte 6">
            <a:extLst>
              <a:ext uri="{FF2B5EF4-FFF2-40B4-BE49-F238E27FC236}">
                <a16:creationId xmlns:a16="http://schemas.microsoft.com/office/drawing/2014/main" id="{9F084E30-D0C9-41DE-902C-BE424A83E60B}"/>
              </a:ext>
            </a:extLst>
          </p:cNvPr>
          <p:cNvSpPr>
            <a:spLocks noGrp="1"/>
          </p:cNvSpPr>
          <p:nvPr>
            <p:ph type="body" sz="quarter" idx="24"/>
          </p:nvPr>
        </p:nvSpPr>
        <p:spPr>
          <a:xfrm>
            <a:off x="6658792" y="2032716"/>
            <a:ext cx="3413004" cy="460950"/>
          </a:xfrm>
        </p:spPr>
        <p:txBody>
          <a:bodyPr anchor="ctr" anchorCtr="0">
            <a:normAutofit/>
          </a:bodyPr>
          <a:lstStyle>
            <a:lvl1pPr marL="0" indent="0" algn="ctr">
              <a:buNone/>
              <a:defRPr sz="1600">
                <a:solidFill>
                  <a:schemeClr val="bg1"/>
                </a:solidFill>
              </a:defRPr>
            </a:lvl1pPr>
          </a:lstStyle>
          <a:p>
            <a:pPr lvl="0"/>
            <a:r>
              <a:rPr lang="fr-FR"/>
              <a:t>Cliquez pour modifier</a:t>
            </a:r>
            <a:endParaRPr lang="en-GB"/>
          </a:p>
        </p:txBody>
      </p:sp>
      <p:sp>
        <p:nvSpPr>
          <p:cNvPr id="38" name="Espace réservé du texte 6">
            <a:extLst>
              <a:ext uri="{FF2B5EF4-FFF2-40B4-BE49-F238E27FC236}">
                <a16:creationId xmlns:a16="http://schemas.microsoft.com/office/drawing/2014/main" id="{935152B0-C144-4897-A831-6C128DFAED4B}"/>
              </a:ext>
            </a:extLst>
          </p:cNvPr>
          <p:cNvSpPr>
            <a:spLocks noGrp="1"/>
          </p:cNvSpPr>
          <p:nvPr>
            <p:ph type="body" sz="quarter" idx="25"/>
          </p:nvPr>
        </p:nvSpPr>
        <p:spPr>
          <a:xfrm>
            <a:off x="10466307" y="2032716"/>
            <a:ext cx="1599656" cy="460950"/>
          </a:xfrm>
        </p:spPr>
        <p:txBody>
          <a:bodyPr anchor="ctr" anchorCtr="0">
            <a:normAutofit/>
          </a:bodyPr>
          <a:lstStyle>
            <a:lvl1pPr marL="0" indent="0" algn="ctr">
              <a:buNone/>
              <a:defRPr sz="1600">
                <a:solidFill>
                  <a:schemeClr val="bg1"/>
                </a:solidFill>
              </a:defRPr>
            </a:lvl1pPr>
          </a:lstStyle>
          <a:p>
            <a:pPr lvl="0"/>
            <a:r>
              <a:rPr lang="fr-FR"/>
              <a:t>Cliquez pour modifier</a:t>
            </a:r>
            <a:endParaRPr lang="en-GB"/>
          </a:p>
        </p:txBody>
      </p:sp>
      <p:pic>
        <p:nvPicPr>
          <p:cNvPr id="22" name="Image 21" descr="Une image contenant objet, dessin, horloge&#10;&#10;Description générée automatiquement">
            <a:extLst>
              <a:ext uri="{FF2B5EF4-FFF2-40B4-BE49-F238E27FC236}">
                <a16:creationId xmlns:a16="http://schemas.microsoft.com/office/drawing/2014/main" id="{AC073988-9DEF-4999-A7E7-2EE4D1B20F23}"/>
              </a:ext>
            </a:extLst>
          </p:cNvPr>
          <p:cNvPicPr>
            <a:picLocks noChangeAspect="1"/>
          </p:cNvPicPr>
          <p:nvPr userDrawn="1"/>
        </p:nvPicPr>
        <p:blipFill>
          <a:blip r:embed="rId1"/>
          <a:stretch>
            <a:fillRect/>
          </a:stretch>
        </p:blipFill>
        <p:spPr>
          <a:xfrm>
            <a:off x="9198459" y="5746638"/>
            <a:ext cx="2562818" cy="972000"/>
          </a:xfrm>
          <a:prstGeom prst="rect">
            <a:avLst/>
          </a:prstGeom>
        </p:spPr>
      </p:pic>
    </p:spTree>
    <p:extLst>
      <p:ext uri="{BB962C8B-B14F-4D97-AF65-F5344CB8AC3E}">
        <p14:creationId xmlns:p14="http://schemas.microsoft.com/office/powerpoint/2010/main" val="403914357"/>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icture in left Triangle">
    <p:spTree>
      <p:nvGrpSpPr>
        <p:cNvPr id="1" name=""/>
        <p:cNvGrpSpPr/>
        <p:nvPr/>
      </p:nvGrpSpPr>
      <p:grpSpPr>
        <a:xfrm>
          <a:off x="0" y="0"/>
          <a:ext cx="0" cy="0"/>
        </a:xfrm>
      </p:grpSpPr>
      <p:pic>
        <p:nvPicPr>
          <p:cNvPr id="20" name="Image 19">
            <a:extLst>
              <a:ext uri="{FF2B5EF4-FFF2-40B4-BE49-F238E27FC236}">
                <a16:creationId xmlns:a16="http://schemas.microsoft.com/office/drawing/2014/main" id="{3F7C0DC2-BC2E-4BA2-9035-C6384E080089}"/>
              </a:ext>
            </a:extLst>
          </p:cNvPr>
          <p:cNvPicPr>
            <a:picLocks noChangeAspect="1"/>
          </p:cNvPicPr>
          <p:nvPr userDrawn="1"/>
        </p:nvPicPr>
        <p:blipFill>
          <a:blip r:embed="rId1"/>
          <a:stretch>
            <a:fillRect/>
          </a:stretch>
        </p:blipFill>
        <p:spPr>
          <a:xfrm>
            <a:off x="-2" y="0"/>
            <a:ext cx="2810257" cy="6858000"/>
          </a:xfrm>
          <a:prstGeom prst="rect">
            <a:avLst/>
          </a:prstGeom>
        </p:spPr>
      </p:pic>
      <p:sp>
        <p:nvSpPr>
          <p:cNvPr id="11" name="Rectangle 10">
            <a:extLst>
              <a:ext uri="{FF2B5EF4-FFF2-40B4-BE49-F238E27FC236}">
                <a16:creationId xmlns:a16="http://schemas.microsoft.com/office/drawing/2014/main" id="{82B8CB78-30CB-4B51-950B-B0F21C192E74}"/>
              </a:ext>
            </a:extLst>
          </p:cNvPr>
          <p:cNvSpPr/>
          <p:nvPr userDrawn="1"/>
        </p:nvSpPr>
        <p:spPr>
          <a:xfrm>
            <a:off x="0" y="0"/>
            <a:ext cx="281271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endParaRPr lang="en-GB" sz="1400"/>
          </a:p>
        </p:txBody>
      </p:sp>
      <p:sp>
        <p:nvSpPr>
          <p:cNvPr id="13" name="Picture Placeholder 12">
            <a:extLst>
              <a:ext uri="{FF2B5EF4-FFF2-40B4-BE49-F238E27FC236}">
                <a16:creationId xmlns:a16="http://schemas.microsoft.com/office/drawing/2014/main" id="{679ECDD8-6C2E-B141-8D2D-A3D88F81EC29}"/>
              </a:ext>
            </a:extLst>
          </p:cNvPr>
          <p:cNvSpPr>
            <a:spLocks noGrp="1"/>
          </p:cNvSpPr>
          <p:nvPr>
            <p:ph type="pic" sz="quarter" idx="13"/>
          </p:nvPr>
        </p:nvSpPr>
        <p:spPr>
          <a:xfrm>
            <a:off x="2" y="992777"/>
            <a:ext cx="2812712" cy="5864326"/>
          </a:xfrm>
          <a:custGeom>
            <a:gdLst>
              <a:gd name="connsiteX0" fmla="*/ 0 w 3458158"/>
              <a:gd name="connsiteY0" fmla="*/ 0 h 7223986"/>
              <a:gd name="connsiteX1" fmla="*/ 3458158 w 3458158"/>
              <a:gd name="connsiteY1" fmla="*/ 7223986 h 7223986"/>
              <a:gd name="connsiteX2" fmla="*/ 0 w 3458158"/>
              <a:gd name="connsiteY2" fmla="*/ 7223986 h 7223986"/>
            </a:gdLst>
            <a:cxnLst>
              <a:cxn ang="0">
                <a:pos x="connsiteX0" y="connsiteY0"/>
              </a:cxn>
              <a:cxn ang="0">
                <a:pos x="connsiteX1" y="connsiteY1"/>
              </a:cxn>
              <a:cxn ang="0">
                <a:pos x="connsiteX2" y="connsiteY2"/>
              </a:cxn>
            </a:cxnLst>
            <a:rect l="l" t="t" r="r" b="b"/>
            <a:pathLst>
              <a:path w="3458158" h="7223986">
                <a:moveTo>
                  <a:pt x="0" y="0"/>
                </a:moveTo>
                <a:lnTo>
                  <a:pt x="3458158" y="7223986"/>
                </a:lnTo>
                <a:lnTo>
                  <a:pt x="0" y="7223986"/>
                </a:lnTo>
                <a:close/>
              </a:path>
            </a:pathLst>
          </a:custGeom>
          <a:solidFill>
            <a:srgbClr val="E3E3E3"/>
          </a:solidFill>
        </p:spPr>
        <p:txBody>
          <a:bodyPr wrap="square" anchor="b">
            <a:noAutofit/>
          </a:bodyPr>
          <a:lstStyle>
            <a:lvl1pPr>
              <a:defRPr>
                <a:solidFill>
                  <a:schemeClr val="tx1"/>
                </a:solidFill>
              </a:defRPr>
            </a:lvl1pPr>
          </a:lstStyle>
          <a:p>
            <a:endParaRPr lang="en-GB"/>
          </a:p>
        </p:txBody>
      </p:sp>
      <p:sp>
        <p:nvSpPr>
          <p:cNvPr id="3" name="Content Placeholder 2">
            <a:extLst>
              <a:ext uri="{FF2B5EF4-FFF2-40B4-BE49-F238E27FC236}">
                <a16:creationId xmlns:a16="http://schemas.microsoft.com/office/drawing/2014/main" id="{5206CC0F-2027-FA43-BF76-D3696EF05FFA}"/>
              </a:ext>
            </a:extLst>
          </p:cNvPr>
          <p:cNvSpPr>
            <a:spLocks noGrp="1"/>
          </p:cNvSpPr>
          <p:nvPr userDrawn="1">
            <p:ph idx="1" hasCustomPrompt="1"/>
          </p:nvPr>
        </p:nvSpPr>
        <p:spPr>
          <a:xfrm>
            <a:off x="1325366" y="1508602"/>
            <a:ext cx="10275507" cy="1730987"/>
          </a:xfrm>
          <a:prstGeom prst="rect">
            <a:avLst/>
          </a:prstGeom>
        </p:spPr>
        <p:txBody>
          <a:bodyPr/>
          <a:lstStyle>
            <a:lvl1pPr>
              <a:defRPr/>
            </a:lvl1pPr>
            <a:lvl2pPr>
              <a:defRPr/>
            </a:lvl2pPr>
          </a:lstStyle>
          <a:p>
            <a:pPr marL="0" indent="0">
              <a:buNone/>
            </a:pPr>
            <a:r>
              <a:rPr lang="en-GB"/>
              <a:t>Duis mollis, est non commodo luctus, nisi erat porttitor ligula, eget lacinia odio sem nec elit. Nullam id dolor id nibh ultricies vehicula ut id elit. Donec id elit non mi Porta gravida at eget metus. Maecenas sed diam sit amet non magna.</a:t>
            </a:r>
          </a:p>
          <a:p>
            <a:r>
              <a:rPr lang="en-GB" err="1"/>
              <a:t>Risus Fusce Dapibus Tortor</a:t>
            </a:r>
            <a:endParaRPr lang="en-GB"/>
          </a:p>
          <a:p>
            <a:pPr lvl="1"/>
            <a:r>
              <a:rPr lang="en-GB"/>
              <a:t>Ipsum Sit Pellentesque Lorem</a:t>
            </a:r>
          </a:p>
        </p:txBody>
      </p:sp>
      <p:sp>
        <p:nvSpPr>
          <p:cNvPr id="2" name="Title 1">
            <a:extLst>
              <a:ext uri="{FF2B5EF4-FFF2-40B4-BE49-F238E27FC236}">
                <a16:creationId xmlns:a16="http://schemas.microsoft.com/office/drawing/2014/main" id="{5DCA6601-EBED-054F-807C-E0B17AE664BA}"/>
              </a:ext>
            </a:extLst>
          </p:cNvPr>
          <p:cNvSpPr>
            <a:spLocks noGrp="1"/>
          </p:cNvSpPr>
          <p:nvPr>
            <p:ph type="title"/>
          </p:nvPr>
        </p:nvSpPr>
        <p:spPr/>
        <p:txBody>
          <a:bodyPr/>
          <a:lstStyle/>
          <a:p>
            <a:r>
              <a:rPr lang="en-GB"/>
              <a:t>Click to edit Master title style</a:t>
            </a:r>
          </a:p>
        </p:txBody>
      </p:sp>
      <p:sp>
        <p:nvSpPr>
          <p:cNvPr id="10" name="Content Placeholder 2">
            <a:extLst>
              <a:ext uri="{FF2B5EF4-FFF2-40B4-BE49-F238E27FC236}">
                <a16:creationId xmlns:a16="http://schemas.microsoft.com/office/drawing/2014/main" id="{ED45815A-39AE-4A73-BC66-D2F5E93E6EBF}"/>
              </a:ext>
            </a:extLst>
          </p:cNvPr>
          <p:cNvSpPr>
            <a:spLocks noGrp="1"/>
          </p:cNvSpPr>
          <p:nvPr>
            <p:ph idx="17" hasCustomPrompt="1"/>
          </p:nvPr>
        </p:nvSpPr>
        <p:spPr>
          <a:xfrm>
            <a:off x="2319857" y="3478489"/>
            <a:ext cx="9281015" cy="1870909"/>
          </a:xfrm>
          <a:prstGeom prst="rect">
            <a:avLst/>
          </a:prstGeom>
        </p:spPr>
        <p:txBody>
          <a:bodyPr/>
          <a:lstStyle>
            <a:lvl1pPr>
              <a:defRPr/>
            </a:lvl1pPr>
            <a:lvl2pPr>
              <a:defRPr/>
            </a:lvl2pPr>
          </a:lstStyle>
          <a:p>
            <a:pPr marL="0" indent="0">
              <a:buNone/>
            </a:pPr>
            <a:r>
              <a:rPr lang="en-GB"/>
              <a:t>Duis mollis, est non commodo luctus, nisi erat porttitor ligula, eget lacinia odio sem nec elit. Nullam id dolor id nibh ultricies vehicula ut id elit. Donec id elit non mi Porta gravida at eget metus. Maecenas sed diam sit amet non magna.</a:t>
            </a:r>
          </a:p>
          <a:p>
            <a:r>
              <a:rPr lang="en-GB" err="1"/>
              <a:t>Risus Fusce Dapibus Tortor</a:t>
            </a:r>
            <a:endParaRPr lang="en-GB"/>
          </a:p>
          <a:p>
            <a:pPr lvl="1"/>
            <a:r>
              <a:rPr lang="en-GB"/>
              <a:t>Ipsum Sit Pellentesque Lorem</a:t>
            </a:r>
          </a:p>
        </p:txBody>
      </p:sp>
    </p:spTree>
    <p:extLst>
      <p:ext uri="{BB962C8B-B14F-4D97-AF65-F5344CB8AC3E}">
        <p14:creationId xmlns:p14="http://schemas.microsoft.com/office/powerpoint/2010/main" val="2209437568"/>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icture. Custom 2">
    <p:spTree>
      <p:nvGrpSpPr>
        <p:cNvPr id="1" name=""/>
        <p:cNvGrpSpPr/>
        <p:nvPr/>
      </p:nvGrpSpPr>
      <p:grpSpPr>
        <a:xfrm>
          <a:off x="0" y="0"/>
          <a:ext cx="0" cy="0"/>
        </a:xfrm>
      </p:grpSpPr>
      <p:sp>
        <p:nvSpPr>
          <p:cNvPr id="17" name="Picture Placeholder 16">
            <a:extLst>
              <a:ext uri="{FF2B5EF4-FFF2-40B4-BE49-F238E27FC236}">
                <a16:creationId xmlns:a16="http://schemas.microsoft.com/office/drawing/2014/main" id="{254E1866-283B-1B4C-A0B7-91C16C35D6D9}"/>
              </a:ext>
            </a:extLst>
          </p:cNvPr>
          <p:cNvSpPr>
            <a:spLocks noGrp="1"/>
          </p:cNvSpPr>
          <p:nvPr>
            <p:ph type="pic" sz="quarter" idx="14"/>
          </p:nvPr>
        </p:nvSpPr>
        <p:spPr>
          <a:xfrm>
            <a:off x="9073150" y="3"/>
            <a:ext cx="3117681" cy="6215829"/>
          </a:xfrm>
          <a:custGeom>
            <a:gdLst>
              <a:gd name="connsiteX0" fmla="*/ 0 w 4851891"/>
              <a:gd name="connsiteY0" fmla="*/ 0 h 9692089"/>
              <a:gd name="connsiteX1" fmla="*/ 4851891 w 4851891"/>
              <a:gd name="connsiteY1" fmla="*/ 0 h 9692089"/>
              <a:gd name="connsiteX2" fmla="*/ 4851891 w 4851891"/>
              <a:gd name="connsiteY2" fmla="*/ 9692089 h 9692089"/>
            </a:gdLst>
            <a:cxnLst>
              <a:cxn ang="0">
                <a:pos x="connsiteX0" y="connsiteY0"/>
              </a:cxn>
              <a:cxn ang="0">
                <a:pos x="connsiteX1" y="connsiteY1"/>
              </a:cxn>
              <a:cxn ang="0">
                <a:pos x="connsiteX2" y="connsiteY2"/>
              </a:cxn>
            </a:cxnLst>
            <a:rect l="l" t="t" r="r" b="b"/>
            <a:pathLst>
              <a:path w="4851891" h="9692089">
                <a:moveTo>
                  <a:pt x="0" y="0"/>
                </a:moveTo>
                <a:lnTo>
                  <a:pt x="4851891" y="0"/>
                </a:lnTo>
                <a:lnTo>
                  <a:pt x="4851891" y="9692089"/>
                </a:lnTo>
                <a:close/>
              </a:path>
            </a:pathLst>
          </a:custGeom>
          <a:solidFill>
            <a:schemeClr val="bg2"/>
          </a:solidFill>
        </p:spPr>
        <p:txBody>
          <a:bodyPr wrap="square">
            <a:noAutofit/>
          </a:bodyPr>
          <a:lstStyle>
            <a:lvl1pPr algn="r">
              <a:defRPr/>
            </a:lvl1pPr>
          </a:lstStyle>
          <a:p>
            <a:endParaRPr lang="en-GB"/>
          </a:p>
        </p:txBody>
      </p:sp>
      <p:sp>
        <p:nvSpPr>
          <p:cNvPr id="3" name="Content Placeholder 2">
            <a:extLst>
              <a:ext uri="{FF2B5EF4-FFF2-40B4-BE49-F238E27FC236}">
                <a16:creationId xmlns:a16="http://schemas.microsoft.com/office/drawing/2014/main" id="{5206CC0F-2027-FA43-BF76-D3696EF05FFA}"/>
              </a:ext>
            </a:extLst>
          </p:cNvPr>
          <p:cNvSpPr>
            <a:spLocks noGrp="1"/>
          </p:cNvSpPr>
          <p:nvPr userDrawn="1">
            <p:ph idx="1" hasCustomPrompt="1"/>
          </p:nvPr>
        </p:nvSpPr>
        <p:spPr>
          <a:xfrm>
            <a:off x="587376" y="1384917"/>
            <a:ext cx="8485774" cy="4191844"/>
          </a:xfrm>
          <a:prstGeom prst="rect">
            <a:avLst/>
          </a:prstGeom>
        </p:spPr>
        <p:txBody>
          <a:bodyPr/>
          <a:lstStyle>
            <a:lvl1pPr>
              <a:defRPr/>
            </a:lvl1pPr>
            <a:lvl2pPr>
              <a:defRPr/>
            </a:lvl2pPr>
          </a:lstStyle>
          <a:p>
            <a:pPr marL="0" indent="0">
              <a:buNone/>
            </a:pPr>
            <a:r>
              <a:rPr lang="en-GB"/>
              <a:t>Duis mollis, est non commodo luctus, nisi erat porttitor ligula, eget lacinia odio sem nec elit. Nullam id dolor id nibh ultricies vehicula ut id elit. Donec id elit non mi Porta gravida at eget metus. Maecenas sed diam sit amet non magna.</a:t>
            </a:r>
          </a:p>
          <a:p>
            <a:r>
              <a:rPr lang="en-GB" err="1"/>
              <a:t>Risus Fusce Dapibus Tortor</a:t>
            </a:r>
            <a:endParaRPr lang="en-GB"/>
          </a:p>
          <a:p>
            <a:pPr lvl="1"/>
            <a:r>
              <a:rPr lang="en-GB"/>
              <a:t>Ipsum Sit Pellentesque Lorem</a:t>
            </a:r>
          </a:p>
        </p:txBody>
      </p:sp>
      <p:sp>
        <p:nvSpPr>
          <p:cNvPr id="4" name="Date Placeholder 3">
            <a:extLst>
              <a:ext uri="{FF2B5EF4-FFF2-40B4-BE49-F238E27FC236}">
                <a16:creationId xmlns:a16="http://schemas.microsoft.com/office/drawing/2014/main" id="{26C0B662-2D9E-E746-B02C-E504E28D55BA}"/>
              </a:ext>
            </a:extLst>
          </p:cNvPr>
          <p:cNvSpPr>
            <a:spLocks noGrp="1"/>
          </p:cNvSpPr>
          <p:nvPr>
            <p:ph type="dt" sz="half" idx="15"/>
          </p:nvPr>
        </p:nvSpPr>
        <p:spPr/>
        <p:txBody>
          <a:bodyPr/>
          <a:lstStyle/>
          <a:p>
            <a:fld id="{EB5A91E0-AD9E-42C6-B5A4-A48600EDF47D}" type="datetime3">
              <a:rPr lang="en-GB" smtClean="0"/>
              <a:t>21 June, 2023</a:t>
            </a:fld>
            <a:endParaRPr lang="en-GB"/>
          </a:p>
        </p:txBody>
      </p:sp>
      <p:sp>
        <p:nvSpPr>
          <p:cNvPr id="7" name="Slide Number Placeholder 6">
            <a:extLst>
              <a:ext uri="{FF2B5EF4-FFF2-40B4-BE49-F238E27FC236}">
                <a16:creationId xmlns:a16="http://schemas.microsoft.com/office/drawing/2014/main" id="{75E8DFC4-3113-2E49-B384-F6D26DEB57B9}"/>
              </a:ext>
            </a:extLst>
          </p:cNvPr>
          <p:cNvSpPr>
            <a:spLocks noGrp="1"/>
          </p:cNvSpPr>
          <p:nvPr>
            <p:ph type="sldNum" sz="quarter" idx="17"/>
          </p:nvPr>
        </p:nvSpPr>
        <p:spPr/>
        <p:txBody>
          <a:bodyPr/>
          <a:lstStyle/>
          <a:p>
            <a:r>
              <a:rPr lang="en-GB"/>
              <a:t>Slide </a:t>
            </a:r>
            <a:fld id="{71782E05-F7E8-6C4E-A44E-0C6720C54612}" type="slidenum">
              <a:rPr lang="en-GB" smtClean="0"/>
              <a:t>‹#›</a:t>
            </a:fld>
            <a:endParaRPr lang="en-GB"/>
          </a:p>
        </p:txBody>
      </p:sp>
      <p:sp>
        <p:nvSpPr>
          <p:cNvPr id="6" name="Title 5">
            <a:extLst>
              <a:ext uri="{FF2B5EF4-FFF2-40B4-BE49-F238E27FC236}">
                <a16:creationId xmlns:a16="http://schemas.microsoft.com/office/drawing/2014/main" id="{0C3E0140-6EC7-4245-859B-91D4E4486518}"/>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3687493572"/>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ase Study">
    <p:spTree>
      <p:nvGrpSpPr>
        <p:cNvPr id="1" name=""/>
        <p:cNvGrpSpPr/>
        <p:nvPr/>
      </p:nvGrpSpPr>
      <p:grpSpPr>
        <a:xfrm>
          <a:off x="0" y="0"/>
          <a:ext cx="0" cy="0"/>
        </a:xfrm>
      </p:grpSpPr>
      <p:sp>
        <p:nvSpPr>
          <p:cNvPr id="13" name="Title 12">
            <a:extLst>
              <a:ext uri="{FF2B5EF4-FFF2-40B4-BE49-F238E27FC236}">
                <a16:creationId xmlns:a16="http://schemas.microsoft.com/office/drawing/2014/main" id="{04D3F2F2-EA05-914A-9BAB-E38757B86982}"/>
              </a:ext>
            </a:extLst>
          </p:cNvPr>
          <p:cNvSpPr>
            <a:spLocks noGrp="1"/>
          </p:cNvSpPr>
          <p:nvPr>
            <p:ph type="title" hasCustomPrompt="1"/>
          </p:nvPr>
        </p:nvSpPr>
        <p:spPr/>
        <p:txBody>
          <a:bodyPr/>
          <a:lstStyle>
            <a:lvl1pPr>
              <a:defRPr/>
            </a:lvl1pPr>
          </a:lstStyle>
          <a:p>
            <a:r>
              <a:rPr lang="en-GB" noProof="0"/>
              <a:t>Title</a:t>
            </a:r>
            <a:r>
              <a:rPr lang="en-GB"/>
              <a:t> and Content for Case Study</a:t>
            </a:r>
          </a:p>
        </p:txBody>
      </p:sp>
      <p:sp>
        <p:nvSpPr>
          <p:cNvPr id="17" name="Picture Placeholder 2">
            <a:extLst>
              <a:ext uri="{FF2B5EF4-FFF2-40B4-BE49-F238E27FC236}">
                <a16:creationId xmlns:a16="http://schemas.microsoft.com/office/drawing/2014/main" id="{A6DCA799-8CAF-42F0-AE7E-AD0284BDBE69}"/>
              </a:ext>
            </a:extLst>
          </p:cNvPr>
          <p:cNvSpPr>
            <a:spLocks noGrp="1"/>
          </p:cNvSpPr>
          <p:nvPr>
            <p:ph type="pic" idx="16"/>
          </p:nvPr>
        </p:nvSpPr>
        <p:spPr>
          <a:xfrm>
            <a:off x="587375" y="4253023"/>
            <a:ext cx="3405466" cy="1305982"/>
          </a:xfrm>
          <a:prstGeom prst="rect">
            <a:avLst/>
          </a:prstGeom>
        </p:spPr>
        <p:txBody>
          <a:bodyPr/>
          <a:lstStyle>
            <a:lvl1pPr marL="0" indent="0">
              <a:buNone/>
              <a:defRPr sz="2052"/>
            </a:lvl1pPr>
            <a:lvl2pPr marL="293210" indent="0">
              <a:buNone/>
              <a:defRPr sz="1796"/>
            </a:lvl2pPr>
            <a:lvl3pPr marL="586417" indent="0">
              <a:buNone/>
              <a:defRPr sz="1539"/>
            </a:lvl3pPr>
            <a:lvl4pPr marL="879627" indent="0">
              <a:buNone/>
              <a:defRPr sz="1283"/>
            </a:lvl4pPr>
            <a:lvl5pPr marL="1172837" indent="0">
              <a:buNone/>
              <a:defRPr sz="1283"/>
            </a:lvl5pPr>
            <a:lvl6pPr marL="1466046" indent="0">
              <a:buNone/>
              <a:defRPr sz="1283"/>
            </a:lvl6pPr>
            <a:lvl7pPr marL="1759255" indent="0">
              <a:buNone/>
              <a:defRPr sz="1283"/>
            </a:lvl7pPr>
            <a:lvl8pPr marL="2052465" indent="0">
              <a:buNone/>
              <a:defRPr sz="1283"/>
            </a:lvl8pPr>
            <a:lvl9pPr marL="2345673" indent="0">
              <a:buNone/>
              <a:defRPr sz="1283"/>
            </a:lvl9pPr>
          </a:lstStyle>
          <a:p>
            <a:endParaRPr lang="en-GB"/>
          </a:p>
        </p:txBody>
      </p:sp>
      <p:sp>
        <p:nvSpPr>
          <p:cNvPr id="19" name="Content Placeholder 2">
            <a:extLst>
              <a:ext uri="{FF2B5EF4-FFF2-40B4-BE49-F238E27FC236}">
                <a16:creationId xmlns:a16="http://schemas.microsoft.com/office/drawing/2014/main" id="{B8D5B5BA-FEE9-469A-BD9F-1182AABF2961}"/>
              </a:ext>
            </a:extLst>
          </p:cNvPr>
          <p:cNvSpPr>
            <a:spLocks noGrp="1"/>
          </p:cNvSpPr>
          <p:nvPr>
            <p:ph idx="13" hasCustomPrompt="1"/>
          </p:nvPr>
        </p:nvSpPr>
        <p:spPr>
          <a:xfrm>
            <a:off x="4393760" y="1846555"/>
            <a:ext cx="3400723" cy="2268245"/>
          </a:xfrm>
          <a:prstGeom prst="rect">
            <a:avLst/>
          </a:prstGeom>
        </p:spPr>
        <p:txBody>
          <a:bodyPr/>
          <a:lstStyle>
            <a:lvl1pPr>
              <a:defRPr/>
            </a:lvl1pPr>
            <a:lvl2pPr>
              <a:defRPr/>
            </a:lvl2pPr>
          </a:lstStyle>
          <a:p>
            <a:r>
              <a:rPr lang="en-GB" err="1"/>
              <a:t>Risus Fusce Dapibus Tortor</a:t>
            </a:r>
            <a:endParaRPr lang="en-GB"/>
          </a:p>
          <a:p>
            <a:r>
              <a:rPr lang="en-GB" err="1"/>
              <a:t>Risus Fusce Dapibus Tortor</a:t>
            </a:r>
            <a:endParaRPr lang="en-GB"/>
          </a:p>
          <a:p>
            <a:r>
              <a:rPr lang="en-GB" err="1"/>
              <a:t>Risus Fusce Dapibus Tortor</a:t>
            </a:r>
            <a:endParaRPr lang="en-GB"/>
          </a:p>
          <a:p>
            <a:pPr lvl="1"/>
            <a:r>
              <a:rPr lang="en-GB"/>
              <a:t>Ipsum Sit Pellentesque Lorem </a:t>
            </a:r>
          </a:p>
        </p:txBody>
      </p:sp>
      <p:sp>
        <p:nvSpPr>
          <p:cNvPr id="20" name="Text Placeholder 2">
            <a:extLst>
              <a:ext uri="{FF2B5EF4-FFF2-40B4-BE49-F238E27FC236}">
                <a16:creationId xmlns:a16="http://schemas.microsoft.com/office/drawing/2014/main" id="{E27DDFBE-6D24-47DC-84B1-92991BC83C89}"/>
              </a:ext>
            </a:extLst>
          </p:cNvPr>
          <p:cNvSpPr>
            <a:spLocks noGrp="1"/>
          </p:cNvSpPr>
          <p:nvPr>
            <p:ph type="body" idx="17" hasCustomPrompt="1"/>
          </p:nvPr>
        </p:nvSpPr>
        <p:spPr>
          <a:xfrm>
            <a:off x="587375" y="1526959"/>
            <a:ext cx="3409012" cy="236415"/>
          </a:xfrm>
          <a:prstGeom prst="rect">
            <a:avLst/>
          </a:prstGeom>
        </p:spPr>
        <p:txBody>
          <a:bodyPr anchor="t" anchorCtr="0"/>
          <a:lstStyle>
            <a:lvl1pPr marL="0" indent="0">
              <a:lnSpc>
                <a:spcPct val="90000"/>
              </a:lnSpc>
              <a:buNone/>
              <a:defRPr sz="1800" b="1">
                <a:solidFill>
                  <a:schemeClr val="accent1"/>
                </a:solidFill>
              </a:defRPr>
            </a:lvl1pPr>
            <a:lvl2pPr marL="293210" indent="0">
              <a:buNone/>
              <a:defRPr sz="1283" b="1"/>
            </a:lvl2pPr>
            <a:lvl3pPr marL="586417" indent="0">
              <a:buNone/>
              <a:defRPr sz="1155" b="1"/>
            </a:lvl3pPr>
            <a:lvl4pPr marL="879627" indent="0">
              <a:buNone/>
              <a:defRPr sz="1027" b="1"/>
            </a:lvl4pPr>
            <a:lvl5pPr marL="1172837" indent="0">
              <a:buNone/>
              <a:defRPr sz="1027" b="1"/>
            </a:lvl5pPr>
            <a:lvl6pPr marL="1466046" indent="0">
              <a:buNone/>
              <a:defRPr sz="1027" b="1"/>
            </a:lvl6pPr>
            <a:lvl7pPr marL="1759255" indent="0">
              <a:buNone/>
              <a:defRPr sz="1027" b="1"/>
            </a:lvl7pPr>
            <a:lvl8pPr marL="2052465" indent="0">
              <a:buNone/>
              <a:defRPr sz="1027" b="1"/>
            </a:lvl8pPr>
            <a:lvl9pPr marL="2345673" indent="0">
              <a:buNone/>
              <a:defRPr sz="1027" b="1"/>
            </a:lvl9pPr>
          </a:lstStyle>
          <a:p>
            <a:pPr lvl="0"/>
            <a:r>
              <a:rPr lang="en-GB"/>
              <a:t>Edit Challenge</a:t>
            </a:r>
          </a:p>
        </p:txBody>
      </p:sp>
      <p:sp>
        <p:nvSpPr>
          <p:cNvPr id="21" name="Text Placeholder 2">
            <a:extLst>
              <a:ext uri="{FF2B5EF4-FFF2-40B4-BE49-F238E27FC236}">
                <a16:creationId xmlns:a16="http://schemas.microsoft.com/office/drawing/2014/main" id="{F3545C33-259C-4392-9722-55BF4469CE30}"/>
              </a:ext>
            </a:extLst>
          </p:cNvPr>
          <p:cNvSpPr>
            <a:spLocks noGrp="1"/>
          </p:cNvSpPr>
          <p:nvPr>
            <p:ph type="body" idx="18" hasCustomPrompt="1"/>
          </p:nvPr>
        </p:nvSpPr>
        <p:spPr>
          <a:xfrm>
            <a:off x="4393760" y="1526959"/>
            <a:ext cx="3409012" cy="236416"/>
          </a:xfrm>
          <a:prstGeom prst="rect">
            <a:avLst/>
          </a:prstGeom>
        </p:spPr>
        <p:txBody>
          <a:bodyPr anchor="t" anchorCtr="0"/>
          <a:lstStyle>
            <a:lvl1pPr marL="0" indent="0">
              <a:lnSpc>
                <a:spcPct val="90000"/>
              </a:lnSpc>
              <a:buNone/>
              <a:defRPr sz="1800" b="1">
                <a:solidFill>
                  <a:schemeClr val="accent1"/>
                </a:solidFill>
              </a:defRPr>
            </a:lvl1pPr>
            <a:lvl2pPr marL="293210" indent="0">
              <a:buNone/>
              <a:defRPr sz="1283" b="1"/>
            </a:lvl2pPr>
            <a:lvl3pPr marL="586417" indent="0">
              <a:buNone/>
              <a:defRPr sz="1155" b="1"/>
            </a:lvl3pPr>
            <a:lvl4pPr marL="879627" indent="0">
              <a:buNone/>
              <a:defRPr sz="1027" b="1"/>
            </a:lvl4pPr>
            <a:lvl5pPr marL="1172837" indent="0">
              <a:buNone/>
              <a:defRPr sz="1027" b="1"/>
            </a:lvl5pPr>
            <a:lvl6pPr marL="1466046" indent="0">
              <a:buNone/>
              <a:defRPr sz="1027" b="1"/>
            </a:lvl6pPr>
            <a:lvl7pPr marL="1759255" indent="0">
              <a:buNone/>
              <a:defRPr sz="1027" b="1"/>
            </a:lvl7pPr>
            <a:lvl8pPr marL="2052465" indent="0">
              <a:buNone/>
              <a:defRPr sz="1027" b="1"/>
            </a:lvl8pPr>
            <a:lvl9pPr marL="2345673" indent="0">
              <a:buNone/>
              <a:defRPr sz="1027" b="1"/>
            </a:lvl9pPr>
          </a:lstStyle>
          <a:p>
            <a:pPr lvl="0"/>
            <a:r>
              <a:rPr lang="en-GB"/>
              <a:t>Edit Solution</a:t>
            </a:r>
          </a:p>
        </p:txBody>
      </p:sp>
      <p:sp>
        <p:nvSpPr>
          <p:cNvPr id="24" name="Content Placeholder 2">
            <a:extLst>
              <a:ext uri="{FF2B5EF4-FFF2-40B4-BE49-F238E27FC236}">
                <a16:creationId xmlns:a16="http://schemas.microsoft.com/office/drawing/2014/main" id="{1D210848-A3A1-420F-A915-AAEB1C43B46C}"/>
              </a:ext>
            </a:extLst>
          </p:cNvPr>
          <p:cNvSpPr>
            <a:spLocks noGrp="1"/>
          </p:cNvSpPr>
          <p:nvPr>
            <p:ph sz="half" idx="14" hasCustomPrompt="1"/>
          </p:nvPr>
        </p:nvSpPr>
        <p:spPr>
          <a:xfrm>
            <a:off x="587584" y="1846555"/>
            <a:ext cx="3409012" cy="2268245"/>
          </a:xfrm>
          <a:prstGeom prst="rect">
            <a:avLst/>
          </a:prstGeom>
        </p:spPr>
        <p:txBody>
          <a:bodyPr/>
          <a:lstStyle>
            <a:lvl1pPr>
              <a:defRPr/>
            </a:lvl1pPr>
            <a:lvl2pPr>
              <a:defRPr/>
            </a:lvl2pPr>
          </a:lstStyle>
          <a:p>
            <a:r>
              <a:rPr lang="en-GB" err="1"/>
              <a:t>Risus Fusce Dapibus Tortor</a:t>
            </a:r>
            <a:endParaRPr lang="en-GB"/>
          </a:p>
          <a:p>
            <a:r>
              <a:rPr lang="en-GB" err="1"/>
              <a:t>Risus Fusce Dapibus Tortor</a:t>
            </a:r>
            <a:endParaRPr lang="en-GB"/>
          </a:p>
          <a:p>
            <a:r>
              <a:rPr lang="en-GB" err="1"/>
              <a:t>Risus Fusce Dapibus Tortor</a:t>
            </a:r>
            <a:endParaRPr lang="en-GB"/>
          </a:p>
          <a:p>
            <a:pPr lvl="1"/>
            <a:r>
              <a:rPr lang="en-GB"/>
              <a:t>Ipsum Sit Pellentesque Lorem </a:t>
            </a:r>
          </a:p>
        </p:txBody>
      </p:sp>
      <p:sp>
        <p:nvSpPr>
          <p:cNvPr id="25" name="Text Placeholder 2">
            <a:extLst>
              <a:ext uri="{FF2B5EF4-FFF2-40B4-BE49-F238E27FC236}">
                <a16:creationId xmlns:a16="http://schemas.microsoft.com/office/drawing/2014/main" id="{C9C5FCBA-A303-4CF9-B81C-FFB56D27EE88}"/>
              </a:ext>
            </a:extLst>
          </p:cNvPr>
          <p:cNvSpPr>
            <a:spLocks noGrp="1"/>
          </p:cNvSpPr>
          <p:nvPr>
            <p:ph type="body" idx="19" hasCustomPrompt="1"/>
          </p:nvPr>
        </p:nvSpPr>
        <p:spPr>
          <a:xfrm>
            <a:off x="8191438" y="1526958"/>
            <a:ext cx="3409012" cy="236415"/>
          </a:xfrm>
          <a:prstGeom prst="rect">
            <a:avLst/>
          </a:prstGeom>
        </p:spPr>
        <p:txBody>
          <a:bodyPr anchor="t" anchorCtr="0"/>
          <a:lstStyle>
            <a:lvl1pPr marL="0" indent="0">
              <a:lnSpc>
                <a:spcPct val="90000"/>
              </a:lnSpc>
              <a:buNone/>
              <a:defRPr sz="1800" b="1">
                <a:solidFill>
                  <a:schemeClr val="accent1"/>
                </a:solidFill>
              </a:defRPr>
            </a:lvl1pPr>
            <a:lvl2pPr marL="293210" indent="0">
              <a:buNone/>
              <a:defRPr sz="1283" b="1"/>
            </a:lvl2pPr>
            <a:lvl3pPr marL="586417" indent="0">
              <a:buNone/>
              <a:defRPr sz="1155" b="1"/>
            </a:lvl3pPr>
            <a:lvl4pPr marL="879627" indent="0">
              <a:buNone/>
              <a:defRPr sz="1027" b="1"/>
            </a:lvl4pPr>
            <a:lvl5pPr marL="1172837" indent="0">
              <a:buNone/>
              <a:defRPr sz="1027" b="1"/>
            </a:lvl5pPr>
            <a:lvl6pPr marL="1466046" indent="0">
              <a:buNone/>
              <a:defRPr sz="1027" b="1"/>
            </a:lvl6pPr>
            <a:lvl7pPr marL="1759255" indent="0">
              <a:buNone/>
              <a:defRPr sz="1027" b="1"/>
            </a:lvl7pPr>
            <a:lvl8pPr marL="2052465" indent="0">
              <a:buNone/>
              <a:defRPr sz="1027" b="1"/>
            </a:lvl8pPr>
            <a:lvl9pPr marL="2345673" indent="0">
              <a:buNone/>
              <a:defRPr sz="1027" b="1"/>
            </a:lvl9pPr>
          </a:lstStyle>
          <a:p>
            <a:pPr lvl="0"/>
            <a:r>
              <a:rPr lang="en-GB"/>
              <a:t>Edit Benefit</a:t>
            </a:r>
          </a:p>
        </p:txBody>
      </p:sp>
      <p:sp>
        <p:nvSpPr>
          <p:cNvPr id="26" name="Content Placeholder 2">
            <a:extLst>
              <a:ext uri="{FF2B5EF4-FFF2-40B4-BE49-F238E27FC236}">
                <a16:creationId xmlns:a16="http://schemas.microsoft.com/office/drawing/2014/main" id="{4CDF46B0-ED60-4856-8642-33CF36C53183}"/>
              </a:ext>
            </a:extLst>
          </p:cNvPr>
          <p:cNvSpPr>
            <a:spLocks noGrp="1"/>
          </p:cNvSpPr>
          <p:nvPr>
            <p:ph sz="half" idx="20" hasCustomPrompt="1"/>
          </p:nvPr>
        </p:nvSpPr>
        <p:spPr>
          <a:xfrm>
            <a:off x="8191647" y="1846554"/>
            <a:ext cx="3409012" cy="2268245"/>
          </a:xfrm>
          <a:prstGeom prst="rect">
            <a:avLst/>
          </a:prstGeom>
        </p:spPr>
        <p:txBody>
          <a:bodyPr/>
          <a:lstStyle>
            <a:lvl1pPr>
              <a:defRPr/>
            </a:lvl1pPr>
            <a:lvl2pPr>
              <a:defRPr/>
            </a:lvl2pPr>
          </a:lstStyle>
          <a:p>
            <a:r>
              <a:rPr lang="en-GB" err="1"/>
              <a:t>Risus Fusce Dapibus Tortor</a:t>
            </a:r>
            <a:endParaRPr lang="en-GB"/>
          </a:p>
          <a:p>
            <a:r>
              <a:rPr lang="en-GB" err="1"/>
              <a:t>Risus Fusce Dapibus Tortor</a:t>
            </a:r>
            <a:endParaRPr lang="en-GB"/>
          </a:p>
          <a:p>
            <a:r>
              <a:rPr lang="en-GB" err="1"/>
              <a:t>Risus Fusce Dapibus Tortor</a:t>
            </a:r>
            <a:endParaRPr lang="en-GB"/>
          </a:p>
          <a:p>
            <a:pPr lvl="1"/>
            <a:r>
              <a:rPr lang="en-GB"/>
              <a:t>Ipsum Sit Pellentesque Lorem </a:t>
            </a:r>
          </a:p>
        </p:txBody>
      </p:sp>
      <p:sp>
        <p:nvSpPr>
          <p:cNvPr id="27" name="Picture Placeholder 2">
            <a:extLst>
              <a:ext uri="{FF2B5EF4-FFF2-40B4-BE49-F238E27FC236}">
                <a16:creationId xmlns:a16="http://schemas.microsoft.com/office/drawing/2014/main" id="{41D2475D-6BB8-4DE9-B06C-3DBB6F2C309A}"/>
              </a:ext>
            </a:extLst>
          </p:cNvPr>
          <p:cNvSpPr>
            <a:spLocks noGrp="1"/>
          </p:cNvSpPr>
          <p:nvPr>
            <p:ph type="pic" idx="21"/>
          </p:nvPr>
        </p:nvSpPr>
        <p:spPr>
          <a:xfrm>
            <a:off x="4397306" y="4253023"/>
            <a:ext cx="3405466" cy="1305982"/>
          </a:xfrm>
          <a:prstGeom prst="rect">
            <a:avLst/>
          </a:prstGeom>
        </p:spPr>
        <p:txBody>
          <a:bodyPr/>
          <a:lstStyle>
            <a:lvl1pPr marL="0" indent="0">
              <a:buNone/>
              <a:defRPr sz="2052"/>
            </a:lvl1pPr>
            <a:lvl2pPr marL="293210" indent="0">
              <a:buNone/>
              <a:defRPr sz="1796"/>
            </a:lvl2pPr>
            <a:lvl3pPr marL="586417" indent="0">
              <a:buNone/>
              <a:defRPr sz="1539"/>
            </a:lvl3pPr>
            <a:lvl4pPr marL="879627" indent="0">
              <a:buNone/>
              <a:defRPr sz="1283"/>
            </a:lvl4pPr>
            <a:lvl5pPr marL="1172837" indent="0">
              <a:buNone/>
              <a:defRPr sz="1283"/>
            </a:lvl5pPr>
            <a:lvl6pPr marL="1466046" indent="0">
              <a:buNone/>
              <a:defRPr sz="1283"/>
            </a:lvl6pPr>
            <a:lvl7pPr marL="1759255" indent="0">
              <a:buNone/>
              <a:defRPr sz="1283"/>
            </a:lvl7pPr>
            <a:lvl8pPr marL="2052465" indent="0">
              <a:buNone/>
              <a:defRPr sz="1283"/>
            </a:lvl8pPr>
            <a:lvl9pPr marL="2345673" indent="0">
              <a:buNone/>
              <a:defRPr sz="1283"/>
            </a:lvl9pPr>
          </a:lstStyle>
          <a:p>
            <a:endParaRPr lang="en-GB"/>
          </a:p>
        </p:txBody>
      </p:sp>
      <p:sp>
        <p:nvSpPr>
          <p:cNvPr id="28" name="Picture Placeholder 2">
            <a:extLst>
              <a:ext uri="{FF2B5EF4-FFF2-40B4-BE49-F238E27FC236}">
                <a16:creationId xmlns:a16="http://schemas.microsoft.com/office/drawing/2014/main" id="{E9AECD54-690A-447B-B72D-7CEEBA8B9208}"/>
              </a:ext>
            </a:extLst>
          </p:cNvPr>
          <p:cNvSpPr>
            <a:spLocks noGrp="1"/>
          </p:cNvSpPr>
          <p:nvPr>
            <p:ph type="pic" idx="22"/>
          </p:nvPr>
        </p:nvSpPr>
        <p:spPr>
          <a:xfrm>
            <a:off x="8207237" y="4253023"/>
            <a:ext cx="3405466" cy="1305982"/>
          </a:xfrm>
          <a:prstGeom prst="rect">
            <a:avLst/>
          </a:prstGeom>
        </p:spPr>
        <p:txBody>
          <a:bodyPr/>
          <a:lstStyle>
            <a:lvl1pPr marL="0" indent="0">
              <a:buNone/>
              <a:defRPr sz="2052"/>
            </a:lvl1pPr>
            <a:lvl2pPr marL="293210" indent="0">
              <a:buNone/>
              <a:defRPr sz="1796"/>
            </a:lvl2pPr>
            <a:lvl3pPr marL="586417" indent="0">
              <a:buNone/>
              <a:defRPr sz="1539"/>
            </a:lvl3pPr>
            <a:lvl4pPr marL="879627" indent="0">
              <a:buNone/>
              <a:defRPr sz="1283"/>
            </a:lvl4pPr>
            <a:lvl5pPr marL="1172837" indent="0">
              <a:buNone/>
              <a:defRPr sz="1283"/>
            </a:lvl5pPr>
            <a:lvl6pPr marL="1466046" indent="0">
              <a:buNone/>
              <a:defRPr sz="1283"/>
            </a:lvl6pPr>
            <a:lvl7pPr marL="1759255" indent="0">
              <a:buNone/>
              <a:defRPr sz="1283"/>
            </a:lvl7pPr>
            <a:lvl8pPr marL="2052465" indent="0">
              <a:buNone/>
              <a:defRPr sz="1283"/>
            </a:lvl8pPr>
            <a:lvl9pPr marL="2345673" indent="0">
              <a:buNone/>
              <a:defRPr sz="1283"/>
            </a:lvl9pPr>
          </a:lstStyle>
          <a:p>
            <a:endParaRPr lang="en-GB"/>
          </a:p>
        </p:txBody>
      </p:sp>
      <p:sp>
        <p:nvSpPr>
          <p:cNvPr id="14" name="Date Placeholder 3">
            <a:extLst>
              <a:ext uri="{FF2B5EF4-FFF2-40B4-BE49-F238E27FC236}">
                <a16:creationId xmlns:a16="http://schemas.microsoft.com/office/drawing/2014/main" id="{60F52B7E-784E-44D7-B097-A54648C29DF4}"/>
              </a:ext>
            </a:extLst>
          </p:cNvPr>
          <p:cNvSpPr>
            <a:spLocks noGrp="1"/>
          </p:cNvSpPr>
          <p:nvPr>
            <p:ph type="dt" sz="half" idx="15"/>
          </p:nvPr>
        </p:nvSpPr>
        <p:spPr>
          <a:xfrm>
            <a:off x="587375" y="6332844"/>
            <a:ext cx="955674" cy="250423"/>
          </a:xfrm>
        </p:spPr>
        <p:txBody>
          <a:bodyPr/>
          <a:lstStyle/>
          <a:p>
            <a:fld id="{EB5A91E0-AD9E-42C6-B5A4-A48600EDF47D}" type="datetime3">
              <a:rPr lang="en-GB" smtClean="0"/>
              <a:t>21 June, 2023</a:t>
            </a:fld>
            <a:endParaRPr lang="en-GB"/>
          </a:p>
        </p:txBody>
      </p:sp>
      <p:sp>
        <p:nvSpPr>
          <p:cNvPr id="15" name="Slide Number Placeholder 6">
            <a:extLst>
              <a:ext uri="{FF2B5EF4-FFF2-40B4-BE49-F238E27FC236}">
                <a16:creationId xmlns:a16="http://schemas.microsoft.com/office/drawing/2014/main" id="{CD512BCD-8529-48E7-A6C7-5EB611457C22}"/>
              </a:ext>
            </a:extLst>
          </p:cNvPr>
          <p:cNvSpPr>
            <a:spLocks noGrp="1"/>
          </p:cNvSpPr>
          <p:nvPr>
            <p:ph type="sldNum" sz="quarter" idx="23"/>
          </p:nvPr>
        </p:nvSpPr>
        <p:spPr>
          <a:xfrm>
            <a:off x="1685923" y="6332844"/>
            <a:ext cx="633932" cy="246583"/>
          </a:xfrm>
        </p:spPr>
        <p:txBody>
          <a:bodyPr/>
          <a:lstStyle/>
          <a:p>
            <a:r>
              <a:rPr lang="en-GB"/>
              <a:t>Slide </a:t>
            </a:r>
            <a:fld id="{71782E05-F7E8-6C4E-A44E-0C6720C54612}" type="slidenum">
              <a:rPr lang="en-GB" smtClean="0"/>
              <a:t>‹#›</a:t>
            </a:fld>
            <a:endParaRPr lang="en-GB"/>
          </a:p>
        </p:txBody>
      </p:sp>
    </p:spTree>
    <p:extLst>
      <p:ext uri="{BB962C8B-B14F-4D97-AF65-F5344CB8AC3E}">
        <p14:creationId xmlns:p14="http://schemas.microsoft.com/office/powerpoint/2010/main" val="2617884221"/>
      </p:ext>
    </p:extLst>
  </p:cSld>
  <p:clrMapOvr>
    <a:masterClrMapping/>
  </p:clrMapOvr>
  <p:transition/>
  <p:timing/>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Default Table">
    <p:spTree>
      <p:nvGrpSpPr>
        <p:cNvPr id="1" name=""/>
        <p:cNvGrpSpPr/>
        <p:nvPr/>
      </p:nvGrpSpPr>
      <p:grpSpPr>
        <a:xfrm>
          <a:off x="0" y="0"/>
          <a:ext cx="0" cy="0"/>
        </a:xfrm>
      </p:grpSpPr>
      <p:sp>
        <p:nvSpPr>
          <p:cNvPr id="3" name="Espace réservé de la date 2">
            <a:extLst>
              <a:ext uri="{FF2B5EF4-FFF2-40B4-BE49-F238E27FC236}">
                <a16:creationId xmlns:a16="http://schemas.microsoft.com/office/drawing/2014/main" id="{3F2D37F1-928A-479A-BD20-29154F7BC4F7}"/>
              </a:ext>
            </a:extLst>
          </p:cNvPr>
          <p:cNvSpPr>
            <a:spLocks noGrp="1"/>
          </p:cNvSpPr>
          <p:nvPr>
            <p:ph type="dt" sz="half" idx="10"/>
          </p:nvPr>
        </p:nvSpPr>
        <p:spPr/>
        <p:txBody>
          <a:bodyPr/>
          <a:lstStyle/>
          <a:p>
            <a:fld id="{0370E0AD-2BA8-47C8-8FAD-C04F83834BE9}" type="datetime3">
              <a:rPr lang="en-GB" smtClean="0"/>
              <a:t>21 June, 2023</a:t>
            </a:fld>
            <a:endParaRPr lang="en-GB"/>
          </a:p>
        </p:txBody>
      </p:sp>
      <p:sp>
        <p:nvSpPr>
          <p:cNvPr id="4" name="Espace réservé du numéro de diapositive 3">
            <a:extLst>
              <a:ext uri="{FF2B5EF4-FFF2-40B4-BE49-F238E27FC236}">
                <a16:creationId xmlns:a16="http://schemas.microsoft.com/office/drawing/2014/main" id="{1C029D00-9DFD-4D38-86CB-35310E4CF63A}"/>
              </a:ext>
            </a:extLst>
          </p:cNvPr>
          <p:cNvSpPr>
            <a:spLocks noGrp="1"/>
          </p:cNvSpPr>
          <p:nvPr>
            <p:ph type="sldNum" sz="quarter" idx="11"/>
          </p:nvPr>
        </p:nvSpPr>
        <p:spPr/>
        <p:txBody>
          <a:bodyPr/>
          <a:lstStyle/>
          <a:p>
            <a:r>
              <a:rPr lang="en-GB"/>
              <a:t>Slide </a:t>
            </a:r>
            <a:fld id="{71782E05-F7E8-6C4E-A44E-0C6720C54612}" type="slidenum">
              <a:rPr lang="en-GB" smtClean="0"/>
              <a:t>‹#›</a:t>
            </a:fld>
            <a:endParaRPr lang="en-GB"/>
          </a:p>
        </p:txBody>
      </p:sp>
      <p:sp>
        <p:nvSpPr>
          <p:cNvPr id="9" name="Espace réservé du tableau 8">
            <a:extLst>
              <a:ext uri="{FF2B5EF4-FFF2-40B4-BE49-F238E27FC236}">
                <a16:creationId xmlns:a16="http://schemas.microsoft.com/office/drawing/2014/main" id="{FEAE1489-3BDB-4537-A5D1-F5F13599353F}"/>
              </a:ext>
            </a:extLst>
          </p:cNvPr>
          <p:cNvSpPr>
            <a:spLocks noGrp="1"/>
          </p:cNvSpPr>
          <p:nvPr>
            <p:ph type="tbl" sz="quarter" idx="12" hasCustomPrompt="1"/>
          </p:nvPr>
        </p:nvSpPr>
        <p:spPr>
          <a:xfrm>
            <a:off x="587374" y="1384916"/>
            <a:ext cx="11013497" cy="4174089"/>
          </a:xfrm>
        </p:spPr>
        <p:txBody>
          <a:bodyPr/>
          <a:lstStyle>
            <a:lvl1pPr>
              <a:defRPr/>
            </a:lvl1pPr>
          </a:lstStyle>
          <a:p>
            <a:r>
              <a:rPr lang="en-GB"/>
              <a:t>Click here to insert your Default Table</a:t>
            </a:r>
          </a:p>
        </p:txBody>
      </p:sp>
      <p:sp>
        <p:nvSpPr>
          <p:cNvPr id="12" name="Titre 11">
            <a:extLst>
              <a:ext uri="{FF2B5EF4-FFF2-40B4-BE49-F238E27FC236}">
                <a16:creationId xmlns:a16="http://schemas.microsoft.com/office/drawing/2014/main" id="{FEBEA543-A1F0-48EF-84BA-F8CA0461DA97}"/>
              </a:ext>
            </a:extLst>
          </p:cNvPr>
          <p:cNvSpPr>
            <a:spLocks noGrp="1"/>
          </p:cNvSpPr>
          <p:nvPr>
            <p:ph type="title" hasCustomPrompt="1"/>
          </p:nvPr>
        </p:nvSpPr>
        <p:spPr>
          <a:xfrm>
            <a:off x="587375" y="328920"/>
            <a:ext cx="11013497" cy="867242"/>
          </a:xfrm>
        </p:spPr>
        <p:txBody>
          <a:bodyPr/>
          <a:lstStyle>
            <a:lvl1pPr>
              <a:defRPr/>
            </a:lvl1pPr>
          </a:lstStyle>
          <a:p>
            <a:r>
              <a:rPr lang="en-GB"/>
              <a:t>Title and Default Table</a:t>
            </a:r>
          </a:p>
        </p:txBody>
      </p:sp>
    </p:spTree>
    <p:extLst>
      <p:ext uri="{BB962C8B-B14F-4D97-AF65-F5344CB8AC3E}">
        <p14:creationId xmlns:p14="http://schemas.microsoft.com/office/powerpoint/2010/main" val="4282850703"/>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SmartArt Object">
    <p:spTree>
      <p:nvGrpSpPr>
        <p:cNvPr id="1" name=""/>
        <p:cNvGrpSpPr/>
        <p:nvPr/>
      </p:nvGrpSpPr>
      <p:grpSpPr>
        <a:xfrm>
          <a:off x="0" y="0"/>
          <a:ext cx="0" cy="0"/>
        </a:xfrm>
      </p:grpSpPr>
      <p:sp>
        <p:nvSpPr>
          <p:cNvPr id="2" name="Titre 1">
            <a:extLst>
              <a:ext uri="{FF2B5EF4-FFF2-40B4-BE49-F238E27FC236}">
                <a16:creationId xmlns:a16="http://schemas.microsoft.com/office/drawing/2014/main" id="{225085A4-3881-4E82-837B-2B8681C25E55}"/>
              </a:ext>
            </a:extLst>
          </p:cNvPr>
          <p:cNvSpPr>
            <a:spLocks noGrp="1"/>
          </p:cNvSpPr>
          <p:nvPr>
            <p:ph type="title" hasCustomPrompt="1"/>
          </p:nvPr>
        </p:nvSpPr>
        <p:spPr/>
        <p:txBody>
          <a:bodyPr/>
          <a:lstStyle>
            <a:lvl1pPr>
              <a:defRPr/>
            </a:lvl1pPr>
          </a:lstStyle>
          <a:p>
            <a:r>
              <a:rPr lang="fr-FR" err="1"/>
              <a:t>Title and Smart Object</a:t>
            </a:r>
            <a:endParaRPr lang="en-GB"/>
          </a:p>
        </p:txBody>
      </p:sp>
      <p:sp>
        <p:nvSpPr>
          <p:cNvPr id="3" name="Espace réservé de la date 2">
            <a:extLst>
              <a:ext uri="{FF2B5EF4-FFF2-40B4-BE49-F238E27FC236}">
                <a16:creationId xmlns:a16="http://schemas.microsoft.com/office/drawing/2014/main" id="{BC2D56A5-363A-408A-93CB-ABA0C9938777}"/>
              </a:ext>
            </a:extLst>
          </p:cNvPr>
          <p:cNvSpPr>
            <a:spLocks noGrp="1"/>
          </p:cNvSpPr>
          <p:nvPr>
            <p:ph type="dt" sz="half" idx="10"/>
          </p:nvPr>
        </p:nvSpPr>
        <p:spPr/>
        <p:txBody>
          <a:bodyPr/>
          <a:lstStyle/>
          <a:p>
            <a:fld id="{0370E0AD-2BA8-47C8-8FAD-C04F83834BE9}" type="datetime3">
              <a:rPr lang="en-GB" smtClean="0"/>
              <a:t>21 June, 2023</a:t>
            </a:fld>
            <a:endParaRPr lang="en-GB"/>
          </a:p>
        </p:txBody>
      </p:sp>
      <p:sp>
        <p:nvSpPr>
          <p:cNvPr id="4" name="Espace réservé du numéro de diapositive 3">
            <a:extLst>
              <a:ext uri="{FF2B5EF4-FFF2-40B4-BE49-F238E27FC236}">
                <a16:creationId xmlns:a16="http://schemas.microsoft.com/office/drawing/2014/main" id="{1D89760C-2D48-4DAB-BE0D-E68E964F6C9E}"/>
              </a:ext>
            </a:extLst>
          </p:cNvPr>
          <p:cNvSpPr>
            <a:spLocks noGrp="1"/>
          </p:cNvSpPr>
          <p:nvPr>
            <p:ph type="sldNum" sz="quarter" idx="11"/>
          </p:nvPr>
        </p:nvSpPr>
        <p:spPr/>
        <p:txBody>
          <a:bodyPr/>
          <a:lstStyle/>
          <a:p>
            <a:r>
              <a:rPr lang="en-GB"/>
              <a:t>Slide </a:t>
            </a:r>
            <a:fld id="{71782E05-F7E8-6C4E-A44E-0C6720C54612}" type="slidenum">
              <a:rPr lang="en-GB" smtClean="0"/>
              <a:t>‹#›</a:t>
            </a:fld>
            <a:endParaRPr lang="en-GB"/>
          </a:p>
        </p:txBody>
      </p:sp>
      <p:sp>
        <p:nvSpPr>
          <p:cNvPr id="7" name="Espace réservé du graphique SmartArt 6">
            <a:extLst>
              <a:ext uri="{FF2B5EF4-FFF2-40B4-BE49-F238E27FC236}">
                <a16:creationId xmlns:a16="http://schemas.microsoft.com/office/drawing/2014/main" id="{EC68A7C6-90E8-4D28-8872-A02123D2B3D3}"/>
              </a:ext>
            </a:extLst>
          </p:cNvPr>
          <p:cNvSpPr>
            <a:spLocks noGrp="1"/>
          </p:cNvSpPr>
          <p:nvPr>
            <p:ph type="dgm" sz="quarter" idx="13"/>
          </p:nvPr>
        </p:nvSpPr>
        <p:spPr>
          <a:xfrm>
            <a:off x="587375" y="1384917"/>
            <a:ext cx="11013497" cy="4174088"/>
          </a:xfrm>
        </p:spPr>
        <p:txBody>
          <a:bodyPr/>
          <a:lstStyle/>
          <a:p>
            <a:endParaRPr lang="en-GB"/>
          </a:p>
        </p:txBody>
      </p:sp>
    </p:spTree>
    <p:extLst>
      <p:ext uri="{BB962C8B-B14F-4D97-AF65-F5344CB8AC3E}">
        <p14:creationId xmlns:p14="http://schemas.microsoft.com/office/powerpoint/2010/main" val="2745743206"/>
      </p:ext>
    </p:extLst>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World map Grey">
    <p:spTree>
      <p:nvGrpSpPr>
        <p:cNvPr id="1" name=""/>
        <p:cNvGrpSpPr/>
        <p:nvPr/>
      </p:nvGrpSpPr>
      <p:grpSpPr>
        <a:xfrm>
          <a:off x="0" y="0"/>
          <a:ext cx="0" cy="0"/>
        </a:xfrm>
      </p:grpSpPr>
      <p:sp>
        <p:nvSpPr>
          <p:cNvPr id="2" name="Title 1">
            <a:extLst>
              <a:ext uri="{FF2B5EF4-FFF2-40B4-BE49-F238E27FC236}">
                <a16:creationId xmlns:a16="http://schemas.microsoft.com/office/drawing/2014/main" id="{1D6EE3E6-8C2C-7F40-A6A1-3783FFCF2109}"/>
              </a:ext>
            </a:extLst>
          </p:cNvPr>
          <p:cNvSpPr>
            <a:spLocks noGrp="1"/>
          </p:cNvSpPr>
          <p:nvPr>
            <p:ph type="title"/>
          </p:nvPr>
        </p:nvSpPr>
        <p:spPr/>
        <p:txBody>
          <a:bodyPr/>
          <a:lstStyle/>
          <a:p>
            <a:r>
              <a:rPr lang="en-GB"/>
              <a:t>Click to edit Master title style</a:t>
            </a:r>
          </a:p>
        </p:txBody>
      </p:sp>
      <p:sp>
        <p:nvSpPr>
          <p:cNvPr id="330" name="Text Placeholder 329">
            <a:extLst>
              <a:ext uri="{FF2B5EF4-FFF2-40B4-BE49-F238E27FC236}">
                <a16:creationId xmlns:a16="http://schemas.microsoft.com/office/drawing/2014/main" id="{D342D060-D30A-C540-84F8-DD729AE793DC}"/>
              </a:ext>
            </a:extLst>
          </p:cNvPr>
          <p:cNvSpPr>
            <a:spLocks noGrp="1"/>
          </p:cNvSpPr>
          <p:nvPr>
            <p:ph type="body" sz="quarter" idx="13"/>
          </p:nvPr>
        </p:nvSpPr>
        <p:spPr>
          <a:xfrm>
            <a:off x="572476" y="1382524"/>
            <a:ext cx="2693012" cy="4108626"/>
          </a:xfrm>
          <a:prstGeom prst="rect">
            <a:avLst/>
          </a:prstGeom>
        </p:spPr>
        <p:txBody>
          <a:bodyPr anchor="t">
            <a:normAutofit/>
          </a:bodyPr>
          <a:lstStyle>
            <a:lvl1pPr>
              <a:defRPr sz="1200"/>
            </a:lvl1pPr>
            <a:lvl2pPr>
              <a:defRPr sz="1200"/>
            </a:lvl2pPr>
            <a:lvl3pPr>
              <a:defRPr sz="1283"/>
            </a:lvl3pPr>
            <a:lvl4pPr>
              <a:defRPr sz="1283"/>
            </a:lvl4pPr>
            <a:lvl5pPr>
              <a:defRPr sz="1155"/>
            </a:lvl5pPr>
          </a:lstStyle>
          <a:p>
            <a:pPr lvl="0"/>
            <a:r>
              <a:rPr lang="en-GB"/>
              <a:t>Click to edit Master text styles</a:t>
            </a:r>
          </a:p>
          <a:p>
            <a:pPr lvl="1"/>
            <a:r>
              <a:rPr lang="en-GB"/>
              <a:t>Second level</a:t>
            </a:r>
          </a:p>
        </p:txBody>
      </p:sp>
      <p:grpSp>
        <p:nvGrpSpPr>
          <p:cNvPr id="331" name="Group 6">
            <a:extLst>
              <a:ext uri="{FF2B5EF4-FFF2-40B4-BE49-F238E27FC236}">
                <a16:creationId xmlns:a16="http://schemas.microsoft.com/office/drawing/2014/main" id="{2A318918-80F3-4BD7-BA64-CFA78FE4BC8D}"/>
              </a:ext>
            </a:extLst>
          </p:cNvPr>
          <p:cNvGrpSpPr>
            <a:grpSpLocks noChangeAspect="1"/>
          </p:cNvGrpSpPr>
          <p:nvPr userDrawn="1"/>
        </p:nvGrpSpPr>
        <p:grpSpPr>
          <a:xfrm>
            <a:off x="2762156" y="917040"/>
            <a:ext cx="7816952" cy="5023919"/>
            <a:chOff x="250825" y="558800"/>
            <a:chExt cx="8497888" cy="5472113"/>
          </a:xfrm>
          <a:solidFill>
            <a:schemeClr val="bg2"/>
          </a:solidFill>
        </p:grpSpPr>
        <p:sp>
          <p:nvSpPr>
            <p:cNvPr id="332" name="Freeform 5">
              <a:extLst>
                <a:ext uri="{FF2B5EF4-FFF2-40B4-BE49-F238E27FC236}">
                  <a16:creationId xmlns:a16="http://schemas.microsoft.com/office/drawing/2014/main" id="{A0113722-7D74-4B09-91C6-7CAC41A23861}"/>
                </a:ext>
              </a:extLst>
            </p:cNvPr>
            <p:cNvSpPr/>
            <p:nvPr/>
          </p:nvSpPr>
          <p:spPr bwMode="gray">
            <a:xfrm>
              <a:off x="1406525" y="1862138"/>
              <a:ext cx="441325" cy="379412"/>
            </a:xfrm>
            <a:custGeom>
              <a:gdLst>
                <a:gd name="T0" fmla="*/ 0 w 237"/>
                <a:gd name="T1" fmla="*/ 89 h 203"/>
                <a:gd name="T2" fmla="*/ 16 w 237"/>
                <a:gd name="T3" fmla="*/ 97 h 203"/>
                <a:gd name="T4" fmla="*/ 9 w 237"/>
                <a:gd name="T5" fmla="*/ 114 h 203"/>
                <a:gd name="T6" fmla="*/ 25 w 237"/>
                <a:gd name="T7" fmla="*/ 121 h 203"/>
                <a:gd name="T8" fmla="*/ 65 w 237"/>
                <a:gd name="T9" fmla="*/ 121 h 203"/>
                <a:gd name="T10" fmla="*/ 81 w 237"/>
                <a:gd name="T11" fmla="*/ 139 h 203"/>
                <a:gd name="T12" fmla="*/ 65 w 237"/>
                <a:gd name="T13" fmla="*/ 146 h 203"/>
                <a:gd name="T14" fmla="*/ 25 w 237"/>
                <a:gd name="T15" fmla="*/ 146 h 203"/>
                <a:gd name="T16" fmla="*/ 34 w 237"/>
                <a:gd name="T17" fmla="*/ 170 h 203"/>
                <a:gd name="T18" fmla="*/ 49 w 237"/>
                <a:gd name="T19" fmla="*/ 177 h 203"/>
                <a:gd name="T20" fmla="*/ 65 w 237"/>
                <a:gd name="T21" fmla="*/ 177 h 203"/>
                <a:gd name="T22" fmla="*/ 74 w 237"/>
                <a:gd name="T23" fmla="*/ 202 h 203"/>
                <a:gd name="T24" fmla="*/ 114 w 237"/>
                <a:gd name="T25" fmla="*/ 195 h 203"/>
                <a:gd name="T26" fmla="*/ 155 w 237"/>
                <a:gd name="T27" fmla="*/ 177 h 203"/>
                <a:gd name="T28" fmla="*/ 162 w 237"/>
                <a:gd name="T29" fmla="*/ 170 h 203"/>
                <a:gd name="T30" fmla="*/ 196 w 237"/>
                <a:gd name="T31" fmla="*/ 195 h 203"/>
                <a:gd name="T32" fmla="*/ 211 w 237"/>
                <a:gd name="T33" fmla="*/ 186 h 203"/>
                <a:gd name="T34" fmla="*/ 220 w 237"/>
                <a:gd name="T35" fmla="*/ 177 h 203"/>
                <a:gd name="T36" fmla="*/ 220 w 237"/>
                <a:gd name="T37" fmla="*/ 162 h 203"/>
                <a:gd name="T38" fmla="*/ 227 w 237"/>
                <a:gd name="T39" fmla="*/ 162 h 203"/>
                <a:gd name="T40" fmla="*/ 236 w 237"/>
                <a:gd name="T41" fmla="*/ 146 h 203"/>
                <a:gd name="T42" fmla="*/ 196 w 237"/>
                <a:gd name="T43" fmla="*/ 121 h 203"/>
                <a:gd name="T44" fmla="*/ 180 w 237"/>
                <a:gd name="T45" fmla="*/ 114 h 203"/>
                <a:gd name="T46" fmla="*/ 180 w 237"/>
                <a:gd name="T47" fmla="*/ 89 h 203"/>
                <a:gd name="T48" fmla="*/ 171 w 237"/>
                <a:gd name="T49" fmla="*/ 49 h 203"/>
                <a:gd name="T50" fmla="*/ 186 w 237"/>
                <a:gd name="T51" fmla="*/ 8 h 203"/>
                <a:gd name="T52" fmla="*/ 180 w 237"/>
                <a:gd name="T53" fmla="*/ 0 h 203"/>
                <a:gd name="T54" fmla="*/ 155 w 237"/>
                <a:gd name="T55" fmla="*/ 0 h 203"/>
                <a:gd name="T56" fmla="*/ 139 w 237"/>
                <a:gd name="T57" fmla="*/ 40 h 203"/>
                <a:gd name="T58" fmla="*/ 121 w 237"/>
                <a:gd name="T59" fmla="*/ 33 h 203"/>
                <a:gd name="T60" fmla="*/ 106 w 237"/>
                <a:gd name="T61" fmla="*/ 33 h 203"/>
                <a:gd name="T62" fmla="*/ 89 w 237"/>
                <a:gd name="T63" fmla="*/ 25 h 203"/>
                <a:gd name="T64" fmla="*/ 74 w 237"/>
                <a:gd name="T65" fmla="*/ 40 h 203"/>
                <a:gd name="T66" fmla="*/ 65 w 237"/>
                <a:gd name="T67" fmla="*/ 15 h 203"/>
                <a:gd name="T68" fmla="*/ 49 w 237"/>
                <a:gd name="T69" fmla="*/ 15 h 203"/>
                <a:gd name="T70" fmla="*/ 9 w 237"/>
                <a:gd name="T71" fmla="*/ 49 h 203"/>
                <a:gd name="T72" fmla="*/ 9 w 237"/>
                <a:gd name="T73" fmla="*/ 56 h 203"/>
                <a:gd name="T74" fmla="*/ 0 w 237"/>
                <a:gd name="T75" fmla="*/ 74 h 203"/>
                <a:gd name="T76" fmla="*/ 0 w 237"/>
                <a:gd name="T77" fmla="*/ 89 h 20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6" h="203">
                  <a:moveTo>
                    <a:pt x="0" y="89"/>
                  </a:moveTo>
                  <a:lnTo>
                    <a:pt x="16" y="97"/>
                  </a:lnTo>
                  <a:lnTo>
                    <a:pt x="9" y="114"/>
                  </a:lnTo>
                  <a:lnTo>
                    <a:pt x="25" y="121"/>
                  </a:lnTo>
                  <a:lnTo>
                    <a:pt x="65" y="121"/>
                  </a:lnTo>
                  <a:lnTo>
                    <a:pt x="81" y="139"/>
                  </a:lnTo>
                  <a:lnTo>
                    <a:pt x="65" y="146"/>
                  </a:lnTo>
                  <a:lnTo>
                    <a:pt x="25" y="146"/>
                  </a:lnTo>
                  <a:lnTo>
                    <a:pt x="34" y="170"/>
                  </a:lnTo>
                  <a:lnTo>
                    <a:pt x="49" y="177"/>
                  </a:lnTo>
                  <a:lnTo>
                    <a:pt x="65" y="177"/>
                  </a:lnTo>
                  <a:lnTo>
                    <a:pt x="74" y="202"/>
                  </a:lnTo>
                  <a:lnTo>
                    <a:pt x="114" y="195"/>
                  </a:lnTo>
                  <a:lnTo>
                    <a:pt x="155" y="177"/>
                  </a:lnTo>
                  <a:lnTo>
                    <a:pt x="162" y="170"/>
                  </a:lnTo>
                  <a:lnTo>
                    <a:pt x="196" y="195"/>
                  </a:lnTo>
                  <a:lnTo>
                    <a:pt x="211" y="186"/>
                  </a:lnTo>
                  <a:lnTo>
                    <a:pt x="220" y="177"/>
                  </a:lnTo>
                  <a:lnTo>
                    <a:pt x="220" y="162"/>
                  </a:lnTo>
                  <a:lnTo>
                    <a:pt x="227" y="162"/>
                  </a:lnTo>
                  <a:lnTo>
                    <a:pt x="236" y="146"/>
                  </a:lnTo>
                  <a:lnTo>
                    <a:pt x="196" y="121"/>
                  </a:lnTo>
                  <a:lnTo>
                    <a:pt x="180" y="114"/>
                  </a:lnTo>
                  <a:lnTo>
                    <a:pt x="180" y="89"/>
                  </a:lnTo>
                  <a:lnTo>
                    <a:pt x="171" y="49"/>
                  </a:lnTo>
                  <a:lnTo>
                    <a:pt x="186" y="8"/>
                  </a:lnTo>
                  <a:lnTo>
                    <a:pt x="180" y="0"/>
                  </a:lnTo>
                  <a:lnTo>
                    <a:pt x="155" y="0"/>
                  </a:lnTo>
                  <a:lnTo>
                    <a:pt x="139" y="40"/>
                  </a:lnTo>
                  <a:lnTo>
                    <a:pt x="121" y="33"/>
                  </a:lnTo>
                  <a:lnTo>
                    <a:pt x="106" y="33"/>
                  </a:lnTo>
                  <a:lnTo>
                    <a:pt x="89" y="25"/>
                  </a:lnTo>
                  <a:lnTo>
                    <a:pt x="74" y="40"/>
                  </a:lnTo>
                  <a:lnTo>
                    <a:pt x="65" y="15"/>
                  </a:lnTo>
                  <a:lnTo>
                    <a:pt x="49" y="15"/>
                  </a:lnTo>
                  <a:lnTo>
                    <a:pt x="9" y="49"/>
                  </a:lnTo>
                  <a:lnTo>
                    <a:pt x="9" y="56"/>
                  </a:lnTo>
                  <a:lnTo>
                    <a:pt x="0" y="74"/>
                  </a:lnTo>
                  <a:lnTo>
                    <a:pt x="0" y="8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33" name="Freeform 6">
              <a:extLst>
                <a:ext uri="{FF2B5EF4-FFF2-40B4-BE49-F238E27FC236}">
                  <a16:creationId xmlns:a16="http://schemas.microsoft.com/office/drawing/2014/main" id="{CB9E73A1-D358-4701-AB34-9FA5F13C17C9}"/>
                </a:ext>
              </a:extLst>
            </p:cNvPr>
            <p:cNvSpPr/>
            <p:nvPr/>
          </p:nvSpPr>
          <p:spPr bwMode="gray">
            <a:xfrm>
              <a:off x="2100263" y="1844675"/>
              <a:ext cx="681037" cy="774700"/>
            </a:xfrm>
            <a:custGeom>
              <a:gdLst>
                <a:gd name="T0" fmla="*/ 34 w 367"/>
                <a:gd name="T1" fmla="*/ 148 h 414"/>
                <a:gd name="T2" fmla="*/ 99 w 367"/>
                <a:gd name="T3" fmla="*/ 163 h 414"/>
                <a:gd name="T4" fmla="*/ 131 w 367"/>
                <a:gd name="T5" fmla="*/ 171 h 414"/>
                <a:gd name="T6" fmla="*/ 146 w 367"/>
                <a:gd name="T7" fmla="*/ 148 h 414"/>
                <a:gd name="T8" fmla="*/ 179 w 367"/>
                <a:gd name="T9" fmla="*/ 186 h 414"/>
                <a:gd name="T10" fmla="*/ 187 w 367"/>
                <a:gd name="T11" fmla="*/ 195 h 414"/>
                <a:gd name="T12" fmla="*/ 211 w 367"/>
                <a:gd name="T13" fmla="*/ 226 h 414"/>
                <a:gd name="T14" fmla="*/ 196 w 367"/>
                <a:gd name="T15" fmla="*/ 292 h 414"/>
                <a:gd name="T16" fmla="*/ 196 w 367"/>
                <a:gd name="T17" fmla="*/ 317 h 414"/>
                <a:gd name="T18" fmla="*/ 155 w 367"/>
                <a:gd name="T19" fmla="*/ 325 h 414"/>
                <a:gd name="T20" fmla="*/ 146 w 367"/>
                <a:gd name="T21" fmla="*/ 350 h 414"/>
                <a:gd name="T22" fmla="*/ 179 w 367"/>
                <a:gd name="T23" fmla="*/ 341 h 414"/>
                <a:gd name="T24" fmla="*/ 227 w 367"/>
                <a:gd name="T25" fmla="*/ 365 h 414"/>
                <a:gd name="T26" fmla="*/ 261 w 367"/>
                <a:gd name="T27" fmla="*/ 397 h 414"/>
                <a:gd name="T28" fmla="*/ 301 w 367"/>
                <a:gd name="T29" fmla="*/ 413 h 414"/>
                <a:gd name="T30" fmla="*/ 268 w 367"/>
                <a:gd name="T31" fmla="*/ 373 h 414"/>
                <a:gd name="T32" fmla="*/ 310 w 367"/>
                <a:gd name="T33" fmla="*/ 390 h 414"/>
                <a:gd name="T34" fmla="*/ 326 w 367"/>
                <a:gd name="T35" fmla="*/ 365 h 414"/>
                <a:gd name="T36" fmla="*/ 317 w 367"/>
                <a:gd name="T37" fmla="*/ 341 h 414"/>
                <a:gd name="T38" fmla="*/ 285 w 367"/>
                <a:gd name="T39" fmla="*/ 300 h 414"/>
                <a:gd name="T40" fmla="*/ 310 w 367"/>
                <a:gd name="T41" fmla="*/ 300 h 414"/>
                <a:gd name="T42" fmla="*/ 333 w 367"/>
                <a:gd name="T43" fmla="*/ 325 h 414"/>
                <a:gd name="T44" fmla="*/ 350 w 367"/>
                <a:gd name="T45" fmla="*/ 308 h 414"/>
                <a:gd name="T46" fmla="*/ 317 w 367"/>
                <a:gd name="T47" fmla="*/ 226 h 414"/>
                <a:gd name="T48" fmla="*/ 276 w 367"/>
                <a:gd name="T49" fmla="*/ 211 h 414"/>
                <a:gd name="T50" fmla="*/ 293 w 367"/>
                <a:gd name="T51" fmla="*/ 186 h 414"/>
                <a:gd name="T52" fmla="*/ 285 w 367"/>
                <a:gd name="T53" fmla="*/ 163 h 414"/>
                <a:gd name="T54" fmla="*/ 251 w 367"/>
                <a:gd name="T55" fmla="*/ 130 h 414"/>
                <a:gd name="T56" fmla="*/ 220 w 367"/>
                <a:gd name="T57" fmla="*/ 98 h 414"/>
                <a:gd name="T58" fmla="*/ 196 w 367"/>
                <a:gd name="T59" fmla="*/ 58 h 414"/>
                <a:gd name="T60" fmla="*/ 155 w 367"/>
                <a:gd name="T61" fmla="*/ 49 h 414"/>
                <a:gd name="T62" fmla="*/ 122 w 367"/>
                <a:gd name="T63" fmla="*/ 58 h 414"/>
                <a:gd name="T64" fmla="*/ 114 w 367"/>
                <a:gd name="T65" fmla="*/ 49 h 414"/>
                <a:gd name="T66" fmla="*/ 106 w 367"/>
                <a:gd name="T67" fmla="*/ 9 h 414"/>
                <a:gd name="T68" fmla="*/ 90 w 367"/>
                <a:gd name="T69" fmla="*/ 0 h 414"/>
                <a:gd name="T70" fmla="*/ 49 w 367"/>
                <a:gd name="T71" fmla="*/ 74 h 414"/>
                <a:gd name="T72" fmla="*/ 40 w 367"/>
                <a:gd name="T73" fmla="*/ 83 h 414"/>
                <a:gd name="T74" fmla="*/ 59 w 367"/>
                <a:gd name="T75" fmla="*/ 17 h 414"/>
                <a:gd name="T76" fmla="*/ 34 w 367"/>
                <a:gd name="T77" fmla="*/ 0 h 414"/>
                <a:gd name="T78" fmla="*/ 0 w 367"/>
                <a:gd name="T79" fmla="*/ 65 h 4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7" h="412">
                  <a:moveTo>
                    <a:pt x="0" y="89"/>
                  </a:moveTo>
                  <a:lnTo>
                    <a:pt x="34" y="148"/>
                  </a:lnTo>
                  <a:lnTo>
                    <a:pt x="49" y="155"/>
                  </a:lnTo>
                  <a:lnTo>
                    <a:pt x="99" y="163"/>
                  </a:lnTo>
                  <a:lnTo>
                    <a:pt x="106" y="163"/>
                  </a:lnTo>
                  <a:lnTo>
                    <a:pt x="131" y="171"/>
                  </a:lnTo>
                  <a:lnTo>
                    <a:pt x="139" y="171"/>
                  </a:lnTo>
                  <a:lnTo>
                    <a:pt x="146" y="148"/>
                  </a:lnTo>
                  <a:lnTo>
                    <a:pt x="155" y="163"/>
                  </a:lnTo>
                  <a:lnTo>
                    <a:pt x="179" y="186"/>
                  </a:lnTo>
                  <a:lnTo>
                    <a:pt x="171" y="204"/>
                  </a:lnTo>
                  <a:lnTo>
                    <a:pt x="187" y="195"/>
                  </a:lnTo>
                  <a:lnTo>
                    <a:pt x="196" y="211"/>
                  </a:lnTo>
                  <a:lnTo>
                    <a:pt x="211" y="226"/>
                  </a:lnTo>
                  <a:lnTo>
                    <a:pt x="220" y="251"/>
                  </a:lnTo>
                  <a:lnTo>
                    <a:pt x="196" y="292"/>
                  </a:lnTo>
                  <a:lnTo>
                    <a:pt x="202" y="308"/>
                  </a:lnTo>
                  <a:lnTo>
                    <a:pt x="196" y="317"/>
                  </a:lnTo>
                  <a:lnTo>
                    <a:pt x="155" y="308"/>
                  </a:lnTo>
                  <a:lnTo>
                    <a:pt x="155" y="325"/>
                  </a:lnTo>
                  <a:lnTo>
                    <a:pt x="146" y="325"/>
                  </a:lnTo>
                  <a:lnTo>
                    <a:pt x="146" y="350"/>
                  </a:lnTo>
                  <a:lnTo>
                    <a:pt x="171" y="350"/>
                  </a:lnTo>
                  <a:lnTo>
                    <a:pt x="179" y="341"/>
                  </a:lnTo>
                  <a:lnTo>
                    <a:pt x="196" y="341"/>
                  </a:lnTo>
                  <a:lnTo>
                    <a:pt x="227" y="365"/>
                  </a:lnTo>
                  <a:lnTo>
                    <a:pt x="227" y="373"/>
                  </a:lnTo>
                  <a:lnTo>
                    <a:pt x="261" y="397"/>
                  </a:lnTo>
                  <a:lnTo>
                    <a:pt x="276" y="407"/>
                  </a:lnTo>
                  <a:lnTo>
                    <a:pt x="301" y="413"/>
                  </a:lnTo>
                  <a:lnTo>
                    <a:pt x="301" y="407"/>
                  </a:lnTo>
                  <a:lnTo>
                    <a:pt x="268" y="373"/>
                  </a:lnTo>
                  <a:lnTo>
                    <a:pt x="268" y="357"/>
                  </a:lnTo>
                  <a:lnTo>
                    <a:pt x="310" y="390"/>
                  </a:lnTo>
                  <a:lnTo>
                    <a:pt x="326" y="390"/>
                  </a:lnTo>
                  <a:lnTo>
                    <a:pt x="326" y="365"/>
                  </a:lnTo>
                  <a:lnTo>
                    <a:pt x="317" y="357"/>
                  </a:lnTo>
                  <a:lnTo>
                    <a:pt x="317" y="341"/>
                  </a:lnTo>
                  <a:lnTo>
                    <a:pt x="293" y="317"/>
                  </a:lnTo>
                  <a:lnTo>
                    <a:pt x="285" y="300"/>
                  </a:lnTo>
                  <a:lnTo>
                    <a:pt x="293" y="285"/>
                  </a:lnTo>
                  <a:lnTo>
                    <a:pt x="310" y="300"/>
                  </a:lnTo>
                  <a:lnTo>
                    <a:pt x="317" y="317"/>
                  </a:lnTo>
                  <a:lnTo>
                    <a:pt x="333" y="325"/>
                  </a:lnTo>
                  <a:lnTo>
                    <a:pt x="333" y="308"/>
                  </a:lnTo>
                  <a:lnTo>
                    <a:pt x="350" y="308"/>
                  </a:lnTo>
                  <a:lnTo>
                    <a:pt x="366" y="276"/>
                  </a:lnTo>
                  <a:lnTo>
                    <a:pt x="317" y="226"/>
                  </a:lnTo>
                  <a:lnTo>
                    <a:pt x="293" y="226"/>
                  </a:lnTo>
                  <a:lnTo>
                    <a:pt x="276" y="211"/>
                  </a:lnTo>
                  <a:lnTo>
                    <a:pt x="276" y="195"/>
                  </a:lnTo>
                  <a:lnTo>
                    <a:pt x="293" y="186"/>
                  </a:lnTo>
                  <a:lnTo>
                    <a:pt x="276" y="171"/>
                  </a:lnTo>
                  <a:lnTo>
                    <a:pt x="285" y="163"/>
                  </a:lnTo>
                  <a:lnTo>
                    <a:pt x="276" y="139"/>
                  </a:lnTo>
                  <a:lnTo>
                    <a:pt x="251" y="130"/>
                  </a:lnTo>
                  <a:lnTo>
                    <a:pt x="236" y="106"/>
                  </a:lnTo>
                  <a:lnTo>
                    <a:pt x="220" y="98"/>
                  </a:lnTo>
                  <a:lnTo>
                    <a:pt x="202" y="89"/>
                  </a:lnTo>
                  <a:lnTo>
                    <a:pt x="196" y="58"/>
                  </a:lnTo>
                  <a:lnTo>
                    <a:pt x="179" y="58"/>
                  </a:lnTo>
                  <a:lnTo>
                    <a:pt x="155" y="49"/>
                  </a:lnTo>
                  <a:lnTo>
                    <a:pt x="139" y="58"/>
                  </a:lnTo>
                  <a:lnTo>
                    <a:pt x="122" y="58"/>
                  </a:lnTo>
                  <a:lnTo>
                    <a:pt x="106" y="74"/>
                  </a:lnTo>
                  <a:lnTo>
                    <a:pt x="114" y="49"/>
                  </a:lnTo>
                  <a:lnTo>
                    <a:pt x="106" y="34"/>
                  </a:lnTo>
                  <a:lnTo>
                    <a:pt x="106" y="9"/>
                  </a:lnTo>
                  <a:lnTo>
                    <a:pt x="106" y="0"/>
                  </a:lnTo>
                  <a:lnTo>
                    <a:pt x="90" y="0"/>
                  </a:lnTo>
                  <a:lnTo>
                    <a:pt x="59" y="42"/>
                  </a:lnTo>
                  <a:lnTo>
                    <a:pt x="49" y="74"/>
                  </a:lnTo>
                  <a:lnTo>
                    <a:pt x="59" y="98"/>
                  </a:lnTo>
                  <a:lnTo>
                    <a:pt x="40" y="83"/>
                  </a:lnTo>
                  <a:lnTo>
                    <a:pt x="40" y="42"/>
                  </a:lnTo>
                  <a:lnTo>
                    <a:pt x="59" y="17"/>
                  </a:lnTo>
                  <a:lnTo>
                    <a:pt x="74" y="0"/>
                  </a:lnTo>
                  <a:lnTo>
                    <a:pt x="34" y="0"/>
                  </a:lnTo>
                  <a:lnTo>
                    <a:pt x="9" y="34"/>
                  </a:lnTo>
                  <a:lnTo>
                    <a:pt x="0" y="65"/>
                  </a:lnTo>
                  <a:lnTo>
                    <a:pt x="0" y="8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35" name="Freeform 7">
              <a:extLst>
                <a:ext uri="{FF2B5EF4-FFF2-40B4-BE49-F238E27FC236}">
                  <a16:creationId xmlns:a16="http://schemas.microsoft.com/office/drawing/2014/main" id="{EEFCA6B3-151E-4E20-930D-4F069BA3366E}"/>
                </a:ext>
              </a:extLst>
            </p:cNvPr>
            <p:cNvSpPr/>
            <p:nvPr/>
          </p:nvSpPr>
          <p:spPr bwMode="gray">
            <a:xfrm>
              <a:off x="1274763" y="3154363"/>
              <a:ext cx="1366837" cy="739775"/>
            </a:xfrm>
            <a:custGeom>
              <a:gdLst>
                <a:gd name="T0" fmla="*/ 380 w 738"/>
                <a:gd name="T1" fmla="*/ 0 h 396"/>
                <a:gd name="T2" fmla="*/ 420 w 738"/>
                <a:gd name="T3" fmla="*/ 32 h 396"/>
                <a:gd name="T4" fmla="*/ 429 w 738"/>
                <a:gd name="T5" fmla="*/ 48 h 396"/>
                <a:gd name="T6" fmla="*/ 461 w 738"/>
                <a:gd name="T7" fmla="*/ 56 h 396"/>
                <a:gd name="T8" fmla="*/ 504 w 738"/>
                <a:gd name="T9" fmla="*/ 56 h 396"/>
                <a:gd name="T10" fmla="*/ 519 w 738"/>
                <a:gd name="T11" fmla="*/ 72 h 396"/>
                <a:gd name="T12" fmla="*/ 479 w 738"/>
                <a:gd name="T13" fmla="*/ 88 h 396"/>
                <a:gd name="T14" fmla="*/ 470 w 738"/>
                <a:gd name="T15" fmla="*/ 145 h 396"/>
                <a:gd name="T16" fmla="*/ 485 w 738"/>
                <a:gd name="T17" fmla="*/ 103 h 396"/>
                <a:gd name="T18" fmla="*/ 504 w 738"/>
                <a:gd name="T19" fmla="*/ 72 h 396"/>
                <a:gd name="T20" fmla="*/ 519 w 738"/>
                <a:gd name="T21" fmla="*/ 113 h 396"/>
                <a:gd name="T22" fmla="*/ 544 w 738"/>
                <a:gd name="T23" fmla="*/ 122 h 396"/>
                <a:gd name="T24" fmla="*/ 551 w 738"/>
                <a:gd name="T25" fmla="*/ 145 h 396"/>
                <a:gd name="T26" fmla="*/ 616 w 738"/>
                <a:gd name="T27" fmla="*/ 113 h 396"/>
                <a:gd name="T28" fmla="*/ 672 w 738"/>
                <a:gd name="T29" fmla="*/ 88 h 396"/>
                <a:gd name="T30" fmla="*/ 713 w 738"/>
                <a:gd name="T31" fmla="*/ 48 h 396"/>
                <a:gd name="T32" fmla="*/ 730 w 738"/>
                <a:gd name="T33" fmla="*/ 72 h 396"/>
                <a:gd name="T34" fmla="*/ 730 w 738"/>
                <a:gd name="T35" fmla="*/ 97 h 396"/>
                <a:gd name="T36" fmla="*/ 690 w 738"/>
                <a:gd name="T37" fmla="*/ 145 h 396"/>
                <a:gd name="T38" fmla="*/ 672 w 738"/>
                <a:gd name="T39" fmla="*/ 145 h 396"/>
                <a:gd name="T40" fmla="*/ 641 w 738"/>
                <a:gd name="T41" fmla="*/ 194 h 396"/>
                <a:gd name="T42" fmla="*/ 624 w 738"/>
                <a:gd name="T43" fmla="*/ 218 h 396"/>
                <a:gd name="T44" fmla="*/ 616 w 738"/>
                <a:gd name="T45" fmla="*/ 178 h 396"/>
                <a:gd name="T46" fmla="*/ 624 w 738"/>
                <a:gd name="T47" fmla="*/ 242 h 396"/>
                <a:gd name="T48" fmla="*/ 559 w 738"/>
                <a:gd name="T49" fmla="*/ 299 h 396"/>
                <a:gd name="T50" fmla="*/ 567 w 738"/>
                <a:gd name="T51" fmla="*/ 396 h 396"/>
                <a:gd name="T52" fmla="*/ 535 w 738"/>
                <a:gd name="T53" fmla="*/ 371 h 396"/>
                <a:gd name="T54" fmla="*/ 504 w 738"/>
                <a:gd name="T55" fmla="*/ 331 h 396"/>
                <a:gd name="T56" fmla="*/ 445 w 738"/>
                <a:gd name="T57" fmla="*/ 331 h 396"/>
                <a:gd name="T58" fmla="*/ 420 w 738"/>
                <a:gd name="T59" fmla="*/ 331 h 396"/>
                <a:gd name="T60" fmla="*/ 348 w 738"/>
                <a:gd name="T61" fmla="*/ 364 h 396"/>
                <a:gd name="T62" fmla="*/ 292 w 738"/>
                <a:gd name="T63" fmla="*/ 331 h 396"/>
                <a:gd name="T64" fmla="*/ 268 w 738"/>
                <a:gd name="T65" fmla="*/ 339 h 396"/>
                <a:gd name="T66" fmla="*/ 234 w 738"/>
                <a:gd name="T67" fmla="*/ 299 h 396"/>
                <a:gd name="T68" fmla="*/ 97 w 738"/>
                <a:gd name="T69" fmla="*/ 290 h 396"/>
                <a:gd name="T70" fmla="*/ 81 w 738"/>
                <a:gd name="T71" fmla="*/ 267 h 396"/>
                <a:gd name="T72" fmla="*/ 32 w 738"/>
                <a:gd name="T73" fmla="*/ 234 h 396"/>
                <a:gd name="T74" fmla="*/ 24 w 738"/>
                <a:gd name="T75" fmla="*/ 210 h 396"/>
                <a:gd name="T76" fmla="*/ 24 w 738"/>
                <a:gd name="T77" fmla="*/ 202 h 396"/>
                <a:gd name="T78" fmla="*/ 0 w 738"/>
                <a:gd name="T79" fmla="*/ 169 h 396"/>
                <a:gd name="T80" fmla="*/ 7 w 738"/>
                <a:gd name="T81" fmla="*/ 63 h 396"/>
                <a:gd name="T82" fmla="*/ 16 w 738"/>
                <a:gd name="T83" fmla="*/ 40 h 39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8" h="396">
                  <a:moveTo>
                    <a:pt x="24" y="8"/>
                  </a:moveTo>
                  <a:lnTo>
                    <a:pt x="373" y="8"/>
                  </a:lnTo>
                  <a:lnTo>
                    <a:pt x="380" y="0"/>
                  </a:lnTo>
                  <a:lnTo>
                    <a:pt x="389" y="16"/>
                  </a:lnTo>
                  <a:lnTo>
                    <a:pt x="405" y="16"/>
                  </a:lnTo>
                  <a:lnTo>
                    <a:pt x="420" y="32"/>
                  </a:lnTo>
                  <a:lnTo>
                    <a:pt x="445" y="32"/>
                  </a:lnTo>
                  <a:lnTo>
                    <a:pt x="414" y="56"/>
                  </a:lnTo>
                  <a:lnTo>
                    <a:pt x="429" y="48"/>
                  </a:lnTo>
                  <a:lnTo>
                    <a:pt x="438" y="56"/>
                  </a:lnTo>
                  <a:lnTo>
                    <a:pt x="461" y="48"/>
                  </a:lnTo>
                  <a:lnTo>
                    <a:pt x="461" y="56"/>
                  </a:lnTo>
                  <a:lnTo>
                    <a:pt x="470" y="48"/>
                  </a:lnTo>
                  <a:lnTo>
                    <a:pt x="479" y="56"/>
                  </a:lnTo>
                  <a:lnTo>
                    <a:pt x="504" y="56"/>
                  </a:lnTo>
                  <a:lnTo>
                    <a:pt x="510" y="56"/>
                  </a:lnTo>
                  <a:lnTo>
                    <a:pt x="519" y="63"/>
                  </a:lnTo>
                  <a:lnTo>
                    <a:pt x="519" y="72"/>
                  </a:lnTo>
                  <a:lnTo>
                    <a:pt x="479" y="72"/>
                  </a:lnTo>
                  <a:lnTo>
                    <a:pt x="470" y="97"/>
                  </a:lnTo>
                  <a:lnTo>
                    <a:pt x="479" y="88"/>
                  </a:lnTo>
                  <a:lnTo>
                    <a:pt x="470" y="122"/>
                  </a:lnTo>
                  <a:lnTo>
                    <a:pt x="470" y="137"/>
                  </a:lnTo>
                  <a:lnTo>
                    <a:pt x="470" y="145"/>
                  </a:lnTo>
                  <a:lnTo>
                    <a:pt x="479" y="145"/>
                  </a:lnTo>
                  <a:lnTo>
                    <a:pt x="485" y="137"/>
                  </a:lnTo>
                  <a:lnTo>
                    <a:pt x="485" y="103"/>
                  </a:lnTo>
                  <a:lnTo>
                    <a:pt x="494" y="88"/>
                  </a:lnTo>
                  <a:lnTo>
                    <a:pt x="504" y="81"/>
                  </a:lnTo>
                  <a:lnTo>
                    <a:pt x="504" y="72"/>
                  </a:lnTo>
                  <a:lnTo>
                    <a:pt x="526" y="81"/>
                  </a:lnTo>
                  <a:lnTo>
                    <a:pt x="526" y="97"/>
                  </a:lnTo>
                  <a:lnTo>
                    <a:pt x="519" y="113"/>
                  </a:lnTo>
                  <a:lnTo>
                    <a:pt x="535" y="103"/>
                  </a:lnTo>
                  <a:lnTo>
                    <a:pt x="535" y="122"/>
                  </a:lnTo>
                  <a:lnTo>
                    <a:pt x="544" y="122"/>
                  </a:lnTo>
                  <a:lnTo>
                    <a:pt x="526" y="145"/>
                  </a:lnTo>
                  <a:lnTo>
                    <a:pt x="535" y="145"/>
                  </a:lnTo>
                  <a:lnTo>
                    <a:pt x="551" y="145"/>
                  </a:lnTo>
                  <a:lnTo>
                    <a:pt x="584" y="122"/>
                  </a:lnTo>
                  <a:lnTo>
                    <a:pt x="584" y="113"/>
                  </a:lnTo>
                  <a:lnTo>
                    <a:pt x="616" y="113"/>
                  </a:lnTo>
                  <a:lnTo>
                    <a:pt x="616" y="97"/>
                  </a:lnTo>
                  <a:lnTo>
                    <a:pt x="632" y="88"/>
                  </a:lnTo>
                  <a:lnTo>
                    <a:pt x="672" y="88"/>
                  </a:lnTo>
                  <a:lnTo>
                    <a:pt x="690" y="81"/>
                  </a:lnTo>
                  <a:lnTo>
                    <a:pt x="706" y="40"/>
                  </a:lnTo>
                  <a:lnTo>
                    <a:pt x="713" y="48"/>
                  </a:lnTo>
                  <a:lnTo>
                    <a:pt x="721" y="40"/>
                  </a:lnTo>
                  <a:lnTo>
                    <a:pt x="721" y="48"/>
                  </a:lnTo>
                  <a:lnTo>
                    <a:pt x="730" y="72"/>
                  </a:lnTo>
                  <a:lnTo>
                    <a:pt x="738" y="81"/>
                  </a:lnTo>
                  <a:lnTo>
                    <a:pt x="738" y="88"/>
                  </a:lnTo>
                  <a:lnTo>
                    <a:pt x="730" y="97"/>
                  </a:lnTo>
                  <a:lnTo>
                    <a:pt x="713" y="97"/>
                  </a:lnTo>
                  <a:lnTo>
                    <a:pt x="681" y="128"/>
                  </a:lnTo>
                  <a:lnTo>
                    <a:pt x="690" y="145"/>
                  </a:lnTo>
                  <a:lnTo>
                    <a:pt x="696" y="137"/>
                  </a:lnTo>
                  <a:lnTo>
                    <a:pt x="696" y="153"/>
                  </a:lnTo>
                  <a:lnTo>
                    <a:pt x="672" y="145"/>
                  </a:lnTo>
                  <a:lnTo>
                    <a:pt x="656" y="153"/>
                  </a:lnTo>
                  <a:lnTo>
                    <a:pt x="647" y="162"/>
                  </a:lnTo>
                  <a:lnTo>
                    <a:pt x="641" y="194"/>
                  </a:lnTo>
                  <a:lnTo>
                    <a:pt x="632" y="185"/>
                  </a:lnTo>
                  <a:lnTo>
                    <a:pt x="632" y="194"/>
                  </a:lnTo>
                  <a:lnTo>
                    <a:pt x="624" y="218"/>
                  </a:lnTo>
                  <a:lnTo>
                    <a:pt x="624" y="202"/>
                  </a:lnTo>
                  <a:lnTo>
                    <a:pt x="616" y="194"/>
                  </a:lnTo>
                  <a:lnTo>
                    <a:pt x="616" y="178"/>
                  </a:lnTo>
                  <a:lnTo>
                    <a:pt x="607" y="194"/>
                  </a:lnTo>
                  <a:lnTo>
                    <a:pt x="616" y="218"/>
                  </a:lnTo>
                  <a:lnTo>
                    <a:pt x="624" y="242"/>
                  </a:lnTo>
                  <a:lnTo>
                    <a:pt x="616" y="259"/>
                  </a:lnTo>
                  <a:lnTo>
                    <a:pt x="584" y="274"/>
                  </a:lnTo>
                  <a:lnTo>
                    <a:pt x="559" y="299"/>
                  </a:lnTo>
                  <a:lnTo>
                    <a:pt x="551" y="315"/>
                  </a:lnTo>
                  <a:lnTo>
                    <a:pt x="567" y="371"/>
                  </a:lnTo>
                  <a:lnTo>
                    <a:pt x="567" y="396"/>
                  </a:lnTo>
                  <a:lnTo>
                    <a:pt x="559" y="396"/>
                  </a:lnTo>
                  <a:lnTo>
                    <a:pt x="551" y="387"/>
                  </a:lnTo>
                  <a:lnTo>
                    <a:pt x="535" y="371"/>
                  </a:lnTo>
                  <a:lnTo>
                    <a:pt x="535" y="339"/>
                  </a:lnTo>
                  <a:lnTo>
                    <a:pt x="519" y="324"/>
                  </a:lnTo>
                  <a:lnTo>
                    <a:pt x="504" y="331"/>
                  </a:lnTo>
                  <a:lnTo>
                    <a:pt x="504" y="324"/>
                  </a:lnTo>
                  <a:lnTo>
                    <a:pt x="454" y="324"/>
                  </a:lnTo>
                  <a:lnTo>
                    <a:pt x="445" y="331"/>
                  </a:lnTo>
                  <a:lnTo>
                    <a:pt x="454" y="339"/>
                  </a:lnTo>
                  <a:lnTo>
                    <a:pt x="429" y="339"/>
                  </a:lnTo>
                  <a:lnTo>
                    <a:pt x="420" y="331"/>
                  </a:lnTo>
                  <a:lnTo>
                    <a:pt x="397" y="331"/>
                  </a:lnTo>
                  <a:lnTo>
                    <a:pt x="380" y="339"/>
                  </a:lnTo>
                  <a:lnTo>
                    <a:pt x="348" y="364"/>
                  </a:lnTo>
                  <a:lnTo>
                    <a:pt x="348" y="387"/>
                  </a:lnTo>
                  <a:lnTo>
                    <a:pt x="323" y="380"/>
                  </a:lnTo>
                  <a:lnTo>
                    <a:pt x="292" y="331"/>
                  </a:lnTo>
                  <a:lnTo>
                    <a:pt x="283" y="331"/>
                  </a:lnTo>
                  <a:lnTo>
                    <a:pt x="276" y="339"/>
                  </a:lnTo>
                  <a:lnTo>
                    <a:pt x="268" y="339"/>
                  </a:lnTo>
                  <a:lnTo>
                    <a:pt x="252" y="331"/>
                  </a:lnTo>
                  <a:lnTo>
                    <a:pt x="252" y="315"/>
                  </a:lnTo>
                  <a:lnTo>
                    <a:pt x="234" y="299"/>
                  </a:lnTo>
                  <a:lnTo>
                    <a:pt x="169" y="308"/>
                  </a:lnTo>
                  <a:lnTo>
                    <a:pt x="121" y="290"/>
                  </a:lnTo>
                  <a:lnTo>
                    <a:pt x="97" y="290"/>
                  </a:lnTo>
                  <a:lnTo>
                    <a:pt x="88" y="274"/>
                  </a:lnTo>
                  <a:lnTo>
                    <a:pt x="81" y="274"/>
                  </a:lnTo>
                  <a:lnTo>
                    <a:pt x="81" y="267"/>
                  </a:lnTo>
                  <a:lnTo>
                    <a:pt x="47" y="259"/>
                  </a:lnTo>
                  <a:lnTo>
                    <a:pt x="47" y="250"/>
                  </a:lnTo>
                  <a:lnTo>
                    <a:pt x="32" y="234"/>
                  </a:lnTo>
                  <a:lnTo>
                    <a:pt x="32" y="218"/>
                  </a:lnTo>
                  <a:lnTo>
                    <a:pt x="24" y="218"/>
                  </a:lnTo>
                  <a:lnTo>
                    <a:pt x="24" y="210"/>
                  </a:lnTo>
                  <a:lnTo>
                    <a:pt x="32" y="210"/>
                  </a:lnTo>
                  <a:lnTo>
                    <a:pt x="32" y="202"/>
                  </a:lnTo>
                  <a:lnTo>
                    <a:pt x="24" y="202"/>
                  </a:lnTo>
                  <a:lnTo>
                    <a:pt x="7" y="185"/>
                  </a:lnTo>
                  <a:lnTo>
                    <a:pt x="7" y="178"/>
                  </a:lnTo>
                  <a:lnTo>
                    <a:pt x="0" y="169"/>
                  </a:lnTo>
                  <a:lnTo>
                    <a:pt x="7" y="145"/>
                  </a:lnTo>
                  <a:lnTo>
                    <a:pt x="0" y="122"/>
                  </a:lnTo>
                  <a:lnTo>
                    <a:pt x="7" y="63"/>
                  </a:lnTo>
                  <a:lnTo>
                    <a:pt x="0" y="23"/>
                  </a:lnTo>
                  <a:lnTo>
                    <a:pt x="16" y="23"/>
                  </a:lnTo>
                  <a:lnTo>
                    <a:pt x="16" y="40"/>
                  </a:lnTo>
                  <a:lnTo>
                    <a:pt x="24" y="40"/>
                  </a:lnTo>
                  <a:lnTo>
                    <a:pt x="24"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37" name="Freeform 8">
              <a:extLst>
                <a:ext uri="{FF2B5EF4-FFF2-40B4-BE49-F238E27FC236}">
                  <a16:creationId xmlns:a16="http://schemas.microsoft.com/office/drawing/2014/main" id="{DB3A9825-2860-47AA-A3B6-9A1718E5E3DE}"/>
                </a:ext>
              </a:extLst>
            </p:cNvPr>
            <p:cNvSpPr/>
            <p:nvPr/>
          </p:nvSpPr>
          <p:spPr bwMode="gray">
            <a:xfrm>
              <a:off x="250825" y="2044700"/>
              <a:ext cx="890588" cy="923925"/>
            </a:xfrm>
            <a:custGeom>
              <a:gdLst>
                <a:gd name="T0" fmla="*/ 479 w 480"/>
                <a:gd name="T1" fmla="*/ 453 h 494"/>
                <a:gd name="T2" fmla="*/ 432 w 480"/>
                <a:gd name="T3" fmla="*/ 388 h 494"/>
                <a:gd name="T4" fmla="*/ 414 w 480"/>
                <a:gd name="T5" fmla="*/ 365 h 494"/>
                <a:gd name="T6" fmla="*/ 389 w 480"/>
                <a:gd name="T7" fmla="*/ 381 h 494"/>
                <a:gd name="T8" fmla="*/ 366 w 480"/>
                <a:gd name="T9" fmla="*/ 348 h 494"/>
                <a:gd name="T10" fmla="*/ 341 w 480"/>
                <a:gd name="T11" fmla="*/ 348 h 494"/>
                <a:gd name="T12" fmla="*/ 317 w 480"/>
                <a:gd name="T13" fmla="*/ 49 h 494"/>
                <a:gd name="T14" fmla="*/ 276 w 480"/>
                <a:gd name="T15" fmla="*/ 49 h 494"/>
                <a:gd name="T16" fmla="*/ 236 w 480"/>
                <a:gd name="T17" fmla="*/ 33 h 494"/>
                <a:gd name="T18" fmla="*/ 196 w 480"/>
                <a:gd name="T19" fmla="*/ 17 h 494"/>
                <a:gd name="T20" fmla="*/ 162 w 480"/>
                <a:gd name="T21" fmla="*/ 8 h 494"/>
                <a:gd name="T22" fmla="*/ 131 w 480"/>
                <a:gd name="T23" fmla="*/ 17 h 494"/>
                <a:gd name="T24" fmla="*/ 90 w 480"/>
                <a:gd name="T25" fmla="*/ 42 h 494"/>
                <a:gd name="T26" fmla="*/ 65 w 480"/>
                <a:gd name="T27" fmla="*/ 57 h 494"/>
                <a:gd name="T28" fmla="*/ 25 w 480"/>
                <a:gd name="T29" fmla="*/ 98 h 494"/>
                <a:gd name="T30" fmla="*/ 50 w 480"/>
                <a:gd name="T31" fmla="*/ 139 h 494"/>
                <a:gd name="T32" fmla="*/ 74 w 480"/>
                <a:gd name="T33" fmla="*/ 179 h 494"/>
                <a:gd name="T34" fmla="*/ 50 w 480"/>
                <a:gd name="T35" fmla="*/ 186 h 494"/>
                <a:gd name="T36" fmla="*/ 40 w 480"/>
                <a:gd name="T37" fmla="*/ 170 h 494"/>
                <a:gd name="T38" fmla="*/ 0 w 480"/>
                <a:gd name="T39" fmla="*/ 202 h 494"/>
                <a:gd name="T40" fmla="*/ 18 w 480"/>
                <a:gd name="T41" fmla="*/ 219 h 494"/>
                <a:gd name="T42" fmla="*/ 34 w 480"/>
                <a:gd name="T43" fmla="*/ 235 h 494"/>
                <a:gd name="T44" fmla="*/ 65 w 480"/>
                <a:gd name="T45" fmla="*/ 235 h 494"/>
                <a:gd name="T46" fmla="*/ 82 w 480"/>
                <a:gd name="T47" fmla="*/ 235 h 494"/>
                <a:gd name="T48" fmla="*/ 82 w 480"/>
                <a:gd name="T49" fmla="*/ 267 h 494"/>
                <a:gd name="T50" fmla="*/ 59 w 480"/>
                <a:gd name="T51" fmla="*/ 276 h 494"/>
                <a:gd name="T52" fmla="*/ 40 w 480"/>
                <a:gd name="T53" fmla="*/ 276 h 494"/>
                <a:gd name="T54" fmla="*/ 50 w 480"/>
                <a:gd name="T55" fmla="*/ 365 h 494"/>
                <a:gd name="T56" fmla="*/ 74 w 480"/>
                <a:gd name="T57" fmla="*/ 356 h 494"/>
                <a:gd name="T58" fmla="*/ 74 w 480"/>
                <a:gd name="T59" fmla="*/ 381 h 494"/>
                <a:gd name="T60" fmla="*/ 106 w 480"/>
                <a:gd name="T61" fmla="*/ 388 h 494"/>
                <a:gd name="T62" fmla="*/ 114 w 480"/>
                <a:gd name="T63" fmla="*/ 388 h 494"/>
                <a:gd name="T64" fmla="*/ 131 w 480"/>
                <a:gd name="T65" fmla="*/ 406 h 494"/>
                <a:gd name="T66" fmla="*/ 90 w 480"/>
                <a:gd name="T67" fmla="*/ 453 h 494"/>
                <a:gd name="T68" fmla="*/ 59 w 480"/>
                <a:gd name="T69" fmla="*/ 471 h 494"/>
                <a:gd name="T70" fmla="*/ 40 w 480"/>
                <a:gd name="T71" fmla="*/ 493 h 494"/>
                <a:gd name="T72" fmla="*/ 114 w 480"/>
                <a:gd name="T73" fmla="*/ 453 h 494"/>
                <a:gd name="T74" fmla="*/ 139 w 480"/>
                <a:gd name="T75" fmla="*/ 429 h 494"/>
                <a:gd name="T76" fmla="*/ 187 w 480"/>
                <a:gd name="T77" fmla="*/ 388 h 494"/>
                <a:gd name="T78" fmla="*/ 179 w 480"/>
                <a:gd name="T79" fmla="*/ 372 h 494"/>
                <a:gd name="T80" fmla="*/ 196 w 480"/>
                <a:gd name="T81" fmla="*/ 341 h 494"/>
                <a:gd name="T82" fmla="*/ 227 w 480"/>
                <a:gd name="T83" fmla="*/ 325 h 494"/>
                <a:gd name="T84" fmla="*/ 211 w 480"/>
                <a:gd name="T85" fmla="*/ 341 h 494"/>
                <a:gd name="T86" fmla="*/ 211 w 480"/>
                <a:gd name="T87" fmla="*/ 372 h 494"/>
                <a:gd name="T88" fmla="*/ 211 w 480"/>
                <a:gd name="T89" fmla="*/ 381 h 494"/>
                <a:gd name="T90" fmla="*/ 243 w 480"/>
                <a:gd name="T91" fmla="*/ 365 h 494"/>
                <a:gd name="T92" fmla="*/ 243 w 480"/>
                <a:gd name="T93" fmla="*/ 332 h 494"/>
                <a:gd name="T94" fmla="*/ 301 w 480"/>
                <a:gd name="T95" fmla="*/ 356 h 494"/>
                <a:gd name="T96" fmla="*/ 349 w 480"/>
                <a:gd name="T97" fmla="*/ 365 h 494"/>
                <a:gd name="T98" fmla="*/ 358 w 480"/>
                <a:gd name="T99" fmla="*/ 372 h 494"/>
                <a:gd name="T100" fmla="*/ 423 w 480"/>
                <a:gd name="T101" fmla="*/ 453 h 494"/>
                <a:gd name="T102" fmla="*/ 407 w 480"/>
                <a:gd name="T103" fmla="*/ 406 h 494"/>
                <a:gd name="T104" fmla="*/ 414 w 480"/>
                <a:gd name="T105" fmla="*/ 388 h 494"/>
                <a:gd name="T106" fmla="*/ 432 w 480"/>
                <a:gd name="T107" fmla="*/ 421 h 494"/>
                <a:gd name="T108" fmla="*/ 432 w 480"/>
                <a:gd name="T109" fmla="*/ 429 h 494"/>
                <a:gd name="T110" fmla="*/ 432 w 480"/>
                <a:gd name="T111" fmla="*/ 453 h 494"/>
                <a:gd name="T112" fmla="*/ 438 w 480"/>
                <a:gd name="T113" fmla="*/ 462 h 494"/>
                <a:gd name="T114" fmla="*/ 455 w 480"/>
                <a:gd name="T115" fmla="*/ 471 h 494"/>
                <a:gd name="T116" fmla="*/ 455 w 480"/>
                <a:gd name="T117" fmla="*/ 453 h 494"/>
                <a:gd name="T118" fmla="*/ 463 w 480"/>
                <a:gd name="T119" fmla="*/ 478 h 494"/>
                <a:gd name="T120" fmla="*/ 479 w 480"/>
                <a:gd name="T121" fmla="*/ 478 h 49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0" h="492">
                  <a:moveTo>
                    <a:pt x="479" y="478"/>
                  </a:moveTo>
                  <a:lnTo>
                    <a:pt x="479" y="453"/>
                  </a:lnTo>
                  <a:lnTo>
                    <a:pt x="455" y="438"/>
                  </a:lnTo>
                  <a:lnTo>
                    <a:pt x="432" y="388"/>
                  </a:lnTo>
                  <a:lnTo>
                    <a:pt x="423" y="388"/>
                  </a:lnTo>
                  <a:lnTo>
                    <a:pt x="414" y="365"/>
                  </a:lnTo>
                  <a:lnTo>
                    <a:pt x="398" y="372"/>
                  </a:lnTo>
                  <a:lnTo>
                    <a:pt x="389" y="381"/>
                  </a:lnTo>
                  <a:lnTo>
                    <a:pt x="366" y="356"/>
                  </a:lnTo>
                  <a:lnTo>
                    <a:pt x="366" y="348"/>
                  </a:lnTo>
                  <a:lnTo>
                    <a:pt x="341" y="356"/>
                  </a:lnTo>
                  <a:lnTo>
                    <a:pt x="341" y="348"/>
                  </a:lnTo>
                  <a:lnTo>
                    <a:pt x="341" y="65"/>
                  </a:lnTo>
                  <a:lnTo>
                    <a:pt x="317" y="49"/>
                  </a:lnTo>
                  <a:lnTo>
                    <a:pt x="293" y="57"/>
                  </a:lnTo>
                  <a:lnTo>
                    <a:pt x="276" y="49"/>
                  </a:lnTo>
                  <a:lnTo>
                    <a:pt x="261" y="49"/>
                  </a:lnTo>
                  <a:lnTo>
                    <a:pt x="236" y="33"/>
                  </a:lnTo>
                  <a:lnTo>
                    <a:pt x="202" y="33"/>
                  </a:lnTo>
                  <a:lnTo>
                    <a:pt x="196" y="17"/>
                  </a:lnTo>
                  <a:lnTo>
                    <a:pt x="171" y="17"/>
                  </a:lnTo>
                  <a:lnTo>
                    <a:pt x="162" y="8"/>
                  </a:lnTo>
                  <a:lnTo>
                    <a:pt x="147" y="0"/>
                  </a:lnTo>
                  <a:lnTo>
                    <a:pt x="131" y="17"/>
                  </a:lnTo>
                  <a:lnTo>
                    <a:pt x="114" y="24"/>
                  </a:lnTo>
                  <a:lnTo>
                    <a:pt x="90" y="42"/>
                  </a:lnTo>
                  <a:lnTo>
                    <a:pt x="82" y="42"/>
                  </a:lnTo>
                  <a:lnTo>
                    <a:pt x="65" y="57"/>
                  </a:lnTo>
                  <a:lnTo>
                    <a:pt x="59" y="89"/>
                  </a:lnTo>
                  <a:lnTo>
                    <a:pt x="25" y="98"/>
                  </a:lnTo>
                  <a:lnTo>
                    <a:pt x="18" y="114"/>
                  </a:lnTo>
                  <a:lnTo>
                    <a:pt x="50" y="139"/>
                  </a:lnTo>
                  <a:lnTo>
                    <a:pt x="59" y="154"/>
                  </a:lnTo>
                  <a:lnTo>
                    <a:pt x="74" y="179"/>
                  </a:lnTo>
                  <a:lnTo>
                    <a:pt x="74" y="186"/>
                  </a:lnTo>
                  <a:lnTo>
                    <a:pt x="50" y="186"/>
                  </a:lnTo>
                  <a:lnTo>
                    <a:pt x="50" y="170"/>
                  </a:lnTo>
                  <a:lnTo>
                    <a:pt x="40" y="170"/>
                  </a:lnTo>
                  <a:lnTo>
                    <a:pt x="9" y="186"/>
                  </a:lnTo>
                  <a:lnTo>
                    <a:pt x="0" y="202"/>
                  </a:lnTo>
                  <a:lnTo>
                    <a:pt x="18" y="211"/>
                  </a:lnTo>
                  <a:lnTo>
                    <a:pt x="18" y="219"/>
                  </a:lnTo>
                  <a:lnTo>
                    <a:pt x="18" y="226"/>
                  </a:lnTo>
                  <a:lnTo>
                    <a:pt x="34" y="235"/>
                  </a:lnTo>
                  <a:lnTo>
                    <a:pt x="50" y="235"/>
                  </a:lnTo>
                  <a:lnTo>
                    <a:pt x="65" y="235"/>
                  </a:lnTo>
                  <a:lnTo>
                    <a:pt x="82" y="226"/>
                  </a:lnTo>
                  <a:lnTo>
                    <a:pt x="82" y="235"/>
                  </a:lnTo>
                  <a:lnTo>
                    <a:pt x="90" y="251"/>
                  </a:lnTo>
                  <a:lnTo>
                    <a:pt x="82" y="267"/>
                  </a:lnTo>
                  <a:lnTo>
                    <a:pt x="65" y="267"/>
                  </a:lnTo>
                  <a:lnTo>
                    <a:pt x="59" y="276"/>
                  </a:lnTo>
                  <a:lnTo>
                    <a:pt x="50" y="276"/>
                  </a:lnTo>
                  <a:lnTo>
                    <a:pt x="40" y="276"/>
                  </a:lnTo>
                  <a:lnTo>
                    <a:pt x="25" y="316"/>
                  </a:lnTo>
                  <a:lnTo>
                    <a:pt x="50" y="365"/>
                  </a:lnTo>
                  <a:lnTo>
                    <a:pt x="59" y="365"/>
                  </a:lnTo>
                  <a:lnTo>
                    <a:pt x="74" y="356"/>
                  </a:lnTo>
                  <a:lnTo>
                    <a:pt x="74" y="372"/>
                  </a:lnTo>
                  <a:lnTo>
                    <a:pt x="74" y="381"/>
                  </a:lnTo>
                  <a:lnTo>
                    <a:pt x="82" y="388"/>
                  </a:lnTo>
                  <a:lnTo>
                    <a:pt x="106" y="388"/>
                  </a:lnTo>
                  <a:lnTo>
                    <a:pt x="114" y="396"/>
                  </a:lnTo>
                  <a:lnTo>
                    <a:pt x="114" y="388"/>
                  </a:lnTo>
                  <a:lnTo>
                    <a:pt x="131" y="388"/>
                  </a:lnTo>
                  <a:lnTo>
                    <a:pt x="131" y="406"/>
                  </a:lnTo>
                  <a:lnTo>
                    <a:pt x="131" y="421"/>
                  </a:lnTo>
                  <a:lnTo>
                    <a:pt x="90" y="453"/>
                  </a:lnTo>
                  <a:lnTo>
                    <a:pt x="65" y="462"/>
                  </a:lnTo>
                  <a:lnTo>
                    <a:pt x="59" y="471"/>
                  </a:lnTo>
                  <a:lnTo>
                    <a:pt x="34" y="487"/>
                  </a:lnTo>
                  <a:lnTo>
                    <a:pt x="40" y="493"/>
                  </a:lnTo>
                  <a:lnTo>
                    <a:pt x="82" y="471"/>
                  </a:lnTo>
                  <a:lnTo>
                    <a:pt x="114" y="453"/>
                  </a:lnTo>
                  <a:lnTo>
                    <a:pt x="122" y="446"/>
                  </a:lnTo>
                  <a:lnTo>
                    <a:pt x="139" y="429"/>
                  </a:lnTo>
                  <a:lnTo>
                    <a:pt x="179" y="396"/>
                  </a:lnTo>
                  <a:lnTo>
                    <a:pt x="187" y="388"/>
                  </a:lnTo>
                  <a:lnTo>
                    <a:pt x="171" y="381"/>
                  </a:lnTo>
                  <a:lnTo>
                    <a:pt x="179" y="372"/>
                  </a:lnTo>
                  <a:lnTo>
                    <a:pt x="196" y="356"/>
                  </a:lnTo>
                  <a:lnTo>
                    <a:pt x="196" y="341"/>
                  </a:lnTo>
                  <a:lnTo>
                    <a:pt x="221" y="325"/>
                  </a:lnTo>
                  <a:lnTo>
                    <a:pt x="227" y="325"/>
                  </a:lnTo>
                  <a:lnTo>
                    <a:pt x="221" y="332"/>
                  </a:lnTo>
                  <a:lnTo>
                    <a:pt x="211" y="341"/>
                  </a:lnTo>
                  <a:lnTo>
                    <a:pt x="202" y="365"/>
                  </a:lnTo>
                  <a:lnTo>
                    <a:pt x="211" y="372"/>
                  </a:lnTo>
                  <a:lnTo>
                    <a:pt x="202" y="381"/>
                  </a:lnTo>
                  <a:lnTo>
                    <a:pt x="211" y="381"/>
                  </a:lnTo>
                  <a:lnTo>
                    <a:pt x="236" y="365"/>
                  </a:lnTo>
                  <a:lnTo>
                    <a:pt x="243" y="365"/>
                  </a:lnTo>
                  <a:lnTo>
                    <a:pt x="252" y="348"/>
                  </a:lnTo>
                  <a:lnTo>
                    <a:pt x="243" y="332"/>
                  </a:lnTo>
                  <a:lnTo>
                    <a:pt x="268" y="341"/>
                  </a:lnTo>
                  <a:lnTo>
                    <a:pt x="301" y="356"/>
                  </a:lnTo>
                  <a:lnTo>
                    <a:pt x="324" y="356"/>
                  </a:lnTo>
                  <a:lnTo>
                    <a:pt x="349" y="365"/>
                  </a:lnTo>
                  <a:lnTo>
                    <a:pt x="358" y="365"/>
                  </a:lnTo>
                  <a:lnTo>
                    <a:pt x="358" y="372"/>
                  </a:lnTo>
                  <a:lnTo>
                    <a:pt x="398" y="406"/>
                  </a:lnTo>
                  <a:lnTo>
                    <a:pt x="423" y="453"/>
                  </a:lnTo>
                  <a:lnTo>
                    <a:pt x="414" y="413"/>
                  </a:lnTo>
                  <a:lnTo>
                    <a:pt x="407" y="406"/>
                  </a:lnTo>
                  <a:lnTo>
                    <a:pt x="414" y="406"/>
                  </a:lnTo>
                  <a:lnTo>
                    <a:pt x="414" y="388"/>
                  </a:lnTo>
                  <a:lnTo>
                    <a:pt x="423" y="429"/>
                  </a:lnTo>
                  <a:lnTo>
                    <a:pt x="432" y="421"/>
                  </a:lnTo>
                  <a:lnTo>
                    <a:pt x="447" y="438"/>
                  </a:lnTo>
                  <a:lnTo>
                    <a:pt x="432" y="429"/>
                  </a:lnTo>
                  <a:lnTo>
                    <a:pt x="432" y="438"/>
                  </a:lnTo>
                  <a:lnTo>
                    <a:pt x="432" y="453"/>
                  </a:lnTo>
                  <a:lnTo>
                    <a:pt x="438" y="446"/>
                  </a:lnTo>
                  <a:lnTo>
                    <a:pt x="438" y="462"/>
                  </a:lnTo>
                  <a:lnTo>
                    <a:pt x="455" y="487"/>
                  </a:lnTo>
                  <a:lnTo>
                    <a:pt x="455" y="471"/>
                  </a:lnTo>
                  <a:lnTo>
                    <a:pt x="447" y="453"/>
                  </a:lnTo>
                  <a:lnTo>
                    <a:pt x="455" y="453"/>
                  </a:lnTo>
                  <a:lnTo>
                    <a:pt x="455" y="462"/>
                  </a:lnTo>
                  <a:lnTo>
                    <a:pt x="463" y="478"/>
                  </a:lnTo>
                  <a:lnTo>
                    <a:pt x="472" y="487"/>
                  </a:lnTo>
                  <a:lnTo>
                    <a:pt x="479" y="47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38" name="Freeform 9">
              <a:extLst>
                <a:ext uri="{FF2B5EF4-FFF2-40B4-BE49-F238E27FC236}">
                  <a16:creationId xmlns:a16="http://schemas.microsoft.com/office/drawing/2014/main" id="{A7D5B664-CAC7-4D04-B8EC-1E9FB7114E73}"/>
                </a:ext>
              </a:extLst>
            </p:cNvPr>
            <p:cNvSpPr/>
            <p:nvPr/>
          </p:nvSpPr>
          <p:spPr bwMode="gray">
            <a:xfrm>
              <a:off x="884238" y="1817688"/>
              <a:ext cx="2028825" cy="1608137"/>
            </a:xfrm>
            <a:custGeom>
              <a:gdLst>
                <a:gd name="T0" fmla="*/ 756 w 1096"/>
                <a:gd name="T1" fmla="*/ 851 h 860"/>
                <a:gd name="T2" fmla="*/ 763 w 1096"/>
                <a:gd name="T3" fmla="*/ 827 h 860"/>
                <a:gd name="T4" fmla="*/ 771 w 1096"/>
                <a:gd name="T5" fmla="*/ 786 h 860"/>
                <a:gd name="T6" fmla="*/ 706 w 1096"/>
                <a:gd name="T7" fmla="*/ 746 h 860"/>
                <a:gd name="T8" fmla="*/ 632 w 1096"/>
                <a:gd name="T9" fmla="*/ 746 h 860"/>
                <a:gd name="T10" fmla="*/ 585 w 1096"/>
                <a:gd name="T11" fmla="*/ 722 h 860"/>
                <a:gd name="T12" fmla="*/ 171 w 1096"/>
                <a:gd name="T13" fmla="*/ 680 h 860"/>
                <a:gd name="T14" fmla="*/ 138 w 1096"/>
                <a:gd name="T15" fmla="*/ 615 h 860"/>
                <a:gd name="T16" fmla="*/ 91 w 1096"/>
                <a:gd name="T17" fmla="*/ 510 h 860"/>
                <a:gd name="T18" fmla="*/ 48 w 1096"/>
                <a:gd name="T19" fmla="*/ 503 h 860"/>
                <a:gd name="T20" fmla="*/ 0 w 1096"/>
                <a:gd name="T21" fmla="*/ 470 h 860"/>
                <a:gd name="T22" fmla="*/ 66 w 1096"/>
                <a:gd name="T23" fmla="*/ 202 h 860"/>
                <a:gd name="T24" fmla="*/ 147 w 1096"/>
                <a:gd name="T25" fmla="*/ 164 h 860"/>
                <a:gd name="T26" fmla="*/ 187 w 1096"/>
                <a:gd name="T27" fmla="*/ 171 h 860"/>
                <a:gd name="T28" fmla="*/ 212 w 1096"/>
                <a:gd name="T29" fmla="*/ 195 h 860"/>
                <a:gd name="T30" fmla="*/ 268 w 1096"/>
                <a:gd name="T31" fmla="*/ 195 h 860"/>
                <a:gd name="T32" fmla="*/ 341 w 1096"/>
                <a:gd name="T33" fmla="*/ 220 h 860"/>
                <a:gd name="T34" fmla="*/ 358 w 1096"/>
                <a:gd name="T35" fmla="*/ 261 h 860"/>
                <a:gd name="T36" fmla="*/ 415 w 1096"/>
                <a:gd name="T37" fmla="*/ 236 h 860"/>
                <a:gd name="T38" fmla="*/ 504 w 1096"/>
                <a:gd name="T39" fmla="*/ 252 h 860"/>
                <a:gd name="T40" fmla="*/ 552 w 1096"/>
                <a:gd name="T41" fmla="*/ 227 h 860"/>
                <a:gd name="T42" fmla="*/ 569 w 1096"/>
                <a:gd name="T43" fmla="*/ 202 h 860"/>
                <a:gd name="T44" fmla="*/ 577 w 1096"/>
                <a:gd name="T45" fmla="*/ 261 h 860"/>
                <a:gd name="T46" fmla="*/ 601 w 1096"/>
                <a:gd name="T47" fmla="*/ 195 h 860"/>
                <a:gd name="T48" fmla="*/ 592 w 1096"/>
                <a:gd name="T49" fmla="*/ 105 h 860"/>
                <a:gd name="T50" fmla="*/ 617 w 1096"/>
                <a:gd name="T51" fmla="*/ 0 h 860"/>
                <a:gd name="T52" fmla="*/ 617 w 1096"/>
                <a:gd name="T53" fmla="*/ 65 h 860"/>
                <a:gd name="T54" fmla="*/ 632 w 1096"/>
                <a:gd name="T55" fmla="*/ 171 h 860"/>
                <a:gd name="T56" fmla="*/ 666 w 1096"/>
                <a:gd name="T57" fmla="*/ 202 h 860"/>
                <a:gd name="T58" fmla="*/ 697 w 1096"/>
                <a:gd name="T59" fmla="*/ 267 h 860"/>
                <a:gd name="T60" fmla="*/ 731 w 1096"/>
                <a:gd name="T61" fmla="*/ 179 h 860"/>
                <a:gd name="T62" fmla="*/ 763 w 1096"/>
                <a:gd name="T63" fmla="*/ 227 h 860"/>
                <a:gd name="T64" fmla="*/ 763 w 1096"/>
                <a:gd name="T65" fmla="*/ 276 h 860"/>
                <a:gd name="T66" fmla="*/ 697 w 1096"/>
                <a:gd name="T67" fmla="*/ 292 h 860"/>
                <a:gd name="T68" fmla="*/ 673 w 1096"/>
                <a:gd name="T69" fmla="*/ 373 h 860"/>
                <a:gd name="T70" fmla="*/ 626 w 1096"/>
                <a:gd name="T71" fmla="*/ 413 h 860"/>
                <a:gd name="T72" fmla="*/ 592 w 1096"/>
                <a:gd name="T73" fmla="*/ 478 h 860"/>
                <a:gd name="T74" fmla="*/ 626 w 1096"/>
                <a:gd name="T75" fmla="*/ 560 h 860"/>
                <a:gd name="T76" fmla="*/ 716 w 1096"/>
                <a:gd name="T77" fmla="*/ 593 h 860"/>
                <a:gd name="T78" fmla="*/ 788 w 1096"/>
                <a:gd name="T79" fmla="*/ 680 h 860"/>
                <a:gd name="T80" fmla="*/ 819 w 1096"/>
                <a:gd name="T81" fmla="*/ 575 h 860"/>
                <a:gd name="T82" fmla="*/ 812 w 1096"/>
                <a:gd name="T83" fmla="*/ 503 h 860"/>
                <a:gd name="T84" fmla="*/ 803 w 1096"/>
                <a:gd name="T85" fmla="*/ 429 h 860"/>
                <a:gd name="T86" fmla="*/ 859 w 1096"/>
                <a:gd name="T87" fmla="*/ 413 h 860"/>
                <a:gd name="T88" fmla="*/ 918 w 1096"/>
                <a:gd name="T89" fmla="*/ 454 h 860"/>
                <a:gd name="T90" fmla="*/ 967 w 1096"/>
                <a:gd name="T91" fmla="*/ 487 h 860"/>
                <a:gd name="T92" fmla="*/ 1015 w 1096"/>
                <a:gd name="T93" fmla="*/ 575 h 860"/>
                <a:gd name="T94" fmla="*/ 1055 w 1096"/>
                <a:gd name="T95" fmla="*/ 600 h 860"/>
                <a:gd name="T96" fmla="*/ 1070 w 1096"/>
                <a:gd name="T97" fmla="*/ 633 h 860"/>
                <a:gd name="T98" fmla="*/ 1095 w 1096"/>
                <a:gd name="T99" fmla="*/ 665 h 860"/>
                <a:gd name="T100" fmla="*/ 1015 w 1096"/>
                <a:gd name="T101" fmla="*/ 705 h 860"/>
                <a:gd name="T102" fmla="*/ 933 w 1096"/>
                <a:gd name="T103" fmla="*/ 722 h 860"/>
                <a:gd name="T104" fmla="*/ 925 w 1096"/>
                <a:gd name="T105" fmla="*/ 737 h 860"/>
                <a:gd name="T106" fmla="*/ 983 w 1096"/>
                <a:gd name="T107" fmla="*/ 737 h 860"/>
                <a:gd name="T108" fmla="*/ 974 w 1096"/>
                <a:gd name="T109" fmla="*/ 746 h 860"/>
                <a:gd name="T110" fmla="*/ 1015 w 1096"/>
                <a:gd name="T111" fmla="*/ 786 h 860"/>
                <a:gd name="T112" fmla="*/ 1039 w 1096"/>
                <a:gd name="T113" fmla="*/ 777 h 860"/>
                <a:gd name="T114" fmla="*/ 967 w 1096"/>
                <a:gd name="T115" fmla="*/ 827 h 860"/>
                <a:gd name="T116" fmla="*/ 974 w 1096"/>
                <a:gd name="T117" fmla="*/ 786 h 860"/>
                <a:gd name="T118" fmla="*/ 933 w 1096"/>
                <a:gd name="T119" fmla="*/ 762 h 860"/>
                <a:gd name="T120" fmla="*/ 902 w 1096"/>
                <a:gd name="T121" fmla="*/ 795 h 860"/>
                <a:gd name="T122" fmla="*/ 819 w 1096"/>
                <a:gd name="T123" fmla="*/ 817 h 8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6" h="860">
                  <a:moveTo>
                    <a:pt x="796" y="817"/>
                  </a:moveTo>
                  <a:lnTo>
                    <a:pt x="796" y="836"/>
                  </a:lnTo>
                  <a:lnTo>
                    <a:pt x="763" y="842"/>
                  </a:lnTo>
                  <a:lnTo>
                    <a:pt x="756" y="851"/>
                  </a:lnTo>
                  <a:lnTo>
                    <a:pt x="738" y="859"/>
                  </a:lnTo>
                  <a:lnTo>
                    <a:pt x="756" y="836"/>
                  </a:lnTo>
                  <a:lnTo>
                    <a:pt x="747" y="836"/>
                  </a:lnTo>
                  <a:lnTo>
                    <a:pt x="763" y="827"/>
                  </a:lnTo>
                  <a:lnTo>
                    <a:pt x="763" y="795"/>
                  </a:lnTo>
                  <a:lnTo>
                    <a:pt x="779" y="811"/>
                  </a:lnTo>
                  <a:lnTo>
                    <a:pt x="788" y="802"/>
                  </a:lnTo>
                  <a:lnTo>
                    <a:pt x="771" y="786"/>
                  </a:lnTo>
                  <a:lnTo>
                    <a:pt x="731" y="777"/>
                  </a:lnTo>
                  <a:lnTo>
                    <a:pt x="722" y="770"/>
                  </a:lnTo>
                  <a:lnTo>
                    <a:pt x="716" y="746"/>
                  </a:lnTo>
                  <a:lnTo>
                    <a:pt x="706" y="746"/>
                  </a:lnTo>
                  <a:lnTo>
                    <a:pt x="697" y="730"/>
                  </a:lnTo>
                  <a:lnTo>
                    <a:pt x="682" y="722"/>
                  </a:lnTo>
                  <a:lnTo>
                    <a:pt x="657" y="746"/>
                  </a:lnTo>
                  <a:lnTo>
                    <a:pt x="632" y="746"/>
                  </a:lnTo>
                  <a:lnTo>
                    <a:pt x="617" y="730"/>
                  </a:lnTo>
                  <a:lnTo>
                    <a:pt x="601" y="730"/>
                  </a:lnTo>
                  <a:lnTo>
                    <a:pt x="592" y="714"/>
                  </a:lnTo>
                  <a:lnTo>
                    <a:pt x="585" y="722"/>
                  </a:lnTo>
                  <a:lnTo>
                    <a:pt x="236" y="722"/>
                  </a:lnTo>
                  <a:lnTo>
                    <a:pt x="228" y="722"/>
                  </a:lnTo>
                  <a:lnTo>
                    <a:pt x="219" y="714"/>
                  </a:lnTo>
                  <a:lnTo>
                    <a:pt x="171" y="680"/>
                  </a:lnTo>
                  <a:lnTo>
                    <a:pt x="162" y="656"/>
                  </a:lnTo>
                  <a:lnTo>
                    <a:pt x="154" y="649"/>
                  </a:lnTo>
                  <a:lnTo>
                    <a:pt x="131" y="625"/>
                  </a:lnTo>
                  <a:lnTo>
                    <a:pt x="138" y="615"/>
                  </a:lnTo>
                  <a:lnTo>
                    <a:pt x="138" y="600"/>
                  </a:lnTo>
                  <a:lnTo>
                    <a:pt x="138" y="575"/>
                  </a:lnTo>
                  <a:lnTo>
                    <a:pt x="114" y="560"/>
                  </a:lnTo>
                  <a:lnTo>
                    <a:pt x="91" y="510"/>
                  </a:lnTo>
                  <a:lnTo>
                    <a:pt x="82" y="510"/>
                  </a:lnTo>
                  <a:lnTo>
                    <a:pt x="73" y="487"/>
                  </a:lnTo>
                  <a:lnTo>
                    <a:pt x="57" y="494"/>
                  </a:lnTo>
                  <a:lnTo>
                    <a:pt x="48" y="503"/>
                  </a:lnTo>
                  <a:lnTo>
                    <a:pt x="25" y="478"/>
                  </a:lnTo>
                  <a:lnTo>
                    <a:pt x="25" y="470"/>
                  </a:lnTo>
                  <a:lnTo>
                    <a:pt x="0" y="478"/>
                  </a:lnTo>
                  <a:lnTo>
                    <a:pt x="0" y="470"/>
                  </a:lnTo>
                  <a:lnTo>
                    <a:pt x="0" y="187"/>
                  </a:lnTo>
                  <a:lnTo>
                    <a:pt x="17" y="187"/>
                  </a:lnTo>
                  <a:lnTo>
                    <a:pt x="66" y="220"/>
                  </a:lnTo>
                  <a:lnTo>
                    <a:pt x="66" y="202"/>
                  </a:lnTo>
                  <a:lnTo>
                    <a:pt x="73" y="195"/>
                  </a:lnTo>
                  <a:lnTo>
                    <a:pt x="91" y="187"/>
                  </a:lnTo>
                  <a:lnTo>
                    <a:pt x="97" y="195"/>
                  </a:lnTo>
                  <a:lnTo>
                    <a:pt x="147" y="164"/>
                  </a:lnTo>
                  <a:lnTo>
                    <a:pt x="147" y="179"/>
                  </a:lnTo>
                  <a:lnTo>
                    <a:pt x="162" y="179"/>
                  </a:lnTo>
                  <a:lnTo>
                    <a:pt x="171" y="155"/>
                  </a:lnTo>
                  <a:lnTo>
                    <a:pt x="187" y="171"/>
                  </a:lnTo>
                  <a:lnTo>
                    <a:pt x="187" y="187"/>
                  </a:lnTo>
                  <a:lnTo>
                    <a:pt x="203" y="195"/>
                  </a:lnTo>
                  <a:lnTo>
                    <a:pt x="212" y="179"/>
                  </a:lnTo>
                  <a:lnTo>
                    <a:pt x="212" y="195"/>
                  </a:lnTo>
                  <a:lnTo>
                    <a:pt x="228" y="195"/>
                  </a:lnTo>
                  <a:lnTo>
                    <a:pt x="228" y="179"/>
                  </a:lnTo>
                  <a:lnTo>
                    <a:pt x="253" y="179"/>
                  </a:lnTo>
                  <a:lnTo>
                    <a:pt x="268" y="195"/>
                  </a:lnTo>
                  <a:lnTo>
                    <a:pt x="284" y="202"/>
                  </a:lnTo>
                  <a:lnTo>
                    <a:pt x="300" y="211"/>
                  </a:lnTo>
                  <a:lnTo>
                    <a:pt x="318" y="211"/>
                  </a:lnTo>
                  <a:lnTo>
                    <a:pt x="341" y="220"/>
                  </a:lnTo>
                  <a:lnTo>
                    <a:pt x="341" y="236"/>
                  </a:lnTo>
                  <a:lnTo>
                    <a:pt x="333" y="242"/>
                  </a:lnTo>
                  <a:lnTo>
                    <a:pt x="333" y="252"/>
                  </a:lnTo>
                  <a:lnTo>
                    <a:pt x="358" y="261"/>
                  </a:lnTo>
                  <a:lnTo>
                    <a:pt x="398" y="242"/>
                  </a:lnTo>
                  <a:lnTo>
                    <a:pt x="423" y="261"/>
                  </a:lnTo>
                  <a:lnTo>
                    <a:pt x="423" y="242"/>
                  </a:lnTo>
                  <a:lnTo>
                    <a:pt x="415" y="236"/>
                  </a:lnTo>
                  <a:lnTo>
                    <a:pt x="423" y="227"/>
                  </a:lnTo>
                  <a:lnTo>
                    <a:pt x="455" y="211"/>
                  </a:lnTo>
                  <a:lnTo>
                    <a:pt x="464" y="236"/>
                  </a:lnTo>
                  <a:lnTo>
                    <a:pt x="504" y="252"/>
                  </a:lnTo>
                  <a:lnTo>
                    <a:pt x="529" y="261"/>
                  </a:lnTo>
                  <a:lnTo>
                    <a:pt x="544" y="261"/>
                  </a:lnTo>
                  <a:lnTo>
                    <a:pt x="544" y="236"/>
                  </a:lnTo>
                  <a:lnTo>
                    <a:pt x="552" y="227"/>
                  </a:lnTo>
                  <a:lnTo>
                    <a:pt x="529" y="211"/>
                  </a:lnTo>
                  <a:lnTo>
                    <a:pt x="544" y="202"/>
                  </a:lnTo>
                  <a:lnTo>
                    <a:pt x="552" y="179"/>
                  </a:lnTo>
                  <a:lnTo>
                    <a:pt x="569" y="202"/>
                  </a:lnTo>
                  <a:lnTo>
                    <a:pt x="585" y="220"/>
                  </a:lnTo>
                  <a:lnTo>
                    <a:pt x="569" y="236"/>
                  </a:lnTo>
                  <a:lnTo>
                    <a:pt x="569" y="252"/>
                  </a:lnTo>
                  <a:lnTo>
                    <a:pt x="577" y="261"/>
                  </a:lnTo>
                  <a:lnTo>
                    <a:pt x="585" y="242"/>
                  </a:lnTo>
                  <a:lnTo>
                    <a:pt x="601" y="227"/>
                  </a:lnTo>
                  <a:lnTo>
                    <a:pt x="592" y="211"/>
                  </a:lnTo>
                  <a:lnTo>
                    <a:pt x="601" y="195"/>
                  </a:lnTo>
                  <a:lnTo>
                    <a:pt x="585" y="179"/>
                  </a:lnTo>
                  <a:lnTo>
                    <a:pt x="569" y="164"/>
                  </a:lnTo>
                  <a:lnTo>
                    <a:pt x="577" y="114"/>
                  </a:lnTo>
                  <a:lnTo>
                    <a:pt x="592" y="105"/>
                  </a:lnTo>
                  <a:lnTo>
                    <a:pt x="592" y="65"/>
                  </a:lnTo>
                  <a:lnTo>
                    <a:pt x="585" y="25"/>
                  </a:lnTo>
                  <a:lnTo>
                    <a:pt x="585" y="9"/>
                  </a:lnTo>
                  <a:lnTo>
                    <a:pt x="617" y="0"/>
                  </a:lnTo>
                  <a:lnTo>
                    <a:pt x="641" y="9"/>
                  </a:lnTo>
                  <a:lnTo>
                    <a:pt x="650" y="16"/>
                  </a:lnTo>
                  <a:lnTo>
                    <a:pt x="626" y="65"/>
                  </a:lnTo>
                  <a:lnTo>
                    <a:pt x="617" y="65"/>
                  </a:lnTo>
                  <a:lnTo>
                    <a:pt x="601" y="74"/>
                  </a:lnTo>
                  <a:lnTo>
                    <a:pt x="609" y="90"/>
                  </a:lnTo>
                  <a:lnTo>
                    <a:pt x="601" y="99"/>
                  </a:lnTo>
                  <a:lnTo>
                    <a:pt x="632" y="171"/>
                  </a:lnTo>
                  <a:lnTo>
                    <a:pt x="626" y="187"/>
                  </a:lnTo>
                  <a:lnTo>
                    <a:pt x="632" y="195"/>
                  </a:lnTo>
                  <a:lnTo>
                    <a:pt x="657" y="227"/>
                  </a:lnTo>
                  <a:lnTo>
                    <a:pt x="666" y="202"/>
                  </a:lnTo>
                  <a:lnTo>
                    <a:pt x="682" y="220"/>
                  </a:lnTo>
                  <a:lnTo>
                    <a:pt x="673" y="252"/>
                  </a:lnTo>
                  <a:lnTo>
                    <a:pt x="691" y="267"/>
                  </a:lnTo>
                  <a:lnTo>
                    <a:pt x="697" y="267"/>
                  </a:lnTo>
                  <a:lnTo>
                    <a:pt x="697" y="252"/>
                  </a:lnTo>
                  <a:lnTo>
                    <a:pt x="716" y="242"/>
                  </a:lnTo>
                  <a:lnTo>
                    <a:pt x="716" y="179"/>
                  </a:lnTo>
                  <a:lnTo>
                    <a:pt x="731" y="179"/>
                  </a:lnTo>
                  <a:lnTo>
                    <a:pt x="747" y="187"/>
                  </a:lnTo>
                  <a:lnTo>
                    <a:pt x="747" y="202"/>
                  </a:lnTo>
                  <a:lnTo>
                    <a:pt x="763" y="202"/>
                  </a:lnTo>
                  <a:lnTo>
                    <a:pt x="763" y="227"/>
                  </a:lnTo>
                  <a:lnTo>
                    <a:pt x="747" y="236"/>
                  </a:lnTo>
                  <a:lnTo>
                    <a:pt x="747" y="252"/>
                  </a:lnTo>
                  <a:lnTo>
                    <a:pt x="763" y="261"/>
                  </a:lnTo>
                  <a:lnTo>
                    <a:pt x="763" y="276"/>
                  </a:lnTo>
                  <a:lnTo>
                    <a:pt x="731" y="308"/>
                  </a:lnTo>
                  <a:lnTo>
                    <a:pt x="716" y="301"/>
                  </a:lnTo>
                  <a:lnTo>
                    <a:pt x="716" y="292"/>
                  </a:lnTo>
                  <a:lnTo>
                    <a:pt x="697" y="292"/>
                  </a:lnTo>
                  <a:lnTo>
                    <a:pt x="706" y="308"/>
                  </a:lnTo>
                  <a:lnTo>
                    <a:pt x="691" y="324"/>
                  </a:lnTo>
                  <a:lnTo>
                    <a:pt x="691" y="341"/>
                  </a:lnTo>
                  <a:lnTo>
                    <a:pt x="673" y="373"/>
                  </a:lnTo>
                  <a:lnTo>
                    <a:pt x="657" y="373"/>
                  </a:lnTo>
                  <a:lnTo>
                    <a:pt x="641" y="389"/>
                  </a:lnTo>
                  <a:lnTo>
                    <a:pt x="650" y="406"/>
                  </a:lnTo>
                  <a:lnTo>
                    <a:pt x="626" y="413"/>
                  </a:lnTo>
                  <a:lnTo>
                    <a:pt x="626" y="429"/>
                  </a:lnTo>
                  <a:lnTo>
                    <a:pt x="617" y="429"/>
                  </a:lnTo>
                  <a:lnTo>
                    <a:pt x="609" y="438"/>
                  </a:lnTo>
                  <a:lnTo>
                    <a:pt x="592" y="478"/>
                  </a:lnTo>
                  <a:lnTo>
                    <a:pt x="592" y="503"/>
                  </a:lnTo>
                  <a:lnTo>
                    <a:pt x="601" y="510"/>
                  </a:lnTo>
                  <a:lnTo>
                    <a:pt x="617" y="510"/>
                  </a:lnTo>
                  <a:lnTo>
                    <a:pt x="626" y="560"/>
                  </a:lnTo>
                  <a:lnTo>
                    <a:pt x="641" y="551"/>
                  </a:lnTo>
                  <a:lnTo>
                    <a:pt x="666" y="560"/>
                  </a:lnTo>
                  <a:lnTo>
                    <a:pt x="682" y="575"/>
                  </a:lnTo>
                  <a:lnTo>
                    <a:pt x="716" y="593"/>
                  </a:lnTo>
                  <a:lnTo>
                    <a:pt x="747" y="593"/>
                  </a:lnTo>
                  <a:lnTo>
                    <a:pt x="756" y="600"/>
                  </a:lnTo>
                  <a:lnTo>
                    <a:pt x="756" y="649"/>
                  </a:lnTo>
                  <a:lnTo>
                    <a:pt x="788" y="680"/>
                  </a:lnTo>
                  <a:lnTo>
                    <a:pt x="803" y="665"/>
                  </a:lnTo>
                  <a:lnTo>
                    <a:pt x="788" y="609"/>
                  </a:lnTo>
                  <a:lnTo>
                    <a:pt x="803" y="600"/>
                  </a:lnTo>
                  <a:lnTo>
                    <a:pt x="819" y="575"/>
                  </a:lnTo>
                  <a:lnTo>
                    <a:pt x="812" y="528"/>
                  </a:lnTo>
                  <a:lnTo>
                    <a:pt x="796" y="510"/>
                  </a:lnTo>
                  <a:lnTo>
                    <a:pt x="803" y="503"/>
                  </a:lnTo>
                  <a:lnTo>
                    <a:pt x="812" y="503"/>
                  </a:lnTo>
                  <a:lnTo>
                    <a:pt x="812" y="470"/>
                  </a:lnTo>
                  <a:lnTo>
                    <a:pt x="803" y="463"/>
                  </a:lnTo>
                  <a:lnTo>
                    <a:pt x="812" y="438"/>
                  </a:lnTo>
                  <a:lnTo>
                    <a:pt x="803" y="429"/>
                  </a:lnTo>
                  <a:lnTo>
                    <a:pt x="803" y="423"/>
                  </a:lnTo>
                  <a:lnTo>
                    <a:pt x="812" y="413"/>
                  </a:lnTo>
                  <a:lnTo>
                    <a:pt x="836" y="423"/>
                  </a:lnTo>
                  <a:lnTo>
                    <a:pt x="859" y="413"/>
                  </a:lnTo>
                  <a:lnTo>
                    <a:pt x="893" y="438"/>
                  </a:lnTo>
                  <a:lnTo>
                    <a:pt x="884" y="447"/>
                  </a:lnTo>
                  <a:lnTo>
                    <a:pt x="893" y="454"/>
                  </a:lnTo>
                  <a:lnTo>
                    <a:pt x="918" y="454"/>
                  </a:lnTo>
                  <a:lnTo>
                    <a:pt x="918" y="503"/>
                  </a:lnTo>
                  <a:lnTo>
                    <a:pt x="942" y="528"/>
                  </a:lnTo>
                  <a:lnTo>
                    <a:pt x="974" y="494"/>
                  </a:lnTo>
                  <a:lnTo>
                    <a:pt x="967" y="487"/>
                  </a:lnTo>
                  <a:lnTo>
                    <a:pt x="974" y="470"/>
                  </a:lnTo>
                  <a:lnTo>
                    <a:pt x="1023" y="551"/>
                  </a:lnTo>
                  <a:lnTo>
                    <a:pt x="1015" y="560"/>
                  </a:lnTo>
                  <a:lnTo>
                    <a:pt x="1015" y="575"/>
                  </a:lnTo>
                  <a:lnTo>
                    <a:pt x="1030" y="584"/>
                  </a:lnTo>
                  <a:lnTo>
                    <a:pt x="1030" y="593"/>
                  </a:lnTo>
                  <a:lnTo>
                    <a:pt x="1047" y="600"/>
                  </a:lnTo>
                  <a:lnTo>
                    <a:pt x="1055" y="600"/>
                  </a:lnTo>
                  <a:lnTo>
                    <a:pt x="1070" y="609"/>
                  </a:lnTo>
                  <a:lnTo>
                    <a:pt x="1055" y="615"/>
                  </a:lnTo>
                  <a:lnTo>
                    <a:pt x="1070" y="615"/>
                  </a:lnTo>
                  <a:lnTo>
                    <a:pt x="1070" y="633"/>
                  </a:lnTo>
                  <a:lnTo>
                    <a:pt x="1079" y="633"/>
                  </a:lnTo>
                  <a:lnTo>
                    <a:pt x="1089" y="640"/>
                  </a:lnTo>
                  <a:lnTo>
                    <a:pt x="1089" y="649"/>
                  </a:lnTo>
                  <a:lnTo>
                    <a:pt x="1095" y="665"/>
                  </a:lnTo>
                  <a:lnTo>
                    <a:pt x="1079" y="674"/>
                  </a:lnTo>
                  <a:lnTo>
                    <a:pt x="1055" y="680"/>
                  </a:lnTo>
                  <a:lnTo>
                    <a:pt x="1039" y="705"/>
                  </a:lnTo>
                  <a:lnTo>
                    <a:pt x="1015" y="705"/>
                  </a:lnTo>
                  <a:lnTo>
                    <a:pt x="990" y="697"/>
                  </a:lnTo>
                  <a:lnTo>
                    <a:pt x="950" y="705"/>
                  </a:lnTo>
                  <a:lnTo>
                    <a:pt x="942" y="722"/>
                  </a:lnTo>
                  <a:lnTo>
                    <a:pt x="933" y="722"/>
                  </a:lnTo>
                  <a:lnTo>
                    <a:pt x="918" y="730"/>
                  </a:lnTo>
                  <a:lnTo>
                    <a:pt x="893" y="762"/>
                  </a:lnTo>
                  <a:lnTo>
                    <a:pt x="902" y="762"/>
                  </a:lnTo>
                  <a:lnTo>
                    <a:pt x="925" y="737"/>
                  </a:lnTo>
                  <a:lnTo>
                    <a:pt x="950" y="722"/>
                  </a:lnTo>
                  <a:lnTo>
                    <a:pt x="974" y="722"/>
                  </a:lnTo>
                  <a:lnTo>
                    <a:pt x="983" y="722"/>
                  </a:lnTo>
                  <a:lnTo>
                    <a:pt x="983" y="737"/>
                  </a:lnTo>
                  <a:lnTo>
                    <a:pt x="967" y="746"/>
                  </a:lnTo>
                  <a:lnTo>
                    <a:pt x="958" y="746"/>
                  </a:lnTo>
                  <a:lnTo>
                    <a:pt x="967" y="754"/>
                  </a:lnTo>
                  <a:lnTo>
                    <a:pt x="974" y="746"/>
                  </a:lnTo>
                  <a:lnTo>
                    <a:pt x="974" y="770"/>
                  </a:lnTo>
                  <a:lnTo>
                    <a:pt x="983" y="777"/>
                  </a:lnTo>
                  <a:lnTo>
                    <a:pt x="999" y="786"/>
                  </a:lnTo>
                  <a:lnTo>
                    <a:pt x="1015" y="786"/>
                  </a:lnTo>
                  <a:lnTo>
                    <a:pt x="1015" y="777"/>
                  </a:lnTo>
                  <a:lnTo>
                    <a:pt x="1030" y="762"/>
                  </a:lnTo>
                  <a:lnTo>
                    <a:pt x="1030" y="777"/>
                  </a:lnTo>
                  <a:lnTo>
                    <a:pt x="1039" y="777"/>
                  </a:lnTo>
                  <a:lnTo>
                    <a:pt x="1030" y="786"/>
                  </a:lnTo>
                  <a:lnTo>
                    <a:pt x="1023" y="795"/>
                  </a:lnTo>
                  <a:lnTo>
                    <a:pt x="983" y="811"/>
                  </a:lnTo>
                  <a:lnTo>
                    <a:pt x="967" y="827"/>
                  </a:lnTo>
                  <a:lnTo>
                    <a:pt x="958" y="811"/>
                  </a:lnTo>
                  <a:lnTo>
                    <a:pt x="983" y="795"/>
                  </a:lnTo>
                  <a:lnTo>
                    <a:pt x="974" y="795"/>
                  </a:lnTo>
                  <a:lnTo>
                    <a:pt x="974" y="786"/>
                  </a:lnTo>
                  <a:lnTo>
                    <a:pt x="958" y="795"/>
                  </a:lnTo>
                  <a:lnTo>
                    <a:pt x="950" y="795"/>
                  </a:lnTo>
                  <a:lnTo>
                    <a:pt x="942" y="786"/>
                  </a:lnTo>
                  <a:lnTo>
                    <a:pt x="933" y="762"/>
                  </a:lnTo>
                  <a:lnTo>
                    <a:pt x="933" y="754"/>
                  </a:lnTo>
                  <a:lnTo>
                    <a:pt x="925" y="762"/>
                  </a:lnTo>
                  <a:lnTo>
                    <a:pt x="918" y="754"/>
                  </a:lnTo>
                  <a:lnTo>
                    <a:pt x="902" y="795"/>
                  </a:lnTo>
                  <a:lnTo>
                    <a:pt x="884" y="802"/>
                  </a:lnTo>
                  <a:lnTo>
                    <a:pt x="844" y="802"/>
                  </a:lnTo>
                  <a:lnTo>
                    <a:pt x="828" y="811"/>
                  </a:lnTo>
                  <a:lnTo>
                    <a:pt x="819" y="817"/>
                  </a:lnTo>
                  <a:lnTo>
                    <a:pt x="796" y="81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39" name="Freeform 10">
              <a:extLst>
                <a:ext uri="{FF2B5EF4-FFF2-40B4-BE49-F238E27FC236}">
                  <a16:creationId xmlns:a16="http://schemas.microsoft.com/office/drawing/2014/main" id="{EDA375E7-9607-4D85-9126-2FD3A2297973}"/>
                </a:ext>
              </a:extLst>
            </p:cNvPr>
            <p:cNvSpPr/>
            <p:nvPr/>
          </p:nvSpPr>
          <p:spPr bwMode="gray">
            <a:xfrm>
              <a:off x="5980113" y="3001963"/>
              <a:ext cx="1444625" cy="1014412"/>
            </a:xfrm>
            <a:custGeom>
              <a:gdLst>
                <a:gd name="T0" fmla="*/ 194 w 780"/>
                <a:gd name="T1" fmla="*/ 113 h 543"/>
                <a:gd name="T2" fmla="*/ 219 w 780"/>
                <a:gd name="T3" fmla="*/ 162 h 543"/>
                <a:gd name="T4" fmla="*/ 340 w 780"/>
                <a:gd name="T5" fmla="*/ 203 h 543"/>
                <a:gd name="T6" fmla="*/ 430 w 780"/>
                <a:gd name="T7" fmla="*/ 209 h 543"/>
                <a:gd name="T8" fmla="*/ 480 w 780"/>
                <a:gd name="T9" fmla="*/ 178 h 543"/>
                <a:gd name="T10" fmla="*/ 535 w 780"/>
                <a:gd name="T11" fmla="*/ 153 h 543"/>
                <a:gd name="T12" fmla="*/ 575 w 780"/>
                <a:gd name="T13" fmla="*/ 121 h 543"/>
                <a:gd name="T14" fmla="*/ 535 w 780"/>
                <a:gd name="T15" fmla="*/ 121 h 543"/>
                <a:gd name="T16" fmla="*/ 560 w 780"/>
                <a:gd name="T17" fmla="*/ 81 h 543"/>
                <a:gd name="T18" fmla="*/ 600 w 780"/>
                <a:gd name="T19" fmla="*/ 32 h 543"/>
                <a:gd name="T20" fmla="*/ 600 w 780"/>
                <a:gd name="T21" fmla="*/ 7 h 543"/>
                <a:gd name="T22" fmla="*/ 672 w 780"/>
                <a:gd name="T23" fmla="*/ 23 h 543"/>
                <a:gd name="T24" fmla="*/ 731 w 780"/>
                <a:gd name="T25" fmla="*/ 97 h 543"/>
                <a:gd name="T26" fmla="*/ 779 w 780"/>
                <a:gd name="T27" fmla="*/ 104 h 543"/>
                <a:gd name="T28" fmla="*/ 747 w 780"/>
                <a:gd name="T29" fmla="*/ 162 h 543"/>
                <a:gd name="T30" fmla="*/ 731 w 780"/>
                <a:gd name="T31" fmla="*/ 209 h 543"/>
                <a:gd name="T32" fmla="*/ 697 w 780"/>
                <a:gd name="T33" fmla="*/ 218 h 543"/>
                <a:gd name="T34" fmla="*/ 650 w 780"/>
                <a:gd name="T35" fmla="*/ 250 h 543"/>
                <a:gd name="T36" fmla="*/ 609 w 780"/>
                <a:gd name="T37" fmla="*/ 275 h 543"/>
                <a:gd name="T38" fmla="*/ 617 w 780"/>
                <a:gd name="T39" fmla="*/ 243 h 543"/>
                <a:gd name="T40" fmla="*/ 575 w 780"/>
                <a:gd name="T41" fmla="*/ 266 h 543"/>
                <a:gd name="T42" fmla="*/ 585 w 780"/>
                <a:gd name="T43" fmla="*/ 299 h 543"/>
                <a:gd name="T44" fmla="*/ 625 w 780"/>
                <a:gd name="T45" fmla="*/ 308 h 543"/>
                <a:gd name="T46" fmla="*/ 585 w 780"/>
                <a:gd name="T47" fmla="*/ 331 h 543"/>
                <a:gd name="T48" fmla="*/ 617 w 780"/>
                <a:gd name="T49" fmla="*/ 380 h 543"/>
                <a:gd name="T50" fmla="*/ 592 w 780"/>
                <a:gd name="T51" fmla="*/ 405 h 543"/>
                <a:gd name="T52" fmla="*/ 592 w 780"/>
                <a:gd name="T53" fmla="*/ 452 h 543"/>
                <a:gd name="T54" fmla="*/ 575 w 780"/>
                <a:gd name="T55" fmla="*/ 485 h 543"/>
                <a:gd name="T56" fmla="*/ 544 w 780"/>
                <a:gd name="T57" fmla="*/ 510 h 543"/>
                <a:gd name="T58" fmla="*/ 511 w 780"/>
                <a:gd name="T59" fmla="*/ 510 h 543"/>
                <a:gd name="T60" fmla="*/ 470 w 780"/>
                <a:gd name="T61" fmla="*/ 533 h 543"/>
                <a:gd name="T62" fmla="*/ 446 w 780"/>
                <a:gd name="T63" fmla="*/ 526 h 543"/>
                <a:gd name="T64" fmla="*/ 423 w 780"/>
                <a:gd name="T65" fmla="*/ 510 h 543"/>
                <a:gd name="T66" fmla="*/ 364 w 780"/>
                <a:gd name="T67" fmla="*/ 510 h 543"/>
                <a:gd name="T68" fmla="*/ 358 w 780"/>
                <a:gd name="T69" fmla="*/ 533 h 543"/>
                <a:gd name="T70" fmla="*/ 340 w 780"/>
                <a:gd name="T71" fmla="*/ 526 h 543"/>
                <a:gd name="T72" fmla="*/ 324 w 780"/>
                <a:gd name="T73" fmla="*/ 502 h 543"/>
                <a:gd name="T74" fmla="*/ 317 w 780"/>
                <a:gd name="T75" fmla="*/ 452 h 543"/>
                <a:gd name="T76" fmla="*/ 284 w 780"/>
                <a:gd name="T77" fmla="*/ 420 h 543"/>
                <a:gd name="T78" fmla="*/ 202 w 780"/>
                <a:gd name="T79" fmla="*/ 436 h 543"/>
                <a:gd name="T80" fmla="*/ 178 w 780"/>
                <a:gd name="T81" fmla="*/ 436 h 543"/>
                <a:gd name="T82" fmla="*/ 129 w 780"/>
                <a:gd name="T83" fmla="*/ 420 h 543"/>
                <a:gd name="T84" fmla="*/ 88 w 780"/>
                <a:gd name="T85" fmla="*/ 405 h 543"/>
                <a:gd name="T86" fmla="*/ 73 w 780"/>
                <a:gd name="T87" fmla="*/ 371 h 543"/>
                <a:gd name="T88" fmla="*/ 82 w 780"/>
                <a:gd name="T89" fmla="*/ 323 h 543"/>
                <a:gd name="T90" fmla="*/ 32 w 780"/>
                <a:gd name="T91" fmla="*/ 315 h 543"/>
                <a:gd name="T92" fmla="*/ 16 w 780"/>
                <a:gd name="T93" fmla="*/ 299 h 543"/>
                <a:gd name="T94" fmla="*/ 0 w 780"/>
                <a:gd name="T95" fmla="*/ 250 h 543"/>
                <a:gd name="T96" fmla="*/ 40 w 780"/>
                <a:gd name="T97" fmla="*/ 234 h 543"/>
                <a:gd name="T98" fmla="*/ 88 w 780"/>
                <a:gd name="T99" fmla="*/ 203 h 543"/>
                <a:gd name="T100" fmla="*/ 106 w 780"/>
                <a:gd name="T101" fmla="*/ 162 h 543"/>
                <a:gd name="T102" fmla="*/ 147 w 780"/>
                <a:gd name="T103" fmla="*/ 129 h 5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0" h="543">
                  <a:moveTo>
                    <a:pt x="162" y="97"/>
                  </a:moveTo>
                  <a:lnTo>
                    <a:pt x="178" y="89"/>
                  </a:lnTo>
                  <a:lnTo>
                    <a:pt x="194" y="113"/>
                  </a:lnTo>
                  <a:lnTo>
                    <a:pt x="212" y="113"/>
                  </a:lnTo>
                  <a:lnTo>
                    <a:pt x="219" y="129"/>
                  </a:lnTo>
                  <a:lnTo>
                    <a:pt x="219" y="162"/>
                  </a:lnTo>
                  <a:lnTo>
                    <a:pt x="268" y="178"/>
                  </a:lnTo>
                  <a:lnTo>
                    <a:pt x="293" y="203"/>
                  </a:lnTo>
                  <a:lnTo>
                    <a:pt x="340" y="203"/>
                  </a:lnTo>
                  <a:lnTo>
                    <a:pt x="364" y="218"/>
                  </a:lnTo>
                  <a:lnTo>
                    <a:pt x="398" y="226"/>
                  </a:lnTo>
                  <a:lnTo>
                    <a:pt x="430" y="209"/>
                  </a:lnTo>
                  <a:lnTo>
                    <a:pt x="463" y="209"/>
                  </a:lnTo>
                  <a:lnTo>
                    <a:pt x="486" y="184"/>
                  </a:lnTo>
                  <a:lnTo>
                    <a:pt x="480" y="178"/>
                  </a:lnTo>
                  <a:lnTo>
                    <a:pt x="495" y="162"/>
                  </a:lnTo>
                  <a:lnTo>
                    <a:pt x="511" y="169"/>
                  </a:lnTo>
                  <a:lnTo>
                    <a:pt x="535" y="153"/>
                  </a:lnTo>
                  <a:lnTo>
                    <a:pt x="551" y="137"/>
                  </a:lnTo>
                  <a:lnTo>
                    <a:pt x="585" y="137"/>
                  </a:lnTo>
                  <a:lnTo>
                    <a:pt x="575" y="121"/>
                  </a:lnTo>
                  <a:lnTo>
                    <a:pt x="567" y="113"/>
                  </a:lnTo>
                  <a:lnTo>
                    <a:pt x="551" y="121"/>
                  </a:lnTo>
                  <a:lnTo>
                    <a:pt x="535" y="121"/>
                  </a:lnTo>
                  <a:lnTo>
                    <a:pt x="535" y="89"/>
                  </a:lnTo>
                  <a:lnTo>
                    <a:pt x="544" y="72"/>
                  </a:lnTo>
                  <a:lnTo>
                    <a:pt x="560" y="81"/>
                  </a:lnTo>
                  <a:lnTo>
                    <a:pt x="585" y="72"/>
                  </a:lnTo>
                  <a:lnTo>
                    <a:pt x="592" y="41"/>
                  </a:lnTo>
                  <a:lnTo>
                    <a:pt x="600" y="32"/>
                  </a:lnTo>
                  <a:lnTo>
                    <a:pt x="600" y="23"/>
                  </a:lnTo>
                  <a:lnTo>
                    <a:pt x="592" y="23"/>
                  </a:lnTo>
                  <a:lnTo>
                    <a:pt x="600" y="7"/>
                  </a:lnTo>
                  <a:lnTo>
                    <a:pt x="632" y="0"/>
                  </a:lnTo>
                  <a:lnTo>
                    <a:pt x="657" y="7"/>
                  </a:lnTo>
                  <a:lnTo>
                    <a:pt x="672" y="23"/>
                  </a:lnTo>
                  <a:lnTo>
                    <a:pt x="690" y="81"/>
                  </a:lnTo>
                  <a:lnTo>
                    <a:pt x="706" y="81"/>
                  </a:lnTo>
                  <a:lnTo>
                    <a:pt x="731" y="97"/>
                  </a:lnTo>
                  <a:lnTo>
                    <a:pt x="731" y="113"/>
                  </a:lnTo>
                  <a:lnTo>
                    <a:pt x="747" y="113"/>
                  </a:lnTo>
                  <a:lnTo>
                    <a:pt x="779" y="104"/>
                  </a:lnTo>
                  <a:lnTo>
                    <a:pt x="779" y="121"/>
                  </a:lnTo>
                  <a:lnTo>
                    <a:pt x="756" y="169"/>
                  </a:lnTo>
                  <a:lnTo>
                    <a:pt x="747" y="162"/>
                  </a:lnTo>
                  <a:lnTo>
                    <a:pt x="731" y="169"/>
                  </a:lnTo>
                  <a:lnTo>
                    <a:pt x="737" y="194"/>
                  </a:lnTo>
                  <a:lnTo>
                    <a:pt x="731" y="209"/>
                  </a:lnTo>
                  <a:lnTo>
                    <a:pt x="722" y="209"/>
                  </a:lnTo>
                  <a:lnTo>
                    <a:pt x="706" y="218"/>
                  </a:lnTo>
                  <a:lnTo>
                    <a:pt x="697" y="218"/>
                  </a:lnTo>
                  <a:lnTo>
                    <a:pt x="690" y="226"/>
                  </a:lnTo>
                  <a:lnTo>
                    <a:pt x="682" y="226"/>
                  </a:lnTo>
                  <a:lnTo>
                    <a:pt x="650" y="250"/>
                  </a:lnTo>
                  <a:lnTo>
                    <a:pt x="650" y="259"/>
                  </a:lnTo>
                  <a:lnTo>
                    <a:pt x="632" y="259"/>
                  </a:lnTo>
                  <a:lnTo>
                    <a:pt x="609" y="275"/>
                  </a:lnTo>
                  <a:lnTo>
                    <a:pt x="609" y="266"/>
                  </a:lnTo>
                  <a:lnTo>
                    <a:pt x="609" y="259"/>
                  </a:lnTo>
                  <a:lnTo>
                    <a:pt x="617" y="243"/>
                  </a:lnTo>
                  <a:lnTo>
                    <a:pt x="609" y="234"/>
                  </a:lnTo>
                  <a:lnTo>
                    <a:pt x="585" y="259"/>
                  </a:lnTo>
                  <a:lnTo>
                    <a:pt x="575" y="266"/>
                  </a:lnTo>
                  <a:lnTo>
                    <a:pt x="567" y="266"/>
                  </a:lnTo>
                  <a:lnTo>
                    <a:pt x="560" y="275"/>
                  </a:lnTo>
                  <a:lnTo>
                    <a:pt x="585" y="299"/>
                  </a:lnTo>
                  <a:lnTo>
                    <a:pt x="600" y="291"/>
                  </a:lnTo>
                  <a:lnTo>
                    <a:pt x="625" y="299"/>
                  </a:lnTo>
                  <a:lnTo>
                    <a:pt x="625" y="308"/>
                  </a:lnTo>
                  <a:lnTo>
                    <a:pt x="617" y="299"/>
                  </a:lnTo>
                  <a:lnTo>
                    <a:pt x="600" y="308"/>
                  </a:lnTo>
                  <a:lnTo>
                    <a:pt x="585" y="331"/>
                  </a:lnTo>
                  <a:lnTo>
                    <a:pt x="592" y="340"/>
                  </a:lnTo>
                  <a:lnTo>
                    <a:pt x="600" y="371"/>
                  </a:lnTo>
                  <a:lnTo>
                    <a:pt x="617" y="380"/>
                  </a:lnTo>
                  <a:lnTo>
                    <a:pt x="609" y="380"/>
                  </a:lnTo>
                  <a:lnTo>
                    <a:pt x="617" y="396"/>
                  </a:lnTo>
                  <a:lnTo>
                    <a:pt x="592" y="405"/>
                  </a:lnTo>
                  <a:lnTo>
                    <a:pt x="617" y="405"/>
                  </a:lnTo>
                  <a:lnTo>
                    <a:pt x="609" y="436"/>
                  </a:lnTo>
                  <a:lnTo>
                    <a:pt x="592" y="452"/>
                  </a:lnTo>
                  <a:lnTo>
                    <a:pt x="585" y="452"/>
                  </a:lnTo>
                  <a:lnTo>
                    <a:pt x="585" y="468"/>
                  </a:lnTo>
                  <a:lnTo>
                    <a:pt x="575" y="485"/>
                  </a:lnTo>
                  <a:lnTo>
                    <a:pt x="567" y="485"/>
                  </a:lnTo>
                  <a:lnTo>
                    <a:pt x="567" y="493"/>
                  </a:lnTo>
                  <a:lnTo>
                    <a:pt x="544" y="510"/>
                  </a:lnTo>
                  <a:lnTo>
                    <a:pt x="520" y="510"/>
                  </a:lnTo>
                  <a:lnTo>
                    <a:pt x="520" y="517"/>
                  </a:lnTo>
                  <a:lnTo>
                    <a:pt x="511" y="510"/>
                  </a:lnTo>
                  <a:lnTo>
                    <a:pt x="511" y="517"/>
                  </a:lnTo>
                  <a:lnTo>
                    <a:pt x="503" y="517"/>
                  </a:lnTo>
                  <a:lnTo>
                    <a:pt x="470" y="533"/>
                  </a:lnTo>
                  <a:lnTo>
                    <a:pt x="463" y="542"/>
                  </a:lnTo>
                  <a:lnTo>
                    <a:pt x="463" y="526"/>
                  </a:lnTo>
                  <a:lnTo>
                    <a:pt x="446" y="526"/>
                  </a:lnTo>
                  <a:lnTo>
                    <a:pt x="438" y="526"/>
                  </a:lnTo>
                  <a:lnTo>
                    <a:pt x="423" y="526"/>
                  </a:lnTo>
                  <a:lnTo>
                    <a:pt x="423" y="510"/>
                  </a:lnTo>
                  <a:lnTo>
                    <a:pt x="405" y="510"/>
                  </a:lnTo>
                  <a:lnTo>
                    <a:pt x="373" y="517"/>
                  </a:lnTo>
                  <a:lnTo>
                    <a:pt x="364" y="510"/>
                  </a:lnTo>
                  <a:lnTo>
                    <a:pt x="364" y="517"/>
                  </a:lnTo>
                  <a:lnTo>
                    <a:pt x="358" y="517"/>
                  </a:lnTo>
                  <a:lnTo>
                    <a:pt x="358" y="533"/>
                  </a:lnTo>
                  <a:lnTo>
                    <a:pt x="349" y="533"/>
                  </a:lnTo>
                  <a:lnTo>
                    <a:pt x="349" y="526"/>
                  </a:lnTo>
                  <a:lnTo>
                    <a:pt x="340" y="526"/>
                  </a:lnTo>
                  <a:lnTo>
                    <a:pt x="324" y="517"/>
                  </a:lnTo>
                  <a:lnTo>
                    <a:pt x="324" y="510"/>
                  </a:lnTo>
                  <a:lnTo>
                    <a:pt x="324" y="502"/>
                  </a:lnTo>
                  <a:lnTo>
                    <a:pt x="317" y="493"/>
                  </a:lnTo>
                  <a:lnTo>
                    <a:pt x="308" y="493"/>
                  </a:lnTo>
                  <a:lnTo>
                    <a:pt x="317" y="452"/>
                  </a:lnTo>
                  <a:lnTo>
                    <a:pt x="308" y="436"/>
                  </a:lnTo>
                  <a:lnTo>
                    <a:pt x="299" y="436"/>
                  </a:lnTo>
                  <a:lnTo>
                    <a:pt x="284" y="420"/>
                  </a:lnTo>
                  <a:lnTo>
                    <a:pt x="268" y="420"/>
                  </a:lnTo>
                  <a:lnTo>
                    <a:pt x="227" y="436"/>
                  </a:lnTo>
                  <a:lnTo>
                    <a:pt x="202" y="436"/>
                  </a:lnTo>
                  <a:lnTo>
                    <a:pt x="194" y="445"/>
                  </a:lnTo>
                  <a:lnTo>
                    <a:pt x="187" y="436"/>
                  </a:lnTo>
                  <a:lnTo>
                    <a:pt x="178" y="436"/>
                  </a:lnTo>
                  <a:lnTo>
                    <a:pt x="154" y="436"/>
                  </a:lnTo>
                  <a:lnTo>
                    <a:pt x="137" y="428"/>
                  </a:lnTo>
                  <a:lnTo>
                    <a:pt x="129" y="420"/>
                  </a:lnTo>
                  <a:lnTo>
                    <a:pt x="122" y="420"/>
                  </a:lnTo>
                  <a:lnTo>
                    <a:pt x="106" y="405"/>
                  </a:lnTo>
                  <a:lnTo>
                    <a:pt x="88" y="405"/>
                  </a:lnTo>
                  <a:lnTo>
                    <a:pt x="65" y="396"/>
                  </a:lnTo>
                  <a:lnTo>
                    <a:pt x="57" y="371"/>
                  </a:lnTo>
                  <a:lnTo>
                    <a:pt x="73" y="371"/>
                  </a:lnTo>
                  <a:lnTo>
                    <a:pt x="65" y="355"/>
                  </a:lnTo>
                  <a:lnTo>
                    <a:pt x="82" y="340"/>
                  </a:lnTo>
                  <a:lnTo>
                    <a:pt x="82" y="323"/>
                  </a:lnTo>
                  <a:lnTo>
                    <a:pt x="73" y="315"/>
                  </a:lnTo>
                  <a:lnTo>
                    <a:pt x="48" y="323"/>
                  </a:lnTo>
                  <a:lnTo>
                    <a:pt x="32" y="315"/>
                  </a:lnTo>
                  <a:lnTo>
                    <a:pt x="25" y="308"/>
                  </a:lnTo>
                  <a:lnTo>
                    <a:pt x="8" y="299"/>
                  </a:lnTo>
                  <a:lnTo>
                    <a:pt x="16" y="299"/>
                  </a:lnTo>
                  <a:lnTo>
                    <a:pt x="16" y="275"/>
                  </a:lnTo>
                  <a:lnTo>
                    <a:pt x="0" y="275"/>
                  </a:lnTo>
                  <a:lnTo>
                    <a:pt x="0" y="250"/>
                  </a:lnTo>
                  <a:lnTo>
                    <a:pt x="16" y="243"/>
                  </a:lnTo>
                  <a:lnTo>
                    <a:pt x="32" y="243"/>
                  </a:lnTo>
                  <a:lnTo>
                    <a:pt x="40" y="234"/>
                  </a:lnTo>
                  <a:lnTo>
                    <a:pt x="57" y="234"/>
                  </a:lnTo>
                  <a:lnTo>
                    <a:pt x="82" y="218"/>
                  </a:lnTo>
                  <a:lnTo>
                    <a:pt x="88" y="203"/>
                  </a:lnTo>
                  <a:lnTo>
                    <a:pt x="82" y="169"/>
                  </a:lnTo>
                  <a:lnTo>
                    <a:pt x="82" y="162"/>
                  </a:lnTo>
                  <a:lnTo>
                    <a:pt x="106" y="162"/>
                  </a:lnTo>
                  <a:lnTo>
                    <a:pt x="113" y="129"/>
                  </a:lnTo>
                  <a:lnTo>
                    <a:pt x="137" y="129"/>
                  </a:lnTo>
                  <a:lnTo>
                    <a:pt x="147" y="129"/>
                  </a:lnTo>
                  <a:lnTo>
                    <a:pt x="154" y="104"/>
                  </a:lnTo>
                  <a:lnTo>
                    <a:pt x="162" y="9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40" name="Freeform 11">
              <a:extLst>
                <a:ext uri="{FF2B5EF4-FFF2-40B4-BE49-F238E27FC236}">
                  <a16:creationId xmlns:a16="http://schemas.microsoft.com/office/drawing/2014/main" id="{41F1E83F-8BA5-45FB-B457-BB202A84F475}"/>
                </a:ext>
              </a:extLst>
            </p:cNvPr>
            <p:cNvSpPr/>
            <p:nvPr/>
          </p:nvSpPr>
          <p:spPr bwMode="gray">
            <a:xfrm>
              <a:off x="5680075" y="3560763"/>
              <a:ext cx="388938" cy="382587"/>
            </a:xfrm>
            <a:custGeom>
              <a:gdLst>
                <a:gd name="T0" fmla="*/ 8 w 211"/>
                <a:gd name="T1" fmla="*/ 178 h 204"/>
                <a:gd name="T2" fmla="*/ 8 w 211"/>
                <a:gd name="T3" fmla="*/ 162 h 204"/>
                <a:gd name="T4" fmla="*/ 23 w 211"/>
                <a:gd name="T5" fmla="*/ 153 h 204"/>
                <a:gd name="T6" fmla="*/ 16 w 211"/>
                <a:gd name="T7" fmla="*/ 137 h 204"/>
                <a:gd name="T8" fmla="*/ 8 w 211"/>
                <a:gd name="T9" fmla="*/ 129 h 204"/>
                <a:gd name="T10" fmla="*/ 0 w 211"/>
                <a:gd name="T11" fmla="*/ 113 h 204"/>
                <a:gd name="T12" fmla="*/ 16 w 211"/>
                <a:gd name="T13" fmla="*/ 121 h 204"/>
                <a:gd name="T14" fmla="*/ 65 w 211"/>
                <a:gd name="T15" fmla="*/ 113 h 204"/>
                <a:gd name="T16" fmla="*/ 65 w 211"/>
                <a:gd name="T17" fmla="*/ 97 h 204"/>
                <a:gd name="T18" fmla="*/ 73 w 211"/>
                <a:gd name="T19" fmla="*/ 90 h 204"/>
                <a:gd name="T20" fmla="*/ 107 w 211"/>
                <a:gd name="T21" fmla="*/ 81 h 204"/>
                <a:gd name="T22" fmla="*/ 107 w 211"/>
                <a:gd name="T23" fmla="*/ 66 h 204"/>
                <a:gd name="T24" fmla="*/ 113 w 211"/>
                <a:gd name="T25" fmla="*/ 56 h 204"/>
                <a:gd name="T26" fmla="*/ 113 w 211"/>
                <a:gd name="T27" fmla="*/ 49 h 204"/>
                <a:gd name="T28" fmla="*/ 122 w 211"/>
                <a:gd name="T29" fmla="*/ 49 h 204"/>
                <a:gd name="T30" fmla="*/ 129 w 211"/>
                <a:gd name="T31" fmla="*/ 32 h 204"/>
                <a:gd name="T32" fmla="*/ 129 w 211"/>
                <a:gd name="T33" fmla="*/ 16 h 204"/>
                <a:gd name="T34" fmla="*/ 147 w 211"/>
                <a:gd name="T35" fmla="*/ 9 h 204"/>
                <a:gd name="T36" fmla="*/ 162 w 211"/>
                <a:gd name="T37" fmla="*/ 0 h 204"/>
                <a:gd name="T38" fmla="*/ 170 w 211"/>
                <a:gd name="T39" fmla="*/ 0 h 204"/>
                <a:gd name="T40" fmla="*/ 187 w 211"/>
                <a:gd name="T41" fmla="*/ 9 h 204"/>
                <a:gd name="T42" fmla="*/ 194 w 211"/>
                <a:gd name="T43" fmla="*/ 16 h 204"/>
                <a:gd name="T44" fmla="*/ 210 w 211"/>
                <a:gd name="T45" fmla="*/ 24 h 204"/>
                <a:gd name="T46" fmla="*/ 202 w 211"/>
                <a:gd name="T47" fmla="*/ 32 h 204"/>
                <a:gd name="T48" fmla="*/ 187 w 211"/>
                <a:gd name="T49" fmla="*/ 41 h 204"/>
                <a:gd name="T50" fmla="*/ 170 w 211"/>
                <a:gd name="T51" fmla="*/ 32 h 204"/>
                <a:gd name="T52" fmla="*/ 162 w 211"/>
                <a:gd name="T53" fmla="*/ 41 h 204"/>
                <a:gd name="T54" fmla="*/ 170 w 211"/>
                <a:gd name="T55" fmla="*/ 49 h 204"/>
                <a:gd name="T56" fmla="*/ 162 w 211"/>
                <a:gd name="T57" fmla="*/ 66 h 204"/>
                <a:gd name="T58" fmla="*/ 178 w 211"/>
                <a:gd name="T59" fmla="*/ 72 h 204"/>
                <a:gd name="T60" fmla="*/ 178 w 211"/>
                <a:gd name="T61" fmla="*/ 81 h 204"/>
                <a:gd name="T62" fmla="*/ 170 w 211"/>
                <a:gd name="T63" fmla="*/ 81 h 204"/>
                <a:gd name="T64" fmla="*/ 178 w 211"/>
                <a:gd name="T65" fmla="*/ 90 h 204"/>
                <a:gd name="T66" fmla="*/ 138 w 211"/>
                <a:gd name="T67" fmla="*/ 137 h 204"/>
                <a:gd name="T68" fmla="*/ 122 w 211"/>
                <a:gd name="T69" fmla="*/ 146 h 204"/>
                <a:gd name="T70" fmla="*/ 113 w 211"/>
                <a:gd name="T71" fmla="*/ 137 h 204"/>
                <a:gd name="T72" fmla="*/ 107 w 211"/>
                <a:gd name="T73" fmla="*/ 146 h 204"/>
                <a:gd name="T74" fmla="*/ 107 w 211"/>
                <a:gd name="T75" fmla="*/ 162 h 204"/>
                <a:gd name="T76" fmla="*/ 113 w 211"/>
                <a:gd name="T77" fmla="*/ 162 h 204"/>
                <a:gd name="T78" fmla="*/ 113 w 211"/>
                <a:gd name="T79" fmla="*/ 169 h 204"/>
                <a:gd name="T80" fmla="*/ 122 w 211"/>
                <a:gd name="T81" fmla="*/ 169 h 204"/>
                <a:gd name="T82" fmla="*/ 122 w 211"/>
                <a:gd name="T83" fmla="*/ 186 h 204"/>
                <a:gd name="T84" fmla="*/ 122 w 211"/>
                <a:gd name="T85" fmla="*/ 194 h 204"/>
                <a:gd name="T86" fmla="*/ 97 w 211"/>
                <a:gd name="T87" fmla="*/ 194 h 204"/>
                <a:gd name="T88" fmla="*/ 88 w 211"/>
                <a:gd name="T89" fmla="*/ 203 h 204"/>
                <a:gd name="T90" fmla="*/ 82 w 211"/>
                <a:gd name="T91" fmla="*/ 194 h 204"/>
                <a:gd name="T92" fmla="*/ 73 w 211"/>
                <a:gd name="T93" fmla="*/ 178 h 204"/>
                <a:gd name="T94" fmla="*/ 48 w 211"/>
                <a:gd name="T95" fmla="*/ 178 h 204"/>
                <a:gd name="T96" fmla="*/ 32 w 211"/>
                <a:gd name="T97" fmla="*/ 178 h 204"/>
                <a:gd name="T98" fmla="*/ 8 w 211"/>
                <a:gd name="T99" fmla="*/ 178 h 20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1" h="204">
                  <a:moveTo>
                    <a:pt x="8" y="178"/>
                  </a:moveTo>
                  <a:lnTo>
                    <a:pt x="8" y="162"/>
                  </a:lnTo>
                  <a:lnTo>
                    <a:pt x="23" y="153"/>
                  </a:lnTo>
                  <a:lnTo>
                    <a:pt x="16" y="137"/>
                  </a:lnTo>
                  <a:lnTo>
                    <a:pt x="8" y="129"/>
                  </a:lnTo>
                  <a:lnTo>
                    <a:pt x="0" y="113"/>
                  </a:lnTo>
                  <a:lnTo>
                    <a:pt x="16" y="121"/>
                  </a:lnTo>
                  <a:lnTo>
                    <a:pt x="65" y="113"/>
                  </a:lnTo>
                  <a:lnTo>
                    <a:pt x="65" y="97"/>
                  </a:lnTo>
                  <a:lnTo>
                    <a:pt x="73" y="90"/>
                  </a:lnTo>
                  <a:lnTo>
                    <a:pt x="107" y="81"/>
                  </a:lnTo>
                  <a:lnTo>
                    <a:pt x="107" y="66"/>
                  </a:lnTo>
                  <a:lnTo>
                    <a:pt x="113" y="56"/>
                  </a:lnTo>
                  <a:lnTo>
                    <a:pt x="113" y="49"/>
                  </a:lnTo>
                  <a:lnTo>
                    <a:pt x="122" y="49"/>
                  </a:lnTo>
                  <a:lnTo>
                    <a:pt x="129" y="32"/>
                  </a:lnTo>
                  <a:lnTo>
                    <a:pt x="129" y="16"/>
                  </a:lnTo>
                  <a:lnTo>
                    <a:pt x="147" y="9"/>
                  </a:lnTo>
                  <a:lnTo>
                    <a:pt x="162" y="0"/>
                  </a:lnTo>
                  <a:lnTo>
                    <a:pt x="170" y="0"/>
                  </a:lnTo>
                  <a:lnTo>
                    <a:pt x="187" y="9"/>
                  </a:lnTo>
                  <a:lnTo>
                    <a:pt x="194" y="16"/>
                  </a:lnTo>
                  <a:lnTo>
                    <a:pt x="210" y="24"/>
                  </a:lnTo>
                  <a:lnTo>
                    <a:pt x="202" y="32"/>
                  </a:lnTo>
                  <a:lnTo>
                    <a:pt x="187" y="41"/>
                  </a:lnTo>
                  <a:lnTo>
                    <a:pt x="170" y="32"/>
                  </a:lnTo>
                  <a:lnTo>
                    <a:pt x="162" y="41"/>
                  </a:lnTo>
                  <a:lnTo>
                    <a:pt x="170" y="49"/>
                  </a:lnTo>
                  <a:lnTo>
                    <a:pt x="162" y="66"/>
                  </a:lnTo>
                  <a:lnTo>
                    <a:pt x="178" y="72"/>
                  </a:lnTo>
                  <a:lnTo>
                    <a:pt x="178" y="81"/>
                  </a:lnTo>
                  <a:lnTo>
                    <a:pt x="170" y="81"/>
                  </a:lnTo>
                  <a:lnTo>
                    <a:pt x="178" y="90"/>
                  </a:lnTo>
                  <a:lnTo>
                    <a:pt x="138" y="137"/>
                  </a:lnTo>
                  <a:lnTo>
                    <a:pt x="122" y="146"/>
                  </a:lnTo>
                  <a:lnTo>
                    <a:pt x="113" y="137"/>
                  </a:lnTo>
                  <a:lnTo>
                    <a:pt x="107" y="146"/>
                  </a:lnTo>
                  <a:lnTo>
                    <a:pt x="107" y="162"/>
                  </a:lnTo>
                  <a:lnTo>
                    <a:pt x="113" y="162"/>
                  </a:lnTo>
                  <a:lnTo>
                    <a:pt x="113" y="169"/>
                  </a:lnTo>
                  <a:lnTo>
                    <a:pt x="122" y="169"/>
                  </a:lnTo>
                  <a:lnTo>
                    <a:pt x="122" y="186"/>
                  </a:lnTo>
                  <a:lnTo>
                    <a:pt x="122" y="194"/>
                  </a:lnTo>
                  <a:lnTo>
                    <a:pt x="97" y="194"/>
                  </a:lnTo>
                  <a:lnTo>
                    <a:pt x="88" y="203"/>
                  </a:lnTo>
                  <a:lnTo>
                    <a:pt x="82" y="194"/>
                  </a:lnTo>
                  <a:lnTo>
                    <a:pt x="73" y="178"/>
                  </a:lnTo>
                  <a:lnTo>
                    <a:pt x="48" y="178"/>
                  </a:lnTo>
                  <a:lnTo>
                    <a:pt x="32" y="178"/>
                  </a:lnTo>
                  <a:lnTo>
                    <a:pt x="8" y="17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41" name="Freeform 12">
              <a:extLst>
                <a:ext uri="{FF2B5EF4-FFF2-40B4-BE49-F238E27FC236}">
                  <a16:creationId xmlns:a16="http://schemas.microsoft.com/office/drawing/2014/main" id="{6EA1B80B-AC48-4FFD-9AC0-6711994D77DE}"/>
                </a:ext>
              </a:extLst>
            </p:cNvPr>
            <p:cNvSpPr/>
            <p:nvPr/>
          </p:nvSpPr>
          <p:spPr bwMode="gray">
            <a:xfrm>
              <a:off x="5662613" y="3516313"/>
              <a:ext cx="349250" cy="271462"/>
            </a:xfrm>
            <a:custGeom>
              <a:gdLst>
                <a:gd name="T0" fmla="*/ 179 w 188"/>
                <a:gd name="T1" fmla="*/ 24 h 146"/>
                <a:gd name="T2" fmla="*/ 171 w 188"/>
                <a:gd name="T3" fmla="*/ 24 h 146"/>
                <a:gd name="T4" fmla="*/ 156 w 188"/>
                <a:gd name="T5" fmla="*/ 33 h 146"/>
                <a:gd name="T6" fmla="*/ 138 w 188"/>
                <a:gd name="T7" fmla="*/ 40 h 146"/>
                <a:gd name="T8" fmla="*/ 138 w 188"/>
                <a:gd name="T9" fmla="*/ 56 h 146"/>
                <a:gd name="T10" fmla="*/ 131 w 188"/>
                <a:gd name="T11" fmla="*/ 73 h 146"/>
                <a:gd name="T12" fmla="*/ 122 w 188"/>
                <a:gd name="T13" fmla="*/ 73 h 146"/>
                <a:gd name="T14" fmla="*/ 122 w 188"/>
                <a:gd name="T15" fmla="*/ 80 h 146"/>
                <a:gd name="T16" fmla="*/ 116 w 188"/>
                <a:gd name="T17" fmla="*/ 90 h 146"/>
                <a:gd name="T18" fmla="*/ 116 w 188"/>
                <a:gd name="T19" fmla="*/ 105 h 146"/>
                <a:gd name="T20" fmla="*/ 82 w 188"/>
                <a:gd name="T21" fmla="*/ 114 h 146"/>
                <a:gd name="T22" fmla="*/ 74 w 188"/>
                <a:gd name="T23" fmla="*/ 121 h 146"/>
                <a:gd name="T24" fmla="*/ 74 w 188"/>
                <a:gd name="T25" fmla="*/ 137 h 146"/>
                <a:gd name="T26" fmla="*/ 25 w 188"/>
                <a:gd name="T27" fmla="*/ 145 h 146"/>
                <a:gd name="T28" fmla="*/ 9 w 188"/>
                <a:gd name="T29" fmla="*/ 137 h 146"/>
                <a:gd name="T30" fmla="*/ 17 w 188"/>
                <a:gd name="T31" fmla="*/ 121 h 146"/>
                <a:gd name="T32" fmla="*/ 17 w 188"/>
                <a:gd name="T33" fmla="*/ 114 h 146"/>
                <a:gd name="T34" fmla="*/ 0 w 188"/>
                <a:gd name="T35" fmla="*/ 105 h 146"/>
                <a:gd name="T36" fmla="*/ 0 w 188"/>
                <a:gd name="T37" fmla="*/ 73 h 146"/>
                <a:gd name="T38" fmla="*/ 9 w 188"/>
                <a:gd name="T39" fmla="*/ 56 h 146"/>
                <a:gd name="T40" fmla="*/ 9 w 188"/>
                <a:gd name="T41" fmla="*/ 48 h 146"/>
                <a:gd name="T42" fmla="*/ 32 w 188"/>
                <a:gd name="T43" fmla="*/ 48 h 146"/>
                <a:gd name="T44" fmla="*/ 32 w 188"/>
                <a:gd name="T45" fmla="*/ 40 h 146"/>
                <a:gd name="T46" fmla="*/ 50 w 188"/>
                <a:gd name="T47" fmla="*/ 40 h 146"/>
                <a:gd name="T48" fmla="*/ 57 w 188"/>
                <a:gd name="T49" fmla="*/ 24 h 146"/>
                <a:gd name="T50" fmla="*/ 66 w 188"/>
                <a:gd name="T51" fmla="*/ 24 h 146"/>
                <a:gd name="T52" fmla="*/ 66 w 188"/>
                <a:gd name="T53" fmla="*/ 16 h 146"/>
                <a:gd name="T54" fmla="*/ 97 w 188"/>
                <a:gd name="T55" fmla="*/ 24 h 146"/>
                <a:gd name="T56" fmla="*/ 116 w 188"/>
                <a:gd name="T57" fmla="*/ 24 h 146"/>
                <a:gd name="T58" fmla="*/ 116 w 188"/>
                <a:gd name="T59" fmla="*/ 16 h 146"/>
                <a:gd name="T60" fmla="*/ 122 w 188"/>
                <a:gd name="T61" fmla="*/ 16 h 146"/>
                <a:gd name="T62" fmla="*/ 131 w 188"/>
                <a:gd name="T63" fmla="*/ 0 h 146"/>
                <a:gd name="T64" fmla="*/ 138 w 188"/>
                <a:gd name="T65" fmla="*/ 8 h 146"/>
                <a:gd name="T66" fmla="*/ 147 w 188"/>
                <a:gd name="T67" fmla="*/ 33 h 146"/>
                <a:gd name="T68" fmla="*/ 162 w 188"/>
                <a:gd name="T69" fmla="*/ 16 h 146"/>
                <a:gd name="T70" fmla="*/ 187 w 188"/>
                <a:gd name="T71" fmla="*/ 24 h 146"/>
                <a:gd name="T72" fmla="*/ 179 w 188"/>
                <a:gd name="T73" fmla="*/ 24 h 14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8" h="146">
                  <a:moveTo>
                    <a:pt x="179" y="24"/>
                  </a:moveTo>
                  <a:lnTo>
                    <a:pt x="171" y="24"/>
                  </a:lnTo>
                  <a:lnTo>
                    <a:pt x="156" y="33"/>
                  </a:lnTo>
                  <a:lnTo>
                    <a:pt x="138" y="40"/>
                  </a:lnTo>
                  <a:lnTo>
                    <a:pt x="138" y="56"/>
                  </a:lnTo>
                  <a:lnTo>
                    <a:pt x="131" y="73"/>
                  </a:lnTo>
                  <a:lnTo>
                    <a:pt x="122" y="73"/>
                  </a:lnTo>
                  <a:lnTo>
                    <a:pt x="122" y="80"/>
                  </a:lnTo>
                  <a:lnTo>
                    <a:pt x="116" y="90"/>
                  </a:lnTo>
                  <a:lnTo>
                    <a:pt x="116" y="105"/>
                  </a:lnTo>
                  <a:lnTo>
                    <a:pt x="82" y="114"/>
                  </a:lnTo>
                  <a:lnTo>
                    <a:pt x="74" y="121"/>
                  </a:lnTo>
                  <a:lnTo>
                    <a:pt x="74" y="137"/>
                  </a:lnTo>
                  <a:lnTo>
                    <a:pt x="25" y="145"/>
                  </a:lnTo>
                  <a:lnTo>
                    <a:pt x="9" y="137"/>
                  </a:lnTo>
                  <a:lnTo>
                    <a:pt x="17" y="121"/>
                  </a:lnTo>
                  <a:lnTo>
                    <a:pt x="17" y="114"/>
                  </a:lnTo>
                  <a:lnTo>
                    <a:pt x="0" y="105"/>
                  </a:lnTo>
                  <a:lnTo>
                    <a:pt x="0" y="73"/>
                  </a:lnTo>
                  <a:lnTo>
                    <a:pt x="9" y="56"/>
                  </a:lnTo>
                  <a:lnTo>
                    <a:pt x="9" y="48"/>
                  </a:lnTo>
                  <a:lnTo>
                    <a:pt x="32" y="48"/>
                  </a:lnTo>
                  <a:lnTo>
                    <a:pt x="32" y="40"/>
                  </a:lnTo>
                  <a:lnTo>
                    <a:pt x="50" y="40"/>
                  </a:lnTo>
                  <a:lnTo>
                    <a:pt x="57" y="24"/>
                  </a:lnTo>
                  <a:lnTo>
                    <a:pt x="66" y="24"/>
                  </a:lnTo>
                  <a:lnTo>
                    <a:pt x="66" y="16"/>
                  </a:lnTo>
                  <a:lnTo>
                    <a:pt x="97" y="24"/>
                  </a:lnTo>
                  <a:lnTo>
                    <a:pt x="116" y="24"/>
                  </a:lnTo>
                  <a:lnTo>
                    <a:pt x="116" y="16"/>
                  </a:lnTo>
                  <a:lnTo>
                    <a:pt x="122" y="16"/>
                  </a:lnTo>
                  <a:lnTo>
                    <a:pt x="131" y="0"/>
                  </a:lnTo>
                  <a:lnTo>
                    <a:pt x="138" y="8"/>
                  </a:lnTo>
                  <a:lnTo>
                    <a:pt x="147" y="33"/>
                  </a:lnTo>
                  <a:lnTo>
                    <a:pt x="162" y="16"/>
                  </a:lnTo>
                  <a:lnTo>
                    <a:pt x="187" y="24"/>
                  </a:lnTo>
                  <a:lnTo>
                    <a:pt x="179" y="2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42" name="Freeform 13">
              <a:extLst>
                <a:ext uri="{FF2B5EF4-FFF2-40B4-BE49-F238E27FC236}">
                  <a16:creationId xmlns:a16="http://schemas.microsoft.com/office/drawing/2014/main" id="{A6D1721F-737A-42CB-BCA2-C4CDE90A64E8}"/>
                </a:ext>
              </a:extLst>
            </p:cNvPr>
            <p:cNvSpPr/>
            <p:nvPr/>
          </p:nvSpPr>
          <p:spPr bwMode="gray">
            <a:xfrm>
              <a:off x="5276850" y="3470275"/>
              <a:ext cx="449263" cy="423863"/>
            </a:xfrm>
            <a:custGeom>
              <a:gdLst>
                <a:gd name="T0" fmla="*/ 227 w 243"/>
                <a:gd name="T1" fmla="*/ 227 h 228"/>
                <a:gd name="T2" fmla="*/ 170 w 243"/>
                <a:gd name="T3" fmla="*/ 218 h 228"/>
                <a:gd name="T4" fmla="*/ 162 w 243"/>
                <a:gd name="T5" fmla="*/ 202 h 228"/>
                <a:gd name="T6" fmla="*/ 137 w 243"/>
                <a:gd name="T7" fmla="*/ 211 h 228"/>
                <a:gd name="T8" fmla="*/ 121 w 243"/>
                <a:gd name="T9" fmla="*/ 211 h 228"/>
                <a:gd name="T10" fmla="*/ 96 w 243"/>
                <a:gd name="T11" fmla="*/ 186 h 228"/>
                <a:gd name="T12" fmla="*/ 80 w 243"/>
                <a:gd name="T13" fmla="*/ 162 h 228"/>
                <a:gd name="T14" fmla="*/ 65 w 243"/>
                <a:gd name="T15" fmla="*/ 155 h 228"/>
                <a:gd name="T16" fmla="*/ 56 w 243"/>
                <a:gd name="T17" fmla="*/ 155 h 228"/>
                <a:gd name="T18" fmla="*/ 48 w 243"/>
                <a:gd name="T19" fmla="*/ 146 h 228"/>
                <a:gd name="T20" fmla="*/ 40 w 243"/>
                <a:gd name="T21" fmla="*/ 121 h 228"/>
                <a:gd name="T22" fmla="*/ 24 w 243"/>
                <a:gd name="T23" fmla="*/ 115 h 228"/>
                <a:gd name="T24" fmla="*/ 15 w 243"/>
                <a:gd name="T25" fmla="*/ 98 h 228"/>
                <a:gd name="T26" fmla="*/ 24 w 243"/>
                <a:gd name="T27" fmla="*/ 81 h 228"/>
                <a:gd name="T28" fmla="*/ 24 w 243"/>
                <a:gd name="T29" fmla="*/ 65 h 228"/>
                <a:gd name="T30" fmla="*/ 15 w 243"/>
                <a:gd name="T31" fmla="*/ 65 h 228"/>
                <a:gd name="T32" fmla="*/ 8 w 243"/>
                <a:gd name="T33" fmla="*/ 49 h 228"/>
                <a:gd name="T34" fmla="*/ 0 w 243"/>
                <a:gd name="T35" fmla="*/ 9 h 228"/>
                <a:gd name="T36" fmla="*/ 8 w 243"/>
                <a:gd name="T37" fmla="*/ 0 h 228"/>
                <a:gd name="T38" fmla="*/ 15 w 243"/>
                <a:gd name="T39" fmla="*/ 16 h 228"/>
                <a:gd name="T40" fmla="*/ 24 w 243"/>
                <a:gd name="T41" fmla="*/ 16 h 228"/>
                <a:gd name="T42" fmla="*/ 31 w 243"/>
                <a:gd name="T43" fmla="*/ 16 h 228"/>
                <a:gd name="T44" fmla="*/ 48 w 243"/>
                <a:gd name="T45" fmla="*/ 9 h 228"/>
                <a:gd name="T46" fmla="*/ 56 w 243"/>
                <a:gd name="T47" fmla="*/ 9 h 228"/>
                <a:gd name="T48" fmla="*/ 48 w 243"/>
                <a:gd name="T49" fmla="*/ 16 h 228"/>
                <a:gd name="T50" fmla="*/ 65 w 243"/>
                <a:gd name="T51" fmla="*/ 25 h 228"/>
                <a:gd name="T52" fmla="*/ 65 w 243"/>
                <a:gd name="T53" fmla="*/ 41 h 228"/>
                <a:gd name="T54" fmla="*/ 96 w 243"/>
                <a:gd name="T55" fmla="*/ 58 h 228"/>
                <a:gd name="T56" fmla="*/ 130 w 243"/>
                <a:gd name="T57" fmla="*/ 58 h 228"/>
                <a:gd name="T58" fmla="*/ 130 w 243"/>
                <a:gd name="T59" fmla="*/ 41 h 228"/>
                <a:gd name="T60" fmla="*/ 145 w 243"/>
                <a:gd name="T61" fmla="*/ 33 h 228"/>
                <a:gd name="T62" fmla="*/ 170 w 243"/>
                <a:gd name="T63" fmla="*/ 33 h 228"/>
                <a:gd name="T64" fmla="*/ 219 w 243"/>
                <a:gd name="T65" fmla="*/ 58 h 228"/>
                <a:gd name="T66" fmla="*/ 219 w 243"/>
                <a:gd name="T67" fmla="*/ 65 h 228"/>
                <a:gd name="T68" fmla="*/ 219 w 243"/>
                <a:gd name="T69" fmla="*/ 73 h 228"/>
                <a:gd name="T70" fmla="*/ 219 w 243"/>
                <a:gd name="T71" fmla="*/ 81 h 228"/>
                <a:gd name="T72" fmla="*/ 210 w 243"/>
                <a:gd name="T73" fmla="*/ 98 h 228"/>
                <a:gd name="T74" fmla="*/ 210 w 243"/>
                <a:gd name="T75" fmla="*/ 130 h 228"/>
                <a:gd name="T76" fmla="*/ 227 w 243"/>
                <a:gd name="T77" fmla="*/ 139 h 228"/>
                <a:gd name="T78" fmla="*/ 227 w 243"/>
                <a:gd name="T79" fmla="*/ 146 h 228"/>
                <a:gd name="T80" fmla="*/ 219 w 243"/>
                <a:gd name="T81" fmla="*/ 162 h 228"/>
                <a:gd name="T82" fmla="*/ 227 w 243"/>
                <a:gd name="T83" fmla="*/ 178 h 228"/>
                <a:gd name="T84" fmla="*/ 235 w 243"/>
                <a:gd name="T85" fmla="*/ 186 h 228"/>
                <a:gd name="T86" fmla="*/ 242 w 243"/>
                <a:gd name="T87" fmla="*/ 202 h 228"/>
                <a:gd name="T88" fmla="*/ 227 w 243"/>
                <a:gd name="T89" fmla="*/ 211 h 228"/>
                <a:gd name="T90" fmla="*/ 227 w 243"/>
                <a:gd name="T91" fmla="*/ 227 h 22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28">
                  <a:moveTo>
                    <a:pt x="227" y="227"/>
                  </a:moveTo>
                  <a:lnTo>
                    <a:pt x="170" y="218"/>
                  </a:lnTo>
                  <a:lnTo>
                    <a:pt x="162" y="202"/>
                  </a:lnTo>
                  <a:lnTo>
                    <a:pt x="137" y="211"/>
                  </a:lnTo>
                  <a:lnTo>
                    <a:pt x="121" y="211"/>
                  </a:lnTo>
                  <a:lnTo>
                    <a:pt x="96" y="186"/>
                  </a:lnTo>
                  <a:lnTo>
                    <a:pt x="80" y="162"/>
                  </a:lnTo>
                  <a:lnTo>
                    <a:pt x="65" y="155"/>
                  </a:lnTo>
                  <a:lnTo>
                    <a:pt x="56" y="155"/>
                  </a:lnTo>
                  <a:lnTo>
                    <a:pt x="48" y="146"/>
                  </a:lnTo>
                  <a:lnTo>
                    <a:pt x="40" y="121"/>
                  </a:lnTo>
                  <a:lnTo>
                    <a:pt x="24" y="115"/>
                  </a:lnTo>
                  <a:lnTo>
                    <a:pt x="15" y="98"/>
                  </a:lnTo>
                  <a:lnTo>
                    <a:pt x="24" y="81"/>
                  </a:lnTo>
                  <a:lnTo>
                    <a:pt x="24" y="65"/>
                  </a:lnTo>
                  <a:lnTo>
                    <a:pt x="15" y="65"/>
                  </a:lnTo>
                  <a:lnTo>
                    <a:pt x="8" y="49"/>
                  </a:lnTo>
                  <a:lnTo>
                    <a:pt x="0" y="9"/>
                  </a:lnTo>
                  <a:lnTo>
                    <a:pt x="8" y="0"/>
                  </a:lnTo>
                  <a:lnTo>
                    <a:pt x="15" y="16"/>
                  </a:lnTo>
                  <a:lnTo>
                    <a:pt x="24" y="16"/>
                  </a:lnTo>
                  <a:lnTo>
                    <a:pt x="31" y="16"/>
                  </a:lnTo>
                  <a:lnTo>
                    <a:pt x="48" y="9"/>
                  </a:lnTo>
                  <a:lnTo>
                    <a:pt x="56" y="9"/>
                  </a:lnTo>
                  <a:lnTo>
                    <a:pt x="48" y="16"/>
                  </a:lnTo>
                  <a:lnTo>
                    <a:pt x="65" y="25"/>
                  </a:lnTo>
                  <a:lnTo>
                    <a:pt x="65" y="41"/>
                  </a:lnTo>
                  <a:lnTo>
                    <a:pt x="96" y="58"/>
                  </a:lnTo>
                  <a:lnTo>
                    <a:pt x="130" y="58"/>
                  </a:lnTo>
                  <a:lnTo>
                    <a:pt x="130" y="41"/>
                  </a:lnTo>
                  <a:lnTo>
                    <a:pt x="145" y="33"/>
                  </a:lnTo>
                  <a:lnTo>
                    <a:pt x="170" y="33"/>
                  </a:lnTo>
                  <a:lnTo>
                    <a:pt x="219" y="58"/>
                  </a:lnTo>
                  <a:lnTo>
                    <a:pt x="219" y="65"/>
                  </a:lnTo>
                  <a:lnTo>
                    <a:pt x="219" y="73"/>
                  </a:lnTo>
                  <a:lnTo>
                    <a:pt x="219" y="81"/>
                  </a:lnTo>
                  <a:lnTo>
                    <a:pt x="210" y="98"/>
                  </a:lnTo>
                  <a:lnTo>
                    <a:pt x="210" y="130"/>
                  </a:lnTo>
                  <a:lnTo>
                    <a:pt x="227" y="139"/>
                  </a:lnTo>
                  <a:lnTo>
                    <a:pt x="227" y="146"/>
                  </a:lnTo>
                  <a:lnTo>
                    <a:pt x="219" y="162"/>
                  </a:lnTo>
                  <a:lnTo>
                    <a:pt x="227" y="178"/>
                  </a:lnTo>
                  <a:lnTo>
                    <a:pt x="235" y="186"/>
                  </a:lnTo>
                  <a:lnTo>
                    <a:pt x="242" y="202"/>
                  </a:lnTo>
                  <a:lnTo>
                    <a:pt x="227" y="211"/>
                  </a:lnTo>
                  <a:lnTo>
                    <a:pt x="227" y="22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43" name="Freeform 14">
              <a:extLst>
                <a:ext uri="{FF2B5EF4-FFF2-40B4-BE49-F238E27FC236}">
                  <a16:creationId xmlns:a16="http://schemas.microsoft.com/office/drawing/2014/main" id="{2E92EB4A-E03D-4483-8682-B03C02AFEDA3}"/>
                </a:ext>
              </a:extLst>
            </p:cNvPr>
            <p:cNvSpPr/>
            <p:nvPr/>
          </p:nvSpPr>
          <p:spPr bwMode="gray">
            <a:xfrm>
              <a:off x="5876925" y="3363913"/>
              <a:ext cx="257175" cy="123825"/>
            </a:xfrm>
            <a:custGeom>
              <a:gdLst>
                <a:gd name="T0" fmla="*/ 137 w 138"/>
                <a:gd name="T1" fmla="*/ 15 h 66"/>
                <a:gd name="T2" fmla="*/ 137 w 138"/>
                <a:gd name="T3" fmla="*/ 24 h 66"/>
                <a:gd name="T4" fmla="*/ 112 w 138"/>
                <a:gd name="T5" fmla="*/ 40 h 66"/>
                <a:gd name="T6" fmla="*/ 95 w 138"/>
                <a:gd name="T7" fmla="*/ 40 h 66"/>
                <a:gd name="T8" fmla="*/ 87 w 138"/>
                <a:gd name="T9" fmla="*/ 49 h 66"/>
                <a:gd name="T10" fmla="*/ 71 w 138"/>
                <a:gd name="T11" fmla="*/ 49 h 66"/>
                <a:gd name="T12" fmla="*/ 55 w 138"/>
                <a:gd name="T13" fmla="*/ 56 h 66"/>
                <a:gd name="T14" fmla="*/ 55 w 138"/>
                <a:gd name="T15" fmla="*/ 65 h 66"/>
                <a:gd name="T16" fmla="*/ 31 w 138"/>
                <a:gd name="T17" fmla="*/ 65 h 66"/>
                <a:gd name="T18" fmla="*/ 22 w 138"/>
                <a:gd name="T19" fmla="*/ 65 h 66"/>
                <a:gd name="T20" fmla="*/ 0 w 138"/>
                <a:gd name="T21" fmla="*/ 65 h 66"/>
                <a:gd name="T22" fmla="*/ 0 w 138"/>
                <a:gd name="T23" fmla="*/ 56 h 66"/>
                <a:gd name="T24" fmla="*/ 15 w 138"/>
                <a:gd name="T25" fmla="*/ 56 h 66"/>
                <a:gd name="T26" fmla="*/ 15 w 138"/>
                <a:gd name="T27" fmla="*/ 49 h 66"/>
                <a:gd name="T28" fmla="*/ 31 w 138"/>
                <a:gd name="T29" fmla="*/ 49 h 66"/>
                <a:gd name="T30" fmla="*/ 46 w 138"/>
                <a:gd name="T31" fmla="*/ 40 h 66"/>
                <a:gd name="T32" fmla="*/ 31 w 138"/>
                <a:gd name="T33" fmla="*/ 32 h 66"/>
                <a:gd name="T34" fmla="*/ 22 w 138"/>
                <a:gd name="T35" fmla="*/ 32 h 66"/>
                <a:gd name="T36" fmla="*/ 6 w 138"/>
                <a:gd name="T37" fmla="*/ 32 h 66"/>
                <a:gd name="T38" fmla="*/ 22 w 138"/>
                <a:gd name="T39" fmla="*/ 15 h 66"/>
                <a:gd name="T40" fmla="*/ 15 w 138"/>
                <a:gd name="T41" fmla="*/ 15 h 66"/>
                <a:gd name="T42" fmla="*/ 22 w 138"/>
                <a:gd name="T43" fmla="*/ 9 h 66"/>
                <a:gd name="T44" fmla="*/ 46 w 138"/>
                <a:gd name="T45" fmla="*/ 15 h 66"/>
                <a:gd name="T46" fmla="*/ 46 w 138"/>
                <a:gd name="T47" fmla="*/ 9 h 66"/>
                <a:gd name="T48" fmla="*/ 55 w 138"/>
                <a:gd name="T49" fmla="*/ 0 h 66"/>
                <a:gd name="T50" fmla="*/ 71 w 138"/>
                <a:gd name="T51" fmla="*/ 9 h 66"/>
                <a:gd name="T52" fmla="*/ 120 w 138"/>
                <a:gd name="T53" fmla="*/ 9 h 66"/>
                <a:gd name="T54" fmla="*/ 137 w 138"/>
                <a:gd name="T55" fmla="*/ 15 h 6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8" h="66">
                  <a:moveTo>
                    <a:pt x="137" y="15"/>
                  </a:moveTo>
                  <a:lnTo>
                    <a:pt x="137" y="24"/>
                  </a:lnTo>
                  <a:lnTo>
                    <a:pt x="112" y="40"/>
                  </a:lnTo>
                  <a:lnTo>
                    <a:pt x="95" y="40"/>
                  </a:lnTo>
                  <a:lnTo>
                    <a:pt x="87" y="49"/>
                  </a:lnTo>
                  <a:lnTo>
                    <a:pt x="71" y="49"/>
                  </a:lnTo>
                  <a:lnTo>
                    <a:pt x="55" y="56"/>
                  </a:lnTo>
                  <a:lnTo>
                    <a:pt x="55" y="65"/>
                  </a:lnTo>
                  <a:lnTo>
                    <a:pt x="31" y="65"/>
                  </a:lnTo>
                  <a:lnTo>
                    <a:pt x="22" y="65"/>
                  </a:lnTo>
                  <a:lnTo>
                    <a:pt x="0" y="65"/>
                  </a:lnTo>
                  <a:lnTo>
                    <a:pt x="0" y="56"/>
                  </a:lnTo>
                  <a:lnTo>
                    <a:pt x="15" y="56"/>
                  </a:lnTo>
                  <a:lnTo>
                    <a:pt x="15" y="49"/>
                  </a:lnTo>
                  <a:lnTo>
                    <a:pt x="31" y="49"/>
                  </a:lnTo>
                  <a:lnTo>
                    <a:pt x="46" y="40"/>
                  </a:lnTo>
                  <a:lnTo>
                    <a:pt x="31" y="32"/>
                  </a:lnTo>
                  <a:lnTo>
                    <a:pt x="22" y="32"/>
                  </a:lnTo>
                  <a:lnTo>
                    <a:pt x="6" y="32"/>
                  </a:lnTo>
                  <a:lnTo>
                    <a:pt x="22" y="15"/>
                  </a:lnTo>
                  <a:lnTo>
                    <a:pt x="15" y="15"/>
                  </a:lnTo>
                  <a:lnTo>
                    <a:pt x="22" y="9"/>
                  </a:lnTo>
                  <a:lnTo>
                    <a:pt x="46" y="15"/>
                  </a:lnTo>
                  <a:lnTo>
                    <a:pt x="46" y="9"/>
                  </a:lnTo>
                  <a:lnTo>
                    <a:pt x="55" y="0"/>
                  </a:lnTo>
                  <a:lnTo>
                    <a:pt x="71" y="9"/>
                  </a:lnTo>
                  <a:lnTo>
                    <a:pt x="120" y="9"/>
                  </a:lnTo>
                  <a:lnTo>
                    <a:pt x="137" y="1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44" name="Freeform 15">
              <a:extLst>
                <a:ext uri="{FF2B5EF4-FFF2-40B4-BE49-F238E27FC236}">
                  <a16:creationId xmlns:a16="http://schemas.microsoft.com/office/drawing/2014/main" id="{37DBAAC3-C855-48A1-86C8-86B532FA59CC}"/>
                </a:ext>
              </a:extLst>
            </p:cNvPr>
            <p:cNvSpPr/>
            <p:nvPr/>
          </p:nvSpPr>
          <p:spPr bwMode="gray">
            <a:xfrm>
              <a:off x="5468938" y="3381375"/>
              <a:ext cx="347662" cy="225425"/>
            </a:xfrm>
            <a:custGeom>
              <a:gdLst>
                <a:gd name="T0" fmla="*/ 179 w 188"/>
                <a:gd name="T1" fmla="*/ 96 h 121"/>
                <a:gd name="T2" fmla="*/ 171 w 188"/>
                <a:gd name="T3" fmla="*/ 88 h 121"/>
                <a:gd name="T4" fmla="*/ 171 w 188"/>
                <a:gd name="T5" fmla="*/ 96 h 121"/>
                <a:gd name="T6" fmla="*/ 162 w 188"/>
                <a:gd name="T7" fmla="*/ 96 h 121"/>
                <a:gd name="T8" fmla="*/ 155 w 188"/>
                <a:gd name="T9" fmla="*/ 112 h 121"/>
                <a:gd name="T10" fmla="*/ 137 w 188"/>
                <a:gd name="T11" fmla="*/ 112 h 121"/>
                <a:gd name="T12" fmla="*/ 137 w 188"/>
                <a:gd name="T13" fmla="*/ 120 h 121"/>
                <a:gd name="T14" fmla="*/ 114 w 188"/>
                <a:gd name="T15" fmla="*/ 120 h 121"/>
                <a:gd name="T16" fmla="*/ 114 w 188"/>
                <a:gd name="T17" fmla="*/ 112 h 121"/>
                <a:gd name="T18" fmla="*/ 114 w 188"/>
                <a:gd name="T19" fmla="*/ 105 h 121"/>
                <a:gd name="T20" fmla="*/ 65 w 188"/>
                <a:gd name="T21" fmla="*/ 80 h 121"/>
                <a:gd name="T22" fmla="*/ 40 w 188"/>
                <a:gd name="T23" fmla="*/ 80 h 121"/>
                <a:gd name="T24" fmla="*/ 25 w 188"/>
                <a:gd name="T25" fmla="*/ 88 h 121"/>
                <a:gd name="T26" fmla="*/ 25 w 188"/>
                <a:gd name="T27" fmla="*/ 63 h 121"/>
                <a:gd name="T28" fmla="*/ 16 w 188"/>
                <a:gd name="T29" fmla="*/ 63 h 121"/>
                <a:gd name="T30" fmla="*/ 16 w 188"/>
                <a:gd name="T31" fmla="*/ 47 h 121"/>
                <a:gd name="T32" fmla="*/ 9 w 188"/>
                <a:gd name="T33" fmla="*/ 47 h 121"/>
                <a:gd name="T34" fmla="*/ 9 w 188"/>
                <a:gd name="T35" fmla="*/ 40 h 121"/>
                <a:gd name="T36" fmla="*/ 25 w 188"/>
                <a:gd name="T37" fmla="*/ 40 h 121"/>
                <a:gd name="T38" fmla="*/ 32 w 188"/>
                <a:gd name="T39" fmla="*/ 31 h 121"/>
                <a:gd name="T40" fmla="*/ 16 w 188"/>
                <a:gd name="T41" fmla="*/ 15 h 121"/>
                <a:gd name="T42" fmla="*/ 9 w 188"/>
                <a:gd name="T43" fmla="*/ 15 h 121"/>
                <a:gd name="T44" fmla="*/ 9 w 188"/>
                <a:gd name="T45" fmla="*/ 31 h 121"/>
                <a:gd name="T46" fmla="*/ 0 w 188"/>
                <a:gd name="T47" fmla="*/ 15 h 121"/>
                <a:gd name="T48" fmla="*/ 25 w 188"/>
                <a:gd name="T49" fmla="*/ 6 h 121"/>
                <a:gd name="T50" fmla="*/ 40 w 188"/>
                <a:gd name="T51" fmla="*/ 23 h 121"/>
                <a:gd name="T52" fmla="*/ 49 w 188"/>
                <a:gd name="T53" fmla="*/ 23 h 121"/>
                <a:gd name="T54" fmla="*/ 57 w 188"/>
                <a:gd name="T55" fmla="*/ 23 h 121"/>
                <a:gd name="T56" fmla="*/ 57 w 188"/>
                <a:gd name="T57" fmla="*/ 15 h 121"/>
                <a:gd name="T58" fmla="*/ 74 w 188"/>
                <a:gd name="T59" fmla="*/ 6 h 121"/>
                <a:gd name="T60" fmla="*/ 81 w 188"/>
                <a:gd name="T61" fmla="*/ 6 h 121"/>
                <a:gd name="T62" fmla="*/ 74 w 188"/>
                <a:gd name="T63" fmla="*/ 0 h 121"/>
                <a:gd name="T64" fmla="*/ 81 w 188"/>
                <a:gd name="T65" fmla="*/ 0 h 121"/>
                <a:gd name="T66" fmla="*/ 97 w 188"/>
                <a:gd name="T67" fmla="*/ 6 h 121"/>
                <a:gd name="T68" fmla="*/ 97 w 188"/>
                <a:gd name="T69" fmla="*/ 23 h 121"/>
                <a:gd name="T70" fmla="*/ 122 w 188"/>
                <a:gd name="T71" fmla="*/ 23 h 121"/>
                <a:gd name="T72" fmla="*/ 130 w 188"/>
                <a:gd name="T73" fmla="*/ 47 h 121"/>
                <a:gd name="T74" fmla="*/ 171 w 188"/>
                <a:gd name="T75" fmla="*/ 72 h 121"/>
                <a:gd name="T76" fmla="*/ 187 w 188"/>
                <a:gd name="T77" fmla="*/ 80 h 121"/>
                <a:gd name="T78" fmla="*/ 179 w 188"/>
                <a:gd name="T79" fmla="*/ 96 h 12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 h="120">
                  <a:moveTo>
                    <a:pt x="179" y="96"/>
                  </a:moveTo>
                  <a:lnTo>
                    <a:pt x="171" y="88"/>
                  </a:lnTo>
                  <a:lnTo>
                    <a:pt x="171" y="96"/>
                  </a:lnTo>
                  <a:lnTo>
                    <a:pt x="162" y="96"/>
                  </a:lnTo>
                  <a:lnTo>
                    <a:pt x="155" y="112"/>
                  </a:lnTo>
                  <a:lnTo>
                    <a:pt x="137" y="112"/>
                  </a:lnTo>
                  <a:lnTo>
                    <a:pt x="137" y="120"/>
                  </a:lnTo>
                  <a:lnTo>
                    <a:pt x="114" y="120"/>
                  </a:lnTo>
                  <a:lnTo>
                    <a:pt x="114" y="112"/>
                  </a:lnTo>
                  <a:lnTo>
                    <a:pt x="114" y="105"/>
                  </a:lnTo>
                  <a:lnTo>
                    <a:pt x="65" y="80"/>
                  </a:lnTo>
                  <a:lnTo>
                    <a:pt x="40" y="80"/>
                  </a:lnTo>
                  <a:lnTo>
                    <a:pt x="25" y="88"/>
                  </a:lnTo>
                  <a:lnTo>
                    <a:pt x="25" y="63"/>
                  </a:lnTo>
                  <a:lnTo>
                    <a:pt x="16" y="63"/>
                  </a:lnTo>
                  <a:lnTo>
                    <a:pt x="16" y="47"/>
                  </a:lnTo>
                  <a:lnTo>
                    <a:pt x="9" y="47"/>
                  </a:lnTo>
                  <a:lnTo>
                    <a:pt x="9" y="40"/>
                  </a:lnTo>
                  <a:lnTo>
                    <a:pt x="25" y="40"/>
                  </a:lnTo>
                  <a:lnTo>
                    <a:pt x="32" y="31"/>
                  </a:lnTo>
                  <a:lnTo>
                    <a:pt x="16" y="15"/>
                  </a:lnTo>
                  <a:lnTo>
                    <a:pt x="9" y="15"/>
                  </a:lnTo>
                  <a:lnTo>
                    <a:pt x="9" y="31"/>
                  </a:lnTo>
                  <a:lnTo>
                    <a:pt x="0" y="15"/>
                  </a:lnTo>
                  <a:lnTo>
                    <a:pt x="25" y="6"/>
                  </a:lnTo>
                  <a:lnTo>
                    <a:pt x="40" y="23"/>
                  </a:lnTo>
                  <a:lnTo>
                    <a:pt x="49" y="23"/>
                  </a:lnTo>
                  <a:lnTo>
                    <a:pt x="57" y="23"/>
                  </a:lnTo>
                  <a:lnTo>
                    <a:pt x="57" y="15"/>
                  </a:lnTo>
                  <a:lnTo>
                    <a:pt x="74" y="6"/>
                  </a:lnTo>
                  <a:lnTo>
                    <a:pt x="81" y="6"/>
                  </a:lnTo>
                  <a:lnTo>
                    <a:pt x="74" y="0"/>
                  </a:lnTo>
                  <a:lnTo>
                    <a:pt x="81" y="0"/>
                  </a:lnTo>
                  <a:lnTo>
                    <a:pt x="97" y="6"/>
                  </a:lnTo>
                  <a:lnTo>
                    <a:pt x="97" y="23"/>
                  </a:lnTo>
                  <a:lnTo>
                    <a:pt x="122" y="23"/>
                  </a:lnTo>
                  <a:lnTo>
                    <a:pt x="130" y="47"/>
                  </a:lnTo>
                  <a:lnTo>
                    <a:pt x="171" y="72"/>
                  </a:lnTo>
                  <a:lnTo>
                    <a:pt x="187" y="80"/>
                  </a:lnTo>
                  <a:lnTo>
                    <a:pt x="179" y="9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45" name="Freeform 16">
              <a:extLst>
                <a:ext uri="{FF2B5EF4-FFF2-40B4-BE49-F238E27FC236}">
                  <a16:creationId xmlns:a16="http://schemas.microsoft.com/office/drawing/2014/main" id="{B029E113-BC67-47FF-86FB-B63F3AD6802A}"/>
                </a:ext>
              </a:extLst>
            </p:cNvPr>
            <p:cNvSpPr/>
            <p:nvPr/>
          </p:nvSpPr>
          <p:spPr bwMode="gray">
            <a:xfrm>
              <a:off x="5559425" y="3289300"/>
              <a:ext cx="407988" cy="273050"/>
            </a:xfrm>
            <a:custGeom>
              <a:gdLst>
                <a:gd name="T0" fmla="*/ 130 w 219"/>
                <a:gd name="T1" fmla="*/ 146 h 147"/>
                <a:gd name="T2" fmla="*/ 147 w 219"/>
                <a:gd name="T3" fmla="*/ 146 h 147"/>
                <a:gd name="T4" fmla="*/ 153 w 219"/>
                <a:gd name="T5" fmla="*/ 130 h 147"/>
                <a:gd name="T6" fmla="*/ 153 w 219"/>
                <a:gd name="T7" fmla="*/ 113 h 147"/>
                <a:gd name="T8" fmla="*/ 147 w 219"/>
                <a:gd name="T9" fmla="*/ 106 h 147"/>
                <a:gd name="T10" fmla="*/ 162 w 219"/>
                <a:gd name="T11" fmla="*/ 106 h 147"/>
                <a:gd name="T12" fmla="*/ 172 w 219"/>
                <a:gd name="T13" fmla="*/ 90 h 147"/>
                <a:gd name="T14" fmla="*/ 172 w 219"/>
                <a:gd name="T15" fmla="*/ 81 h 147"/>
                <a:gd name="T16" fmla="*/ 187 w 219"/>
                <a:gd name="T17" fmla="*/ 81 h 147"/>
                <a:gd name="T18" fmla="*/ 187 w 219"/>
                <a:gd name="T19" fmla="*/ 90 h 147"/>
                <a:gd name="T20" fmla="*/ 203 w 219"/>
                <a:gd name="T21" fmla="*/ 90 h 147"/>
                <a:gd name="T22" fmla="*/ 218 w 219"/>
                <a:gd name="T23" fmla="*/ 81 h 147"/>
                <a:gd name="T24" fmla="*/ 203 w 219"/>
                <a:gd name="T25" fmla="*/ 73 h 147"/>
                <a:gd name="T26" fmla="*/ 194 w 219"/>
                <a:gd name="T27" fmla="*/ 73 h 147"/>
                <a:gd name="T28" fmla="*/ 178 w 219"/>
                <a:gd name="T29" fmla="*/ 73 h 147"/>
                <a:gd name="T30" fmla="*/ 194 w 219"/>
                <a:gd name="T31" fmla="*/ 56 h 147"/>
                <a:gd name="T32" fmla="*/ 187 w 219"/>
                <a:gd name="T33" fmla="*/ 56 h 147"/>
                <a:gd name="T34" fmla="*/ 162 w 219"/>
                <a:gd name="T35" fmla="*/ 81 h 147"/>
                <a:gd name="T36" fmla="*/ 153 w 219"/>
                <a:gd name="T37" fmla="*/ 73 h 147"/>
                <a:gd name="T38" fmla="*/ 138 w 219"/>
                <a:gd name="T39" fmla="*/ 73 h 147"/>
                <a:gd name="T40" fmla="*/ 138 w 219"/>
                <a:gd name="T41" fmla="*/ 65 h 147"/>
                <a:gd name="T42" fmla="*/ 130 w 219"/>
                <a:gd name="T43" fmla="*/ 65 h 147"/>
                <a:gd name="T44" fmla="*/ 130 w 219"/>
                <a:gd name="T45" fmla="*/ 50 h 147"/>
                <a:gd name="T46" fmla="*/ 113 w 219"/>
                <a:gd name="T47" fmla="*/ 31 h 147"/>
                <a:gd name="T48" fmla="*/ 73 w 219"/>
                <a:gd name="T49" fmla="*/ 31 h 147"/>
                <a:gd name="T50" fmla="*/ 48 w 219"/>
                <a:gd name="T51" fmla="*/ 9 h 147"/>
                <a:gd name="T52" fmla="*/ 32 w 219"/>
                <a:gd name="T53" fmla="*/ 0 h 147"/>
                <a:gd name="T54" fmla="*/ 0 w 219"/>
                <a:gd name="T55" fmla="*/ 9 h 147"/>
                <a:gd name="T56" fmla="*/ 0 w 219"/>
                <a:gd name="T57" fmla="*/ 73 h 147"/>
                <a:gd name="T58" fmla="*/ 8 w 219"/>
                <a:gd name="T59" fmla="*/ 73 h 147"/>
                <a:gd name="T60" fmla="*/ 8 w 219"/>
                <a:gd name="T61" fmla="*/ 65 h 147"/>
                <a:gd name="T62" fmla="*/ 25 w 219"/>
                <a:gd name="T63" fmla="*/ 56 h 147"/>
                <a:gd name="T64" fmla="*/ 32 w 219"/>
                <a:gd name="T65" fmla="*/ 56 h 147"/>
                <a:gd name="T66" fmla="*/ 25 w 219"/>
                <a:gd name="T67" fmla="*/ 50 h 147"/>
                <a:gd name="T68" fmla="*/ 32 w 219"/>
                <a:gd name="T69" fmla="*/ 50 h 147"/>
                <a:gd name="T70" fmla="*/ 48 w 219"/>
                <a:gd name="T71" fmla="*/ 56 h 147"/>
                <a:gd name="T72" fmla="*/ 48 w 219"/>
                <a:gd name="T73" fmla="*/ 73 h 147"/>
                <a:gd name="T74" fmla="*/ 73 w 219"/>
                <a:gd name="T75" fmla="*/ 73 h 147"/>
                <a:gd name="T76" fmla="*/ 81 w 219"/>
                <a:gd name="T77" fmla="*/ 97 h 147"/>
                <a:gd name="T78" fmla="*/ 122 w 219"/>
                <a:gd name="T79" fmla="*/ 122 h 147"/>
                <a:gd name="T80" fmla="*/ 138 w 219"/>
                <a:gd name="T81" fmla="*/ 130 h 147"/>
                <a:gd name="T82" fmla="*/ 130 w 219"/>
                <a:gd name="T83" fmla="*/ 146 h 14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9" h="147">
                  <a:moveTo>
                    <a:pt x="130" y="146"/>
                  </a:moveTo>
                  <a:lnTo>
                    <a:pt x="147" y="146"/>
                  </a:lnTo>
                  <a:lnTo>
                    <a:pt x="153" y="130"/>
                  </a:lnTo>
                  <a:lnTo>
                    <a:pt x="153" y="113"/>
                  </a:lnTo>
                  <a:lnTo>
                    <a:pt x="147" y="106"/>
                  </a:lnTo>
                  <a:lnTo>
                    <a:pt x="162" y="106"/>
                  </a:lnTo>
                  <a:lnTo>
                    <a:pt x="172" y="90"/>
                  </a:lnTo>
                  <a:lnTo>
                    <a:pt x="172" y="81"/>
                  </a:lnTo>
                  <a:lnTo>
                    <a:pt x="187" y="81"/>
                  </a:lnTo>
                  <a:lnTo>
                    <a:pt x="187" y="90"/>
                  </a:lnTo>
                  <a:lnTo>
                    <a:pt x="203" y="90"/>
                  </a:lnTo>
                  <a:lnTo>
                    <a:pt x="218" y="81"/>
                  </a:lnTo>
                  <a:lnTo>
                    <a:pt x="203" y="73"/>
                  </a:lnTo>
                  <a:lnTo>
                    <a:pt x="194" y="73"/>
                  </a:lnTo>
                  <a:lnTo>
                    <a:pt x="178" y="73"/>
                  </a:lnTo>
                  <a:lnTo>
                    <a:pt x="194" y="56"/>
                  </a:lnTo>
                  <a:lnTo>
                    <a:pt x="187" y="56"/>
                  </a:lnTo>
                  <a:lnTo>
                    <a:pt x="162" y="81"/>
                  </a:lnTo>
                  <a:lnTo>
                    <a:pt x="153" y="73"/>
                  </a:lnTo>
                  <a:lnTo>
                    <a:pt x="138" y="73"/>
                  </a:lnTo>
                  <a:lnTo>
                    <a:pt x="138" y="65"/>
                  </a:lnTo>
                  <a:lnTo>
                    <a:pt x="130" y="65"/>
                  </a:lnTo>
                  <a:lnTo>
                    <a:pt x="130" y="50"/>
                  </a:lnTo>
                  <a:lnTo>
                    <a:pt x="113" y="31"/>
                  </a:lnTo>
                  <a:lnTo>
                    <a:pt x="73" y="31"/>
                  </a:lnTo>
                  <a:lnTo>
                    <a:pt x="48" y="9"/>
                  </a:lnTo>
                  <a:lnTo>
                    <a:pt x="32" y="0"/>
                  </a:lnTo>
                  <a:lnTo>
                    <a:pt x="0" y="9"/>
                  </a:lnTo>
                  <a:lnTo>
                    <a:pt x="0" y="73"/>
                  </a:lnTo>
                  <a:lnTo>
                    <a:pt x="8" y="73"/>
                  </a:lnTo>
                  <a:lnTo>
                    <a:pt x="8" y="65"/>
                  </a:lnTo>
                  <a:lnTo>
                    <a:pt x="25" y="56"/>
                  </a:lnTo>
                  <a:lnTo>
                    <a:pt x="32" y="56"/>
                  </a:lnTo>
                  <a:lnTo>
                    <a:pt x="25" y="50"/>
                  </a:lnTo>
                  <a:lnTo>
                    <a:pt x="32" y="50"/>
                  </a:lnTo>
                  <a:lnTo>
                    <a:pt x="48" y="56"/>
                  </a:lnTo>
                  <a:lnTo>
                    <a:pt x="48" y="73"/>
                  </a:lnTo>
                  <a:lnTo>
                    <a:pt x="73" y="73"/>
                  </a:lnTo>
                  <a:lnTo>
                    <a:pt x="81" y="97"/>
                  </a:lnTo>
                  <a:lnTo>
                    <a:pt x="122" y="122"/>
                  </a:lnTo>
                  <a:lnTo>
                    <a:pt x="138" y="130"/>
                  </a:lnTo>
                  <a:lnTo>
                    <a:pt x="130" y="14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46" name="Freeform 17">
              <a:extLst>
                <a:ext uri="{FF2B5EF4-FFF2-40B4-BE49-F238E27FC236}">
                  <a16:creationId xmlns:a16="http://schemas.microsoft.com/office/drawing/2014/main" id="{69B81D74-7C1B-4BD5-A4F4-E83A2A7D763C}"/>
                </a:ext>
              </a:extLst>
            </p:cNvPr>
            <p:cNvSpPr/>
            <p:nvPr/>
          </p:nvSpPr>
          <p:spPr bwMode="gray">
            <a:xfrm>
              <a:off x="5332413" y="2925763"/>
              <a:ext cx="981075" cy="515937"/>
            </a:xfrm>
            <a:custGeom>
              <a:gdLst>
                <a:gd name="T0" fmla="*/ 504 w 529"/>
                <a:gd name="T1" fmla="*/ 144 h 275"/>
                <a:gd name="T2" fmla="*/ 487 w 529"/>
                <a:gd name="T3" fmla="*/ 169 h 275"/>
                <a:gd name="T4" fmla="*/ 456 w 529"/>
                <a:gd name="T5" fmla="*/ 202 h 275"/>
                <a:gd name="T6" fmla="*/ 432 w 529"/>
                <a:gd name="T7" fmla="*/ 209 h 275"/>
                <a:gd name="T8" fmla="*/ 432 w 529"/>
                <a:gd name="T9" fmla="*/ 249 h 275"/>
                <a:gd name="T10" fmla="*/ 366 w 529"/>
                <a:gd name="T11" fmla="*/ 243 h 275"/>
                <a:gd name="T12" fmla="*/ 341 w 529"/>
                <a:gd name="T13" fmla="*/ 243 h 275"/>
                <a:gd name="T14" fmla="*/ 317 w 529"/>
                <a:gd name="T15" fmla="*/ 243 h 275"/>
                <a:gd name="T16" fmla="*/ 285 w 529"/>
                <a:gd name="T17" fmla="*/ 274 h 275"/>
                <a:gd name="T18" fmla="*/ 261 w 529"/>
                <a:gd name="T19" fmla="*/ 266 h 275"/>
                <a:gd name="T20" fmla="*/ 253 w 529"/>
                <a:gd name="T21" fmla="*/ 258 h 275"/>
                <a:gd name="T22" fmla="*/ 236 w 529"/>
                <a:gd name="T23" fmla="*/ 224 h 275"/>
                <a:gd name="T24" fmla="*/ 171 w 529"/>
                <a:gd name="T25" fmla="*/ 202 h 275"/>
                <a:gd name="T26" fmla="*/ 123 w 529"/>
                <a:gd name="T27" fmla="*/ 202 h 275"/>
                <a:gd name="T28" fmla="*/ 114 w 529"/>
                <a:gd name="T29" fmla="*/ 266 h 275"/>
                <a:gd name="T30" fmla="*/ 74 w 529"/>
                <a:gd name="T31" fmla="*/ 258 h 275"/>
                <a:gd name="T32" fmla="*/ 65 w 529"/>
                <a:gd name="T33" fmla="*/ 243 h 275"/>
                <a:gd name="T34" fmla="*/ 49 w 529"/>
                <a:gd name="T35" fmla="*/ 218 h 275"/>
                <a:gd name="T36" fmla="*/ 59 w 529"/>
                <a:gd name="T37" fmla="*/ 209 h 275"/>
                <a:gd name="T38" fmla="*/ 99 w 529"/>
                <a:gd name="T39" fmla="*/ 202 h 275"/>
                <a:gd name="T40" fmla="*/ 74 w 529"/>
                <a:gd name="T41" fmla="*/ 169 h 275"/>
                <a:gd name="T42" fmla="*/ 34 w 529"/>
                <a:gd name="T43" fmla="*/ 177 h 275"/>
                <a:gd name="T44" fmla="*/ 34 w 529"/>
                <a:gd name="T45" fmla="*/ 169 h 275"/>
                <a:gd name="T46" fmla="*/ 9 w 529"/>
                <a:gd name="T47" fmla="*/ 153 h 275"/>
                <a:gd name="T48" fmla="*/ 9 w 529"/>
                <a:gd name="T49" fmla="*/ 96 h 275"/>
                <a:gd name="T50" fmla="*/ 34 w 529"/>
                <a:gd name="T51" fmla="*/ 112 h 275"/>
                <a:gd name="T52" fmla="*/ 49 w 529"/>
                <a:gd name="T53" fmla="*/ 72 h 275"/>
                <a:gd name="T54" fmla="*/ 74 w 529"/>
                <a:gd name="T55" fmla="*/ 72 h 275"/>
                <a:gd name="T56" fmla="*/ 114 w 529"/>
                <a:gd name="T57" fmla="*/ 96 h 275"/>
                <a:gd name="T58" fmla="*/ 148 w 529"/>
                <a:gd name="T59" fmla="*/ 87 h 275"/>
                <a:gd name="T60" fmla="*/ 188 w 529"/>
                <a:gd name="T61" fmla="*/ 96 h 275"/>
                <a:gd name="T62" fmla="*/ 171 w 529"/>
                <a:gd name="T63" fmla="*/ 72 h 275"/>
                <a:gd name="T64" fmla="*/ 179 w 529"/>
                <a:gd name="T65" fmla="*/ 56 h 275"/>
                <a:gd name="T66" fmla="*/ 188 w 529"/>
                <a:gd name="T67" fmla="*/ 22 h 275"/>
                <a:gd name="T68" fmla="*/ 276 w 529"/>
                <a:gd name="T69" fmla="*/ 7 h 275"/>
                <a:gd name="T70" fmla="*/ 285 w 529"/>
                <a:gd name="T71" fmla="*/ 0 h 275"/>
                <a:gd name="T72" fmla="*/ 317 w 529"/>
                <a:gd name="T73" fmla="*/ 16 h 275"/>
                <a:gd name="T74" fmla="*/ 326 w 529"/>
                <a:gd name="T75" fmla="*/ 22 h 275"/>
                <a:gd name="T76" fmla="*/ 341 w 529"/>
                <a:gd name="T77" fmla="*/ 40 h 275"/>
                <a:gd name="T78" fmla="*/ 375 w 529"/>
                <a:gd name="T79" fmla="*/ 22 h 275"/>
                <a:gd name="T80" fmla="*/ 398 w 529"/>
                <a:gd name="T81" fmla="*/ 40 h 275"/>
                <a:gd name="T82" fmla="*/ 438 w 529"/>
                <a:gd name="T83" fmla="*/ 81 h 275"/>
                <a:gd name="T84" fmla="*/ 472 w 529"/>
                <a:gd name="T85" fmla="*/ 87 h 275"/>
                <a:gd name="T86" fmla="*/ 512 w 529"/>
                <a:gd name="T87" fmla="*/ 121 h 275"/>
                <a:gd name="T88" fmla="*/ 528 w 529"/>
                <a:gd name="T89" fmla="*/ 129 h 2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29" h="275">
                  <a:moveTo>
                    <a:pt x="512" y="137"/>
                  </a:moveTo>
                  <a:lnTo>
                    <a:pt x="504" y="144"/>
                  </a:lnTo>
                  <a:lnTo>
                    <a:pt x="497" y="169"/>
                  </a:lnTo>
                  <a:lnTo>
                    <a:pt x="487" y="169"/>
                  </a:lnTo>
                  <a:lnTo>
                    <a:pt x="463" y="169"/>
                  </a:lnTo>
                  <a:lnTo>
                    <a:pt x="456" y="202"/>
                  </a:lnTo>
                  <a:lnTo>
                    <a:pt x="432" y="202"/>
                  </a:lnTo>
                  <a:lnTo>
                    <a:pt x="432" y="209"/>
                  </a:lnTo>
                  <a:lnTo>
                    <a:pt x="438" y="243"/>
                  </a:lnTo>
                  <a:lnTo>
                    <a:pt x="432" y="249"/>
                  </a:lnTo>
                  <a:lnTo>
                    <a:pt x="415" y="243"/>
                  </a:lnTo>
                  <a:lnTo>
                    <a:pt x="366" y="243"/>
                  </a:lnTo>
                  <a:lnTo>
                    <a:pt x="350" y="234"/>
                  </a:lnTo>
                  <a:lnTo>
                    <a:pt x="341" y="243"/>
                  </a:lnTo>
                  <a:lnTo>
                    <a:pt x="341" y="249"/>
                  </a:lnTo>
                  <a:lnTo>
                    <a:pt x="317" y="243"/>
                  </a:lnTo>
                  <a:lnTo>
                    <a:pt x="310" y="249"/>
                  </a:lnTo>
                  <a:lnTo>
                    <a:pt x="285" y="274"/>
                  </a:lnTo>
                  <a:lnTo>
                    <a:pt x="276" y="266"/>
                  </a:lnTo>
                  <a:lnTo>
                    <a:pt x="261" y="266"/>
                  </a:lnTo>
                  <a:lnTo>
                    <a:pt x="261" y="258"/>
                  </a:lnTo>
                  <a:lnTo>
                    <a:pt x="253" y="258"/>
                  </a:lnTo>
                  <a:lnTo>
                    <a:pt x="253" y="243"/>
                  </a:lnTo>
                  <a:lnTo>
                    <a:pt x="236" y="224"/>
                  </a:lnTo>
                  <a:lnTo>
                    <a:pt x="196" y="224"/>
                  </a:lnTo>
                  <a:lnTo>
                    <a:pt x="171" y="202"/>
                  </a:lnTo>
                  <a:lnTo>
                    <a:pt x="155" y="193"/>
                  </a:lnTo>
                  <a:lnTo>
                    <a:pt x="123" y="202"/>
                  </a:lnTo>
                  <a:lnTo>
                    <a:pt x="123" y="266"/>
                  </a:lnTo>
                  <a:lnTo>
                    <a:pt x="114" y="266"/>
                  </a:lnTo>
                  <a:lnTo>
                    <a:pt x="99" y="249"/>
                  </a:lnTo>
                  <a:lnTo>
                    <a:pt x="74" y="258"/>
                  </a:lnTo>
                  <a:lnTo>
                    <a:pt x="74" y="243"/>
                  </a:lnTo>
                  <a:lnTo>
                    <a:pt x="65" y="243"/>
                  </a:lnTo>
                  <a:lnTo>
                    <a:pt x="59" y="218"/>
                  </a:lnTo>
                  <a:lnTo>
                    <a:pt x="49" y="218"/>
                  </a:lnTo>
                  <a:lnTo>
                    <a:pt x="65" y="218"/>
                  </a:lnTo>
                  <a:lnTo>
                    <a:pt x="59" y="209"/>
                  </a:lnTo>
                  <a:lnTo>
                    <a:pt x="65" y="202"/>
                  </a:lnTo>
                  <a:lnTo>
                    <a:pt x="99" y="202"/>
                  </a:lnTo>
                  <a:lnTo>
                    <a:pt x="90" y="177"/>
                  </a:lnTo>
                  <a:lnTo>
                    <a:pt x="74" y="169"/>
                  </a:lnTo>
                  <a:lnTo>
                    <a:pt x="59" y="161"/>
                  </a:lnTo>
                  <a:lnTo>
                    <a:pt x="34" y="177"/>
                  </a:lnTo>
                  <a:lnTo>
                    <a:pt x="25" y="177"/>
                  </a:lnTo>
                  <a:lnTo>
                    <a:pt x="34" y="169"/>
                  </a:lnTo>
                  <a:lnTo>
                    <a:pt x="25" y="153"/>
                  </a:lnTo>
                  <a:lnTo>
                    <a:pt x="9" y="153"/>
                  </a:lnTo>
                  <a:lnTo>
                    <a:pt x="0" y="137"/>
                  </a:lnTo>
                  <a:lnTo>
                    <a:pt x="9" y="96"/>
                  </a:lnTo>
                  <a:lnTo>
                    <a:pt x="25" y="112"/>
                  </a:lnTo>
                  <a:lnTo>
                    <a:pt x="34" y="112"/>
                  </a:lnTo>
                  <a:lnTo>
                    <a:pt x="25" y="96"/>
                  </a:lnTo>
                  <a:lnTo>
                    <a:pt x="49" y="72"/>
                  </a:lnTo>
                  <a:lnTo>
                    <a:pt x="65" y="81"/>
                  </a:lnTo>
                  <a:lnTo>
                    <a:pt x="74" y="72"/>
                  </a:lnTo>
                  <a:lnTo>
                    <a:pt x="90" y="81"/>
                  </a:lnTo>
                  <a:lnTo>
                    <a:pt x="114" y="96"/>
                  </a:lnTo>
                  <a:lnTo>
                    <a:pt x="131" y="87"/>
                  </a:lnTo>
                  <a:lnTo>
                    <a:pt x="148" y="87"/>
                  </a:lnTo>
                  <a:lnTo>
                    <a:pt x="155" y="96"/>
                  </a:lnTo>
                  <a:lnTo>
                    <a:pt x="188" y="96"/>
                  </a:lnTo>
                  <a:lnTo>
                    <a:pt x="196" y="81"/>
                  </a:lnTo>
                  <a:lnTo>
                    <a:pt x="171" y="72"/>
                  </a:lnTo>
                  <a:lnTo>
                    <a:pt x="188" y="63"/>
                  </a:lnTo>
                  <a:lnTo>
                    <a:pt x="179" y="56"/>
                  </a:lnTo>
                  <a:lnTo>
                    <a:pt x="188" y="47"/>
                  </a:lnTo>
                  <a:lnTo>
                    <a:pt x="188" y="22"/>
                  </a:lnTo>
                  <a:lnTo>
                    <a:pt x="204" y="32"/>
                  </a:lnTo>
                  <a:lnTo>
                    <a:pt x="276" y="7"/>
                  </a:lnTo>
                  <a:lnTo>
                    <a:pt x="276" y="0"/>
                  </a:lnTo>
                  <a:lnTo>
                    <a:pt x="285" y="0"/>
                  </a:lnTo>
                  <a:lnTo>
                    <a:pt x="310" y="0"/>
                  </a:lnTo>
                  <a:lnTo>
                    <a:pt x="317" y="16"/>
                  </a:lnTo>
                  <a:lnTo>
                    <a:pt x="317" y="22"/>
                  </a:lnTo>
                  <a:lnTo>
                    <a:pt x="326" y="22"/>
                  </a:lnTo>
                  <a:lnTo>
                    <a:pt x="341" y="32"/>
                  </a:lnTo>
                  <a:lnTo>
                    <a:pt x="341" y="40"/>
                  </a:lnTo>
                  <a:lnTo>
                    <a:pt x="358" y="40"/>
                  </a:lnTo>
                  <a:lnTo>
                    <a:pt x="375" y="22"/>
                  </a:lnTo>
                  <a:lnTo>
                    <a:pt x="390" y="16"/>
                  </a:lnTo>
                  <a:lnTo>
                    <a:pt x="398" y="40"/>
                  </a:lnTo>
                  <a:lnTo>
                    <a:pt x="432" y="96"/>
                  </a:lnTo>
                  <a:lnTo>
                    <a:pt x="438" y="81"/>
                  </a:lnTo>
                  <a:lnTo>
                    <a:pt x="447" y="96"/>
                  </a:lnTo>
                  <a:lnTo>
                    <a:pt x="472" y="87"/>
                  </a:lnTo>
                  <a:lnTo>
                    <a:pt x="497" y="112"/>
                  </a:lnTo>
                  <a:lnTo>
                    <a:pt x="512" y="121"/>
                  </a:lnTo>
                  <a:lnTo>
                    <a:pt x="512" y="112"/>
                  </a:lnTo>
                  <a:lnTo>
                    <a:pt x="528" y="129"/>
                  </a:lnTo>
                  <a:lnTo>
                    <a:pt x="512" y="13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47" name="Freeform 18">
              <a:extLst>
                <a:ext uri="{FF2B5EF4-FFF2-40B4-BE49-F238E27FC236}">
                  <a16:creationId xmlns:a16="http://schemas.microsoft.com/office/drawing/2014/main" id="{0D498754-0BBA-4883-9F4F-189D1A2C0460}"/>
                </a:ext>
              </a:extLst>
            </p:cNvPr>
            <p:cNvSpPr/>
            <p:nvPr/>
          </p:nvSpPr>
          <p:spPr bwMode="gray">
            <a:xfrm>
              <a:off x="4803775" y="3711575"/>
              <a:ext cx="274638" cy="274638"/>
            </a:xfrm>
            <a:custGeom>
              <a:gdLst>
                <a:gd name="T0" fmla="*/ 147 w 148"/>
                <a:gd name="T1" fmla="*/ 130 h 147"/>
                <a:gd name="T2" fmla="*/ 122 w 148"/>
                <a:gd name="T3" fmla="*/ 146 h 147"/>
                <a:gd name="T4" fmla="*/ 115 w 148"/>
                <a:gd name="T5" fmla="*/ 137 h 147"/>
                <a:gd name="T6" fmla="*/ 10 w 148"/>
                <a:gd name="T7" fmla="*/ 137 h 147"/>
                <a:gd name="T8" fmla="*/ 10 w 148"/>
                <a:gd name="T9" fmla="*/ 48 h 147"/>
                <a:gd name="T10" fmla="*/ 0 w 148"/>
                <a:gd name="T11" fmla="*/ 32 h 147"/>
                <a:gd name="T12" fmla="*/ 10 w 148"/>
                <a:gd name="T13" fmla="*/ 0 h 147"/>
                <a:gd name="T14" fmla="*/ 10 w 148"/>
                <a:gd name="T15" fmla="*/ 9 h 147"/>
                <a:gd name="T16" fmla="*/ 34 w 148"/>
                <a:gd name="T17" fmla="*/ 9 h 147"/>
                <a:gd name="T18" fmla="*/ 57 w 148"/>
                <a:gd name="T19" fmla="*/ 16 h 147"/>
                <a:gd name="T20" fmla="*/ 91 w 148"/>
                <a:gd name="T21" fmla="*/ 9 h 147"/>
                <a:gd name="T22" fmla="*/ 97 w 148"/>
                <a:gd name="T23" fmla="*/ 9 h 147"/>
                <a:gd name="T24" fmla="*/ 97 w 148"/>
                <a:gd name="T25" fmla="*/ 16 h 147"/>
                <a:gd name="T26" fmla="*/ 107 w 148"/>
                <a:gd name="T27" fmla="*/ 9 h 147"/>
                <a:gd name="T28" fmla="*/ 107 w 148"/>
                <a:gd name="T29" fmla="*/ 16 h 147"/>
                <a:gd name="T30" fmla="*/ 122 w 148"/>
                <a:gd name="T31" fmla="*/ 9 h 147"/>
                <a:gd name="T32" fmla="*/ 131 w 148"/>
                <a:gd name="T33" fmla="*/ 40 h 147"/>
                <a:gd name="T34" fmla="*/ 122 w 148"/>
                <a:gd name="T35" fmla="*/ 65 h 147"/>
                <a:gd name="T36" fmla="*/ 115 w 148"/>
                <a:gd name="T37" fmla="*/ 48 h 147"/>
                <a:gd name="T38" fmla="*/ 107 w 148"/>
                <a:gd name="T39" fmla="*/ 25 h 147"/>
                <a:gd name="T40" fmla="*/ 107 w 148"/>
                <a:gd name="T41" fmla="*/ 32 h 147"/>
                <a:gd name="T42" fmla="*/ 107 w 148"/>
                <a:gd name="T43" fmla="*/ 40 h 147"/>
                <a:gd name="T44" fmla="*/ 147 w 148"/>
                <a:gd name="T45" fmla="*/ 130 h 14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8" h="147">
                  <a:moveTo>
                    <a:pt x="147" y="130"/>
                  </a:moveTo>
                  <a:lnTo>
                    <a:pt x="122" y="146"/>
                  </a:lnTo>
                  <a:lnTo>
                    <a:pt x="115" y="137"/>
                  </a:lnTo>
                  <a:lnTo>
                    <a:pt x="10" y="137"/>
                  </a:lnTo>
                  <a:lnTo>
                    <a:pt x="10" y="48"/>
                  </a:lnTo>
                  <a:lnTo>
                    <a:pt x="0" y="32"/>
                  </a:lnTo>
                  <a:lnTo>
                    <a:pt x="10" y="0"/>
                  </a:lnTo>
                  <a:lnTo>
                    <a:pt x="10" y="9"/>
                  </a:lnTo>
                  <a:lnTo>
                    <a:pt x="34" y="9"/>
                  </a:lnTo>
                  <a:lnTo>
                    <a:pt x="57" y="16"/>
                  </a:lnTo>
                  <a:lnTo>
                    <a:pt x="91" y="9"/>
                  </a:lnTo>
                  <a:lnTo>
                    <a:pt x="97" y="9"/>
                  </a:lnTo>
                  <a:lnTo>
                    <a:pt x="97" y="16"/>
                  </a:lnTo>
                  <a:lnTo>
                    <a:pt x="107" y="9"/>
                  </a:lnTo>
                  <a:lnTo>
                    <a:pt x="107" y="16"/>
                  </a:lnTo>
                  <a:lnTo>
                    <a:pt x="122" y="9"/>
                  </a:lnTo>
                  <a:lnTo>
                    <a:pt x="131" y="40"/>
                  </a:lnTo>
                  <a:lnTo>
                    <a:pt x="122" y="65"/>
                  </a:lnTo>
                  <a:lnTo>
                    <a:pt x="115" y="48"/>
                  </a:lnTo>
                  <a:lnTo>
                    <a:pt x="107" y="25"/>
                  </a:lnTo>
                  <a:lnTo>
                    <a:pt x="107" y="32"/>
                  </a:lnTo>
                  <a:lnTo>
                    <a:pt x="107" y="40"/>
                  </a:lnTo>
                  <a:lnTo>
                    <a:pt x="147" y="13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48" name="Freeform 19">
              <a:extLst>
                <a:ext uri="{FF2B5EF4-FFF2-40B4-BE49-F238E27FC236}">
                  <a16:creationId xmlns:a16="http://schemas.microsoft.com/office/drawing/2014/main" id="{9A6F5CB1-ED47-4A9F-AAE8-ADF830C65A5F}"/>
                </a:ext>
              </a:extLst>
            </p:cNvPr>
            <p:cNvSpPr/>
            <p:nvPr/>
          </p:nvSpPr>
          <p:spPr bwMode="gray">
            <a:xfrm>
              <a:off x="4449763" y="3686175"/>
              <a:ext cx="376237" cy="358775"/>
            </a:xfrm>
            <a:custGeom>
              <a:gdLst>
                <a:gd name="T0" fmla="*/ 31 w 203"/>
                <a:gd name="T1" fmla="*/ 137 h 193"/>
                <a:gd name="T2" fmla="*/ 22 w 203"/>
                <a:gd name="T3" fmla="*/ 120 h 193"/>
                <a:gd name="T4" fmla="*/ 15 w 203"/>
                <a:gd name="T5" fmla="*/ 120 h 193"/>
                <a:gd name="T6" fmla="*/ 0 w 203"/>
                <a:gd name="T7" fmla="*/ 96 h 193"/>
                <a:gd name="T8" fmla="*/ 6 w 203"/>
                <a:gd name="T9" fmla="*/ 87 h 193"/>
                <a:gd name="T10" fmla="*/ 6 w 203"/>
                <a:gd name="T11" fmla="*/ 71 h 193"/>
                <a:gd name="T12" fmla="*/ 6 w 203"/>
                <a:gd name="T13" fmla="*/ 55 h 193"/>
                <a:gd name="T14" fmla="*/ 0 w 203"/>
                <a:gd name="T15" fmla="*/ 47 h 193"/>
                <a:gd name="T16" fmla="*/ 0 w 203"/>
                <a:gd name="T17" fmla="*/ 40 h 193"/>
                <a:gd name="T18" fmla="*/ 6 w 203"/>
                <a:gd name="T19" fmla="*/ 31 h 193"/>
                <a:gd name="T20" fmla="*/ 6 w 203"/>
                <a:gd name="T21" fmla="*/ 24 h 193"/>
                <a:gd name="T22" fmla="*/ 22 w 203"/>
                <a:gd name="T23" fmla="*/ 6 h 193"/>
                <a:gd name="T24" fmla="*/ 22 w 203"/>
                <a:gd name="T25" fmla="*/ 0 h 193"/>
                <a:gd name="T26" fmla="*/ 40 w 203"/>
                <a:gd name="T27" fmla="*/ 0 h 193"/>
                <a:gd name="T28" fmla="*/ 63 w 203"/>
                <a:gd name="T29" fmla="*/ 6 h 193"/>
                <a:gd name="T30" fmla="*/ 80 w 203"/>
                <a:gd name="T31" fmla="*/ 6 h 193"/>
                <a:gd name="T32" fmla="*/ 80 w 203"/>
                <a:gd name="T33" fmla="*/ 24 h 193"/>
                <a:gd name="T34" fmla="*/ 128 w 203"/>
                <a:gd name="T35" fmla="*/ 40 h 193"/>
                <a:gd name="T36" fmla="*/ 137 w 203"/>
                <a:gd name="T37" fmla="*/ 31 h 193"/>
                <a:gd name="T38" fmla="*/ 137 w 203"/>
                <a:gd name="T39" fmla="*/ 15 h 193"/>
                <a:gd name="T40" fmla="*/ 161 w 203"/>
                <a:gd name="T41" fmla="*/ 0 h 193"/>
                <a:gd name="T42" fmla="*/ 177 w 203"/>
                <a:gd name="T43" fmla="*/ 6 h 193"/>
                <a:gd name="T44" fmla="*/ 177 w 203"/>
                <a:gd name="T45" fmla="*/ 15 h 193"/>
                <a:gd name="T46" fmla="*/ 202 w 203"/>
                <a:gd name="T47" fmla="*/ 15 h 193"/>
                <a:gd name="T48" fmla="*/ 192 w 203"/>
                <a:gd name="T49" fmla="*/ 47 h 193"/>
                <a:gd name="T50" fmla="*/ 202 w 203"/>
                <a:gd name="T51" fmla="*/ 63 h 193"/>
                <a:gd name="T52" fmla="*/ 202 w 203"/>
                <a:gd name="T53" fmla="*/ 152 h 193"/>
                <a:gd name="T54" fmla="*/ 202 w 203"/>
                <a:gd name="T55" fmla="*/ 177 h 193"/>
                <a:gd name="T56" fmla="*/ 192 w 203"/>
                <a:gd name="T57" fmla="*/ 186 h 193"/>
                <a:gd name="T58" fmla="*/ 184 w 203"/>
                <a:gd name="T59" fmla="*/ 192 h 193"/>
                <a:gd name="T60" fmla="*/ 87 w 203"/>
                <a:gd name="T61" fmla="*/ 137 h 193"/>
                <a:gd name="T62" fmla="*/ 72 w 203"/>
                <a:gd name="T63" fmla="*/ 145 h 193"/>
                <a:gd name="T64" fmla="*/ 63 w 203"/>
                <a:gd name="T65" fmla="*/ 137 h 193"/>
                <a:gd name="T66" fmla="*/ 31 w 203"/>
                <a:gd name="T67" fmla="*/ 137 h 19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3" h="193">
                  <a:moveTo>
                    <a:pt x="31" y="137"/>
                  </a:moveTo>
                  <a:lnTo>
                    <a:pt x="22" y="120"/>
                  </a:lnTo>
                  <a:lnTo>
                    <a:pt x="15" y="120"/>
                  </a:lnTo>
                  <a:lnTo>
                    <a:pt x="0" y="96"/>
                  </a:lnTo>
                  <a:lnTo>
                    <a:pt x="6" y="87"/>
                  </a:lnTo>
                  <a:lnTo>
                    <a:pt x="6" y="71"/>
                  </a:lnTo>
                  <a:lnTo>
                    <a:pt x="6" y="55"/>
                  </a:lnTo>
                  <a:lnTo>
                    <a:pt x="0" y="47"/>
                  </a:lnTo>
                  <a:lnTo>
                    <a:pt x="0" y="40"/>
                  </a:lnTo>
                  <a:lnTo>
                    <a:pt x="6" y="31"/>
                  </a:lnTo>
                  <a:lnTo>
                    <a:pt x="6" y="24"/>
                  </a:lnTo>
                  <a:lnTo>
                    <a:pt x="22" y="6"/>
                  </a:lnTo>
                  <a:lnTo>
                    <a:pt x="22" y="0"/>
                  </a:lnTo>
                  <a:lnTo>
                    <a:pt x="40" y="0"/>
                  </a:lnTo>
                  <a:lnTo>
                    <a:pt x="63" y="6"/>
                  </a:lnTo>
                  <a:lnTo>
                    <a:pt x="80" y="6"/>
                  </a:lnTo>
                  <a:lnTo>
                    <a:pt x="80" y="24"/>
                  </a:lnTo>
                  <a:lnTo>
                    <a:pt x="128" y="40"/>
                  </a:lnTo>
                  <a:lnTo>
                    <a:pt x="137" y="31"/>
                  </a:lnTo>
                  <a:lnTo>
                    <a:pt x="137" y="15"/>
                  </a:lnTo>
                  <a:lnTo>
                    <a:pt x="161" y="0"/>
                  </a:lnTo>
                  <a:lnTo>
                    <a:pt x="177" y="6"/>
                  </a:lnTo>
                  <a:lnTo>
                    <a:pt x="177" y="15"/>
                  </a:lnTo>
                  <a:lnTo>
                    <a:pt x="202" y="15"/>
                  </a:lnTo>
                  <a:lnTo>
                    <a:pt x="192" y="47"/>
                  </a:lnTo>
                  <a:lnTo>
                    <a:pt x="202" y="63"/>
                  </a:lnTo>
                  <a:lnTo>
                    <a:pt x="202" y="152"/>
                  </a:lnTo>
                  <a:lnTo>
                    <a:pt x="202" y="177"/>
                  </a:lnTo>
                  <a:lnTo>
                    <a:pt x="192" y="186"/>
                  </a:lnTo>
                  <a:lnTo>
                    <a:pt x="184" y="192"/>
                  </a:lnTo>
                  <a:lnTo>
                    <a:pt x="87" y="137"/>
                  </a:lnTo>
                  <a:lnTo>
                    <a:pt x="72" y="145"/>
                  </a:lnTo>
                  <a:lnTo>
                    <a:pt x="63" y="137"/>
                  </a:lnTo>
                  <a:lnTo>
                    <a:pt x="31" y="13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49" name="Freeform 20">
              <a:extLst>
                <a:ext uri="{FF2B5EF4-FFF2-40B4-BE49-F238E27FC236}">
                  <a16:creationId xmlns:a16="http://schemas.microsoft.com/office/drawing/2014/main" id="{D6FC5C81-C4E5-4DE3-9C13-7470BC3435E6}"/>
                </a:ext>
              </a:extLst>
            </p:cNvPr>
            <p:cNvSpPr/>
            <p:nvPr/>
          </p:nvSpPr>
          <p:spPr bwMode="gray">
            <a:xfrm>
              <a:off x="4025900" y="3560763"/>
              <a:ext cx="484188" cy="484187"/>
            </a:xfrm>
            <a:custGeom>
              <a:gdLst>
                <a:gd name="T0" fmla="*/ 82 w 261"/>
                <a:gd name="T1" fmla="*/ 32 h 259"/>
                <a:gd name="T2" fmla="*/ 90 w 261"/>
                <a:gd name="T3" fmla="*/ 32 h 259"/>
                <a:gd name="T4" fmla="*/ 98 w 261"/>
                <a:gd name="T5" fmla="*/ 72 h 259"/>
                <a:gd name="T6" fmla="*/ 65 w 261"/>
                <a:gd name="T7" fmla="*/ 81 h 259"/>
                <a:gd name="T8" fmla="*/ 65 w 261"/>
                <a:gd name="T9" fmla="*/ 90 h 259"/>
                <a:gd name="T10" fmla="*/ 42 w 261"/>
                <a:gd name="T11" fmla="*/ 106 h 259"/>
                <a:gd name="T12" fmla="*/ 8 w 261"/>
                <a:gd name="T13" fmla="*/ 121 h 259"/>
                <a:gd name="T14" fmla="*/ 0 w 261"/>
                <a:gd name="T15" fmla="*/ 129 h 259"/>
                <a:gd name="T16" fmla="*/ 0 w 261"/>
                <a:gd name="T17" fmla="*/ 146 h 259"/>
                <a:gd name="T18" fmla="*/ 48 w 261"/>
                <a:gd name="T19" fmla="*/ 178 h 259"/>
                <a:gd name="T20" fmla="*/ 122 w 261"/>
                <a:gd name="T21" fmla="*/ 234 h 259"/>
                <a:gd name="T22" fmla="*/ 130 w 261"/>
                <a:gd name="T23" fmla="*/ 243 h 259"/>
                <a:gd name="T24" fmla="*/ 145 w 261"/>
                <a:gd name="T25" fmla="*/ 252 h 259"/>
                <a:gd name="T26" fmla="*/ 154 w 261"/>
                <a:gd name="T27" fmla="*/ 258 h 259"/>
                <a:gd name="T28" fmla="*/ 163 w 261"/>
                <a:gd name="T29" fmla="*/ 258 h 259"/>
                <a:gd name="T30" fmla="*/ 179 w 261"/>
                <a:gd name="T31" fmla="*/ 258 h 259"/>
                <a:gd name="T32" fmla="*/ 260 w 261"/>
                <a:gd name="T33" fmla="*/ 203 h 259"/>
                <a:gd name="T34" fmla="*/ 251 w 261"/>
                <a:gd name="T35" fmla="*/ 186 h 259"/>
                <a:gd name="T36" fmla="*/ 244 w 261"/>
                <a:gd name="T37" fmla="*/ 186 h 259"/>
                <a:gd name="T38" fmla="*/ 229 w 261"/>
                <a:gd name="T39" fmla="*/ 162 h 259"/>
                <a:gd name="T40" fmla="*/ 235 w 261"/>
                <a:gd name="T41" fmla="*/ 153 h 259"/>
                <a:gd name="T42" fmla="*/ 235 w 261"/>
                <a:gd name="T43" fmla="*/ 137 h 259"/>
                <a:gd name="T44" fmla="*/ 235 w 261"/>
                <a:gd name="T45" fmla="*/ 121 h 259"/>
                <a:gd name="T46" fmla="*/ 229 w 261"/>
                <a:gd name="T47" fmla="*/ 113 h 259"/>
                <a:gd name="T48" fmla="*/ 229 w 261"/>
                <a:gd name="T49" fmla="*/ 106 h 259"/>
                <a:gd name="T50" fmla="*/ 229 w 261"/>
                <a:gd name="T51" fmla="*/ 81 h 259"/>
                <a:gd name="T52" fmla="*/ 210 w 261"/>
                <a:gd name="T53" fmla="*/ 72 h 259"/>
                <a:gd name="T54" fmla="*/ 204 w 261"/>
                <a:gd name="T55" fmla="*/ 56 h 259"/>
                <a:gd name="T56" fmla="*/ 219 w 261"/>
                <a:gd name="T57" fmla="*/ 41 h 259"/>
                <a:gd name="T58" fmla="*/ 210 w 261"/>
                <a:gd name="T59" fmla="*/ 9 h 259"/>
                <a:gd name="T60" fmla="*/ 219 w 261"/>
                <a:gd name="T61" fmla="*/ 0 h 259"/>
                <a:gd name="T62" fmla="*/ 210 w 261"/>
                <a:gd name="T63" fmla="*/ 9 h 259"/>
                <a:gd name="T64" fmla="*/ 187 w 261"/>
                <a:gd name="T65" fmla="*/ 0 h 259"/>
                <a:gd name="T66" fmla="*/ 179 w 261"/>
                <a:gd name="T67" fmla="*/ 9 h 259"/>
                <a:gd name="T68" fmla="*/ 163 w 261"/>
                <a:gd name="T69" fmla="*/ 0 h 259"/>
                <a:gd name="T70" fmla="*/ 145 w 261"/>
                <a:gd name="T71" fmla="*/ 9 h 259"/>
                <a:gd name="T72" fmla="*/ 122 w 261"/>
                <a:gd name="T73" fmla="*/ 9 h 259"/>
                <a:gd name="T74" fmla="*/ 82 w 261"/>
                <a:gd name="T75" fmla="*/ 32 h 25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1" h="259">
                  <a:moveTo>
                    <a:pt x="82" y="32"/>
                  </a:moveTo>
                  <a:lnTo>
                    <a:pt x="90" y="32"/>
                  </a:lnTo>
                  <a:lnTo>
                    <a:pt x="98" y="72"/>
                  </a:lnTo>
                  <a:lnTo>
                    <a:pt x="65" y="81"/>
                  </a:lnTo>
                  <a:lnTo>
                    <a:pt x="65" y="90"/>
                  </a:lnTo>
                  <a:lnTo>
                    <a:pt x="42" y="106"/>
                  </a:lnTo>
                  <a:lnTo>
                    <a:pt x="8" y="121"/>
                  </a:lnTo>
                  <a:lnTo>
                    <a:pt x="0" y="129"/>
                  </a:lnTo>
                  <a:lnTo>
                    <a:pt x="0" y="146"/>
                  </a:lnTo>
                  <a:lnTo>
                    <a:pt x="48" y="178"/>
                  </a:lnTo>
                  <a:lnTo>
                    <a:pt x="122" y="234"/>
                  </a:lnTo>
                  <a:lnTo>
                    <a:pt x="130" y="243"/>
                  </a:lnTo>
                  <a:lnTo>
                    <a:pt x="145" y="252"/>
                  </a:lnTo>
                  <a:lnTo>
                    <a:pt x="154" y="258"/>
                  </a:lnTo>
                  <a:lnTo>
                    <a:pt x="163" y="258"/>
                  </a:lnTo>
                  <a:lnTo>
                    <a:pt x="179" y="258"/>
                  </a:lnTo>
                  <a:lnTo>
                    <a:pt x="260" y="203"/>
                  </a:lnTo>
                  <a:lnTo>
                    <a:pt x="251" y="186"/>
                  </a:lnTo>
                  <a:lnTo>
                    <a:pt x="244" y="186"/>
                  </a:lnTo>
                  <a:lnTo>
                    <a:pt x="229" y="162"/>
                  </a:lnTo>
                  <a:lnTo>
                    <a:pt x="235" y="153"/>
                  </a:lnTo>
                  <a:lnTo>
                    <a:pt x="235" y="137"/>
                  </a:lnTo>
                  <a:lnTo>
                    <a:pt x="235" y="121"/>
                  </a:lnTo>
                  <a:lnTo>
                    <a:pt x="229" y="113"/>
                  </a:lnTo>
                  <a:lnTo>
                    <a:pt x="229" y="106"/>
                  </a:lnTo>
                  <a:lnTo>
                    <a:pt x="229" y="81"/>
                  </a:lnTo>
                  <a:lnTo>
                    <a:pt x="210" y="72"/>
                  </a:lnTo>
                  <a:lnTo>
                    <a:pt x="204" y="56"/>
                  </a:lnTo>
                  <a:lnTo>
                    <a:pt x="219" y="41"/>
                  </a:lnTo>
                  <a:lnTo>
                    <a:pt x="210" y="9"/>
                  </a:lnTo>
                  <a:lnTo>
                    <a:pt x="219" y="0"/>
                  </a:lnTo>
                  <a:lnTo>
                    <a:pt x="210" y="9"/>
                  </a:lnTo>
                  <a:lnTo>
                    <a:pt x="187" y="0"/>
                  </a:lnTo>
                  <a:lnTo>
                    <a:pt x="179" y="9"/>
                  </a:lnTo>
                  <a:lnTo>
                    <a:pt x="163" y="0"/>
                  </a:lnTo>
                  <a:lnTo>
                    <a:pt x="145" y="9"/>
                  </a:lnTo>
                  <a:lnTo>
                    <a:pt x="122" y="9"/>
                  </a:lnTo>
                  <a:lnTo>
                    <a:pt x="82"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50" name="Freeform 21">
              <a:extLst>
                <a:ext uri="{FF2B5EF4-FFF2-40B4-BE49-F238E27FC236}">
                  <a16:creationId xmlns:a16="http://schemas.microsoft.com/office/drawing/2014/main" id="{8072C71F-98D7-490A-8156-D25A5C23A004}"/>
                </a:ext>
              </a:extLst>
            </p:cNvPr>
            <p:cNvSpPr/>
            <p:nvPr/>
          </p:nvSpPr>
          <p:spPr bwMode="gray">
            <a:xfrm>
              <a:off x="3938588" y="3894138"/>
              <a:ext cx="390525" cy="379412"/>
            </a:xfrm>
            <a:custGeom>
              <a:gdLst>
                <a:gd name="T0" fmla="*/ 96 w 212"/>
                <a:gd name="T1" fmla="*/ 0 h 203"/>
                <a:gd name="T2" fmla="*/ 170 w 212"/>
                <a:gd name="T3" fmla="*/ 56 h 203"/>
                <a:gd name="T4" fmla="*/ 178 w 212"/>
                <a:gd name="T5" fmla="*/ 65 h 203"/>
                <a:gd name="T6" fmla="*/ 193 w 212"/>
                <a:gd name="T7" fmla="*/ 74 h 203"/>
                <a:gd name="T8" fmla="*/ 202 w 212"/>
                <a:gd name="T9" fmla="*/ 80 h 203"/>
                <a:gd name="T10" fmla="*/ 211 w 212"/>
                <a:gd name="T11" fmla="*/ 80 h 203"/>
                <a:gd name="T12" fmla="*/ 211 w 212"/>
                <a:gd name="T13" fmla="*/ 121 h 203"/>
                <a:gd name="T14" fmla="*/ 202 w 212"/>
                <a:gd name="T15" fmla="*/ 130 h 203"/>
                <a:gd name="T16" fmla="*/ 162 w 212"/>
                <a:gd name="T17" fmla="*/ 137 h 203"/>
                <a:gd name="T18" fmla="*/ 146 w 212"/>
                <a:gd name="T19" fmla="*/ 137 h 203"/>
                <a:gd name="T20" fmla="*/ 130 w 212"/>
                <a:gd name="T21" fmla="*/ 155 h 203"/>
                <a:gd name="T22" fmla="*/ 113 w 212"/>
                <a:gd name="T23" fmla="*/ 162 h 203"/>
                <a:gd name="T24" fmla="*/ 96 w 212"/>
                <a:gd name="T25" fmla="*/ 187 h 203"/>
                <a:gd name="T26" fmla="*/ 90 w 212"/>
                <a:gd name="T27" fmla="*/ 195 h 203"/>
                <a:gd name="T28" fmla="*/ 81 w 212"/>
                <a:gd name="T29" fmla="*/ 202 h 203"/>
                <a:gd name="T30" fmla="*/ 72 w 212"/>
                <a:gd name="T31" fmla="*/ 195 h 203"/>
                <a:gd name="T32" fmla="*/ 65 w 212"/>
                <a:gd name="T33" fmla="*/ 202 h 203"/>
                <a:gd name="T34" fmla="*/ 56 w 212"/>
                <a:gd name="T35" fmla="*/ 202 h 203"/>
                <a:gd name="T36" fmla="*/ 41 w 212"/>
                <a:gd name="T37" fmla="*/ 170 h 203"/>
                <a:gd name="T38" fmla="*/ 23 w 212"/>
                <a:gd name="T39" fmla="*/ 177 h 203"/>
                <a:gd name="T40" fmla="*/ 7 w 212"/>
                <a:gd name="T41" fmla="*/ 177 h 203"/>
                <a:gd name="T42" fmla="*/ 16 w 212"/>
                <a:gd name="T43" fmla="*/ 170 h 203"/>
                <a:gd name="T44" fmla="*/ 0 w 212"/>
                <a:gd name="T45" fmla="*/ 137 h 203"/>
                <a:gd name="T46" fmla="*/ 16 w 212"/>
                <a:gd name="T47" fmla="*/ 130 h 203"/>
                <a:gd name="T48" fmla="*/ 23 w 212"/>
                <a:gd name="T49" fmla="*/ 137 h 203"/>
                <a:gd name="T50" fmla="*/ 31 w 212"/>
                <a:gd name="T51" fmla="*/ 130 h 203"/>
                <a:gd name="T52" fmla="*/ 90 w 212"/>
                <a:gd name="T53" fmla="*/ 130 h 203"/>
                <a:gd name="T54" fmla="*/ 72 w 212"/>
                <a:gd name="T55" fmla="*/ 0 h 203"/>
                <a:gd name="T56" fmla="*/ 96 w 212"/>
                <a:gd name="T57" fmla="*/ 0 h 20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1" h="203">
                  <a:moveTo>
                    <a:pt x="96" y="0"/>
                  </a:moveTo>
                  <a:lnTo>
                    <a:pt x="170" y="56"/>
                  </a:lnTo>
                  <a:lnTo>
                    <a:pt x="178" y="65"/>
                  </a:lnTo>
                  <a:lnTo>
                    <a:pt x="193" y="74"/>
                  </a:lnTo>
                  <a:lnTo>
                    <a:pt x="202" y="80"/>
                  </a:lnTo>
                  <a:lnTo>
                    <a:pt x="211" y="80"/>
                  </a:lnTo>
                  <a:lnTo>
                    <a:pt x="211" y="121"/>
                  </a:lnTo>
                  <a:lnTo>
                    <a:pt x="202" y="130"/>
                  </a:lnTo>
                  <a:lnTo>
                    <a:pt x="162" y="137"/>
                  </a:lnTo>
                  <a:lnTo>
                    <a:pt x="146" y="137"/>
                  </a:lnTo>
                  <a:lnTo>
                    <a:pt x="130" y="155"/>
                  </a:lnTo>
                  <a:lnTo>
                    <a:pt x="113" y="162"/>
                  </a:lnTo>
                  <a:lnTo>
                    <a:pt x="96" y="187"/>
                  </a:lnTo>
                  <a:lnTo>
                    <a:pt x="90" y="195"/>
                  </a:lnTo>
                  <a:lnTo>
                    <a:pt x="81" y="202"/>
                  </a:lnTo>
                  <a:lnTo>
                    <a:pt x="72" y="195"/>
                  </a:lnTo>
                  <a:lnTo>
                    <a:pt x="65" y="202"/>
                  </a:lnTo>
                  <a:lnTo>
                    <a:pt x="56" y="202"/>
                  </a:lnTo>
                  <a:lnTo>
                    <a:pt x="41" y="170"/>
                  </a:lnTo>
                  <a:lnTo>
                    <a:pt x="23" y="177"/>
                  </a:lnTo>
                  <a:lnTo>
                    <a:pt x="7" y="177"/>
                  </a:lnTo>
                  <a:lnTo>
                    <a:pt x="16" y="170"/>
                  </a:lnTo>
                  <a:lnTo>
                    <a:pt x="0" y="137"/>
                  </a:lnTo>
                  <a:lnTo>
                    <a:pt x="16" y="130"/>
                  </a:lnTo>
                  <a:lnTo>
                    <a:pt x="23" y="137"/>
                  </a:lnTo>
                  <a:lnTo>
                    <a:pt x="31" y="130"/>
                  </a:lnTo>
                  <a:lnTo>
                    <a:pt x="90" y="130"/>
                  </a:lnTo>
                  <a:lnTo>
                    <a:pt x="72" y="0"/>
                  </a:lnTo>
                  <a:lnTo>
                    <a:pt x="9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51" name="Freeform 22">
              <a:extLst>
                <a:ext uri="{FF2B5EF4-FFF2-40B4-BE49-F238E27FC236}">
                  <a16:creationId xmlns:a16="http://schemas.microsoft.com/office/drawing/2014/main" id="{2DDB55EF-D1C1-44F7-B26D-74870718B694}"/>
                </a:ext>
              </a:extLst>
            </p:cNvPr>
            <p:cNvSpPr/>
            <p:nvPr/>
          </p:nvSpPr>
          <p:spPr bwMode="gray">
            <a:xfrm>
              <a:off x="4025900" y="4257675"/>
              <a:ext cx="152400" cy="155575"/>
            </a:xfrm>
            <a:custGeom>
              <a:gdLst>
                <a:gd name="T0" fmla="*/ 73 w 83"/>
                <a:gd name="T1" fmla="*/ 72 h 82"/>
                <a:gd name="T2" fmla="*/ 73 w 83"/>
                <a:gd name="T3" fmla="*/ 47 h 82"/>
                <a:gd name="T4" fmla="*/ 82 w 83"/>
                <a:gd name="T5" fmla="*/ 32 h 82"/>
                <a:gd name="T6" fmla="*/ 73 w 83"/>
                <a:gd name="T7" fmla="*/ 16 h 82"/>
                <a:gd name="T8" fmla="*/ 65 w 83"/>
                <a:gd name="T9" fmla="*/ 7 h 82"/>
                <a:gd name="T10" fmla="*/ 48 w 83"/>
                <a:gd name="T11" fmla="*/ 7 h 82"/>
                <a:gd name="T12" fmla="*/ 42 w 83"/>
                <a:gd name="T13" fmla="*/ 0 h 82"/>
                <a:gd name="T14" fmla="*/ 33 w 83"/>
                <a:gd name="T15" fmla="*/ 7 h 82"/>
                <a:gd name="T16" fmla="*/ 24 w 83"/>
                <a:gd name="T17" fmla="*/ 0 h 82"/>
                <a:gd name="T18" fmla="*/ 17 w 83"/>
                <a:gd name="T19" fmla="*/ 7 h 82"/>
                <a:gd name="T20" fmla="*/ 8 w 83"/>
                <a:gd name="T21" fmla="*/ 7 h 82"/>
                <a:gd name="T22" fmla="*/ 8 w 83"/>
                <a:gd name="T23" fmla="*/ 16 h 82"/>
                <a:gd name="T24" fmla="*/ 8 w 83"/>
                <a:gd name="T25" fmla="*/ 23 h 82"/>
                <a:gd name="T26" fmla="*/ 8 w 83"/>
                <a:gd name="T27" fmla="*/ 32 h 82"/>
                <a:gd name="T28" fmla="*/ 8 w 83"/>
                <a:gd name="T29" fmla="*/ 41 h 82"/>
                <a:gd name="T30" fmla="*/ 0 w 83"/>
                <a:gd name="T31" fmla="*/ 41 h 82"/>
                <a:gd name="T32" fmla="*/ 0 w 83"/>
                <a:gd name="T33" fmla="*/ 56 h 82"/>
                <a:gd name="T34" fmla="*/ 17 w 83"/>
                <a:gd name="T35" fmla="*/ 65 h 82"/>
                <a:gd name="T36" fmla="*/ 17 w 83"/>
                <a:gd name="T37" fmla="*/ 81 h 82"/>
                <a:gd name="T38" fmla="*/ 33 w 83"/>
                <a:gd name="T39" fmla="*/ 72 h 82"/>
                <a:gd name="T40" fmla="*/ 57 w 83"/>
                <a:gd name="T41" fmla="*/ 72 h 82"/>
                <a:gd name="T42" fmla="*/ 73 w 83"/>
                <a:gd name="T43" fmla="*/ 72 h 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82">
                  <a:moveTo>
                    <a:pt x="73" y="72"/>
                  </a:moveTo>
                  <a:lnTo>
                    <a:pt x="73" y="47"/>
                  </a:lnTo>
                  <a:lnTo>
                    <a:pt x="82" y="32"/>
                  </a:lnTo>
                  <a:lnTo>
                    <a:pt x="73" y="16"/>
                  </a:lnTo>
                  <a:lnTo>
                    <a:pt x="65" y="7"/>
                  </a:lnTo>
                  <a:lnTo>
                    <a:pt x="48" y="7"/>
                  </a:lnTo>
                  <a:lnTo>
                    <a:pt x="42" y="0"/>
                  </a:lnTo>
                  <a:lnTo>
                    <a:pt x="33" y="7"/>
                  </a:lnTo>
                  <a:lnTo>
                    <a:pt x="24" y="0"/>
                  </a:lnTo>
                  <a:lnTo>
                    <a:pt x="17" y="7"/>
                  </a:lnTo>
                  <a:lnTo>
                    <a:pt x="8" y="7"/>
                  </a:lnTo>
                  <a:lnTo>
                    <a:pt x="8" y="16"/>
                  </a:lnTo>
                  <a:lnTo>
                    <a:pt x="8" y="23"/>
                  </a:lnTo>
                  <a:lnTo>
                    <a:pt x="8" y="32"/>
                  </a:lnTo>
                  <a:lnTo>
                    <a:pt x="8" y="41"/>
                  </a:lnTo>
                  <a:lnTo>
                    <a:pt x="0" y="41"/>
                  </a:lnTo>
                  <a:lnTo>
                    <a:pt x="0" y="56"/>
                  </a:lnTo>
                  <a:lnTo>
                    <a:pt x="17" y="65"/>
                  </a:lnTo>
                  <a:lnTo>
                    <a:pt x="17" y="81"/>
                  </a:lnTo>
                  <a:lnTo>
                    <a:pt x="33" y="72"/>
                  </a:lnTo>
                  <a:lnTo>
                    <a:pt x="57" y="72"/>
                  </a:lnTo>
                  <a:lnTo>
                    <a:pt x="73" y="7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52" name="Freeform 23">
              <a:extLst>
                <a:ext uri="{FF2B5EF4-FFF2-40B4-BE49-F238E27FC236}">
                  <a16:creationId xmlns:a16="http://schemas.microsoft.com/office/drawing/2014/main" id="{3AC0A8EF-C4A8-4C89-8D06-B787240A27F1}"/>
                </a:ext>
              </a:extLst>
            </p:cNvPr>
            <p:cNvSpPr/>
            <p:nvPr/>
          </p:nvSpPr>
          <p:spPr bwMode="gray">
            <a:xfrm>
              <a:off x="4160838" y="4243388"/>
              <a:ext cx="92075" cy="153987"/>
            </a:xfrm>
            <a:custGeom>
              <a:gdLst>
                <a:gd name="T0" fmla="*/ 0 w 50"/>
                <a:gd name="T1" fmla="*/ 24 h 81"/>
                <a:gd name="T2" fmla="*/ 0 w 50"/>
                <a:gd name="T3" fmla="*/ 8 h 81"/>
                <a:gd name="T4" fmla="*/ 0 w 50"/>
                <a:gd name="T5" fmla="*/ 0 h 81"/>
                <a:gd name="T6" fmla="*/ 32 w 50"/>
                <a:gd name="T7" fmla="*/ 0 h 81"/>
                <a:gd name="T8" fmla="*/ 41 w 50"/>
                <a:gd name="T9" fmla="*/ 31 h 81"/>
                <a:gd name="T10" fmla="*/ 49 w 50"/>
                <a:gd name="T11" fmla="*/ 55 h 81"/>
                <a:gd name="T12" fmla="*/ 49 w 50"/>
                <a:gd name="T13" fmla="*/ 64 h 81"/>
                <a:gd name="T14" fmla="*/ 9 w 50"/>
                <a:gd name="T15" fmla="*/ 80 h 81"/>
                <a:gd name="T16" fmla="*/ 0 w 50"/>
                <a:gd name="T17" fmla="*/ 80 h 81"/>
                <a:gd name="T18" fmla="*/ 0 w 50"/>
                <a:gd name="T19" fmla="*/ 55 h 81"/>
                <a:gd name="T20" fmla="*/ 9 w 50"/>
                <a:gd name="T21" fmla="*/ 40 h 81"/>
                <a:gd name="T22" fmla="*/ 0 w 50"/>
                <a:gd name="T23" fmla="*/ 24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81">
                  <a:moveTo>
                    <a:pt x="0" y="24"/>
                  </a:moveTo>
                  <a:lnTo>
                    <a:pt x="0" y="8"/>
                  </a:lnTo>
                  <a:lnTo>
                    <a:pt x="0" y="0"/>
                  </a:lnTo>
                  <a:lnTo>
                    <a:pt x="32" y="0"/>
                  </a:lnTo>
                  <a:lnTo>
                    <a:pt x="41" y="31"/>
                  </a:lnTo>
                  <a:lnTo>
                    <a:pt x="49" y="55"/>
                  </a:lnTo>
                  <a:lnTo>
                    <a:pt x="49" y="64"/>
                  </a:lnTo>
                  <a:lnTo>
                    <a:pt x="9" y="80"/>
                  </a:lnTo>
                  <a:lnTo>
                    <a:pt x="0" y="80"/>
                  </a:lnTo>
                  <a:lnTo>
                    <a:pt x="0" y="55"/>
                  </a:lnTo>
                  <a:lnTo>
                    <a:pt x="9" y="40"/>
                  </a:lnTo>
                  <a:lnTo>
                    <a:pt x="0" y="2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53" name="Freeform 24">
              <a:extLst>
                <a:ext uri="{FF2B5EF4-FFF2-40B4-BE49-F238E27FC236}">
                  <a16:creationId xmlns:a16="http://schemas.microsoft.com/office/drawing/2014/main" id="{022195B3-43FE-4D49-90AF-7A19E1AABD57}"/>
                </a:ext>
              </a:extLst>
            </p:cNvPr>
            <p:cNvSpPr/>
            <p:nvPr/>
          </p:nvSpPr>
          <p:spPr bwMode="gray">
            <a:xfrm>
              <a:off x="4430713" y="4457700"/>
              <a:ext cx="138112" cy="152400"/>
            </a:xfrm>
            <a:custGeom>
              <a:gdLst>
                <a:gd name="T0" fmla="*/ 16 w 74"/>
                <a:gd name="T1" fmla="*/ 15 h 81"/>
                <a:gd name="T2" fmla="*/ 32 w 74"/>
                <a:gd name="T3" fmla="*/ 15 h 81"/>
                <a:gd name="T4" fmla="*/ 32 w 74"/>
                <a:gd name="T5" fmla="*/ 0 h 81"/>
                <a:gd name="T6" fmla="*/ 57 w 74"/>
                <a:gd name="T7" fmla="*/ 0 h 81"/>
                <a:gd name="T8" fmla="*/ 57 w 74"/>
                <a:gd name="T9" fmla="*/ 15 h 81"/>
                <a:gd name="T10" fmla="*/ 65 w 74"/>
                <a:gd name="T11" fmla="*/ 6 h 81"/>
                <a:gd name="T12" fmla="*/ 73 w 74"/>
                <a:gd name="T13" fmla="*/ 15 h 81"/>
                <a:gd name="T14" fmla="*/ 73 w 74"/>
                <a:gd name="T15" fmla="*/ 23 h 81"/>
                <a:gd name="T16" fmla="*/ 73 w 74"/>
                <a:gd name="T17" fmla="*/ 56 h 81"/>
                <a:gd name="T18" fmla="*/ 50 w 74"/>
                <a:gd name="T19" fmla="*/ 56 h 81"/>
                <a:gd name="T20" fmla="*/ 41 w 74"/>
                <a:gd name="T21" fmla="*/ 63 h 81"/>
                <a:gd name="T22" fmla="*/ 41 w 74"/>
                <a:gd name="T23" fmla="*/ 72 h 81"/>
                <a:gd name="T24" fmla="*/ 32 w 74"/>
                <a:gd name="T25" fmla="*/ 72 h 81"/>
                <a:gd name="T26" fmla="*/ 32 w 74"/>
                <a:gd name="T27" fmla="*/ 80 h 81"/>
                <a:gd name="T28" fmla="*/ 16 w 74"/>
                <a:gd name="T29" fmla="*/ 63 h 81"/>
                <a:gd name="T30" fmla="*/ 0 w 74"/>
                <a:gd name="T31" fmla="*/ 40 h 81"/>
                <a:gd name="T32" fmla="*/ 10 w 74"/>
                <a:gd name="T33" fmla="*/ 31 h 81"/>
                <a:gd name="T34" fmla="*/ 10 w 74"/>
                <a:gd name="T35" fmla="*/ 23 h 81"/>
                <a:gd name="T36" fmla="*/ 16 w 74"/>
                <a:gd name="T37" fmla="*/ 15 h 8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81">
                  <a:moveTo>
                    <a:pt x="16" y="15"/>
                  </a:moveTo>
                  <a:lnTo>
                    <a:pt x="32" y="15"/>
                  </a:lnTo>
                  <a:lnTo>
                    <a:pt x="32" y="0"/>
                  </a:lnTo>
                  <a:lnTo>
                    <a:pt x="57" y="0"/>
                  </a:lnTo>
                  <a:lnTo>
                    <a:pt x="57" y="15"/>
                  </a:lnTo>
                  <a:lnTo>
                    <a:pt x="65" y="6"/>
                  </a:lnTo>
                  <a:lnTo>
                    <a:pt x="73" y="15"/>
                  </a:lnTo>
                  <a:lnTo>
                    <a:pt x="73" y="23"/>
                  </a:lnTo>
                  <a:lnTo>
                    <a:pt x="73" y="56"/>
                  </a:lnTo>
                  <a:lnTo>
                    <a:pt x="50" y="56"/>
                  </a:lnTo>
                  <a:lnTo>
                    <a:pt x="41" y="63"/>
                  </a:lnTo>
                  <a:lnTo>
                    <a:pt x="41" y="72"/>
                  </a:lnTo>
                  <a:lnTo>
                    <a:pt x="32" y="72"/>
                  </a:lnTo>
                  <a:lnTo>
                    <a:pt x="32" y="80"/>
                  </a:lnTo>
                  <a:lnTo>
                    <a:pt x="16" y="63"/>
                  </a:lnTo>
                  <a:lnTo>
                    <a:pt x="0" y="40"/>
                  </a:lnTo>
                  <a:lnTo>
                    <a:pt x="10" y="31"/>
                  </a:lnTo>
                  <a:lnTo>
                    <a:pt x="10" y="23"/>
                  </a:lnTo>
                  <a:lnTo>
                    <a:pt x="16" y="1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54" name="Freeform 25">
              <a:extLst>
                <a:ext uri="{FF2B5EF4-FFF2-40B4-BE49-F238E27FC236}">
                  <a16:creationId xmlns:a16="http://schemas.microsoft.com/office/drawing/2014/main" id="{60DED666-599B-4668-9C78-D35ED4AE2010}"/>
                </a:ext>
              </a:extLst>
            </p:cNvPr>
            <p:cNvSpPr/>
            <p:nvPr/>
          </p:nvSpPr>
          <p:spPr bwMode="gray">
            <a:xfrm>
              <a:off x="4430713" y="4197350"/>
              <a:ext cx="184150" cy="271463"/>
            </a:xfrm>
            <a:custGeom>
              <a:gdLst>
                <a:gd name="T0" fmla="*/ 0 w 98"/>
                <a:gd name="T1" fmla="*/ 105 h 146"/>
                <a:gd name="T2" fmla="*/ 16 w 98"/>
                <a:gd name="T3" fmla="*/ 80 h 146"/>
                <a:gd name="T4" fmla="*/ 25 w 98"/>
                <a:gd name="T5" fmla="*/ 80 h 146"/>
                <a:gd name="T6" fmla="*/ 32 w 98"/>
                <a:gd name="T7" fmla="*/ 89 h 146"/>
                <a:gd name="T8" fmla="*/ 41 w 98"/>
                <a:gd name="T9" fmla="*/ 80 h 146"/>
                <a:gd name="T10" fmla="*/ 57 w 98"/>
                <a:gd name="T11" fmla="*/ 56 h 146"/>
                <a:gd name="T12" fmla="*/ 65 w 98"/>
                <a:gd name="T13" fmla="*/ 33 h 146"/>
                <a:gd name="T14" fmla="*/ 73 w 98"/>
                <a:gd name="T15" fmla="*/ 15 h 146"/>
                <a:gd name="T16" fmla="*/ 73 w 98"/>
                <a:gd name="T17" fmla="*/ 8 h 146"/>
                <a:gd name="T18" fmla="*/ 73 w 98"/>
                <a:gd name="T19" fmla="*/ 0 h 146"/>
                <a:gd name="T20" fmla="*/ 73 w 98"/>
                <a:gd name="T21" fmla="*/ 8 h 146"/>
                <a:gd name="T22" fmla="*/ 90 w 98"/>
                <a:gd name="T23" fmla="*/ 40 h 146"/>
                <a:gd name="T24" fmla="*/ 73 w 98"/>
                <a:gd name="T25" fmla="*/ 40 h 146"/>
                <a:gd name="T26" fmla="*/ 73 w 98"/>
                <a:gd name="T27" fmla="*/ 49 h 146"/>
                <a:gd name="T28" fmla="*/ 82 w 98"/>
                <a:gd name="T29" fmla="*/ 56 h 146"/>
                <a:gd name="T30" fmla="*/ 90 w 98"/>
                <a:gd name="T31" fmla="*/ 74 h 146"/>
                <a:gd name="T32" fmla="*/ 73 w 98"/>
                <a:gd name="T33" fmla="*/ 98 h 146"/>
                <a:gd name="T34" fmla="*/ 82 w 98"/>
                <a:gd name="T35" fmla="*/ 105 h 146"/>
                <a:gd name="T36" fmla="*/ 97 w 98"/>
                <a:gd name="T37" fmla="*/ 130 h 146"/>
                <a:gd name="T38" fmla="*/ 97 w 98"/>
                <a:gd name="T39" fmla="*/ 145 h 146"/>
                <a:gd name="T40" fmla="*/ 57 w 98"/>
                <a:gd name="T41" fmla="*/ 139 h 146"/>
                <a:gd name="T42" fmla="*/ 32 w 98"/>
                <a:gd name="T43" fmla="*/ 139 h 146"/>
                <a:gd name="T44" fmla="*/ 16 w 98"/>
                <a:gd name="T45" fmla="*/ 139 h 146"/>
                <a:gd name="T46" fmla="*/ 16 w 98"/>
                <a:gd name="T47" fmla="*/ 130 h 146"/>
                <a:gd name="T48" fmla="*/ 10 w 98"/>
                <a:gd name="T49" fmla="*/ 121 h 146"/>
                <a:gd name="T50" fmla="*/ 0 w 98"/>
                <a:gd name="T51" fmla="*/ 114 h 146"/>
                <a:gd name="T52" fmla="*/ 0 w 98"/>
                <a:gd name="T53" fmla="*/ 105 h 14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46">
                  <a:moveTo>
                    <a:pt x="0" y="105"/>
                  </a:moveTo>
                  <a:lnTo>
                    <a:pt x="16" y="80"/>
                  </a:lnTo>
                  <a:lnTo>
                    <a:pt x="25" y="80"/>
                  </a:lnTo>
                  <a:lnTo>
                    <a:pt x="32" y="89"/>
                  </a:lnTo>
                  <a:lnTo>
                    <a:pt x="41" y="80"/>
                  </a:lnTo>
                  <a:lnTo>
                    <a:pt x="57" y="56"/>
                  </a:lnTo>
                  <a:lnTo>
                    <a:pt x="65" y="33"/>
                  </a:lnTo>
                  <a:lnTo>
                    <a:pt x="73" y="15"/>
                  </a:lnTo>
                  <a:lnTo>
                    <a:pt x="73" y="8"/>
                  </a:lnTo>
                  <a:lnTo>
                    <a:pt x="73" y="0"/>
                  </a:lnTo>
                  <a:lnTo>
                    <a:pt x="73" y="8"/>
                  </a:lnTo>
                  <a:lnTo>
                    <a:pt x="90" y="40"/>
                  </a:lnTo>
                  <a:lnTo>
                    <a:pt x="73" y="40"/>
                  </a:lnTo>
                  <a:lnTo>
                    <a:pt x="73" y="49"/>
                  </a:lnTo>
                  <a:lnTo>
                    <a:pt x="82" y="56"/>
                  </a:lnTo>
                  <a:lnTo>
                    <a:pt x="90" y="74"/>
                  </a:lnTo>
                  <a:lnTo>
                    <a:pt x="73" y="98"/>
                  </a:lnTo>
                  <a:lnTo>
                    <a:pt x="82" y="105"/>
                  </a:lnTo>
                  <a:lnTo>
                    <a:pt x="97" y="130"/>
                  </a:lnTo>
                  <a:lnTo>
                    <a:pt x="97" y="145"/>
                  </a:lnTo>
                  <a:lnTo>
                    <a:pt x="57" y="139"/>
                  </a:lnTo>
                  <a:lnTo>
                    <a:pt x="32" y="139"/>
                  </a:lnTo>
                  <a:lnTo>
                    <a:pt x="16" y="139"/>
                  </a:lnTo>
                  <a:lnTo>
                    <a:pt x="16" y="130"/>
                  </a:lnTo>
                  <a:lnTo>
                    <a:pt x="10" y="121"/>
                  </a:lnTo>
                  <a:lnTo>
                    <a:pt x="0" y="114"/>
                  </a:lnTo>
                  <a:lnTo>
                    <a:pt x="0" y="10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55" name="Freeform 26">
              <a:extLst>
                <a:ext uri="{FF2B5EF4-FFF2-40B4-BE49-F238E27FC236}">
                  <a16:creationId xmlns:a16="http://schemas.microsoft.com/office/drawing/2014/main" id="{3AC5A862-797A-405D-ADFB-81BEEE58A7E7}"/>
                </a:ext>
              </a:extLst>
            </p:cNvPr>
            <p:cNvSpPr/>
            <p:nvPr/>
          </p:nvSpPr>
          <p:spPr bwMode="gray">
            <a:xfrm>
              <a:off x="4294188" y="4183063"/>
              <a:ext cx="274637" cy="230187"/>
            </a:xfrm>
            <a:custGeom>
              <a:gdLst>
                <a:gd name="T0" fmla="*/ 74 w 148"/>
                <a:gd name="T1" fmla="*/ 112 h 122"/>
                <a:gd name="T2" fmla="*/ 90 w 148"/>
                <a:gd name="T3" fmla="*/ 87 h 122"/>
                <a:gd name="T4" fmla="*/ 99 w 148"/>
                <a:gd name="T5" fmla="*/ 87 h 122"/>
                <a:gd name="T6" fmla="*/ 106 w 148"/>
                <a:gd name="T7" fmla="*/ 96 h 122"/>
                <a:gd name="T8" fmla="*/ 115 w 148"/>
                <a:gd name="T9" fmla="*/ 87 h 122"/>
                <a:gd name="T10" fmla="*/ 131 w 148"/>
                <a:gd name="T11" fmla="*/ 63 h 122"/>
                <a:gd name="T12" fmla="*/ 139 w 148"/>
                <a:gd name="T13" fmla="*/ 40 h 122"/>
                <a:gd name="T14" fmla="*/ 147 w 148"/>
                <a:gd name="T15" fmla="*/ 22 h 122"/>
                <a:gd name="T16" fmla="*/ 147 w 148"/>
                <a:gd name="T17" fmla="*/ 15 h 122"/>
                <a:gd name="T18" fmla="*/ 147 w 148"/>
                <a:gd name="T19" fmla="*/ 7 h 122"/>
                <a:gd name="T20" fmla="*/ 139 w 148"/>
                <a:gd name="T21" fmla="*/ 0 h 122"/>
                <a:gd name="T22" fmla="*/ 131 w 148"/>
                <a:gd name="T23" fmla="*/ 0 h 122"/>
                <a:gd name="T24" fmla="*/ 124 w 148"/>
                <a:gd name="T25" fmla="*/ 7 h 122"/>
                <a:gd name="T26" fmla="*/ 99 w 148"/>
                <a:gd name="T27" fmla="*/ 7 h 122"/>
                <a:gd name="T28" fmla="*/ 84 w 148"/>
                <a:gd name="T29" fmla="*/ 15 h 122"/>
                <a:gd name="T30" fmla="*/ 65 w 148"/>
                <a:gd name="T31" fmla="*/ 7 h 122"/>
                <a:gd name="T32" fmla="*/ 59 w 148"/>
                <a:gd name="T33" fmla="*/ 7 h 122"/>
                <a:gd name="T34" fmla="*/ 34 w 148"/>
                <a:gd name="T35" fmla="*/ 0 h 122"/>
                <a:gd name="T36" fmla="*/ 25 w 148"/>
                <a:gd name="T37" fmla="*/ 0 h 122"/>
                <a:gd name="T38" fmla="*/ 9 w 148"/>
                <a:gd name="T39" fmla="*/ 15 h 122"/>
                <a:gd name="T40" fmla="*/ 9 w 148"/>
                <a:gd name="T41" fmla="*/ 22 h 122"/>
                <a:gd name="T42" fmla="*/ 9 w 148"/>
                <a:gd name="T43" fmla="*/ 40 h 122"/>
                <a:gd name="T44" fmla="*/ 0 w 148"/>
                <a:gd name="T45" fmla="*/ 72 h 122"/>
                <a:gd name="T46" fmla="*/ 0 w 148"/>
                <a:gd name="T47" fmla="*/ 96 h 122"/>
                <a:gd name="T48" fmla="*/ 25 w 148"/>
                <a:gd name="T49" fmla="*/ 96 h 122"/>
                <a:gd name="T50" fmla="*/ 25 w 148"/>
                <a:gd name="T51" fmla="*/ 105 h 122"/>
                <a:gd name="T52" fmla="*/ 34 w 148"/>
                <a:gd name="T53" fmla="*/ 121 h 122"/>
                <a:gd name="T54" fmla="*/ 42 w 148"/>
                <a:gd name="T55" fmla="*/ 121 h 122"/>
                <a:gd name="T56" fmla="*/ 74 w 148"/>
                <a:gd name="T57" fmla="*/ 121 h 122"/>
                <a:gd name="T58" fmla="*/ 74 w 148"/>
                <a:gd name="T59" fmla="*/ 112 h 12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8" h="122">
                  <a:moveTo>
                    <a:pt x="74" y="112"/>
                  </a:moveTo>
                  <a:lnTo>
                    <a:pt x="90" y="87"/>
                  </a:lnTo>
                  <a:lnTo>
                    <a:pt x="99" y="87"/>
                  </a:lnTo>
                  <a:lnTo>
                    <a:pt x="106" y="96"/>
                  </a:lnTo>
                  <a:lnTo>
                    <a:pt x="115" y="87"/>
                  </a:lnTo>
                  <a:lnTo>
                    <a:pt x="131" y="63"/>
                  </a:lnTo>
                  <a:lnTo>
                    <a:pt x="139" y="40"/>
                  </a:lnTo>
                  <a:lnTo>
                    <a:pt x="147" y="22"/>
                  </a:lnTo>
                  <a:lnTo>
                    <a:pt x="147" y="15"/>
                  </a:lnTo>
                  <a:lnTo>
                    <a:pt x="147" y="7"/>
                  </a:lnTo>
                  <a:lnTo>
                    <a:pt x="139" y="0"/>
                  </a:lnTo>
                  <a:lnTo>
                    <a:pt x="131" y="0"/>
                  </a:lnTo>
                  <a:lnTo>
                    <a:pt x="124" y="7"/>
                  </a:lnTo>
                  <a:lnTo>
                    <a:pt x="99" y="7"/>
                  </a:lnTo>
                  <a:lnTo>
                    <a:pt x="84" y="15"/>
                  </a:lnTo>
                  <a:lnTo>
                    <a:pt x="65" y="7"/>
                  </a:lnTo>
                  <a:lnTo>
                    <a:pt x="59" y="7"/>
                  </a:lnTo>
                  <a:lnTo>
                    <a:pt x="34" y="0"/>
                  </a:lnTo>
                  <a:lnTo>
                    <a:pt x="25" y="0"/>
                  </a:lnTo>
                  <a:lnTo>
                    <a:pt x="9" y="15"/>
                  </a:lnTo>
                  <a:lnTo>
                    <a:pt x="9" y="22"/>
                  </a:lnTo>
                  <a:lnTo>
                    <a:pt x="9" y="40"/>
                  </a:lnTo>
                  <a:lnTo>
                    <a:pt x="0" y="72"/>
                  </a:lnTo>
                  <a:lnTo>
                    <a:pt x="0" y="96"/>
                  </a:lnTo>
                  <a:lnTo>
                    <a:pt x="25" y="96"/>
                  </a:lnTo>
                  <a:lnTo>
                    <a:pt x="25" y="105"/>
                  </a:lnTo>
                  <a:lnTo>
                    <a:pt x="34" y="121"/>
                  </a:lnTo>
                  <a:lnTo>
                    <a:pt x="42" y="121"/>
                  </a:lnTo>
                  <a:lnTo>
                    <a:pt x="74" y="121"/>
                  </a:lnTo>
                  <a:lnTo>
                    <a:pt x="74" y="11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56" name="Freeform 27">
              <a:extLst>
                <a:ext uri="{FF2B5EF4-FFF2-40B4-BE49-F238E27FC236}">
                  <a16:creationId xmlns:a16="http://schemas.microsoft.com/office/drawing/2014/main" id="{6694D0CB-7BF2-4A19-A94C-56C81C4E0C4E}"/>
                </a:ext>
              </a:extLst>
            </p:cNvPr>
            <p:cNvSpPr/>
            <p:nvPr/>
          </p:nvSpPr>
          <p:spPr bwMode="gray">
            <a:xfrm>
              <a:off x="4237038" y="3940175"/>
              <a:ext cx="377825" cy="285750"/>
            </a:xfrm>
            <a:custGeom>
              <a:gdLst>
                <a:gd name="T0" fmla="*/ 170 w 203"/>
                <a:gd name="T1" fmla="*/ 130 h 153"/>
                <a:gd name="T2" fmla="*/ 170 w 203"/>
                <a:gd name="T3" fmla="*/ 120 h 153"/>
                <a:gd name="T4" fmla="*/ 195 w 203"/>
                <a:gd name="T5" fmla="*/ 89 h 153"/>
                <a:gd name="T6" fmla="*/ 202 w 203"/>
                <a:gd name="T7" fmla="*/ 40 h 153"/>
                <a:gd name="T8" fmla="*/ 187 w 203"/>
                <a:gd name="T9" fmla="*/ 24 h 153"/>
                <a:gd name="T10" fmla="*/ 187 w 203"/>
                <a:gd name="T11" fmla="*/ 8 h 153"/>
                <a:gd name="T12" fmla="*/ 178 w 203"/>
                <a:gd name="T13" fmla="*/ 0 h 153"/>
                <a:gd name="T14" fmla="*/ 146 w 203"/>
                <a:gd name="T15" fmla="*/ 0 h 153"/>
                <a:gd name="T16" fmla="*/ 65 w 203"/>
                <a:gd name="T17" fmla="*/ 55 h 153"/>
                <a:gd name="T18" fmla="*/ 49 w 203"/>
                <a:gd name="T19" fmla="*/ 55 h 153"/>
                <a:gd name="T20" fmla="*/ 49 w 203"/>
                <a:gd name="T21" fmla="*/ 96 h 153"/>
                <a:gd name="T22" fmla="*/ 40 w 203"/>
                <a:gd name="T23" fmla="*/ 105 h 153"/>
                <a:gd name="T24" fmla="*/ 0 w 203"/>
                <a:gd name="T25" fmla="*/ 112 h 153"/>
                <a:gd name="T26" fmla="*/ 0 w 203"/>
                <a:gd name="T27" fmla="*/ 130 h 153"/>
                <a:gd name="T28" fmla="*/ 16 w 203"/>
                <a:gd name="T29" fmla="*/ 145 h 153"/>
                <a:gd name="T30" fmla="*/ 25 w 203"/>
                <a:gd name="T31" fmla="*/ 145 h 153"/>
                <a:gd name="T32" fmla="*/ 25 w 203"/>
                <a:gd name="T33" fmla="*/ 152 h 153"/>
                <a:gd name="T34" fmla="*/ 25 w 203"/>
                <a:gd name="T35" fmla="*/ 145 h 153"/>
                <a:gd name="T36" fmla="*/ 31 w 203"/>
                <a:gd name="T37" fmla="*/ 145 h 153"/>
                <a:gd name="T38" fmla="*/ 40 w 203"/>
                <a:gd name="T39" fmla="*/ 152 h 153"/>
                <a:gd name="T40" fmla="*/ 40 w 203"/>
                <a:gd name="T41" fmla="*/ 145 h 153"/>
                <a:gd name="T42" fmla="*/ 56 w 203"/>
                <a:gd name="T43" fmla="*/ 130 h 153"/>
                <a:gd name="T44" fmla="*/ 65 w 203"/>
                <a:gd name="T45" fmla="*/ 130 h 153"/>
                <a:gd name="T46" fmla="*/ 90 w 203"/>
                <a:gd name="T47" fmla="*/ 137 h 153"/>
                <a:gd name="T48" fmla="*/ 96 w 203"/>
                <a:gd name="T49" fmla="*/ 137 h 153"/>
                <a:gd name="T50" fmla="*/ 115 w 203"/>
                <a:gd name="T51" fmla="*/ 145 h 153"/>
                <a:gd name="T52" fmla="*/ 130 w 203"/>
                <a:gd name="T53" fmla="*/ 137 h 153"/>
                <a:gd name="T54" fmla="*/ 155 w 203"/>
                <a:gd name="T55" fmla="*/ 137 h 153"/>
                <a:gd name="T56" fmla="*/ 162 w 203"/>
                <a:gd name="T57" fmla="*/ 130 h 153"/>
                <a:gd name="T58" fmla="*/ 170 w 203"/>
                <a:gd name="T59" fmla="*/ 130 h 15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03" h="153">
                  <a:moveTo>
                    <a:pt x="170" y="130"/>
                  </a:moveTo>
                  <a:lnTo>
                    <a:pt x="170" y="120"/>
                  </a:lnTo>
                  <a:lnTo>
                    <a:pt x="195" y="89"/>
                  </a:lnTo>
                  <a:lnTo>
                    <a:pt x="202" y="40"/>
                  </a:lnTo>
                  <a:lnTo>
                    <a:pt x="187" y="24"/>
                  </a:lnTo>
                  <a:lnTo>
                    <a:pt x="187" y="8"/>
                  </a:lnTo>
                  <a:lnTo>
                    <a:pt x="178" y="0"/>
                  </a:lnTo>
                  <a:lnTo>
                    <a:pt x="146" y="0"/>
                  </a:lnTo>
                  <a:lnTo>
                    <a:pt x="65" y="55"/>
                  </a:lnTo>
                  <a:lnTo>
                    <a:pt x="49" y="55"/>
                  </a:lnTo>
                  <a:lnTo>
                    <a:pt x="49" y="96"/>
                  </a:lnTo>
                  <a:lnTo>
                    <a:pt x="40" y="105"/>
                  </a:lnTo>
                  <a:lnTo>
                    <a:pt x="0" y="112"/>
                  </a:lnTo>
                  <a:lnTo>
                    <a:pt x="0" y="130"/>
                  </a:lnTo>
                  <a:lnTo>
                    <a:pt x="16" y="145"/>
                  </a:lnTo>
                  <a:lnTo>
                    <a:pt x="25" y="145"/>
                  </a:lnTo>
                  <a:lnTo>
                    <a:pt x="25" y="152"/>
                  </a:lnTo>
                  <a:lnTo>
                    <a:pt x="25" y="145"/>
                  </a:lnTo>
                  <a:lnTo>
                    <a:pt x="31" y="145"/>
                  </a:lnTo>
                  <a:lnTo>
                    <a:pt x="40" y="152"/>
                  </a:lnTo>
                  <a:lnTo>
                    <a:pt x="40" y="145"/>
                  </a:lnTo>
                  <a:lnTo>
                    <a:pt x="56" y="130"/>
                  </a:lnTo>
                  <a:lnTo>
                    <a:pt x="65" y="130"/>
                  </a:lnTo>
                  <a:lnTo>
                    <a:pt x="90" y="137"/>
                  </a:lnTo>
                  <a:lnTo>
                    <a:pt x="96" y="137"/>
                  </a:lnTo>
                  <a:lnTo>
                    <a:pt x="115" y="145"/>
                  </a:lnTo>
                  <a:lnTo>
                    <a:pt x="130" y="137"/>
                  </a:lnTo>
                  <a:lnTo>
                    <a:pt x="155" y="137"/>
                  </a:lnTo>
                  <a:lnTo>
                    <a:pt x="162" y="130"/>
                  </a:lnTo>
                  <a:lnTo>
                    <a:pt x="170" y="13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57" name="Freeform 28">
              <a:extLst>
                <a:ext uri="{FF2B5EF4-FFF2-40B4-BE49-F238E27FC236}">
                  <a16:creationId xmlns:a16="http://schemas.microsoft.com/office/drawing/2014/main" id="{D0511992-3BB3-4606-81E3-5FD82B540AC5}"/>
                </a:ext>
              </a:extLst>
            </p:cNvPr>
            <p:cNvSpPr/>
            <p:nvPr/>
          </p:nvSpPr>
          <p:spPr bwMode="gray">
            <a:xfrm>
              <a:off x="4748213" y="3956050"/>
              <a:ext cx="396875" cy="468313"/>
            </a:xfrm>
            <a:custGeom>
              <a:gdLst>
                <a:gd name="T0" fmla="*/ 7 w 213"/>
                <a:gd name="T1" fmla="*/ 154 h 251"/>
                <a:gd name="T2" fmla="*/ 23 w 213"/>
                <a:gd name="T3" fmla="*/ 169 h 251"/>
                <a:gd name="T4" fmla="*/ 23 w 213"/>
                <a:gd name="T5" fmla="*/ 185 h 251"/>
                <a:gd name="T6" fmla="*/ 41 w 213"/>
                <a:gd name="T7" fmla="*/ 194 h 251"/>
                <a:gd name="T8" fmla="*/ 73 w 213"/>
                <a:gd name="T9" fmla="*/ 234 h 251"/>
                <a:gd name="T10" fmla="*/ 81 w 213"/>
                <a:gd name="T11" fmla="*/ 243 h 251"/>
                <a:gd name="T12" fmla="*/ 106 w 213"/>
                <a:gd name="T13" fmla="*/ 243 h 251"/>
                <a:gd name="T14" fmla="*/ 113 w 213"/>
                <a:gd name="T15" fmla="*/ 250 h 251"/>
                <a:gd name="T16" fmla="*/ 128 w 213"/>
                <a:gd name="T17" fmla="*/ 250 h 251"/>
                <a:gd name="T18" fmla="*/ 153 w 213"/>
                <a:gd name="T19" fmla="*/ 243 h 251"/>
                <a:gd name="T20" fmla="*/ 162 w 213"/>
                <a:gd name="T21" fmla="*/ 243 h 251"/>
                <a:gd name="T22" fmla="*/ 178 w 213"/>
                <a:gd name="T23" fmla="*/ 243 h 251"/>
                <a:gd name="T24" fmla="*/ 178 w 213"/>
                <a:gd name="T25" fmla="*/ 227 h 251"/>
                <a:gd name="T26" fmla="*/ 170 w 213"/>
                <a:gd name="T27" fmla="*/ 227 h 251"/>
                <a:gd name="T28" fmla="*/ 153 w 213"/>
                <a:gd name="T29" fmla="*/ 203 h 251"/>
                <a:gd name="T30" fmla="*/ 146 w 213"/>
                <a:gd name="T31" fmla="*/ 194 h 251"/>
                <a:gd name="T32" fmla="*/ 153 w 213"/>
                <a:gd name="T33" fmla="*/ 185 h 251"/>
                <a:gd name="T34" fmla="*/ 162 w 213"/>
                <a:gd name="T35" fmla="*/ 162 h 251"/>
                <a:gd name="T36" fmla="*/ 187 w 213"/>
                <a:gd name="T37" fmla="*/ 129 h 251"/>
                <a:gd name="T38" fmla="*/ 193 w 213"/>
                <a:gd name="T39" fmla="*/ 81 h 251"/>
                <a:gd name="T40" fmla="*/ 212 w 213"/>
                <a:gd name="T41" fmla="*/ 72 h 251"/>
                <a:gd name="T42" fmla="*/ 212 w 213"/>
                <a:gd name="T43" fmla="*/ 64 h 251"/>
                <a:gd name="T44" fmla="*/ 203 w 213"/>
                <a:gd name="T45" fmla="*/ 57 h 251"/>
                <a:gd name="T46" fmla="*/ 193 w 213"/>
                <a:gd name="T47" fmla="*/ 7 h 251"/>
                <a:gd name="T48" fmla="*/ 178 w 213"/>
                <a:gd name="T49" fmla="*/ 0 h 251"/>
                <a:gd name="T50" fmla="*/ 153 w 213"/>
                <a:gd name="T51" fmla="*/ 16 h 251"/>
                <a:gd name="T52" fmla="*/ 146 w 213"/>
                <a:gd name="T53" fmla="*/ 7 h 251"/>
                <a:gd name="T54" fmla="*/ 41 w 213"/>
                <a:gd name="T55" fmla="*/ 7 h 251"/>
                <a:gd name="T56" fmla="*/ 41 w 213"/>
                <a:gd name="T57" fmla="*/ 32 h 251"/>
                <a:gd name="T58" fmla="*/ 31 w 213"/>
                <a:gd name="T59" fmla="*/ 41 h 251"/>
                <a:gd name="T60" fmla="*/ 23 w 213"/>
                <a:gd name="T61" fmla="*/ 47 h 251"/>
                <a:gd name="T62" fmla="*/ 23 w 213"/>
                <a:gd name="T63" fmla="*/ 88 h 251"/>
                <a:gd name="T64" fmla="*/ 23 w 213"/>
                <a:gd name="T65" fmla="*/ 97 h 251"/>
                <a:gd name="T66" fmla="*/ 16 w 213"/>
                <a:gd name="T67" fmla="*/ 97 h 251"/>
                <a:gd name="T68" fmla="*/ 0 w 213"/>
                <a:gd name="T69" fmla="*/ 129 h 251"/>
                <a:gd name="T70" fmla="*/ 16 w 213"/>
                <a:gd name="T71" fmla="*/ 154 h 251"/>
                <a:gd name="T72" fmla="*/ 7 w 213"/>
                <a:gd name="T73" fmla="*/ 154 h 2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3" h="251">
                  <a:moveTo>
                    <a:pt x="7" y="154"/>
                  </a:moveTo>
                  <a:lnTo>
                    <a:pt x="23" y="169"/>
                  </a:lnTo>
                  <a:lnTo>
                    <a:pt x="23" y="185"/>
                  </a:lnTo>
                  <a:lnTo>
                    <a:pt x="41" y="194"/>
                  </a:lnTo>
                  <a:lnTo>
                    <a:pt x="73" y="234"/>
                  </a:lnTo>
                  <a:lnTo>
                    <a:pt x="81" y="243"/>
                  </a:lnTo>
                  <a:lnTo>
                    <a:pt x="106" y="243"/>
                  </a:lnTo>
                  <a:lnTo>
                    <a:pt x="113" y="250"/>
                  </a:lnTo>
                  <a:lnTo>
                    <a:pt x="128" y="250"/>
                  </a:lnTo>
                  <a:lnTo>
                    <a:pt x="153" y="243"/>
                  </a:lnTo>
                  <a:lnTo>
                    <a:pt x="162" y="243"/>
                  </a:lnTo>
                  <a:lnTo>
                    <a:pt x="178" y="243"/>
                  </a:lnTo>
                  <a:lnTo>
                    <a:pt x="178" y="227"/>
                  </a:lnTo>
                  <a:lnTo>
                    <a:pt x="170" y="227"/>
                  </a:lnTo>
                  <a:lnTo>
                    <a:pt x="153" y="203"/>
                  </a:lnTo>
                  <a:lnTo>
                    <a:pt x="146" y="194"/>
                  </a:lnTo>
                  <a:lnTo>
                    <a:pt x="153" y="185"/>
                  </a:lnTo>
                  <a:lnTo>
                    <a:pt x="162" y="162"/>
                  </a:lnTo>
                  <a:lnTo>
                    <a:pt x="187" y="129"/>
                  </a:lnTo>
                  <a:lnTo>
                    <a:pt x="193" y="81"/>
                  </a:lnTo>
                  <a:lnTo>
                    <a:pt x="212" y="72"/>
                  </a:lnTo>
                  <a:lnTo>
                    <a:pt x="212" y="64"/>
                  </a:lnTo>
                  <a:lnTo>
                    <a:pt x="203" y="57"/>
                  </a:lnTo>
                  <a:lnTo>
                    <a:pt x="193" y="7"/>
                  </a:lnTo>
                  <a:lnTo>
                    <a:pt x="178" y="0"/>
                  </a:lnTo>
                  <a:lnTo>
                    <a:pt x="153" y="16"/>
                  </a:lnTo>
                  <a:lnTo>
                    <a:pt x="146" y="7"/>
                  </a:lnTo>
                  <a:lnTo>
                    <a:pt x="41" y="7"/>
                  </a:lnTo>
                  <a:lnTo>
                    <a:pt x="41" y="32"/>
                  </a:lnTo>
                  <a:lnTo>
                    <a:pt x="31" y="41"/>
                  </a:lnTo>
                  <a:lnTo>
                    <a:pt x="23" y="47"/>
                  </a:lnTo>
                  <a:lnTo>
                    <a:pt x="23" y="88"/>
                  </a:lnTo>
                  <a:lnTo>
                    <a:pt x="23" y="97"/>
                  </a:lnTo>
                  <a:lnTo>
                    <a:pt x="16" y="97"/>
                  </a:lnTo>
                  <a:lnTo>
                    <a:pt x="0" y="129"/>
                  </a:lnTo>
                  <a:lnTo>
                    <a:pt x="16" y="154"/>
                  </a:lnTo>
                  <a:lnTo>
                    <a:pt x="7" y="15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58" name="Freeform 29">
              <a:extLst>
                <a:ext uri="{FF2B5EF4-FFF2-40B4-BE49-F238E27FC236}">
                  <a16:creationId xmlns:a16="http://schemas.microsoft.com/office/drawing/2014/main" id="{DEA74056-8AC3-4AF4-AD12-FF693568CE6F}"/>
                </a:ext>
              </a:extLst>
            </p:cNvPr>
            <p:cNvSpPr/>
            <p:nvPr/>
          </p:nvSpPr>
          <p:spPr bwMode="gray">
            <a:xfrm>
              <a:off x="4565650" y="4243388"/>
              <a:ext cx="320675" cy="200025"/>
            </a:xfrm>
            <a:custGeom>
              <a:gdLst>
                <a:gd name="T0" fmla="*/ 105 w 172"/>
                <a:gd name="T1" fmla="*/ 0 h 106"/>
                <a:gd name="T2" fmla="*/ 121 w 172"/>
                <a:gd name="T3" fmla="*/ 15 h 106"/>
                <a:gd name="T4" fmla="*/ 121 w 172"/>
                <a:gd name="T5" fmla="*/ 31 h 106"/>
                <a:gd name="T6" fmla="*/ 139 w 172"/>
                <a:gd name="T7" fmla="*/ 40 h 106"/>
                <a:gd name="T8" fmla="*/ 171 w 172"/>
                <a:gd name="T9" fmla="*/ 80 h 106"/>
                <a:gd name="T10" fmla="*/ 114 w 172"/>
                <a:gd name="T11" fmla="*/ 80 h 106"/>
                <a:gd name="T12" fmla="*/ 105 w 172"/>
                <a:gd name="T13" fmla="*/ 89 h 106"/>
                <a:gd name="T14" fmla="*/ 80 w 172"/>
                <a:gd name="T15" fmla="*/ 89 h 106"/>
                <a:gd name="T16" fmla="*/ 74 w 172"/>
                <a:gd name="T17" fmla="*/ 80 h 106"/>
                <a:gd name="T18" fmla="*/ 65 w 172"/>
                <a:gd name="T19" fmla="*/ 80 h 106"/>
                <a:gd name="T20" fmla="*/ 57 w 172"/>
                <a:gd name="T21" fmla="*/ 96 h 106"/>
                <a:gd name="T22" fmla="*/ 34 w 172"/>
                <a:gd name="T23" fmla="*/ 105 h 106"/>
                <a:gd name="T24" fmla="*/ 24 w 172"/>
                <a:gd name="T25" fmla="*/ 105 h 106"/>
                <a:gd name="T26" fmla="*/ 9 w 172"/>
                <a:gd name="T27" fmla="*/ 80 h 106"/>
                <a:gd name="T28" fmla="*/ 0 w 172"/>
                <a:gd name="T29" fmla="*/ 73 h 106"/>
                <a:gd name="T30" fmla="*/ 17 w 172"/>
                <a:gd name="T31" fmla="*/ 49 h 106"/>
                <a:gd name="T32" fmla="*/ 57 w 172"/>
                <a:gd name="T33" fmla="*/ 40 h 106"/>
                <a:gd name="T34" fmla="*/ 65 w 172"/>
                <a:gd name="T35" fmla="*/ 31 h 106"/>
                <a:gd name="T36" fmla="*/ 57 w 172"/>
                <a:gd name="T37" fmla="*/ 31 h 106"/>
                <a:gd name="T38" fmla="*/ 80 w 172"/>
                <a:gd name="T39" fmla="*/ 24 h 106"/>
                <a:gd name="T40" fmla="*/ 98 w 172"/>
                <a:gd name="T41" fmla="*/ 8 h 106"/>
                <a:gd name="T42" fmla="*/ 105 w 172"/>
                <a:gd name="T43" fmla="*/ 0 h 1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2" h="105">
                  <a:moveTo>
                    <a:pt x="105" y="0"/>
                  </a:moveTo>
                  <a:lnTo>
                    <a:pt x="121" y="15"/>
                  </a:lnTo>
                  <a:lnTo>
                    <a:pt x="121" y="31"/>
                  </a:lnTo>
                  <a:lnTo>
                    <a:pt x="139" y="40"/>
                  </a:lnTo>
                  <a:lnTo>
                    <a:pt x="171" y="80"/>
                  </a:lnTo>
                  <a:lnTo>
                    <a:pt x="114" y="80"/>
                  </a:lnTo>
                  <a:lnTo>
                    <a:pt x="105" y="89"/>
                  </a:lnTo>
                  <a:lnTo>
                    <a:pt x="80" y="89"/>
                  </a:lnTo>
                  <a:lnTo>
                    <a:pt x="74" y="80"/>
                  </a:lnTo>
                  <a:lnTo>
                    <a:pt x="65" y="80"/>
                  </a:lnTo>
                  <a:lnTo>
                    <a:pt x="57" y="96"/>
                  </a:lnTo>
                  <a:lnTo>
                    <a:pt x="34" y="105"/>
                  </a:lnTo>
                  <a:lnTo>
                    <a:pt x="24" y="105"/>
                  </a:lnTo>
                  <a:lnTo>
                    <a:pt x="9" y="80"/>
                  </a:lnTo>
                  <a:lnTo>
                    <a:pt x="0" y="73"/>
                  </a:lnTo>
                  <a:lnTo>
                    <a:pt x="17" y="49"/>
                  </a:lnTo>
                  <a:lnTo>
                    <a:pt x="57" y="40"/>
                  </a:lnTo>
                  <a:lnTo>
                    <a:pt x="65" y="31"/>
                  </a:lnTo>
                  <a:lnTo>
                    <a:pt x="57" y="31"/>
                  </a:lnTo>
                  <a:lnTo>
                    <a:pt x="80" y="24"/>
                  </a:lnTo>
                  <a:lnTo>
                    <a:pt x="98" y="8"/>
                  </a:lnTo>
                  <a:lnTo>
                    <a:pt x="105"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59" name="Freeform 30">
              <a:extLst>
                <a:ext uri="{FF2B5EF4-FFF2-40B4-BE49-F238E27FC236}">
                  <a16:creationId xmlns:a16="http://schemas.microsoft.com/office/drawing/2014/main" id="{83796BE1-CB78-4865-81F7-5BAA3ED9D99D}"/>
                </a:ext>
              </a:extLst>
            </p:cNvPr>
            <p:cNvSpPr/>
            <p:nvPr/>
          </p:nvSpPr>
          <p:spPr bwMode="gray">
            <a:xfrm>
              <a:off x="5033963" y="4410075"/>
              <a:ext cx="196850" cy="211138"/>
            </a:xfrm>
            <a:custGeom>
              <a:gdLst>
                <a:gd name="T0" fmla="*/ 106 w 107"/>
                <a:gd name="T1" fmla="*/ 7 h 114"/>
                <a:gd name="T2" fmla="*/ 90 w 107"/>
                <a:gd name="T3" fmla="*/ 0 h 114"/>
                <a:gd name="T4" fmla="*/ 65 w 107"/>
                <a:gd name="T5" fmla="*/ 7 h 114"/>
                <a:gd name="T6" fmla="*/ 25 w 107"/>
                <a:gd name="T7" fmla="*/ 0 h 114"/>
                <a:gd name="T8" fmla="*/ 9 w 107"/>
                <a:gd name="T9" fmla="*/ 0 h 114"/>
                <a:gd name="T10" fmla="*/ 0 w 107"/>
                <a:gd name="T11" fmla="*/ 0 h 114"/>
                <a:gd name="T12" fmla="*/ 9 w 107"/>
                <a:gd name="T13" fmla="*/ 7 h 114"/>
                <a:gd name="T14" fmla="*/ 17 w 107"/>
                <a:gd name="T15" fmla="*/ 31 h 114"/>
                <a:gd name="T16" fmla="*/ 0 w 107"/>
                <a:gd name="T17" fmla="*/ 56 h 114"/>
                <a:gd name="T18" fmla="*/ 0 w 107"/>
                <a:gd name="T19" fmla="*/ 65 h 114"/>
                <a:gd name="T20" fmla="*/ 9 w 107"/>
                <a:gd name="T21" fmla="*/ 65 h 114"/>
                <a:gd name="T22" fmla="*/ 50 w 107"/>
                <a:gd name="T23" fmla="*/ 88 h 114"/>
                <a:gd name="T24" fmla="*/ 50 w 107"/>
                <a:gd name="T25" fmla="*/ 105 h 114"/>
                <a:gd name="T26" fmla="*/ 74 w 107"/>
                <a:gd name="T27" fmla="*/ 113 h 114"/>
                <a:gd name="T28" fmla="*/ 82 w 107"/>
                <a:gd name="T29" fmla="*/ 88 h 114"/>
                <a:gd name="T30" fmla="*/ 90 w 107"/>
                <a:gd name="T31" fmla="*/ 88 h 114"/>
                <a:gd name="T32" fmla="*/ 99 w 107"/>
                <a:gd name="T33" fmla="*/ 72 h 114"/>
                <a:gd name="T34" fmla="*/ 90 w 107"/>
                <a:gd name="T35" fmla="*/ 65 h 114"/>
                <a:gd name="T36" fmla="*/ 90 w 107"/>
                <a:gd name="T37" fmla="*/ 25 h 114"/>
                <a:gd name="T38" fmla="*/ 106 w 107"/>
                <a:gd name="T39" fmla="*/ 7 h 1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7" h="114">
                  <a:moveTo>
                    <a:pt x="106" y="7"/>
                  </a:moveTo>
                  <a:lnTo>
                    <a:pt x="90" y="0"/>
                  </a:lnTo>
                  <a:lnTo>
                    <a:pt x="65" y="7"/>
                  </a:lnTo>
                  <a:lnTo>
                    <a:pt x="25" y="0"/>
                  </a:lnTo>
                  <a:lnTo>
                    <a:pt x="9" y="0"/>
                  </a:lnTo>
                  <a:lnTo>
                    <a:pt x="0" y="0"/>
                  </a:lnTo>
                  <a:lnTo>
                    <a:pt x="9" y="7"/>
                  </a:lnTo>
                  <a:lnTo>
                    <a:pt x="17" y="31"/>
                  </a:lnTo>
                  <a:lnTo>
                    <a:pt x="0" y="56"/>
                  </a:lnTo>
                  <a:lnTo>
                    <a:pt x="0" y="65"/>
                  </a:lnTo>
                  <a:lnTo>
                    <a:pt x="9" y="65"/>
                  </a:lnTo>
                  <a:lnTo>
                    <a:pt x="50" y="88"/>
                  </a:lnTo>
                  <a:lnTo>
                    <a:pt x="50" y="105"/>
                  </a:lnTo>
                  <a:lnTo>
                    <a:pt x="74" y="113"/>
                  </a:lnTo>
                  <a:lnTo>
                    <a:pt x="82" y="88"/>
                  </a:lnTo>
                  <a:lnTo>
                    <a:pt x="90" y="88"/>
                  </a:lnTo>
                  <a:lnTo>
                    <a:pt x="99" y="72"/>
                  </a:lnTo>
                  <a:lnTo>
                    <a:pt x="90" y="65"/>
                  </a:lnTo>
                  <a:lnTo>
                    <a:pt x="90" y="25"/>
                  </a:lnTo>
                  <a:lnTo>
                    <a:pt x="106"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60" name="Freeform 31">
              <a:extLst>
                <a:ext uri="{FF2B5EF4-FFF2-40B4-BE49-F238E27FC236}">
                  <a16:creationId xmlns:a16="http://schemas.microsoft.com/office/drawing/2014/main" id="{116BA14A-358B-48EA-A22F-B0FAA66258B2}"/>
                </a:ext>
              </a:extLst>
            </p:cNvPr>
            <p:cNvSpPr/>
            <p:nvPr/>
          </p:nvSpPr>
          <p:spPr bwMode="gray">
            <a:xfrm>
              <a:off x="4927600" y="4410075"/>
              <a:ext cx="138113" cy="138113"/>
            </a:xfrm>
            <a:custGeom>
              <a:gdLst>
                <a:gd name="T0" fmla="*/ 56 w 74"/>
                <a:gd name="T1" fmla="*/ 0 h 73"/>
                <a:gd name="T2" fmla="*/ 65 w 74"/>
                <a:gd name="T3" fmla="*/ 7 h 73"/>
                <a:gd name="T4" fmla="*/ 73 w 74"/>
                <a:gd name="T5" fmla="*/ 31 h 73"/>
                <a:gd name="T6" fmla="*/ 56 w 74"/>
                <a:gd name="T7" fmla="*/ 56 h 73"/>
                <a:gd name="T8" fmla="*/ 56 w 74"/>
                <a:gd name="T9" fmla="*/ 65 h 73"/>
                <a:gd name="T10" fmla="*/ 31 w 74"/>
                <a:gd name="T11" fmla="*/ 65 h 73"/>
                <a:gd name="T12" fmla="*/ 16 w 74"/>
                <a:gd name="T13" fmla="*/ 65 h 73"/>
                <a:gd name="T14" fmla="*/ 0 w 74"/>
                <a:gd name="T15" fmla="*/ 72 h 73"/>
                <a:gd name="T16" fmla="*/ 9 w 74"/>
                <a:gd name="T17" fmla="*/ 48 h 73"/>
                <a:gd name="T18" fmla="*/ 16 w 74"/>
                <a:gd name="T19" fmla="*/ 40 h 73"/>
                <a:gd name="T20" fmla="*/ 25 w 74"/>
                <a:gd name="T21" fmla="*/ 25 h 73"/>
                <a:gd name="T22" fmla="*/ 16 w 74"/>
                <a:gd name="T23" fmla="*/ 25 h 73"/>
                <a:gd name="T24" fmla="*/ 16 w 74"/>
                <a:gd name="T25" fmla="*/ 7 h 73"/>
                <a:gd name="T26" fmla="*/ 31 w 74"/>
                <a:gd name="T27" fmla="*/ 7 h 73"/>
                <a:gd name="T28" fmla="*/ 56 w 74"/>
                <a:gd name="T29" fmla="*/ 0 h 7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 h="73">
                  <a:moveTo>
                    <a:pt x="56" y="0"/>
                  </a:moveTo>
                  <a:lnTo>
                    <a:pt x="65" y="7"/>
                  </a:lnTo>
                  <a:lnTo>
                    <a:pt x="73" y="31"/>
                  </a:lnTo>
                  <a:lnTo>
                    <a:pt x="56" y="56"/>
                  </a:lnTo>
                  <a:lnTo>
                    <a:pt x="56" y="65"/>
                  </a:lnTo>
                  <a:lnTo>
                    <a:pt x="31" y="65"/>
                  </a:lnTo>
                  <a:lnTo>
                    <a:pt x="16" y="65"/>
                  </a:lnTo>
                  <a:lnTo>
                    <a:pt x="0" y="72"/>
                  </a:lnTo>
                  <a:lnTo>
                    <a:pt x="9" y="48"/>
                  </a:lnTo>
                  <a:lnTo>
                    <a:pt x="16" y="40"/>
                  </a:lnTo>
                  <a:lnTo>
                    <a:pt x="25" y="25"/>
                  </a:lnTo>
                  <a:lnTo>
                    <a:pt x="16" y="25"/>
                  </a:lnTo>
                  <a:lnTo>
                    <a:pt x="16" y="7"/>
                  </a:lnTo>
                  <a:lnTo>
                    <a:pt x="31" y="7"/>
                  </a:lnTo>
                  <a:lnTo>
                    <a:pt x="5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61" name="Freeform 32">
              <a:extLst>
                <a:ext uri="{FF2B5EF4-FFF2-40B4-BE49-F238E27FC236}">
                  <a16:creationId xmlns:a16="http://schemas.microsoft.com/office/drawing/2014/main" id="{3A596A62-8DEC-484B-9F55-91E3E51DD797}"/>
                </a:ext>
              </a:extLst>
            </p:cNvPr>
            <p:cNvSpPr/>
            <p:nvPr/>
          </p:nvSpPr>
          <p:spPr bwMode="gray">
            <a:xfrm>
              <a:off x="4927600" y="4530725"/>
              <a:ext cx="257175" cy="260350"/>
            </a:xfrm>
            <a:custGeom>
              <a:gdLst>
                <a:gd name="T0" fmla="*/ 49 w 139"/>
                <a:gd name="T1" fmla="*/ 113 h 138"/>
                <a:gd name="T2" fmla="*/ 25 w 139"/>
                <a:gd name="T3" fmla="*/ 97 h 138"/>
                <a:gd name="T4" fmla="*/ 16 w 139"/>
                <a:gd name="T5" fmla="*/ 97 h 138"/>
                <a:gd name="T6" fmla="*/ 0 w 139"/>
                <a:gd name="T7" fmla="*/ 72 h 138"/>
                <a:gd name="T8" fmla="*/ 0 w 139"/>
                <a:gd name="T9" fmla="*/ 48 h 138"/>
                <a:gd name="T10" fmla="*/ 16 w 139"/>
                <a:gd name="T11" fmla="*/ 32 h 138"/>
                <a:gd name="T12" fmla="*/ 16 w 139"/>
                <a:gd name="T13" fmla="*/ 23 h 138"/>
                <a:gd name="T14" fmla="*/ 16 w 139"/>
                <a:gd name="T15" fmla="*/ 16 h 138"/>
                <a:gd name="T16" fmla="*/ 16 w 139"/>
                <a:gd name="T17" fmla="*/ 0 h 138"/>
                <a:gd name="T18" fmla="*/ 31 w 139"/>
                <a:gd name="T19" fmla="*/ 0 h 138"/>
                <a:gd name="T20" fmla="*/ 56 w 139"/>
                <a:gd name="T21" fmla="*/ 0 h 138"/>
                <a:gd name="T22" fmla="*/ 65 w 139"/>
                <a:gd name="T23" fmla="*/ 0 h 138"/>
                <a:gd name="T24" fmla="*/ 106 w 139"/>
                <a:gd name="T25" fmla="*/ 23 h 138"/>
                <a:gd name="T26" fmla="*/ 106 w 139"/>
                <a:gd name="T27" fmla="*/ 40 h 138"/>
                <a:gd name="T28" fmla="*/ 130 w 139"/>
                <a:gd name="T29" fmla="*/ 48 h 138"/>
                <a:gd name="T30" fmla="*/ 121 w 139"/>
                <a:gd name="T31" fmla="*/ 63 h 138"/>
                <a:gd name="T32" fmla="*/ 130 w 139"/>
                <a:gd name="T33" fmla="*/ 80 h 138"/>
                <a:gd name="T34" fmla="*/ 130 w 139"/>
                <a:gd name="T35" fmla="*/ 103 h 138"/>
                <a:gd name="T36" fmla="*/ 130 w 139"/>
                <a:gd name="T37" fmla="*/ 113 h 138"/>
                <a:gd name="T38" fmla="*/ 138 w 139"/>
                <a:gd name="T39" fmla="*/ 122 h 138"/>
                <a:gd name="T40" fmla="*/ 121 w 139"/>
                <a:gd name="T41" fmla="*/ 137 h 138"/>
                <a:gd name="T42" fmla="*/ 90 w 139"/>
                <a:gd name="T43" fmla="*/ 137 h 138"/>
                <a:gd name="T44" fmla="*/ 73 w 139"/>
                <a:gd name="T45" fmla="*/ 137 h 138"/>
                <a:gd name="T46" fmla="*/ 65 w 139"/>
                <a:gd name="T47" fmla="*/ 113 h 138"/>
                <a:gd name="T48" fmla="*/ 56 w 139"/>
                <a:gd name="T49" fmla="*/ 113 h 138"/>
                <a:gd name="T50" fmla="*/ 49 w 139"/>
                <a:gd name="T51" fmla="*/ 113 h 13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9" h="138">
                  <a:moveTo>
                    <a:pt x="49" y="113"/>
                  </a:moveTo>
                  <a:lnTo>
                    <a:pt x="25" y="97"/>
                  </a:lnTo>
                  <a:lnTo>
                    <a:pt x="16" y="97"/>
                  </a:lnTo>
                  <a:lnTo>
                    <a:pt x="0" y="72"/>
                  </a:lnTo>
                  <a:lnTo>
                    <a:pt x="0" y="48"/>
                  </a:lnTo>
                  <a:lnTo>
                    <a:pt x="16" y="32"/>
                  </a:lnTo>
                  <a:lnTo>
                    <a:pt x="16" y="23"/>
                  </a:lnTo>
                  <a:lnTo>
                    <a:pt x="16" y="16"/>
                  </a:lnTo>
                  <a:lnTo>
                    <a:pt x="16" y="0"/>
                  </a:lnTo>
                  <a:lnTo>
                    <a:pt x="31" y="0"/>
                  </a:lnTo>
                  <a:lnTo>
                    <a:pt x="56" y="0"/>
                  </a:lnTo>
                  <a:lnTo>
                    <a:pt x="65" y="0"/>
                  </a:lnTo>
                  <a:lnTo>
                    <a:pt x="106" y="23"/>
                  </a:lnTo>
                  <a:lnTo>
                    <a:pt x="106" y="40"/>
                  </a:lnTo>
                  <a:lnTo>
                    <a:pt x="130" y="48"/>
                  </a:lnTo>
                  <a:lnTo>
                    <a:pt x="121" y="63"/>
                  </a:lnTo>
                  <a:lnTo>
                    <a:pt x="130" y="80"/>
                  </a:lnTo>
                  <a:lnTo>
                    <a:pt x="130" y="103"/>
                  </a:lnTo>
                  <a:lnTo>
                    <a:pt x="130" y="113"/>
                  </a:lnTo>
                  <a:lnTo>
                    <a:pt x="138" y="122"/>
                  </a:lnTo>
                  <a:lnTo>
                    <a:pt x="121" y="137"/>
                  </a:lnTo>
                  <a:lnTo>
                    <a:pt x="90" y="137"/>
                  </a:lnTo>
                  <a:lnTo>
                    <a:pt x="73" y="137"/>
                  </a:lnTo>
                  <a:lnTo>
                    <a:pt x="65" y="113"/>
                  </a:lnTo>
                  <a:lnTo>
                    <a:pt x="56" y="113"/>
                  </a:lnTo>
                  <a:lnTo>
                    <a:pt x="49" y="11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62" name="Freeform 33">
              <a:extLst>
                <a:ext uri="{FF2B5EF4-FFF2-40B4-BE49-F238E27FC236}">
                  <a16:creationId xmlns:a16="http://schemas.microsoft.com/office/drawing/2014/main" id="{8BC57B31-3269-43CE-94E0-06A598F3D7EE}"/>
                </a:ext>
              </a:extLst>
            </p:cNvPr>
            <p:cNvSpPr/>
            <p:nvPr/>
          </p:nvSpPr>
          <p:spPr bwMode="gray">
            <a:xfrm>
              <a:off x="4524375" y="4394200"/>
              <a:ext cx="449263" cy="442913"/>
            </a:xfrm>
            <a:custGeom>
              <a:gdLst>
                <a:gd name="T0" fmla="*/ 194 w 244"/>
                <a:gd name="T1" fmla="*/ 0 h 237"/>
                <a:gd name="T2" fmla="*/ 137 w 244"/>
                <a:gd name="T3" fmla="*/ 0 h 237"/>
                <a:gd name="T4" fmla="*/ 128 w 244"/>
                <a:gd name="T5" fmla="*/ 9 h 237"/>
                <a:gd name="T6" fmla="*/ 103 w 244"/>
                <a:gd name="T7" fmla="*/ 9 h 237"/>
                <a:gd name="T8" fmla="*/ 97 w 244"/>
                <a:gd name="T9" fmla="*/ 0 h 237"/>
                <a:gd name="T10" fmla="*/ 88 w 244"/>
                <a:gd name="T11" fmla="*/ 0 h 237"/>
                <a:gd name="T12" fmla="*/ 80 w 244"/>
                <a:gd name="T13" fmla="*/ 16 h 237"/>
                <a:gd name="T14" fmla="*/ 63 w 244"/>
                <a:gd name="T15" fmla="*/ 74 h 237"/>
                <a:gd name="T16" fmla="*/ 47 w 244"/>
                <a:gd name="T17" fmla="*/ 90 h 237"/>
                <a:gd name="T18" fmla="*/ 40 w 244"/>
                <a:gd name="T19" fmla="*/ 114 h 237"/>
                <a:gd name="T20" fmla="*/ 23 w 244"/>
                <a:gd name="T21" fmla="*/ 122 h 237"/>
                <a:gd name="T22" fmla="*/ 7 w 244"/>
                <a:gd name="T23" fmla="*/ 122 h 237"/>
                <a:gd name="T24" fmla="*/ 0 w 244"/>
                <a:gd name="T25" fmla="*/ 137 h 237"/>
                <a:gd name="T26" fmla="*/ 0 w 244"/>
                <a:gd name="T27" fmla="*/ 146 h 237"/>
                <a:gd name="T28" fmla="*/ 15 w 244"/>
                <a:gd name="T29" fmla="*/ 137 h 237"/>
                <a:gd name="T30" fmla="*/ 47 w 244"/>
                <a:gd name="T31" fmla="*/ 137 h 237"/>
                <a:gd name="T32" fmla="*/ 57 w 244"/>
                <a:gd name="T33" fmla="*/ 137 h 237"/>
                <a:gd name="T34" fmla="*/ 57 w 244"/>
                <a:gd name="T35" fmla="*/ 154 h 237"/>
                <a:gd name="T36" fmla="*/ 72 w 244"/>
                <a:gd name="T37" fmla="*/ 171 h 237"/>
                <a:gd name="T38" fmla="*/ 88 w 244"/>
                <a:gd name="T39" fmla="*/ 162 h 237"/>
                <a:gd name="T40" fmla="*/ 88 w 244"/>
                <a:gd name="T41" fmla="*/ 154 h 237"/>
                <a:gd name="T42" fmla="*/ 103 w 244"/>
                <a:gd name="T43" fmla="*/ 154 h 237"/>
                <a:gd name="T44" fmla="*/ 121 w 244"/>
                <a:gd name="T45" fmla="*/ 162 h 237"/>
                <a:gd name="T46" fmla="*/ 121 w 244"/>
                <a:gd name="T47" fmla="*/ 187 h 237"/>
                <a:gd name="T48" fmla="*/ 128 w 244"/>
                <a:gd name="T49" fmla="*/ 196 h 237"/>
                <a:gd name="T50" fmla="*/ 121 w 244"/>
                <a:gd name="T51" fmla="*/ 202 h 237"/>
                <a:gd name="T52" fmla="*/ 121 w 244"/>
                <a:gd name="T53" fmla="*/ 211 h 237"/>
                <a:gd name="T54" fmla="*/ 144 w 244"/>
                <a:gd name="T55" fmla="*/ 202 h 237"/>
                <a:gd name="T56" fmla="*/ 177 w 244"/>
                <a:gd name="T57" fmla="*/ 219 h 237"/>
                <a:gd name="T58" fmla="*/ 186 w 244"/>
                <a:gd name="T59" fmla="*/ 211 h 237"/>
                <a:gd name="T60" fmla="*/ 209 w 244"/>
                <a:gd name="T61" fmla="*/ 227 h 237"/>
                <a:gd name="T62" fmla="*/ 218 w 244"/>
                <a:gd name="T63" fmla="*/ 236 h 237"/>
                <a:gd name="T64" fmla="*/ 218 w 244"/>
                <a:gd name="T65" fmla="*/ 219 h 237"/>
                <a:gd name="T66" fmla="*/ 209 w 244"/>
                <a:gd name="T67" fmla="*/ 219 h 237"/>
                <a:gd name="T68" fmla="*/ 209 w 244"/>
                <a:gd name="T69" fmla="*/ 211 h 237"/>
                <a:gd name="T70" fmla="*/ 209 w 244"/>
                <a:gd name="T71" fmla="*/ 177 h 237"/>
                <a:gd name="T72" fmla="*/ 209 w 244"/>
                <a:gd name="T73" fmla="*/ 171 h 237"/>
                <a:gd name="T74" fmla="*/ 234 w 244"/>
                <a:gd name="T75" fmla="*/ 171 h 237"/>
                <a:gd name="T76" fmla="*/ 218 w 244"/>
                <a:gd name="T77" fmla="*/ 146 h 237"/>
                <a:gd name="T78" fmla="*/ 218 w 244"/>
                <a:gd name="T79" fmla="*/ 122 h 237"/>
                <a:gd name="T80" fmla="*/ 218 w 244"/>
                <a:gd name="T81" fmla="*/ 106 h 237"/>
                <a:gd name="T82" fmla="*/ 218 w 244"/>
                <a:gd name="T83" fmla="*/ 97 h 237"/>
                <a:gd name="T84" fmla="*/ 209 w 244"/>
                <a:gd name="T85" fmla="*/ 97 h 237"/>
                <a:gd name="T86" fmla="*/ 218 w 244"/>
                <a:gd name="T87" fmla="*/ 81 h 237"/>
                <a:gd name="T88" fmla="*/ 227 w 244"/>
                <a:gd name="T89" fmla="*/ 57 h 237"/>
                <a:gd name="T90" fmla="*/ 234 w 244"/>
                <a:gd name="T91" fmla="*/ 49 h 237"/>
                <a:gd name="T92" fmla="*/ 243 w 244"/>
                <a:gd name="T93" fmla="*/ 34 h 237"/>
                <a:gd name="T94" fmla="*/ 234 w 244"/>
                <a:gd name="T95" fmla="*/ 34 h 237"/>
                <a:gd name="T96" fmla="*/ 234 w 244"/>
                <a:gd name="T97" fmla="*/ 16 h 237"/>
                <a:gd name="T98" fmla="*/ 227 w 244"/>
                <a:gd name="T99" fmla="*/ 9 h 237"/>
                <a:gd name="T100" fmla="*/ 202 w 244"/>
                <a:gd name="T101" fmla="*/ 9 h 237"/>
                <a:gd name="T102" fmla="*/ 194 w 244"/>
                <a:gd name="T103" fmla="*/ 0 h 23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4" h="236">
                  <a:moveTo>
                    <a:pt x="194" y="0"/>
                  </a:moveTo>
                  <a:lnTo>
                    <a:pt x="137" y="0"/>
                  </a:lnTo>
                  <a:lnTo>
                    <a:pt x="128" y="9"/>
                  </a:lnTo>
                  <a:lnTo>
                    <a:pt x="103" y="9"/>
                  </a:lnTo>
                  <a:lnTo>
                    <a:pt x="97" y="0"/>
                  </a:lnTo>
                  <a:lnTo>
                    <a:pt x="88" y="0"/>
                  </a:lnTo>
                  <a:lnTo>
                    <a:pt x="80" y="16"/>
                  </a:lnTo>
                  <a:lnTo>
                    <a:pt x="63" y="74"/>
                  </a:lnTo>
                  <a:lnTo>
                    <a:pt x="47" y="90"/>
                  </a:lnTo>
                  <a:lnTo>
                    <a:pt x="40" y="114"/>
                  </a:lnTo>
                  <a:lnTo>
                    <a:pt x="23" y="122"/>
                  </a:lnTo>
                  <a:lnTo>
                    <a:pt x="7" y="122"/>
                  </a:lnTo>
                  <a:lnTo>
                    <a:pt x="0" y="137"/>
                  </a:lnTo>
                  <a:lnTo>
                    <a:pt x="0" y="146"/>
                  </a:lnTo>
                  <a:lnTo>
                    <a:pt x="15" y="137"/>
                  </a:lnTo>
                  <a:lnTo>
                    <a:pt x="47" y="137"/>
                  </a:lnTo>
                  <a:lnTo>
                    <a:pt x="57" y="137"/>
                  </a:lnTo>
                  <a:lnTo>
                    <a:pt x="57" y="154"/>
                  </a:lnTo>
                  <a:lnTo>
                    <a:pt x="72" y="171"/>
                  </a:lnTo>
                  <a:lnTo>
                    <a:pt x="88" y="162"/>
                  </a:lnTo>
                  <a:lnTo>
                    <a:pt x="88" y="154"/>
                  </a:lnTo>
                  <a:lnTo>
                    <a:pt x="103" y="154"/>
                  </a:lnTo>
                  <a:lnTo>
                    <a:pt x="121" y="162"/>
                  </a:lnTo>
                  <a:lnTo>
                    <a:pt x="121" y="187"/>
                  </a:lnTo>
                  <a:lnTo>
                    <a:pt x="128" y="196"/>
                  </a:lnTo>
                  <a:lnTo>
                    <a:pt x="121" y="202"/>
                  </a:lnTo>
                  <a:lnTo>
                    <a:pt x="121" y="211"/>
                  </a:lnTo>
                  <a:lnTo>
                    <a:pt x="144" y="202"/>
                  </a:lnTo>
                  <a:lnTo>
                    <a:pt x="177" y="219"/>
                  </a:lnTo>
                  <a:lnTo>
                    <a:pt x="186" y="211"/>
                  </a:lnTo>
                  <a:lnTo>
                    <a:pt x="209" y="227"/>
                  </a:lnTo>
                  <a:lnTo>
                    <a:pt x="218" y="236"/>
                  </a:lnTo>
                  <a:lnTo>
                    <a:pt x="218" y="219"/>
                  </a:lnTo>
                  <a:lnTo>
                    <a:pt x="209" y="219"/>
                  </a:lnTo>
                  <a:lnTo>
                    <a:pt x="209" y="211"/>
                  </a:lnTo>
                  <a:lnTo>
                    <a:pt x="209" y="177"/>
                  </a:lnTo>
                  <a:lnTo>
                    <a:pt x="209" y="171"/>
                  </a:lnTo>
                  <a:lnTo>
                    <a:pt x="234" y="171"/>
                  </a:lnTo>
                  <a:lnTo>
                    <a:pt x="218" y="146"/>
                  </a:lnTo>
                  <a:lnTo>
                    <a:pt x="218" y="122"/>
                  </a:lnTo>
                  <a:lnTo>
                    <a:pt x="218" y="106"/>
                  </a:lnTo>
                  <a:lnTo>
                    <a:pt x="218" y="97"/>
                  </a:lnTo>
                  <a:lnTo>
                    <a:pt x="209" y="97"/>
                  </a:lnTo>
                  <a:lnTo>
                    <a:pt x="218" y="81"/>
                  </a:lnTo>
                  <a:lnTo>
                    <a:pt x="227" y="57"/>
                  </a:lnTo>
                  <a:lnTo>
                    <a:pt x="234" y="49"/>
                  </a:lnTo>
                  <a:lnTo>
                    <a:pt x="243" y="34"/>
                  </a:lnTo>
                  <a:lnTo>
                    <a:pt x="234" y="34"/>
                  </a:lnTo>
                  <a:lnTo>
                    <a:pt x="234" y="16"/>
                  </a:lnTo>
                  <a:lnTo>
                    <a:pt x="227" y="9"/>
                  </a:lnTo>
                  <a:lnTo>
                    <a:pt x="202" y="9"/>
                  </a:lnTo>
                  <a:lnTo>
                    <a:pt x="194"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63" name="Freeform 34">
              <a:extLst>
                <a:ext uri="{FF2B5EF4-FFF2-40B4-BE49-F238E27FC236}">
                  <a16:creationId xmlns:a16="http://schemas.microsoft.com/office/drawing/2014/main" id="{2EB9F189-6CEE-4080-A047-3E6BC6F3CB67}"/>
                </a:ext>
              </a:extLst>
            </p:cNvPr>
            <p:cNvSpPr/>
            <p:nvPr/>
          </p:nvSpPr>
          <p:spPr bwMode="gray">
            <a:xfrm>
              <a:off x="4748213" y="4711700"/>
              <a:ext cx="285750" cy="231775"/>
            </a:xfrm>
            <a:custGeom>
              <a:gdLst>
                <a:gd name="T0" fmla="*/ 23 w 154"/>
                <a:gd name="T1" fmla="*/ 31 h 122"/>
                <a:gd name="T2" fmla="*/ 56 w 154"/>
                <a:gd name="T3" fmla="*/ 48 h 122"/>
                <a:gd name="T4" fmla="*/ 65 w 154"/>
                <a:gd name="T5" fmla="*/ 40 h 122"/>
                <a:gd name="T6" fmla="*/ 88 w 154"/>
                <a:gd name="T7" fmla="*/ 56 h 122"/>
                <a:gd name="T8" fmla="*/ 97 w 154"/>
                <a:gd name="T9" fmla="*/ 65 h 122"/>
                <a:gd name="T10" fmla="*/ 97 w 154"/>
                <a:gd name="T11" fmla="*/ 48 h 122"/>
                <a:gd name="T12" fmla="*/ 88 w 154"/>
                <a:gd name="T13" fmla="*/ 48 h 122"/>
                <a:gd name="T14" fmla="*/ 88 w 154"/>
                <a:gd name="T15" fmla="*/ 40 h 122"/>
                <a:gd name="T16" fmla="*/ 88 w 154"/>
                <a:gd name="T17" fmla="*/ 6 h 122"/>
                <a:gd name="T18" fmla="*/ 88 w 154"/>
                <a:gd name="T19" fmla="*/ 0 h 122"/>
                <a:gd name="T20" fmla="*/ 113 w 154"/>
                <a:gd name="T21" fmla="*/ 0 h 122"/>
                <a:gd name="T22" fmla="*/ 122 w 154"/>
                <a:gd name="T23" fmla="*/ 0 h 122"/>
                <a:gd name="T24" fmla="*/ 146 w 154"/>
                <a:gd name="T25" fmla="*/ 16 h 122"/>
                <a:gd name="T26" fmla="*/ 153 w 154"/>
                <a:gd name="T27" fmla="*/ 31 h 122"/>
                <a:gd name="T28" fmla="*/ 146 w 154"/>
                <a:gd name="T29" fmla="*/ 40 h 122"/>
                <a:gd name="T30" fmla="*/ 146 w 154"/>
                <a:gd name="T31" fmla="*/ 48 h 122"/>
                <a:gd name="T32" fmla="*/ 138 w 154"/>
                <a:gd name="T33" fmla="*/ 65 h 122"/>
                <a:gd name="T34" fmla="*/ 146 w 154"/>
                <a:gd name="T35" fmla="*/ 72 h 122"/>
                <a:gd name="T36" fmla="*/ 106 w 154"/>
                <a:gd name="T37" fmla="*/ 88 h 122"/>
                <a:gd name="T38" fmla="*/ 106 w 154"/>
                <a:gd name="T39" fmla="*/ 97 h 122"/>
                <a:gd name="T40" fmla="*/ 88 w 154"/>
                <a:gd name="T41" fmla="*/ 97 h 122"/>
                <a:gd name="T42" fmla="*/ 88 w 154"/>
                <a:gd name="T43" fmla="*/ 105 h 122"/>
                <a:gd name="T44" fmla="*/ 65 w 154"/>
                <a:gd name="T45" fmla="*/ 121 h 122"/>
                <a:gd name="T46" fmla="*/ 41 w 154"/>
                <a:gd name="T47" fmla="*/ 121 h 122"/>
                <a:gd name="T48" fmla="*/ 23 w 154"/>
                <a:gd name="T49" fmla="*/ 112 h 122"/>
                <a:gd name="T50" fmla="*/ 16 w 154"/>
                <a:gd name="T51" fmla="*/ 121 h 122"/>
                <a:gd name="T52" fmla="*/ 0 w 154"/>
                <a:gd name="T53" fmla="*/ 105 h 122"/>
                <a:gd name="T54" fmla="*/ 0 w 154"/>
                <a:gd name="T55" fmla="*/ 65 h 122"/>
                <a:gd name="T56" fmla="*/ 31 w 154"/>
                <a:gd name="T57" fmla="*/ 56 h 122"/>
                <a:gd name="T58" fmla="*/ 23 w 154"/>
                <a:gd name="T59" fmla="*/ 31 h 12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 h="122">
                  <a:moveTo>
                    <a:pt x="23" y="31"/>
                  </a:moveTo>
                  <a:lnTo>
                    <a:pt x="56" y="48"/>
                  </a:lnTo>
                  <a:lnTo>
                    <a:pt x="65" y="40"/>
                  </a:lnTo>
                  <a:lnTo>
                    <a:pt x="88" y="56"/>
                  </a:lnTo>
                  <a:lnTo>
                    <a:pt x="97" y="65"/>
                  </a:lnTo>
                  <a:lnTo>
                    <a:pt x="97" y="48"/>
                  </a:lnTo>
                  <a:lnTo>
                    <a:pt x="88" y="48"/>
                  </a:lnTo>
                  <a:lnTo>
                    <a:pt x="88" y="40"/>
                  </a:lnTo>
                  <a:lnTo>
                    <a:pt x="88" y="6"/>
                  </a:lnTo>
                  <a:lnTo>
                    <a:pt x="88" y="0"/>
                  </a:lnTo>
                  <a:lnTo>
                    <a:pt x="113" y="0"/>
                  </a:lnTo>
                  <a:lnTo>
                    <a:pt x="122" y="0"/>
                  </a:lnTo>
                  <a:lnTo>
                    <a:pt x="146" y="16"/>
                  </a:lnTo>
                  <a:lnTo>
                    <a:pt x="153" y="31"/>
                  </a:lnTo>
                  <a:lnTo>
                    <a:pt x="146" y="40"/>
                  </a:lnTo>
                  <a:lnTo>
                    <a:pt x="146" y="48"/>
                  </a:lnTo>
                  <a:lnTo>
                    <a:pt x="138" y="65"/>
                  </a:lnTo>
                  <a:lnTo>
                    <a:pt x="146" y="72"/>
                  </a:lnTo>
                  <a:lnTo>
                    <a:pt x="106" y="88"/>
                  </a:lnTo>
                  <a:lnTo>
                    <a:pt x="106" y="97"/>
                  </a:lnTo>
                  <a:lnTo>
                    <a:pt x="88" y="97"/>
                  </a:lnTo>
                  <a:lnTo>
                    <a:pt x="88" y="105"/>
                  </a:lnTo>
                  <a:lnTo>
                    <a:pt x="65" y="121"/>
                  </a:lnTo>
                  <a:lnTo>
                    <a:pt x="41" y="121"/>
                  </a:lnTo>
                  <a:lnTo>
                    <a:pt x="23" y="112"/>
                  </a:lnTo>
                  <a:lnTo>
                    <a:pt x="16" y="121"/>
                  </a:lnTo>
                  <a:lnTo>
                    <a:pt x="0" y="105"/>
                  </a:lnTo>
                  <a:lnTo>
                    <a:pt x="0" y="65"/>
                  </a:lnTo>
                  <a:lnTo>
                    <a:pt x="31" y="56"/>
                  </a:lnTo>
                  <a:lnTo>
                    <a:pt x="23" y="3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64" name="Freeform 35">
              <a:extLst>
                <a:ext uri="{FF2B5EF4-FFF2-40B4-BE49-F238E27FC236}">
                  <a16:creationId xmlns:a16="http://schemas.microsoft.com/office/drawing/2014/main" id="{9B257686-701F-4809-800E-88D696B68022}"/>
                </a:ext>
              </a:extLst>
            </p:cNvPr>
            <p:cNvSpPr/>
            <p:nvPr/>
          </p:nvSpPr>
          <p:spPr bwMode="gray">
            <a:xfrm>
              <a:off x="5003800" y="4745038"/>
              <a:ext cx="74613" cy="180975"/>
            </a:xfrm>
            <a:custGeom>
              <a:gdLst>
                <a:gd name="T0" fmla="*/ 8 w 41"/>
                <a:gd name="T1" fmla="*/ 56 h 97"/>
                <a:gd name="T2" fmla="*/ 0 w 41"/>
                <a:gd name="T3" fmla="*/ 49 h 97"/>
                <a:gd name="T4" fmla="*/ 8 w 41"/>
                <a:gd name="T5" fmla="*/ 32 h 97"/>
                <a:gd name="T6" fmla="*/ 8 w 41"/>
                <a:gd name="T7" fmla="*/ 24 h 97"/>
                <a:gd name="T8" fmla="*/ 15 w 41"/>
                <a:gd name="T9" fmla="*/ 15 h 97"/>
                <a:gd name="T10" fmla="*/ 8 w 41"/>
                <a:gd name="T11" fmla="*/ 0 h 97"/>
                <a:gd name="T12" fmla="*/ 15 w 41"/>
                <a:gd name="T13" fmla="*/ 0 h 97"/>
                <a:gd name="T14" fmla="*/ 24 w 41"/>
                <a:gd name="T15" fmla="*/ 0 h 97"/>
                <a:gd name="T16" fmla="*/ 32 w 41"/>
                <a:gd name="T17" fmla="*/ 24 h 97"/>
                <a:gd name="T18" fmla="*/ 24 w 41"/>
                <a:gd name="T19" fmla="*/ 32 h 97"/>
                <a:gd name="T20" fmla="*/ 32 w 41"/>
                <a:gd name="T21" fmla="*/ 49 h 97"/>
                <a:gd name="T22" fmla="*/ 40 w 41"/>
                <a:gd name="T23" fmla="*/ 64 h 97"/>
                <a:gd name="T24" fmla="*/ 40 w 41"/>
                <a:gd name="T25" fmla="*/ 81 h 97"/>
                <a:gd name="T26" fmla="*/ 32 w 41"/>
                <a:gd name="T27" fmla="*/ 96 h 97"/>
                <a:gd name="T28" fmla="*/ 24 w 41"/>
                <a:gd name="T29" fmla="*/ 81 h 97"/>
                <a:gd name="T30" fmla="*/ 24 w 41"/>
                <a:gd name="T31" fmla="*/ 64 h 97"/>
                <a:gd name="T32" fmla="*/ 15 w 41"/>
                <a:gd name="T33" fmla="*/ 64 h 97"/>
                <a:gd name="T34" fmla="*/ 8 w 41"/>
                <a:gd name="T35" fmla="*/ 56 h 9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97">
                  <a:moveTo>
                    <a:pt x="8" y="56"/>
                  </a:moveTo>
                  <a:lnTo>
                    <a:pt x="0" y="49"/>
                  </a:lnTo>
                  <a:lnTo>
                    <a:pt x="8" y="32"/>
                  </a:lnTo>
                  <a:lnTo>
                    <a:pt x="8" y="24"/>
                  </a:lnTo>
                  <a:lnTo>
                    <a:pt x="15" y="15"/>
                  </a:lnTo>
                  <a:lnTo>
                    <a:pt x="8" y="0"/>
                  </a:lnTo>
                  <a:lnTo>
                    <a:pt x="15" y="0"/>
                  </a:lnTo>
                  <a:lnTo>
                    <a:pt x="24" y="0"/>
                  </a:lnTo>
                  <a:lnTo>
                    <a:pt x="32" y="24"/>
                  </a:lnTo>
                  <a:lnTo>
                    <a:pt x="24" y="32"/>
                  </a:lnTo>
                  <a:lnTo>
                    <a:pt x="32" y="49"/>
                  </a:lnTo>
                  <a:lnTo>
                    <a:pt x="40" y="64"/>
                  </a:lnTo>
                  <a:lnTo>
                    <a:pt x="40" y="81"/>
                  </a:lnTo>
                  <a:lnTo>
                    <a:pt x="32" y="96"/>
                  </a:lnTo>
                  <a:lnTo>
                    <a:pt x="24" y="81"/>
                  </a:lnTo>
                  <a:lnTo>
                    <a:pt x="24" y="64"/>
                  </a:lnTo>
                  <a:lnTo>
                    <a:pt x="15" y="64"/>
                  </a:lnTo>
                  <a:lnTo>
                    <a:pt x="8" y="5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65" name="Freeform 36">
              <a:extLst>
                <a:ext uri="{FF2B5EF4-FFF2-40B4-BE49-F238E27FC236}">
                  <a16:creationId xmlns:a16="http://schemas.microsoft.com/office/drawing/2014/main" id="{7D3357CD-FA44-4D60-9166-E8D76FC385C8}"/>
                </a:ext>
              </a:extLst>
            </p:cNvPr>
            <p:cNvSpPr/>
            <p:nvPr/>
          </p:nvSpPr>
          <p:spPr bwMode="gray">
            <a:xfrm>
              <a:off x="4538663" y="4165600"/>
              <a:ext cx="61912" cy="47625"/>
            </a:xfrm>
            <a:custGeom>
              <a:gdLst>
                <a:gd name="T0" fmla="*/ 0 w 34"/>
                <a:gd name="T1" fmla="*/ 10 h 26"/>
                <a:gd name="T2" fmla="*/ 16 w 34"/>
                <a:gd name="T3" fmla="*/ 25 h 26"/>
                <a:gd name="T4" fmla="*/ 25 w 34"/>
                <a:gd name="T5" fmla="*/ 17 h 26"/>
                <a:gd name="T6" fmla="*/ 33 w 34"/>
                <a:gd name="T7" fmla="*/ 17 h 26"/>
                <a:gd name="T8" fmla="*/ 16 w 34"/>
                <a:gd name="T9" fmla="*/ 10 h 26"/>
                <a:gd name="T10" fmla="*/ 8 w 34"/>
                <a:gd name="T11" fmla="*/ 0 h 26"/>
                <a:gd name="T12" fmla="*/ 0 w 34"/>
                <a:gd name="T13" fmla="*/ 10 h 26"/>
              </a:gdLst>
              <a:cxnLst>
                <a:cxn ang="0">
                  <a:pos x="T0" y="T1"/>
                </a:cxn>
                <a:cxn ang="0">
                  <a:pos x="T2" y="T3"/>
                </a:cxn>
                <a:cxn ang="0">
                  <a:pos x="T4" y="T5"/>
                </a:cxn>
                <a:cxn ang="0">
                  <a:pos x="T6" y="T7"/>
                </a:cxn>
                <a:cxn ang="0">
                  <a:pos x="T8" y="T9"/>
                </a:cxn>
                <a:cxn ang="0">
                  <a:pos x="T10" y="T11"/>
                </a:cxn>
                <a:cxn ang="0">
                  <a:pos x="T12" y="T13"/>
                </a:cxn>
              </a:cxnLst>
              <a:rect l="0" t="0" r="r" b="b"/>
              <a:pathLst>
                <a:path w="34" h="26">
                  <a:moveTo>
                    <a:pt x="0" y="10"/>
                  </a:moveTo>
                  <a:lnTo>
                    <a:pt x="16" y="25"/>
                  </a:lnTo>
                  <a:lnTo>
                    <a:pt x="25" y="17"/>
                  </a:lnTo>
                  <a:lnTo>
                    <a:pt x="33" y="17"/>
                  </a:lnTo>
                  <a:lnTo>
                    <a:pt x="16" y="10"/>
                  </a:lnTo>
                  <a:lnTo>
                    <a:pt x="8" y="0"/>
                  </a:lnTo>
                  <a:lnTo>
                    <a:pt x="0" y="1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66" name="Freeform 37">
              <a:extLst>
                <a:ext uri="{FF2B5EF4-FFF2-40B4-BE49-F238E27FC236}">
                  <a16:creationId xmlns:a16="http://schemas.microsoft.com/office/drawing/2014/main" id="{8C69C0F7-55A7-4990-83AE-E4B296681AB8}"/>
                </a:ext>
              </a:extLst>
            </p:cNvPr>
            <p:cNvSpPr/>
            <p:nvPr/>
          </p:nvSpPr>
          <p:spPr bwMode="gray">
            <a:xfrm>
              <a:off x="4538663" y="4165600"/>
              <a:ext cx="61912" cy="47625"/>
            </a:xfrm>
            <a:custGeom>
              <a:gdLst>
                <a:gd name="T0" fmla="*/ 0 w 34"/>
                <a:gd name="T1" fmla="*/ 10 h 26"/>
                <a:gd name="T2" fmla="*/ 16 w 34"/>
                <a:gd name="T3" fmla="*/ 25 h 26"/>
                <a:gd name="T4" fmla="*/ 25 w 34"/>
                <a:gd name="T5" fmla="*/ 17 h 26"/>
                <a:gd name="T6" fmla="*/ 33 w 34"/>
                <a:gd name="T7" fmla="*/ 17 h 26"/>
                <a:gd name="T8" fmla="*/ 16 w 34"/>
                <a:gd name="T9" fmla="*/ 10 h 26"/>
                <a:gd name="T10" fmla="*/ 8 w 34"/>
                <a:gd name="T11" fmla="*/ 0 h 26"/>
                <a:gd name="T12" fmla="*/ 0 w 34"/>
                <a:gd name="T13" fmla="*/ 10 h 26"/>
              </a:gdLst>
              <a:cxnLst>
                <a:cxn ang="0">
                  <a:pos x="T0" y="T1"/>
                </a:cxn>
                <a:cxn ang="0">
                  <a:pos x="T2" y="T3"/>
                </a:cxn>
                <a:cxn ang="0">
                  <a:pos x="T4" y="T5"/>
                </a:cxn>
                <a:cxn ang="0">
                  <a:pos x="T6" y="T7"/>
                </a:cxn>
                <a:cxn ang="0">
                  <a:pos x="T8" y="T9"/>
                </a:cxn>
                <a:cxn ang="0">
                  <a:pos x="T10" y="T11"/>
                </a:cxn>
                <a:cxn ang="0">
                  <a:pos x="T12" y="T13"/>
                </a:cxn>
              </a:cxnLst>
              <a:rect l="0" t="0" r="r" b="b"/>
              <a:pathLst>
                <a:path w="34" h="26">
                  <a:moveTo>
                    <a:pt x="0" y="10"/>
                  </a:moveTo>
                  <a:lnTo>
                    <a:pt x="16" y="25"/>
                  </a:lnTo>
                  <a:lnTo>
                    <a:pt x="25" y="17"/>
                  </a:lnTo>
                  <a:lnTo>
                    <a:pt x="33" y="17"/>
                  </a:lnTo>
                  <a:lnTo>
                    <a:pt x="16" y="10"/>
                  </a:lnTo>
                  <a:lnTo>
                    <a:pt x="8" y="0"/>
                  </a:lnTo>
                  <a:lnTo>
                    <a:pt x="0" y="1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67" name="Line 38">
              <a:extLst>
                <a:ext uri="{FF2B5EF4-FFF2-40B4-BE49-F238E27FC236}">
                  <a16:creationId xmlns:a16="http://schemas.microsoft.com/office/drawing/2014/main" id="{C7DDBC4C-E574-4528-91B8-6384F8640B30}"/>
                </a:ext>
              </a:extLst>
            </p:cNvPr>
            <p:cNvSpPr>
              <a:spLocks noChangeShapeType="1"/>
            </p:cNvSpPr>
            <p:nvPr/>
          </p:nvSpPr>
          <p:spPr bwMode="gray">
            <a:xfrm>
              <a:off x="493713" y="3998913"/>
              <a:ext cx="14287" cy="0"/>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68" name="Line 39">
              <a:extLst>
                <a:ext uri="{FF2B5EF4-FFF2-40B4-BE49-F238E27FC236}">
                  <a16:creationId xmlns:a16="http://schemas.microsoft.com/office/drawing/2014/main" id="{AE40F223-4B9F-4EF5-92F3-0F4746575AA5}"/>
                </a:ext>
              </a:extLst>
            </p:cNvPr>
            <p:cNvSpPr>
              <a:spLocks noChangeShapeType="1"/>
            </p:cNvSpPr>
            <p:nvPr/>
          </p:nvSpPr>
          <p:spPr bwMode="gray">
            <a:xfrm flipH="1">
              <a:off x="4852988" y="3516313"/>
              <a:ext cx="0" cy="14287"/>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69" name="Line 40">
              <a:extLst>
                <a:ext uri="{FF2B5EF4-FFF2-40B4-BE49-F238E27FC236}">
                  <a16:creationId xmlns:a16="http://schemas.microsoft.com/office/drawing/2014/main" id="{047DFA4A-6202-4027-82F1-0D0B18105A3B}"/>
                </a:ext>
              </a:extLst>
            </p:cNvPr>
            <p:cNvSpPr>
              <a:spLocks noChangeShapeType="1"/>
            </p:cNvSpPr>
            <p:nvPr/>
          </p:nvSpPr>
          <p:spPr bwMode="gray">
            <a:xfrm flipV="1">
              <a:off x="2432050" y="3603625"/>
              <a:ext cx="12700" cy="17463"/>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70" name="Freeform 41">
              <a:extLst>
                <a:ext uri="{FF2B5EF4-FFF2-40B4-BE49-F238E27FC236}">
                  <a16:creationId xmlns:a16="http://schemas.microsoft.com/office/drawing/2014/main" id="{65DCFEE5-4330-44F1-AC8C-083190A57761}"/>
                </a:ext>
              </a:extLst>
            </p:cNvPr>
            <p:cNvSpPr/>
            <p:nvPr/>
          </p:nvSpPr>
          <p:spPr bwMode="gray">
            <a:xfrm>
              <a:off x="4883150" y="3225800"/>
              <a:ext cx="333375" cy="215900"/>
            </a:xfrm>
            <a:custGeom>
              <a:gdLst>
                <a:gd name="T0" fmla="*/ 114 w 180"/>
                <a:gd name="T1" fmla="*/ 41 h 114"/>
                <a:gd name="T2" fmla="*/ 105 w 180"/>
                <a:gd name="T3" fmla="*/ 41 h 114"/>
                <a:gd name="T4" fmla="*/ 89 w 180"/>
                <a:gd name="T5" fmla="*/ 32 h 114"/>
                <a:gd name="T6" fmla="*/ 130 w 180"/>
                <a:gd name="T7" fmla="*/ 8 h 114"/>
                <a:gd name="T8" fmla="*/ 145 w 180"/>
                <a:gd name="T9" fmla="*/ 0 h 114"/>
                <a:gd name="T10" fmla="*/ 154 w 180"/>
                <a:gd name="T11" fmla="*/ 8 h 114"/>
                <a:gd name="T12" fmla="*/ 130 w 180"/>
                <a:gd name="T13" fmla="*/ 16 h 114"/>
                <a:gd name="T14" fmla="*/ 139 w 180"/>
                <a:gd name="T15" fmla="*/ 23 h 114"/>
                <a:gd name="T16" fmla="*/ 120 w 180"/>
                <a:gd name="T17" fmla="*/ 41 h 114"/>
                <a:gd name="T18" fmla="*/ 114 w 180"/>
                <a:gd name="T19" fmla="*/ 41 h 114"/>
                <a:gd name="T20" fmla="*/ 120 w 180"/>
                <a:gd name="T21" fmla="*/ 41 h 114"/>
                <a:gd name="T22" fmla="*/ 179 w 180"/>
                <a:gd name="T23" fmla="*/ 88 h 114"/>
                <a:gd name="T24" fmla="*/ 179 w 180"/>
                <a:gd name="T25" fmla="*/ 97 h 114"/>
                <a:gd name="T26" fmla="*/ 179 w 180"/>
                <a:gd name="T27" fmla="*/ 105 h 114"/>
                <a:gd name="T28" fmla="*/ 154 w 180"/>
                <a:gd name="T29" fmla="*/ 113 h 114"/>
                <a:gd name="T30" fmla="*/ 120 w 180"/>
                <a:gd name="T31" fmla="*/ 113 h 114"/>
                <a:gd name="T32" fmla="*/ 97 w 180"/>
                <a:gd name="T33" fmla="*/ 97 h 114"/>
                <a:gd name="T34" fmla="*/ 73 w 180"/>
                <a:gd name="T35" fmla="*/ 97 h 114"/>
                <a:gd name="T36" fmla="*/ 49 w 180"/>
                <a:gd name="T37" fmla="*/ 113 h 114"/>
                <a:gd name="T38" fmla="*/ 33 w 180"/>
                <a:gd name="T39" fmla="*/ 113 h 114"/>
                <a:gd name="T40" fmla="*/ 15 w 180"/>
                <a:gd name="T41" fmla="*/ 113 h 114"/>
                <a:gd name="T42" fmla="*/ 8 w 180"/>
                <a:gd name="T43" fmla="*/ 97 h 114"/>
                <a:gd name="T44" fmla="*/ 0 w 180"/>
                <a:gd name="T45" fmla="*/ 88 h 114"/>
                <a:gd name="T46" fmla="*/ 8 w 180"/>
                <a:gd name="T47" fmla="*/ 73 h 114"/>
                <a:gd name="T48" fmla="*/ 15 w 180"/>
                <a:gd name="T49" fmla="*/ 73 h 114"/>
                <a:gd name="T50" fmla="*/ 15 w 180"/>
                <a:gd name="T51" fmla="*/ 63 h 114"/>
                <a:gd name="T52" fmla="*/ 15 w 180"/>
                <a:gd name="T53" fmla="*/ 57 h 114"/>
                <a:gd name="T54" fmla="*/ 24 w 180"/>
                <a:gd name="T55" fmla="*/ 48 h 114"/>
                <a:gd name="T56" fmla="*/ 24 w 180"/>
                <a:gd name="T57" fmla="*/ 41 h 114"/>
                <a:gd name="T58" fmla="*/ 24 w 180"/>
                <a:gd name="T59" fmla="*/ 32 h 114"/>
                <a:gd name="T60" fmla="*/ 33 w 180"/>
                <a:gd name="T61" fmla="*/ 32 h 114"/>
                <a:gd name="T62" fmla="*/ 40 w 180"/>
                <a:gd name="T63" fmla="*/ 16 h 114"/>
                <a:gd name="T64" fmla="*/ 55 w 180"/>
                <a:gd name="T65" fmla="*/ 16 h 114"/>
                <a:gd name="T66" fmla="*/ 55 w 180"/>
                <a:gd name="T67" fmla="*/ 23 h 114"/>
                <a:gd name="T68" fmla="*/ 80 w 180"/>
                <a:gd name="T69" fmla="*/ 32 h 114"/>
                <a:gd name="T70" fmla="*/ 65 w 180"/>
                <a:gd name="T71" fmla="*/ 41 h 114"/>
                <a:gd name="T72" fmla="*/ 73 w 180"/>
                <a:gd name="T73" fmla="*/ 48 h 114"/>
                <a:gd name="T74" fmla="*/ 73 w 180"/>
                <a:gd name="T75" fmla="*/ 57 h 114"/>
                <a:gd name="T76" fmla="*/ 80 w 180"/>
                <a:gd name="T77" fmla="*/ 57 h 114"/>
                <a:gd name="T78" fmla="*/ 105 w 180"/>
                <a:gd name="T79" fmla="*/ 41 h 114"/>
                <a:gd name="T80" fmla="*/ 114 w 180"/>
                <a:gd name="T81" fmla="*/ 41 h 1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0" h="114">
                  <a:moveTo>
                    <a:pt x="114" y="41"/>
                  </a:moveTo>
                  <a:lnTo>
                    <a:pt x="105" y="41"/>
                  </a:lnTo>
                  <a:lnTo>
                    <a:pt x="89" y="32"/>
                  </a:lnTo>
                  <a:lnTo>
                    <a:pt x="130" y="8"/>
                  </a:lnTo>
                  <a:lnTo>
                    <a:pt x="145" y="0"/>
                  </a:lnTo>
                  <a:lnTo>
                    <a:pt x="154" y="8"/>
                  </a:lnTo>
                  <a:lnTo>
                    <a:pt x="130" y="16"/>
                  </a:lnTo>
                  <a:lnTo>
                    <a:pt x="139" y="23"/>
                  </a:lnTo>
                  <a:lnTo>
                    <a:pt x="120" y="41"/>
                  </a:lnTo>
                  <a:lnTo>
                    <a:pt x="114" y="41"/>
                  </a:lnTo>
                  <a:lnTo>
                    <a:pt x="120" y="41"/>
                  </a:lnTo>
                  <a:lnTo>
                    <a:pt x="179" y="88"/>
                  </a:lnTo>
                  <a:lnTo>
                    <a:pt x="179" y="97"/>
                  </a:lnTo>
                  <a:lnTo>
                    <a:pt x="179" y="105"/>
                  </a:lnTo>
                  <a:lnTo>
                    <a:pt x="154" y="113"/>
                  </a:lnTo>
                  <a:lnTo>
                    <a:pt x="120" y="113"/>
                  </a:lnTo>
                  <a:lnTo>
                    <a:pt x="97" y="97"/>
                  </a:lnTo>
                  <a:lnTo>
                    <a:pt x="73" y="97"/>
                  </a:lnTo>
                  <a:lnTo>
                    <a:pt x="49" y="113"/>
                  </a:lnTo>
                  <a:lnTo>
                    <a:pt x="33" y="113"/>
                  </a:lnTo>
                  <a:lnTo>
                    <a:pt x="15" y="113"/>
                  </a:lnTo>
                  <a:lnTo>
                    <a:pt x="8" y="97"/>
                  </a:lnTo>
                  <a:lnTo>
                    <a:pt x="0" y="88"/>
                  </a:lnTo>
                  <a:lnTo>
                    <a:pt x="8" y="73"/>
                  </a:lnTo>
                  <a:lnTo>
                    <a:pt x="15" y="73"/>
                  </a:lnTo>
                  <a:lnTo>
                    <a:pt x="15" y="63"/>
                  </a:lnTo>
                  <a:lnTo>
                    <a:pt x="15" y="57"/>
                  </a:lnTo>
                  <a:lnTo>
                    <a:pt x="24" y="48"/>
                  </a:lnTo>
                  <a:lnTo>
                    <a:pt x="24" y="41"/>
                  </a:lnTo>
                  <a:lnTo>
                    <a:pt x="24" y="32"/>
                  </a:lnTo>
                  <a:lnTo>
                    <a:pt x="33" y="32"/>
                  </a:lnTo>
                  <a:lnTo>
                    <a:pt x="40" y="16"/>
                  </a:lnTo>
                  <a:lnTo>
                    <a:pt x="55" y="16"/>
                  </a:lnTo>
                  <a:lnTo>
                    <a:pt x="55" y="23"/>
                  </a:lnTo>
                  <a:lnTo>
                    <a:pt x="80" y="32"/>
                  </a:lnTo>
                  <a:lnTo>
                    <a:pt x="65" y="41"/>
                  </a:lnTo>
                  <a:lnTo>
                    <a:pt x="73" y="48"/>
                  </a:lnTo>
                  <a:lnTo>
                    <a:pt x="73" y="57"/>
                  </a:lnTo>
                  <a:lnTo>
                    <a:pt x="80" y="57"/>
                  </a:lnTo>
                  <a:lnTo>
                    <a:pt x="105" y="41"/>
                  </a:lnTo>
                  <a:lnTo>
                    <a:pt x="114" y="4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71" name="Freeform 42">
              <a:extLst>
                <a:ext uri="{FF2B5EF4-FFF2-40B4-BE49-F238E27FC236}">
                  <a16:creationId xmlns:a16="http://schemas.microsoft.com/office/drawing/2014/main" id="{1F6A8D01-AD97-4D70-8D44-A9AACA5F05FE}"/>
                </a:ext>
              </a:extLst>
            </p:cNvPr>
            <p:cNvSpPr/>
            <p:nvPr/>
          </p:nvSpPr>
          <p:spPr bwMode="gray">
            <a:xfrm>
              <a:off x="4883150" y="3225800"/>
              <a:ext cx="328613" cy="215900"/>
            </a:xfrm>
            <a:custGeom>
              <a:gdLst>
                <a:gd name="T0" fmla="*/ 105 w 179"/>
                <a:gd name="T1" fmla="*/ 41 h 113"/>
                <a:gd name="T2" fmla="*/ 89 w 179"/>
                <a:gd name="T3" fmla="*/ 32 h 113"/>
                <a:gd name="T4" fmla="*/ 130 w 179"/>
                <a:gd name="T5" fmla="*/ 8 h 113"/>
                <a:gd name="T6" fmla="*/ 145 w 179"/>
                <a:gd name="T7" fmla="*/ 0 h 113"/>
                <a:gd name="T8" fmla="*/ 154 w 179"/>
                <a:gd name="T9" fmla="*/ 8 h 113"/>
                <a:gd name="T10" fmla="*/ 130 w 179"/>
                <a:gd name="T11" fmla="*/ 16 h 113"/>
                <a:gd name="T12" fmla="*/ 139 w 179"/>
                <a:gd name="T13" fmla="*/ 23 h 113"/>
                <a:gd name="T14" fmla="*/ 120 w 179"/>
                <a:gd name="T15" fmla="*/ 41 h 113"/>
                <a:gd name="T16" fmla="*/ 120 w 179"/>
                <a:gd name="T17" fmla="*/ 41 h 113"/>
                <a:gd name="T18" fmla="*/ 179 w 179"/>
                <a:gd name="T19" fmla="*/ 88 h 113"/>
                <a:gd name="T20" fmla="*/ 179 w 179"/>
                <a:gd name="T21" fmla="*/ 97 h 113"/>
                <a:gd name="T22" fmla="*/ 179 w 179"/>
                <a:gd name="T23" fmla="*/ 105 h 113"/>
                <a:gd name="T24" fmla="*/ 154 w 179"/>
                <a:gd name="T25" fmla="*/ 113 h 113"/>
                <a:gd name="T26" fmla="*/ 120 w 179"/>
                <a:gd name="T27" fmla="*/ 113 h 113"/>
                <a:gd name="T28" fmla="*/ 97 w 179"/>
                <a:gd name="T29" fmla="*/ 97 h 113"/>
                <a:gd name="T30" fmla="*/ 73 w 179"/>
                <a:gd name="T31" fmla="*/ 97 h 113"/>
                <a:gd name="T32" fmla="*/ 49 w 179"/>
                <a:gd name="T33" fmla="*/ 113 h 113"/>
                <a:gd name="T34" fmla="*/ 33 w 179"/>
                <a:gd name="T35" fmla="*/ 113 h 113"/>
                <a:gd name="T36" fmla="*/ 15 w 179"/>
                <a:gd name="T37" fmla="*/ 113 h 113"/>
                <a:gd name="T38" fmla="*/ 8 w 179"/>
                <a:gd name="T39" fmla="*/ 97 h 113"/>
                <a:gd name="T40" fmla="*/ 0 w 179"/>
                <a:gd name="T41" fmla="*/ 88 h 113"/>
                <a:gd name="T42" fmla="*/ 8 w 179"/>
                <a:gd name="T43" fmla="*/ 73 h 113"/>
                <a:gd name="T44" fmla="*/ 15 w 179"/>
                <a:gd name="T45" fmla="*/ 73 h 113"/>
                <a:gd name="T46" fmla="*/ 15 w 179"/>
                <a:gd name="T47" fmla="*/ 63 h 113"/>
                <a:gd name="T48" fmla="*/ 15 w 179"/>
                <a:gd name="T49" fmla="*/ 57 h 113"/>
                <a:gd name="T50" fmla="*/ 24 w 179"/>
                <a:gd name="T51" fmla="*/ 48 h 113"/>
                <a:gd name="T52" fmla="*/ 24 w 179"/>
                <a:gd name="T53" fmla="*/ 41 h 113"/>
                <a:gd name="T54" fmla="*/ 24 w 179"/>
                <a:gd name="T55" fmla="*/ 32 h 113"/>
                <a:gd name="T56" fmla="*/ 33 w 179"/>
                <a:gd name="T57" fmla="*/ 32 h 113"/>
                <a:gd name="T58" fmla="*/ 40 w 179"/>
                <a:gd name="T59" fmla="*/ 16 h 113"/>
                <a:gd name="T60" fmla="*/ 55 w 179"/>
                <a:gd name="T61" fmla="*/ 16 h 113"/>
                <a:gd name="T62" fmla="*/ 55 w 179"/>
                <a:gd name="T63" fmla="*/ 23 h 113"/>
                <a:gd name="T64" fmla="*/ 80 w 179"/>
                <a:gd name="T65" fmla="*/ 32 h 113"/>
                <a:gd name="T66" fmla="*/ 65 w 179"/>
                <a:gd name="T67" fmla="*/ 41 h 113"/>
                <a:gd name="T68" fmla="*/ 73 w 179"/>
                <a:gd name="T69" fmla="*/ 48 h 113"/>
                <a:gd name="T70" fmla="*/ 73 w 179"/>
                <a:gd name="T71" fmla="*/ 57 h 113"/>
                <a:gd name="T72" fmla="*/ 80 w 179"/>
                <a:gd name="T73" fmla="*/ 57 h 113"/>
                <a:gd name="T74" fmla="*/ 105 w 179"/>
                <a:gd name="T75" fmla="*/ 41 h 11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9" h="113">
                  <a:moveTo>
                    <a:pt x="105" y="41"/>
                  </a:moveTo>
                  <a:lnTo>
                    <a:pt x="89" y="32"/>
                  </a:lnTo>
                  <a:lnTo>
                    <a:pt x="130" y="8"/>
                  </a:lnTo>
                  <a:lnTo>
                    <a:pt x="145" y="0"/>
                  </a:lnTo>
                  <a:lnTo>
                    <a:pt x="154" y="8"/>
                  </a:lnTo>
                  <a:lnTo>
                    <a:pt x="130" y="16"/>
                  </a:lnTo>
                  <a:lnTo>
                    <a:pt x="139" y="23"/>
                  </a:lnTo>
                  <a:lnTo>
                    <a:pt x="120" y="41"/>
                  </a:lnTo>
                  <a:lnTo>
                    <a:pt x="120" y="41"/>
                  </a:lnTo>
                  <a:lnTo>
                    <a:pt x="179" y="88"/>
                  </a:lnTo>
                  <a:lnTo>
                    <a:pt x="179" y="97"/>
                  </a:lnTo>
                  <a:lnTo>
                    <a:pt x="179" y="105"/>
                  </a:lnTo>
                  <a:lnTo>
                    <a:pt x="154" y="113"/>
                  </a:lnTo>
                  <a:lnTo>
                    <a:pt x="120" y="113"/>
                  </a:lnTo>
                  <a:lnTo>
                    <a:pt x="97" y="97"/>
                  </a:lnTo>
                  <a:lnTo>
                    <a:pt x="73" y="97"/>
                  </a:lnTo>
                  <a:lnTo>
                    <a:pt x="49" y="113"/>
                  </a:lnTo>
                  <a:lnTo>
                    <a:pt x="33" y="113"/>
                  </a:lnTo>
                  <a:lnTo>
                    <a:pt x="15" y="113"/>
                  </a:lnTo>
                  <a:lnTo>
                    <a:pt x="8" y="97"/>
                  </a:lnTo>
                  <a:lnTo>
                    <a:pt x="0" y="88"/>
                  </a:lnTo>
                  <a:lnTo>
                    <a:pt x="8" y="73"/>
                  </a:lnTo>
                  <a:lnTo>
                    <a:pt x="15" y="73"/>
                  </a:lnTo>
                  <a:lnTo>
                    <a:pt x="15" y="63"/>
                  </a:lnTo>
                  <a:lnTo>
                    <a:pt x="15" y="57"/>
                  </a:lnTo>
                  <a:lnTo>
                    <a:pt x="24" y="48"/>
                  </a:lnTo>
                  <a:lnTo>
                    <a:pt x="24" y="41"/>
                  </a:lnTo>
                  <a:lnTo>
                    <a:pt x="24" y="32"/>
                  </a:lnTo>
                  <a:lnTo>
                    <a:pt x="33" y="32"/>
                  </a:lnTo>
                  <a:lnTo>
                    <a:pt x="40" y="16"/>
                  </a:lnTo>
                  <a:lnTo>
                    <a:pt x="55" y="16"/>
                  </a:lnTo>
                  <a:lnTo>
                    <a:pt x="55" y="23"/>
                  </a:lnTo>
                  <a:lnTo>
                    <a:pt x="80" y="32"/>
                  </a:lnTo>
                  <a:lnTo>
                    <a:pt x="65" y="41"/>
                  </a:lnTo>
                  <a:lnTo>
                    <a:pt x="73" y="48"/>
                  </a:lnTo>
                  <a:lnTo>
                    <a:pt x="73" y="57"/>
                  </a:lnTo>
                  <a:lnTo>
                    <a:pt x="80" y="57"/>
                  </a:lnTo>
                  <a:lnTo>
                    <a:pt x="105" y="4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72" name="Freeform 43">
              <a:extLst>
                <a:ext uri="{FF2B5EF4-FFF2-40B4-BE49-F238E27FC236}">
                  <a16:creationId xmlns:a16="http://schemas.microsoft.com/office/drawing/2014/main" id="{6C6D2BC3-EA1F-4BF3-9D33-32FC544FEF31}"/>
                </a:ext>
              </a:extLst>
            </p:cNvPr>
            <p:cNvSpPr/>
            <p:nvPr/>
          </p:nvSpPr>
          <p:spPr bwMode="gray">
            <a:xfrm>
              <a:off x="6691313" y="2906713"/>
              <a:ext cx="147637" cy="185737"/>
            </a:xfrm>
            <a:custGeom>
              <a:gdLst>
                <a:gd name="T0" fmla="*/ 0 w 81"/>
                <a:gd name="T1" fmla="*/ 90 h 97"/>
                <a:gd name="T2" fmla="*/ 6 w 81"/>
                <a:gd name="T3" fmla="*/ 96 h 97"/>
                <a:gd name="T4" fmla="*/ 31 w 81"/>
                <a:gd name="T5" fmla="*/ 90 h 97"/>
                <a:gd name="T6" fmla="*/ 31 w 81"/>
                <a:gd name="T7" fmla="*/ 81 h 97"/>
                <a:gd name="T8" fmla="*/ 55 w 81"/>
                <a:gd name="T9" fmla="*/ 65 h 97"/>
                <a:gd name="T10" fmla="*/ 72 w 81"/>
                <a:gd name="T11" fmla="*/ 41 h 97"/>
                <a:gd name="T12" fmla="*/ 80 w 81"/>
                <a:gd name="T13" fmla="*/ 0 h 97"/>
                <a:gd name="T14" fmla="*/ 72 w 81"/>
                <a:gd name="T15" fmla="*/ 0 h 97"/>
                <a:gd name="T16" fmla="*/ 55 w 81"/>
                <a:gd name="T17" fmla="*/ 41 h 97"/>
                <a:gd name="T18" fmla="*/ 22 w 81"/>
                <a:gd name="T19" fmla="*/ 81 h 97"/>
                <a:gd name="T20" fmla="*/ 0 w 81"/>
                <a:gd name="T21" fmla="*/ 90 h 9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97">
                  <a:moveTo>
                    <a:pt x="0" y="90"/>
                  </a:moveTo>
                  <a:lnTo>
                    <a:pt x="6" y="96"/>
                  </a:lnTo>
                  <a:lnTo>
                    <a:pt x="31" y="90"/>
                  </a:lnTo>
                  <a:lnTo>
                    <a:pt x="31" y="81"/>
                  </a:lnTo>
                  <a:lnTo>
                    <a:pt x="55" y="65"/>
                  </a:lnTo>
                  <a:lnTo>
                    <a:pt x="72" y="41"/>
                  </a:lnTo>
                  <a:lnTo>
                    <a:pt x="80" y="0"/>
                  </a:lnTo>
                  <a:lnTo>
                    <a:pt x="72" y="0"/>
                  </a:lnTo>
                  <a:lnTo>
                    <a:pt x="55" y="41"/>
                  </a:lnTo>
                  <a:lnTo>
                    <a:pt x="22" y="81"/>
                  </a:lnTo>
                  <a:lnTo>
                    <a:pt x="0" y="9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73" name="Freeform 44">
              <a:extLst>
                <a:ext uri="{FF2B5EF4-FFF2-40B4-BE49-F238E27FC236}">
                  <a16:creationId xmlns:a16="http://schemas.microsoft.com/office/drawing/2014/main" id="{8090FF33-2473-4697-B539-1E6713ECA74D}"/>
                </a:ext>
              </a:extLst>
            </p:cNvPr>
            <p:cNvSpPr/>
            <p:nvPr/>
          </p:nvSpPr>
          <p:spPr bwMode="gray">
            <a:xfrm>
              <a:off x="6691313" y="2906713"/>
              <a:ext cx="147637" cy="185737"/>
            </a:xfrm>
            <a:custGeom>
              <a:gdLst>
                <a:gd name="T0" fmla="*/ 0 w 81"/>
                <a:gd name="T1" fmla="*/ 90 h 97"/>
                <a:gd name="T2" fmla="*/ 6 w 81"/>
                <a:gd name="T3" fmla="*/ 96 h 97"/>
                <a:gd name="T4" fmla="*/ 31 w 81"/>
                <a:gd name="T5" fmla="*/ 90 h 97"/>
                <a:gd name="T6" fmla="*/ 31 w 81"/>
                <a:gd name="T7" fmla="*/ 81 h 97"/>
                <a:gd name="T8" fmla="*/ 55 w 81"/>
                <a:gd name="T9" fmla="*/ 65 h 97"/>
                <a:gd name="T10" fmla="*/ 72 w 81"/>
                <a:gd name="T11" fmla="*/ 41 h 97"/>
                <a:gd name="T12" fmla="*/ 80 w 81"/>
                <a:gd name="T13" fmla="*/ 0 h 97"/>
                <a:gd name="T14" fmla="*/ 72 w 81"/>
                <a:gd name="T15" fmla="*/ 0 h 97"/>
                <a:gd name="T16" fmla="*/ 55 w 81"/>
                <a:gd name="T17" fmla="*/ 41 h 97"/>
                <a:gd name="T18" fmla="*/ 22 w 81"/>
                <a:gd name="T19" fmla="*/ 81 h 97"/>
                <a:gd name="T20" fmla="*/ 0 w 81"/>
                <a:gd name="T21" fmla="*/ 90 h 9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97">
                  <a:moveTo>
                    <a:pt x="0" y="90"/>
                  </a:moveTo>
                  <a:lnTo>
                    <a:pt x="6" y="96"/>
                  </a:lnTo>
                  <a:lnTo>
                    <a:pt x="31" y="90"/>
                  </a:lnTo>
                  <a:lnTo>
                    <a:pt x="31" y="81"/>
                  </a:lnTo>
                  <a:lnTo>
                    <a:pt x="55" y="65"/>
                  </a:lnTo>
                  <a:lnTo>
                    <a:pt x="72" y="41"/>
                  </a:lnTo>
                  <a:lnTo>
                    <a:pt x="80" y="0"/>
                  </a:lnTo>
                  <a:lnTo>
                    <a:pt x="72" y="0"/>
                  </a:lnTo>
                  <a:lnTo>
                    <a:pt x="55" y="41"/>
                  </a:lnTo>
                  <a:lnTo>
                    <a:pt x="22" y="81"/>
                  </a:lnTo>
                  <a:lnTo>
                    <a:pt x="0" y="9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74" name="Freeform 45">
              <a:extLst>
                <a:ext uri="{FF2B5EF4-FFF2-40B4-BE49-F238E27FC236}">
                  <a16:creationId xmlns:a16="http://schemas.microsoft.com/office/drawing/2014/main" id="{E1C66F2D-400A-4F3B-81AA-5BD82A9FE70A}"/>
                </a:ext>
              </a:extLst>
            </p:cNvPr>
            <p:cNvSpPr/>
            <p:nvPr/>
          </p:nvSpPr>
          <p:spPr bwMode="gray">
            <a:xfrm>
              <a:off x="4943475" y="2635250"/>
              <a:ext cx="60325" cy="93663"/>
            </a:xfrm>
            <a:custGeom>
              <a:gdLst>
                <a:gd name="T0" fmla="*/ 0 w 33"/>
                <a:gd name="T1" fmla="*/ 16 h 50"/>
                <a:gd name="T2" fmla="*/ 7 w 33"/>
                <a:gd name="T3" fmla="*/ 25 h 50"/>
                <a:gd name="T4" fmla="*/ 16 w 33"/>
                <a:gd name="T5" fmla="*/ 49 h 50"/>
                <a:gd name="T6" fmla="*/ 22 w 33"/>
                <a:gd name="T7" fmla="*/ 40 h 50"/>
                <a:gd name="T8" fmla="*/ 32 w 33"/>
                <a:gd name="T9" fmla="*/ 40 h 50"/>
                <a:gd name="T10" fmla="*/ 32 w 33"/>
                <a:gd name="T11" fmla="*/ 25 h 50"/>
                <a:gd name="T12" fmla="*/ 16 w 33"/>
                <a:gd name="T13" fmla="*/ 0 h 50"/>
                <a:gd name="T14" fmla="*/ 7 w 33"/>
                <a:gd name="T15" fmla="*/ 0 h 50"/>
                <a:gd name="T16" fmla="*/ 0 w 33"/>
                <a:gd name="T17" fmla="*/ 16 h 5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0">
                  <a:moveTo>
                    <a:pt x="0" y="16"/>
                  </a:moveTo>
                  <a:lnTo>
                    <a:pt x="7" y="25"/>
                  </a:lnTo>
                  <a:lnTo>
                    <a:pt x="16" y="49"/>
                  </a:lnTo>
                  <a:lnTo>
                    <a:pt x="22" y="40"/>
                  </a:lnTo>
                  <a:lnTo>
                    <a:pt x="32" y="40"/>
                  </a:lnTo>
                  <a:lnTo>
                    <a:pt x="32" y="25"/>
                  </a:lnTo>
                  <a:lnTo>
                    <a:pt x="16" y="0"/>
                  </a:lnTo>
                  <a:lnTo>
                    <a:pt x="7"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75" name="Freeform 46">
              <a:extLst>
                <a:ext uri="{FF2B5EF4-FFF2-40B4-BE49-F238E27FC236}">
                  <a16:creationId xmlns:a16="http://schemas.microsoft.com/office/drawing/2014/main" id="{21352E54-B4B3-466F-99E9-7C932C9F0739}"/>
                </a:ext>
              </a:extLst>
            </p:cNvPr>
            <p:cNvSpPr/>
            <p:nvPr/>
          </p:nvSpPr>
          <p:spPr bwMode="gray">
            <a:xfrm>
              <a:off x="4943475" y="2635250"/>
              <a:ext cx="60325" cy="93663"/>
            </a:xfrm>
            <a:custGeom>
              <a:gdLst>
                <a:gd name="T0" fmla="*/ 0 w 33"/>
                <a:gd name="T1" fmla="*/ 16 h 50"/>
                <a:gd name="T2" fmla="*/ 7 w 33"/>
                <a:gd name="T3" fmla="*/ 25 h 50"/>
                <a:gd name="T4" fmla="*/ 16 w 33"/>
                <a:gd name="T5" fmla="*/ 49 h 50"/>
                <a:gd name="T6" fmla="*/ 22 w 33"/>
                <a:gd name="T7" fmla="*/ 40 h 50"/>
                <a:gd name="T8" fmla="*/ 32 w 33"/>
                <a:gd name="T9" fmla="*/ 40 h 50"/>
                <a:gd name="T10" fmla="*/ 32 w 33"/>
                <a:gd name="T11" fmla="*/ 25 h 50"/>
                <a:gd name="T12" fmla="*/ 16 w 33"/>
                <a:gd name="T13" fmla="*/ 0 h 50"/>
                <a:gd name="T14" fmla="*/ 7 w 33"/>
                <a:gd name="T15" fmla="*/ 0 h 50"/>
                <a:gd name="T16" fmla="*/ 0 w 33"/>
                <a:gd name="T17" fmla="*/ 16 h 5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50">
                  <a:moveTo>
                    <a:pt x="0" y="16"/>
                  </a:moveTo>
                  <a:lnTo>
                    <a:pt x="7" y="25"/>
                  </a:lnTo>
                  <a:lnTo>
                    <a:pt x="16" y="49"/>
                  </a:lnTo>
                  <a:lnTo>
                    <a:pt x="22" y="40"/>
                  </a:lnTo>
                  <a:lnTo>
                    <a:pt x="32" y="40"/>
                  </a:lnTo>
                  <a:lnTo>
                    <a:pt x="32" y="25"/>
                  </a:lnTo>
                  <a:lnTo>
                    <a:pt x="16" y="0"/>
                  </a:lnTo>
                  <a:lnTo>
                    <a:pt x="7"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76" name="Freeform 47">
              <a:extLst>
                <a:ext uri="{FF2B5EF4-FFF2-40B4-BE49-F238E27FC236}">
                  <a16:creationId xmlns:a16="http://schemas.microsoft.com/office/drawing/2014/main" id="{869E0741-5FF3-4952-A549-98021425FE5E}"/>
                </a:ext>
              </a:extLst>
            </p:cNvPr>
            <p:cNvSpPr/>
            <p:nvPr/>
          </p:nvSpPr>
          <p:spPr bwMode="gray">
            <a:xfrm>
              <a:off x="5048250" y="2574925"/>
              <a:ext cx="47625" cy="93663"/>
            </a:xfrm>
            <a:custGeom>
              <a:gdLst>
                <a:gd name="T0" fmla="*/ 0 w 26"/>
                <a:gd name="T1" fmla="*/ 32 h 49"/>
                <a:gd name="T2" fmla="*/ 16 w 26"/>
                <a:gd name="T3" fmla="*/ 41 h 49"/>
                <a:gd name="T4" fmla="*/ 16 w 26"/>
                <a:gd name="T5" fmla="*/ 48 h 49"/>
                <a:gd name="T6" fmla="*/ 25 w 26"/>
                <a:gd name="T7" fmla="*/ 48 h 49"/>
                <a:gd name="T8" fmla="*/ 16 w 26"/>
                <a:gd name="T9" fmla="*/ 23 h 49"/>
                <a:gd name="T10" fmla="*/ 16 w 26"/>
                <a:gd name="T11" fmla="*/ 7 h 49"/>
                <a:gd name="T12" fmla="*/ 8 w 26"/>
                <a:gd name="T13" fmla="*/ 7 h 49"/>
                <a:gd name="T14" fmla="*/ 0 w 26"/>
                <a:gd name="T15" fmla="*/ 0 h 49"/>
                <a:gd name="T16" fmla="*/ 8 w 26"/>
                <a:gd name="T17" fmla="*/ 7 h 49"/>
                <a:gd name="T18" fmla="*/ 8 w 26"/>
                <a:gd name="T19" fmla="*/ 17 h 49"/>
                <a:gd name="T20" fmla="*/ 0 w 26"/>
                <a:gd name="T21" fmla="*/ 17 h 49"/>
                <a:gd name="T22" fmla="*/ 0 w 26"/>
                <a:gd name="T23" fmla="*/ 32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9">
                  <a:moveTo>
                    <a:pt x="0" y="32"/>
                  </a:moveTo>
                  <a:lnTo>
                    <a:pt x="16" y="41"/>
                  </a:lnTo>
                  <a:lnTo>
                    <a:pt x="16" y="48"/>
                  </a:lnTo>
                  <a:lnTo>
                    <a:pt x="25" y="48"/>
                  </a:lnTo>
                  <a:lnTo>
                    <a:pt x="16" y="23"/>
                  </a:lnTo>
                  <a:lnTo>
                    <a:pt x="16" y="7"/>
                  </a:lnTo>
                  <a:lnTo>
                    <a:pt x="8" y="7"/>
                  </a:lnTo>
                  <a:lnTo>
                    <a:pt x="0" y="0"/>
                  </a:lnTo>
                  <a:lnTo>
                    <a:pt x="8" y="7"/>
                  </a:lnTo>
                  <a:lnTo>
                    <a:pt x="8" y="17"/>
                  </a:lnTo>
                  <a:lnTo>
                    <a:pt x="0" y="17"/>
                  </a:lnTo>
                  <a:lnTo>
                    <a:pt x="0"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77" name="Freeform 48">
              <a:extLst>
                <a:ext uri="{FF2B5EF4-FFF2-40B4-BE49-F238E27FC236}">
                  <a16:creationId xmlns:a16="http://schemas.microsoft.com/office/drawing/2014/main" id="{8C1A56AC-1F64-4AF5-A98B-F9D3A41B757A}"/>
                </a:ext>
              </a:extLst>
            </p:cNvPr>
            <p:cNvSpPr/>
            <p:nvPr/>
          </p:nvSpPr>
          <p:spPr bwMode="gray">
            <a:xfrm>
              <a:off x="5048250" y="2574925"/>
              <a:ext cx="47625" cy="93663"/>
            </a:xfrm>
            <a:custGeom>
              <a:gdLst>
                <a:gd name="T0" fmla="*/ 0 w 26"/>
                <a:gd name="T1" fmla="*/ 32 h 49"/>
                <a:gd name="T2" fmla="*/ 16 w 26"/>
                <a:gd name="T3" fmla="*/ 41 h 49"/>
                <a:gd name="T4" fmla="*/ 16 w 26"/>
                <a:gd name="T5" fmla="*/ 48 h 49"/>
                <a:gd name="T6" fmla="*/ 25 w 26"/>
                <a:gd name="T7" fmla="*/ 48 h 49"/>
                <a:gd name="T8" fmla="*/ 16 w 26"/>
                <a:gd name="T9" fmla="*/ 23 h 49"/>
                <a:gd name="T10" fmla="*/ 16 w 26"/>
                <a:gd name="T11" fmla="*/ 7 h 49"/>
                <a:gd name="T12" fmla="*/ 8 w 26"/>
                <a:gd name="T13" fmla="*/ 7 h 49"/>
                <a:gd name="T14" fmla="*/ 0 w 26"/>
                <a:gd name="T15" fmla="*/ 0 h 49"/>
                <a:gd name="T16" fmla="*/ 8 w 26"/>
                <a:gd name="T17" fmla="*/ 7 h 49"/>
                <a:gd name="T18" fmla="*/ 8 w 26"/>
                <a:gd name="T19" fmla="*/ 17 h 49"/>
                <a:gd name="T20" fmla="*/ 0 w 26"/>
                <a:gd name="T21" fmla="*/ 17 h 49"/>
                <a:gd name="T22" fmla="*/ 0 w 26"/>
                <a:gd name="T23" fmla="*/ 32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9">
                  <a:moveTo>
                    <a:pt x="0" y="32"/>
                  </a:moveTo>
                  <a:lnTo>
                    <a:pt x="16" y="41"/>
                  </a:lnTo>
                  <a:lnTo>
                    <a:pt x="16" y="48"/>
                  </a:lnTo>
                  <a:lnTo>
                    <a:pt x="25" y="48"/>
                  </a:lnTo>
                  <a:lnTo>
                    <a:pt x="16" y="23"/>
                  </a:lnTo>
                  <a:lnTo>
                    <a:pt x="16" y="7"/>
                  </a:lnTo>
                  <a:lnTo>
                    <a:pt x="8" y="7"/>
                  </a:lnTo>
                  <a:lnTo>
                    <a:pt x="0" y="0"/>
                  </a:lnTo>
                  <a:lnTo>
                    <a:pt x="8" y="7"/>
                  </a:lnTo>
                  <a:lnTo>
                    <a:pt x="8" y="17"/>
                  </a:lnTo>
                  <a:lnTo>
                    <a:pt x="0" y="17"/>
                  </a:lnTo>
                  <a:lnTo>
                    <a:pt x="0"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78" name="Freeform 49">
              <a:extLst>
                <a:ext uri="{FF2B5EF4-FFF2-40B4-BE49-F238E27FC236}">
                  <a16:creationId xmlns:a16="http://schemas.microsoft.com/office/drawing/2014/main" id="{06A90560-2BDF-411A-8C5C-09E9E5B7E098}"/>
                </a:ext>
              </a:extLst>
            </p:cNvPr>
            <p:cNvSpPr/>
            <p:nvPr/>
          </p:nvSpPr>
          <p:spPr bwMode="gray">
            <a:xfrm>
              <a:off x="2146300" y="3270250"/>
              <a:ext cx="200025" cy="155575"/>
            </a:xfrm>
            <a:custGeom>
              <a:gdLst>
                <a:gd name="T0" fmla="*/ 49 w 107"/>
                <a:gd name="T1" fmla="*/ 0 h 83"/>
                <a:gd name="T2" fmla="*/ 49 w 107"/>
                <a:gd name="T3" fmla="*/ 9 h 83"/>
                <a:gd name="T4" fmla="*/ 9 w 107"/>
                <a:gd name="T5" fmla="*/ 9 h 83"/>
                <a:gd name="T6" fmla="*/ 0 w 107"/>
                <a:gd name="T7" fmla="*/ 34 h 83"/>
                <a:gd name="T8" fmla="*/ 9 w 107"/>
                <a:gd name="T9" fmla="*/ 25 h 83"/>
                <a:gd name="T10" fmla="*/ 0 w 107"/>
                <a:gd name="T11" fmla="*/ 59 h 83"/>
                <a:gd name="T12" fmla="*/ 0 w 107"/>
                <a:gd name="T13" fmla="*/ 74 h 83"/>
                <a:gd name="T14" fmla="*/ 0 w 107"/>
                <a:gd name="T15" fmla="*/ 82 h 83"/>
                <a:gd name="T16" fmla="*/ 9 w 107"/>
                <a:gd name="T17" fmla="*/ 82 h 83"/>
                <a:gd name="T18" fmla="*/ 15 w 107"/>
                <a:gd name="T19" fmla="*/ 74 h 83"/>
                <a:gd name="T20" fmla="*/ 15 w 107"/>
                <a:gd name="T21" fmla="*/ 40 h 83"/>
                <a:gd name="T22" fmla="*/ 24 w 107"/>
                <a:gd name="T23" fmla="*/ 25 h 83"/>
                <a:gd name="T24" fmla="*/ 34 w 107"/>
                <a:gd name="T25" fmla="*/ 18 h 83"/>
                <a:gd name="T26" fmla="*/ 34 w 107"/>
                <a:gd name="T27" fmla="*/ 9 h 83"/>
                <a:gd name="T28" fmla="*/ 56 w 107"/>
                <a:gd name="T29" fmla="*/ 18 h 83"/>
                <a:gd name="T30" fmla="*/ 56 w 107"/>
                <a:gd name="T31" fmla="*/ 34 h 83"/>
                <a:gd name="T32" fmla="*/ 49 w 107"/>
                <a:gd name="T33" fmla="*/ 50 h 83"/>
                <a:gd name="T34" fmla="*/ 65 w 107"/>
                <a:gd name="T35" fmla="*/ 40 h 83"/>
                <a:gd name="T36" fmla="*/ 65 w 107"/>
                <a:gd name="T37" fmla="*/ 59 h 83"/>
                <a:gd name="T38" fmla="*/ 81 w 107"/>
                <a:gd name="T39" fmla="*/ 50 h 83"/>
                <a:gd name="T40" fmla="*/ 81 w 107"/>
                <a:gd name="T41" fmla="*/ 18 h 83"/>
                <a:gd name="T42" fmla="*/ 97 w 107"/>
                <a:gd name="T43" fmla="*/ 34 h 83"/>
                <a:gd name="T44" fmla="*/ 106 w 107"/>
                <a:gd name="T45" fmla="*/ 25 h 83"/>
                <a:gd name="T46" fmla="*/ 89 w 107"/>
                <a:gd name="T47" fmla="*/ 9 h 83"/>
                <a:gd name="T48" fmla="*/ 49 w 107"/>
                <a:gd name="T49" fmla="*/ 0 h 8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83">
                  <a:moveTo>
                    <a:pt x="49" y="0"/>
                  </a:moveTo>
                  <a:lnTo>
                    <a:pt x="49" y="9"/>
                  </a:lnTo>
                  <a:lnTo>
                    <a:pt x="9" y="9"/>
                  </a:lnTo>
                  <a:lnTo>
                    <a:pt x="0" y="34"/>
                  </a:lnTo>
                  <a:lnTo>
                    <a:pt x="9" y="25"/>
                  </a:lnTo>
                  <a:lnTo>
                    <a:pt x="0" y="59"/>
                  </a:lnTo>
                  <a:lnTo>
                    <a:pt x="0" y="74"/>
                  </a:lnTo>
                  <a:lnTo>
                    <a:pt x="0" y="82"/>
                  </a:lnTo>
                  <a:lnTo>
                    <a:pt x="9" y="82"/>
                  </a:lnTo>
                  <a:lnTo>
                    <a:pt x="15" y="74"/>
                  </a:lnTo>
                  <a:lnTo>
                    <a:pt x="15" y="40"/>
                  </a:lnTo>
                  <a:lnTo>
                    <a:pt x="24" y="25"/>
                  </a:lnTo>
                  <a:lnTo>
                    <a:pt x="34" y="18"/>
                  </a:lnTo>
                  <a:lnTo>
                    <a:pt x="34" y="9"/>
                  </a:lnTo>
                  <a:lnTo>
                    <a:pt x="56" y="18"/>
                  </a:lnTo>
                  <a:lnTo>
                    <a:pt x="56" y="34"/>
                  </a:lnTo>
                  <a:lnTo>
                    <a:pt x="49" y="50"/>
                  </a:lnTo>
                  <a:lnTo>
                    <a:pt x="65" y="40"/>
                  </a:lnTo>
                  <a:lnTo>
                    <a:pt x="65" y="59"/>
                  </a:lnTo>
                  <a:lnTo>
                    <a:pt x="81" y="50"/>
                  </a:lnTo>
                  <a:lnTo>
                    <a:pt x="81" y="18"/>
                  </a:lnTo>
                  <a:lnTo>
                    <a:pt x="97" y="34"/>
                  </a:lnTo>
                  <a:lnTo>
                    <a:pt x="106" y="25"/>
                  </a:lnTo>
                  <a:lnTo>
                    <a:pt x="89" y="9"/>
                  </a:lnTo>
                  <a:lnTo>
                    <a:pt x="49"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79" name="Freeform 50">
              <a:extLst>
                <a:ext uri="{FF2B5EF4-FFF2-40B4-BE49-F238E27FC236}">
                  <a16:creationId xmlns:a16="http://schemas.microsoft.com/office/drawing/2014/main" id="{19040B45-39A0-4FDC-8264-288DCCBEF50B}"/>
                </a:ext>
              </a:extLst>
            </p:cNvPr>
            <p:cNvSpPr/>
            <p:nvPr/>
          </p:nvSpPr>
          <p:spPr bwMode="gray">
            <a:xfrm>
              <a:off x="2146300" y="3270250"/>
              <a:ext cx="200025" cy="155575"/>
            </a:xfrm>
            <a:custGeom>
              <a:gdLst>
                <a:gd name="T0" fmla="*/ 49 w 107"/>
                <a:gd name="T1" fmla="*/ 0 h 83"/>
                <a:gd name="T2" fmla="*/ 49 w 107"/>
                <a:gd name="T3" fmla="*/ 9 h 83"/>
                <a:gd name="T4" fmla="*/ 9 w 107"/>
                <a:gd name="T5" fmla="*/ 9 h 83"/>
                <a:gd name="T6" fmla="*/ 0 w 107"/>
                <a:gd name="T7" fmla="*/ 34 h 83"/>
                <a:gd name="T8" fmla="*/ 9 w 107"/>
                <a:gd name="T9" fmla="*/ 25 h 83"/>
                <a:gd name="T10" fmla="*/ 0 w 107"/>
                <a:gd name="T11" fmla="*/ 59 h 83"/>
                <a:gd name="T12" fmla="*/ 0 w 107"/>
                <a:gd name="T13" fmla="*/ 74 h 83"/>
                <a:gd name="T14" fmla="*/ 0 w 107"/>
                <a:gd name="T15" fmla="*/ 82 h 83"/>
                <a:gd name="T16" fmla="*/ 9 w 107"/>
                <a:gd name="T17" fmla="*/ 82 h 83"/>
                <a:gd name="T18" fmla="*/ 15 w 107"/>
                <a:gd name="T19" fmla="*/ 74 h 83"/>
                <a:gd name="T20" fmla="*/ 15 w 107"/>
                <a:gd name="T21" fmla="*/ 40 h 83"/>
                <a:gd name="T22" fmla="*/ 24 w 107"/>
                <a:gd name="T23" fmla="*/ 25 h 83"/>
                <a:gd name="T24" fmla="*/ 34 w 107"/>
                <a:gd name="T25" fmla="*/ 18 h 83"/>
                <a:gd name="T26" fmla="*/ 34 w 107"/>
                <a:gd name="T27" fmla="*/ 9 h 83"/>
                <a:gd name="T28" fmla="*/ 56 w 107"/>
                <a:gd name="T29" fmla="*/ 18 h 83"/>
                <a:gd name="T30" fmla="*/ 56 w 107"/>
                <a:gd name="T31" fmla="*/ 34 h 83"/>
                <a:gd name="T32" fmla="*/ 49 w 107"/>
                <a:gd name="T33" fmla="*/ 50 h 83"/>
                <a:gd name="T34" fmla="*/ 65 w 107"/>
                <a:gd name="T35" fmla="*/ 40 h 83"/>
                <a:gd name="T36" fmla="*/ 65 w 107"/>
                <a:gd name="T37" fmla="*/ 59 h 83"/>
                <a:gd name="T38" fmla="*/ 81 w 107"/>
                <a:gd name="T39" fmla="*/ 50 h 83"/>
                <a:gd name="T40" fmla="*/ 81 w 107"/>
                <a:gd name="T41" fmla="*/ 18 h 83"/>
                <a:gd name="T42" fmla="*/ 97 w 107"/>
                <a:gd name="T43" fmla="*/ 34 h 83"/>
                <a:gd name="T44" fmla="*/ 106 w 107"/>
                <a:gd name="T45" fmla="*/ 25 h 83"/>
                <a:gd name="T46" fmla="*/ 89 w 107"/>
                <a:gd name="T47" fmla="*/ 9 h 83"/>
                <a:gd name="T48" fmla="*/ 49 w 107"/>
                <a:gd name="T49" fmla="*/ 0 h 8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83">
                  <a:moveTo>
                    <a:pt x="49" y="0"/>
                  </a:moveTo>
                  <a:lnTo>
                    <a:pt x="49" y="9"/>
                  </a:lnTo>
                  <a:lnTo>
                    <a:pt x="9" y="9"/>
                  </a:lnTo>
                  <a:lnTo>
                    <a:pt x="0" y="34"/>
                  </a:lnTo>
                  <a:lnTo>
                    <a:pt x="9" y="25"/>
                  </a:lnTo>
                  <a:lnTo>
                    <a:pt x="0" y="59"/>
                  </a:lnTo>
                  <a:lnTo>
                    <a:pt x="0" y="74"/>
                  </a:lnTo>
                  <a:lnTo>
                    <a:pt x="0" y="82"/>
                  </a:lnTo>
                  <a:lnTo>
                    <a:pt x="9" y="82"/>
                  </a:lnTo>
                  <a:lnTo>
                    <a:pt x="15" y="74"/>
                  </a:lnTo>
                  <a:lnTo>
                    <a:pt x="15" y="40"/>
                  </a:lnTo>
                  <a:lnTo>
                    <a:pt x="24" y="25"/>
                  </a:lnTo>
                  <a:lnTo>
                    <a:pt x="34" y="18"/>
                  </a:lnTo>
                  <a:lnTo>
                    <a:pt x="34" y="9"/>
                  </a:lnTo>
                  <a:lnTo>
                    <a:pt x="56" y="18"/>
                  </a:lnTo>
                  <a:lnTo>
                    <a:pt x="56" y="34"/>
                  </a:lnTo>
                  <a:lnTo>
                    <a:pt x="49" y="50"/>
                  </a:lnTo>
                  <a:lnTo>
                    <a:pt x="65" y="40"/>
                  </a:lnTo>
                  <a:lnTo>
                    <a:pt x="65" y="59"/>
                  </a:lnTo>
                  <a:lnTo>
                    <a:pt x="81" y="50"/>
                  </a:lnTo>
                  <a:lnTo>
                    <a:pt x="81" y="18"/>
                  </a:lnTo>
                  <a:lnTo>
                    <a:pt x="97" y="34"/>
                  </a:lnTo>
                  <a:lnTo>
                    <a:pt x="106" y="25"/>
                  </a:lnTo>
                  <a:lnTo>
                    <a:pt x="89" y="9"/>
                  </a:lnTo>
                  <a:lnTo>
                    <a:pt x="49"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80" name="Freeform 51">
              <a:extLst>
                <a:ext uri="{FF2B5EF4-FFF2-40B4-BE49-F238E27FC236}">
                  <a16:creationId xmlns:a16="http://schemas.microsoft.com/office/drawing/2014/main" id="{FAB17EEA-8C0E-4B02-A381-17BDB1C70852}"/>
                </a:ext>
              </a:extLst>
            </p:cNvPr>
            <p:cNvSpPr/>
            <p:nvPr/>
          </p:nvSpPr>
          <p:spPr bwMode="gray">
            <a:xfrm>
              <a:off x="2041525" y="3165475"/>
              <a:ext cx="180975" cy="93663"/>
            </a:xfrm>
            <a:custGeom>
              <a:gdLst>
                <a:gd name="T0" fmla="*/ 96 w 97"/>
                <a:gd name="T1" fmla="*/ 48 h 49"/>
                <a:gd name="T2" fmla="*/ 90 w 97"/>
                <a:gd name="T3" fmla="*/ 48 h 49"/>
                <a:gd name="T4" fmla="*/ 65 w 97"/>
                <a:gd name="T5" fmla="*/ 48 h 49"/>
                <a:gd name="T6" fmla="*/ 56 w 97"/>
                <a:gd name="T7" fmla="*/ 40 h 49"/>
                <a:gd name="T8" fmla="*/ 47 w 97"/>
                <a:gd name="T9" fmla="*/ 48 h 49"/>
                <a:gd name="T10" fmla="*/ 47 w 97"/>
                <a:gd name="T11" fmla="*/ 40 h 49"/>
                <a:gd name="T12" fmla="*/ 24 w 97"/>
                <a:gd name="T13" fmla="*/ 48 h 49"/>
                <a:gd name="T14" fmla="*/ 15 w 97"/>
                <a:gd name="T15" fmla="*/ 40 h 49"/>
                <a:gd name="T16" fmla="*/ 0 w 97"/>
                <a:gd name="T17" fmla="*/ 48 h 49"/>
                <a:gd name="T18" fmla="*/ 31 w 97"/>
                <a:gd name="T19" fmla="*/ 24 h 49"/>
                <a:gd name="T20" fmla="*/ 56 w 97"/>
                <a:gd name="T21" fmla="*/ 0 h 49"/>
                <a:gd name="T22" fmla="*/ 71 w 97"/>
                <a:gd name="T23" fmla="*/ 8 h 49"/>
                <a:gd name="T24" fmla="*/ 80 w 97"/>
                <a:gd name="T25" fmla="*/ 24 h 49"/>
                <a:gd name="T26" fmla="*/ 90 w 97"/>
                <a:gd name="T27" fmla="*/ 24 h 49"/>
                <a:gd name="T28" fmla="*/ 96 w 97"/>
                <a:gd name="T29" fmla="*/ 48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49">
                  <a:moveTo>
                    <a:pt x="96" y="48"/>
                  </a:moveTo>
                  <a:lnTo>
                    <a:pt x="90" y="48"/>
                  </a:lnTo>
                  <a:lnTo>
                    <a:pt x="65" y="48"/>
                  </a:lnTo>
                  <a:lnTo>
                    <a:pt x="56" y="40"/>
                  </a:lnTo>
                  <a:lnTo>
                    <a:pt x="47" y="48"/>
                  </a:lnTo>
                  <a:lnTo>
                    <a:pt x="47" y="40"/>
                  </a:lnTo>
                  <a:lnTo>
                    <a:pt x="24" y="48"/>
                  </a:lnTo>
                  <a:lnTo>
                    <a:pt x="15" y="40"/>
                  </a:lnTo>
                  <a:lnTo>
                    <a:pt x="0" y="48"/>
                  </a:lnTo>
                  <a:lnTo>
                    <a:pt x="31" y="24"/>
                  </a:lnTo>
                  <a:lnTo>
                    <a:pt x="56" y="0"/>
                  </a:lnTo>
                  <a:lnTo>
                    <a:pt x="71" y="8"/>
                  </a:lnTo>
                  <a:lnTo>
                    <a:pt x="80" y="24"/>
                  </a:lnTo>
                  <a:lnTo>
                    <a:pt x="90" y="24"/>
                  </a:lnTo>
                  <a:lnTo>
                    <a:pt x="96" y="4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81" name="Freeform 52">
              <a:extLst>
                <a:ext uri="{FF2B5EF4-FFF2-40B4-BE49-F238E27FC236}">
                  <a16:creationId xmlns:a16="http://schemas.microsoft.com/office/drawing/2014/main" id="{A6E56B30-F9DB-4ED9-9352-28DFCC13F3BF}"/>
                </a:ext>
              </a:extLst>
            </p:cNvPr>
            <p:cNvSpPr/>
            <p:nvPr/>
          </p:nvSpPr>
          <p:spPr bwMode="gray">
            <a:xfrm>
              <a:off x="2041525" y="3165475"/>
              <a:ext cx="180975" cy="93663"/>
            </a:xfrm>
            <a:custGeom>
              <a:gdLst>
                <a:gd name="T0" fmla="*/ 96 w 97"/>
                <a:gd name="T1" fmla="*/ 48 h 49"/>
                <a:gd name="T2" fmla="*/ 90 w 97"/>
                <a:gd name="T3" fmla="*/ 48 h 49"/>
                <a:gd name="T4" fmla="*/ 65 w 97"/>
                <a:gd name="T5" fmla="*/ 48 h 49"/>
                <a:gd name="T6" fmla="*/ 56 w 97"/>
                <a:gd name="T7" fmla="*/ 40 h 49"/>
                <a:gd name="T8" fmla="*/ 47 w 97"/>
                <a:gd name="T9" fmla="*/ 48 h 49"/>
                <a:gd name="T10" fmla="*/ 47 w 97"/>
                <a:gd name="T11" fmla="*/ 40 h 49"/>
                <a:gd name="T12" fmla="*/ 24 w 97"/>
                <a:gd name="T13" fmla="*/ 48 h 49"/>
                <a:gd name="T14" fmla="*/ 15 w 97"/>
                <a:gd name="T15" fmla="*/ 40 h 49"/>
                <a:gd name="T16" fmla="*/ 0 w 97"/>
                <a:gd name="T17" fmla="*/ 48 h 49"/>
                <a:gd name="T18" fmla="*/ 31 w 97"/>
                <a:gd name="T19" fmla="*/ 24 h 49"/>
                <a:gd name="T20" fmla="*/ 56 w 97"/>
                <a:gd name="T21" fmla="*/ 0 h 49"/>
                <a:gd name="T22" fmla="*/ 71 w 97"/>
                <a:gd name="T23" fmla="*/ 8 h 49"/>
                <a:gd name="T24" fmla="*/ 80 w 97"/>
                <a:gd name="T25" fmla="*/ 24 h 49"/>
                <a:gd name="T26" fmla="*/ 90 w 97"/>
                <a:gd name="T27" fmla="*/ 24 h 49"/>
                <a:gd name="T28" fmla="*/ 96 w 97"/>
                <a:gd name="T29" fmla="*/ 48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49">
                  <a:moveTo>
                    <a:pt x="96" y="48"/>
                  </a:moveTo>
                  <a:lnTo>
                    <a:pt x="90" y="48"/>
                  </a:lnTo>
                  <a:lnTo>
                    <a:pt x="65" y="48"/>
                  </a:lnTo>
                  <a:lnTo>
                    <a:pt x="56" y="40"/>
                  </a:lnTo>
                  <a:lnTo>
                    <a:pt x="47" y="48"/>
                  </a:lnTo>
                  <a:lnTo>
                    <a:pt x="47" y="40"/>
                  </a:lnTo>
                  <a:lnTo>
                    <a:pt x="24" y="48"/>
                  </a:lnTo>
                  <a:lnTo>
                    <a:pt x="15" y="40"/>
                  </a:lnTo>
                  <a:lnTo>
                    <a:pt x="0" y="48"/>
                  </a:lnTo>
                  <a:lnTo>
                    <a:pt x="31" y="24"/>
                  </a:lnTo>
                  <a:lnTo>
                    <a:pt x="56" y="0"/>
                  </a:lnTo>
                  <a:lnTo>
                    <a:pt x="71" y="8"/>
                  </a:lnTo>
                  <a:lnTo>
                    <a:pt x="80" y="24"/>
                  </a:lnTo>
                  <a:lnTo>
                    <a:pt x="90" y="24"/>
                  </a:lnTo>
                  <a:lnTo>
                    <a:pt x="96" y="4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82" name="Freeform 53">
              <a:extLst>
                <a:ext uri="{FF2B5EF4-FFF2-40B4-BE49-F238E27FC236}">
                  <a16:creationId xmlns:a16="http://schemas.microsoft.com/office/drawing/2014/main" id="{A58A2412-5BE9-4442-896E-6A1F2565A21F}"/>
                </a:ext>
              </a:extLst>
            </p:cNvPr>
            <p:cNvSpPr/>
            <p:nvPr/>
          </p:nvSpPr>
          <p:spPr bwMode="gray">
            <a:xfrm>
              <a:off x="2251075" y="3381375"/>
              <a:ext cx="107950" cy="44450"/>
            </a:xfrm>
            <a:custGeom>
              <a:gdLst>
                <a:gd name="T0" fmla="*/ 0 w 59"/>
                <a:gd name="T1" fmla="*/ 23 h 24"/>
                <a:gd name="T2" fmla="*/ 18 w 59"/>
                <a:gd name="T3" fmla="*/ 15 h 24"/>
                <a:gd name="T4" fmla="*/ 25 w 59"/>
                <a:gd name="T5" fmla="*/ 6 h 24"/>
                <a:gd name="T6" fmla="*/ 58 w 59"/>
                <a:gd name="T7" fmla="*/ 0 h 24"/>
                <a:gd name="T8" fmla="*/ 25 w 59"/>
                <a:gd name="T9" fmla="*/ 23 h 24"/>
                <a:gd name="T10" fmla="*/ 9 w 59"/>
                <a:gd name="T11" fmla="*/ 23 h 24"/>
                <a:gd name="T12" fmla="*/ 0 w 59"/>
                <a:gd name="T13" fmla="*/ 23 h 24"/>
              </a:gdLst>
              <a:cxnLst>
                <a:cxn ang="0">
                  <a:pos x="T0" y="T1"/>
                </a:cxn>
                <a:cxn ang="0">
                  <a:pos x="T2" y="T3"/>
                </a:cxn>
                <a:cxn ang="0">
                  <a:pos x="T4" y="T5"/>
                </a:cxn>
                <a:cxn ang="0">
                  <a:pos x="T6" y="T7"/>
                </a:cxn>
                <a:cxn ang="0">
                  <a:pos x="T8" y="T9"/>
                </a:cxn>
                <a:cxn ang="0">
                  <a:pos x="T10" y="T11"/>
                </a:cxn>
                <a:cxn ang="0">
                  <a:pos x="T12" y="T13"/>
                </a:cxn>
              </a:cxnLst>
              <a:rect l="0" t="0" r="r" b="b"/>
              <a:pathLst>
                <a:path w="59" h="24">
                  <a:moveTo>
                    <a:pt x="0" y="23"/>
                  </a:moveTo>
                  <a:lnTo>
                    <a:pt x="18" y="15"/>
                  </a:lnTo>
                  <a:lnTo>
                    <a:pt x="25" y="6"/>
                  </a:lnTo>
                  <a:lnTo>
                    <a:pt x="58" y="0"/>
                  </a:lnTo>
                  <a:lnTo>
                    <a:pt x="25" y="23"/>
                  </a:lnTo>
                  <a:lnTo>
                    <a:pt x="9" y="23"/>
                  </a:lnTo>
                  <a:lnTo>
                    <a:pt x="0" y="2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83" name="Freeform 54">
              <a:extLst>
                <a:ext uri="{FF2B5EF4-FFF2-40B4-BE49-F238E27FC236}">
                  <a16:creationId xmlns:a16="http://schemas.microsoft.com/office/drawing/2014/main" id="{975B7591-94BB-491F-9C2D-1DBF45554527}"/>
                </a:ext>
              </a:extLst>
            </p:cNvPr>
            <p:cNvSpPr/>
            <p:nvPr/>
          </p:nvSpPr>
          <p:spPr bwMode="gray">
            <a:xfrm>
              <a:off x="2251075" y="3381375"/>
              <a:ext cx="107950" cy="44450"/>
            </a:xfrm>
            <a:custGeom>
              <a:gdLst>
                <a:gd name="T0" fmla="*/ 0 w 59"/>
                <a:gd name="T1" fmla="*/ 23 h 24"/>
                <a:gd name="T2" fmla="*/ 18 w 59"/>
                <a:gd name="T3" fmla="*/ 15 h 24"/>
                <a:gd name="T4" fmla="*/ 25 w 59"/>
                <a:gd name="T5" fmla="*/ 6 h 24"/>
                <a:gd name="T6" fmla="*/ 58 w 59"/>
                <a:gd name="T7" fmla="*/ 0 h 24"/>
                <a:gd name="T8" fmla="*/ 25 w 59"/>
                <a:gd name="T9" fmla="*/ 23 h 24"/>
                <a:gd name="T10" fmla="*/ 9 w 59"/>
                <a:gd name="T11" fmla="*/ 23 h 24"/>
                <a:gd name="T12" fmla="*/ 0 w 59"/>
                <a:gd name="T13" fmla="*/ 23 h 24"/>
              </a:gdLst>
              <a:cxnLst>
                <a:cxn ang="0">
                  <a:pos x="T0" y="T1"/>
                </a:cxn>
                <a:cxn ang="0">
                  <a:pos x="T2" y="T3"/>
                </a:cxn>
                <a:cxn ang="0">
                  <a:pos x="T4" y="T5"/>
                </a:cxn>
                <a:cxn ang="0">
                  <a:pos x="T6" y="T7"/>
                </a:cxn>
                <a:cxn ang="0">
                  <a:pos x="T8" y="T9"/>
                </a:cxn>
                <a:cxn ang="0">
                  <a:pos x="T10" y="T11"/>
                </a:cxn>
                <a:cxn ang="0">
                  <a:pos x="T12" y="T13"/>
                </a:cxn>
              </a:cxnLst>
              <a:rect l="0" t="0" r="r" b="b"/>
              <a:pathLst>
                <a:path w="59" h="24">
                  <a:moveTo>
                    <a:pt x="0" y="23"/>
                  </a:moveTo>
                  <a:lnTo>
                    <a:pt x="18" y="15"/>
                  </a:lnTo>
                  <a:lnTo>
                    <a:pt x="25" y="6"/>
                  </a:lnTo>
                  <a:lnTo>
                    <a:pt x="58" y="0"/>
                  </a:lnTo>
                  <a:lnTo>
                    <a:pt x="25" y="23"/>
                  </a:lnTo>
                  <a:lnTo>
                    <a:pt x="9" y="23"/>
                  </a:lnTo>
                  <a:lnTo>
                    <a:pt x="0" y="2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84" name="Freeform 55">
              <a:extLst>
                <a:ext uri="{FF2B5EF4-FFF2-40B4-BE49-F238E27FC236}">
                  <a16:creationId xmlns:a16="http://schemas.microsoft.com/office/drawing/2014/main" id="{9558E938-70DE-465A-9360-FE9451B9D3CE}"/>
                </a:ext>
              </a:extLst>
            </p:cNvPr>
            <p:cNvSpPr/>
            <p:nvPr/>
          </p:nvSpPr>
          <p:spPr bwMode="gray">
            <a:xfrm>
              <a:off x="2357438" y="3335338"/>
              <a:ext cx="60325" cy="30162"/>
            </a:xfrm>
            <a:custGeom>
              <a:gdLst>
                <a:gd name="T0" fmla="*/ 0 w 33"/>
                <a:gd name="T1" fmla="*/ 16 h 17"/>
                <a:gd name="T2" fmla="*/ 0 w 33"/>
                <a:gd name="T3" fmla="*/ 6 h 17"/>
                <a:gd name="T4" fmla="*/ 23 w 33"/>
                <a:gd name="T5" fmla="*/ 6 h 17"/>
                <a:gd name="T6" fmla="*/ 32 w 33"/>
                <a:gd name="T7" fmla="*/ 0 h 17"/>
                <a:gd name="T8" fmla="*/ 32 w 33"/>
                <a:gd name="T9" fmla="*/ 16 h 17"/>
                <a:gd name="T10" fmla="*/ 0 w 33"/>
                <a:gd name="T11" fmla="*/ 16 h 17"/>
              </a:gdLst>
              <a:cxnLst>
                <a:cxn ang="0">
                  <a:pos x="T0" y="T1"/>
                </a:cxn>
                <a:cxn ang="0">
                  <a:pos x="T2" y="T3"/>
                </a:cxn>
                <a:cxn ang="0">
                  <a:pos x="T4" y="T5"/>
                </a:cxn>
                <a:cxn ang="0">
                  <a:pos x="T6" y="T7"/>
                </a:cxn>
                <a:cxn ang="0">
                  <a:pos x="T8" y="T9"/>
                </a:cxn>
                <a:cxn ang="0">
                  <a:pos x="T10" y="T11"/>
                </a:cxn>
              </a:cxnLst>
              <a:rect l="0" t="0" r="r" b="b"/>
              <a:pathLst>
                <a:path w="33" h="17">
                  <a:moveTo>
                    <a:pt x="0" y="16"/>
                  </a:moveTo>
                  <a:lnTo>
                    <a:pt x="0" y="6"/>
                  </a:lnTo>
                  <a:lnTo>
                    <a:pt x="23" y="6"/>
                  </a:lnTo>
                  <a:lnTo>
                    <a:pt x="32" y="0"/>
                  </a:lnTo>
                  <a:lnTo>
                    <a:pt x="32" y="16"/>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85" name="Freeform 56">
              <a:extLst>
                <a:ext uri="{FF2B5EF4-FFF2-40B4-BE49-F238E27FC236}">
                  <a16:creationId xmlns:a16="http://schemas.microsoft.com/office/drawing/2014/main" id="{2C6EECF9-D718-4BCC-9921-405054C98BD1}"/>
                </a:ext>
              </a:extLst>
            </p:cNvPr>
            <p:cNvSpPr/>
            <p:nvPr/>
          </p:nvSpPr>
          <p:spPr bwMode="gray">
            <a:xfrm>
              <a:off x="2357438" y="3335338"/>
              <a:ext cx="60325" cy="30162"/>
            </a:xfrm>
            <a:custGeom>
              <a:gdLst>
                <a:gd name="T0" fmla="*/ 0 w 33"/>
                <a:gd name="T1" fmla="*/ 16 h 17"/>
                <a:gd name="T2" fmla="*/ 0 w 33"/>
                <a:gd name="T3" fmla="*/ 6 h 17"/>
                <a:gd name="T4" fmla="*/ 23 w 33"/>
                <a:gd name="T5" fmla="*/ 6 h 17"/>
                <a:gd name="T6" fmla="*/ 32 w 33"/>
                <a:gd name="T7" fmla="*/ 0 h 17"/>
                <a:gd name="T8" fmla="*/ 32 w 33"/>
                <a:gd name="T9" fmla="*/ 16 h 17"/>
                <a:gd name="T10" fmla="*/ 0 w 33"/>
                <a:gd name="T11" fmla="*/ 16 h 17"/>
              </a:gdLst>
              <a:cxnLst>
                <a:cxn ang="0">
                  <a:pos x="T0" y="T1"/>
                </a:cxn>
                <a:cxn ang="0">
                  <a:pos x="T2" y="T3"/>
                </a:cxn>
                <a:cxn ang="0">
                  <a:pos x="T4" y="T5"/>
                </a:cxn>
                <a:cxn ang="0">
                  <a:pos x="T6" y="T7"/>
                </a:cxn>
                <a:cxn ang="0">
                  <a:pos x="T8" y="T9"/>
                </a:cxn>
                <a:cxn ang="0">
                  <a:pos x="T10" y="T11"/>
                </a:cxn>
              </a:cxnLst>
              <a:rect l="0" t="0" r="r" b="b"/>
              <a:pathLst>
                <a:path w="33" h="17">
                  <a:moveTo>
                    <a:pt x="0" y="16"/>
                  </a:moveTo>
                  <a:lnTo>
                    <a:pt x="0" y="6"/>
                  </a:lnTo>
                  <a:lnTo>
                    <a:pt x="23" y="6"/>
                  </a:lnTo>
                  <a:lnTo>
                    <a:pt x="32" y="0"/>
                  </a:lnTo>
                  <a:lnTo>
                    <a:pt x="32" y="16"/>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86" name="Freeform 57">
              <a:extLst>
                <a:ext uri="{FF2B5EF4-FFF2-40B4-BE49-F238E27FC236}">
                  <a16:creationId xmlns:a16="http://schemas.microsoft.com/office/drawing/2014/main" id="{7F0A91B6-4857-4FA2-A42E-A92FCCFB656E}"/>
                </a:ext>
              </a:extLst>
            </p:cNvPr>
            <p:cNvSpPr/>
            <p:nvPr/>
          </p:nvSpPr>
          <p:spPr bwMode="gray">
            <a:xfrm>
              <a:off x="4629150" y="3154363"/>
              <a:ext cx="133350" cy="60325"/>
            </a:xfrm>
            <a:custGeom>
              <a:gdLst>
                <a:gd name="T0" fmla="*/ 71 w 72"/>
                <a:gd name="T1" fmla="*/ 8 h 33"/>
                <a:gd name="T2" fmla="*/ 55 w 72"/>
                <a:gd name="T3" fmla="*/ 0 h 33"/>
                <a:gd name="T4" fmla="*/ 40 w 72"/>
                <a:gd name="T5" fmla="*/ 8 h 33"/>
                <a:gd name="T6" fmla="*/ 31 w 72"/>
                <a:gd name="T7" fmla="*/ 0 h 33"/>
                <a:gd name="T8" fmla="*/ 23 w 72"/>
                <a:gd name="T9" fmla="*/ 0 h 33"/>
                <a:gd name="T10" fmla="*/ 0 w 72"/>
                <a:gd name="T11" fmla="*/ 16 h 33"/>
                <a:gd name="T12" fmla="*/ 0 w 72"/>
                <a:gd name="T13" fmla="*/ 32 h 33"/>
                <a:gd name="T14" fmla="*/ 15 w 72"/>
                <a:gd name="T15" fmla="*/ 32 h 33"/>
                <a:gd name="T16" fmla="*/ 46 w 72"/>
                <a:gd name="T17" fmla="*/ 16 h 33"/>
                <a:gd name="T18" fmla="*/ 64 w 72"/>
                <a:gd name="T19" fmla="*/ 23 h 33"/>
                <a:gd name="T20" fmla="*/ 71 w 72"/>
                <a:gd name="T21" fmla="*/ 8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33">
                  <a:moveTo>
                    <a:pt x="71" y="8"/>
                  </a:moveTo>
                  <a:lnTo>
                    <a:pt x="55" y="0"/>
                  </a:lnTo>
                  <a:lnTo>
                    <a:pt x="40" y="8"/>
                  </a:lnTo>
                  <a:lnTo>
                    <a:pt x="31" y="0"/>
                  </a:lnTo>
                  <a:lnTo>
                    <a:pt x="23" y="0"/>
                  </a:lnTo>
                  <a:lnTo>
                    <a:pt x="0" y="16"/>
                  </a:lnTo>
                  <a:lnTo>
                    <a:pt x="0" y="32"/>
                  </a:lnTo>
                  <a:lnTo>
                    <a:pt x="15" y="32"/>
                  </a:lnTo>
                  <a:lnTo>
                    <a:pt x="46" y="16"/>
                  </a:lnTo>
                  <a:lnTo>
                    <a:pt x="64" y="23"/>
                  </a:lnTo>
                  <a:lnTo>
                    <a:pt x="71"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87" name="Freeform 58">
              <a:extLst>
                <a:ext uri="{FF2B5EF4-FFF2-40B4-BE49-F238E27FC236}">
                  <a16:creationId xmlns:a16="http://schemas.microsoft.com/office/drawing/2014/main" id="{A6777F68-F88F-4786-858D-40C29A51FD84}"/>
                </a:ext>
              </a:extLst>
            </p:cNvPr>
            <p:cNvSpPr/>
            <p:nvPr/>
          </p:nvSpPr>
          <p:spPr bwMode="gray">
            <a:xfrm>
              <a:off x="4629150" y="3154363"/>
              <a:ext cx="133350" cy="60325"/>
            </a:xfrm>
            <a:custGeom>
              <a:gdLst>
                <a:gd name="T0" fmla="*/ 71 w 72"/>
                <a:gd name="T1" fmla="*/ 8 h 33"/>
                <a:gd name="T2" fmla="*/ 55 w 72"/>
                <a:gd name="T3" fmla="*/ 0 h 33"/>
                <a:gd name="T4" fmla="*/ 40 w 72"/>
                <a:gd name="T5" fmla="*/ 8 h 33"/>
                <a:gd name="T6" fmla="*/ 31 w 72"/>
                <a:gd name="T7" fmla="*/ 0 h 33"/>
                <a:gd name="T8" fmla="*/ 23 w 72"/>
                <a:gd name="T9" fmla="*/ 0 h 33"/>
                <a:gd name="T10" fmla="*/ 0 w 72"/>
                <a:gd name="T11" fmla="*/ 16 h 33"/>
                <a:gd name="T12" fmla="*/ 0 w 72"/>
                <a:gd name="T13" fmla="*/ 32 h 33"/>
                <a:gd name="T14" fmla="*/ 15 w 72"/>
                <a:gd name="T15" fmla="*/ 32 h 33"/>
                <a:gd name="T16" fmla="*/ 46 w 72"/>
                <a:gd name="T17" fmla="*/ 16 h 33"/>
                <a:gd name="T18" fmla="*/ 64 w 72"/>
                <a:gd name="T19" fmla="*/ 23 h 33"/>
                <a:gd name="T20" fmla="*/ 71 w 72"/>
                <a:gd name="T21" fmla="*/ 8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33">
                  <a:moveTo>
                    <a:pt x="71" y="8"/>
                  </a:moveTo>
                  <a:lnTo>
                    <a:pt x="55" y="0"/>
                  </a:lnTo>
                  <a:lnTo>
                    <a:pt x="40" y="8"/>
                  </a:lnTo>
                  <a:lnTo>
                    <a:pt x="31" y="0"/>
                  </a:lnTo>
                  <a:lnTo>
                    <a:pt x="23" y="0"/>
                  </a:lnTo>
                  <a:lnTo>
                    <a:pt x="0" y="16"/>
                  </a:lnTo>
                  <a:lnTo>
                    <a:pt x="0" y="32"/>
                  </a:lnTo>
                  <a:lnTo>
                    <a:pt x="15" y="32"/>
                  </a:lnTo>
                  <a:lnTo>
                    <a:pt x="46" y="16"/>
                  </a:lnTo>
                  <a:lnTo>
                    <a:pt x="64" y="23"/>
                  </a:lnTo>
                  <a:lnTo>
                    <a:pt x="71"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88" name="Freeform 59">
              <a:extLst>
                <a:ext uri="{FF2B5EF4-FFF2-40B4-BE49-F238E27FC236}">
                  <a16:creationId xmlns:a16="http://schemas.microsoft.com/office/drawing/2014/main" id="{F57E9A90-6104-4679-8B8A-CD2116EAE6DB}"/>
                </a:ext>
              </a:extLst>
            </p:cNvPr>
            <p:cNvSpPr/>
            <p:nvPr/>
          </p:nvSpPr>
          <p:spPr bwMode="gray">
            <a:xfrm>
              <a:off x="4867275" y="1470025"/>
              <a:ext cx="3879850" cy="1954213"/>
            </a:xfrm>
            <a:custGeom>
              <a:gdLst>
                <a:gd name="T0" fmla="*/ 1030 w 2093"/>
                <a:gd name="T1" fmla="*/ 210 h 1044"/>
                <a:gd name="T2" fmla="*/ 1014 w 2093"/>
                <a:gd name="T3" fmla="*/ 73 h 1044"/>
                <a:gd name="T4" fmla="*/ 949 w 2093"/>
                <a:gd name="T5" fmla="*/ 73 h 1044"/>
                <a:gd name="T6" fmla="*/ 682 w 2093"/>
                <a:gd name="T7" fmla="*/ 218 h 1044"/>
                <a:gd name="T8" fmla="*/ 640 w 2093"/>
                <a:gd name="T9" fmla="*/ 266 h 1044"/>
                <a:gd name="T10" fmla="*/ 608 w 2093"/>
                <a:gd name="T11" fmla="*/ 340 h 1044"/>
                <a:gd name="T12" fmla="*/ 560 w 2093"/>
                <a:gd name="T13" fmla="*/ 477 h 1044"/>
                <a:gd name="T14" fmla="*/ 585 w 2093"/>
                <a:gd name="T15" fmla="*/ 250 h 1044"/>
                <a:gd name="T16" fmla="*/ 511 w 2093"/>
                <a:gd name="T17" fmla="*/ 372 h 1044"/>
                <a:gd name="T18" fmla="*/ 438 w 2093"/>
                <a:gd name="T19" fmla="*/ 396 h 1044"/>
                <a:gd name="T20" fmla="*/ 349 w 2093"/>
                <a:gd name="T21" fmla="*/ 396 h 1044"/>
                <a:gd name="T22" fmla="*/ 243 w 2093"/>
                <a:gd name="T23" fmla="*/ 412 h 1044"/>
                <a:gd name="T24" fmla="*/ 194 w 2093"/>
                <a:gd name="T25" fmla="*/ 486 h 1044"/>
                <a:gd name="T26" fmla="*/ 122 w 2093"/>
                <a:gd name="T27" fmla="*/ 558 h 1044"/>
                <a:gd name="T28" fmla="*/ 147 w 2093"/>
                <a:gd name="T29" fmla="*/ 493 h 1044"/>
                <a:gd name="T30" fmla="*/ 63 w 2093"/>
                <a:gd name="T31" fmla="*/ 364 h 1044"/>
                <a:gd name="T32" fmla="*/ 41 w 2093"/>
                <a:gd name="T33" fmla="*/ 501 h 1044"/>
                <a:gd name="T34" fmla="*/ 32 w 2093"/>
                <a:gd name="T35" fmla="*/ 632 h 1044"/>
                <a:gd name="T36" fmla="*/ 0 w 2093"/>
                <a:gd name="T37" fmla="*/ 688 h 1044"/>
                <a:gd name="T38" fmla="*/ 48 w 2093"/>
                <a:gd name="T39" fmla="*/ 769 h 1044"/>
                <a:gd name="T40" fmla="*/ 57 w 2093"/>
                <a:gd name="T41" fmla="*/ 825 h 1044"/>
                <a:gd name="T42" fmla="*/ 105 w 2093"/>
                <a:gd name="T43" fmla="*/ 859 h 1044"/>
                <a:gd name="T44" fmla="*/ 153 w 2093"/>
                <a:gd name="T45" fmla="*/ 922 h 1044"/>
                <a:gd name="T46" fmla="*/ 147 w 2093"/>
                <a:gd name="T47" fmla="*/ 962 h 1044"/>
                <a:gd name="T48" fmla="*/ 234 w 2093"/>
                <a:gd name="T49" fmla="*/ 1021 h 1044"/>
                <a:gd name="T50" fmla="*/ 259 w 2093"/>
                <a:gd name="T51" fmla="*/ 1002 h 1044"/>
                <a:gd name="T52" fmla="*/ 275 w 2093"/>
                <a:gd name="T53" fmla="*/ 955 h 1044"/>
                <a:gd name="T54" fmla="*/ 275 w 2093"/>
                <a:gd name="T55" fmla="*/ 890 h 1044"/>
                <a:gd name="T56" fmla="*/ 340 w 2093"/>
                <a:gd name="T57" fmla="*/ 859 h 1044"/>
                <a:gd name="T58" fmla="*/ 446 w 2093"/>
                <a:gd name="T59" fmla="*/ 859 h 1044"/>
                <a:gd name="T60" fmla="*/ 454 w 2093"/>
                <a:gd name="T61" fmla="*/ 810 h 1044"/>
                <a:gd name="T62" fmla="*/ 567 w 2093"/>
                <a:gd name="T63" fmla="*/ 800 h 1044"/>
                <a:gd name="T64" fmla="*/ 640 w 2093"/>
                <a:gd name="T65" fmla="*/ 794 h 1044"/>
                <a:gd name="T66" fmla="*/ 747 w 2093"/>
                <a:gd name="T67" fmla="*/ 890 h 1044"/>
                <a:gd name="T68" fmla="*/ 859 w 2093"/>
                <a:gd name="T69" fmla="*/ 882 h 1044"/>
                <a:gd name="T70" fmla="*/ 973 w 2093"/>
                <a:gd name="T71" fmla="*/ 882 h 1044"/>
                <a:gd name="T72" fmla="*/ 1120 w 2093"/>
                <a:gd name="T73" fmla="*/ 882 h 1044"/>
                <a:gd name="T74" fmla="*/ 1200 w 2093"/>
                <a:gd name="T75" fmla="*/ 841 h 1044"/>
                <a:gd name="T76" fmla="*/ 1290 w 2093"/>
                <a:gd name="T77" fmla="*/ 899 h 1044"/>
                <a:gd name="T78" fmla="*/ 1379 w 2093"/>
                <a:gd name="T79" fmla="*/ 939 h 1044"/>
                <a:gd name="T80" fmla="*/ 1347 w 2093"/>
                <a:gd name="T81" fmla="*/ 1012 h 1044"/>
                <a:gd name="T82" fmla="*/ 1461 w 2093"/>
                <a:gd name="T83" fmla="*/ 850 h 1044"/>
                <a:gd name="T84" fmla="*/ 1419 w 2093"/>
                <a:gd name="T85" fmla="*/ 800 h 1044"/>
                <a:gd name="T86" fmla="*/ 1518 w 2093"/>
                <a:gd name="T87" fmla="*/ 679 h 1044"/>
                <a:gd name="T88" fmla="*/ 1598 w 2093"/>
                <a:gd name="T89" fmla="*/ 679 h 1044"/>
                <a:gd name="T90" fmla="*/ 1704 w 2093"/>
                <a:gd name="T91" fmla="*/ 614 h 1044"/>
                <a:gd name="T92" fmla="*/ 1754 w 2093"/>
                <a:gd name="T93" fmla="*/ 608 h 1044"/>
                <a:gd name="T94" fmla="*/ 1663 w 2093"/>
                <a:gd name="T95" fmla="*/ 874 h 1044"/>
                <a:gd name="T96" fmla="*/ 1729 w 2093"/>
                <a:gd name="T97" fmla="*/ 769 h 1044"/>
                <a:gd name="T98" fmla="*/ 1744 w 2093"/>
                <a:gd name="T99" fmla="*/ 688 h 1044"/>
                <a:gd name="T100" fmla="*/ 1817 w 2093"/>
                <a:gd name="T101" fmla="*/ 655 h 1044"/>
                <a:gd name="T102" fmla="*/ 1938 w 2093"/>
                <a:gd name="T103" fmla="*/ 551 h 1044"/>
                <a:gd name="T104" fmla="*/ 1963 w 2093"/>
                <a:gd name="T105" fmla="*/ 493 h 1044"/>
                <a:gd name="T106" fmla="*/ 2061 w 2093"/>
                <a:gd name="T107" fmla="*/ 526 h 1044"/>
                <a:gd name="T108" fmla="*/ 1956 w 2093"/>
                <a:gd name="T109" fmla="*/ 396 h 1044"/>
                <a:gd name="T110" fmla="*/ 1809 w 2093"/>
                <a:gd name="T111" fmla="*/ 372 h 1044"/>
                <a:gd name="T112" fmla="*/ 1711 w 2093"/>
                <a:gd name="T113" fmla="*/ 372 h 1044"/>
                <a:gd name="T114" fmla="*/ 1598 w 2093"/>
                <a:gd name="T115" fmla="*/ 307 h 1044"/>
                <a:gd name="T116" fmla="*/ 1436 w 2093"/>
                <a:gd name="T117" fmla="*/ 275 h 1044"/>
                <a:gd name="T118" fmla="*/ 1322 w 2093"/>
                <a:gd name="T119" fmla="*/ 324 h 1044"/>
                <a:gd name="T120" fmla="*/ 1225 w 2093"/>
                <a:gd name="T121" fmla="*/ 225 h 1044"/>
                <a:gd name="T122" fmla="*/ 1063 w 2093"/>
                <a:gd name="T123" fmla="*/ 194 h 104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93" h="1044">
                  <a:moveTo>
                    <a:pt x="1063" y="194"/>
                  </a:moveTo>
                  <a:lnTo>
                    <a:pt x="1055" y="201"/>
                  </a:lnTo>
                  <a:lnTo>
                    <a:pt x="1063" y="218"/>
                  </a:lnTo>
                  <a:lnTo>
                    <a:pt x="1030" y="235"/>
                  </a:lnTo>
                  <a:lnTo>
                    <a:pt x="1023" y="235"/>
                  </a:lnTo>
                  <a:lnTo>
                    <a:pt x="1030" y="210"/>
                  </a:lnTo>
                  <a:lnTo>
                    <a:pt x="1111" y="138"/>
                  </a:lnTo>
                  <a:lnTo>
                    <a:pt x="1111" y="88"/>
                  </a:lnTo>
                  <a:lnTo>
                    <a:pt x="1080" y="57"/>
                  </a:lnTo>
                  <a:lnTo>
                    <a:pt x="1038" y="57"/>
                  </a:lnTo>
                  <a:lnTo>
                    <a:pt x="1038" y="73"/>
                  </a:lnTo>
                  <a:lnTo>
                    <a:pt x="1014" y="73"/>
                  </a:lnTo>
                  <a:lnTo>
                    <a:pt x="1030" y="41"/>
                  </a:lnTo>
                  <a:lnTo>
                    <a:pt x="989" y="33"/>
                  </a:lnTo>
                  <a:lnTo>
                    <a:pt x="1014" y="16"/>
                  </a:lnTo>
                  <a:lnTo>
                    <a:pt x="989" y="0"/>
                  </a:lnTo>
                  <a:lnTo>
                    <a:pt x="949" y="41"/>
                  </a:lnTo>
                  <a:lnTo>
                    <a:pt x="949" y="73"/>
                  </a:lnTo>
                  <a:lnTo>
                    <a:pt x="924" y="73"/>
                  </a:lnTo>
                  <a:lnTo>
                    <a:pt x="852" y="88"/>
                  </a:lnTo>
                  <a:lnTo>
                    <a:pt x="787" y="128"/>
                  </a:lnTo>
                  <a:lnTo>
                    <a:pt x="762" y="162"/>
                  </a:lnTo>
                  <a:lnTo>
                    <a:pt x="769" y="201"/>
                  </a:lnTo>
                  <a:lnTo>
                    <a:pt x="682" y="218"/>
                  </a:lnTo>
                  <a:lnTo>
                    <a:pt x="688" y="266"/>
                  </a:lnTo>
                  <a:lnTo>
                    <a:pt x="713" y="290"/>
                  </a:lnTo>
                  <a:lnTo>
                    <a:pt x="697" y="299"/>
                  </a:lnTo>
                  <a:lnTo>
                    <a:pt x="673" y="266"/>
                  </a:lnTo>
                  <a:lnTo>
                    <a:pt x="648" y="259"/>
                  </a:lnTo>
                  <a:lnTo>
                    <a:pt x="640" y="266"/>
                  </a:lnTo>
                  <a:lnTo>
                    <a:pt x="625" y="250"/>
                  </a:lnTo>
                  <a:lnTo>
                    <a:pt x="608" y="235"/>
                  </a:lnTo>
                  <a:lnTo>
                    <a:pt x="608" y="243"/>
                  </a:lnTo>
                  <a:lnTo>
                    <a:pt x="616" y="266"/>
                  </a:lnTo>
                  <a:lnTo>
                    <a:pt x="591" y="307"/>
                  </a:lnTo>
                  <a:lnTo>
                    <a:pt x="608" y="340"/>
                  </a:lnTo>
                  <a:lnTo>
                    <a:pt x="600" y="372"/>
                  </a:lnTo>
                  <a:lnTo>
                    <a:pt x="600" y="396"/>
                  </a:lnTo>
                  <a:lnTo>
                    <a:pt x="608" y="405"/>
                  </a:lnTo>
                  <a:lnTo>
                    <a:pt x="616" y="446"/>
                  </a:lnTo>
                  <a:lnTo>
                    <a:pt x="567" y="486"/>
                  </a:lnTo>
                  <a:lnTo>
                    <a:pt x="560" y="477"/>
                  </a:lnTo>
                  <a:lnTo>
                    <a:pt x="591" y="437"/>
                  </a:lnTo>
                  <a:lnTo>
                    <a:pt x="600" y="412"/>
                  </a:lnTo>
                  <a:lnTo>
                    <a:pt x="585" y="396"/>
                  </a:lnTo>
                  <a:lnTo>
                    <a:pt x="585" y="315"/>
                  </a:lnTo>
                  <a:lnTo>
                    <a:pt x="576" y="299"/>
                  </a:lnTo>
                  <a:lnTo>
                    <a:pt x="585" y="250"/>
                  </a:lnTo>
                  <a:lnTo>
                    <a:pt x="567" y="243"/>
                  </a:lnTo>
                  <a:lnTo>
                    <a:pt x="576" y="235"/>
                  </a:lnTo>
                  <a:lnTo>
                    <a:pt x="567" y="218"/>
                  </a:lnTo>
                  <a:lnTo>
                    <a:pt x="551" y="225"/>
                  </a:lnTo>
                  <a:lnTo>
                    <a:pt x="511" y="331"/>
                  </a:lnTo>
                  <a:lnTo>
                    <a:pt x="511" y="372"/>
                  </a:lnTo>
                  <a:lnTo>
                    <a:pt x="535" y="405"/>
                  </a:lnTo>
                  <a:lnTo>
                    <a:pt x="535" y="421"/>
                  </a:lnTo>
                  <a:lnTo>
                    <a:pt x="511" y="405"/>
                  </a:lnTo>
                  <a:lnTo>
                    <a:pt x="414" y="340"/>
                  </a:lnTo>
                  <a:lnTo>
                    <a:pt x="405" y="356"/>
                  </a:lnTo>
                  <a:lnTo>
                    <a:pt x="438" y="396"/>
                  </a:lnTo>
                  <a:lnTo>
                    <a:pt x="421" y="405"/>
                  </a:lnTo>
                  <a:lnTo>
                    <a:pt x="414" y="396"/>
                  </a:lnTo>
                  <a:lnTo>
                    <a:pt x="364" y="412"/>
                  </a:lnTo>
                  <a:lnTo>
                    <a:pt x="356" y="427"/>
                  </a:lnTo>
                  <a:lnTo>
                    <a:pt x="349" y="412"/>
                  </a:lnTo>
                  <a:lnTo>
                    <a:pt x="349" y="396"/>
                  </a:lnTo>
                  <a:lnTo>
                    <a:pt x="267" y="446"/>
                  </a:lnTo>
                  <a:lnTo>
                    <a:pt x="267" y="461"/>
                  </a:lnTo>
                  <a:lnTo>
                    <a:pt x="250" y="469"/>
                  </a:lnTo>
                  <a:lnTo>
                    <a:pt x="227" y="452"/>
                  </a:lnTo>
                  <a:lnTo>
                    <a:pt x="250" y="437"/>
                  </a:lnTo>
                  <a:lnTo>
                    <a:pt x="243" y="412"/>
                  </a:lnTo>
                  <a:lnTo>
                    <a:pt x="210" y="405"/>
                  </a:lnTo>
                  <a:lnTo>
                    <a:pt x="219" y="421"/>
                  </a:lnTo>
                  <a:lnTo>
                    <a:pt x="219" y="461"/>
                  </a:lnTo>
                  <a:lnTo>
                    <a:pt x="227" y="477"/>
                  </a:lnTo>
                  <a:lnTo>
                    <a:pt x="219" y="493"/>
                  </a:lnTo>
                  <a:lnTo>
                    <a:pt x="194" y="486"/>
                  </a:lnTo>
                  <a:lnTo>
                    <a:pt x="162" y="509"/>
                  </a:lnTo>
                  <a:lnTo>
                    <a:pt x="178" y="542"/>
                  </a:lnTo>
                  <a:lnTo>
                    <a:pt x="128" y="526"/>
                  </a:lnTo>
                  <a:lnTo>
                    <a:pt x="122" y="533"/>
                  </a:lnTo>
                  <a:lnTo>
                    <a:pt x="138" y="558"/>
                  </a:lnTo>
                  <a:lnTo>
                    <a:pt x="122" y="558"/>
                  </a:lnTo>
                  <a:lnTo>
                    <a:pt x="97" y="542"/>
                  </a:lnTo>
                  <a:lnTo>
                    <a:pt x="97" y="493"/>
                  </a:lnTo>
                  <a:lnTo>
                    <a:pt x="73" y="477"/>
                  </a:lnTo>
                  <a:lnTo>
                    <a:pt x="63" y="461"/>
                  </a:lnTo>
                  <a:lnTo>
                    <a:pt x="81" y="469"/>
                  </a:lnTo>
                  <a:lnTo>
                    <a:pt x="147" y="493"/>
                  </a:lnTo>
                  <a:lnTo>
                    <a:pt x="187" y="469"/>
                  </a:lnTo>
                  <a:lnTo>
                    <a:pt x="178" y="446"/>
                  </a:lnTo>
                  <a:lnTo>
                    <a:pt x="128" y="396"/>
                  </a:lnTo>
                  <a:lnTo>
                    <a:pt x="81" y="380"/>
                  </a:lnTo>
                  <a:lnTo>
                    <a:pt x="81" y="372"/>
                  </a:lnTo>
                  <a:lnTo>
                    <a:pt x="63" y="364"/>
                  </a:lnTo>
                  <a:lnTo>
                    <a:pt x="48" y="372"/>
                  </a:lnTo>
                  <a:lnTo>
                    <a:pt x="23" y="396"/>
                  </a:lnTo>
                  <a:lnTo>
                    <a:pt x="23" y="421"/>
                  </a:lnTo>
                  <a:lnTo>
                    <a:pt x="41" y="437"/>
                  </a:lnTo>
                  <a:lnTo>
                    <a:pt x="32" y="461"/>
                  </a:lnTo>
                  <a:lnTo>
                    <a:pt x="41" y="501"/>
                  </a:lnTo>
                  <a:lnTo>
                    <a:pt x="32" y="526"/>
                  </a:lnTo>
                  <a:lnTo>
                    <a:pt x="48" y="551"/>
                  </a:lnTo>
                  <a:lnTo>
                    <a:pt x="41" y="566"/>
                  </a:lnTo>
                  <a:lnTo>
                    <a:pt x="57" y="583"/>
                  </a:lnTo>
                  <a:lnTo>
                    <a:pt x="57" y="591"/>
                  </a:lnTo>
                  <a:lnTo>
                    <a:pt x="32" y="632"/>
                  </a:lnTo>
                  <a:lnTo>
                    <a:pt x="8" y="648"/>
                  </a:lnTo>
                  <a:lnTo>
                    <a:pt x="16" y="648"/>
                  </a:lnTo>
                  <a:lnTo>
                    <a:pt x="32" y="663"/>
                  </a:lnTo>
                  <a:lnTo>
                    <a:pt x="16" y="679"/>
                  </a:lnTo>
                  <a:lnTo>
                    <a:pt x="8" y="688"/>
                  </a:lnTo>
                  <a:lnTo>
                    <a:pt x="0" y="688"/>
                  </a:lnTo>
                  <a:lnTo>
                    <a:pt x="8" y="713"/>
                  </a:lnTo>
                  <a:lnTo>
                    <a:pt x="8" y="720"/>
                  </a:lnTo>
                  <a:lnTo>
                    <a:pt x="8" y="736"/>
                  </a:lnTo>
                  <a:lnTo>
                    <a:pt x="16" y="753"/>
                  </a:lnTo>
                  <a:lnTo>
                    <a:pt x="41" y="760"/>
                  </a:lnTo>
                  <a:lnTo>
                    <a:pt x="48" y="769"/>
                  </a:lnTo>
                  <a:lnTo>
                    <a:pt x="48" y="785"/>
                  </a:lnTo>
                  <a:lnTo>
                    <a:pt x="63" y="810"/>
                  </a:lnTo>
                  <a:lnTo>
                    <a:pt x="73" y="810"/>
                  </a:lnTo>
                  <a:lnTo>
                    <a:pt x="63" y="825"/>
                  </a:lnTo>
                  <a:lnTo>
                    <a:pt x="57" y="818"/>
                  </a:lnTo>
                  <a:lnTo>
                    <a:pt x="57" y="825"/>
                  </a:lnTo>
                  <a:lnTo>
                    <a:pt x="63" y="841"/>
                  </a:lnTo>
                  <a:lnTo>
                    <a:pt x="88" y="841"/>
                  </a:lnTo>
                  <a:lnTo>
                    <a:pt x="97" y="850"/>
                  </a:lnTo>
                  <a:lnTo>
                    <a:pt x="88" y="850"/>
                  </a:lnTo>
                  <a:lnTo>
                    <a:pt x="97" y="859"/>
                  </a:lnTo>
                  <a:lnTo>
                    <a:pt x="105" y="859"/>
                  </a:lnTo>
                  <a:lnTo>
                    <a:pt x="113" y="874"/>
                  </a:lnTo>
                  <a:lnTo>
                    <a:pt x="122" y="882"/>
                  </a:lnTo>
                  <a:lnTo>
                    <a:pt x="128" y="874"/>
                  </a:lnTo>
                  <a:lnTo>
                    <a:pt x="170" y="899"/>
                  </a:lnTo>
                  <a:lnTo>
                    <a:pt x="162" y="931"/>
                  </a:lnTo>
                  <a:lnTo>
                    <a:pt x="153" y="922"/>
                  </a:lnTo>
                  <a:lnTo>
                    <a:pt x="147" y="931"/>
                  </a:lnTo>
                  <a:lnTo>
                    <a:pt x="147" y="947"/>
                  </a:lnTo>
                  <a:lnTo>
                    <a:pt x="153" y="939"/>
                  </a:lnTo>
                  <a:lnTo>
                    <a:pt x="162" y="947"/>
                  </a:lnTo>
                  <a:lnTo>
                    <a:pt x="138" y="955"/>
                  </a:lnTo>
                  <a:lnTo>
                    <a:pt x="147" y="962"/>
                  </a:lnTo>
                  <a:lnTo>
                    <a:pt x="128" y="980"/>
                  </a:lnTo>
                  <a:lnTo>
                    <a:pt x="128" y="980"/>
                  </a:lnTo>
                  <a:lnTo>
                    <a:pt x="162" y="1012"/>
                  </a:lnTo>
                  <a:lnTo>
                    <a:pt x="202" y="1012"/>
                  </a:lnTo>
                  <a:lnTo>
                    <a:pt x="219" y="1021"/>
                  </a:lnTo>
                  <a:lnTo>
                    <a:pt x="234" y="1021"/>
                  </a:lnTo>
                  <a:lnTo>
                    <a:pt x="250" y="1036"/>
                  </a:lnTo>
                  <a:lnTo>
                    <a:pt x="259" y="1044"/>
                  </a:lnTo>
                  <a:lnTo>
                    <a:pt x="267" y="1044"/>
                  </a:lnTo>
                  <a:lnTo>
                    <a:pt x="275" y="1036"/>
                  </a:lnTo>
                  <a:lnTo>
                    <a:pt x="259" y="1021"/>
                  </a:lnTo>
                  <a:lnTo>
                    <a:pt x="259" y="1002"/>
                  </a:lnTo>
                  <a:lnTo>
                    <a:pt x="250" y="987"/>
                  </a:lnTo>
                  <a:lnTo>
                    <a:pt x="267" y="962"/>
                  </a:lnTo>
                  <a:lnTo>
                    <a:pt x="275" y="971"/>
                  </a:lnTo>
                  <a:lnTo>
                    <a:pt x="284" y="962"/>
                  </a:lnTo>
                  <a:lnTo>
                    <a:pt x="284" y="955"/>
                  </a:lnTo>
                  <a:lnTo>
                    <a:pt x="275" y="955"/>
                  </a:lnTo>
                  <a:lnTo>
                    <a:pt x="284" y="947"/>
                  </a:lnTo>
                  <a:lnTo>
                    <a:pt x="275" y="931"/>
                  </a:lnTo>
                  <a:lnTo>
                    <a:pt x="259" y="931"/>
                  </a:lnTo>
                  <a:lnTo>
                    <a:pt x="250" y="915"/>
                  </a:lnTo>
                  <a:lnTo>
                    <a:pt x="259" y="874"/>
                  </a:lnTo>
                  <a:lnTo>
                    <a:pt x="275" y="890"/>
                  </a:lnTo>
                  <a:lnTo>
                    <a:pt x="284" y="890"/>
                  </a:lnTo>
                  <a:lnTo>
                    <a:pt x="275" y="874"/>
                  </a:lnTo>
                  <a:lnTo>
                    <a:pt x="299" y="850"/>
                  </a:lnTo>
                  <a:lnTo>
                    <a:pt x="315" y="859"/>
                  </a:lnTo>
                  <a:lnTo>
                    <a:pt x="324" y="850"/>
                  </a:lnTo>
                  <a:lnTo>
                    <a:pt x="340" y="859"/>
                  </a:lnTo>
                  <a:lnTo>
                    <a:pt x="364" y="874"/>
                  </a:lnTo>
                  <a:lnTo>
                    <a:pt x="381" y="865"/>
                  </a:lnTo>
                  <a:lnTo>
                    <a:pt x="398" y="865"/>
                  </a:lnTo>
                  <a:lnTo>
                    <a:pt x="405" y="874"/>
                  </a:lnTo>
                  <a:lnTo>
                    <a:pt x="438" y="874"/>
                  </a:lnTo>
                  <a:lnTo>
                    <a:pt x="446" y="859"/>
                  </a:lnTo>
                  <a:lnTo>
                    <a:pt x="421" y="850"/>
                  </a:lnTo>
                  <a:lnTo>
                    <a:pt x="438" y="841"/>
                  </a:lnTo>
                  <a:lnTo>
                    <a:pt x="429" y="834"/>
                  </a:lnTo>
                  <a:lnTo>
                    <a:pt x="438" y="825"/>
                  </a:lnTo>
                  <a:lnTo>
                    <a:pt x="438" y="800"/>
                  </a:lnTo>
                  <a:lnTo>
                    <a:pt x="454" y="810"/>
                  </a:lnTo>
                  <a:lnTo>
                    <a:pt x="526" y="785"/>
                  </a:lnTo>
                  <a:lnTo>
                    <a:pt x="526" y="778"/>
                  </a:lnTo>
                  <a:lnTo>
                    <a:pt x="535" y="778"/>
                  </a:lnTo>
                  <a:lnTo>
                    <a:pt x="560" y="778"/>
                  </a:lnTo>
                  <a:lnTo>
                    <a:pt x="567" y="794"/>
                  </a:lnTo>
                  <a:lnTo>
                    <a:pt x="567" y="800"/>
                  </a:lnTo>
                  <a:lnTo>
                    <a:pt x="576" y="800"/>
                  </a:lnTo>
                  <a:lnTo>
                    <a:pt x="591" y="810"/>
                  </a:lnTo>
                  <a:lnTo>
                    <a:pt x="591" y="818"/>
                  </a:lnTo>
                  <a:lnTo>
                    <a:pt x="608" y="818"/>
                  </a:lnTo>
                  <a:lnTo>
                    <a:pt x="625" y="800"/>
                  </a:lnTo>
                  <a:lnTo>
                    <a:pt x="640" y="794"/>
                  </a:lnTo>
                  <a:lnTo>
                    <a:pt x="648" y="818"/>
                  </a:lnTo>
                  <a:lnTo>
                    <a:pt x="682" y="874"/>
                  </a:lnTo>
                  <a:lnTo>
                    <a:pt x="688" y="859"/>
                  </a:lnTo>
                  <a:lnTo>
                    <a:pt x="697" y="874"/>
                  </a:lnTo>
                  <a:lnTo>
                    <a:pt x="722" y="865"/>
                  </a:lnTo>
                  <a:lnTo>
                    <a:pt x="747" y="890"/>
                  </a:lnTo>
                  <a:lnTo>
                    <a:pt x="762" y="899"/>
                  </a:lnTo>
                  <a:lnTo>
                    <a:pt x="762" y="890"/>
                  </a:lnTo>
                  <a:lnTo>
                    <a:pt x="778" y="907"/>
                  </a:lnTo>
                  <a:lnTo>
                    <a:pt x="787" y="899"/>
                  </a:lnTo>
                  <a:lnTo>
                    <a:pt x="827" y="874"/>
                  </a:lnTo>
                  <a:lnTo>
                    <a:pt x="859" y="882"/>
                  </a:lnTo>
                  <a:lnTo>
                    <a:pt x="875" y="890"/>
                  </a:lnTo>
                  <a:lnTo>
                    <a:pt x="908" y="890"/>
                  </a:lnTo>
                  <a:lnTo>
                    <a:pt x="908" y="859"/>
                  </a:lnTo>
                  <a:lnTo>
                    <a:pt x="924" y="850"/>
                  </a:lnTo>
                  <a:lnTo>
                    <a:pt x="958" y="859"/>
                  </a:lnTo>
                  <a:lnTo>
                    <a:pt x="973" y="882"/>
                  </a:lnTo>
                  <a:lnTo>
                    <a:pt x="983" y="882"/>
                  </a:lnTo>
                  <a:lnTo>
                    <a:pt x="998" y="874"/>
                  </a:lnTo>
                  <a:lnTo>
                    <a:pt x="1046" y="899"/>
                  </a:lnTo>
                  <a:lnTo>
                    <a:pt x="1070" y="907"/>
                  </a:lnTo>
                  <a:lnTo>
                    <a:pt x="1103" y="899"/>
                  </a:lnTo>
                  <a:lnTo>
                    <a:pt x="1120" y="882"/>
                  </a:lnTo>
                  <a:lnTo>
                    <a:pt x="1144" y="890"/>
                  </a:lnTo>
                  <a:lnTo>
                    <a:pt x="1160" y="899"/>
                  </a:lnTo>
                  <a:lnTo>
                    <a:pt x="1185" y="890"/>
                  </a:lnTo>
                  <a:lnTo>
                    <a:pt x="1192" y="859"/>
                  </a:lnTo>
                  <a:lnTo>
                    <a:pt x="1200" y="850"/>
                  </a:lnTo>
                  <a:lnTo>
                    <a:pt x="1200" y="841"/>
                  </a:lnTo>
                  <a:lnTo>
                    <a:pt x="1192" y="841"/>
                  </a:lnTo>
                  <a:lnTo>
                    <a:pt x="1200" y="825"/>
                  </a:lnTo>
                  <a:lnTo>
                    <a:pt x="1232" y="818"/>
                  </a:lnTo>
                  <a:lnTo>
                    <a:pt x="1257" y="825"/>
                  </a:lnTo>
                  <a:lnTo>
                    <a:pt x="1272" y="841"/>
                  </a:lnTo>
                  <a:lnTo>
                    <a:pt x="1290" y="899"/>
                  </a:lnTo>
                  <a:lnTo>
                    <a:pt x="1306" y="899"/>
                  </a:lnTo>
                  <a:lnTo>
                    <a:pt x="1331" y="915"/>
                  </a:lnTo>
                  <a:lnTo>
                    <a:pt x="1331" y="931"/>
                  </a:lnTo>
                  <a:lnTo>
                    <a:pt x="1347" y="931"/>
                  </a:lnTo>
                  <a:lnTo>
                    <a:pt x="1379" y="922"/>
                  </a:lnTo>
                  <a:lnTo>
                    <a:pt x="1379" y="939"/>
                  </a:lnTo>
                  <a:lnTo>
                    <a:pt x="1356" y="987"/>
                  </a:lnTo>
                  <a:lnTo>
                    <a:pt x="1347" y="980"/>
                  </a:lnTo>
                  <a:lnTo>
                    <a:pt x="1331" y="987"/>
                  </a:lnTo>
                  <a:lnTo>
                    <a:pt x="1331" y="1027"/>
                  </a:lnTo>
                  <a:lnTo>
                    <a:pt x="1337" y="1012"/>
                  </a:lnTo>
                  <a:lnTo>
                    <a:pt x="1347" y="1012"/>
                  </a:lnTo>
                  <a:lnTo>
                    <a:pt x="1347" y="1021"/>
                  </a:lnTo>
                  <a:lnTo>
                    <a:pt x="1356" y="1027"/>
                  </a:lnTo>
                  <a:lnTo>
                    <a:pt x="1379" y="1012"/>
                  </a:lnTo>
                  <a:lnTo>
                    <a:pt x="1452" y="922"/>
                  </a:lnTo>
                  <a:lnTo>
                    <a:pt x="1452" y="865"/>
                  </a:lnTo>
                  <a:lnTo>
                    <a:pt x="1461" y="850"/>
                  </a:lnTo>
                  <a:lnTo>
                    <a:pt x="1461" y="825"/>
                  </a:lnTo>
                  <a:lnTo>
                    <a:pt x="1443" y="800"/>
                  </a:lnTo>
                  <a:lnTo>
                    <a:pt x="1436" y="800"/>
                  </a:lnTo>
                  <a:lnTo>
                    <a:pt x="1428" y="818"/>
                  </a:lnTo>
                  <a:lnTo>
                    <a:pt x="1411" y="818"/>
                  </a:lnTo>
                  <a:lnTo>
                    <a:pt x="1419" y="800"/>
                  </a:lnTo>
                  <a:lnTo>
                    <a:pt x="1411" y="800"/>
                  </a:lnTo>
                  <a:lnTo>
                    <a:pt x="1403" y="794"/>
                  </a:lnTo>
                  <a:lnTo>
                    <a:pt x="1387" y="794"/>
                  </a:lnTo>
                  <a:lnTo>
                    <a:pt x="1387" y="785"/>
                  </a:lnTo>
                  <a:lnTo>
                    <a:pt x="1484" y="688"/>
                  </a:lnTo>
                  <a:lnTo>
                    <a:pt x="1518" y="679"/>
                  </a:lnTo>
                  <a:lnTo>
                    <a:pt x="1524" y="688"/>
                  </a:lnTo>
                  <a:lnTo>
                    <a:pt x="1533" y="679"/>
                  </a:lnTo>
                  <a:lnTo>
                    <a:pt x="1558" y="688"/>
                  </a:lnTo>
                  <a:lnTo>
                    <a:pt x="1565" y="672"/>
                  </a:lnTo>
                  <a:lnTo>
                    <a:pt x="1590" y="679"/>
                  </a:lnTo>
                  <a:lnTo>
                    <a:pt x="1598" y="679"/>
                  </a:lnTo>
                  <a:lnTo>
                    <a:pt x="1590" y="688"/>
                  </a:lnTo>
                  <a:lnTo>
                    <a:pt x="1590" y="695"/>
                  </a:lnTo>
                  <a:lnTo>
                    <a:pt x="1638" y="688"/>
                  </a:lnTo>
                  <a:lnTo>
                    <a:pt x="1630" y="679"/>
                  </a:lnTo>
                  <a:lnTo>
                    <a:pt x="1663" y="623"/>
                  </a:lnTo>
                  <a:lnTo>
                    <a:pt x="1704" y="614"/>
                  </a:lnTo>
                  <a:lnTo>
                    <a:pt x="1704" y="632"/>
                  </a:lnTo>
                  <a:lnTo>
                    <a:pt x="1704" y="648"/>
                  </a:lnTo>
                  <a:lnTo>
                    <a:pt x="1744" y="623"/>
                  </a:lnTo>
                  <a:lnTo>
                    <a:pt x="1744" y="598"/>
                  </a:lnTo>
                  <a:lnTo>
                    <a:pt x="1760" y="598"/>
                  </a:lnTo>
                  <a:lnTo>
                    <a:pt x="1754" y="608"/>
                  </a:lnTo>
                  <a:lnTo>
                    <a:pt x="1744" y="648"/>
                  </a:lnTo>
                  <a:lnTo>
                    <a:pt x="1729" y="655"/>
                  </a:lnTo>
                  <a:lnTo>
                    <a:pt x="1679" y="713"/>
                  </a:lnTo>
                  <a:lnTo>
                    <a:pt x="1663" y="720"/>
                  </a:lnTo>
                  <a:lnTo>
                    <a:pt x="1646" y="778"/>
                  </a:lnTo>
                  <a:lnTo>
                    <a:pt x="1663" y="874"/>
                  </a:lnTo>
                  <a:lnTo>
                    <a:pt x="1679" y="859"/>
                  </a:lnTo>
                  <a:lnTo>
                    <a:pt x="1704" y="825"/>
                  </a:lnTo>
                  <a:lnTo>
                    <a:pt x="1704" y="800"/>
                  </a:lnTo>
                  <a:lnTo>
                    <a:pt x="1711" y="800"/>
                  </a:lnTo>
                  <a:lnTo>
                    <a:pt x="1729" y="794"/>
                  </a:lnTo>
                  <a:lnTo>
                    <a:pt x="1729" y="769"/>
                  </a:lnTo>
                  <a:lnTo>
                    <a:pt x="1735" y="760"/>
                  </a:lnTo>
                  <a:lnTo>
                    <a:pt x="1744" y="760"/>
                  </a:lnTo>
                  <a:lnTo>
                    <a:pt x="1744" y="745"/>
                  </a:lnTo>
                  <a:lnTo>
                    <a:pt x="1744" y="728"/>
                  </a:lnTo>
                  <a:lnTo>
                    <a:pt x="1729" y="713"/>
                  </a:lnTo>
                  <a:lnTo>
                    <a:pt x="1744" y="688"/>
                  </a:lnTo>
                  <a:lnTo>
                    <a:pt x="1744" y="672"/>
                  </a:lnTo>
                  <a:lnTo>
                    <a:pt x="1760" y="672"/>
                  </a:lnTo>
                  <a:lnTo>
                    <a:pt x="1785" y="655"/>
                  </a:lnTo>
                  <a:lnTo>
                    <a:pt x="1785" y="672"/>
                  </a:lnTo>
                  <a:lnTo>
                    <a:pt x="1794" y="663"/>
                  </a:lnTo>
                  <a:lnTo>
                    <a:pt x="1817" y="655"/>
                  </a:lnTo>
                  <a:lnTo>
                    <a:pt x="1834" y="672"/>
                  </a:lnTo>
                  <a:lnTo>
                    <a:pt x="1841" y="655"/>
                  </a:lnTo>
                  <a:lnTo>
                    <a:pt x="1922" y="598"/>
                  </a:lnTo>
                  <a:lnTo>
                    <a:pt x="1946" y="608"/>
                  </a:lnTo>
                  <a:lnTo>
                    <a:pt x="1956" y="598"/>
                  </a:lnTo>
                  <a:lnTo>
                    <a:pt x="1938" y="551"/>
                  </a:lnTo>
                  <a:lnTo>
                    <a:pt x="1931" y="551"/>
                  </a:lnTo>
                  <a:lnTo>
                    <a:pt x="1931" y="533"/>
                  </a:lnTo>
                  <a:lnTo>
                    <a:pt x="1938" y="533"/>
                  </a:lnTo>
                  <a:lnTo>
                    <a:pt x="1956" y="526"/>
                  </a:lnTo>
                  <a:lnTo>
                    <a:pt x="1971" y="509"/>
                  </a:lnTo>
                  <a:lnTo>
                    <a:pt x="1963" y="493"/>
                  </a:lnTo>
                  <a:lnTo>
                    <a:pt x="1971" y="486"/>
                  </a:lnTo>
                  <a:lnTo>
                    <a:pt x="1980" y="509"/>
                  </a:lnTo>
                  <a:lnTo>
                    <a:pt x="1996" y="509"/>
                  </a:lnTo>
                  <a:lnTo>
                    <a:pt x="2011" y="526"/>
                  </a:lnTo>
                  <a:lnTo>
                    <a:pt x="2053" y="551"/>
                  </a:lnTo>
                  <a:lnTo>
                    <a:pt x="2061" y="526"/>
                  </a:lnTo>
                  <a:lnTo>
                    <a:pt x="2061" y="509"/>
                  </a:lnTo>
                  <a:lnTo>
                    <a:pt x="2077" y="509"/>
                  </a:lnTo>
                  <a:lnTo>
                    <a:pt x="2093" y="493"/>
                  </a:lnTo>
                  <a:lnTo>
                    <a:pt x="2068" y="469"/>
                  </a:lnTo>
                  <a:lnTo>
                    <a:pt x="2028" y="461"/>
                  </a:lnTo>
                  <a:lnTo>
                    <a:pt x="1956" y="396"/>
                  </a:lnTo>
                  <a:lnTo>
                    <a:pt x="1906" y="364"/>
                  </a:lnTo>
                  <a:lnTo>
                    <a:pt x="1841" y="356"/>
                  </a:lnTo>
                  <a:lnTo>
                    <a:pt x="1841" y="396"/>
                  </a:lnTo>
                  <a:lnTo>
                    <a:pt x="1825" y="405"/>
                  </a:lnTo>
                  <a:lnTo>
                    <a:pt x="1809" y="387"/>
                  </a:lnTo>
                  <a:lnTo>
                    <a:pt x="1809" y="372"/>
                  </a:lnTo>
                  <a:lnTo>
                    <a:pt x="1817" y="372"/>
                  </a:lnTo>
                  <a:lnTo>
                    <a:pt x="1825" y="364"/>
                  </a:lnTo>
                  <a:lnTo>
                    <a:pt x="1809" y="364"/>
                  </a:lnTo>
                  <a:lnTo>
                    <a:pt x="1794" y="380"/>
                  </a:lnTo>
                  <a:lnTo>
                    <a:pt x="1754" y="372"/>
                  </a:lnTo>
                  <a:lnTo>
                    <a:pt x="1711" y="372"/>
                  </a:lnTo>
                  <a:lnTo>
                    <a:pt x="1695" y="364"/>
                  </a:lnTo>
                  <a:lnTo>
                    <a:pt x="1704" y="349"/>
                  </a:lnTo>
                  <a:lnTo>
                    <a:pt x="1688" y="324"/>
                  </a:lnTo>
                  <a:lnTo>
                    <a:pt x="1655" y="315"/>
                  </a:lnTo>
                  <a:lnTo>
                    <a:pt x="1605" y="331"/>
                  </a:lnTo>
                  <a:lnTo>
                    <a:pt x="1598" y="307"/>
                  </a:lnTo>
                  <a:lnTo>
                    <a:pt x="1583" y="307"/>
                  </a:lnTo>
                  <a:lnTo>
                    <a:pt x="1573" y="299"/>
                  </a:lnTo>
                  <a:lnTo>
                    <a:pt x="1573" y="275"/>
                  </a:lnTo>
                  <a:lnTo>
                    <a:pt x="1518" y="259"/>
                  </a:lnTo>
                  <a:lnTo>
                    <a:pt x="1452" y="243"/>
                  </a:lnTo>
                  <a:lnTo>
                    <a:pt x="1436" y="275"/>
                  </a:lnTo>
                  <a:lnTo>
                    <a:pt x="1452" y="299"/>
                  </a:lnTo>
                  <a:lnTo>
                    <a:pt x="1396" y="299"/>
                  </a:lnTo>
                  <a:lnTo>
                    <a:pt x="1379" y="307"/>
                  </a:lnTo>
                  <a:lnTo>
                    <a:pt x="1356" y="284"/>
                  </a:lnTo>
                  <a:lnTo>
                    <a:pt x="1337" y="331"/>
                  </a:lnTo>
                  <a:lnTo>
                    <a:pt x="1322" y="324"/>
                  </a:lnTo>
                  <a:lnTo>
                    <a:pt x="1306" y="290"/>
                  </a:lnTo>
                  <a:lnTo>
                    <a:pt x="1315" y="250"/>
                  </a:lnTo>
                  <a:lnTo>
                    <a:pt x="1297" y="225"/>
                  </a:lnTo>
                  <a:lnTo>
                    <a:pt x="1250" y="210"/>
                  </a:lnTo>
                  <a:lnTo>
                    <a:pt x="1232" y="210"/>
                  </a:lnTo>
                  <a:lnTo>
                    <a:pt x="1225" y="225"/>
                  </a:lnTo>
                  <a:lnTo>
                    <a:pt x="1232" y="243"/>
                  </a:lnTo>
                  <a:lnTo>
                    <a:pt x="1167" y="235"/>
                  </a:lnTo>
                  <a:lnTo>
                    <a:pt x="1175" y="210"/>
                  </a:lnTo>
                  <a:lnTo>
                    <a:pt x="1135" y="201"/>
                  </a:lnTo>
                  <a:lnTo>
                    <a:pt x="1111" y="218"/>
                  </a:lnTo>
                  <a:lnTo>
                    <a:pt x="1063" y="19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89" name="Freeform 60">
              <a:extLst>
                <a:ext uri="{FF2B5EF4-FFF2-40B4-BE49-F238E27FC236}">
                  <a16:creationId xmlns:a16="http://schemas.microsoft.com/office/drawing/2014/main" id="{DCDBFFDD-AF04-47B6-BE08-30D2DC293C84}"/>
                </a:ext>
              </a:extLst>
            </p:cNvPr>
            <p:cNvSpPr/>
            <p:nvPr/>
          </p:nvSpPr>
          <p:spPr bwMode="gray">
            <a:xfrm>
              <a:off x="4338638" y="2060575"/>
              <a:ext cx="635000" cy="746125"/>
            </a:xfrm>
            <a:custGeom>
              <a:gdLst>
                <a:gd name="T0" fmla="*/ 81 w 343"/>
                <a:gd name="T1" fmla="*/ 373 h 399"/>
                <a:gd name="T2" fmla="*/ 74 w 343"/>
                <a:gd name="T3" fmla="*/ 373 h 399"/>
                <a:gd name="T4" fmla="*/ 40 w 343"/>
                <a:gd name="T5" fmla="*/ 398 h 399"/>
                <a:gd name="T6" fmla="*/ 9 w 343"/>
                <a:gd name="T7" fmla="*/ 388 h 399"/>
                <a:gd name="T8" fmla="*/ 0 w 343"/>
                <a:gd name="T9" fmla="*/ 324 h 399"/>
                <a:gd name="T10" fmla="*/ 0 w 343"/>
                <a:gd name="T11" fmla="*/ 299 h 399"/>
                <a:gd name="T12" fmla="*/ 40 w 343"/>
                <a:gd name="T13" fmla="*/ 268 h 399"/>
                <a:gd name="T14" fmla="*/ 81 w 343"/>
                <a:gd name="T15" fmla="*/ 218 h 399"/>
                <a:gd name="T16" fmla="*/ 114 w 343"/>
                <a:gd name="T17" fmla="*/ 162 h 399"/>
                <a:gd name="T18" fmla="*/ 146 w 343"/>
                <a:gd name="T19" fmla="*/ 106 h 399"/>
                <a:gd name="T20" fmla="*/ 106 w 343"/>
                <a:gd name="T21" fmla="*/ 122 h 399"/>
                <a:gd name="T22" fmla="*/ 122 w 343"/>
                <a:gd name="T23" fmla="*/ 90 h 399"/>
                <a:gd name="T24" fmla="*/ 146 w 343"/>
                <a:gd name="T25" fmla="*/ 90 h 399"/>
                <a:gd name="T26" fmla="*/ 156 w 343"/>
                <a:gd name="T27" fmla="*/ 65 h 399"/>
                <a:gd name="T28" fmla="*/ 179 w 343"/>
                <a:gd name="T29" fmla="*/ 41 h 399"/>
                <a:gd name="T30" fmla="*/ 211 w 343"/>
                <a:gd name="T31" fmla="*/ 34 h 399"/>
                <a:gd name="T32" fmla="*/ 251 w 343"/>
                <a:gd name="T33" fmla="*/ 16 h 399"/>
                <a:gd name="T34" fmla="*/ 293 w 343"/>
                <a:gd name="T35" fmla="*/ 0 h 399"/>
                <a:gd name="T36" fmla="*/ 342 w 343"/>
                <a:gd name="T37" fmla="*/ 34 h 399"/>
                <a:gd name="T38" fmla="*/ 308 w 343"/>
                <a:gd name="T39" fmla="*/ 41 h 399"/>
                <a:gd name="T40" fmla="*/ 333 w 343"/>
                <a:gd name="T41" fmla="*/ 57 h 399"/>
                <a:gd name="T42" fmla="*/ 317 w 343"/>
                <a:gd name="T43" fmla="*/ 57 h 399"/>
                <a:gd name="T44" fmla="*/ 276 w 343"/>
                <a:gd name="T45" fmla="*/ 49 h 399"/>
                <a:gd name="T46" fmla="*/ 261 w 343"/>
                <a:gd name="T47" fmla="*/ 90 h 399"/>
                <a:gd name="T48" fmla="*/ 211 w 343"/>
                <a:gd name="T49" fmla="*/ 72 h 399"/>
                <a:gd name="T50" fmla="*/ 196 w 343"/>
                <a:gd name="T51" fmla="*/ 81 h 399"/>
                <a:gd name="T52" fmla="*/ 179 w 343"/>
                <a:gd name="T53" fmla="*/ 97 h 399"/>
                <a:gd name="T54" fmla="*/ 171 w 343"/>
                <a:gd name="T55" fmla="*/ 112 h 399"/>
                <a:gd name="T56" fmla="*/ 156 w 343"/>
                <a:gd name="T57" fmla="*/ 122 h 399"/>
                <a:gd name="T58" fmla="*/ 146 w 343"/>
                <a:gd name="T59" fmla="*/ 154 h 399"/>
                <a:gd name="T60" fmla="*/ 122 w 343"/>
                <a:gd name="T61" fmla="*/ 203 h 399"/>
                <a:gd name="T62" fmla="*/ 122 w 343"/>
                <a:gd name="T63" fmla="*/ 236 h 399"/>
                <a:gd name="T64" fmla="*/ 99 w 343"/>
                <a:gd name="T65" fmla="*/ 251 h 399"/>
                <a:gd name="T66" fmla="*/ 99 w 343"/>
                <a:gd name="T67" fmla="*/ 317 h 399"/>
                <a:gd name="T68" fmla="*/ 90 w 343"/>
                <a:gd name="T69" fmla="*/ 357 h 399"/>
                <a:gd name="T70" fmla="*/ 81 w 343"/>
                <a:gd name="T71" fmla="*/ 380 h 39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3" h="399">
                  <a:moveTo>
                    <a:pt x="81" y="380"/>
                  </a:moveTo>
                  <a:lnTo>
                    <a:pt x="81" y="373"/>
                  </a:lnTo>
                  <a:lnTo>
                    <a:pt x="74" y="364"/>
                  </a:lnTo>
                  <a:lnTo>
                    <a:pt x="74" y="373"/>
                  </a:lnTo>
                  <a:lnTo>
                    <a:pt x="65" y="373"/>
                  </a:lnTo>
                  <a:lnTo>
                    <a:pt x="40" y="398"/>
                  </a:lnTo>
                  <a:lnTo>
                    <a:pt x="25" y="398"/>
                  </a:lnTo>
                  <a:lnTo>
                    <a:pt x="9" y="388"/>
                  </a:lnTo>
                  <a:lnTo>
                    <a:pt x="9" y="340"/>
                  </a:lnTo>
                  <a:lnTo>
                    <a:pt x="0" y="324"/>
                  </a:lnTo>
                  <a:lnTo>
                    <a:pt x="9" y="308"/>
                  </a:lnTo>
                  <a:lnTo>
                    <a:pt x="0" y="299"/>
                  </a:lnTo>
                  <a:lnTo>
                    <a:pt x="34" y="276"/>
                  </a:lnTo>
                  <a:lnTo>
                    <a:pt x="40" y="268"/>
                  </a:lnTo>
                  <a:lnTo>
                    <a:pt x="59" y="259"/>
                  </a:lnTo>
                  <a:lnTo>
                    <a:pt x="81" y="218"/>
                  </a:lnTo>
                  <a:lnTo>
                    <a:pt x="99" y="203"/>
                  </a:lnTo>
                  <a:lnTo>
                    <a:pt x="114" y="162"/>
                  </a:lnTo>
                  <a:lnTo>
                    <a:pt x="131" y="122"/>
                  </a:lnTo>
                  <a:lnTo>
                    <a:pt x="146" y="106"/>
                  </a:lnTo>
                  <a:lnTo>
                    <a:pt x="122" y="112"/>
                  </a:lnTo>
                  <a:lnTo>
                    <a:pt x="106" y="122"/>
                  </a:lnTo>
                  <a:lnTo>
                    <a:pt x="114" y="106"/>
                  </a:lnTo>
                  <a:lnTo>
                    <a:pt x="122" y="90"/>
                  </a:lnTo>
                  <a:lnTo>
                    <a:pt x="146" y="72"/>
                  </a:lnTo>
                  <a:lnTo>
                    <a:pt x="146" y="90"/>
                  </a:lnTo>
                  <a:lnTo>
                    <a:pt x="156" y="81"/>
                  </a:lnTo>
                  <a:lnTo>
                    <a:pt x="156" y="65"/>
                  </a:lnTo>
                  <a:lnTo>
                    <a:pt x="171" y="57"/>
                  </a:lnTo>
                  <a:lnTo>
                    <a:pt x="179" y="41"/>
                  </a:lnTo>
                  <a:lnTo>
                    <a:pt x="196" y="41"/>
                  </a:lnTo>
                  <a:lnTo>
                    <a:pt x="211" y="34"/>
                  </a:lnTo>
                  <a:lnTo>
                    <a:pt x="236" y="9"/>
                  </a:lnTo>
                  <a:lnTo>
                    <a:pt x="251" y="16"/>
                  </a:lnTo>
                  <a:lnTo>
                    <a:pt x="268" y="0"/>
                  </a:lnTo>
                  <a:lnTo>
                    <a:pt x="293" y="0"/>
                  </a:lnTo>
                  <a:lnTo>
                    <a:pt x="308" y="9"/>
                  </a:lnTo>
                  <a:lnTo>
                    <a:pt x="342" y="34"/>
                  </a:lnTo>
                  <a:lnTo>
                    <a:pt x="326" y="41"/>
                  </a:lnTo>
                  <a:lnTo>
                    <a:pt x="308" y="41"/>
                  </a:lnTo>
                  <a:lnTo>
                    <a:pt x="326" y="49"/>
                  </a:lnTo>
                  <a:lnTo>
                    <a:pt x="333" y="57"/>
                  </a:lnTo>
                  <a:lnTo>
                    <a:pt x="308" y="81"/>
                  </a:lnTo>
                  <a:lnTo>
                    <a:pt x="317" y="57"/>
                  </a:lnTo>
                  <a:lnTo>
                    <a:pt x="293" y="41"/>
                  </a:lnTo>
                  <a:lnTo>
                    <a:pt x="276" y="49"/>
                  </a:lnTo>
                  <a:lnTo>
                    <a:pt x="268" y="81"/>
                  </a:lnTo>
                  <a:lnTo>
                    <a:pt x="261" y="90"/>
                  </a:lnTo>
                  <a:lnTo>
                    <a:pt x="227" y="90"/>
                  </a:lnTo>
                  <a:lnTo>
                    <a:pt x="211" y="72"/>
                  </a:lnTo>
                  <a:lnTo>
                    <a:pt x="202" y="81"/>
                  </a:lnTo>
                  <a:lnTo>
                    <a:pt x="196" y="81"/>
                  </a:lnTo>
                  <a:lnTo>
                    <a:pt x="196" y="97"/>
                  </a:lnTo>
                  <a:lnTo>
                    <a:pt x="179" y="97"/>
                  </a:lnTo>
                  <a:lnTo>
                    <a:pt x="171" y="97"/>
                  </a:lnTo>
                  <a:lnTo>
                    <a:pt x="171" y="112"/>
                  </a:lnTo>
                  <a:lnTo>
                    <a:pt x="162" y="112"/>
                  </a:lnTo>
                  <a:lnTo>
                    <a:pt x="156" y="122"/>
                  </a:lnTo>
                  <a:lnTo>
                    <a:pt x="146" y="137"/>
                  </a:lnTo>
                  <a:lnTo>
                    <a:pt x="146" y="154"/>
                  </a:lnTo>
                  <a:lnTo>
                    <a:pt x="131" y="178"/>
                  </a:lnTo>
                  <a:lnTo>
                    <a:pt x="122" y="203"/>
                  </a:lnTo>
                  <a:lnTo>
                    <a:pt x="114" y="218"/>
                  </a:lnTo>
                  <a:lnTo>
                    <a:pt x="122" y="236"/>
                  </a:lnTo>
                  <a:lnTo>
                    <a:pt x="106" y="243"/>
                  </a:lnTo>
                  <a:lnTo>
                    <a:pt x="99" y="251"/>
                  </a:lnTo>
                  <a:lnTo>
                    <a:pt x="90" y="283"/>
                  </a:lnTo>
                  <a:lnTo>
                    <a:pt x="99" y="317"/>
                  </a:lnTo>
                  <a:lnTo>
                    <a:pt x="99" y="348"/>
                  </a:lnTo>
                  <a:lnTo>
                    <a:pt x="90" y="357"/>
                  </a:lnTo>
                  <a:lnTo>
                    <a:pt x="90" y="380"/>
                  </a:lnTo>
                  <a:lnTo>
                    <a:pt x="81" y="38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90" name="Freeform 61">
              <a:extLst>
                <a:ext uri="{FF2B5EF4-FFF2-40B4-BE49-F238E27FC236}">
                  <a16:creationId xmlns:a16="http://schemas.microsoft.com/office/drawing/2014/main" id="{50C6E87F-102B-45DF-8773-A085A1FF443F}"/>
                </a:ext>
              </a:extLst>
            </p:cNvPr>
            <p:cNvSpPr/>
            <p:nvPr/>
          </p:nvSpPr>
          <p:spPr bwMode="gray">
            <a:xfrm>
              <a:off x="4837113" y="3409950"/>
              <a:ext cx="452437" cy="180975"/>
            </a:xfrm>
            <a:custGeom>
              <a:gdLst>
                <a:gd name="T0" fmla="*/ 244 w 245"/>
                <a:gd name="T1" fmla="*/ 32 h 98"/>
                <a:gd name="T2" fmla="*/ 236 w 245"/>
                <a:gd name="T3" fmla="*/ 32 h 98"/>
                <a:gd name="T4" fmla="*/ 227 w 245"/>
                <a:gd name="T5" fmla="*/ 8 h 98"/>
                <a:gd name="T6" fmla="*/ 204 w 245"/>
                <a:gd name="T7" fmla="*/ 8 h 98"/>
                <a:gd name="T8" fmla="*/ 179 w 245"/>
                <a:gd name="T9" fmla="*/ 16 h 98"/>
                <a:gd name="T10" fmla="*/ 145 w 245"/>
                <a:gd name="T11" fmla="*/ 16 h 98"/>
                <a:gd name="T12" fmla="*/ 122 w 245"/>
                <a:gd name="T13" fmla="*/ 0 h 98"/>
                <a:gd name="T14" fmla="*/ 98 w 245"/>
                <a:gd name="T15" fmla="*/ 0 h 98"/>
                <a:gd name="T16" fmla="*/ 74 w 245"/>
                <a:gd name="T17" fmla="*/ 16 h 98"/>
                <a:gd name="T18" fmla="*/ 58 w 245"/>
                <a:gd name="T19" fmla="*/ 16 h 98"/>
                <a:gd name="T20" fmla="*/ 40 w 245"/>
                <a:gd name="T21" fmla="*/ 16 h 98"/>
                <a:gd name="T22" fmla="*/ 33 w 245"/>
                <a:gd name="T23" fmla="*/ 0 h 98"/>
                <a:gd name="T24" fmla="*/ 17 w 245"/>
                <a:gd name="T25" fmla="*/ 0 h 98"/>
                <a:gd name="T26" fmla="*/ 8 w 245"/>
                <a:gd name="T27" fmla="*/ 8 h 98"/>
                <a:gd name="T28" fmla="*/ 0 w 245"/>
                <a:gd name="T29" fmla="*/ 25 h 98"/>
                <a:gd name="T30" fmla="*/ 8 w 245"/>
                <a:gd name="T31" fmla="*/ 25 h 98"/>
                <a:gd name="T32" fmla="*/ 8 w 245"/>
                <a:gd name="T33" fmla="*/ 32 h 98"/>
                <a:gd name="T34" fmla="*/ 25 w 245"/>
                <a:gd name="T35" fmla="*/ 16 h 98"/>
                <a:gd name="T36" fmla="*/ 40 w 245"/>
                <a:gd name="T37" fmla="*/ 16 h 98"/>
                <a:gd name="T38" fmla="*/ 49 w 245"/>
                <a:gd name="T39" fmla="*/ 25 h 98"/>
                <a:gd name="T40" fmla="*/ 40 w 245"/>
                <a:gd name="T41" fmla="*/ 25 h 98"/>
                <a:gd name="T42" fmla="*/ 40 w 245"/>
                <a:gd name="T43" fmla="*/ 32 h 98"/>
                <a:gd name="T44" fmla="*/ 17 w 245"/>
                <a:gd name="T45" fmla="*/ 32 h 98"/>
                <a:gd name="T46" fmla="*/ 8 w 245"/>
                <a:gd name="T47" fmla="*/ 41 h 98"/>
                <a:gd name="T48" fmla="*/ 8 w 245"/>
                <a:gd name="T49" fmla="*/ 48 h 98"/>
                <a:gd name="T50" fmla="*/ 17 w 245"/>
                <a:gd name="T51" fmla="*/ 41 h 98"/>
                <a:gd name="T52" fmla="*/ 17 w 245"/>
                <a:gd name="T53" fmla="*/ 48 h 98"/>
                <a:gd name="T54" fmla="*/ 8 w 245"/>
                <a:gd name="T55" fmla="*/ 57 h 98"/>
                <a:gd name="T56" fmla="*/ 8 w 245"/>
                <a:gd name="T57" fmla="*/ 65 h 98"/>
                <a:gd name="T58" fmla="*/ 17 w 245"/>
                <a:gd name="T59" fmla="*/ 73 h 98"/>
                <a:gd name="T60" fmla="*/ 25 w 245"/>
                <a:gd name="T61" fmla="*/ 81 h 98"/>
                <a:gd name="T62" fmla="*/ 33 w 245"/>
                <a:gd name="T63" fmla="*/ 81 h 98"/>
                <a:gd name="T64" fmla="*/ 33 w 245"/>
                <a:gd name="T65" fmla="*/ 90 h 98"/>
                <a:gd name="T66" fmla="*/ 49 w 245"/>
                <a:gd name="T67" fmla="*/ 97 h 98"/>
                <a:gd name="T68" fmla="*/ 65 w 245"/>
                <a:gd name="T69" fmla="*/ 90 h 98"/>
                <a:gd name="T70" fmla="*/ 74 w 245"/>
                <a:gd name="T71" fmla="*/ 90 h 98"/>
                <a:gd name="T72" fmla="*/ 90 w 245"/>
                <a:gd name="T73" fmla="*/ 97 h 98"/>
                <a:gd name="T74" fmla="*/ 98 w 245"/>
                <a:gd name="T75" fmla="*/ 97 h 98"/>
                <a:gd name="T76" fmla="*/ 114 w 245"/>
                <a:gd name="T77" fmla="*/ 90 h 98"/>
                <a:gd name="T78" fmla="*/ 130 w 245"/>
                <a:gd name="T79" fmla="*/ 90 h 98"/>
                <a:gd name="T80" fmla="*/ 130 w 245"/>
                <a:gd name="T81" fmla="*/ 97 h 98"/>
                <a:gd name="T82" fmla="*/ 139 w 245"/>
                <a:gd name="T83" fmla="*/ 97 h 98"/>
                <a:gd name="T84" fmla="*/ 139 w 245"/>
                <a:gd name="T85" fmla="*/ 90 h 98"/>
                <a:gd name="T86" fmla="*/ 164 w 245"/>
                <a:gd name="T87" fmla="*/ 81 h 98"/>
                <a:gd name="T88" fmla="*/ 170 w 245"/>
                <a:gd name="T89" fmla="*/ 90 h 98"/>
                <a:gd name="T90" fmla="*/ 195 w 245"/>
                <a:gd name="T91" fmla="*/ 81 h 98"/>
                <a:gd name="T92" fmla="*/ 219 w 245"/>
                <a:gd name="T93" fmla="*/ 81 h 98"/>
                <a:gd name="T94" fmla="*/ 219 w 245"/>
                <a:gd name="T95" fmla="*/ 73 h 98"/>
                <a:gd name="T96" fmla="*/ 244 w 245"/>
                <a:gd name="T97" fmla="*/ 81 h 98"/>
                <a:gd name="T98" fmla="*/ 236 w 245"/>
                <a:gd name="T99" fmla="*/ 41 h 98"/>
                <a:gd name="T100" fmla="*/ 244 w 245"/>
                <a:gd name="T101" fmla="*/ 32 h 9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5" h="98">
                  <a:moveTo>
                    <a:pt x="244" y="32"/>
                  </a:moveTo>
                  <a:lnTo>
                    <a:pt x="236" y="32"/>
                  </a:lnTo>
                  <a:lnTo>
                    <a:pt x="227" y="8"/>
                  </a:lnTo>
                  <a:lnTo>
                    <a:pt x="204" y="8"/>
                  </a:lnTo>
                  <a:lnTo>
                    <a:pt x="179" y="16"/>
                  </a:lnTo>
                  <a:lnTo>
                    <a:pt x="145" y="16"/>
                  </a:lnTo>
                  <a:lnTo>
                    <a:pt x="122" y="0"/>
                  </a:lnTo>
                  <a:lnTo>
                    <a:pt x="98" y="0"/>
                  </a:lnTo>
                  <a:lnTo>
                    <a:pt x="74" y="16"/>
                  </a:lnTo>
                  <a:lnTo>
                    <a:pt x="58" y="16"/>
                  </a:lnTo>
                  <a:lnTo>
                    <a:pt x="40" y="16"/>
                  </a:lnTo>
                  <a:lnTo>
                    <a:pt x="33" y="0"/>
                  </a:lnTo>
                  <a:lnTo>
                    <a:pt x="17" y="0"/>
                  </a:lnTo>
                  <a:lnTo>
                    <a:pt x="8" y="8"/>
                  </a:lnTo>
                  <a:lnTo>
                    <a:pt x="0" y="25"/>
                  </a:lnTo>
                  <a:lnTo>
                    <a:pt x="8" y="25"/>
                  </a:lnTo>
                  <a:lnTo>
                    <a:pt x="8" y="32"/>
                  </a:lnTo>
                  <a:lnTo>
                    <a:pt x="25" y="16"/>
                  </a:lnTo>
                  <a:lnTo>
                    <a:pt x="40" y="16"/>
                  </a:lnTo>
                  <a:lnTo>
                    <a:pt x="49" y="25"/>
                  </a:lnTo>
                  <a:lnTo>
                    <a:pt x="40" y="25"/>
                  </a:lnTo>
                  <a:lnTo>
                    <a:pt x="40" y="32"/>
                  </a:lnTo>
                  <a:lnTo>
                    <a:pt x="17" y="32"/>
                  </a:lnTo>
                  <a:lnTo>
                    <a:pt x="8" y="41"/>
                  </a:lnTo>
                  <a:lnTo>
                    <a:pt x="8" y="48"/>
                  </a:lnTo>
                  <a:lnTo>
                    <a:pt x="17" y="41"/>
                  </a:lnTo>
                  <a:lnTo>
                    <a:pt x="17" y="48"/>
                  </a:lnTo>
                  <a:lnTo>
                    <a:pt x="8" y="57"/>
                  </a:lnTo>
                  <a:lnTo>
                    <a:pt x="8" y="65"/>
                  </a:lnTo>
                  <a:lnTo>
                    <a:pt x="17" y="73"/>
                  </a:lnTo>
                  <a:lnTo>
                    <a:pt x="25" y="81"/>
                  </a:lnTo>
                  <a:lnTo>
                    <a:pt x="33" y="81"/>
                  </a:lnTo>
                  <a:lnTo>
                    <a:pt x="33" y="90"/>
                  </a:lnTo>
                  <a:lnTo>
                    <a:pt x="49" y="97"/>
                  </a:lnTo>
                  <a:lnTo>
                    <a:pt x="65" y="90"/>
                  </a:lnTo>
                  <a:lnTo>
                    <a:pt x="74" y="90"/>
                  </a:lnTo>
                  <a:lnTo>
                    <a:pt x="90" y="97"/>
                  </a:lnTo>
                  <a:lnTo>
                    <a:pt x="98" y="97"/>
                  </a:lnTo>
                  <a:lnTo>
                    <a:pt x="114" y="90"/>
                  </a:lnTo>
                  <a:lnTo>
                    <a:pt x="130" y="90"/>
                  </a:lnTo>
                  <a:lnTo>
                    <a:pt x="130" y="97"/>
                  </a:lnTo>
                  <a:lnTo>
                    <a:pt x="139" y="97"/>
                  </a:lnTo>
                  <a:lnTo>
                    <a:pt x="139" y="90"/>
                  </a:lnTo>
                  <a:lnTo>
                    <a:pt x="164" y="81"/>
                  </a:lnTo>
                  <a:lnTo>
                    <a:pt x="170" y="90"/>
                  </a:lnTo>
                  <a:lnTo>
                    <a:pt x="195" y="81"/>
                  </a:lnTo>
                  <a:lnTo>
                    <a:pt x="219" y="81"/>
                  </a:lnTo>
                  <a:lnTo>
                    <a:pt x="219" y="73"/>
                  </a:lnTo>
                  <a:lnTo>
                    <a:pt x="244" y="81"/>
                  </a:lnTo>
                  <a:lnTo>
                    <a:pt x="236" y="41"/>
                  </a:lnTo>
                  <a:lnTo>
                    <a:pt x="244"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91" name="Freeform 62">
              <a:extLst>
                <a:ext uri="{FF2B5EF4-FFF2-40B4-BE49-F238E27FC236}">
                  <a16:creationId xmlns:a16="http://schemas.microsoft.com/office/drawing/2014/main" id="{77097DCE-7027-41A4-AAAB-0186B56C9991}"/>
                </a:ext>
              </a:extLst>
            </p:cNvPr>
            <p:cNvSpPr/>
            <p:nvPr/>
          </p:nvSpPr>
          <p:spPr bwMode="gray">
            <a:xfrm>
              <a:off x="2432050" y="4941888"/>
              <a:ext cx="196850" cy="1089025"/>
            </a:xfrm>
            <a:custGeom>
              <a:gdLst>
                <a:gd name="T0" fmla="*/ 82 w 107"/>
                <a:gd name="T1" fmla="*/ 0 h 583"/>
                <a:gd name="T2" fmla="*/ 89 w 107"/>
                <a:gd name="T3" fmla="*/ 32 h 583"/>
                <a:gd name="T4" fmla="*/ 106 w 107"/>
                <a:gd name="T5" fmla="*/ 72 h 583"/>
                <a:gd name="T6" fmla="*/ 89 w 107"/>
                <a:gd name="T7" fmla="*/ 97 h 583"/>
                <a:gd name="T8" fmla="*/ 82 w 107"/>
                <a:gd name="T9" fmla="*/ 146 h 583"/>
                <a:gd name="T10" fmla="*/ 72 w 107"/>
                <a:gd name="T11" fmla="*/ 227 h 583"/>
                <a:gd name="T12" fmla="*/ 66 w 107"/>
                <a:gd name="T13" fmla="*/ 268 h 583"/>
                <a:gd name="T14" fmla="*/ 57 w 107"/>
                <a:gd name="T15" fmla="*/ 308 h 583"/>
                <a:gd name="T16" fmla="*/ 48 w 107"/>
                <a:gd name="T17" fmla="*/ 357 h 583"/>
                <a:gd name="T18" fmla="*/ 48 w 107"/>
                <a:gd name="T19" fmla="*/ 405 h 583"/>
                <a:gd name="T20" fmla="*/ 57 w 107"/>
                <a:gd name="T21" fmla="*/ 414 h 583"/>
                <a:gd name="T22" fmla="*/ 41 w 107"/>
                <a:gd name="T23" fmla="*/ 460 h 583"/>
                <a:gd name="T24" fmla="*/ 32 w 107"/>
                <a:gd name="T25" fmla="*/ 502 h 583"/>
                <a:gd name="T26" fmla="*/ 32 w 107"/>
                <a:gd name="T27" fmla="*/ 526 h 583"/>
                <a:gd name="T28" fmla="*/ 41 w 107"/>
                <a:gd name="T29" fmla="*/ 542 h 583"/>
                <a:gd name="T30" fmla="*/ 72 w 107"/>
                <a:gd name="T31" fmla="*/ 551 h 583"/>
                <a:gd name="T32" fmla="*/ 89 w 107"/>
                <a:gd name="T33" fmla="*/ 559 h 583"/>
                <a:gd name="T34" fmla="*/ 66 w 107"/>
                <a:gd name="T35" fmla="*/ 566 h 583"/>
                <a:gd name="T36" fmla="*/ 57 w 107"/>
                <a:gd name="T37" fmla="*/ 582 h 583"/>
                <a:gd name="T38" fmla="*/ 57 w 107"/>
                <a:gd name="T39" fmla="*/ 575 h 583"/>
                <a:gd name="T40" fmla="*/ 41 w 107"/>
                <a:gd name="T41" fmla="*/ 575 h 583"/>
                <a:gd name="T42" fmla="*/ 32 w 107"/>
                <a:gd name="T43" fmla="*/ 559 h 583"/>
                <a:gd name="T44" fmla="*/ 17 w 107"/>
                <a:gd name="T45" fmla="*/ 551 h 583"/>
                <a:gd name="T46" fmla="*/ 8 w 107"/>
                <a:gd name="T47" fmla="*/ 551 h 583"/>
                <a:gd name="T48" fmla="*/ 17 w 107"/>
                <a:gd name="T49" fmla="*/ 534 h 583"/>
                <a:gd name="T50" fmla="*/ 17 w 107"/>
                <a:gd name="T51" fmla="*/ 534 h 583"/>
                <a:gd name="T52" fmla="*/ 17 w 107"/>
                <a:gd name="T53" fmla="*/ 534 h 583"/>
                <a:gd name="T54" fmla="*/ 17 w 107"/>
                <a:gd name="T55" fmla="*/ 510 h 583"/>
                <a:gd name="T56" fmla="*/ 0 w 107"/>
                <a:gd name="T57" fmla="*/ 502 h 583"/>
                <a:gd name="T58" fmla="*/ 8 w 107"/>
                <a:gd name="T59" fmla="*/ 470 h 583"/>
                <a:gd name="T60" fmla="*/ 17 w 107"/>
                <a:gd name="T61" fmla="*/ 477 h 583"/>
                <a:gd name="T62" fmla="*/ 8 w 107"/>
                <a:gd name="T63" fmla="*/ 445 h 583"/>
                <a:gd name="T64" fmla="*/ 8 w 107"/>
                <a:gd name="T65" fmla="*/ 429 h 583"/>
                <a:gd name="T66" fmla="*/ 17 w 107"/>
                <a:gd name="T67" fmla="*/ 405 h 583"/>
                <a:gd name="T68" fmla="*/ 23 w 107"/>
                <a:gd name="T69" fmla="*/ 414 h 583"/>
                <a:gd name="T70" fmla="*/ 41 w 107"/>
                <a:gd name="T71" fmla="*/ 357 h 583"/>
                <a:gd name="T72" fmla="*/ 23 w 107"/>
                <a:gd name="T73" fmla="*/ 348 h 583"/>
                <a:gd name="T74" fmla="*/ 32 w 107"/>
                <a:gd name="T75" fmla="*/ 315 h 583"/>
                <a:gd name="T76" fmla="*/ 32 w 107"/>
                <a:gd name="T77" fmla="*/ 283 h 583"/>
                <a:gd name="T78" fmla="*/ 48 w 107"/>
                <a:gd name="T79" fmla="*/ 186 h 583"/>
                <a:gd name="T80" fmla="*/ 57 w 107"/>
                <a:gd name="T81" fmla="*/ 153 h 583"/>
                <a:gd name="T82" fmla="*/ 66 w 107"/>
                <a:gd name="T83" fmla="*/ 72 h 583"/>
                <a:gd name="T84" fmla="*/ 66 w 107"/>
                <a:gd name="T85" fmla="*/ 7 h 58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7" h="583">
                  <a:moveTo>
                    <a:pt x="66" y="7"/>
                  </a:moveTo>
                  <a:lnTo>
                    <a:pt x="82" y="0"/>
                  </a:lnTo>
                  <a:lnTo>
                    <a:pt x="89" y="24"/>
                  </a:lnTo>
                  <a:lnTo>
                    <a:pt x="89" y="32"/>
                  </a:lnTo>
                  <a:lnTo>
                    <a:pt x="97" y="72"/>
                  </a:lnTo>
                  <a:lnTo>
                    <a:pt x="106" y="72"/>
                  </a:lnTo>
                  <a:lnTo>
                    <a:pt x="106" y="90"/>
                  </a:lnTo>
                  <a:lnTo>
                    <a:pt x="89" y="97"/>
                  </a:lnTo>
                  <a:lnTo>
                    <a:pt x="97" y="121"/>
                  </a:lnTo>
                  <a:lnTo>
                    <a:pt x="82" y="146"/>
                  </a:lnTo>
                  <a:lnTo>
                    <a:pt x="66" y="193"/>
                  </a:lnTo>
                  <a:lnTo>
                    <a:pt x="72" y="227"/>
                  </a:lnTo>
                  <a:lnTo>
                    <a:pt x="66" y="252"/>
                  </a:lnTo>
                  <a:lnTo>
                    <a:pt x="66" y="268"/>
                  </a:lnTo>
                  <a:lnTo>
                    <a:pt x="57" y="275"/>
                  </a:lnTo>
                  <a:lnTo>
                    <a:pt x="57" y="308"/>
                  </a:lnTo>
                  <a:lnTo>
                    <a:pt x="48" y="323"/>
                  </a:lnTo>
                  <a:lnTo>
                    <a:pt x="48" y="357"/>
                  </a:lnTo>
                  <a:lnTo>
                    <a:pt x="48" y="373"/>
                  </a:lnTo>
                  <a:lnTo>
                    <a:pt x="48" y="405"/>
                  </a:lnTo>
                  <a:lnTo>
                    <a:pt x="57" y="405"/>
                  </a:lnTo>
                  <a:lnTo>
                    <a:pt x="57" y="414"/>
                  </a:lnTo>
                  <a:lnTo>
                    <a:pt x="48" y="445"/>
                  </a:lnTo>
                  <a:lnTo>
                    <a:pt x="41" y="460"/>
                  </a:lnTo>
                  <a:lnTo>
                    <a:pt x="41" y="477"/>
                  </a:lnTo>
                  <a:lnTo>
                    <a:pt x="32" y="502"/>
                  </a:lnTo>
                  <a:lnTo>
                    <a:pt x="32" y="519"/>
                  </a:lnTo>
                  <a:lnTo>
                    <a:pt x="32" y="526"/>
                  </a:lnTo>
                  <a:lnTo>
                    <a:pt x="41" y="519"/>
                  </a:lnTo>
                  <a:lnTo>
                    <a:pt x="41" y="542"/>
                  </a:lnTo>
                  <a:lnTo>
                    <a:pt x="48" y="551"/>
                  </a:lnTo>
                  <a:lnTo>
                    <a:pt x="72" y="551"/>
                  </a:lnTo>
                  <a:lnTo>
                    <a:pt x="89" y="551"/>
                  </a:lnTo>
                  <a:lnTo>
                    <a:pt x="89" y="559"/>
                  </a:lnTo>
                  <a:lnTo>
                    <a:pt x="82" y="559"/>
                  </a:lnTo>
                  <a:lnTo>
                    <a:pt x="66" y="566"/>
                  </a:lnTo>
                  <a:lnTo>
                    <a:pt x="66" y="582"/>
                  </a:lnTo>
                  <a:lnTo>
                    <a:pt x="57" y="582"/>
                  </a:lnTo>
                  <a:lnTo>
                    <a:pt x="48" y="575"/>
                  </a:lnTo>
                  <a:lnTo>
                    <a:pt x="57" y="575"/>
                  </a:lnTo>
                  <a:lnTo>
                    <a:pt x="57" y="566"/>
                  </a:lnTo>
                  <a:lnTo>
                    <a:pt x="41" y="575"/>
                  </a:lnTo>
                  <a:lnTo>
                    <a:pt x="32" y="566"/>
                  </a:lnTo>
                  <a:lnTo>
                    <a:pt x="32" y="559"/>
                  </a:lnTo>
                  <a:lnTo>
                    <a:pt x="23" y="559"/>
                  </a:lnTo>
                  <a:lnTo>
                    <a:pt x="17" y="551"/>
                  </a:lnTo>
                  <a:lnTo>
                    <a:pt x="17" y="559"/>
                  </a:lnTo>
                  <a:lnTo>
                    <a:pt x="8" y="551"/>
                  </a:lnTo>
                  <a:lnTo>
                    <a:pt x="8" y="542"/>
                  </a:lnTo>
                  <a:lnTo>
                    <a:pt x="17" y="534"/>
                  </a:lnTo>
                  <a:lnTo>
                    <a:pt x="17" y="526"/>
                  </a:lnTo>
                  <a:lnTo>
                    <a:pt x="17" y="534"/>
                  </a:lnTo>
                  <a:lnTo>
                    <a:pt x="8" y="542"/>
                  </a:lnTo>
                  <a:lnTo>
                    <a:pt x="17" y="534"/>
                  </a:lnTo>
                  <a:lnTo>
                    <a:pt x="17" y="526"/>
                  </a:lnTo>
                  <a:lnTo>
                    <a:pt x="17" y="510"/>
                  </a:lnTo>
                  <a:lnTo>
                    <a:pt x="8" y="510"/>
                  </a:lnTo>
                  <a:lnTo>
                    <a:pt x="0" y="502"/>
                  </a:lnTo>
                  <a:lnTo>
                    <a:pt x="0" y="494"/>
                  </a:lnTo>
                  <a:lnTo>
                    <a:pt x="8" y="470"/>
                  </a:lnTo>
                  <a:lnTo>
                    <a:pt x="8" y="460"/>
                  </a:lnTo>
                  <a:lnTo>
                    <a:pt x="17" y="477"/>
                  </a:lnTo>
                  <a:lnTo>
                    <a:pt x="23" y="454"/>
                  </a:lnTo>
                  <a:lnTo>
                    <a:pt x="8" y="445"/>
                  </a:lnTo>
                  <a:lnTo>
                    <a:pt x="0" y="445"/>
                  </a:lnTo>
                  <a:lnTo>
                    <a:pt x="8" y="429"/>
                  </a:lnTo>
                  <a:lnTo>
                    <a:pt x="17" y="429"/>
                  </a:lnTo>
                  <a:lnTo>
                    <a:pt x="17" y="405"/>
                  </a:lnTo>
                  <a:lnTo>
                    <a:pt x="23" y="395"/>
                  </a:lnTo>
                  <a:lnTo>
                    <a:pt x="23" y="414"/>
                  </a:lnTo>
                  <a:lnTo>
                    <a:pt x="41" y="364"/>
                  </a:lnTo>
                  <a:lnTo>
                    <a:pt x="41" y="357"/>
                  </a:lnTo>
                  <a:lnTo>
                    <a:pt x="32" y="357"/>
                  </a:lnTo>
                  <a:lnTo>
                    <a:pt x="23" y="348"/>
                  </a:lnTo>
                  <a:lnTo>
                    <a:pt x="23" y="323"/>
                  </a:lnTo>
                  <a:lnTo>
                    <a:pt x="32" y="315"/>
                  </a:lnTo>
                  <a:lnTo>
                    <a:pt x="23" y="292"/>
                  </a:lnTo>
                  <a:lnTo>
                    <a:pt x="32" y="283"/>
                  </a:lnTo>
                  <a:lnTo>
                    <a:pt x="57" y="209"/>
                  </a:lnTo>
                  <a:lnTo>
                    <a:pt x="48" y="186"/>
                  </a:lnTo>
                  <a:lnTo>
                    <a:pt x="57" y="171"/>
                  </a:lnTo>
                  <a:lnTo>
                    <a:pt x="57" y="153"/>
                  </a:lnTo>
                  <a:lnTo>
                    <a:pt x="66" y="121"/>
                  </a:lnTo>
                  <a:lnTo>
                    <a:pt x="66" y="72"/>
                  </a:lnTo>
                  <a:lnTo>
                    <a:pt x="72" y="49"/>
                  </a:lnTo>
                  <a:lnTo>
                    <a:pt x="66"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92" name="Freeform 63">
              <a:extLst>
                <a:ext uri="{FF2B5EF4-FFF2-40B4-BE49-F238E27FC236}">
                  <a16:creationId xmlns:a16="http://schemas.microsoft.com/office/drawing/2014/main" id="{9D8400DC-2DF6-4727-A6AE-3525F4FF42FC}"/>
                </a:ext>
              </a:extLst>
            </p:cNvPr>
            <p:cNvSpPr/>
            <p:nvPr/>
          </p:nvSpPr>
          <p:spPr bwMode="gray">
            <a:xfrm>
              <a:off x="2473325" y="5792788"/>
              <a:ext cx="125413" cy="120650"/>
            </a:xfrm>
            <a:custGeom>
              <a:gdLst>
                <a:gd name="T0" fmla="*/ 66 w 67"/>
                <a:gd name="T1" fmla="*/ 48 h 64"/>
                <a:gd name="T2" fmla="*/ 66 w 67"/>
                <a:gd name="T3" fmla="*/ 0 h 64"/>
                <a:gd name="T4" fmla="*/ 49 w 67"/>
                <a:gd name="T5" fmla="*/ 7 h 64"/>
                <a:gd name="T6" fmla="*/ 49 w 67"/>
                <a:gd name="T7" fmla="*/ 23 h 64"/>
                <a:gd name="T8" fmla="*/ 43 w 67"/>
                <a:gd name="T9" fmla="*/ 32 h 64"/>
                <a:gd name="T10" fmla="*/ 34 w 67"/>
                <a:gd name="T11" fmla="*/ 32 h 64"/>
                <a:gd name="T12" fmla="*/ 9 w 67"/>
                <a:gd name="T13" fmla="*/ 16 h 64"/>
                <a:gd name="T14" fmla="*/ 0 w 67"/>
                <a:gd name="T15" fmla="*/ 23 h 64"/>
                <a:gd name="T16" fmla="*/ 9 w 67"/>
                <a:gd name="T17" fmla="*/ 32 h 64"/>
                <a:gd name="T18" fmla="*/ 18 w 67"/>
                <a:gd name="T19" fmla="*/ 32 h 64"/>
                <a:gd name="T20" fmla="*/ 18 w 67"/>
                <a:gd name="T21" fmla="*/ 40 h 64"/>
                <a:gd name="T22" fmla="*/ 25 w 67"/>
                <a:gd name="T23" fmla="*/ 40 h 64"/>
                <a:gd name="T24" fmla="*/ 25 w 67"/>
                <a:gd name="T25" fmla="*/ 48 h 64"/>
                <a:gd name="T26" fmla="*/ 43 w 67"/>
                <a:gd name="T27" fmla="*/ 57 h 64"/>
                <a:gd name="T28" fmla="*/ 49 w 67"/>
                <a:gd name="T29" fmla="*/ 57 h 64"/>
                <a:gd name="T30" fmla="*/ 59 w 67"/>
                <a:gd name="T31" fmla="*/ 63 h 64"/>
                <a:gd name="T32" fmla="*/ 66 w 67"/>
                <a:gd name="T33" fmla="*/ 48 h 6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4">
                  <a:moveTo>
                    <a:pt x="66" y="48"/>
                  </a:moveTo>
                  <a:lnTo>
                    <a:pt x="66" y="0"/>
                  </a:lnTo>
                  <a:lnTo>
                    <a:pt x="49" y="7"/>
                  </a:lnTo>
                  <a:lnTo>
                    <a:pt x="49" y="23"/>
                  </a:lnTo>
                  <a:lnTo>
                    <a:pt x="43" y="32"/>
                  </a:lnTo>
                  <a:lnTo>
                    <a:pt x="34" y="32"/>
                  </a:lnTo>
                  <a:lnTo>
                    <a:pt x="9" y="16"/>
                  </a:lnTo>
                  <a:lnTo>
                    <a:pt x="0" y="23"/>
                  </a:lnTo>
                  <a:lnTo>
                    <a:pt x="9" y="32"/>
                  </a:lnTo>
                  <a:lnTo>
                    <a:pt x="18" y="32"/>
                  </a:lnTo>
                  <a:lnTo>
                    <a:pt x="18" y="40"/>
                  </a:lnTo>
                  <a:lnTo>
                    <a:pt x="25" y="40"/>
                  </a:lnTo>
                  <a:lnTo>
                    <a:pt x="25" y="48"/>
                  </a:lnTo>
                  <a:lnTo>
                    <a:pt x="43" y="57"/>
                  </a:lnTo>
                  <a:lnTo>
                    <a:pt x="49" y="57"/>
                  </a:lnTo>
                  <a:lnTo>
                    <a:pt x="59" y="63"/>
                  </a:lnTo>
                  <a:lnTo>
                    <a:pt x="66" y="4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93" name="Freeform 64">
              <a:extLst>
                <a:ext uri="{FF2B5EF4-FFF2-40B4-BE49-F238E27FC236}">
                  <a16:creationId xmlns:a16="http://schemas.microsoft.com/office/drawing/2014/main" id="{927FC3AD-2ABB-4DE7-A0A8-C501EFDF949D}"/>
                </a:ext>
              </a:extLst>
            </p:cNvPr>
            <p:cNvSpPr/>
            <p:nvPr/>
          </p:nvSpPr>
          <p:spPr bwMode="gray">
            <a:xfrm>
              <a:off x="2595563" y="5792788"/>
              <a:ext cx="95250" cy="136525"/>
            </a:xfrm>
            <a:custGeom>
              <a:gdLst>
                <a:gd name="T0" fmla="*/ 0 w 50"/>
                <a:gd name="T1" fmla="*/ 48 h 73"/>
                <a:gd name="T2" fmla="*/ 0 w 50"/>
                <a:gd name="T3" fmla="*/ 0 h 73"/>
                <a:gd name="T4" fmla="*/ 8 w 50"/>
                <a:gd name="T5" fmla="*/ 23 h 73"/>
                <a:gd name="T6" fmla="*/ 33 w 50"/>
                <a:gd name="T7" fmla="*/ 40 h 73"/>
                <a:gd name="T8" fmla="*/ 49 w 50"/>
                <a:gd name="T9" fmla="*/ 48 h 73"/>
                <a:gd name="T10" fmla="*/ 42 w 50"/>
                <a:gd name="T11" fmla="*/ 57 h 73"/>
                <a:gd name="T12" fmla="*/ 17 w 50"/>
                <a:gd name="T13" fmla="*/ 63 h 73"/>
                <a:gd name="T14" fmla="*/ 8 w 50"/>
                <a:gd name="T15" fmla="*/ 72 h 73"/>
                <a:gd name="T16" fmla="*/ 0 w 50"/>
                <a:gd name="T17" fmla="*/ 48 h 7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73">
                  <a:moveTo>
                    <a:pt x="0" y="48"/>
                  </a:moveTo>
                  <a:lnTo>
                    <a:pt x="0" y="0"/>
                  </a:lnTo>
                  <a:lnTo>
                    <a:pt x="8" y="23"/>
                  </a:lnTo>
                  <a:lnTo>
                    <a:pt x="33" y="40"/>
                  </a:lnTo>
                  <a:lnTo>
                    <a:pt x="49" y="48"/>
                  </a:lnTo>
                  <a:lnTo>
                    <a:pt x="42" y="57"/>
                  </a:lnTo>
                  <a:lnTo>
                    <a:pt x="17" y="63"/>
                  </a:lnTo>
                  <a:lnTo>
                    <a:pt x="8" y="72"/>
                  </a:lnTo>
                  <a:lnTo>
                    <a:pt x="0" y="4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94" name="Freeform 65">
              <a:extLst>
                <a:ext uri="{FF2B5EF4-FFF2-40B4-BE49-F238E27FC236}">
                  <a16:creationId xmlns:a16="http://schemas.microsoft.com/office/drawing/2014/main" id="{FF5E4A0A-A338-4DFD-997B-A6D84E02FF02}"/>
                </a:ext>
              </a:extLst>
            </p:cNvPr>
            <p:cNvSpPr/>
            <p:nvPr/>
          </p:nvSpPr>
          <p:spPr bwMode="gray">
            <a:xfrm>
              <a:off x="2492375" y="5043488"/>
              <a:ext cx="469900" cy="927100"/>
            </a:xfrm>
            <a:custGeom>
              <a:gdLst>
                <a:gd name="T0" fmla="*/ 202 w 253"/>
                <a:gd name="T1" fmla="*/ 122 h 496"/>
                <a:gd name="T2" fmla="*/ 252 w 253"/>
                <a:gd name="T3" fmla="*/ 74 h 496"/>
                <a:gd name="T4" fmla="*/ 236 w 253"/>
                <a:gd name="T5" fmla="*/ 50 h 496"/>
                <a:gd name="T6" fmla="*/ 221 w 253"/>
                <a:gd name="T7" fmla="*/ 74 h 496"/>
                <a:gd name="T8" fmla="*/ 187 w 253"/>
                <a:gd name="T9" fmla="*/ 74 h 496"/>
                <a:gd name="T10" fmla="*/ 196 w 253"/>
                <a:gd name="T11" fmla="*/ 50 h 496"/>
                <a:gd name="T12" fmla="*/ 155 w 253"/>
                <a:gd name="T13" fmla="*/ 34 h 496"/>
                <a:gd name="T14" fmla="*/ 122 w 253"/>
                <a:gd name="T15" fmla="*/ 0 h 496"/>
                <a:gd name="T16" fmla="*/ 90 w 253"/>
                <a:gd name="T17" fmla="*/ 0 h 496"/>
                <a:gd name="T18" fmla="*/ 74 w 253"/>
                <a:gd name="T19" fmla="*/ 34 h 496"/>
                <a:gd name="T20" fmla="*/ 65 w 253"/>
                <a:gd name="T21" fmla="*/ 65 h 496"/>
                <a:gd name="T22" fmla="*/ 34 w 253"/>
                <a:gd name="T23" fmla="*/ 137 h 496"/>
                <a:gd name="T24" fmla="*/ 34 w 253"/>
                <a:gd name="T25" fmla="*/ 196 h 496"/>
                <a:gd name="T26" fmla="*/ 25 w 253"/>
                <a:gd name="T27" fmla="*/ 219 h 496"/>
                <a:gd name="T28" fmla="*/ 16 w 253"/>
                <a:gd name="T29" fmla="*/ 267 h 496"/>
                <a:gd name="T30" fmla="*/ 16 w 253"/>
                <a:gd name="T31" fmla="*/ 317 h 496"/>
                <a:gd name="T32" fmla="*/ 25 w 253"/>
                <a:gd name="T33" fmla="*/ 349 h 496"/>
                <a:gd name="T34" fmla="*/ 16 w 253"/>
                <a:gd name="T35" fmla="*/ 389 h 496"/>
                <a:gd name="T36" fmla="*/ 9 w 253"/>
                <a:gd name="T37" fmla="*/ 421 h 496"/>
                <a:gd name="T38" fmla="*/ 0 w 253"/>
                <a:gd name="T39" fmla="*/ 463 h 496"/>
                <a:gd name="T40" fmla="*/ 9 w 253"/>
                <a:gd name="T41" fmla="*/ 463 h 496"/>
                <a:gd name="T42" fmla="*/ 16 w 253"/>
                <a:gd name="T43" fmla="*/ 495 h 496"/>
                <a:gd name="T44" fmla="*/ 57 w 253"/>
                <a:gd name="T45" fmla="*/ 495 h 496"/>
                <a:gd name="T46" fmla="*/ 57 w 253"/>
                <a:gd name="T47" fmla="*/ 463 h 496"/>
                <a:gd name="T48" fmla="*/ 74 w 253"/>
                <a:gd name="T49" fmla="*/ 429 h 496"/>
                <a:gd name="T50" fmla="*/ 99 w 253"/>
                <a:gd name="T51" fmla="*/ 398 h 496"/>
                <a:gd name="T52" fmla="*/ 74 w 253"/>
                <a:gd name="T53" fmla="*/ 381 h 496"/>
                <a:gd name="T54" fmla="*/ 82 w 253"/>
                <a:gd name="T55" fmla="*/ 364 h 496"/>
                <a:gd name="T56" fmla="*/ 99 w 253"/>
                <a:gd name="T57" fmla="*/ 349 h 496"/>
                <a:gd name="T58" fmla="*/ 106 w 253"/>
                <a:gd name="T59" fmla="*/ 333 h 496"/>
                <a:gd name="T60" fmla="*/ 115 w 253"/>
                <a:gd name="T61" fmla="*/ 317 h 496"/>
                <a:gd name="T62" fmla="*/ 122 w 253"/>
                <a:gd name="T63" fmla="*/ 308 h 496"/>
                <a:gd name="T64" fmla="*/ 106 w 253"/>
                <a:gd name="T65" fmla="*/ 284 h 496"/>
                <a:gd name="T66" fmla="*/ 139 w 253"/>
                <a:gd name="T67" fmla="*/ 284 h 496"/>
                <a:gd name="T68" fmla="*/ 139 w 253"/>
                <a:gd name="T69" fmla="*/ 252 h 496"/>
                <a:gd name="T70" fmla="*/ 162 w 253"/>
                <a:gd name="T71" fmla="*/ 252 h 496"/>
                <a:gd name="T72" fmla="*/ 211 w 253"/>
                <a:gd name="T73" fmla="*/ 219 h 496"/>
                <a:gd name="T74" fmla="*/ 202 w 253"/>
                <a:gd name="T75" fmla="*/ 202 h 496"/>
                <a:gd name="T76" fmla="*/ 187 w 253"/>
                <a:gd name="T77" fmla="*/ 187 h 49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3" h="496">
                  <a:moveTo>
                    <a:pt x="187" y="178"/>
                  </a:moveTo>
                  <a:lnTo>
                    <a:pt x="202" y="122"/>
                  </a:lnTo>
                  <a:lnTo>
                    <a:pt x="236" y="81"/>
                  </a:lnTo>
                  <a:lnTo>
                    <a:pt x="252" y="74"/>
                  </a:lnTo>
                  <a:lnTo>
                    <a:pt x="244" y="50"/>
                  </a:lnTo>
                  <a:lnTo>
                    <a:pt x="236" y="50"/>
                  </a:lnTo>
                  <a:lnTo>
                    <a:pt x="236" y="65"/>
                  </a:lnTo>
                  <a:lnTo>
                    <a:pt x="221" y="74"/>
                  </a:lnTo>
                  <a:lnTo>
                    <a:pt x="211" y="81"/>
                  </a:lnTo>
                  <a:lnTo>
                    <a:pt x="187" y="74"/>
                  </a:lnTo>
                  <a:lnTo>
                    <a:pt x="196" y="57"/>
                  </a:lnTo>
                  <a:lnTo>
                    <a:pt x="196" y="50"/>
                  </a:lnTo>
                  <a:lnTo>
                    <a:pt x="179" y="34"/>
                  </a:lnTo>
                  <a:lnTo>
                    <a:pt x="155" y="34"/>
                  </a:lnTo>
                  <a:lnTo>
                    <a:pt x="139" y="10"/>
                  </a:lnTo>
                  <a:lnTo>
                    <a:pt x="122" y="0"/>
                  </a:lnTo>
                  <a:lnTo>
                    <a:pt x="115" y="10"/>
                  </a:lnTo>
                  <a:lnTo>
                    <a:pt x="90" y="0"/>
                  </a:lnTo>
                  <a:lnTo>
                    <a:pt x="74" y="16"/>
                  </a:lnTo>
                  <a:lnTo>
                    <a:pt x="74" y="34"/>
                  </a:lnTo>
                  <a:lnTo>
                    <a:pt x="57" y="41"/>
                  </a:lnTo>
                  <a:lnTo>
                    <a:pt x="65" y="65"/>
                  </a:lnTo>
                  <a:lnTo>
                    <a:pt x="50" y="90"/>
                  </a:lnTo>
                  <a:lnTo>
                    <a:pt x="34" y="137"/>
                  </a:lnTo>
                  <a:lnTo>
                    <a:pt x="40" y="171"/>
                  </a:lnTo>
                  <a:lnTo>
                    <a:pt x="34" y="196"/>
                  </a:lnTo>
                  <a:lnTo>
                    <a:pt x="34" y="212"/>
                  </a:lnTo>
                  <a:lnTo>
                    <a:pt x="25" y="219"/>
                  </a:lnTo>
                  <a:lnTo>
                    <a:pt x="25" y="252"/>
                  </a:lnTo>
                  <a:lnTo>
                    <a:pt x="16" y="267"/>
                  </a:lnTo>
                  <a:lnTo>
                    <a:pt x="16" y="301"/>
                  </a:lnTo>
                  <a:lnTo>
                    <a:pt x="16" y="317"/>
                  </a:lnTo>
                  <a:lnTo>
                    <a:pt x="16" y="349"/>
                  </a:lnTo>
                  <a:lnTo>
                    <a:pt x="25" y="349"/>
                  </a:lnTo>
                  <a:lnTo>
                    <a:pt x="25" y="358"/>
                  </a:lnTo>
                  <a:lnTo>
                    <a:pt x="16" y="389"/>
                  </a:lnTo>
                  <a:lnTo>
                    <a:pt x="9" y="404"/>
                  </a:lnTo>
                  <a:lnTo>
                    <a:pt x="9" y="421"/>
                  </a:lnTo>
                  <a:lnTo>
                    <a:pt x="0" y="446"/>
                  </a:lnTo>
                  <a:lnTo>
                    <a:pt x="0" y="463"/>
                  </a:lnTo>
                  <a:lnTo>
                    <a:pt x="0" y="470"/>
                  </a:lnTo>
                  <a:lnTo>
                    <a:pt x="9" y="463"/>
                  </a:lnTo>
                  <a:lnTo>
                    <a:pt x="9" y="486"/>
                  </a:lnTo>
                  <a:lnTo>
                    <a:pt x="16" y="495"/>
                  </a:lnTo>
                  <a:lnTo>
                    <a:pt x="40" y="495"/>
                  </a:lnTo>
                  <a:lnTo>
                    <a:pt x="57" y="495"/>
                  </a:lnTo>
                  <a:lnTo>
                    <a:pt x="50" y="470"/>
                  </a:lnTo>
                  <a:lnTo>
                    <a:pt x="57" y="463"/>
                  </a:lnTo>
                  <a:lnTo>
                    <a:pt x="65" y="454"/>
                  </a:lnTo>
                  <a:lnTo>
                    <a:pt x="74" y="429"/>
                  </a:lnTo>
                  <a:lnTo>
                    <a:pt x="99" y="414"/>
                  </a:lnTo>
                  <a:lnTo>
                    <a:pt x="99" y="398"/>
                  </a:lnTo>
                  <a:lnTo>
                    <a:pt x="90" y="398"/>
                  </a:lnTo>
                  <a:lnTo>
                    <a:pt x="74" y="381"/>
                  </a:lnTo>
                  <a:lnTo>
                    <a:pt x="74" y="373"/>
                  </a:lnTo>
                  <a:lnTo>
                    <a:pt x="82" y="364"/>
                  </a:lnTo>
                  <a:lnTo>
                    <a:pt x="99" y="358"/>
                  </a:lnTo>
                  <a:lnTo>
                    <a:pt x="99" y="349"/>
                  </a:lnTo>
                  <a:lnTo>
                    <a:pt x="106" y="349"/>
                  </a:lnTo>
                  <a:lnTo>
                    <a:pt x="106" y="333"/>
                  </a:lnTo>
                  <a:lnTo>
                    <a:pt x="115" y="324"/>
                  </a:lnTo>
                  <a:lnTo>
                    <a:pt x="115" y="317"/>
                  </a:lnTo>
                  <a:lnTo>
                    <a:pt x="122" y="317"/>
                  </a:lnTo>
                  <a:lnTo>
                    <a:pt x="122" y="308"/>
                  </a:lnTo>
                  <a:lnTo>
                    <a:pt x="106" y="308"/>
                  </a:lnTo>
                  <a:lnTo>
                    <a:pt x="106" y="284"/>
                  </a:lnTo>
                  <a:lnTo>
                    <a:pt x="122" y="292"/>
                  </a:lnTo>
                  <a:lnTo>
                    <a:pt x="139" y="284"/>
                  </a:lnTo>
                  <a:lnTo>
                    <a:pt x="147" y="259"/>
                  </a:lnTo>
                  <a:lnTo>
                    <a:pt x="139" y="252"/>
                  </a:lnTo>
                  <a:lnTo>
                    <a:pt x="147" y="252"/>
                  </a:lnTo>
                  <a:lnTo>
                    <a:pt x="162" y="252"/>
                  </a:lnTo>
                  <a:lnTo>
                    <a:pt x="202" y="243"/>
                  </a:lnTo>
                  <a:lnTo>
                    <a:pt x="211" y="219"/>
                  </a:lnTo>
                  <a:lnTo>
                    <a:pt x="211" y="212"/>
                  </a:lnTo>
                  <a:lnTo>
                    <a:pt x="202" y="202"/>
                  </a:lnTo>
                  <a:lnTo>
                    <a:pt x="202" y="196"/>
                  </a:lnTo>
                  <a:lnTo>
                    <a:pt x="187" y="187"/>
                  </a:lnTo>
                  <a:lnTo>
                    <a:pt x="187" y="17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95" name="Freeform 66">
              <a:extLst>
                <a:ext uri="{FF2B5EF4-FFF2-40B4-BE49-F238E27FC236}">
                  <a16:creationId xmlns:a16="http://schemas.microsoft.com/office/drawing/2014/main" id="{CC4DC453-0C45-4346-99AC-F64B3070A2E5}"/>
                </a:ext>
              </a:extLst>
            </p:cNvPr>
            <p:cNvSpPr/>
            <p:nvPr/>
          </p:nvSpPr>
          <p:spPr bwMode="gray">
            <a:xfrm>
              <a:off x="2776538" y="5938838"/>
              <a:ext cx="80962" cy="47625"/>
            </a:xfrm>
            <a:custGeom>
              <a:gdLst>
                <a:gd name="T0" fmla="*/ 0 w 42"/>
                <a:gd name="T1" fmla="*/ 8 h 26"/>
                <a:gd name="T2" fmla="*/ 16 w 42"/>
                <a:gd name="T3" fmla="*/ 17 h 26"/>
                <a:gd name="T4" fmla="*/ 24 w 42"/>
                <a:gd name="T5" fmla="*/ 25 h 26"/>
                <a:gd name="T6" fmla="*/ 41 w 42"/>
                <a:gd name="T7" fmla="*/ 8 h 26"/>
                <a:gd name="T8" fmla="*/ 41 w 42"/>
                <a:gd name="T9" fmla="*/ 0 h 26"/>
                <a:gd name="T10" fmla="*/ 16 w 42"/>
                <a:gd name="T11" fmla="*/ 0 h 26"/>
                <a:gd name="T12" fmla="*/ 7 w 42"/>
                <a:gd name="T13" fmla="*/ 0 h 26"/>
                <a:gd name="T14" fmla="*/ 0 w 42"/>
                <a:gd name="T15" fmla="*/ 8 h 26"/>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6">
                  <a:moveTo>
                    <a:pt x="0" y="8"/>
                  </a:moveTo>
                  <a:lnTo>
                    <a:pt x="16" y="17"/>
                  </a:lnTo>
                  <a:lnTo>
                    <a:pt x="24" y="25"/>
                  </a:lnTo>
                  <a:lnTo>
                    <a:pt x="41" y="8"/>
                  </a:lnTo>
                  <a:lnTo>
                    <a:pt x="41" y="0"/>
                  </a:lnTo>
                  <a:lnTo>
                    <a:pt x="16" y="0"/>
                  </a:lnTo>
                  <a:lnTo>
                    <a:pt x="7"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96" name="Freeform 67">
              <a:extLst>
                <a:ext uri="{FF2B5EF4-FFF2-40B4-BE49-F238E27FC236}">
                  <a16:creationId xmlns:a16="http://schemas.microsoft.com/office/drawing/2014/main" id="{87621B87-2D3D-4AD8-A6C3-50B749657896}"/>
                </a:ext>
              </a:extLst>
            </p:cNvPr>
            <p:cNvSpPr/>
            <p:nvPr/>
          </p:nvSpPr>
          <p:spPr bwMode="gray">
            <a:xfrm>
              <a:off x="2492375" y="3441700"/>
              <a:ext cx="46038" cy="28575"/>
            </a:xfrm>
            <a:custGeom>
              <a:gdLst>
                <a:gd name="T0" fmla="*/ 0 w 26"/>
                <a:gd name="T1" fmla="*/ 16 h 17"/>
                <a:gd name="T2" fmla="*/ 9 w 26"/>
                <a:gd name="T3" fmla="*/ 16 h 17"/>
                <a:gd name="T4" fmla="*/ 25 w 26"/>
                <a:gd name="T5" fmla="*/ 0 h 17"/>
                <a:gd name="T6" fmla="*/ 16 w 26"/>
                <a:gd name="T7" fmla="*/ 0 h 17"/>
                <a:gd name="T8" fmla="*/ 0 w 26"/>
                <a:gd name="T9" fmla="*/ 16 h 17"/>
              </a:gdLst>
              <a:cxnLst>
                <a:cxn ang="0">
                  <a:pos x="T0" y="T1"/>
                </a:cxn>
                <a:cxn ang="0">
                  <a:pos x="T2" y="T3"/>
                </a:cxn>
                <a:cxn ang="0">
                  <a:pos x="T4" y="T5"/>
                </a:cxn>
                <a:cxn ang="0">
                  <a:pos x="T6" y="T7"/>
                </a:cxn>
                <a:cxn ang="0">
                  <a:pos x="T8" y="T9"/>
                </a:cxn>
              </a:cxnLst>
              <a:rect l="0" t="0" r="r" b="b"/>
              <a:pathLst>
                <a:path w="26" h="17">
                  <a:moveTo>
                    <a:pt x="0" y="16"/>
                  </a:moveTo>
                  <a:lnTo>
                    <a:pt x="9" y="16"/>
                  </a:lnTo>
                  <a:lnTo>
                    <a:pt x="25" y="0"/>
                  </a:lnTo>
                  <a:lnTo>
                    <a:pt x="16"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97" name="Freeform 68">
              <a:extLst>
                <a:ext uri="{FF2B5EF4-FFF2-40B4-BE49-F238E27FC236}">
                  <a16:creationId xmlns:a16="http://schemas.microsoft.com/office/drawing/2014/main" id="{EF1B2A38-1A2B-4DD3-B01C-DDC2FF299A36}"/>
                </a:ext>
              </a:extLst>
            </p:cNvPr>
            <p:cNvSpPr/>
            <p:nvPr/>
          </p:nvSpPr>
          <p:spPr bwMode="gray">
            <a:xfrm>
              <a:off x="2492375" y="3441700"/>
              <a:ext cx="46038" cy="28575"/>
            </a:xfrm>
            <a:custGeom>
              <a:gdLst>
                <a:gd name="T0" fmla="*/ 0 w 26"/>
                <a:gd name="T1" fmla="*/ 16 h 17"/>
                <a:gd name="T2" fmla="*/ 9 w 26"/>
                <a:gd name="T3" fmla="*/ 16 h 17"/>
                <a:gd name="T4" fmla="*/ 25 w 26"/>
                <a:gd name="T5" fmla="*/ 0 h 17"/>
                <a:gd name="T6" fmla="*/ 16 w 26"/>
                <a:gd name="T7" fmla="*/ 0 h 17"/>
                <a:gd name="T8" fmla="*/ 0 w 26"/>
                <a:gd name="T9" fmla="*/ 16 h 17"/>
              </a:gdLst>
              <a:cxnLst>
                <a:cxn ang="0">
                  <a:pos x="T0" y="T1"/>
                </a:cxn>
                <a:cxn ang="0">
                  <a:pos x="T2" y="T3"/>
                </a:cxn>
                <a:cxn ang="0">
                  <a:pos x="T4" y="T5"/>
                </a:cxn>
                <a:cxn ang="0">
                  <a:pos x="T6" y="T7"/>
                </a:cxn>
                <a:cxn ang="0">
                  <a:pos x="T8" y="T9"/>
                </a:cxn>
              </a:cxnLst>
              <a:rect l="0" t="0" r="r" b="b"/>
              <a:pathLst>
                <a:path w="26" h="17">
                  <a:moveTo>
                    <a:pt x="0" y="16"/>
                  </a:moveTo>
                  <a:lnTo>
                    <a:pt x="9" y="16"/>
                  </a:lnTo>
                  <a:lnTo>
                    <a:pt x="25" y="0"/>
                  </a:lnTo>
                  <a:lnTo>
                    <a:pt x="16"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98" name="Freeform 69">
              <a:extLst>
                <a:ext uri="{FF2B5EF4-FFF2-40B4-BE49-F238E27FC236}">
                  <a16:creationId xmlns:a16="http://schemas.microsoft.com/office/drawing/2014/main" id="{430565D5-1F83-4C90-BE9B-07E7377AC8BE}"/>
                </a:ext>
              </a:extLst>
            </p:cNvPr>
            <p:cNvSpPr/>
            <p:nvPr/>
          </p:nvSpPr>
          <p:spPr bwMode="gray">
            <a:xfrm>
              <a:off x="2705100" y="3135313"/>
              <a:ext cx="57150" cy="33337"/>
            </a:xfrm>
            <a:custGeom>
              <a:gdLst>
                <a:gd name="T0" fmla="*/ 0 w 33"/>
                <a:gd name="T1" fmla="*/ 0 h 18"/>
                <a:gd name="T2" fmla="*/ 16 w 33"/>
                <a:gd name="T3" fmla="*/ 17 h 18"/>
                <a:gd name="T4" fmla="*/ 32 w 33"/>
                <a:gd name="T5" fmla="*/ 17 h 18"/>
                <a:gd name="T6" fmla="*/ 16 w 33"/>
                <a:gd name="T7" fmla="*/ 9 h 18"/>
                <a:gd name="T8" fmla="*/ 0 w 33"/>
                <a:gd name="T9" fmla="*/ 0 h 18"/>
              </a:gdLst>
              <a:cxnLst>
                <a:cxn ang="0">
                  <a:pos x="T0" y="T1"/>
                </a:cxn>
                <a:cxn ang="0">
                  <a:pos x="T2" y="T3"/>
                </a:cxn>
                <a:cxn ang="0">
                  <a:pos x="T4" y="T5"/>
                </a:cxn>
                <a:cxn ang="0">
                  <a:pos x="T6" y="T7"/>
                </a:cxn>
                <a:cxn ang="0">
                  <a:pos x="T8" y="T9"/>
                </a:cxn>
              </a:cxnLst>
              <a:rect l="0" t="0" r="r" b="b"/>
              <a:pathLst>
                <a:path w="33" h="18">
                  <a:moveTo>
                    <a:pt x="0" y="0"/>
                  </a:moveTo>
                  <a:lnTo>
                    <a:pt x="16" y="17"/>
                  </a:lnTo>
                  <a:lnTo>
                    <a:pt x="32" y="17"/>
                  </a:lnTo>
                  <a:lnTo>
                    <a:pt x="16" y="9"/>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399" name="Freeform 70">
              <a:extLst>
                <a:ext uri="{FF2B5EF4-FFF2-40B4-BE49-F238E27FC236}">
                  <a16:creationId xmlns:a16="http://schemas.microsoft.com/office/drawing/2014/main" id="{7071A53D-3C07-4367-B76F-160D2D8E6DCA}"/>
                </a:ext>
              </a:extLst>
            </p:cNvPr>
            <p:cNvSpPr/>
            <p:nvPr/>
          </p:nvSpPr>
          <p:spPr bwMode="gray">
            <a:xfrm>
              <a:off x="2705100" y="3135313"/>
              <a:ext cx="57150" cy="33337"/>
            </a:xfrm>
            <a:custGeom>
              <a:gdLst>
                <a:gd name="T0" fmla="*/ 0 w 33"/>
                <a:gd name="T1" fmla="*/ 0 h 18"/>
                <a:gd name="T2" fmla="*/ 16 w 33"/>
                <a:gd name="T3" fmla="*/ 17 h 18"/>
                <a:gd name="T4" fmla="*/ 32 w 33"/>
                <a:gd name="T5" fmla="*/ 17 h 18"/>
                <a:gd name="T6" fmla="*/ 16 w 33"/>
                <a:gd name="T7" fmla="*/ 9 h 18"/>
                <a:gd name="T8" fmla="*/ 0 w 33"/>
                <a:gd name="T9" fmla="*/ 0 h 18"/>
              </a:gdLst>
              <a:cxnLst>
                <a:cxn ang="0">
                  <a:pos x="T0" y="T1"/>
                </a:cxn>
                <a:cxn ang="0">
                  <a:pos x="T2" y="T3"/>
                </a:cxn>
                <a:cxn ang="0">
                  <a:pos x="T4" y="T5"/>
                </a:cxn>
                <a:cxn ang="0">
                  <a:pos x="T6" y="T7"/>
                </a:cxn>
                <a:cxn ang="0">
                  <a:pos x="T8" y="T9"/>
                </a:cxn>
              </a:cxnLst>
              <a:rect l="0" t="0" r="r" b="b"/>
              <a:pathLst>
                <a:path w="33" h="18">
                  <a:moveTo>
                    <a:pt x="0" y="0"/>
                  </a:moveTo>
                  <a:lnTo>
                    <a:pt x="16" y="17"/>
                  </a:lnTo>
                  <a:lnTo>
                    <a:pt x="32" y="17"/>
                  </a:lnTo>
                  <a:lnTo>
                    <a:pt x="16" y="9"/>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00" name="Freeform 71">
              <a:extLst>
                <a:ext uri="{FF2B5EF4-FFF2-40B4-BE49-F238E27FC236}">
                  <a16:creationId xmlns:a16="http://schemas.microsoft.com/office/drawing/2014/main" id="{AA293CF0-BFC9-43D6-9D15-77BEB6545A95}"/>
                </a:ext>
              </a:extLst>
            </p:cNvPr>
            <p:cNvSpPr/>
            <p:nvPr/>
          </p:nvSpPr>
          <p:spPr bwMode="gray">
            <a:xfrm>
              <a:off x="2705100" y="3243263"/>
              <a:ext cx="57150" cy="46037"/>
            </a:xfrm>
            <a:custGeom>
              <a:gdLst>
                <a:gd name="T0" fmla="*/ 0 w 33"/>
                <a:gd name="T1" fmla="*/ 8 h 25"/>
                <a:gd name="T2" fmla="*/ 24 w 33"/>
                <a:gd name="T3" fmla="*/ 24 h 25"/>
                <a:gd name="T4" fmla="*/ 24 w 33"/>
                <a:gd name="T5" fmla="*/ 15 h 25"/>
                <a:gd name="T6" fmla="*/ 32 w 33"/>
                <a:gd name="T7" fmla="*/ 8 h 25"/>
                <a:gd name="T8" fmla="*/ 16 w 33"/>
                <a:gd name="T9" fmla="*/ 8 h 25"/>
                <a:gd name="T10" fmla="*/ 7 w 33"/>
                <a:gd name="T11" fmla="*/ 0 h 25"/>
                <a:gd name="T12" fmla="*/ 0 w 33"/>
                <a:gd name="T13" fmla="*/ 8 h 25"/>
              </a:gdLst>
              <a:cxnLst>
                <a:cxn ang="0">
                  <a:pos x="T0" y="T1"/>
                </a:cxn>
                <a:cxn ang="0">
                  <a:pos x="T2" y="T3"/>
                </a:cxn>
                <a:cxn ang="0">
                  <a:pos x="T4" y="T5"/>
                </a:cxn>
                <a:cxn ang="0">
                  <a:pos x="T6" y="T7"/>
                </a:cxn>
                <a:cxn ang="0">
                  <a:pos x="T8" y="T9"/>
                </a:cxn>
                <a:cxn ang="0">
                  <a:pos x="T10" y="T11"/>
                </a:cxn>
                <a:cxn ang="0">
                  <a:pos x="T12" y="T13"/>
                </a:cxn>
              </a:cxnLst>
              <a:rect l="0" t="0" r="r" b="b"/>
              <a:pathLst>
                <a:path w="33" h="25">
                  <a:moveTo>
                    <a:pt x="0" y="8"/>
                  </a:moveTo>
                  <a:lnTo>
                    <a:pt x="24" y="24"/>
                  </a:lnTo>
                  <a:lnTo>
                    <a:pt x="24" y="15"/>
                  </a:lnTo>
                  <a:lnTo>
                    <a:pt x="32" y="8"/>
                  </a:lnTo>
                  <a:lnTo>
                    <a:pt x="16" y="8"/>
                  </a:lnTo>
                  <a:lnTo>
                    <a:pt x="7"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01" name="Freeform 72">
              <a:extLst>
                <a:ext uri="{FF2B5EF4-FFF2-40B4-BE49-F238E27FC236}">
                  <a16:creationId xmlns:a16="http://schemas.microsoft.com/office/drawing/2014/main" id="{0F964402-CF18-4561-9EAA-DE9C7F3F5A6C}"/>
                </a:ext>
              </a:extLst>
            </p:cNvPr>
            <p:cNvSpPr/>
            <p:nvPr/>
          </p:nvSpPr>
          <p:spPr bwMode="gray">
            <a:xfrm>
              <a:off x="2705100" y="3243263"/>
              <a:ext cx="57150" cy="46037"/>
            </a:xfrm>
            <a:custGeom>
              <a:gdLst>
                <a:gd name="T0" fmla="*/ 0 w 33"/>
                <a:gd name="T1" fmla="*/ 8 h 25"/>
                <a:gd name="T2" fmla="*/ 24 w 33"/>
                <a:gd name="T3" fmla="*/ 24 h 25"/>
                <a:gd name="T4" fmla="*/ 24 w 33"/>
                <a:gd name="T5" fmla="*/ 15 h 25"/>
                <a:gd name="T6" fmla="*/ 32 w 33"/>
                <a:gd name="T7" fmla="*/ 8 h 25"/>
                <a:gd name="T8" fmla="*/ 16 w 33"/>
                <a:gd name="T9" fmla="*/ 8 h 25"/>
                <a:gd name="T10" fmla="*/ 7 w 33"/>
                <a:gd name="T11" fmla="*/ 0 h 25"/>
                <a:gd name="T12" fmla="*/ 0 w 33"/>
                <a:gd name="T13" fmla="*/ 8 h 25"/>
              </a:gdLst>
              <a:cxnLst>
                <a:cxn ang="0">
                  <a:pos x="T0" y="T1"/>
                </a:cxn>
                <a:cxn ang="0">
                  <a:pos x="T2" y="T3"/>
                </a:cxn>
                <a:cxn ang="0">
                  <a:pos x="T4" y="T5"/>
                </a:cxn>
                <a:cxn ang="0">
                  <a:pos x="T6" y="T7"/>
                </a:cxn>
                <a:cxn ang="0">
                  <a:pos x="T8" y="T9"/>
                </a:cxn>
                <a:cxn ang="0">
                  <a:pos x="T10" y="T11"/>
                </a:cxn>
                <a:cxn ang="0">
                  <a:pos x="T12" y="T13"/>
                </a:cxn>
              </a:cxnLst>
              <a:rect l="0" t="0" r="r" b="b"/>
              <a:pathLst>
                <a:path w="33" h="25">
                  <a:moveTo>
                    <a:pt x="0" y="8"/>
                  </a:moveTo>
                  <a:lnTo>
                    <a:pt x="24" y="24"/>
                  </a:lnTo>
                  <a:lnTo>
                    <a:pt x="24" y="15"/>
                  </a:lnTo>
                  <a:lnTo>
                    <a:pt x="32" y="8"/>
                  </a:lnTo>
                  <a:lnTo>
                    <a:pt x="16" y="8"/>
                  </a:lnTo>
                  <a:lnTo>
                    <a:pt x="7"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02" name="Freeform 73">
              <a:extLst>
                <a:ext uri="{FF2B5EF4-FFF2-40B4-BE49-F238E27FC236}">
                  <a16:creationId xmlns:a16="http://schemas.microsoft.com/office/drawing/2014/main" id="{CBEFAD1C-E270-4164-8C8E-DB1A595A3717}"/>
                </a:ext>
              </a:extLst>
            </p:cNvPr>
            <p:cNvSpPr/>
            <p:nvPr/>
          </p:nvSpPr>
          <p:spPr bwMode="gray">
            <a:xfrm>
              <a:off x="2822575" y="3078163"/>
              <a:ext cx="153988" cy="180975"/>
            </a:xfrm>
            <a:custGeom>
              <a:gdLst>
                <a:gd name="T0" fmla="*/ 0 w 83"/>
                <a:gd name="T1" fmla="*/ 72 h 97"/>
                <a:gd name="T2" fmla="*/ 0 w 83"/>
                <a:gd name="T3" fmla="*/ 80 h 97"/>
                <a:gd name="T4" fmla="*/ 48 w 83"/>
                <a:gd name="T5" fmla="*/ 80 h 97"/>
                <a:gd name="T6" fmla="*/ 48 w 83"/>
                <a:gd name="T7" fmla="*/ 88 h 97"/>
                <a:gd name="T8" fmla="*/ 57 w 83"/>
                <a:gd name="T9" fmla="*/ 80 h 97"/>
                <a:gd name="T10" fmla="*/ 73 w 83"/>
                <a:gd name="T11" fmla="*/ 88 h 97"/>
                <a:gd name="T12" fmla="*/ 73 w 83"/>
                <a:gd name="T13" fmla="*/ 96 h 97"/>
                <a:gd name="T14" fmla="*/ 82 w 83"/>
                <a:gd name="T15" fmla="*/ 96 h 97"/>
                <a:gd name="T16" fmla="*/ 82 w 83"/>
                <a:gd name="T17" fmla="*/ 80 h 97"/>
                <a:gd name="T18" fmla="*/ 65 w 83"/>
                <a:gd name="T19" fmla="*/ 72 h 97"/>
                <a:gd name="T20" fmla="*/ 73 w 83"/>
                <a:gd name="T21" fmla="*/ 63 h 97"/>
                <a:gd name="T22" fmla="*/ 65 w 83"/>
                <a:gd name="T23" fmla="*/ 56 h 97"/>
                <a:gd name="T24" fmla="*/ 73 w 83"/>
                <a:gd name="T25" fmla="*/ 48 h 97"/>
                <a:gd name="T26" fmla="*/ 48 w 83"/>
                <a:gd name="T27" fmla="*/ 48 h 97"/>
                <a:gd name="T28" fmla="*/ 42 w 83"/>
                <a:gd name="T29" fmla="*/ 40 h 97"/>
                <a:gd name="T30" fmla="*/ 48 w 83"/>
                <a:gd name="T31" fmla="*/ 31 h 97"/>
                <a:gd name="T32" fmla="*/ 42 w 83"/>
                <a:gd name="T33" fmla="*/ 31 h 97"/>
                <a:gd name="T34" fmla="*/ 48 w 83"/>
                <a:gd name="T35" fmla="*/ 0 h 97"/>
                <a:gd name="T36" fmla="*/ 32 w 83"/>
                <a:gd name="T37" fmla="*/ 6 h 97"/>
                <a:gd name="T38" fmla="*/ 8 w 83"/>
                <a:gd name="T39" fmla="*/ 56 h 97"/>
                <a:gd name="T40" fmla="*/ 8 w 83"/>
                <a:gd name="T41" fmla="*/ 63 h 97"/>
                <a:gd name="T42" fmla="*/ 0 w 83"/>
                <a:gd name="T43" fmla="*/ 72 h 9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3" h="97">
                  <a:moveTo>
                    <a:pt x="0" y="72"/>
                  </a:moveTo>
                  <a:lnTo>
                    <a:pt x="0" y="80"/>
                  </a:lnTo>
                  <a:lnTo>
                    <a:pt x="48" y="80"/>
                  </a:lnTo>
                  <a:lnTo>
                    <a:pt x="48" y="88"/>
                  </a:lnTo>
                  <a:lnTo>
                    <a:pt x="57" y="80"/>
                  </a:lnTo>
                  <a:lnTo>
                    <a:pt x="73" y="88"/>
                  </a:lnTo>
                  <a:lnTo>
                    <a:pt x="73" y="96"/>
                  </a:lnTo>
                  <a:lnTo>
                    <a:pt x="82" y="96"/>
                  </a:lnTo>
                  <a:lnTo>
                    <a:pt x="82" y="80"/>
                  </a:lnTo>
                  <a:lnTo>
                    <a:pt x="65" y="72"/>
                  </a:lnTo>
                  <a:lnTo>
                    <a:pt x="73" y="63"/>
                  </a:lnTo>
                  <a:lnTo>
                    <a:pt x="65" y="56"/>
                  </a:lnTo>
                  <a:lnTo>
                    <a:pt x="73" y="48"/>
                  </a:lnTo>
                  <a:lnTo>
                    <a:pt x="48" y="48"/>
                  </a:lnTo>
                  <a:lnTo>
                    <a:pt x="42" y="40"/>
                  </a:lnTo>
                  <a:lnTo>
                    <a:pt x="48" y="31"/>
                  </a:lnTo>
                  <a:lnTo>
                    <a:pt x="42" y="31"/>
                  </a:lnTo>
                  <a:lnTo>
                    <a:pt x="48" y="0"/>
                  </a:lnTo>
                  <a:lnTo>
                    <a:pt x="32" y="6"/>
                  </a:lnTo>
                  <a:lnTo>
                    <a:pt x="8" y="56"/>
                  </a:lnTo>
                  <a:lnTo>
                    <a:pt x="8" y="63"/>
                  </a:lnTo>
                  <a:lnTo>
                    <a:pt x="0" y="7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03" name="Freeform 74">
              <a:extLst>
                <a:ext uri="{FF2B5EF4-FFF2-40B4-BE49-F238E27FC236}">
                  <a16:creationId xmlns:a16="http://schemas.microsoft.com/office/drawing/2014/main" id="{3344E344-8AF3-4ABF-B6E2-8CEC0CF132F0}"/>
                </a:ext>
              </a:extLst>
            </p:cNvPr>
            <p:cNvSpPr/>
            <p:nvPr/>
          </p:nvSpPr>
          <p:spPr bwMode="gray">
            <a:xfrm>
              <a:off x="6340475" y="3817938"/>
              <a:ext cx="74613" cy="30162"/>
            </a:xfrm>
            <a:custGeom>
              <a:gdLst>
                <a:gd name="T0" fmla="*/ 33 w 41"/>
                <a:gd name="T1" fmla="*/ 0 h 17"/>
                <a:gd name="T2" fmla="*/ 8 w 41"/>
                <a:gd name="T3" fmla="*/ 0 h 17"/>
                <a:gd name="T4" fmla="*/ 0 w 41"/>
                <a:gd name="T5" fmla="*/ 9 h 17"/>
                <a:gd name="T6" fmla="*/ 0 w 41"/>
                <a:gd name="T7" fmla="*/ 16 h 17"/>
                <a:gd name="T8" fmla="*/ 33 w 41"/>
                <a:gd name="T9" fmla="*/ 16 h 17"/>
                <a:gd name="T10" fmla="*/ 40 w 41"/>
                <a:gd name="T11" fmla="*/ 16 h 17"/>
                <a:gd name="T12" fmla="*/ 33 w 41"/>
                <a:gd name="T13" fmla="*/ 0 h 17"/>
              </a:gdLst>
              <a:cxnLst>
                <a:cxn ang="0">
                  <a:pos x="T0" y="T1"/>
                </a:cxn>
                <a:cxn ang="0">
                  <a:pos x="T2" y="T3"/>
                </a:cxn>
                <a:cxn ang="0">
                  <a:pos x="T4" y="T5"/>
                </a:cxn>
                <a:cxn ang="0">
                  <a:pos x="T6" y="T7"/>
                </a:cxn>
                <a:cxn ang="0">
                  <a:pos x="T8" y="T9"/>
                </a:cxn>
                <a:cxn ang="0">
                  <a:pos x="T10" y="T11"/>
                </a:cxn>
                <a:cxn ang="0">
                  <a:pos x="T12" y="T13"/>
                </a:cxn>
              </a:cxnLst>
              <a:rect l="0" t="0" r="r" b="b"/>
              <a:pathLst>
                <a:path w="41" h="17">
                  <a:moveTo>
                    <a:pt x="33" y="0"/>
                  </a:moveTo>
                  <a:lnTo>
                    <a:pt x="8" y="0"/>
                  </a:lnTo>
                  <a:lnTo>
                    <a:pt x="0" y="9"/>
                  </a:lnTo>
                  <a:lnTo>
                    <a:pt x="0" y="16"/>
                  </a:lnTo>
                  <a:lnTo>
                    <a:pt x="33" y="16"/>
                  </a:lnTo>
                  <a:lnTo>
                    <a:pt x="40" y="16"/>
                  </a:lnTo>
                  <a:lnTo>
                    <a:pt x="33"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04" name="Freeform 75">
              <a:extLst>
                <a:ext uri="{FF2B5EF4-FFF2-40B4-BE49-F238E27FC236}">
                  <a16:creationId xmlns:a16="http://schemas.microsoft.com/office/drawing/2014/main" id="{0292F20A-860B-4E16-BE15-1DB708908059}"/>
                </a:ext>
              </a:extLst>
            </p:cNvPr>
            <p:cNvSpPr/>
            <p:nvPr/>
          </p:nvSpPr>
          <p:spPr bwMode="gray">
            <a:xfrm>
              <a:off x="6340475" y="3817938"/>
              <a:ext cx="74613" cy="30162"/>
            </a:xfrm>
            <a:custGeom>
              <a:gdLst>
                <a:gd name="T0" fmla="*/ 33 w 41"/>
                <a:gd name="T1" fmla="*/ 0 h 17"/>
                <a:gd name="T2" fmla="*/ 8 w 41"/>
                <a:gd name="T3" fmla="*/ 0 h 17"/>
                <a:gd name="T4" fmla="*/ 0 w 41"/>
                <a:gd name="T5" fmla="*/ 9 h 17"/>
                <a:gd name="T6" fmla="*/ 0 w 41"/>
                <a:gd name="T7" fmla="*/ 16 h 17"/>
                <a:gd name="T8" fmla="*/ 33 w 41"/>
                <a:gd name="T9" fmla="*/ 16 h 17"/>
                <a:gd name="T10" fmla="*/ 40 w 41"/>
                <a:gd name="T11" fmla="*/ 16 h 17"/>
                <a:gd name="T12" fmla="*/ 33 w 41"/>
                <a:gd name="T13" fmla="*/ 0 h 17"/>
              </a:gdLst>
              <a:cxnLst>
                <a:cxn ang="0">
                  <a:pos x="T0" y="T1"/>
                </a:cxn>
                <a:cxn ang="0">
                  <a:pos x="T2" y="T3"/>
                </a:cxn>
                <a:cxn ang="0">
                  <a:pos x="T4" y="T5"/>
                </a:cxn>
                <a:cxn ang="0">
                  <a:pos x="T6" y="T7"/>
                </a:cxn>
                <a:cxn ang="0">
                  <a:pos x="T8" y="T9"/>
                </a:cxn>
                <a:cxn ang="0">
                  <a:pos x="T10" y="T11"/>
                </a:cxn>
                <a:cxn ang="0">
                  <a:pos x="T12" y="T13"/>
                </a:cxn>
              </a:cxnLst>
              <a:rect l="0" t="0" r="r" b="b"/>
              <a:pathLst>
                <a:path w="41" h="17">
                  <a:moveTo>
                    <a:pt x="33" y="0"/>
                  </a:moveTo>
                  <a:lnTo>
                    <a:pt x="8" y="0"/>
                  </a:lnTo>
                  <a:lnTo>
                    <a:pt x="0" y="9"/>
                  </a:lnTo>
                  <a:lnTo>
                    <a:pt x="0" y="16"/>
                  </a:lnTo>
                  <a:lnTo>
                    <a:pt x="33" y="16"/>
                  </a:lnTo>
                  <a:lnTo>
                    <a:pt x="40" y="16"/>
                  </a:lnTo>
                  <a:lnTo>
                    <a:pt x="33"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05" name="Freeform 76">
              <a:extLst>
                <a:ext uri="{FF2B5EF4-FFF2-40B4-BE49-F238E27FC236}">
                  <a16:creationId xmlns:a16="http://schemas.microsoft.com/office/drawing/2014/main" id="{D2FED773-D52C-44BC-BD90-D39234BCB038}"/>
                </a:ext>
              </a:extLst>
            </p:cNvPr>
            <p:cNvSpPr/>
            <p:nvPr/>
          </p:nvSpPr>
          <p:spPr bwMode="gray">
            <a:xfrm>
              <a:off x="5845175" y="3590925"/>
              <a:ext cx="690563" cy="731838"/>
            </a:xfrm>
            <a:custGeom>
              <a:gdLst>
                <a:gd name="T0" fmla="*/ 358 w 374"/>
                <a:gd name="T1" fmla="*/ 105 h 390"/>
                <a:gd name="T2" fmla="*/ 373 w 374"/>
                <a:gd name="T3" fmla="*/ 137 h 390"/>
                <a:gd name="T4" fmla="*/ 349 w 374"/>
                <a:gd name="T5" fmla="*/ 146 h 390"/>
                <a:gd name="T6" fmla="*/ 326 w 374"/>
                <a:gd name="T7" fmla="*/ 187 h 390"/>
                <a:gd name="T8" fmla="*/ 318 w 374"/>
                <a:gd name="T9" fmla="*/ 211 h 390"/>
                <a:gd name="T10" fmla="*/ 308 w 374"/>
                <a:gd name="T11" fmla="*/ 178 h 390"/>
                <a:gd name="T12" fmla="*/ 293 w 374"/>
                <a:gd name="T13" fmla="*/ 187 h 390"/>
                <a:gd name="T14" fmla="*/ 308 w 374"/>
                <a:gd name="T15" fmla="*/ 162 h 390"/>
                <a:gd name="T16" fmla="*/ 276 w 374"/>
                <a:gd name="T17" fmla="*/ 146 h 390"/>
                <a:gd name="T18" fmla="*/ 261 w 374"/>
                <a:gd name="T19" fmla="*/ 146 h 390"/>
                <a:gd name="T20" fmla="*/ 252 w 374"/>
                <a:gd name="T21" fmla="*/ 170 h 390"/>
                <a:gd name="T22" fmla="*/ 268 w 374"/>
                <a:gd name="T23" fmla="*/ 211 h 390"/>
                <a:gd name="T24" fmla="*/ 261 w 374"/>
                <a:gd name="T25" fmla="*/ 202 h 390"/>
                <a:gd name="T26" fmla="*/ 236 w 374"/>
                <a:gd name="T27" fmla="*/ 236 h 390"/>
                <a:gd name="T28" fmla="*/ 180 w 374"/>
                <a:gd name="T29" fmla="*/ 276 h 390"/>
                <a:gd name="T30" fmla="*/ 171 w 374"/>
                <a:gd name="T31" fmla="*/ 283 h 390"/>
                <a:gd name="T32" fmla="*/ 156 w 374"/>
                <a:gd name="T33" fmla="*/ 292 h 390"/>
                <a:gd name="T34" fmla="*/ 156 w 374"/>
                <a:gd name="T35" fmla="*/ 324 h 390"/>
                <a:gd name="T36" fmla="*/ 147 w 374"/>
                <a:gd name="T37" fmla="*/ 364 h 390"/>
                <a:gd name="T38" fmla="*/ 131 w 374"/>
                <a:gd name="T39" fmla="*/ 380 h 390"/>
                <a:gd name="T40" fmla="*/ 106 w 374"/>
                <a:gd name="T41" fmla="*/ 380 h 390"/>
                <a:gd name="T42" fmla="*/ 65 w 374"/>
                <a:gd name="T43" fmla="*/ 283 h 390"/>
                <a:gd name="T44" fmla="*/ 59 w 374"/>
                <a:gd name="T45" fmla="*/ 202 h 390"/>
                <a:gd name="T46" fmla="*/ 34 w 374"/>
                <a:gd name="T47" fmla="*/ 227 h 390"/>
                <a:gd name="T48" fmla="*/ 25 w 374"/>
                <a:gd name="T49" fmla="*/ 202 h 390"/>
                <a:gd name="T50" fmla="*/ 19 w 374"/>
                <a:gd name="T51" fmla="*/ 195 h 390"/>
                <a:gd name="T52" fmla="*/ 9 w 374"/>
                <a:gd name="T53" fmla="*/ 178 h 390"/>
                <a:gd name="T54" fmla="*/ 34 w 374"/>
                <a:gd name="T55" fmla="*/ 170 h 390"/>
                <a:gd name="T56" fmla="*/ 25 w 374"/>
                <a:gd name="T57" fmla="*/ 153 h 390"/>
                <a:gd name="T58" fmla="*/ 19 w 374"/>
                <a:gd name="T59" fmla="*/ 146 h 390"/>
                <a:gd name="T60" fmla="*/ 25 w 374"/>
                <a:gd name="T61" fmla="*/ 121 h 390"/>
                <a:gd name="T62" fmla="*/ 50 w 374"/>
                <a:gd name="T63" fmla="*/ 121 h 390"/>
                <a:gd name="T64" fmla="*/ 82 w 374"/>
                <a:gd name="T65" fmla="*/ 65 h 390"/>
                <a:gd name="T66" fmla="*/ 90 w 374"/>
                <a:gd name="T67" fmla="*/ 56 h 390"/>
                <a:gd name="T68" fmla="*/ 82 w 374"/>
                <a:gd name="T69" fmla="*/ 33 h 390"/>
                <a:gd name="T70" fmla="*/ 82 w 374"/>
                <a:gd name="T71" fmla="*/ 16 h 390"/>
                <a:gd name="T72" fmla="*/ 114 w 374"/>
                <a:gd name="T73" fmla="*/ 16 h 390"/>
                <a:gd name="T74" fmla="*/ 147 w 374"/>
                <a:gd name="T75" fmla="*/ 0 h 390"/>
                <a:gd name="T76" fmla="*/ 156 w 374"/>
                <a:gd name="T77" fmla="*/ 25 h 390"/>
                <a:gd name="T78" fmla="*/ 147 w 374"/>
                <a:gd name="T79" fmla="*/ 56 h 390"/>
                <a:gd name="T80" fmla="*/ 139 w 374"/>
                <a:gd name="T81" fmla="*/ 81 h 390"/>
                <a:gd name="T82" fmla="*/ 156 w 374"/>
                <a:gd name="T83" fmla="*/ 113 h 390"/>
                <a:gd name="T84" fmla="*/ 243 w 374"/>
                <a:gd name="T85" fmla="*/ 146 h 390"/>
                <a:gd name="T86" fmla="*/ 252 w 374"/>
                <a:gd name="T87" fmla="*/ 137 h 390"/>
                <a:gd name="T88" fmla="*/ 261 w 374"/>
                <a:gd name="T89" fmla="*/ 121 h 390"/>
                <a:gd name="T90" fmla="*/ 268 w 374"/>
                <a:gd name="T91" fmla="*/ 137 h 390"/>
                <a:gd name="T92" fmla="*/ 308 w 374"/>
                <a:gd name="T93" fmla="*/ 137 h 390"/>
                <a:gd name="T94" fmla="*/ 342 w 374"/>
                <a:gd name="T95" fmla="*/ 105 h 39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74" h="390">
                  <a:moveTo>
                    <a:pt x="342" y="105"/>
                  </a:moveTo>
                  <a:lnTo>
                    <a:pt x="358" y="105"/>
                  </a:lnTo>
                  <a:lnTo>
                    <a:pt x="373" y="121"/>
                  </a:lnTo>
                  <a:lnTo>
                    <a:pt x="373" y="137"/>
                  </a:lnTo>
                  <a:lnTo>
                    <a:pt x="358" y="137"/>
                  </a:lnTo>
                  <a:lnTo>
                    <a:pt x="349" y="146"/>
                  </a:lnTo>
                  <a:lnTo>
                    <a:pt x="333" y="178"/>
                  </a:lnTo>
                  <a:lnTo>
                    <a:pt x="326" y="187"/>
                  </a:lnTo>
                  <a:lnTo>
                    <a:pt x="318" y="202"/>
                  </a:lnTo>
                  <a:lnTo>
                    <a:pt x="318" y="211"/>
                  </a:lnTo>
                  <a:lnTo>
                    <a:pt x="308" y="187"/>
                  </a:lnTo>
                  <a:lnTo>
                    <a:pt x="308" y="178"/>
                  </a:lnTo>
                  <a:lnTo>
                    <a:pt x="301" y="187"/>
                  </a:lnTo>
                  <a:lnTo>
                    <a:pt x="293" y="187"/>
                  </a:lnTo>
                  <a:lnTo>
                    <a:pt x="293" y="178"/>
                  </a:lnTo>
                  <a:lnTo>
                    <a:pt x="308" y="162"/>
                  </a:lnTo>
                  <a:lnTo>
                    <a:pt x="276" y="162"/>
                  </a:lnTo>
                  <a:lnTo>
                    <a:pt x="276" y="146"/>
                  </a:lnTo>
                  <a:lnTo>
                    <a:pt x="268" y="146"/>
                  </a:lnTo>
                  <a:lnTo>
                    <a:pt x="261" y="146"/>
                  </a:lnTo>
                  <a:lnTo>
                    <a:pt x="261" y="153"/>
                  </a:lnTo>
                  <a:lnTo>
                    <a:pt x="252" y="170"/>
                  </a:lnTo>
                  <a:lnTo>
                    <a:pt x="261" y="170"/>
                  </a:lnTo>
                  <a:lnTo>
                    <a:pt x="268" y="211"/>
                  </a:lnTo>
                  <a:lnTo>
                    <a:pt x="261" y="211"/>
                  </a:lnTo>
                  <a:lnTo>
                    <a:pt x="261" y="202"/>
                  </a:lnTo>
                  <a:lnTo>
                    <a:pt x="243" y="211"/>
                  </a:lnTo>
                  <a:lnTo>
                    <a:pt x="236" y="236"/>
                  </a:lnTo>
                  <a:lnTo>
                    <a:pt x="221" y="242"/>
                  </a:lnTo>
                  <a:lnTo>
                    <a:pt x="180" y="276"/>
                  </a:lnTo>
                  <a:lnTo>
                    <a:pt x="180" y="283"/>
                  </a:lnTo>
                  <a:lnTo>
                    <a:pt x="171" y="283"/>
                  </a:lnTo>
                  <a:lnTo>
                    <a:pt x="162" y="292"/>
                  </a:lnTo>
                  <a:lnTo>
                    <a:pt x="156" y="292"/>
                  </a:lnTo>
                  <a:lnTo>
                    <a:pt x="156" y="299"/>
                  </a:lnTo>
                  <a:lnTo>
                    <a:pt x="156" y="324"/>
                  </a:lnTo>
                  <a:lnTo>
                    <a:pt x="147" y="339"/>
                  </a:lnTo>
                  <a:lnTo>
                    <a:pt x="147" y="364"/>
                  </a:lnTo>
                  <a:lnTo>
                    <a:pt x="139" y="373"/>
                  </a:lnTo>
                  <a:lnTo>
                    <a:pt x="131" y="380"/>
                  </a:lnTo>
                  <a:lnTo>
                    <a:pt x="122" y="389"/>
                  </a:lnTo>
                  <a:lnTo>
                    <a:pt x="106" y="380"/>
                  </a:lnTo>
                  <a:lnTo>
                    <a:pt x="82" y="307"/>
                  </a:lnTo>
                  <a:lnTo>
                    <a:pt x="65" y="283"/>
                  </a:lnTo>
                  <a:lnTo>
                    <a:pt x="59" y="236"/>
                  </a:lnTo>
                  <a:lnTo>
                    <a:pt x="59" y="202"/>
                  </a:lnTo>
                  <a:lnTo>
                    <a:pt x="50" y="218"/>
                  </a:lnTo>
                  <a:lnTo>
                    <a:pt x="34" y="227"/>
                  </a:lnTo>
                  <a:lnTo>
                    <a:pt x="9" y="202"/>
                  </a:lnTo>
                  <a:lnTo>
                    <a:pt x="25" y="202"/>
                  </a:lnTo>
                  <a:lnTo>
                    <a:pt x="25" y="195"/>
                  </a:lnTo>
                  <a:lnTo>
                    <a:pt x="19" y="195"/>
                  </a:lnTo>
                  <a:lnTo>
                    <a:pt x="0" y="187"/>
                  </a:lnTo>
                  <a:lnTo>
                    <a:pt x="9" y="178"/>
                  </a:lnTo>
                  <a:lnTo>
                    <a:pt x="34" y="178"/>
                  </a:lnTo>
                  <a:lnTo>
                    <a:pt x="34" y="170"/>
                  </a:lnTo>
                  <a:lnTo>
                    <a:pt x="34" y="153"/>
                  </a:lnTo>
                  <a:lnTo>
                    <a:pt x="25" y="153"/>
                  </a:lnTo>
                  <a:lnTo>
                    <a:pt x="25" y="146"/>
                  </a:lnTo>
                  <a:lnTo>
                    <a:pt x="19" y="146"/>
                  </a:lnTo>
                  <a:lnTo>
                    <a:pt x="19" y="130"/>
                  </a:lnTo>
                  <a:lnTo>
                    <a:pt x="25" y="121"/>
                  </a:lnTo>
                  <a:lnTo>
                    <a:pt x="34" y="130"/>
                  </a:lnTo>
                  <a:lnTo>
                    <a:pt x="50" y="121"/>
                  </a:lnTo>
                  <a:lnTo>
                    <a:pt x="90" y="74"/>
                  </a:lnTo>
                  <a:lnTo>
                    <a:pt x="82" y="65"/>
                  </a:lnTo>
                  <a:lnTo>
                    <a:pt x="90" y="65"/>
                  </a:lnTo>
                  <a:lnTo>
                    <a:pt x="90" y="56"/>
                  </a:lnTo>
                  <a:lnTo>
                    <a:pt x="74" y="50"/>
                  </a:lnTo>
                  <a:lnTo>
                    <a:pt x="82" y="33"/>
                  </a:lnTo>
                  <a:lnTo>
                    <a:pt x="74" y="25"/>
                  </a:lnTo>
                  <a:lnTo>
                    <a:pt x="82" y="16"/>
                  </a:lnTo>
                  <a:lnTo>
                    <a:pt x="99" y="25"/>
                  </a:lnTo>
                  <a:lnTo>
                    <a:pt x="114" y="16"/>
                  </a:lnTo>
                  <a:lnTo>
                    <a:pt x="122" y="8"/>
                  </a:lnTo>
                  <a:lnTo>
                    <a:pt x="147" y="0"/>
                  </a:lnTo>
                  <a:lnTo>
                    <a:pt x="156" y="8"/>
                  </a:lnTo>
                  <a:lnTo>
                    <a:pt x="156" y="25"/>
                  </a:lnTo>
                  <a:lnTo>
                    <a:pt x="139" y="40"/>
                  </a:lnTo>
                  <a:lnTo>
                    <a:pt x="147" y="56"/>
                  </a:lnTo>
                  <a:lnTo>
                    <a:pt x="131" y="56"/>
                  </a:lnTo>
                  <a:lnTo>
                    <a:pt x="139" y="81"/>
                  </a:lnTo>
                  <a:lnTo>
                    <a:pt x="162" y="90"/>
                  </a:lnTo>
                  <a:lnTo>
                    <a:pt x="156" y="113"/>
                  </a:lnTo>
                  <a:lnTo>
                    <a:pt x="171" y="121"/>
                  </a:lnTo>
                  <a:lnTo>
                    <a:pt x="243" y="146"/>
                  </a:lnTo>
                  <a:lnTo>
                    <a:pt x="252" y="146"/>
                  </a:lnTo>
                  <a:lnTo>
                    <a:pt x="252" y="137"/>
                  </a:lnTo>
                  <a:lnTo>
                    <a:pt x="252" y="121"/>
                  </a:lnTo>
                  <a:lnTo>
                    <a:pt x="261" y="121"/>
                  </a:lnTo>
                  <a:lnTo>
                    <a:pt x="268" y="130"/>
                  </a:lnTo>
                  <a:lnTo>
                    <a:pt x="268" y="137"/>
                  </a:lnTo>
                  <a:lnTo>
                    <a:pt x="301" y="137"/>
                  </a:lnTo>
                  <a:lnTo>
                    <a:pt x="308" y="137"/>
                  </a:lnTo>
                  <a:lnTo>
                    <a:pt x="301" y="121"/>
                  </a:lnTo>
                  <a:lnTo>
                    <a:pt x="342" y="10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06" name="Freeform 77">
              <a:extLst>
                <a:ext uri="{FF2B5EF4-FFF2-40B4-BE49-F238E27FC236}">
                  <a16:creationId xmlns:a16="http://schemas.microsoft.com/office/drawing/2014/main" id="{0F4AB04D-E994-4F38-8596-415919110DEE}"/>
                </a:ext>
              </a:extLst>
            </p:cNvPr>
            <p:cNvSpPr/>
            <p:nvPr/>
          </p:nvSpPr>
          <p:spPr bwMode="gray">
            <a:xfrm>
              <a:off x="6308725" y="3059113"/>
              <a:ext cx="757238" cy="366712"/>
            </a:xfrm>
            <a:custGeom>
              <a:gdLst>
                <a:gd name="T0" fmla="*/ 268 w 408"/>
                <a:gd name="T1" fmla="*/ 49 h 195"/>
                <a:gd name="T2" fmla="*/ 220 w 408"/>
                <a:gd name="T3" fmla="*/ 24 h 195"/>
                <a:gd name="T4" fmla="*/ 205 w 408"/>
                <a:gd name="T5" fmla="*/ 32 h 195"/>
                <a:gd name="T6" fmla="*/ 195 w 408"/>
                <a:gd name="T7" fmla="*/ 32 h 195"/>
                <a:gd name="T8" fmla="*/ 180 w 408"/>
                <a:gd name="T9" fmla="*/ 9 h 195"/>
                <a:gd name="T10" fmla="*/ 146 w 408"/>
                <a:gd name="T11" fmla="*/ 0 h 195"/>
                <a:gd name="T12" fmla="*/ 130 w 408"/>
                <a:gd name="T13" fmla="*/ 9 h 195"/>
                <a:gd name="T14" fmla="*/ 130 w 408"/>
                <a:gd name="T15" fmla="*/ 24 h 195"/>
                <a:gd name="T16" fmla="*/ 130 w 408"/>
                <a:gd name="T17" fmla="*/ 40 h 195"/>
                <a:gd name="T18" fmla="*/ 97 w 408"/>
                <a:gd name="T19" fmla="*/ 40 h 195"/>
                <a:gd name="T20" fmla="*/ 81 w 408"/>
                <a:gd name="T21" fmla="*/ 32 h 195"/>
                <a:gd name="T22" fmla="*/ 49 w 408"/>
                <a:gd name="T23" fmla="*/ 24 h 195"/>
                <a:gd name="T24" fmla="*/ 9 w 408"/>
                <a:gd name="T25" fmla="*/ 49 h 195"/>
                <a:gd name="T26" fmla="*/ 0 w 408"/>
                <a:gd name="T27" fmla="*/ 57 h 195"/>
                <a:gd name="T28" fmla="*/ 16 w 408"/>
                <a:gd name="T29" fmla="*/ 81 h 195"/>
                <a:gd name="T30" fmla="*/ 34 w 408"/>
                <a:gd name="T31" fmla="*/ 81 h 195"/>
                <a:gd name="T32" fmla="*/ 41 w 408"/>
                <a:gd name="T33" fmla="*/ 97 h 195"/>
                <a:gd name="T34" fmla="*/ 41 w 408"/>
                <a:gd name="T35" fmla="*/ 130 h 195"/>
                <a:gd name="T36" fmla="*/ 90 w 408"/>
                <a:gd name="T37" fmla="*/ 146 h 195"/>
                <a:gd name="T38" fmla="*/ 115 w 408"/>
                <a:gd name="T39" fmla="*/ 171 h 195"/>
                <a:gd name="T40" fmla="*/ 162 w 408"/>
                <a:gd name="T41" fmla="*/ 171 h 195"/>
                <a:gd name="T42" fmla="*/ 186 w 408"/>
                <a:gd name="T43" fmla="*/ 186 h 195"/>
                <a:gd name="T44" fmla="*/ 220 w 408"/>
                <a:gd name="T45" fmla="*/ 194 h 195"/>
                <a:gd name="T46" fmla="*/ 252 w 408"/>
                <a:gd name="T47" fmla="*/ 177 h 195"/>
                <a:gd name="T48" fmla="*/ 285 w 408"/>
                <a:gd name="T49" fmla="*/ 177 h 195"/>
                <a:gd name="T50" fmla="*/ 308 w 408"/>
                <a:gd name="T51" fmla="*/ 152 h 195"/>
                <a:gd name="T52" fmla="*/ 302 w 408"/>
                <a:gd name="T53" fmla="*/ 146 h 195"/>
                <a:gd name="T54" fmla="*/ 317 w 408"/>
                <a:gd name="T55" fmla="*/ 130 h 195"/>
                <a:gd name="T56" fmla="*/ 333 w 408"/>
                <a:gd name="T57" fmla="*/ 137 h 195"/>
                <a:gd name="T58" fmla="*/ 357 w 408"/>
                <a:gd name="T59" fmla="*/ 121 h 195"/>
                <a:gd name="T60" fmla="*/ 373 w 408"/>
                <a:gd name="T61" fmla="*/ 105 h 195"/>
                <a:gd name="T62" fmla="*/ 407 w 408"/>
                <a:gd name="T63" fmla="*/ 105 h 195"/>
                <a:gd name="T64" fmla="*/ 397 w 408"/>
                <a:gd name="T65" fmla="*/ 89 h 195"/>
                <a:gd name="T66" fmla="*/ 389 w 408"/>
                <a:gd name="T67" fmla="*/ 81 h 195"/>
                <a:gd name="T68" fmla="*/ 373 w 408"/>
                <a:gd name="T69" fmla="*/ 89 h 195"/>
                <a:gd name="T70" fmla="*/ 357 w 408"/>
                <a:gd name="T71" fmla="*/ 89 h 195"/>
                <a:gd name="T72" fmla="*/ 357 w 408"/>
                <a:gd name="T73" fmla="*/ 57 h 195"/>
                <a:gd name="T74" fmla="*/ 366 w 408"/>
                <a:gd name="T75" fmla="*/ 40 h 195"/>
                <a:gd name="T76" fmla="*/ 342 w 408"/>
                <a:gd name="T77" fmla="*/ 32 h 195"/>
                <a:gd name="T78" fmla="*/ 325 w 408"/>
                <a:gd name="T79" fmla="*/ 49 h 195"/>
                <a:gd name="T80" fmla="*/ 292 w 408"/>
                <a:gd name="T81" fmla="*/ 57 h 195"/>
                <a:gd name="T82" fmla="*/ 268 w 408"/>
                <a:gd name="T83" fmla="*/ 49 h 19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8" h="195">
                  <a:moveTo>
                    <a:pt x="268" y="49"/>
                  </a:moveTo>
                  <a:lnTo>
                    <a:pt x="220" y="24"/>
                  </a:lnTo>
                  <a:lnTo>
                    <a:pt x="205" y="32"/>
                  </a:lnTo>
                  <a:lnTo>
                    <a:pt x="195" y="32"/>
                  </a:lnTo>
                  <a:lnTo>
                    <a:pt x="180" y="9"/>
                  </a:lnTo>
                  <a:lnTo>
                    <a:pt x="146" y="0"/>
                  </a:lnTo>
                  <a:lnTo>
                    <a:pt x="130" y="9"/>
                  </a:lnTo>
                  <a:lnTo>
                    <a:pt x="130" y="24"/>
                  </a:lnTo>
                  <a:lnTo>
                    <a:pt x="130" y="40"/>
                  </a:lnTo>
                  <a:lnTo>
                    <a:pt x="97" y="40"/>
                  </a:lnTo>
                  <a:lnTo>
                    <a:pt x="81" y="32"/>
                  </a:lnTo>
                  <a:lnTo>
                    <a:pt x="49" y="24"/>
                  </a:lnTo>
                  <a:lnTo>
                    <a:pt x="9" y="49"/>
                  </a:lnTo>
                  <a:lnTo>
                    <a:pt x="0" y="57"/>
                  </a:lnTo>
                  <a:lnTo>
                    <a:pt x="16" y="81"/>
                  </a:lnTo>
                  <a:lnTo>
                    <a:pt x="34" y="81"/>
                  </a:lnTo>
                  <a:lnTo>
                    <a:pt x="41" y="97"/>
                  </a:lnTo>
                  <a:lnTo>
                    <a:pt x="41" y="130"/>
                  </a:lnTo>
                  <a:lnTo>
                    <a:pt x="90" y="146"/>
                  </a:lnTo>
                  <a:lnTo>
                    <a:pt x="115" y="171"/>
                  </a:lnTo>
                  <a:lnTo>
                    <a:pt x="162" y="171"/>
                  </a:lnTo>
                  <a:lnTo>
                    <a:pt x="186" y="186"/>
                  </a:lnTo>
                  <a:lnTo>
                    <a:pt x="220" y="194"/>
                  </a:lnTo>
                  <a:lnTo>
                    <a:pt x="252" y="177"/>
                  </a:lnTo>
                  <a:lnTo>
                    <a:pt x="285" y="177"/>
                  </a:lnTo>
                  <a:lnTo>
                    <a:pt x="308" y="152"/>
                  </a:lnTo>
                  <a:lnTo>
                    <a:pt x="302" y="146"/>
                  </a:lnTo>
                  <a:lnTo>
                    <a:pt x="317" y="130"/>
                  </a:lnTo>
                  <a:lnTo>
                    <a:pt x="333" y="137"/>
                  </a:lnTo>
                  <a:lnTo>
                    <a:pt x="357" y="121"/>
                  </a:lnTo>
                  <a:lnTo>
                    <a:pt x="373" y="105"/>
                  </a:lnTo>
                  <a:lnTo>
                    <a:pt x="407" y="105"/>
                  </a:lnTo>
                  <a:lnTo>
                    <a:pt x="397" y="89"/>
                  </a:lnTo>
                  <a:lnTo>
                    <a:pt x="389" y="81"/>
                  </a:lnTo>
                  <a:lnTo>
                    <a:pt x="373" y="89"/>
                  </a:lnTo>
                  <a:lnTo>
                    <a:pt x="357" y="89"/>
                  </a:lnTo>
                  <a:lnTo>
                    <a:pt x="357" y="57"/>
                  </a:lnTo>
                  <a:lnTo>
                    <a:pt x="366" y="40"/>
                  </a:lnTo>
                  <a:lnTo>
                    <a:pt x="342" y="32"/>
                  </a:lnTo>
                  <a:lnTo>
                    <a:pt x="325" y="49"/>
                  </a:lnTo>
                  <a:lnTo>
                    <a:pt x="292" y="57"/>
                  </a:lnTo>
                  <a:lnTo>
                    <a:pt x="268" y="4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07" name="Freeform 78">
              <a:extLst>
                <a:ext uri="{FF2B5EF4-FFF2-40B4-BE49-F238E27FC236}">
                  <a16:creationId xmlns:a16="http://schemas.microsoft.com/office/drawing/2014/main" id="{781D90B9-D653-4100-A01B-24605E3348BC}"/>
                </a:ext>
              </a:extLst>
            </p:cNvPr>
            <p:cNvSpPr/>
            <p:nvPr/>
          </p:nvSpPr>
          <p:spPr bwMode="gray">
            <a:xfrm>
              <a:off x="4716463" y="2135188"/>
              <a:ext cx="257175" cy="579437"/>
            </a:xfrm>
            <a:custGeom>
              <a:gdLst>
                <a:gd name="T0" fmla="*/ 106 w 141"/>
                <a:gd name="T1" fmla="*/ 40 h 308"/>
                <a:gd name="T2" fmla="*/ 106 w 141"/>
                <a:gd name="T3" fmla="*/ 65 h 308"/>
                <a:gd name="T4" fmla="*/ 124 w 141"/>
                <a:gd name="T5" fmla="*/ 81 h 308"/>
                <a:gd name="T6" fmla="*/ 115 w 141"/>
                <a:gd name="T7" fmla="*/ 105 h 308"/>
                <a:gd name="T8" fmla="*/ 124 w 141"/>
                <a:gd name="T9" fmla="*/ 145 h 308"/>
                <a:gd name="T10" fmla="*/ 115 w 141"/>
                <a:gd name="T11" fmla="*/ 170 h 308"/>
                <a:gd name="T12" fmla="*/ 131 w 141"/>
                <a:gd name="T13" fmla="*/ 195 h 308"/>
                <a:gd name="T14" fmla="*/ 124 w 141"/>
                <a:gd name="T15" fmla="*/ 210 h 308"/>
                <a:gd name="T16" fmla="*/ 140 w 141"/>
                <a:gd name="T17" fmla="*/ 227 h 308"/>
                <a:gd name="T18" fmla="*/ 140 w 141"/>
                <a:gd name="T19" fmla="*/ 235 h 308"/>
                <a:gd name="T20" fmla="*/ 115 w 141"/>
                <a:gd name="T21" fmla="*/ 276 h 308"/>
                <a:gd name="T22" fmla="*/ 91 w 141"/>
                <a:gd name="T23" fmla="*/ 292 h 308"/>
                <a:gd name="T24" fmla="*/ 83 w 141"/>
                <a:gd name="T25" fmla="*/ 292 h 308"/>
                <a:gd name="T26" fmla="*/ 41 w 141"/>
                <a:gd name="T27" fmla="*/ 307 h 308"/>
                <a:gd name="T28" fmla="*/ 9 w 141"/>
                <a:gd name="T29" fmla="*/ 292 h 308"/>
                <a:gd name="T30" fmla="*/ 18 w 141"/>
                <a:gd name="T31" fmla="*/ 267 h 308"/>
                <a:gd name="T32" fmla="*/ 9 w 141"/>
                <a:gd name="T33" fmla="*/ 242 h 308"/>
                <a:gd name="T34" fmla="*/ 18 w 141"/>
                <a:gd name="T35" fmla="*/ 227 h 308"/>
                <a:gd name="T36" fmla="*/ 49 w 141"/>
                <a:gd name="T37" fmla="*/ 177 h 308"/>
                <a:gd name="T38" fmla="*/ 59 w 141"/>
                <a:gd name="T39" fmla="*/ 170 h 308"/>
                <a:gd name="T40" fmla="*/ 59 w 141"/>
                <a:gd name="T41" fmla="*/ 153 h 308"/>
                <a:gd name="T42" fmla="*/ 49 w 141"/>
                <a:gd name="T43" fmla="*/ 145 h 308"/>
                <a:gd name="T44" fmla="*/ 41 w 141"/>
                <a:gd name="T45" fmla="*/ 145 h 308"/>
                <a:gd name="T46" fmla="*/ 34 w 141"/>
                <a:gd name="T47" fmla="*/ 71 h 308"/>
                <a:gd name="T48" fmla="*/ 0 w 141"/>
                <a:gd name="T49" fmla="*/ 40 h 308"/>
                <a:gd name="T50" fmla="*/ 9 w 141"/>
                <a:gd name="T51" fmla="*/ 31 h 308"/>
                <a:gd name="T52" fmla="*/ 25 w 141"/>
                <a:gd name="T53" fmla="*/ 49 h 308"/>
                <a:gd name="T54" fmla="*/ 59 w 141"/>
                <a:gd name="T55" fmla="*/ 49 h 308"/>
                <a:gd name="T56" fmla="*/ 66 w 141"/>
                <a:gd name="T57" fmla="*/ 40 h 308"/>
                <a:gd name="T58" fmla="*/ 74 w 141"/>
                <a:gd name="T59" fmla="*/ 8 h 308"/>
                <a:gd name="T60" fmla="*/ 91 w 141"/>
                <a:gd name="T61" fmla="*/ 0 h 308"/>
                <a:gd name="T62" fmla="*/ 115 w 141"/>
                <a:gd name="T63" fmla="*/ 16 h 308"/>
                <a:gd name="T64" fmla="*/ 106 w 141"/>
                <a:gd name="T65" fmla="*/ 40 h 30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1" h="308">
                  <a:moveTo>
                    <a:pt x="106" y="40"/>
                  </a:moveTo>
                  <a:lnTo>
                    <a:pt x="106" y="65"/>
                  </a:lnTo>
                  <a:lnTo>
                    <a:pt x="124" y="81"/>
                  </a:lnTo>
                  <a:lnTo>
                    <a:pt x="115" y="105"/>
                  </a:lnTo>
                  <a:lnTo>
                    <a:pt x="124" y="145"/>
                  </a:lnTo>
                  <a:lnTo>
                    <a:pt x="115" y="170"/>
                  </a:lnTo>
                  <a:lnTo>
                    <a:pt x="131" y="195"/>
                  </a:lnTo>
                  <a:lnTo>
                    <a:pt x="124" y="210"/>
                  </a:lnTo>
                  <a:lnTo>
                    <a:pt x="140" y="227"/>
                  </a:lnTo>
                  <a:lnTo>
                    <a:pt x="140" y="235"/>
                  </a:lnTo>
                  <a:lnTo>
                    <a:pt x="115" y="276"/>
                  </a:lnTo>
                  <a:lnTo>
                    <a:pt x="91" y="292"/>
                  </a:lnTo>
                  <a:lnTo>
                    <a:pt x="83" y="292"/>
                  </a:lnTo>
                  <a:lnTo>
                    <a:pt x="41" y="307"/>
                  </a:lnTo>
                  <a:lnTo>
                    <a:pt x="9" y="292"/>
                  </a:lnTo>
                  <a:lnTo>
                    <a:pt x="18" y="267"/>
                  </a:lnTo>
                  <a:lnTo>
                    <a:pt x="9" y="242"/>
                  </a:lnTo>
                  <a:lnTo>
                    <a:pt x="18" y="227"/>
                  </a:lnTo>
                  <a:lnTo>
                    <a:pt x="49" y="177"/>
                  </a:lnTo>
                  <a:lnTo>
                    <a:pt x="59" y="170"/>
                  </a:lnTo>
                  <a:lnTo>
                    <a:pt x="59" y="153"/>
                  </a:lnTo>
                  <a:lnTo>
                    <a:pt x="49" y="145"/>
                  </a:lnTo>
                  <a:lnTo>
                    <a:pt x="41" y="145"/>
                  </a:lnTo>
                  <a:lnTo>
                    <a:pt x="34" y="71"/>
                  </a:lnTo>
                  <a:lnTo>
                    <a:pt x="0" y="40"/>
                  </a:lnTo>
                  <a:lnTo>
                    <a:pt x="9" y="31"/>
                  </a:lnTo>
                  <a:lnTo>
                    <a:pt x="25" y="49"/>
                  </a:lnTo>
                  <a:lnTo>
                    <a:pt x="59" y="49"/>
                  </a:lnTo>
                  <a:lnTo>
                    <a:pt x="66" y="40"/>
                  </a:lnTo>
                  <a:lnTo>
                    <a:pt x="74" y="8"/>
                  </a:lnTo>
                  <a:lnTo>
                    <a:pt x="91" y="0"/>
                  </a:lnTo>
                  <a:lnTo>
                    <a:pt x="115" y="16"/>
                  </a:lnTo>
                  <a:lnTo>
                    <a:pt x="106" y="4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08" name="Freeform 79">
              <a:extLst>
                <a:ext uri="{FF2B5EF4-FFF2-40B4-BE49-F238E27FC236}">
                  <a16:creationId xmlns:a16="http://schemas.microsoft.com/office/drawing/2014/main" id="{386E2B91-5E9E-4511-AB3B-C08FFB7E8EC1}"/>
                </a:ext>
              </a:extLst>
            </p:cNvPr>
            <p:cNvSpPr/>
            <p:nvPr/>
          </p:nvSpPr>
          <p:spPr bwMode="gray">
            <a:xfrm>
              <a:off x="1454150" y="3697288"/>
              <a:ext cx="711200" cy="473075"/>
            </a:xfrm>
            <a:custGeom>
              <a:gdLst>
                <a:gd name="T0" fmla="*/ 243 w 383"/>
                <a:gd name="T1" fmla="*/ 114 h 252"/>
                <a:gd name="T2" fmla="*/ 251 w 383"/>
                <a:gd name="T3" fmla="*/ 155 h 252"/>
                <a:gd name="T4" fmla="*/ 268 w 383"/>
                <a:gd name="T5" fmla="*/ 196 h 252"/>
                <a:gd name="T6" fmla="*/ 317 w 383"/>
                <a:gd name="T7" fmla="*/ 196 h 252"/>
                <a:gd name="T8" fmla="*/ 323 w 383"/>
                <a:gd name="T9" fmla="*/ 196 h 252"/>
                <a:gd name="T10" fmla="*/ 341 w 383"/>
                <a:gd name="T11" fmla="*/ 162 h 252"/>
                <a:gd name="T12" fmla="*/ 373 w 383"/>
                <a:gd name="T13" fmla="*/ 155 h 252"/>
                <a:gd name="T14" fmla="*/ 373 w 383"/>
                <a:gd name="T15" fmla="*/ 196 h 252"/>
                <a:gd name="T16" fmla="*/ 364 w 383"/>
                <a:gd name="T17" fmla="*/ 196 h 252"/>
                <a:gd name="T18" fmla="*/ 332 w 383"/>
                <a:gd name="T19" fmla="*/ 203 h 252"/>
                <a:gd name="T20" fmla="*/ 341 w 383"/>
                <a:gd name="T21" fmla="*/ 227 h 252"/>
                <a:gd name="T22" fmla="*/ 317 w 383"/>
                <a:gd name="T23" fmla="*/ 251 h 252"/>
                <a:gd name="T24" fmla="*/ 276 w 383"/>
                <a:gd name="T25" fmla="*/ 227 h 252"/>
                <a:gd name="T26" fmla="*/ 243 w 383"/>
                <a:gd name="T27" fmla="*/ 227 h 252"/>
                <a:gd name="T28" fmla="*/ 195 w 383"/>
                <a:gd name="T29" fmla="*/ 203 h 252"/>
                <a:gd name="T30" fmla="*/ 155 w 383"/>
                <a:gd name="T31" fmla="*/ 186 h 252"/>
                <a:gd name="T32" fmla="*/ 155 w 383"/>
                <a:gd name="T33" fmla="*/ 162 h 252"/>
                <a:gd name="T34" fmla="*/ 114 w 383"/>
                <a:gd name="T35" fmla="*/ 106 h 252"/>
                <a:gd name="T36" fmla="*/ 96 w 383"/>
                <a:gd name="T37" fmla="*/ 90 h 252"/>
                <a:gd name="T38" fmla="*/ 81 w 383"/>
                <a:gd name="T39" fmla="*/ 65 h 252"/>
                <a:gd name="T40" fmla="*/ 64 w 383"/>
                <a:gd name="T41" fmla="*/ 49 h 252"/>
                <a:gd name="T42" fmla="*/ 40 w 383"/>
                <a:gd name="T43" fmla="*/ 18 h 252"/>
                <a:gd name="T44" fmla="*/ 32 w 383"/>
                <a:gd name="T45" fmla="*/ 34 h 252"/>
                <a:gd name="T46" fmla="*/ 81 w 383"/>
                <a:gd name="T47" fmla="*/ 122 h 252"/>
                <a:gd name="T48" fmla="*/ 96 w 383"/>
                <a:gd name="T49" fmla="*/ 131 h 252"/>
                <a:gd name="T50" fmla="*/ 81 w 383"/>
                <a:gd name="T51" fmla="*/ 131 h 252"/>
                <a:gd name="T52" fmla="*/ 64 w 383"/>
                <a:gd name="T53" fmla="*/ 106 h 252"/>
                <a:gd name="T54" fmla="*/ 32 w 383"/>
                <a:gd name="T55" fmla="*/ 81 h 252"/>
                <a:gd name="T56" fmla="*/ 32 w 383"/>
                <a:gd name="T57" fmla="*/ 74 h 252"/>
                <a:gd name="T58" fmla="*/ 16 w 383"/>
                <a:gd name="T59" fmla="*/ 41 h 252"/>
                <a:gd name="T60" fmla="*/ 24 w 383"/>
                <a:gd name="T61" fmla="*/ 0 h 252"/>
                <a:gd name="T62" fmla="*/ 137 w 383"/>
                <a:gd name="T63" fmla="*/ 9 h 252"/>
                <a:gd name="T64" fmla="*/ 155 w 383"/>
                <a:gd name="T65" fmla="*/ 41 h 252"/>
                <a:gd name="T66" fmla="*/ 179 w 383"/>
                <a:gd name="T67" fmla="*/ 49 h 252"/>
                <a:gd name="T68" fmla="*/ 195 w 383"/>
                <a:gd name="T69" fmla="*/ 41 h 252"/>
                <a:gd name="T70" fmla="*/ 251 w 383"/>
                <a:gd name="T71" fmla="*/ 97 h 25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3" h="251">
                  <a:moveTo>
                    <a:pt x="251" y="97"/>
                  </a:moveTo>
                  <a:lnTo>
                    <a:pt x="243" y="114"/>
                  </a:lnTo>
                  <a:lnTo>
                    <a:pt x="243" y="146"/>
                  </a:lnTo>
                  <a:lnTo>
                    <a:pt x="251" y="155"/>
                  </a:lnTo>
                  <a:lnTo>
                    <a:pt x="251" y="162"/>
                  </a:lnTo>
                  <a:lnTo>
                    <a:pt x="268" y="196"/>
                  </a:lnTo>
                  <a:lnTo>
                    <a:pt x="292" y="203"/>
                  </a:lnTo>
                  <a:lnTo>
                    <a:pt x="317" y="196"/>
                  </a:lnTo>
                  <a:lnTo>
                    <a:pt x="332" y="196"/>
                  </a:lnTo>
                  <a:lnTo>
                    <a:pt x="323" y="196"/>
                  </a:lnTo>
                  <a:lnTo>
                    <a:pt x="332" y="186"/>
                  </a:lnTo>
                  <a:lnTo>
                    <a:pt x="341" y="162"/>
                  </a:lnTo>
                  <a:lnTo>
                    <a:pt x="348" y="162"/>
                  </a:lnTo>
                  <a:lnTo>
                    <a:pt x="373" y="155"/>
                  </a:lnTo>
                  <a:lnTo>
                    <a:pt x="382" y="162"/>
                  </a:lnTo>
                  <a:lnTo>
                    <a:pt x="373" y="196"/>
                  </a:lnTo>
                  <a:lnTo>
                    <a:pt x="373" y="203"/>
                  </a:lnTo>
                  <a:lnTo>
                    <a:pt x="364" y="196"/>
                  </a:lnTo>
                  <a:lnTo>
                    <a:pt x="357" y="203"/>
                  </a:lnTo>
                  <a:lnTo>
                    <a:pt x="332" y="203"/>
                  </a:lnTo>
                  <a:lnTo>
                    <a:pt x="323" y="211"/>
                  </a:lnTo>
                  <a:lnTo>
                    <a:pt x="341" y="227"/>
                  </a:lnTo>
                  <a:lnTo>
                    <a:pt x="323" y="227"/>
                  </a:lnTo>
                  <a:lnTo>
                    <a:pt x="317" y="251"/>
                  </a:lnTo>
                  <a:lnTo>
                    <a:pt x="292" y="227"/>
                  </a:lnTo>
                  <a:lnTo>
                    <a:pt x="276" y="227"/>
                  </a:lnTo>
                  <a:lnTo>
                    <a:pt x="268" y="236"/>
                  </a:lnTo>
                  <a:lnTo>
                    <a:pt x="243" y="227"/>
                  </a:lnTo>
                  <a:lnTo>
                    <a:pt x="202" y="211"/>
                  </a:lnTo>
                  <a:lnTo>
                    <a:pt x="195" y="203"/>
                  </a:lnTo>
                  <a:lnTo>
                    <a:pt x="171" y="203"/>
                  </a:lnTo>
                  <a:lnTo>
                    <a:pt x="155" y="186"/>
                  </a:lnTo>
                  <a:lnTo>
                    <a:pt x="146" y="171"/>
                  </a:lnTo>
                  <a:lnTo>
                    <a:pt x="155" y="162"/>
                  </a:lnTo>
                  <a:lnTo>
                    <a:pt x="146" y="146"/>
                  </a:lnTo>
                  <a:lnTo>
                    <a:pt x="114" y="106"/>
                  </a:lnTo>
                  <a:lnTo>
                    <a:pt x="96" y="97"/>
                  </a:lnTo>
                  <a:lnTo>
                    <a:pt x="96" y="90"/>
                  </a:lnTo>
                  <a:lnTo>
                    <a:pt x="81" y="74"/>
                  </a:lnTo>
                  <a:lnTo>
                    <a:pt x="81" y="65"/>
                  </a:lnTo>
                  <a:lnTo>
                    <a:pt x="72" y="65"/>
                  </a:lnTo>
                  <a:lnTo>
                    <a:pt x="64" y="49"/>
                  </a:lnTo>
                  <a:lnTo>
                    <a:pt x="49" y="18"/>
                  </a:lnTo>
                  <a:lnTo>
                    <a:pt x="40" y="18"/>
                  </a:lnTo>
                  <a:lnTo>
                    <a:pt x="24" y="9"/>
                  </a:lnTo>
                  <a:lnTo>
                    <a:pt x="32" y="34"/>
                  </a:lnTo>
                  <a:lnTo>
                    <a:pt x="72" y="90"/>
                  </a:lnTo>
                  <a:lnTo>
                    <a:pt x="81" y="122"/>
                  </a:lnTo>
                  <a:lnTo>
                    <a:pt x="89" y="122"/>
                  </a:lnTo>
                  <a:lnTo>
                    <a:pt x="96" y="131"/>
                  </a:lnTo>
                  <a:lnTo>
                    <a:pt x="89" y="139"/>
                  </a:lnTo>
                  <a:lnTo>
                    <a:pt x="81" y="131"/>
                  </a:lnTo>
                  <a:lnTo>
                    <a:pt x="56" y="114"/>
                  </a:lnTo>
                  <a:lnTo>
                    <a:pt x="64" y="106"/>
                  </a:lnTo>
                  <a:lnTo>
                    <a:pt x="56" y="90"/>
                  </a:lnTo>
                  <a:lnTo>
                    <a:pt x="32" y="81"/>
                  </a:lnTo>
                  <a:lnTo>
                    <a:pt x="24" y="65"/>
                  </a:lnTo>
                  <a:lnTo>
                    <a:pt x="32" y="74"/>
                  </a:lnTo>
                  <a:lnTo>
                    <a:pt x="40" y="57"/>
                  </a:lnTo>
                  <a:lnTo>
                    <a:pt x="16" y="41"/>
                  </a:lnTo>
                  <a:lnTo>
                    <a:pt x="0" y="0"/>
                  </a:lnTo>
                  <a:lnTo>
                    <a:pt x="24" y="0"/>
                  </a:lnTo>
                  <a:lnTo>
                    <a:pt x="72" y="18"/>
                  </a:lnTo>
                  <a:lnTo>
                    <a:pt x="137" y="9"/>
                  </a:lnTo>
                  <a:lnTo>
                    <a:pt x="155" y="25"/>
                  </a:lnTo>
                  <a:lnTo>
                    <a:pt x="155" y="41"/>
                  </a:lnTo>
                  <a:lnTo>
                    <a:pt x="171" y="49"/>
                  </a:lnTo>
                  <a:lnTo>
                    <a:pt x="179" y="49"/>
                  </a:lnTo>
                  <a:lnTo>
                    <a:pt x="186" y="41"/>
                  </a:lnTo>
                  <a:lnTo>
                    <a:pt x="195" y="41"/>
                  </a:lnTo>
                  <a:lnTo>
                    <a:pt x="226" y="90"/>
                  </a:lnTo>
                  <a:lnTo>
                    <a:pt x="251" y="9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09" name="Freeform 80">
              <a:extLst>
                <a:ext uri="{FF2B5EF4-FFF2-40B4-BE49-F238E27FC236}">
                  <a16:creationId xmlns:a16="http://schemas.microsoft.com/office/drawing/2014/main" id="{FD23BF6C-5A45-42B6-A1A9-FD8E035150E8}"/>
                </a:ext>
              </a:extLst>
            </p:cNvPr>
            <p:cNvSpPr/>
            <p:nvPr/>
          </p:nvSpPr>
          <p:spPr bwMode="gray">
            <a:xfrm>
              <a:off x="2119313" y="4062413"/>
              <a:ext cx="26987" cy="58737"/>
            </a:xfrm>
            <a:custGeom>
              <a:gdLst>
                <a:gd name="T0" fmla="*/ 0 w 17"/>
                <a:gd name="T1" fmla="*/ 31 h 32"/>
                <a:gd name="T2" fmla="*/ 16 w 17"/>
                <a:gd name="T3" fmla="*/ 31 h 32"/>
                <a:gd name="T4" fmla="*/ 16 w 17"/>
                <a:gd name="T5" fmla="*/ 0 h 32"/>
                <a:gd name="T6" fmla="*/ 0 w 17"/>
                <a:gd name="T7" fmla="*/ 7 h 32"/>
                <a:gd name="T8" fmla="*/ 0 w 17"/>
                <a:gd name="T9" fmla="*/ 31 h 32"/>
              </a:gdLst>
              <a:cxnLst>
                <a:cxn ang="0">
                  <a:pos x="T0" y="T1"/>
                </a:cxn>
                <a:cxn ang="0">
                  <a:pos x="T2" y="T3"/>
                </a:cxn>
                <a:cxn ang="0">
                  <a:pos x="T4" y="T5"/>
                </a:cxn>
                <a:cxn ang="0">
                  <a:pos x="T6" y="T7"/>
                </a:cxn>
                <a:cxn ang="0">
                  <a:pos x="T8" y="T9"/>
                </a:cxn>
              </a:cxnLst>
              <a:rect l="0" t="0" r="r" b="b"/>
              <a:pathLst>
                <a:path w="17" h="32">
                  <a:moveTo>
                    <a:pt x="0" y="31"/>
                  </a:moveTo>
                  <a:lnTo>
                    <a:pt x="16" y="31"/>
                  </a:lnTo>
                  <a:lnTo>
                    <a:pt x="16" y="0"/>
                  </a:lnTo>
                  <a:lnTo>
                    <a:pt x="0" y="7"/>
                  </a:lnTo>
                  <a:lnTo>
                    <a:pt x="0" y="3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10" name="Freeform 81">
              <a:extLst>
                <a:ext uri="{FF2B5EF4-FFF2-40B4-BE49-F238E27FC236}">
                  <a16:creationId xmlns:a16="http://schemas.microsoft.com/office/drawing/2014/main" id="{053FEEC0-62DD-4B4E-9453-97B2FB851AC2}"/>
                </a:ext>
              </a:extLst>
            </p:cNvPr>
            <p:cNvSpPr/>
            <p:nvPr/>
          </p:nvSpPr>
          <p:spPr bwMode="gray">
            <a:xfrm>
              <a:off x="2041525" y="4075113"/>
              <a:ext cx="90488" cy="111125"/>
            </a:xfrm>
            <a:custGeom>
              <a:gdLst>
                <a:gd name="T0" fmla="*/ 40 w 48"/>
                <a:gd name="T1" fmla="*/ 24 h 59"/>
                <a:gd name="T2" fmla="*/ 47 w 48"/>
                <a:gd name="T3" fmla="*/ 33 h 59"/>
                <a:gd name="T4" fmla="*/ 31 w 48"/>
                <a:gd name="T5" fmla="*/ 48 h 59"/>
                <a:gd name="T6" fmla="*/ 24 w 48"/>
                <a:gd name="T7" fmla="*/ 58 h 59"/>
                <a:gd name="T8" fmla="*/ 0 w 48"/>
                <a:gd name="T9" fmla="*/ 48 h 59"/>
                <a:gd name="T10" fmla="*/ 6 w 48"/>
                <a:gd name="T11" fmla="*/ 24 h 59"/>
                <a:gd name="T12" fmla="*/ 24 w 48"/>
                <a:gd name="T13" fmla="*/ 24 h 59"/>
                <a:gd name="T14" fmla="*/ 6 w 48"/>
                <a:gd name="T15" fmla="*/ 8 h 59"/>
                <a:gd name="T16" fmla="*/ 15 w 48"/>
                <a:gd name="T17" fmla="*/ 0 h 59"/>
                <a:gd name="T18" fmla="*/ 40 w 48"/>
                <a:gd name="T19" fmla="*/ 0 h 59"/>
                <a:gd name="T20" fmla="*/ 40 w 48"/>
                <a:gd name="T21" fmla="*/ 24 h 5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9">
                  <a:moveTo>
                    <a:pt x="40" y="24"/>
                  </a:moveTo>
                  <a:lnTo>
                    <a:pt x="47" y="33"/>
                  </a:lnTo>
                  <a:lnTo>
                    <a:pt x="31" y="48"/>
                  </a:lnTo>
                  <a:lnTo>
                    <a:pt x="24" y="58"/>
                  </a:lnTo>
                  <a:lnTo>
                    <a:pt x="0" y="48"/>
                  </a:lnTo>
                  <a:lnTo>
                    <a:pt x="6" y="24"/>
                  </a:lnTo>
                  <a:lnTo>
                    <a:pt x="24" y="24"/>
                  </a:lnTo>
                  <a:lnTo>
                    <a:pt x="6" y="8"/>
                  </a:lnTo>
                  <a:lnTo>
                    <a:pt x="15" y="0"/>
                  </a:lnTo>
                  <a:lnTo>
                    <a:pt x="40" y="0"/>
                  </a:lnTo>
                  <a:lnTo>
                    <a:pt x="40" y="2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11" name="Freeform 82">
              <a:extLst>
                <a:ext uri="{FF2B5EF4-FFF2-40B4-BE49-F238E27FC236}">
                  <a16:creationId xmlns:a16="http://schemas.microsoft.com/office/drawing/2014/main" id="{2CF09855-348D-4EF2-95C4-33FC3BC1EC27}"/>
                </a:ext>
              </a:extLst>
            </p:cNvPr>
            <p:cNvSpPr/>
            <p:nvPr/>
          </p:nvSpPr>
          <p:spPr bwMode="gray">
            <a:xfrm>
              <a:off x="2100263" y="4137025"/>
              <a:ext cx="152400" cy="63500"/>
            </a:xfrm>
            <a:custGeom>
              <a:gdLst>
                <a:gd name="T0" fmla="*/ 16 w 82"/>
                <a:gd name="T1" fmla="*/ 0 h 33"/>
                <a:gd name="T2" fmla="*/ 59 w 82"/>
                <a:gd name="T3" fmla="*/ 0 h 33"/>
                <a:gd name="T4" fmla="*/ 81 w 82"/>
                <a:gd name="T5" fmla="*/ 7 h 33"/>
                <a:gd name="T6" fmla="*/ 65 w 82"/>
                <a:gd name="T7" fmla="*/ 15 h 33"/>
                <a:gd name="T8" fmla="*/ 34 w 82"/>
                <a:gd name="T9" fmla="*/ 32 h 33"/>
                <a:gd name="T10" fmla="*/ 25 w 82"/>
                <a:gd name="T11" fmla="*/ 32 h 33"/>
                <a:gd name="T12" fmla="*/ 25 w 82"/>
                <a:gd name="T13" fmla="*/ 25 h 33"/>
                <a:gd name="T14" fmla="*/ 0 w 82"/>
                <a:gd name="T15" fmla="*/ 15 h 33"/>
                <a:gd name="T16" fmla="*/ 16 w 82"/>
                <a:gd name="T17" fmla="*/ 0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33">
                  <a:moveTo>
                    <a:pt x="16" y="0"/>
                  </a:moveTo>
                  <a:lnTo>
                    <a:pt x="59" y="0"/>
                  </a:lnTo>
                  <a:lnTo>
                    <a:pt x="81" y="7"/>
                  </a:lnTo>
                  <a:lnTo>
                    <a:pt x="65" y="15"/>
                  </a:lnTo>
                  <a:lnTo>
                    <a:pt x="34" y="32"/>
                  </a:lnTo>
                  <a:lnTo>
                    <a:pt x="25" y="32"/>
                  </a:lnTo>
                  <a:lnTo>
                    <a:pt x="25" y="25"/>
                  </a:lnTo>
                  <a:lnTo>
                    <a:pt x="0" y="15"/>
                  </a:lnTo>
                  <a:lnTo>
                    <a:pt x="1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12" name="Freeform 83">
              <a:extLst>
                <a:ext uri="{FF2B5EF4-FFF2-40B4-BE49-F238E27FC236}">
                  <a16:creationId xmlns:a16="http://schemas.microsoft.com/office/drawing/2014/main" id="{350A7530-CF90-4A52-8D1F-4E68E70CED88}"/>
                </a:ext>
              </a:extLst>
            </p:cNvPr>
            <p:cNvSpPr/>
            <p:nvPr/>
          </p:nvSpPr>
          <p:spPr bwMode="gray">
            <a:xfrm>
              <a:off x="2089150" y="4165600"/>
              <a:ext cx="57150" cy="34925"/>
            </a:xfrm>
            <a:custGeom>
              <a:gdLst>
                <a:gd name="T0" fmla="*/ 7 w 33"/>
                <a:gd name="T1" fmla="*/ 0 h 18"/>
                <a:gd name="T2" fmla="*/ 0 w 33"/>
                <a:gd name="T3" fmla="*/ 10 h 18"/>
                <a:gd name="T4" fmla="*/ 7 w 33"/>
                <a:gd name="T5" fmla="*/ 17 h 18"/>
                <a:gd name="T6" fmla="*/ 32 w 33"/>
                <a:gd name="T7" fmla="*/ 17 h 18"/>
                <a:gd name="T8" fmla="*/ 32 w 33"/>
                <a:gd name="T9" fmla="*/ 10 h 18"/>
                <a:gd name="T10" fmla="*/ 7 w 33"/>
                <a:gd name="T11" fmla="*/ 0 h 18"/>
              </a:gdLst>
              <a:cxnLst>
                <a:cxn ang="0">
                  <a:pos x="T0" y="T1"/>
                </a:cxn>
                <a:cxn ang="0">
                  <a:pos x="T2" y="T3"/>
                </a:cxn>
                <a:cxn ang="0">
                  <a:pos x="T4" y="T5"/>
                </a:cxn>
                <a:cxn ang="0">
                  <a:pos x="T6" y="T7"/>
                </a:cxn>
                <a:cxn ang="0">
                  <a:pos x="T8" y="T9"/>
                </a:cxn>
                <a:cxn ang="0">
                  <a:pos x="T10" y="T11"/>
                </a:cxn>
              </a:cxnLst>
              <a:rect l="0" t="0" r="r" b="b"/>
              <a:pathLst>
                <a:path w="33" h="18">
                  <a:moveTo>
                    <a:pt x="7" y="0"/>
                  </a:moveTo>
                  <a:lnTo>
                    <a:pt x="0" y="10"/>
                  </a:lnTo>
                  <a:lnTo>
                    <a:pt x="7" y="17"/>
                  </a:lnTo>
                  <a:lnTo>
                    <a:pt x="32" y="17"/>
                  </a:lnTo>
                  <a:lnTo>
                    <a:pt x="32" y="10"/>
                  </a:lnTo>
                  <a:lnTo>
                    <a:pt x="7"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13" name="Freeform 84">
              <a:extLst>
                <a:ext uri="{FF2B5EF4-FFF2-40B4-BE49-F238E27FC236}">
                  <a16:creationId xmlns:a16="http://schemas.microsoft.com/office/drawing/2014/main" id="{CC2D4F47-A058-4CC3-A7EA-5F7B63D3423C}"/>
                </a:ext>
              </a:extLst>
            </p:cNvPr>
            <p:cNvSpPr/>
            <p:nvPr/>
          </p:nvSpPr>
          <p:spPr bwMode="gray">
            <a:xfrm>
              <a:off x="2162175" y="4151313"/>
              <a:ext cx="90488" cy="111125"/>
            </a:xfrm>
            <a:custGeom>
              <a:gdLst>
                <a:gd name="T0" fmla="*/ 47 w 48"/>
                <a:gd name="T1" fmla="*/ 0 h 59"/>
                <a:gd name="T2" fmla="*/ 47 w 48"/>
                <a:gd name="T3" fmla="*/ 8 h 59"/>
                <a:gd name="T4" fmla="*/ 40 w 48"/>
                <a:gd name="T5" fmla="*/ 50 h 59"/>
                <a:gd name="T6" fmla="*/ 47 w 48"/>
                <a:gd name="T7" fmla="*/ 58 h 59"/>
                <a:gd name="T8" fmla="*/ 40 w 48"/>
                <a:gd name="T9" fmla="*/ 58 h 59"/>
                <a:gd name="T10" fmla="*/ 15 w 48"/>
                <a:gd name="T11" fmla="*/ 50 h 59"/>
                <a:gd name="T12" fmla="*/ 0 w 48"/>
                <a:gd name="T13" fmla="*/ 33 h 59"/>
                <a:gd name="T14" fmla="*/ 0 w 48"/>
                <a:gd name="T15" fmla="*/ 25 h 59"/>
                <a:gd name="T16" fmla="*/ 31 w 48"/>
                <a:gd name="T17" fmla="*/ 8 h 59"/>
                <a:gd name="T18" fmla="*/ 47 w 48"/>
                <a:gd name="T19" fmla="*/ 0 h 5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59">
                  <a:moveTo>
                    <a:pt x="47" y="0"/>
                  </a:moveTo>
                  <a:lnTo>
                    <a:pt x="47" y="8"/>
                  </a:lnTo>
                  <a:lnTo>
                    <a:pt x="40" y="50"/>
                  </a:lnTo>
                  <a:lnTo>
                    <a:pt x="47" y="58"/>
                  </a:lnTo>
                  <a:lnTo>
                    <a:pt x="40" y="58"/>
                  </a:lnTo>
                  <a:lnTo>
                    <a:pt x="15" y="50"/>
                  </a:lnTo>
                  <a:lnTo>
                    <a:pt x="0" y="33"/>
                  </a:lnTo>
                  <a:lnTo>
                    <a:pt x="0" y="25"/>
                  </a:lnTo>
                  <a:lnTo>
                    <a:pt x="31" y="8"/>
                  </a:lnTo>
                  <a:lnTo>
                    <a:pt x="47"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14" name="Freeform 85">
              <a:extLst>
                <a:ext uri="{FF2B5EF4-FFF2-40B4-BE49-F238E27FC236}">
                  <a16:creationId xmlns:a16="http://schemas.microsoft.com/office/drawing/2014/main" id="{FB1C4E04-D81E-47B1-909B-7881A2A7D795}"/>
                </a:ext>
              </a:extLst>
            </p:cNvPr>
            <p:cNvSpPr/>
            <p:nvPr/>
          </p:nvSpPr>
          <p:spPr bwMode="gray">
            <a:xfrm>
              <a:off x="2192338" y="4243388"/>
              <a:ext cx="76200" cy="79375"/>
            </a:xfrm>
            <a:custGeom>
              <a:gdLst>
                <a:gd name="T0" fmla="*/ 41 w 42"/>
                <a:gd name="T1" fmla="*/ 40 h 41"/>
                <a:gd name="T2" fmla="*/ 41 w 42"/>
                <a:gd name="T3" fmla="*/ 24 h 41"/>
                <a:gd name="T4" fmla="*/ 32 w 42"/>
                <a:gd name="T5" fmla="*/ 15 h 41"/>
                <a:gd name="T6" fmla="*/ 32 w 42"/>
                <a:gd name="T7" fmla="*/ 8 h 41"/>
                <a:gd name="T8" fmla="*/ 25 w 42"/>
                <a:gd name="T9" fmla="*/ 8 h 41"/>
                <a:gd name="T10" fmla="*/ 0 w 42"/>
                <a:gd name="T11" fmla="*/ 0 h 41"/>
                <a:gd name="T12" fmla="*/ 0 w 42"/>
                <a:gd name="T13" fmla="*/ 15 h 41"/>
                <a:gd name="T14" fmla="*/ 10 w 42"/>
                <a:gd name="T15" fmla="*/ 24 h 41"/>
                <a:gd name="T16" fmla="*/ 16 w 42"/>
                <a:gd name="T17" fmla="*/ 15 h 41"/>
                <a:gd name="T18" fmla="*/ 25 w 42"/>
                <a:gd name="T19" fmla="*/ 31 h 41"/>
                <a:gd name="T20" fmla="*/ 41 w 42"/>
                <a:gd name="T21" fmla="*/ 40 h 4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1">
                  <a:moveTo>
                    <a:pt x="41" y="40"/>
                  </a:moveTo>
                  <a:lnTo>
                    <a:pt x="41" y="24"/>
                  </a:lnTo>
                  <a:lnTo>
                    <a:pt x="32" y="15"/>
                  </a:lnTo>
                  <a:lnTo>
                    <a:pt x="32" y="8"/>
                  </a:lnTo>
                  <a:lnTo>
                    <a:pt x="25" y="8"/>
                  </a:lnTo>
                  <a:lnTo>
                    <a:pt x="0" y="0"/>
                  </a:lnTo>
                  <a:lnTo>
                    <a:pt x="0" y="15"/>
                  </a:lnTo>
                  <a:lnTo>
                    <a:pt x="10" y="24"/>
                  </a:lnTo>
                  <a:lnTo>
                    <a:pt x="16" y="15"/>
                  </a:lnTo>
                  <a:lnTo>
                    <a:pt x="25" y="31"/>
                  </a:lnTo>
                  <a:lnTo>
                    <a:pt x="41" y="4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15" name="Freeform 86">
              <a:extLst>
                <a:ext uri="{FF2B5EF4-FFF2-40B4-BE49-F238E27FC236}">
                  <a16:creationId xmlns:a16="http://schemas.microsoft.com/office/drawing/2014/main" id="{8B448BD9-E0E0-43BF-92B0-4C1E9C93A416}"/>
                </a:ext>
              </a:extLst>
            </p:cNvPr>
            <p:cNvSpPr/>
            <p:nvPr/>
          </p:nvSpPr>
          <p:spPr bwMode="gray">
            <a:xfrm>
              <a:off x="2266950" y="4287838"/>
              <a:ext cx="79375" cy="60325"/>
            </a:xfrm>
            <a:custGeom>
              <a:gdLst>
                <a:gd name="T0" fmla="*/ 0 w 42"/>
                <a:gd name="T1" fmla="*/ 16 h 32"/>
                <a:gd name="T2" fmla="*/ 24 w 42"/>
                <a:gd name="T3" fmla="*/ 25 h 32"/>
                <a:gd name="T4" fmla="*/ 24 w 42"/>
                <a:gd name="T5" fmla="*/ 31 h 32"/>
                <a:gd name="T6" fmla="*/ 32 w 42"/>
                <a:gd name="T7" fmla="*/ 25 h 32"/>
                <a:gd name="T8" fmla="*/ 24 w 42"/>
                <a:gd name="T9" fmla="*/ 16 h 32"/>
                <a:gd name="T10" fmla="*/ 41 w 42"/>
                <a:gd name="T11" fmla="*/ 7 h 32"/>
                <a:gd name="T12" fmla="*/ 32 w 42"/>
                <a:gd name="T13" fmla="*/ 0 h 32"/>
                <a:gd name="T14" fmla="*/ 16 w 42"/>
                <a:gd name="T15" fmla="*/ 7 h 32"/>
                <a:gd name="T16" fmla="*/ 9 w 42"/>
                <a:gd name="T17" fmla="*/ 7 h 32"/>
                <a:gd name="T18" fmla="*/ 0 w 42"/>
                <a:gd name="T19" fmla="*/ 0 h 32"/>
                <a:gd name="T20" fmla="*/ 0 w 42"/>
                <a:gd name="T21" fmla="*/ 16 h 3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32">
                  <a:moveTo>
                    <a:pt x="0" y="16"/>
                  </a:moveTo>
                  <a:lnTo>
                    <a:pt x="24" y="25"/>
                  </a:lnTo>
                  <a:lnTo>
                    <a:pt x="24" y="31"/>
                  </a:lnTo>
                  <a:lnTo>
                    <a:pt x="32" y="25"/>
                  </a:lnTo>
                  <a:lnTo>
                    <a:pt x="24" y="16"/>
                  </a:lnTo>
                  <a:lnTo>
                    <a:pt x="41" y="7"/>
                  </a:lnTo>
                  <a:lnTo>
                    <a:pt x="32" y="0"/>
                  </a:lnTo>
                  <a:lnTo>
                    <a:pt x="16" y="7"/>
                  </a:lnTo>
                  <a:lnTo>
                    <a:pt x="9" y="7"/>
                  </a:lnTo>
                  <a:lnTo>
                    <a:pt x="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16" name="Freeform 87">
              <a:extLst>
                <a:ext uri="{FF2B5EF4-FFF2-40B4-BE49-F238E27FC236}">
                  <a16:creationId xmlns:a16="http://schemas.microsoft.com/office/drawing/2014/main" id="{4671B963-7D4D-4572-BAE0-AB5F25FD36AF}"/>
                </a:ext>
              </a:extLst>
            </p:cNvPr>
            <p:cNvSpPr/>
            <p:nvPr/>
          </p:nvSpPr>
          <p:spPr bwMode="gray">
            <a:xfrm>
              <a:off x="2346325" y="4287838"/>
              <a:ext cx="57150" cy="60325"/>
            </a:xfrm>
            <a:custGeom>
              <a:gdLst>
                <a:gd name="T0" fmla="*/ 24 w 32"/>
                <a:gd name="T1" fmla="*/ 7 h 32"/>
                <a:gd name="T2" fmla="*/ 31 w 32"/>
                <a:gd name="T3" fmla="*/ 16 h 32"/>
                <a:gd name="T4" fmla="*/ 24 w 32"/>
                <a:gd name="T5" fmla="*/ 25 h 32"/>
                <a:gd name="T6" fmla="*/ 24 w 32"/>
                <a:gd name="T7" fmla="*/ 31 h 32"/>
                <a:gd name="T8" fmla="*/ 15 w 32"/>
                <a:gd name="T9" fmla="*/ 16 h 32"/>
                <a:gd name="T10" fmla="*/ 0 w 32"/>
                <a:gd name="T11" fmla="*/ 7 h 32"/>
                <a:gd name="T12" fmla="*/ 0 w 32"/>
                <a:gd name="T13" fmla="*/ 0 h 32"/>
                <a:gd name="T14" fmla="*/ 8 w 32"/>
                <a:gd name="T15" fmla="*/ 0 h 32"/>
                <a:gd name="T16" fmla="*/ 15 w 32"/>
                <a:gd name="T17" fmla="*/ 0 h 32"/>
                <a:gd name="T18" fmla="*/ 24 w 32"/>
                <a:gd name="T19" fmla="*/ 7 h 3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24" y="7"/>
                  </a:moveTo>
                  <a:lnTo>
                    <a:pt x="31" y="16"/>
                  </a:lnTo>
                  <a:lnTo>
                    <a:pt x="24" y="25"/>
                  </a:lnTo>
                  <a:lnTo>
                    <a:pt x="24" y="31"/>
                  </a:lnTo>
                  <a:lnTo>
                    <a:pt x="15" y="16"/>
                  </a:lnTo>
                  <a:lnTo>
                    <a:pt x="0" y="7"/>
                  </a:lnTo>
                  <a:lnTo>
                    <a:pt x="0" y="0"/>
                  </a:lnTo>
                  <a:lnTo>
                    <a:pt x="8" y="0"/>
                  </a:lnTo>
                  <a:lnTo>
                    <a:pt x="15" y="0"/>
                  </a:lnTo>
                  <a:lnTo>
                    <a:pt x="24"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17" name="Freeform 88">
              <a:extLst>
                <a:ext uri="{FF2B5EF4-FFF2-40B4-BE49-F238E27FC236}">
                  <a16:creationId xmlns:a16="http://schemas.microsoft.com/office/drawing/2014/main" id="{1ED9FFFE-F24B-4B1C-8A35-53C5214240D2}"/>
                </a:ext>
              </a:extLst>
            </p:cNvPr>
            <p:cNvSpPr/>
            <p:nvPr/>
          </p:nvSpPr>
          <p:spPr bwMode="gray">
            <a:xfrm>
              <a:off x="2346325" y="4287838"/>
              <a:ext cx="57150" cy="60325"/>
            </a:xfrm>
            <a:custGeom>
              <a:gdLst>
                <a:gd name="T0" fmla="*/ 24 w 32"/>
                <a:gd name="T1" fmla="*/ 7 h 32"/>
                <a:gd name="T2" fmla="*/ 31 w 32"/>
                <a:gd name="T3" fmla="*/ 16 h 32"/>
                <a:gd name="T4" fmla="*/ 24 w 32"/>
                <a:gd name="T5" fmla="*/ 25 h 32"/>
                <a:gd name="T6" fmla="*/ 24 w 32"/>
                <a:gd name="T7" fmla="*/ 31 h 32"/>
                <a:gd name="T8" fmla="*/ 15 w 32"/>
                <a:gd name="T9" fmla="*/ 16 h 32"/>
                <a:gd name="T10" fmla="*/ 0 w 32"/>
                <a:gd name="T11" fmla="*/ 7 h 32"/>
                <a:gd name="T12" fmla="*/ 0 w 32"/>
                <a:gd name="T13" fmla="*/ 0 h 32"/>
                <a:gd name="T14" fmla="*/ 8 w 32"/>
                <a:gd name="T15" fmla="*/ 0 h 32"/>
                <a:gd name="T16" fmla="*/ 15 w 32"/>
                <a:gd name="T17" fmla="*/ 0 h 32"/>
                <a:gd name="T18" fmla="*/ 24 w 32"/>
                <a:gd name="T19" fmla="*/ 7 h 3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24" y="7"/>
                  </a:moveTo>
                  <a:lnTo>
                    <a:pt x="31" y="16"/>
                  </a:lnTo>
                  <a:lnTo>
                    <a:pt x="24" y="25"/>
                  </a:lnTo>
                  <a:lnTo>
                    <a:pt x="24" y="31"/>
                  </a:lnTo>
                  <a:lnTo>
                    <a:pt x="15" y="16"/>
                  </a:lnTo>
                  <a:lnTo>
                    <a:pt x="0" y="7"/>
                  </a:lnTo>
                  <a:lnTo>
                    <a:pt x="0" y="0"/>
                  </a:lnTo>
                  <a:lnTo>
                    <a:pt x="8" y="0"/>
                  </a:lnTo>
                  <a:lnTo>
                    <a:pt x="15" y="0"/>
                  </a:lnTo>
                  <a:lnTo>
                    <a:pt x="24"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18" name="Freeform 89">
              <a:extLst>
                <a:ext uri="{FF2B5EF4-FFF2-40B4-BE49-F238E27FC236}">
                  <a16:creationId xmlns:a16="http://schemas.microsoft.com/office/drawing/2014/main" id="{88E11BFA-05B1-491B-A07A-CDB2187AFF43}"/>
                </a:ext>
              </a:extLst>
            </p:cNvPr>
            <p:cNvSpPr/>
            <p:nvPr/>
          </p:nvSpPr>
          <p:spPr bwMode="gray">
            <a:xfrm>
              <a:off x="2327275" y="4287838"/>
              <a:ext cx="30163" cy="34925"/>
            </a:xfrm>
            <a:custGeom>
              <a:gdLst>
                <a:gd name="T0" fmla="*/ 16 w 17"/>
                <a:gd name="T1" fmla="*/ 16 h 17"/>
                <a:gd name="T2" fmla="*/ 16 w 17"/>
                <a:gd name="T3" fmla="*/ 0 h 17"/>
                <a:gd name="T4" fmla="*/ 0 w 17"/>
                <a:gd name="T5" fmla="*/ 0 h 17"/>
                <a:gd name="T6" fmla="*/ 16 w 17"/>
                <a:gd name="T7" fmla="*/ 16 h 17"/>
              </a:gdLst>
              <a:cxnLst>
                <a:cxn ang="0">
                  <a:pos x="T0" y="T1"/>
                </a:cxn>
                <a:cxn ang="0">
                  <a:pos x="T2" y="T3"/>
                </a:cxn>
                <a:cxn ang="0">
                  <a:pos x="T4" y="T5"/>
                </a:cxn>
                <a:cxn ang="0">
                  <a:pos x="T6" y="T7"/>
                </a:cxn>
              </a:cxnLst>
              <a:rect l="0" t="0" r="r" b="b"/>
              <a:pathLst>
                <a:path w="17" h="17">
                  <a:moveTo>
                    <a:pt x="16" y="16"/>
                  </a:moveTo>
                  <a:lnTo>
                    <a:pt x="16" y="0"/>
                  </a:lnTo>
                  <a:lnTo>
                    <a:pt x="0" y="0"/>
                  </a:lnTo>
                  <a:lnTo>
                    <a:pt x="1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19" name="Freeform 90">
              <a:extLst>
                <a:ext uri="{FF2B5EF4-FFF2-40B4-BE49-F238E27FC236}">
                  <a16:creationId xmlns:a16="http://schemas.microsoft.com/office/drawing/2014/main" id="{B31C367A-6D55-417E-9F72-220A79E2EF78}"/>
                </a:ext>
              </a:extLst>
            </p:cNvPr>
            <p:cNvSpPr/>
            <p:nvPr/>
          </p:nvSpPr>
          <p:spPr bwMode="gray">
            <a:xfrm>
              <a:off x="2327275" y="4287838"/>
              <a:ext cx="30163" cy="34925"/>
            </a:xfrm>
            <a:custGeom>
              <a:gdLst>
                <a:gd name="T0" fmla="*/ 16 w 17"/>
                <a:gd name="T1" fmla="*/ 16 h 17"/>
                <a:gd name="T2" fmla="*/ 16 w 17"/>
                <a:gd name="T3" fmla="*/ 0 h 17"/>
                <a:gd name="T4" fmla="*/ 0 w 17"/>
                <a:gd name="T5" fmla="*/ 0 h 17"/>
                <a:gd name="T6" fmla="*/ 16 w 17"/>
                <a:gd name="T7" fmla="*/ 16 h 17"/>
              </a:gdLst>
              <a:cxnLst>
                <a:cxn ang="0">
                  <a:pos x="T0" y="T1"/>
                </a:cxn>
                <a:cxn ang="0">
                  <a:pos x="T2" y="T3"/>
                </a:cxn>
                <a:cxn ang="0">
                  <a:pos x="T4" y="T5"/>
                </a:cxn>
                <a:cxn ang="0">
                  <a:pos x="T6" y="T7"/>
                </a:cxn>
              </a:cxnLst>
              <a:rect l="0" t="0" r="r" b="b"/>
              <a:pathLst>
                <a:path w="17" h="17">
                  <a:moveTo>
                    <a:pt x="16" y="16"/>
                  </a:moveTo>
                  <a:lnTo>
                    <a:pt x="16" y="0"/>
                  </a:lnTo>
                  <a:lnTo>
                    <a:pt x="0" y="0"/>
                  </a:lnTo>
                  <a:lnTo>
                    <a:pt x="1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20" name="Freeform 91">
              <a:extLst>
                <a:ext uri="{FF2B5EF4-FFF2-40B4-BE49-F238E27FC236}">
                  <a16:creationId xmlns:a16="http://schemas.microsoft.com/office/drawing/2014/main" id="{8C2ECD86-8FDE-44E4-90D1-198991A4BDD3}"/>
                </a:ext>
              </a:extLst>
            </p:cNvPr>
            <p:cNvSpPr/>
            <p:nvPr/>
          </p:nvSpPr>
          <p:spPr bwMode="gray">
            <a:xfrm>
              <a:off x="2327275" y="4287838"/>
              <a:ext cx="30163" cy="34925"/>
            </a:xfrm>
            <a:custGeom>
              <a:gdLst>
                <a:gd name="T0" fmla="*/ 16 w 17"/>
                <a:gd name="T1" fmla="*/ 16 h 17"/>
                <a:gd name="T2" fmla="*/ 16 w 17"/>
                <a:gd name="T3" fmla="*/ 0 h 17"/>
                <a:gd name="T4" fmla="*/ 0 w 17"/>
                <a:gd name="T5" fmla="*/ 0 h 17"/>
                <a:gd name="T6" fmla="*/ 16 w 17"/>
                <a:gd name="T7" fmla="*/ 16 h 17"/>
              </a:gdLst>
              <a:cxnLst>
                <a:cxn ang="0">
                  <a:pos x="T0" y="T1"/>
                </a:cxn>
                <a:cxn ang="0">
                  <a:pos x="T2" y="T3"/>
                </a:cxn>
                <a:cxn ang="0">
                  <a:pos x="T4" y="T5"/>
                </a:cxn>
                <a:cxn ang="0">
                  <a:pos x="T6" y="T7"/>
                </a:cxn>
              </a:cxnLst>
              <a:rect l="0" t="0" r="r" b="b"/>
              <a:pathLst>
                <a:path w="17" h="17">
                  <a:moveTo>
                    <a:pt x="16" y="16"/>
                  </a:moveTo>
                  <a:lnTo>
                    <a:pt x="16" y="0"/>
                  </a:lnTo>
                  <a:lnTo>
                    <a:pt x="0" y="0"/>
                  </a:lnTo>
                  <a:lnTo>
                    <a:pt x="1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21" name="Freeform 92">
              <a:extLst>
                <a:ext uri="{FF2B5EF4-FFF2-40B4-BE49-F238E27FC236}">
                  <a16:creationId xmlns:a16="http://schemas.microsoft.com/office/drawing/2014/main" id="{9FCB1DFA-F7EB-4A4F-BF70-A7E6CCF33984}"/>
                </a:ext>
              </a:extLst>
            </p:cNvPr>
            <p:cNvSpPr/>
            <p:nvPr/>
          </p:nvSpPr>
          <p:spPr bwMode="gray">
            <a:xfrm>
              <a:off x="2519363" y="4035425"/>
              <a:ext cx="95250" cy="55563"/>
            </a:xfrm>
            <a:custGeom>
              <a:gdLst>
                <a:gd name="T0" fmla="*/ 0 w 50"/>
                <a:gd name="T1" fmla="*/ 23 h 32"/>
                <a:gd name="T2" fmla="*/ 0 w 50"/>
                <a:gd name="T3" fmla="*/ 0 h 32"/>
                <a:gd name="T4" fmla="*/ 24 w 50"/>
                <a:gd name="T5" fmla="*/ 0 h 32"/>
                <a:gd name="T6" fmla="*/ 24 w 50"/>
                <a:gd name="T7" fmla="*/ 6 h 32"/>
                <a:gd name="T8" fmla="*/ 34 w 50"/>
                <a:gd name="T9" fmla="*/ 6 h 32"/>
                <a:gd name="T10" fmla="*/ 49 w 50"/>
                <a:gd name="T11" fmla="*/ 16 h 32"/>
                <a:gd name="T12" fmla="*/ 41 w 50"/>
                <a:gd name="T13" fmla="*/ 23 h 32"/>
                <a:gd name="T14" fmla="*/ 41 w 50"/>
                <a:gd name="T15" fmla="*/ 16 h 32"/>
                <a:gd name="T16" fmla="*/ 18 w 50"/>
                <a:gd name="T17" fmla="*/ 23 h 32"/>
                <a:gd name="T18" fmla="*/ 18 w 50"/>
                <a:gd name="T19" fmla="*/ 16 h 32"/>
                <a:gd name="T20" fmla="*/ 9 w 50"/>
                <a:gd name="T21" fmla="*/ 23 h 32"/>
                <a:gd name="T22" fmla="*/ 9 w 50"/>
                <a:gd name="T23" fmla="*/ 31 h 32"/>
                <a:gd name="T24" fmla="*/ 0 w 50"/>
                <a:gd name="T25" fmla="*/ 23 h 3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32">
                  <a:moveTo>
                    <a:pt x="0" y="23"/>
                  </a:moveTo>
                  <a:lnTo>
                    <a:pt x="0" y="0"/>
                  </a:lnTo>
                  <a:lnTo>
                    <a:pt x="24" y="0"/>
                  </a:lnTo>
                  <a:lnTo>
                    <a:pt x="24" y="6"/>
                  </a:lnTo>
                  <a:lnTo>
                    <a:pt x="34" y="6"/>
                  </a:lnTo>
                  <a:lnTo>
                    <a:pt x="49" y="16"/>
                  </a:lnTo>
                  <a:lnTo>
                    <a:pt x="41" y="23"/>
                  </a:lnTo>
                  <a:lnTo>
                    <a:pt x="41" y="16"/>
                  </a:lnTo>
                  <a:lnTo>
                    <a:pt x="18" y="23"/>
                  </a:lnTo>
                  <a:lnTo>
                    <a:pt x="18" y="16"/>
                  </a:lnTo>
                  <a:lnTo>
                    <a:pt x="9" y="23"/>
                  </a:lnTo>
                  <a:lnTo>
                    <a:pt x="9" y="31"/>
                  </a:lnTo>
                  <a:lnTo>
                    <a:pt x="0" y="2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22" name="Freeform 93">
              <a:extLst>
                <a:ext uri="{FF2B5EF4-FFF2-40B4-BE49-F238E27FC236}">
                  <a16:creationId xmlns:a16="http://schemas.microsoft.com/office/drawing/2014/main" id="{0F9CE4E1-3652-4498-AE04-13FE7C98C0B0}"/>
                </a:ext>
              </a:extLst>
            </p:cNvPr>
            <p:cNvSpPr/>
            <p:nvPr/>
          </p:nvSpPr>
          <p:spPr bwMode="gray">
            <a:xfrm>
              <a:off x="2463800" y="4035425"/>
              <a:ext cx="58738" cy="44450"/>
            </a:xfrm>
            <a:custGeom>
              <a:gdLst>
                <a:gd name="T0" fmla="*/ 31 w 32"/>
                <a:gd name="T1" fmla="*/ 23 h 24"/>
                <a:gd name="T2" fmla="*/ 31 w 32"/>
                <a:gd name="T3" fmla="*/ 0 h 24"/>
                <a:gd name="T4" fmla="*/ 15 w 32"/>
                <a:gd name="T5" fmla="*/ 0 h 24"/>
                <a:gd name="T6" fmla="*/ 24 w 32"/>
                <a:gd name="T7" fmla="*/ 16 h 24"/>
                <a:gd name="T8" fmla="*/ 0 w 32"/>
                <a:gd name="T9" fmla="*/ 23 h 24"/>
                <a:gd name="T10" fmla="*/ 6 w 32"/>
                <a:gd name="T11" fmla="*/ 23 h 24"/>
                <a:gd name="T12" fmla="*/ 31 w 32"/>
                <a:gd name="T13" fmla="*/ 23 h 24"/>
              </a:gdLst>
              <a:cxnLst>
                <a:cxn ang="0">
                  <a:pos x="T0" y="T1"/>
                </a:cxn>
                <a:cxn ang="0">
                  <a:pos x="T2" y="T3"/>
                </a:cxn>
                <a:cxn ang="0">
                  <a:pos x="T4" y="T5"/>
                </a:cxn>
                <a:cxn ang="0">
                  <a:pos x="T6" y="T7"/>
                </a:cxn>
                <a:cxn ang="0">
                  <a:pos x="T8" y="T9"/>
                </a:cxn>
                <a:cxn ang="0">
                  <a:pos x="T10" y="T11"/>
                </a:cxn>
                <a:cxn ang="0">
                  <a:pos x="T12" y="T13"/>
                </a:cxn>
              </a:cxnLst>
              <a:rect l="0" t="0" r="r" b="b"/>
              <a:pathLst>
                <a:path w="32" h="24">
                  <a:moveTo>
                    <a:pt x="31" y="23"/>
                  </a:moveTo>
                  <a:lnTo>
                    <a:pt x="31" y="0"/>
                  </a:lnTo>
                  <a:lnTo>
                    <a:pt x="15" y="0"/>
                  </a:lnTo>
                  <a:lnTo>
                    <a:pt x="24" y="16"/>
                  </a:lnTo>
                  <a:lnTo>
                    <a:pt x="0" y="23"/>
                  </a:lnTo>
                  <a:lnTo>
                    <a:pt x="6" y="23"/>
                  </a:lnTo>
                  <a:lnTo>
                    <a:pt x="31" y="2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23" name="Freeform 94">
              <a:extLst>
                <a:ext uri="{FF2B5EF4-FFF2-40B4-BE49-F238E27FC236}">
                  <a16:creationId xmlns:a16="http://schemas.microsoft.com/office/drawing/2014/main" id="{58A481CB-726C-463D-A65D-12CE6AADA60A}"/>
                </a:ext>
              </a:extLst>
            </p:cNvPr>
            <p:cNvSpPr/>
            <p:nvPr/>
          </p:nvSpPr>
          <p:spPr bwMode="gray">
            <a:xfrm>
              <a:off x="2357438" y="4208463"/>
              <a:ext cx="271462" cy="401637"/>
            </a:xfrm>
            <a:custGeom>
              <a:gdLst>
                <a:gd name="T0" fmla="*/ 112 w 147"/>
                <a:gd name="T1" fmla="*/ 211 h 212"/>
                <a:gd name="T2" fmla="*/ 122 w 147"/>
                <a:gd name="T3" fmla="*/ 178 h 212"/>
                <a:gd name="T4" fmla="*/ 112 w 147"/>
                <a:gd name="T5" fmla="*/ 154 h 212"/>
                <a:gd name="T6" fmla="*/ 122 w 147"/>
                <a:gd name="T7" fmla="*/ 154 h 212"/>
                <a:gd name="T8" fmla="*/ 112 w 147"/>
                <a:gd name="T9" fmla="*/ 146 h 212"/>
                <a:gd name="T10" fmla="*/ 112 w 147"/>
                <a:gd name="T11" fmla="*/ 137 h 212"/>
                <a:gd name="T12" fmla="*/ 146 w 147"/>
                <a:gd name="T13" fmla="*/ 137 h 212"/>
                <a:gd name="T14" fmla="*/ 146 w 147"/>
                <a:gd name="T15" fmla="*/ 122 h 212"/>
                <a:gd name="T16" fmla="*/ 137 w 147"/>
                <a:gd name="T17" fmla="*/ 106 h 212"/>
                <a:gd name="T18" fmla="*/ 146 w 147"/>
                <a:gd name="T19" fmla="*/ 81 h 212"/>
                <a:gd name="T20" fmla="*/ 122 w 147"/>
                <a:gd name="T21" fmla="*/ 81 h 212"/>
                <a:gd name="T22" fmla="*/ 112 w 147"/>
                <a:gd name="T23" fmla="*/ 72 h 212"/>
                <a:gd name="T24" fmla="*/ 88 w 147"/>
                <a:gd name="T25" fmla="*/ 72 h 212"/>
                <a:gd name="T26" fmla="*/ 81 w 147"/>
                <a:gd name="T27" fmla="*/ 66 h 212"/>
                <a:gd name="T28" fmla="*/ 81 w 147"/>
                <a:gd name="T29" fmla="*/ 57 h 212"/>
                <a:gd name="T30" fmla="*/ 72 w 147"/>
                <a:gd name="T31" fmla="*/ 41 h 212"/>
                <a:gd name="T32" fmla="*/ 81 w 147"/>
                <a:gd name="T33" fmla="*/ 25 h 212"/>
                <a:gd name="T34" fmla="*/ 88 w 147"/>
                <a:gd name="T35" fmla="*/ 17 h 212"/>
                <a:gd name="T36" fmla="*/ 97 w 147"/>
                <a:gd name="T37" fmla="*/ 7 h 212"/>
                <a:gd name="T38" fmla="*/ 88 w 147"/>
                <a:gd name="T39" fmla="*/ 0 h 212"/>
                <a:gd name="T40" fmla="*/ 72 w 147"/>
                <a:gd name="T41" fmla="*/ 17 h 212"/>
                <a:gd name="T42" fmla="*/ 48 w 147"/>
                <a:gd name="T43" fmla="*/ 25 h 212"/>
                <a:gd name="T44" fmla="*/ 40 w 147"/>
                <a:gd name="T45" fmla="*/ 41 h 212"/>
                <a:gd name="T46" fmla="*/ 23 w 147"/>
                <a:gd name="T47" fmla="*/ 48 h 212"/>
                <a:gd name="T48" fmla="*/ 23 w 147"/>
                <a:gd name="T49" fmla="*/ 66 h 212"/>
                <a:gd name="T50" fmla="*/ 16 w 147"/>
                <a:gd name="T51" fmla="*/ 48 h 212"/>
                <a:gd name="T52" fmla="*/ 23 w 147"/>
                <a:gd name="T53" fmla="*/ 57 h 212"/>
                <a:gd name="T54" fmla="*/ 16 w 147"/>
                <a:gd name="T55" fmla="*/ 66 h 212"/>
                <a:gd name="T56" fmla="*/ 16 w 147"/>
                <a:gd name="T57" fmla="*/ 72 h 212"/>
                <a:gd name="T58" fmla="*/ 16 w 147"/>
                <a:gd name="T59" fmla="*/ 81 h 212"/>
                <a:gd name="T60" fmla="*/ 16 w 147"/>
                <a:gd name="T61" fmla="*/ 113 h 212"/>
                <a:gd name="T62" fmla="*/ 23 w 147"/>
                <a:gd name="T63" fmla="*/ 113 h 212"/>
                <a:gd name="T64" fmla="*/ 16 w 147"/>
                <a:gd name="T65" fmla="*/ 131 h 212"/>
                <a:gd name="T66" fmla="*/ 7 w 147"/>
                <a:gd name="T67" fmla="*/ 131 h 212"/>
                <a:gd name="T68" fmla="*/ 7 w 147"/>
                <a:gd name="T69" fmla="*/ 137 h 212"/>
                <a:gd name="T70" fmla="*/ 0 w 147"/>
                <a:gd name="T71" fmla="*/ 137 h 212"/>
                <a:gd name="T72" fmla="*/ 0 w 147"/>
                <a:gd name="T73" fmla="*/ 146 h 212"/>
                <a:gd name="T74" fmla="*/ 23 w 147"/>
                <a:gd name="T75" fmla="*/ 162 h 212"/>
                <a:gd name="T76" fmla="*/ 40 w 147"/>
                <a:gd name="T77" fmla="*/ 154 h 212"/>
                <a:gd name="T78" fmla="*/ 48 w 147"/>
                <a:gd name="T79" fmla="*/ 162 h 212"/>
                <a:gd name="T80" fmla="*/ 63 w 147"/>
                <a:gd name="T81" fmla="*/ 178 h 212"/>
                <a:gd name="T82" fmla="*/ 72 w 147"/>
                <a:gd name="T83" fmla="*/ 194 h 212"/>
                <a:gd name="T84" fmla="*/ 106 w 147"/>
                <a:gd name="T85" fmla="*/ 187 h 212"/>
                <a:gd name="T86" fmla="*/ 112 w 147"/>
                <a:gd name="T87" fmla="*/ 194 h 212"/>
                <a:gd name="T88" fmla="*/ 112 w 147"/>
                <a:gd name="T89" fmla="*/ 203 h 212"/>
                <a:gd name="T90" fmla="*/ 106 w 147"/>
                <a:gd name="T91" fmla="*/ 203 h 212"/>
                <a:gd name="T92" fmla="*/ 112 w 147"/>
                <a:gd name="T93" fmla="*/ 211 h 21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7" h="211">
                  <a:moveTo>
                    <a:pt x="112" y="211"/>
                  </a:moveTo>
                  <a:lnTo>
                    <a:pt x="122" y="178"/>
                  </a:lnTo>
                  <a:lnTo>
                    <a:pt x="112" y="154"/>
                  </a:lnTo>
                  <a:lnTo>
                    <a:pt x="122" y="154"/>
                  </a:lnTo>
                  <a:lnTo>
                    <a:pt x="112" y="146"/>
                  </a:lnTo>
                  <a:lnTo>
                    <a:pt x="112" y="137"/>
                  </a:lnTo>
                  <a:lnTo>
                    <a:pt x="146" y="137"/>
                  </a:lnTo>
                  <a:lnTo>
                    <a:pt x="146" y="122"/>
                  </a:lnTo>
                  <a:lnTo>
                    <a:pt x="137" y="106"/>
                  </a:lnTo>
                  <a:lnTo>
                    <a:pt x="146" y="81"/>
                  </a:lnTo>
                  <a:lnTo>
                    <a:pt x="122" y="81"/>
                  </a:lnTo>
                  <a:lnTo>
                    <a:pt x="112" y="72"/>
                  </a:lnTo>
                  <a:lnTo>
                    <a:pt x="88" y="72"/>
                  </a:lnTo>
                  <a:lnTo>
                    <a:pt x="81" y="66"/>
                  </a:lnTo>
                  <a:lnTo>
                    <a:pt x="81" y="57"/>
                  </a:lnTo>
                  <a:lnTo>
                    <a:pt x="72" y="41"/>
                  </a:lnTo>
                  <a:lnTo>
                    <a:pt x="81" y="25"/>
                  </a:lnTo>
                  <a:lnTo>
                    <a:pt x="88" y="17"/>
                  </a:lnTo>
                  <a:lnTo>
                    <a:pt x="97" y="7"/>
                  </a:lnTo>
                  <a:lnTo>
                    <a:pt x="88" y="0"/>
                  </a:lnTo>
                  <a:lnTo>
                    <a:pt x="72" y="17"/>
                  </a:lnTo>
                  <a:lnTo>
                    <a:pt x="48" y="25"/>
                  </a:lnTo>
                  <a:lnTo>
                    <a:pt x="40" y="41"/>
                  </a:lnTo>
                  <a:lnTo>
                    <a:pt x="23" y="48"/>
                  </a:lnTo>
                  <a:lnTo>
                    <a:pt x="23" y="66"/>
                  </a:lnTo>
                  <a:lnTo>
                    <a:pt x="16" y="48"/>
                  </a:lnTo>
                  <a:lnTo>
                    <a:pt x="23" y="57"/>
                  </a:lnTo>
                  <a:lnTo>
                    <a:pt x="16" y="66"/>
                  </a:lnTo>
                  <a:lnTo>
                    <a:pt x="16" y="72"/>
                  </a:lnTo>
                  <a:lnTo>
                    <a:pt x="16" y="81"/>
                  </a:lnTo>
                  <a:lnTo>
                    <a:pt x="16" y="113"/>
                  </a:lnTo>
                  <a:lnTo>
                    <a:pt x="23" y="113"/>
                  </a:lnTo>
                  <a:lnTo>
                    <a:pt x="16" y="131"/>
                  </a:lnTo>
                  <a:lnTo>
                    <a:pt x="7" y="131"/>
                  </a:lnTo>
                  <a:lnTo>
                    <a:pt x="7" y="137"/>
                  </a:lnTo>
                  <a:lnTo>
                    <a:pt x="0" y="137"/>
                  </a:lnTo>
                  <a:lnTo>
                    <a:pt x="0" y="146"/>
                  </a:lnTo>
                  <a:lnTo>
                    <a:pt x="23" y="162"/>
                  </a:lnTo>
                  <a:lnTo>
                    <a:pt x="40" y="154"/>
                  </a:lnTo>
                  <a:lnTo>
                    <a:pt x="48" y="162"/>
                  </a:lnTo>
                  <a:lnTo>
                    <a:pt x="63" y="178"/>
                  </a:lnTo>
                  <a:lnTo>
                    <a:pt x="72" y="194"/>
                  </a:lnTo>
                  <a:lnTo>
                    <a:pt x="106" y="187"/>
                  </a:lnTo>
                  <a:lnTo>
                    <a:pt x="112" y="194"/>
                  </a:lnTo>
                  <a:lnTo>
                    <a:pt x="112" y="203"/>
                  </a:lnTo>
                  <a:lnTo>
                    <a:pt x="106" y="203"/>
                  </a:lnTo>
                  <a:lnTo>
                    <a:pt x="112" y="21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24" name="Freeform 95">
              <a:extLst>
                <a:ext uri="{FF2B5EF4-FFF2-40B4-BE49-F238E27FC236}">
                  <a16:creationId xmlns:a16="http://schemas.microsoft.com/office/drawing/2014/main" id="{EABA86DF-CA84-44B5-A642-7DA2FCD63937}"/>
                </a:ext>
              </a:extLst>
            </p:cNvPr>
            <p:cNvSpPr/>
            <p:nvPr/>
          </p:nvSpPr>
          <p:spPr bwMode="gray">
            <a:xfrm>
              <a:off x="2311400" y="4484688"/>
              <a:ext cx="138113" cy="153987"/>
            </a:xfrm>
            <a:custGeom>
              <a:gdLst>
                <a:gd name="T0" fmla="*/ 73 w 74"/>
                <a:gd name="T1" fmla="*/ 16 h 82"/>
                <a:gd name="T2" fmla="*/ 65 w 74"/>
                <a:gd name="T3" fmla="*/ 8 h 82"/>
                <a:gd name="T4" fmla="*/ 48 w 74"/>
                <a:gd name="T5" fmla="*/ 16 h 82"/>
                <a:gd name="T6" fmla="*/ 25 w 74"/>
                <a:gd name="T7" fmla="*/ 0 h 82"/>
                <a:gd name="T8" fmla="*/ 8 w 74"/>
                <a:gd name="T9" fmla="*/ 8 h 82"/>
                <a:gd name="T10" fmla="*/ 8 w 74"/>
                <a:gd name="T11" fmla="*/ 16 h 82"/>
                <a:gd name="T12" fmla="*/ 0 w 74"/>
                <a:gd name="T13" fmla="*/ 25 h 82"/>
                <a:gd name="T14" fmla="*/ 0 w 74"/>
                <a:gd name="T15" fmla="*/ 41 h 82"/>
                <a:gd name="T16" fmla="*/ 8 w 74"/>
                <a:gd name="T17" fmla="*/ 57 h 82"/>
                <a:gd name="T18" fmla="*/ 8 w 74"/>
                <a:gd name="T19" fmla="*/ 48 h 82"/>
                <a:gd name="T20" fmla="*/ 17 w 74"/>
                <a:gd name="T21" fmla="*/ 48 h 82"/>
                <a:gd name="T22" fmla="*/ 8 w 74"/>
                <a:gd name="T23" fmla="*/ 57 h 82"/>
                <a:gd name="T24" fmla="*/ 0 w 74"/>
                <a:gd name="T25" fmla="*/ 73 h 82"/>
                <a:gd name="T26" fmla="*/ 17 w 74"/>
                <a:gd name="T27" fmla="*/ 81 h 82"/>
                <a:gd name="T28" fmla="*/ 41 w 74"/>
                <a:gd name="T29" fmla="*/ 57 h 82"/>
                <a:gd name="T30" fmla="*/ 57 w 74"/>
                <a:gd name="T31" fmla="*/ 48 h 82"/>
                <a:gd name="T32" fmla="*/ 65 w 74"/>
                <a:gd name="T33" fmla="*/ 41 h 82"/>
                <a:gd name="T34" fmla="*/ 73 w 74"/>
                <a:gd name="T35" fmla="*/ 25 h 82"/>
                <a:gd name="T36" fmla="*/ 65 w 74"/>
                <a:gd name="T37" fmla="*/ 16 h 82"/>
                <a:gd name="T38" fmla="*/ 73 w 74"/>
                <a:gd name="T39" fmla="*/ 16 h 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82">
                  <a:moveTo>
                    <a:pt x="73" y="16"/>
                  </a:moveTo>
                  <a:lnTo>
                    <a:pt x="65" y="8"/>
                  </a:lnTo>
                  <a:lnTo>
                    <a:pt x="48" y="16"/>
                  </a:lnTo>
                  <a:lnTo>
                    <a:pt x="25" y="0"/>
                  </a:lnTo>
                  <a:lnTo>
                    <a:pt x="8" y="8"/>
                  </a:lnTo>
                  <a:lnTo>
                    <a:pt x="8" y="16"/>
                  </a:lnTo>
                  <a:lnTo>
                    <a:pt x="0" y="25"/>
                  </a:lnTo>
                  <a:lnTo>
                    <a:pt x="0" y="41"/>
                  </a:lnTo>
                  <a:lnTo>
                    <a:pt x="8" y="57"/>
                  </a:lnTo>
                  <a:lnTo>
                    <a:pt x="8" y="48"/>
                  </a:lnTo>
                  <a:lnTo>
                    <a:pt x="17" y="48"/>
                  </a:lnTo>
                  <a:lnTo>
                    <a:pt x="8" y="57"/>
                  </a:lnTo>
                  <a:lnTo>
                    <a:pt x="0" y="73"/>
                  </a:lnTo>
                  <a:lnTo>
                    <a:pt x="17" y="81"/>
                  </a:lnTo>
                  <a:lnTo>
                    <a:pt x="41" y="57"/>
                  </a:lnTo>
                  <a:lnTo>
                    <a:pt x="57" y="48"/>
                  </a:lnTo>
                  <a:lnTo>
                    <a:pt x="65" y="41"/>
                  </a:lnTo>
                  <a:lnTo>
                    <a:pt x="73" y="25"/>
                  </a:lnTo>
                  <a:lnTo>
                    <a:pt x="65" y="16"/>
                  </a:lnTo>
                  <a:lnTo>
                    <a:pt x="73"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25" name="Freeform 96">
              <a:extLst>
                <a:ext uri="{FF2B5EF4-FFF2-40B4-BE49-F238E27FC236}">
                  <a16:creationId xmlns:a16="http://schemas.microsoft.com/office/drawing/2014/main" id="{C3EADC27-EA28-4332-AF6F-63A7D6FC4672}"/>
                </a:ext>
              </a:extLst>
            </p:cNvPr>
            <p:cNvSpPr/>
            <p:nvPr/>
          </p:nvSpPr>
          <p:spPr bwMode="gray">
            <a:xfrm>
              <a:off x="2297113" y="4514850"/>
              <a:ext cx="301625" cy="438150"/>
            </a:xfrm>
            <a:custGeom>
              <a:gdLst>
                <a:gd name="T0" fmla="*/ 155 w 163"/>
                <a:gd name="T1" fmla="*/ 137 h 235"/>
                <a:gd name="T2" fmla="*/ 139 w 163"/>
                <a:gd name="T3" fmla="*/ 137 h 235"/>
                <a:gd name="T4" fmla="*/ 139 w 163"/>
                <a:gd name="T5" fmla="*/ 122 h 235"/>
                <a:gd name="T6" fmla="*/ 121 w 163"/>
                <a:gd name="T7" fmla="*/ 131 h 235"/>
                <a:gd name="T8" fmla="*/ 105 w 163"/>
                <a:gd name="T9" fmla="*/ 122 h 235"/>
                <a:gd name="T10" fmla="*/ 96 w 163"/>
                <a:gd name="T11" fmla="*/ 97 h 235"/>
                <a:gd name="T12" fmla="*/ 114 w 163"/>
                <a:gd name="T13" fmla="*/ 65 h 235"/>
                <a:gd name="T14" fmla="*/ 145 w 163"/>
                <a:gd name="T15" fmla="*/ 49 h 235"/>
                <a:gd name="T16" fmla="*/ 139 w 163"/>
                <a:gd name="T17" fmla="*/ 41 h 235"/>
                <a:gd name="T18" fmla="*/ 145 w 163"/>
                <a:gd name="T19" fmla="*/ 41 h 235"/>
                <a:gd name="T20" fmla="*/ 145 w 163"/>
                <a:gd name="T21" fmla="*/ 32 h 235"/>
                <a:gd name="T22" fmla="*/ 139 w 163"/>
                <a:gd name="T23" fmla="*/ 25 h 235"/>
                <a:gd name="T24" fmla="*/ 105 w 163"/>
                <a:gd name="T25" fmla="*/ 32 h 235"/>
                <a:gd name="T26" fmla="*/ 96 w 163"/>
                <a:gd name="T27" fmla="*/ 16 h 235"/>
                <a:gd name="T28" fmla="*/ 81 w 163"/>
                <a:gd name="T29" fmla="*/ 0 h 235"/>
                <a:gd name="T30" fmla="*/ 73 w 163"/>
                <a:gd name="T31" fmla="*/ 0 h 235"/>
                <a:gd name="T32" fmla="*/ 81 w 163"/>
                <a:gd name="T33" fmla="*/ 9 h 235"/>
                <a:gd name="T34" fmla="*/ 73 w 163"/>
                <a:gd name="T35" fmla="*/ 25 h 235"/>
                <a:gd name="T36" fmla="*/ 65 w 163"/>
                <a:gd name="T37" fmla="*/ 32 h 235"/>
                <a:gd name="T38" fmla="*/ 49 w 163"/>
                <a:gd name="T39" fmla="*/ 41 h 235"/>
                <a:gd name="T40" fmla="*/ 25 w 163"/>
                <a:gd name="T41" fmla="*/ 65 h 235"/>
                <a:gd name="T42" fmla="*/ 8 w 163"/>
                <a:gd name="T43" fmla="*/ 57 h 235"/>
                <a:gd name="T44" fmla="*/ 16 w 163"/>
                <a:gd name="T45" fmla="*/ 41 h 235"/>
                <a:gd name="T46" fmla="*/ 0 w 163"/>
                <a:gd name="T47" fmla="*/ 57 h 235"/>
                <a:gd name="T48" fmla="*/ 8 w 163"/>
                <a:gd name="T49" fmla="*/ 72 h 235"/>
                <a:gd name="T50" fmla="*/ 0 w 163"/>
                <a:gd name="T51" fmla="*/ 72 h 235"/>
                <a:gd name="T52" fmla="*/ 16 w 163"/>
                <a:gd name="T53" fmla="*/ 89 h 235"/>
                <a:gd name="T54" fmla="*/ 33 w 163"/>
                <a:gd name="T55" fmla="*/ 106 h 235"/>
                <a:gd name="T56" fmla="*/ 73 w 163"/>
                <a:gd name="T57" fmla="*/ 186 h 235"/>
                <a:gd name="T58" fmla="*/ 139 w 163"/>
                <a:gd name="T59" fmla="*/ 234 h 235"/>
                <a:gd name="T60" fmla="*/ 155 w 163"/>
                <a:gd name="T61" fmla="*/ 227 h 235"/>
                <a:gd name="T62" fmla="*/ 162 w 163"/>
                <a:gd name="T63" fmla="*/ 211 h 235"/>
                <a:gd name="T64" fmla="*/ 155 w 163"/>
                <a:gd name="T65" fmla="*/ 203 h 235"/>
                <a:gd name="T66" fmla="*/ 162 w 163"/>
                <a:gd name="T67" fmla="*/ 154 h 235"/>
                <a:gd name="T68" fmla="*/ 155 w 163"/>
                <a:gd name="T69" fmla="*/ 137 h 2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 h="235">
                  <a:moveTo>
                    <a:pt x="155" y="137"/>
                  </a:moveTo>
                  <a:lnTo>
                    <a:pt x="139" y="137"/>
                  </a:lnTo>
                  <a:lnTo>
                    <a:pt x="139" y="122"/>
                  </a:lnTo>
                  <a:lnTo>
                    <a:pt x="121" y="131"/>
                  </a:lnTo>
                  <a:lnTo>
                    <a:pt x="105" y="122"/>
                  </a:lnTo>
                  <a:lnTo>
                    <a:pt x="96" y="97"/>
                  </a:lnTo>
                  <a:lnTo>
                    <a:pt x="114" y="65"/>
                  </a:lnTo>
                  <a:lnTo>
                    <a:pt x="145" y="49"/>
                  </a:lnTo>
                  <a:lnTo>
                    <a:pt x="139" y="41"/>
                  </a:lnTo>
                  <a:lnTo>
                    <a:pt x="145" y="41"/>
                  </a:lnTo>
                  <a:lnTo>
                    <a:pt x="145" y="32"/>
                  </a:lnTo>
                  <a:lnTo>
                    <a:pt x="139" y="25"/>
                  </a:lnTo>
                  <a:lnTo>
                    <a:pt x="105" y="32"/>
                  </a:lnTo>
                  <a:lnTo>
                    <a:pt x="96" y="16"/>
                  </a:lnTo>
                  <a:lnTo>
                    <a:pt x="81" y="0"/>
                  </a:lnTo>
                  <a:lnTo>
                    <a:pt x="73" y="0"/>
                  </a:lnTo>
                  <a:lnTo>
                    <a:pt x="81" y="9"/>
                  </a:lnTo>
                  <a:lnTo>
                    <a:pt x="73" y="25"/>
                  </a:lnTo>
                  <a:lnTo>
                    <a:pt x="65" y="32"/>
                  </a:lnTo>
                  <a:lnTo>
                    <a:pt x="49" y="41"/>
                  </a:lnTo>
                  <a:lnTo>
                    <a:pt x="25" y="65"/>
                  </a:lnTo>
                  <a:lnTo>
                    <a:pt x="8" y="57"/>
                  </a:lnTo>
                  <a:lnTo>
                    <a:pt x="16" y="41"/>
                  </a:lnTo>
                  <a:lnTo>
                    <a:pt x="0" y="57"/>
                  </a:lnTo>
                  <a:lnTo>
                    <a:pt x="8" y="72"/>
                  </a:lnTo>
                  <a:lnTo>
                    <a:pt x="0" y="72"/>
                  </a:lnTo>
                  <a:lnTo>
                    <a:pt x="16" y="89"/>
                  </a:lnTo>
                  <a:lnTo>
                    <a:pt x="33" y="106"/>
                  </a:lnTo>
                  <a:lnTo>
                    <a:pt x="73" y="186"/>
                  </a:lnTo>
                  <a:lnTo>
                    <a:pt x="139" y="234"/>
                  </a:lnTo>
                  <a:lnTo>
                    <a:pt x="155" y="227"/>
                  </a:lnTo>
                  <a:lnTo>
                    <a:pt x="162" y="211"/>
                  </a:lnTo>
                  <a:lnTo>
                    <a:pt x="155" y="203"/>
                  </a:lnTo>
                  <a:lnTo>
                    <a:pt x="162" y="154"/>
                  </a:lnTo>
                  <a:lnTo>
                    <a:pt x="155" y="13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26" name="Freeform 97">
              <a:extLst>
                <a:ext uri="{FF2B5EF4-FFF2-40B4-BE49-F238E27FC236}">
                  <a16:creationId xmlns:a16="http://schemas.microsoft.com/office/drawing/2014/main" id="{488562F2-64C8-47C0-AA17-B64B66FEA6A4}"/>
                </a:ext>
              </a:extLst>
            </p:cNvPr>
            <p:cNvSpPr/>
            <p:nvPr/>
          </p:nvSpPr>
          <p:spPr bwMode="gray">
            <a:xfrm>
              <a:off x="2584450" y="4745038"/>
              <a:ext cx="273050" cy="330200"/>
            </a:xfrm>
            <a:custGeom>
              <a:gdLst>
                <a:gd name="T0" fmla="*/ 146 w 147"/>
                <a:gd name="T1" fmla="*/ 137 h 178"/>
                <a:gd name="T2" fmla="*/ 146 w 147"/>
                <a:gd name="T3" fmla="*/ 112 h 178"/>
                <a:gd name="T4" fmla="*/ 137 w 147"/>
                <a:gd name="T5" fmla="*/ 96 h 178"/>
                <a:gd name="T6" fmla="*/ 137 w 147"/>
                <a:gd name="T7" fmla="*/ 89 h 178"/>
                <a:gd name="T8" fmla="*/ 121 w 147"/>
                <a:gd name="T9" fmla="*/ 89 h 178"/>
                <a:gd name="T10" fmla="*/ 112 w 147"/>
                <a:gd name="T11" fmla="*/ 72 h 178"/>
                <a:gd name="T12" fmla="*/ 112 w 147"/>
                <a:gd name="T13" fmla="*/ 64 h 178"/>
                <a:gd name="T14" fmla="*/ 105 w 147"/>
                <a:gd name="T15" fmla="*/ 49 h 178"/>
                <a:gd name="T16" fmla="*/ 56 w 147"/>
                <a:gd name="T17" fmla="*/ 32 h 178"/>
                <a:gd name="T18" fmla="*/ 49 w 147"/>
                <a:gd name="T19" fmla="*/ 24 h 178"/>
                <a:gd name="T20" fmla="*/ 49 w 147"/>
                <a:gd name="T21" fmla="*/ 0 h 178"/>
                <a:gd name="T22" fmla="*/ 32 w 147"/>
                <a:gd name="T23" fmla="*/ 0 h 178"/>
                <a:gd name="T24" fmla="*/ 15 w 147"/>
                <a:gd name="T25" fmla="*/ 15 h 178"/>
                <a:gd name="T26" fmla="*/ 0 w 147"/>
                <a:gd name="T27" fmla="*/ 15 h 178"/>
                <a:gd name="T28" fmla="*/ 7 w 147"/>
                <a:gd name="T29" fmla="*/ 32 h 178"/>
                <a:gd name="T30" fmla="*/ 0 w 147"/>
                <a:gd name="T31" fmla="*/ 81 h 178"/>
                <a:gd name="T32" fmla="*/ 7 w 147"/>
                <a:gd name="T33" fmla="*/ 89 h 178"/>
                <a:gd name="T34" fmla="*/ 0 w 147"/>
                <a:gd name="T35" fmla="*/ 105 h 178"/>
                <a:gd name="T36" fmla="*/ 7 w 147"/>
                <a:gd name="T37" fmla="*/ 129 h 178"/>
                <a:gd name="T38" fmla="*/ 7 w 147"/>
                <a:gd name="T39" fmla="*/ 137 h 178"/>
                <a:gd name="T40" fmla="*/ 15 w 147"/>
                <a:gd name="T41" fmla="*/ 177 h 178"/>
                <a:gd name="T42" fmla="*/ 24 w 147"/>
                <a:gd name="T43" fmla="*/ 177 h 178"/>
                <a:gd name="T44" fmla="*/ 40 w 147"/>
                <a:gd name="T45" fmla="*/ 161 h 178"/>
                <a:gd name="T46" fmla="*/ 65 w 147"/>
                <a:gd name="T47" fmla="*/ 171 h 178"/>
                <a:gd name="T48" fmla="*/ 72 w 147"/>
                <a:gd name="T49" fmla="*/ 161 h 178"/>
                <a:gd name="T50" fmla="*/ 89 w 147"/>
                <a:gd name="T51" fmla="*/ 171 h 178"/>
                <a:gd name="T52" fmla="*/ 97 w 147"/>
                <a:gd name="T53" fmla="*/ 129 h 178"/>
                <a:gd name="T54" fmla="*/ 129 w 147"/>
                <a:gd name="T55" fmla="*/ 129 h 178"/>
                <a:gd name="T56" fmla="*/ 146 w 147"/>
                <a:gd name="T57" fmla="*/ 137 h 17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7" h="178">
                  <a:moveTo>
                    <a:pt x="146" y="137"/>
                  </a:moveTo>
                  <a:lnTo>
                    <a:pt x="146" y="112"/>
                  </a:lnTo>
                  <a:lnTo>
                    <a:pt x="137" y="96"/>
                  </a:lnTo>
                  <a:lnTo>
                    <a:pt x="137" y="89"/>
                  </a:lnTo>
                  <a:lnTo>
                    <a:pt x="121" y="89"/>
                  </a:lnTo>
                  <a:lnTo>
                    <a:pt x="112" y="72"/>
                  </a:lnTo>
                  <a:lnTo>
                    <a:pt x="112" y="64"/>
                  </a:lnTo>
                  <a:lnTo>
                    <a:pt x="105" y="49"/>
                  </a:lnTo>
                  <a:lnTo>
                    <a:pt x="56" y="32"/>
                  </a:lnTo>
                  <a:lnTo>
                    <a:pt x="49" y="24"/>
                  </a:lnTo>
                  <a:lnTo>
                    <a:pt x="49" y="0"/>
                  </a:lnTo>
                  <a:lnTo>
                    <a:pt x="32" y="0"/>
                  </a:lnTo>
                  <a:lnTo>
                    <a:pt x="15" y="15"/>
                  </a:lnTo>
                  <a:lnTo>
                    <a:pt x="0" y="15"/>
                  </a:lnTo>
                  <a:lnTo>
                    <a:pt x="7" y="32"/>
                  </a:lnTo>
                  <a:lnTo>
                    <a:pt x="0" y="81"/>
                  </a:lnTo>
                  <a:lnTo>
                    <a:pt x="7" y="89"/>
                  </a:lnTo>
                  <a:lnTo>
                    <a:pt x="0" y="105"/>
                  </a:lnTo>
                  <a:lnTo>
                    <a:pt x="7" y="129"/>
                  </a:lnTo>
                  <a:lnTo>
                    <a:pt x="7" y="137"/>
                  </a:lnTo>
                  <a:lnTo>
                    <a:pt x="15" y="177"/>
                  </a:lnTo>
                  <a:lnTo>
                    <a:pt x="24" y="177"/>
                  </a:lnTo>
                  <a:lnTo>
                    <a:pt x="40" y="161"/>
                  </a:lnTo>
                  <a:lnTo>
                    <a:pt x="65" y="171"/>
                  </a:lnTo>
                  <a:lnTo>
                    <a:pt x="72" y="161"/>
                  </a:lnTo>
                  <a:lnTo>
                    <a:pt x="89" y="171"/>
                  </a:lnTo>
                  <a:lnTo>
                    <a:pt x="97" y="129"/>
                  </a:lnTo>
                  <a:lnTo>
                    <a:pt x="129" y="129"/>
                  </a:lnTo>
                  <a:lnTo>
                    <a:pt x="146" y="13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27" name="Freeform 98">
              <a:extLst>
                <a:ext uri="{FF2B5EF4-FFF2-40B4-BE49-F238E27FC236}">
                  <a16:creationId xmlns:a16="http://schemas.microsoft.com/office/drawing/2014/main" id="{76FDEC04-6AD4-428B-8F71-76598D6F06FD}"/>
                </a:ext>
              </a:extLst>
            </p:cNvPr>
            <p:cNvSpPr/>
            <p:nvPr/>
          </p:nvSpPr>
          <p:spPr bwMode="gray">
            <a:xfrm>
              <a:off x="2749550" y="4986338"/>
              <a:ext cx="196850" cy="209550"/>
            </a:xfrm>
            <a:custGeom>
              <a:gdLst>
                <a:gd name="T0" fmla="*/ 97 w 106"/>
                <a:gd name="T1" fmla="*/ 82 h 114"/>
                <a:gd name="T2" fmla="*/ 105 w 106"/>
                <a:gd name="T3" fmla="*/ 66 h 114"/>
                <a:gd name="T4" fmla="*/ 88 w 106"/>
                <a:gd name="T5" fmla="*/ 57 h 114"/>
                <a:gd name="T6" fmla="*/ 88 w 106"/>
                <a:gd name="T7" fmla="*/ 42 h 114"/>
                <a:gd name="T8" fmla="*/ 82 w 106"/>
                <a:gd name="T9" fmla="*/ 42 h 114"/>
                <a:gd name="T10" fmla="*/ 57 w 106"/>
                <a:gd name="T11" fmla="*/ 32 h 114"/>
                <a:gd name="T12" fmla="*/ 57 w 106"/>
                <a:gd name="T13" fmla="*/ 8 h 114"/>
                <a:gd name="T14" fmla="*/ 40 w 106"/>
                <a:gd name="T15" fmla="*/ 0 h 114"/>
                <a:gd name="T16" fmla="*/ 8 w 106"/>
                <a:gd name="T17" fmla="*/ 0 h 114"/>
                <a:gd name="T18" fmla="*/ 0 w 106"/>
                <a:gd name="T19" fmla="*/ 42 h 114"/>
                <a:gd name="T20" fmla="*/ 16 w 106"/>
                <a:gd name="T21" fmla="*/ 66 h 114"/>
                <a:gd name="T22" fmla="*/ 40 w 106"/>
                <a:gd name="T23" fmla="*/ 66 h 114"/>
                <a:gd name="T24" fmla="*/ 57 w 106"/>
                <a:gd name="T25" fmla="*/ 82 h 114"/>
                <a:gd name="T26" fmla="*/ 57 w 106"/>
                <a:gd name="T27" fmla="*/ 89 h 114"/>
                <a:gd name="T28" fmla="*/ 48 w 106"/>
                <a:gd name="T29" fmla="*/ 106 h 114"/>
                <a:gd name="T30" fmla="*/ 72 w 106"/>
                <a:gd name="T31" fmla="*/ 113 h 114"/>
                <a:gd name="T32" fmla="*/ 82 w 106"/>
                <a:gd name="T33" fmla="*/ 106 h 114"/>
                <a:gd name="T34" fmla="*/ 97 w 106"/>
                <a:gd name="T35" fmla="*/ 97 h 114"/>
                <a:gd name="T36" fmla="*/ 97 w 106"/>
                <a:gd name="T37" fmla="*/ 82 h 11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5" h="114">
                  <a:moveTo>
                    <a:pt x="97" y="82"/>
                  </a:moveTo>
                  <a:lnTo>
                    <a:pt x="105" y="66"/>
                  </a:lnTo>
                  <a:lnTo>
                    <a:pt x="88" y="57"/>
                  </a:lnTo>
                  <a:lnTo>
                    <a:pt x="88" y="42"/>
                  </a:lnTo>
                  <a:lnTo>
                    <a:pt x="82" y="42"/>
                  </a:lnTo>
                  <a:lnTo>
                    <a:pt x="57" y="32"/>
                  </a:lnTo>
                  <a:lnTo>
                    <a:pt x="57" y="8"/>
                  </a:lnTo>
                  <a:lnTo>
                    <a:pt x="40" y="0"/>
                  </a:lnTo>
                  <a:lnTo>
                    <a:pt x="8" y="0"/>
                  </a:lnTo>
                  <a:lnTo>
                    <a:pt x="0" y="42"/>
                  </a:lnTo>
                  <a:lnTo>
                    <a:pt x="16" y="66"/>
                  </a:lnTo>
                  <a:lnTo>
                    <a:pt x="40" y="66"/>
                  </a:lnTo>
                  <a:lnTo>
                    <a:pt x="57" y="82"/>
                  </a:lnTo>
                  <a:lnTo>
                    <a:pt x="57" y="89"/>
                  </a:lnTo>
                  <a:lnTo>
                    <a:pt x="48" y="106"/>
                  </a:lnTo>
                  <a:lnTo>
                    <a:pt x="72" y="113"/>
                  </a:lnTo>
                  <a:lnTo>
                    <a:pt x="82" y="106"/>
                  </a:lnTo>
                  <a:lnTo>
                    <a:pt x="97" y="97"/>
                  </a:lnTo>
                  <a:lnTo>
                    <a:pt x="97" y="8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28" name="Freeform 99">
              <a:extLst>
                <a:ext uri="{FF2B5EF4-FFF2-40B4-BE49-F238E27FC236}">
                  <a16:creationId xmlns:a16="http://schemas.microsoft.com/office/drawing/2014/main" id="{51A30690-6082-4C49-8D55-04119EDC64AA}"/>
                </a:ext>
              </a:extLst>
            </p:cNvPr>
            <p:cNvSpPr/>
            <p:nvPr/>
          </p:nvSpPr>
          <p:spPr bwMode="gray">
            <a:xfrm>
              <a:off x="2836863" y="5273675"/>
              <a:ext cx="139700" cy="122238"/>
            </a:xfrm>
            <a:custGeom>
              <a:gdLst>
                <a:gd name="T0" fmla="*/ 65 w 75"/>
                <a:gd name="T1" fmla="*/ 49 h 66"/>
                <a:gd name="T2" fmla="*/ 74 w 75"/>
                <a:gd name="T3" fmla="*/ 31 h 66"/>
                <a:gd name="T4" fmla="*/ 65 w 75"/>
                <a:gd name="T5" fmla="*/ 25 h 66"/>
                <a:gd name="T6" fmla="*/ 40 w 75"/>
                <a:gd name="T7" fmla="*/ 8 h 66"/>
                <a:gd name="T8" fmla="*/ 34 w 75"/>
                <a:gd name="T9" fmla="*/ 8 h 66"/>
                <a:gd name="T10" fmla="*/ 24 w 75"/>
                <a:gd name="T11" fmla="*/ 0 h 66"/>
                <a:gd name="T12" fmla="*/ 15 w 75"/>
                <a:gd name="T13" fmla="*/ 0 h 66"/>
                <a:gd name="T14" fmla="*/ 0 w 75"/>
                <a:gd name="T15" fmla="*/ 56 h 66"/>
                <a:gd name="T16" fmla="*/ 9 w 75"/>
                <a:gd name="T17" fmla="*/ 56 h 66"/>
                <a:gd name="T18" fmla="*/ 34 w 75"/>
                <a:gd name="T19" fmla="*/ 65 h 66"/>
                <a:gd name="T20" fmla="*/ 57 w 75"/>
                <a:gd name="T21" fmla="*/ 65 h 66"/>
                <a:gd name="T22" fmla="*/ 65 w 75"/>
                <a:gd name="T23" fmla="*/ 49 h 6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66">
                  <a:moveTo>
                    <a:pt x="65" y="49"/>
                  </a:moveTo>
                  <a:lnTo>
                    <a:pt x="74" y="31"/>
                  </a:lnTo>
                  <a:lnTo>
                    <a:pt x="65" y="25"/>
                  </a:lnTo>
                  <a:lnTo>
                    <a:pt x="40" y="8"/>
                  </a:lnTo>
                  <a:lnTo>
                    <a:pt x="34" y="8"/>
                  </a:lnTo>
                  <a:lnTo>
                    <a:pt x="24" y="0"/>
                  </a:lnTo>
                  <a:lnTo>
                    <a:pt x="15" y="0"/>
                  </a:lnTo>
                  <a:lnTo>
                    <a:pt x="0" y="56"/>
                  </a:lnTo>
                  <a:lnTo>
                    <a:pt x="9" y="56"/>
                  </a:lnTo>
                  <a:lnTo>
                    <a:pt x="34" y="65"/>
                  </a:lnTo>
                  <a:lnTo>
                    <a:pt x="57" y="65"/>
                  </a:lnTo>
                  <a:lnTo>
                    <a:pt x="65" y="4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29" name="Freeform 100">
              <a:extLst>
                <a:ext uri="{FF2B5EF4-FFF2-40B4-BE49-F238E27FC236}">
                  <a16:creationId xmlns:a16="http://schemas.microsoft.com/office/drawing/2014/main" id="{41B0FBA0-1589-4ECF-9710-C4CA3F7E6F20}"/>
                </a:ext>
              </a:extLst>
            </p:cNvPr>
            <p:cNvSpPr/>
            <p:nvPr/>
          </p:nvSpPr>
          <p:spPr bwMode="gray">
            <a:xfrm>
              <a:off x="2473325" y="4394200"/>
              <a:ext cx="938213" cy="971550"/>
            </a:xfrm>
            <a:custGeom>
              <a:gdLst>
                <a:gd name="T0" fmla="*/ 285 w 505"/>
                <a:gd name="T1" fmla="*/ 16 h 520"/>
                <a:gd name="T2" fmla="*/ 261 w 505"/>
                <a:gd name="T3" fmla="*/ 40 h 520"/>
                <a:gd name="T4" fmla="*/ 236 w 505"/>
                <a:gd name="T5" fmla="*/ 34 h 520"/>
                <a:gd name="T6" fmla="*/ 220 w 505"/>
                <a:gd name="T7" fmla="*/ 40 h 520"/>
                <a:gd name="T8" fmla="*/ 188 w 505"/>
                <a:gd name="T9" fmla="*/ 49 h 520"/>
                <a:gd name="T10" fmla="*/ 180 w 505"/>
                <a:gd name="T11" fmla="*/ 9 h 520"/>
                <a:gd name="T12" fmla="*/ 171 w 505"/>
                <a:gd name="T13" fmla="*/ 0 h 520"/>
                <a:gd name="T14" fmla="*/ 140 w 505"/>
                <a:gd name="T15" fmla="*/ 16 h 520"/>
                <a:gd name="T16" fmla="*/ 124 w 505"/>
                <a:gd name="T17" fmla="*/ 16 h 520"/>
                <a:gd name="T18" fmla="*/ 131 w 505"/>
                <a:gd name="T19" fmla="*/ 40 h 520"/>
                <a:gd name="T20" fmla="*/ 99 w 505"/>
                <a:gd name="T21" fmla="*/ 57 h 520"/>
                <a:gd name="T22" fmla="*/ 83 w 505"/>
                <a:gd name="T23" fmla="*/ 40 h 520"/>
                <a:gd name="T24" fmla="*/ 49 w 505"/>
                <a:gd name="T25" fmla="*/ 49 h 520"/>
                <a:gd name="T26" fmla="*/ 49 w 505"/>
                <a:gd name="T27" fmla="*/ 57 h 520"/>
                <a:gd name="T28" fmla="*/ 49 w 505"/>
                <a:gd name="T29" fmla="*/ 114 h 520"/>
                <a:gd name="T30" fmla="*/ 0 w 505"/>
                <a:gd name="T31" fmla="*/ 162 h 520"/>
                <a:gd name="T32" fmla="*/ 25 w 505"/>
                <a:gd name="T33" fmla="*/ 196 h 520"/>
                <a:gd name="T34" fmla="*/ 43 w 505"/>
                <a:gd name="T35" fmla="*/ 202 h 520"/>
                <a:gd name="T36" fmla="*/ 74 w 505"/>
                <a:gd name="T37" fmla="*/ 202 h 520"/>
                <a:gd name="T38" fmla="*/ 108 w 505"/>
                <a:gd name="T39" fmla="*/ 187 h 520"/>
                <a:gd name="T40" fmla="*/ 115 w 505"/>
                <a:gd name="T41" fmla="*/ 219 h 520"/>
                <a:gd name="T42" fmla="*/ 171 w 505"/>
                <a:gd name="T43" fmla="*/ 251 h 520"/>
                <a:gd name="T44" fmla="*/ 180 w 505"/>
                <a:gd name="T45" fmla="*/ 276 h 520"/>
                <a:gd name="T46" fmla="*/ 196 w 505"/>
                <a:gd name="T47" fmla="*/ 283 h 520"/>
                <a:gd name="T48" fmla="*/ 205 w 505"/>
                <a:gd name="T49" fmla="*/ 324 h 520"/>
                <a:gd name="T50" fmla="*/ 230 w 505"/>
                <a:gd name="T51" fmla="*/ 358 h 520"/>
                <a:gd name="T52" fmla="*/ 236 w 505"/>
                <a:gd name="T53" fmla="*/ 373 h 520"/>
                <a:gd name="T54" fmla="*/ 245 w 505"/>
                <a:gd name="T55" fmla="*/ 398 h 520"/>
                <a:gd name="T56" fmla="*/ 261 w 505"/>
                <a:gd name="T57" fmla="*/ 422 h 520"/>
                <a:gd name="T58" fmla="*/ 211 w 505"/>
                <a:gd name="T59" fmla="*/ 470 h 520"/>
                <a:gd name="T60" fmla="*/ 230 w 505"/>
                <a:gd name="T61" fmla="*/ 478 h 520"/>
                <a:gd name="T62" fmla="*/ 261 w 505"/>
                <a:gd name="T63" fmla="*/ 495 h 520"/>
                <a:gd name="T64" fmla="*/ 261 w 505"/>
                <a:gd name="T65" fmla="*/ 519 h 520"/>
                <a:gd name="T66" fmla="*/ 293 w 505"/>
                <a:gd name="T67" fmla="*/ 485 h 520"/>
                <a:gd name="T68" fmla="*/ 326 w 505"/>
                <a:gd name="T69" fmla="*/ 438 h 520"/>
                <a:gd name="T70" fmla="*/ 333 w 505"/>
                <a:gd name="T71" fmla="*/ 389 h 520"/>
                <a:gd name="T72" fmla="*/ 375 w 505"/>
                <a:gd name="T73" fmla="*/ 364 h 520"/>
                <a:gd name="T74" fmla="*/ 407 w 505"/>
                <a:gd name="T75" fmla="*/ 358 h 520"/>
                <a:gd name="T76" fmla="*/ 423 w 505"/>
                <a:gd name="T77" fmla="*/ 341 h 520"/>
                <a:gd name="T78" fmla="*/ 439 w 505"/>
                <a:gd name="T79" fmla="*/ 299 h 520"/>
                <a:gd name="T80" fmla="*/ 447 w 505"/>
                <a:gd name="T81" fmla="*/ 236 h 520"/>
                <a:gd name="T82" fmla="*/ 504 w 505"/>
                <a:gd name="T83" fmla="*/ 162 h 520"/>
                <a:gd name="T84" fmla="*/ 472 w 505"/>
                <a:gd name="T85" fmla="*/ 130 h 520"/>
                <a:gd name="T86" fmla="*/ 416 w 505"/>
                <a:gd name="T87" fmla="*/ 106 h 520"/>
                <a:gd name="T88" fmla="*/ 375 w 505"/>
                <a:gd name="T89" fmla="*/ 97 h 520"/>
                <a:gd name="T90" fmla="*/ 375 w 505"/>
                <a:gd name="T91" fmla="*/ 81 h 520"/>
                <a:gd name="T92" fmla="*/ 333 w 505"/>
                <a:gd name="T93" fmla="*/ 74 h 520"/>
                <a:gd name="T94" fmla="*/ 326 w 505"/>
                <a:gd name="T95" fmla="*/ 65 h 520"/>
                <a:gd name="T96" fmla="*/ 302 w 505"/>
                <a:gd name="T97" fmla="*/ 65 h 520"/>
                <a:gd name="T98" fmla="*/ 293 w 505"/>
                <a:gd name="T99" fmla="*/ 74 h 520"/>
                <a:gd name="T100" fmla="*/ 293 w 505"/>
                <a:gd name="T101" fmla="*/ 65 h 520"/>
                <a:gd name="T102" fmla="*/ 310 w 505"/>
                <a:gd name="T103" fmla="*/ 40 h 520"/>
                <a:gd name="T104" fmla="*/ 293 w 505"/>
                <a:gd name="T105" fmla="*/ 16 h 52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05" h="520">
                  <a:moveTo>
                    <a:pt x="293" y="16"/>
                  </a:moveTo>
                  <a:lnTo>
                    <a:pt x="285" y="16"/>
                  </a:lnTo>
                  <a:lnTo>
                    <a:pt x="270" y="34"/>
                  </a:lnTo>
                  <a:lnTo>
                    <a:pt x="261" y="40"/>
                  </a:lnTo>
                  <a:lnTo>
                    <a:pt x="253" y="34"/>
                  </a:lnTo>
                  <a:lnTo>
                    <a:pt x="236" y="34"/>
                  </a:lnTo>
                  <a:lnTo>
                    <a:pt x="230" y="40"/>
                  </a:lnTo>
                  <a:lnTo>
                    <a:pt x="220" y="40"/>
                  </a:lnTo>
                  <a:lnTo>
                    <a:pt x="196" y="49"/>
                  </a:lnTo>
                  <a:lnTo>
                    <a:pt x="188" y="49"/>
                  </a:lnTo>
                  <a:lnTo>
                    <a:pt x="180" y="34"/>
                  </a:lnTo>
                  <a:lnTo>
                    <a:pt x="180" y="9"/>
                  </a:lnTo>
                  <a:lnTo>
                    <a:pt x="180" y="0"/>
                  </a:lnTo>
                  <a:lnTo>
                    <a:pt x="171" y="0"/>
                  </a:lnTo>
                  <a:lnTo>
                    <a:pt x="164" y="9"/>
                  </a:lnTo>
                  <a:lnTo>
                    <a:pt x="140" y="16"/>
                  </a:lnTo>
                  <a:lnTo>
                    <a:pt x="115" y="9"/>
                  </a:lnTo>
                  <a:lnTo>
                    <a:pt x="124" y="16"/>
                  </a:lnTo>
                  <a:lnTo>
                    <a:pt x="124" y="34"/>
                  </a:lnTo>
                  <a:lnTo>
                    <a:pt x="131" y="40"/>
                  </a:lnTo>
                  <a:lnTo>
                    <a:pt x="108" y="57"/>
                  </a:lnTo>
                  <a:lnTo>
                    <a:pt x="99" y="57"/>
                  </a:lnTo>
                  <a:lnTo>
                    <a:pt x="91" y="49"/>
                  </a:lnTo>
                  <a:lnTo>
                    <a:pt x="83" y="40"/>
                  </a:lnTo>
                  <a:lnTo>
                    <a:pt x="49" y="40"/>
                  </a:lnTo>
                  <a:lnTo>
                    <a:pt x="49" y="49"/>
                  </a:lnTo>
                  <a:lnTo>
                    <a:pt x="59" y="57"/>
                  </a:lnTo>
                  <a:lnTo>
                    <a:pt x="49" y="57"/>
                  </a:lnTo>
                  <a:lnTo>
                    <a:pt x="59" y="81"/>
                  </a:lnTo>
                  <a:lnTo>
                    <a:pt x="49" y="114"/>
                  </a:lnTo>
                  <a:lnTo>
                    <a:pt x="18" y="130"/>
                  </a:lnTo>
                  <a:lnTo>
                    <a:pt x="0" y="162"/>
                  </a:lnTo>
                  <a:lnTo>
                    <a:pt x="9" y="187"/>
                  </a:lnTo>
                  <a:lnTo>
                    <a:pt x="25" y="196"/>
                  </a:lnTo>
                  <a:lnTo>
                    <a:pt x="43" y="187"/>
                  </a:lnTo>
                  <a:lnTo>
                    <a:pt x="43" y="202"/>
                  </a:lnTo>
                  <a:lnTo>
                    <a:pt x="59" y="202"/>
                  </a:lnTo>
                  <a:lnTo>
                    <a:pt x="74" y="202"/>
                  </a:lnTo>
                  <a:lnTo>
                    <a:pt x="91" y="187"/>
                  </a:lnTo>
                  <a:lnTo>
                    <a:pt x="108" y="187"/>
                  </a:lnTo>
                  <a:lnTo>
                    <a:pt x="108" y="211"/>
                  </a:lnTo>
                  <a:lnTo>
                    <a:pt x="115" y="219"/>
                  </a:lnTo>
                  <a:lnTo>
                    <a:pt x="164" y="236"/>
                  </a:lnTo>
                  <a:lnTo>
                    <a:pt x="171" y="251"/>
                  </a:lnTo>
                  <a:lnTo>
                    <a:pt x="171" y="259"/>
                  </a:lnTo>
                  <a:lnTo>
                    <a:pt x="180" y="276"/>
                  </a:lnTo>
                  <a:lnTo>
                    <a:pt x="196" y="276"/>
                  </a:lnTo>
                  <a:lnTo>
                    <a:pt x="196" y="283"/>
                  </a:lnTo>
                  <a:lnTo>
                    <a:pt x="205" y="299"/>
                  </a:lnTo>
                  <a:lnTo>
                    <a:pt x="205" y="324"/>
                  </a:lnTo>
                  <a:lnTo>
                    <a:pt x="205" y="348"/>
                  </a:lnTo>
                  <a:lnTo>
                    <a:pt x="230" y="358"/>
                  </a:lnTo>
                  <a:lnTo>
                    <a:pt x="236" y="358"/>
                  </a:lnTo>
                  <a:lnTo>
                    <a:pt x="236" y="373"/>
                  </a:lnTo>
                  <a:lnTo>
                    <a:pt x="253" y="382"/>
                  </a:lnTo>
                  <a:lnTo>
                    <a:pt x="245" y="398"/>
                  </a:lnTo>
                  <a:lnTo>
                    <a:pt x="253" y="398"/>
                  </a:lnTo>
                  <a:lnTo>
                    <a:pt x="261" y="422"/>
                  </a:lnTo>
                  <a:lnTo>
                    <a:pt x="245" y="429"/>
                  </a:lnTo>
                  <a:lnTo>
                    <a:pt x="211" y="470"/>
                  </a:lnTo>
                  <a:lnTo>
                    <a:pt x="220" y="470"/>
                  </a:lnTo>
                  <a:lnTo>
                    <a:pt x="230" y="478"/>
                  </a:lnTo>
                  <a:lnTo>
                    <a:pt x="236" y="478"/>
                  </a:lnTo>
                  <a:lnTo>
                    <a:pt x="261" y="495"/>
                  </a:lnTo>
                  <a:lnTo>
                    <a:pt x="270" y="501"/>
                  </a:lnTo>
                  <a:lnTo>
                    <a:pt x="261" y="519"/>
                  </a:lnTo>
                  <a:lnTo>
                    <a:pt x="277" y="501"/>
                  </a:lnTo>
                  <a:lnTo>
                    <a:pt x="293" y="485"/>
                  </a:lnTo>
                  <a:lnTo>
                    <a:pt x="310" y="453"/>
                  </a:lnTo>
                  <a:lnTo>
                    <a:pt x="326" y="438"/>
                  </a:lnTo>
                  <a:lnTo>
                    <a:pt x="326" y="405"/>
                  </a:lnTo>
                  <a:lnTo>
                    <a:pt x="333" y="389"/>
                  </a:lnTo>
                  <a:lnTo>
                    <a:pt x="350" y="382"/>
                  </a:lnTo>
                  <a:lnTo>
                    <a:pt x="375" y="364"/>
                  </a:lnTo>
                  <a:lnTo>
                    <a:pt x="407" y="364"/>
                  </a:lnTo>
                  <a:lnTo>
                    <a:pt x="407" y="358"/>
                  </a:lnTo>
                  <a:lnTo>
                    <a:pt x="423" y="348"/>
                  </a:lnTo>
                  <a:lnTo>
                    <a:pt x="423" y="341"/>
                  </a:lnTo>
                  <a:lnTo>
                    <a:pt x="439" y="316"/>
                  </a:lnTo>
                  <a:lnTo>
                    <a:pt x="439" y="299"/>
                  </a:lnTo>
                  <a:lnTo>
                    <a:pt x="447" y="292"/>
                  </a:lnTo>
                  <a:lnTo>
                    <a:pt x="447" y="236"/>
                  </a:lnTo>
                  <a:lnTo>
                    <a:pt x="488" y="187"/>
                  </a:lnTo>
                  <a:lnTo>
                    <a:pt x="504" y="162"/>
                  </a:lnTo>
                  <a:lnTo>
                    <a:pt x="497" y="130"/>
                  </a:lnTo>
                  <a:lnTo>
                    <a:pt x="472" y="130"/>
                  </a:lnTo>
                  <a:lnTo>
                    <a:pt x="432" y="97"/>
                  </a:lnTo>
                  <a:lnTo>
                    <a:pt x="416" y="106"/>
                  </a:lnTo>
                  <a:lnTo>
                    <a:pt x="392" y="97"/>
                  </a:lnTo>
                  <a:lnTo>
                    <a:pt x="375" y="97"/>
                  </a:lnTo>
                  <a:lnTo>
                    <a:pt x="375" y="90"/>
                  </a:lnTo>
                  <a:lnTo>
                    <a:pt x="375" y="81"/>
                  </a:lnTo>
                  <a:lnTo>
                    <a:pt x="367" y="81"/>
                  </a:lnTo>
                  <a:lnTo>
                    <a:pt x="333" y="74"/>
                  </a:lnTo>
                  <a:lnTo>
                    <a:pt x="326" y="81"/>
                  </a:lnTo>
                  <a:lnTo>
                    <a:pt x="326" y="65"/>
                  </a:lnTo>
                  <a:lnTo>
                    <a:pt x="317" y="65"/>
                  </a:lnTo>
                  <a:lnTo>
                    <a:pt x="302" y="65"/>
                  </a:lnTo>
                  <a:lnTo>
                    <a:pt x="302" y="81"/>
                  </a:lnTo>
                  <a:lnTo>
                    <a:pt x="293" y="74"/>
                  </a:lnTo>
                  <a:lnTo>
                    <a:pt x="285" y="81"/>
                  </a:lnTo>
                  <a:lnTo>
                    <a:pt x="293" y="65"/>
                  </a:lnTo>
                  <a:lnTo>
                    <a:pt x="310" y="49"/>
                  </a:lnTo>
                  <a:lnTo>
                    <a:pt x="310" y="40"/>
                  </a:lnTo>
                  <a:lnTo>
                    <a:pt x="302" y="40"/>
                  </a:lnTo>
                  <a:lnTo>
                    <a:pt x="293"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30" name="Freeform 101">
              <a:extLst>
                <a:ext uri="{FF2B5EF4-FFF2-40B4-BE49-F238E27FC236}">
                  <a16:creationId xmlns:a16="http://schemas.microsoft.com/office/drawing/2014/main" id="{0EF7E143-CB35-4F4D-9040-8ABD8FE1EFF3}"/>
                </a:ext>
              </a:extLst>
            </p:cNvPr>
            <p:cNvSpPr/>
            <p:nvPr/>
          </p:nvSpPr>
          <p:spPr bwMode="gray">
            <a:xfrm>
              <a:off x="2943225" y="4379913"/>
              <a:ext cx="58738" cy="88900"/>
            </a:xfrm>
            <a:custGeom>
              <a:gdLst>
                <a:gd name="T0" fmla="*/ 0 w 33"/>
                <a:gd name="T1" fmla="*/ 41 h 48"/>
                <a:gd name="T2" fmla="*/ 8 w 33"/>
                <a:gd name="T3" fmla="*/ 47 h 48"/>
                <a:gd name="T4" fmla="*/ 17 w 33"/>
                <a:gd name="T5" fmla="*/ 41 h 48"/>
                <a:gd name="T6" fmla="*/ 32 w 33"/>
                <a:gd name="T7" fmla="*/ 23 h 48"/>
                <a:gd name="T8" fmla="*/ 0 w 33"/>
                <a:gd name="T9" fmla="*/ 0 h 48"/>
                <a:gd name="T10" fmla="*/ 0 w 33"/>
                <a:gd name="T11" fmla="*/ 7 h 48"/>
                <a:gd name="T12" fmla="*/ 0 w 33"/>
                <a:gd name="T13" fmla="*/ 23 h 48"/>
                <a:gd name="T14" fmla="*/ 0 w 33"/>
                <a:gd name="T15" fmla="*/ 41 h 48"/>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48">
                  <a:moveTo>
                    <a:pt x="0" y="41"/>
                  </a:moveTo>
                  <a:lnTo>
                    <a:pt x="8" y="47"/>
                  </a:lnTo>
                  <a:lnTo>
                    <a:pt x="17" y="41"/>
                  </a:lnTo>
                  <a:lnTo>
                    <a:pt x="32" y="23"/>
                  </a:lnTo>
                  <a:lnTo>
                    <a:pt x="0" y="0"/>
                  </a:lnTo>
                  <a:lnTo>
                    <a:pt x="0" y="7"/>
                  </a:lnTo>
                  <a:lnTo>
                    <a:pt x="0" y="23"/>
                  </a:lnTo>
                  <a:lnTo>
                    <a:pt x="0" y="4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31" name="Freeform 102">
              <a:extLst>
                <a:ext uri="{FF2B5EF4-FFF2-40B4-BE49-F238E27FC236}">
                  <a16:creationId xmlns:a16="http://schemas.microsoft.com/office/drawing/2014/main" id="{E633E126-928E-449B-9AD8-0987A0E5CA1B}"/>
                </a:ext>
              </a:extLst>
            </p:cNvPr>
            <p:cNvSpPr/>
            <p:nvPr/>
          </p:nvSpPr>
          <p:spPr bwMode="gray">
            <a:xfrm>
              <a:off x="2855913" y="4379913"/>
              <a:ext cx="90487" cy="88900"/>
            </a:xfrm>
            <a:custGeom>
              <a:gdLst>
                <a:gd name="T0" fmla="*/ 48 w 49"/>
                <a:gd name="T1" fmla="*/ 41 h 48"/>
                <a:gd name="T2" fmla="*/ 48 w 49"/>
                <a:gd name="T3" fmla="*/ 23 h 48"/>
                <a:gd name="T4" fmla="*/ 48 w 49"/>
                <a:gd name="T5" fmla="*/ 7 h 48"/>
                <a:gd name="T6" fmla="*/ 48 w 49"/>
                <a:gd name="T7" fmla="*/ 0 h 48"/>
                <a:gd name="T8" fmla="*/ 15 w 49"/>
                <a:gd name="T9" fmla="*/ 0 h 48"/>
                <a:gd name="T10" fmla="*/ 0 w 49"/>
                <a:gd name="T11" fmla="*/ 16 h 48"/>
                <a:gd name="T12" fmla="*/ 15 w 49"/>
                <a:gd name="T13" fmla="*/ 47 h 48"/>
                <a:gd name="T14" fmla="*/ 25 w 49"/>
                <a:gd name="T15" fmla="*/ 47 h 48"/>
                <a:gd name="T16" fmla="*/ 31 w 49"/>
                <a:gd name="T17" fmla="*/ 41 h 48"/>
                <a:gd name="T18" fmla="*/ 48 w 49"/>
                <a:gd name="T19" fmla="*/ 41 h 4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48">
                  <a:moveTo>
                    <a:pt x="48" y="41"/>
                  </a:moveTo>
                  <a:lnTo>
                    <a:pt x="48" y="23"/>
                  </a:lnTo>
                  <a:lnTo>
                    <a:pt x="48" y="7"/>
                  </a:lnTo>
                  <a:lnTo>
                    <a:pt x="48" y="0"/>
                  </a:lnTo>
                  <a:lnTo>
                    <a:pt x="15" y="0"/>
                  </a:lnTo>
                  <a:lnTo>
                    <a:pt x="0" y="16"/>
                  </a:lnTo>
                  <a:lnTo>
                    <a:pt x="15" y="47"/>
                  </a:lnTo>
                  <a:lnTo>
                    <a:pt x="25" y="47"/>
                  </a:lnTo>
                  <a:lnTo>
                    <a:pt x="31" y="41"/>
                  </a:lnTo>
                  <a:lnTo>
                    <a:pt x="48" y="4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32" name="Freeform 103">
              <a:extLst>
                <a:ext uri="{FF2B5EF4-FFF2-40B4-BE49-F238E27FC236}">
                  <a16:creationId xmlns:a16="http://schemas.microsoft.com/office/drawing/2014/main" id="{93630AF8-DE41-4BBC-93B7-20B3E133AC12}"/>
                </a:ext>
              </a:extLst>
            </p:cNvPr>
            <p:cNvSpPr/>
            <p:nvPr/>
          </p:nvSpPr>
          <p:spPr bwMode="gray">
            <a:xfrm>
              <a:off x="2776538" y="4318000"/>
              <a:ext cx="106362" cy="169863"/>
            </a:xfrm>
            <a:custGeom>
              <a:gdLst>
                <a:gd name="T0" fmla="*/ 16 w 57"/>
                <a:gd name="T1" fmla="*/ 0 h 90"/>
                <a:gd name="T2" fmla="*/ 32 w 57"/>
                <a:gd name="T3" fmla="*/ 9 h 90"/>
                <a:gd name="T4" fmla="*/ 32 w 57"/>
                <a:gd name="T5" fmla="*/ 15 h 90"/>
                <a:gd name="T6" fmla="*/ 41 w 57"/>
                <a:gd name="T7" fmla="*/ 15 h 90"/>
                <a:gd name="T8" fmla="*/ 56 w 57"/>
                <a:gd name="T9" fmla="*/ 33 h 90"/>
                <a:gd name="T10" fmla="*/ 41 w 57"/>
                <a:gd name="T11" fmla="*/ 49 h 90"/>
                <a:gd name="T12" fmla="*/ 56 w 57"/>
                <a:gd name="T13" fmla="*/ 80 h 90"/>
                <a:gd name="T14" fmla="*/ 32 w 57"/>
                <a:gd name="T15" fmla="*/ 89 h 90"/>
                <a:gd name="T16" fmla="*/ 24 w 57"/>
                <a:gd name="T17" fmla="*/ 89 h 90"/>
                <a:gd name="T18" fmla="*/ 16 w 57"/>
                <a:gd name="T19" fmla="*/ 74 h 90"/>
                <a:gd name="T20" fmla="*/ 16 w 57"/>
                <a:gd name="T21" fmla="*/ 49 h 90"/>
                <a:gd name="T22" fmla="*/ 16 w 57"/>
                <a:gd name="T23" fmla="*/ 40 h 90"/>
                <a:gd name="T24" fmla="*/ 7 w 57"/>
                <a:gd name="T25" fmla="*/ 40 h 90"/>
                <a:gd name="T26" fmla="*/ 0 w 57"/>
                <a:gd name="T27" fmla="*/ 33 h 90"/>
                <a:gd name="T28" fmla="*/ 0 w 57"/>
                <a:gd name="T29" fmla="*/ 15 h 90"/>
                <a:gd name="T30" fmla="*/ 7 w 57"/>
                <a:gd name="T31" fmla="*/ 15 h 90"/>
                <a:gd name="T32" fmla="*/ 7 w 57"/>
                <a:gd name="T33" fmla="*/ 9 h 90"/>
                <a:gd name="T34" fmla="*/ 16 w 57"/>
                <a:gd name="T35" fmla="*/ 0 h 9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90">
                  <a:moveTo>
                    <a:pt x="16" y="0"/>
                  </a:moveTo>
                  <a:lnTo>
                    <a:pt x="32" y="9"/>
                  </a:lnTo>
                  <a:lnTo>
                    <a:pt x="32" y="15"/>
                  </a:lnTo>
                  <a:lnTo>
                    <a:pt x="41" y="15"/>
                  </a:lnTo>
                  <a:lnTo>
                    <a:pt x="56" y="33"/>
                  </a:lnTo>
                  <a:lnTo>
                    <a:pt x="41" y="49"/>
                  </a:lnTo>
                  <a:lnTo>
                    <a:pt x="56" y="80"/>
                  </a:lnTo>
                  <a:lnTo>
                    <a:pt x="32" y="89"/>
                  </a:lnTo>
                  <a:lnTo>
                    <a:pt x="24" y="89"/>
                  </a:lnTo>
                  <a:lnTo>
                    <a:pt x="16" y="74"/>
                  </a:lnTo>
                  <a:lnTo>
                    <a:pt x="16" y="49"/>
                  </a:lnTo>
                  <a:lnTo>
                    <a:pt x="16" y="40"/>
                  </a:lnTo>
                  <a:lnTo>
                    <a:pt x="7" y="40"/>
                  </a:lnTo>
                  <a:lnTo>
                    <a:pt x="0" y="33"/>
                  </a:lnTo>
                  <a:lnTo>
                    <a:pt x="0" y="15"/>
                  </a:lnTo>
                  <a:lnTo>
                    <a:pt x="7" y="15"/>
                  </a:lnTo>
                  <a:lnTo>
                    <a:pt x="7" y="9"/>
                  </a:lnTo>
                  <a:lnTo>
                    <a:pt x="1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33" name="Freeform 104">
              <a:extLst>
                <a:ext uri="{FF2B5EF4-FFF2-40B4-BE49-F238E27FC236}">
                  <a16:creationId xmlns:a16="http://schemas.microsoft.com/office/drawing/2014/main" id="{4D65E1C1-EF4E-45BA-8CE4-44445ADE48CB}"/>
                </a:ext>
              </a:extLst>
            </p:cNvPr>
            <p:cNvSpPr/>
            <p:nvPr/>
          </p:nvSpPr>
          <p:spPr bwMode="gray">
            <a:xfrm>
              <a:off x="2492375" y="4225925"/>
              <a:ext cx="317500" cy="277813"/>
            </a:xfrm>
            <a:custGeom>
              <a:gdLst>
                <a:gd name="T0" fmla="*/ 171 w 172"/>
                <a:gd name="T1" fmla="*/ 50 h 148"/>
                <a:gd name="T2" fmla="*/ 162 w 172"/>
                <a:gd name="T3" fmla="*/ 59 h 148"/>
                <a:gd name="T4" fmla="*/ 162 w 172"/>
                <a:gd name="T5" fmla="*/ 65 h 148"/>
                <a:gd name="T6" fmla="*/ 155 w 172"/>
                <a:gd name="T7" fmla="*/ 65 h 148"/>
                <a:gd name="T8" fmla="*/ 155 w 172"/>
                <a:gd name="T9" fmla="*/ 83 h 148"/>
                <a:gd name="T10" fmla="*/ 162 w 172"/>
                <a:gd name="T11" fmla="*/ 90 h 148"/>
                <a:gd name="T12" fmla="*/ 155 w 172"/>
                <a:gd name="T13" fmla="*/ 99 h 148"/>
                <a:gd name="T14" fmla="*/ 131 w 172"/>
                <a:gd name="T15" fmla="*/ 106 h 148"/>
                <a:gd name="T16" fmla="*/ 106 w 172"/>
                <a:gd name="T17" fmla="*/ 99 h 148"/>
                <a:gd name="T18" fmla="*/ 115 w 172"/>
                <a:gd name="T19" fmla="*/ 106 h 148"/>
                <a:gd name="T20" fmla="*/ 115 w 172"/>
                <a:gd name="T21" fmla="*/ 124 h 148"/>
                <a:gd name="T22" fmla="*/ 122 w 172"/>
                <a:gd name="T23" fmla="*/ 130 h 148"/>
                <a:gd name="T24" fmla="*/ 99 w 172"/>
                <a:gd name="T25" fmla="*/ 147 h 148"/>
                <a:gd name="T26" fmla="*/ 90 w 172"/>
                <a:gd name="T27" fmla="*/ 147 h 148"/>
                <a:gd name="T28" fmla="*/ 82 w 172"/>
                <a:gd name="T29" fmla="*/ 139 h 148"/>
                <a:gd name="T30" fmla="*/ 74 w 172"/>
                <a:gd name="T31" fmla="*/ 130 h 148"/>
                <a:gd name="T32" fmla="*/ 74 w 172"/>
                <a:gd name="T33" fmla="*/ 115 h 148"/>
                <a:gd name="T34" fmla="*/ 65 w 172"/>
                <a:gd name="T35" fmla="*/ 99 h 148"/>
                <a:gd name="T36" fmla="*/ 74 w 172"/>
                <a:gd name="T37" fmla="*/ 74 h 148"/>
                <a:gd name="T38" fmla="*/ 50 w 172"/>
                <a:gd name="T39" fmla="*/ 74 h 148"/>
                <a:gd name="T40" fmla="*/ 40 w 172"/>
                <a:gd name="T41" fmla="*/ 65 h 148"/>
                <a:gd name="T42" fmla="*/ 16 w 172"/>
                <a:gd name="T43" fmla="*/ 65 h 148"/>
                <a:gd name="T44" fmla="*/ 9 w 172"/>
                <a:gd name="T45" fmla="*/ 59 h 148"/>
                <a:gd name="T46" fmla="*/ 9 w 172"/>
                <a:gd name="T47" fmla="*/ 50 h 148"/>
                <a:gd name="T48" fmla="*/ 0 w 172"/>
                <a:gd name="T49" fmla="*/ 34 h 148"/>
                <a:gd name="T50" fmla="*/ 9 w 172"/>
                <a:gd name="T51" fmla="*/ 18 h 148"/>
                <a:gd name="T52" fmla="*/ 16 w 172"/>
                <a:gd name="T53" fmla="*/ 10 h 148"/>
                <a:gd name="T54" fmla="*/ 25 w 172"/>
                <a:gd name="T55" fmla="*/ 18 h 148"/>
                <a:gd name="T56" fmla="*/ 16 w 172"/>
                <a:gd name="T57" fmla="*/ 25 h 148"/>
                <a:gd name="T58" fmla="*/ 16 w 172"/>
                <a:gd name="T59" fmla="*/ 41 h 148"/>
                <a:gd name="T60" fmla="*/ 25 w 172"/>
                <a:gd name="T61" fmla="*/ 34 h 148"/>
                <a:gd name="T62" fmla="*/ 25 w 172"/>
                <a:gd name="T63" fmla="*/ 18 h 148"/>
                <a:gd name="T64" fmla="*/ 40 w 172"/>
                <a:gd name="T65" fmla="*/ 10 h 148"/>
                <a:gd name="T66" fmla="*/ 40 w 172"/>
                <a:gd name="T67" fmla="*/ 0 h 148"/>
                <a:gd name="T68" fmla="*/ 40 w 172"/>
                <a:gd name="T69" fmla="*/ 10 h 148"/>
                <a:gd name="T70" fmla="*/ 65 w 172"/>
                <a:gd name="T71" fmla="*/ 10 h 148"/>
                <a:gd name="T72" fmla="*/ 65 w 172"/>
                <a:gd name="T73" fmla="*/ 18 h 148"/>
                <a:gd name="T74" fmla="*/ 90 w 172"/>
                <a:gd name="T75" fmla="*/ 18 h 148"/>
                <a:gd name="T76" fmla="*/ 106 w 172"/>
                <a:gd name="T77" fmla="*/ 25 h 148"/>
                <a:gd name="T78" fmla="*/ 122 w 172"/>
                <a:gd name="T79" fmla="*/ 18 h 148"/>
                <a:gd name="T80" fmla="*/ 139 w 172"/>
                <a:gd name="T81" fmla="*/ 18 h 148"/>
                <a:gd name="T82" fmla="*/ 131 w 172"/>
                <a:gd name="T83" fmla="*/ 18 h 148"/>
                <a:gd name="T84" fmla="*/ 139 w 172"/>
                <a:gd name="T85" fmla="*/ 25 h 148"/>
                <a:gd name="T86" fmla="*/ 155 w 172"/>
                <a:gd name="T87" fmla="*/ 34 h 148"/>
                <a:gd name="T88" fmla="*/ 155 w 172"/>
                <a:gd name="T89" fmla="*/ 50 h 148"/>
                <a:gd name="T90" fmla="*/ 162 w 172"/>
                <a:gd name="T91" fmla="*/ 41 h 148"/>
                <a:gd name="T92" fmla="*/ 171 w 172"/>
                <a:gd name="T93" fmla="*/ 50 h 14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148">
                  <a:moveTo>
                    <a:pt x="171" y="50"/>
                  </a:moveTo>
                  <a:lnTo>
                    <a:pt x="162" y="59"/>
                  </a:lnTo>
                  <a:lnTo>
                    <a:pt x="162" y="65"/>
                  </a:lnTo>
                  <a:lnTo>
                    <a:pt x="155" y="65"/>
                  </a:lnTo>
                  <a:lnTo>
                    <a:pt x="155" y="83"/>
                  </a:lnTo>
                  <a:lnTo>
                    <a:pt x="162" y="90"/>
                  </a:lnTo>
                  <a:lnTo>
                    <a:pt x="155" y="99"/>
                  </a:lnTo>
                  <a:lnTo>
                    <a:pt x="131" y="106"/>
                  </a:lnTo>
                  <a:lnTo>
                    <a:pt x="106" y="99"/>
                  </a:lnTo>
                  <a:lnTo>
                    <a:pt x="115" y="106"/>
                  </a:lnTo>
                  <a:lnTo>
                    <a:pt x="115" y="124"/>
                  </a:lnTo>
                  <a:lnTo>
                    <a:pt x="122" y="130"/>
                  </a:lnTo>
                  <a:lnTo>
                    <a:pt x="99" y="147"/>
                  </a:lnTo>
                  <a:lnTo>
                    <a:pt x="90" y="147"/>
                  </a:lnTo>
                  <a:lnTo>
                    <a:pt x="82" y="139"/>
                  </a:lnTo>
                  <a:lnTo>
                    <a:pt x="74" y="130"/>
                  </a:lnTo>
                  <a:lnTo>
                    <a:pt x="74" y="115"/>
                  </a:lnTo>
                  <a:lnTo>
                    <a:pt x="65" y="99"/>
                  </a:lnTo>
                  <a:lnTo>
                    <a:pt x="74" y="74"/>
                  </a:lnTo>
                  <a:lnTo>
                    <a:pt x="50" y="74"/>
                  </a:lnTo>
                  <a:lnTo>
                    <a:pt x="40" y="65"/>
                  </a:lnTo>
                  <a:lnTo>
                    <a:pt x="16" y="65"/>
                  </a:lnTo>
                  <a:lnTo>
                    <a:pt x="9" y="59"/>
                  </a:lnTo>
                  <a:lnTo>
                    <a:pt x="9" y="50"/>
                  </a:lnTo>
                  <a:lnTo>
                    <a:pt x="0" y="34"/>
                  </a:lnTo>
                  <a:lnTo>
                    <a:pt x="9" y="18"/>
                  </a:lnTo>
                  <a:lnTo>
                    <a:pt x="16" y="10"/>
                  </a:lnTo>
                  <a:lnTo>
                    <a:pt x="25" y="18"/>
                  </a:lnTo>
                  <a:lnTo>
                    <a:pt x="16" y="25"/>
                  </a:lnTo>
                  <a:lnTo>
                    <a:pt x="16" y="41"/>
                  </a:lnTo>
                  <a:lnTo>
                    <a:pt x="25" y="34"/>
                  </a:lnTo>
                  <a:lnTo>
                    <a:pt x="25" y="18"/>
                  </a:lnTo>
                  <a:lnTo>
                    <a:pt x="40" y="10"/>
                  </a:lnTo>
                  <a:lnTo>
                    <a:pt x="40" y="0"/>
                  </a:lnTo>
                  <a:lnTo>
                    <a:pt x="40" y="10"/>
                  </a:lnTo>
                  <a:lnTo>
                    <a:pt x="65" y="10"/>
                  </a:lnTo>
                  <a:lnTo>
                    <a:pt x="65" y="18"/>
                  </a:lnTo>
                  <a:lnTo>
                    <a:pt x="90" y="18"/>
                  </a:lnTo>
                  <a:lnTo>
                    <a:pt x="106" y="25"/>
                  </a:lnTo>
                  <a:lnTo>
                    <a:pt x="122" y="18"/>
                  </a:lnTo>
                  <a:lnTo>
                    <a:pt x="139" y="18"/>
                  </a:lnTo>
                  <a:lnTo>
                    <a:pt x="131" y="18"/>
                  </a:lnTo>
                  <a:lnTo>
                    <a:pt x="139" y="25"/>
                  </a:lnTo>
                  <a:lnTo>
                    <a:pt x="155" y="34"/>
                  </a:lnTo>
                  <a:lnTo>
                    <a:pt x="155" y="50"/>
                  </a:lnTo>
                  <a:lnTo>
                    <a:pt x="162" y="41"/>
                  </a:lnTo>
                  <a:lnTo>
                    <a:pt x="171" y="5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34" name="Freeform 105">
              <a:extLst>
                <a:ext uri="{FF2B5EF4-FFF2-40B4-BE49-F238E27FC236}">
                  <a16:creationId xmlns:a16="http://schemas.microsoft.com/office/drawing/2014/main" id="{E1BE3B40-E7AD-4F47-A1FF-6FE10E7AB3DD}"/>
                </a:ext>
              </a:extLst>
            </p:cNvPr>
            <p:cNvSpPr/>
            <p:nvPr/>
          </p:nvSpPr>
          <p:spPr bwMode="gray">
            <a:xfrm>
              <a:off x="4776788" y="2878138"/>
              <a:ext cx="227012" cy="201612"/>
            </a:xfrm>
            <a:custGeom>
              <a:gdLst>
                <a:gd name="T0" fmla="*/ 112 w 123"/>
                <a:gd name="T1" fmla="*/ 88 h 107"/>
                <a:gd name="T2" fmla="*/ 106 w 123"/>
                <a:gd name="T3" fmla="*/ 72 h 107"/>
                <a:gd name="T4" fmla="*/ 106 w 123"/>
                <a:gd name="T5" fmla="*/ 65 h 107"/>
                <a:gd name="T6" fmla="*/ 112 w 123"/>
                <a:gd name="T7" fmla="*/ 72 h 107"/>
                <a:gd name="T8" fmla="*/ 122 w 123"/>
                <a:gd name="T9" fmla="*/ 57 h 107"/>
                <a:gd name="T10" fmla="*/ 112 w 123"/>
                <a:gd name="T11" fmla="*/ 57 h 107"/>
                <a:gd name="T12" fmla="*/ 97 w 123"/>
                <a:gd name="T13" fmla="*/ 32 h 107"/>
                <a:gd name="T14" fmla="*/ 97 w 123"/>
                <a:gd name="T15" fmla="*/ 16 h 107"/>
                <a:gd name="T16" fmla="*/ 90 w 123"/>
                <a:gd name="T17" fmla="*/ 7 h 107"/>
                <a:gd name="T18" fmla="*/ 65 w 123"/>
                <a:gd name="T19" fmla="*/ 0 h 107"/>
                <a:gd name="T20" fmla="*/ 49 w 123"/>
                <a:gd name="T21" fmla="*/ 16 h 107"/>
                <a:gd name="T22" fmla="*/ 49 w 123"/>
                <a:gd name="T23" fmla="*/ 25 h 107"/>
                <a:gd name="T24" fmla="*/ 32 w 123"/>
                <a:gd name="T25" fmla="*/ 32 h 107"/>
                <a:gd name="T26" fmla="*/ 32 w 123"/>
                <a:gd name="T27" fmla="*/ 47 h 107"/>
                <a:gd name="T28" fmla="*/ 25 w 123"/>
                <a:gd name="T29" fmla="*/ 47 h 107"/>
                <a:gd name="T30" fmla="*/ 7 w 123"/>
                <a:gd name="T31" fmla="*/ 57 h 107"/>
                <a:gd name="T32" fmla="*/ 0 w 123"/>
                <a:gd name="T33" fmla="*/ 57 h 107"/>
                <a:gd name="T34" fmla="*/ 7 w 123"/>
                <a:gd name="T35" fmla="*/ 72 h 107"/>
                <a:gd name="T36" fmla="*/ 0 w 123"/>
                <a:gd name="T37" fmla="*/ 88 h 107"/>
                <a:gd name="T38" fmla="*/ 0 w 123"/>
                <a:gd name="T39" fmla="*/ 106 h 107"/>
                <a:gd name="T40" fmla="*/ 15 w 123"/>
                <a:gd name="T41" fmla="*/ 97 h 107"/>
                <a:gd name="T42" fmla="*/ 32 w 123"/>
                <a:gd name="T43" fmla="*/ 97 h 107"/>
                <a:gd name="T44" fmla="*/ 57 w 123"/>
                <a:gd name="T45" fmla="*/ 106 h 107"/>
                <a:gd name="T46" fmla="*/ 65 w 123"/>
                <a:gd name="T47" fmla="*/ 106 h 107"/>
                <a:gd name="T48" fmla="*/ 72 w 123"/>
                <a:gd name="T49" fmla="*/ 106 h 107"/>
                <a:gd name="T50" fmla="*/ 81 w 123"/>
                <a:gd name="T51" fmla="*/ 106 h 107"/>
                <a:gd name="T52" fmla="*/ 97 w 123"/>
                <a:gd name="T53" fmla="*/ 106 h 107"/>
                <a:gd name="T54" fmla="*/ 106 w 123"/>
                <a:gd name="T55" fmla="*/ 88 h 107"/>
                <a:gd name="T56" fmla="*/ 112 w 123"/>
                <a:gd name="T57" fmla="*/ 88 h 10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07">
                  <a:moveTo>
                    <a:pt x="112" y="88"/>
                  </a:moveTo>
                  <a:lnTo>
                    <a:pt x="106" y="72"/>
                  </a:lnTo>
                  <a:lnTo>
                    <a:pt x="106" y="65"/>
                  </a:lnTo>
                  <a:lnTo>
                    <a:pt x="112" y="72"/>
                  </a:lnTo>
                  <a:lnTo>
                    <a:pt x="122" y="57"/>
                  </a:lnTo>
                  <a:lnTo>
                    <a:pt x="112" y="57"/>
                  </a:lnTo>
                  <a:lnTo>
                    <a:pt x="97" y="32"/>
                  </a:lnTo>
                  <a:lnTo>
                    <a:pt x="97" y="16"/>
                  </a:lnTo>
                  <a:lnTo>
                    <a:pt x="90" y="7"/>
                  </a:lnTo>
                  <a:lnTo>
                    <a:pt x="65" y="0"/>
                  </a:lnTo>
                  <a:lnTo>
                    <a:pt x="49" y="16"/>
                  </a:lnTo>
                  <a:lnTo>
                    <a:pt x="49" y="25"/>
                  </a:lnTo>
                  <a:lnTo>
                    <a:pt x="32" y="32"/>
                  </a:lnTo>
                  <a:lnTo>
                    <a:pt x="32" y="47"/>
                  </a:lnTo>
                  <a:lnTo>
                    <a:pt x="25" y="47"/>
                  </a:lnTo>
                  <a:lnTo>
                    <a:pt x="7" y="57"/>
                  </a:lnTo>
                  <a:lnTo>
                    <a:pt x="0" y="57"/>
                  </a:lnTo>
                  <a:lnTo>
                    <a:pt x="7" y="72"/>
                  </a:lnTo>
                  <a:lnTo>
                    <a:pt x="0" y="88"/>
                  </a:lnTo>
                  <a:lnTo>
                    <a:pt x="0" y="106"/>
                  </a:lnTo>
                  <a:lnTo>
                    <a:pt x="15" y="97"/>
                  </a:lnTo>
                  <a:lnTo>
                    <a:pt x="32" y="97"/>
                  </a:lnTo>
                  <a:lnTo>
                    <a:pt x="57" y="106"/>
                  </a:lnTo>
                  <a:lnTo>
                    <a:pt x="65" y="106"/>
                  </a:lnTo>
                  <a:lnTo>
                    <a:pt x="72" y="106"/>
                  </a:lnTo>
                  <a:lnTo>
                    <a:pt x="81" y="106"/>
                  </a:lnTo>
                  <a:lnTo>
                    <a:pt x="97" y="106"/>
                  </a:lnTo>
                  <a:lnTo>
                    <a:pt x="106" y="88"/>
                  </a:lnTo>
                  <a:lnTo>
                    <a:pt x="112" y="8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35" name="Freeform 106">
              <a:extLst>
                <a:ext uri="{FF2B5EF4-FFF2-40B4-BE49-F238E27FC236}">
                  <a16:creationId xmlns:a16="http://schemas.microsoft.com/office/drawing/2014/main" id="{D8B494A7-C564-4B67-9CCB-F9AC807ED5E8}"/>
                </a:ext>
              </a:extLst>
            </p:cNvPr>
            <p:cNvSpPr/>
            <p:nvPr/>
          </p:nvSpPr>
          <p:spPr bwMode="gray">
            <a:xfrm>
              <a:off x="4748213" y="3046413"/>
              <a:ext cx="433387" cy="288925"/>
            </a:xfrm>
            <a:custGeom>
              <a:gdLst>
                <a:gd name="T0" fmla="*/ 97 w 235"/>
                <a:gd name="T1" fmla="*/ 139 h 155"/>
                <a:gd name="T2" fmla="*/ 81 w 235"/>
                <a:gd name="T3" fmla="*/ 139 h 155"/>
                <a:gd name="T4" fmla="*/ 81 w 235"/>
                <a:gd name="T5" fmla="*/ 130 h 155"/>
                <a:gd name="T6" fmla="*/ 88 w 235"/>
                <a:gd name="T7" fmla="*/ 114 h 155"/>
                <a:gd name="T8" fmla="*/ 106 w 235"/>
                <a:gd name="T9" fmla="*/ 114 h 155"/>
                <a:gd name="T10" fmla="*/ 106 w 235"/>
                <a:gd name="T11" fmla="*/ 106 h 155"/>
                <a:gd name="T12" fmla="*/ 97 w 235"/>
                <a:gd name="T13" fmla="*/ 90 h 155"/>
                <a:gd name="T14" fmla="*/ 97 w 235"/>
                <a:gd name="T15" fmla="*/ 81 h 155"/>
                <a:gd name="T16" fmla="*/ 73 w 235"/>
                <a:gd name="T17" fmla="*/ 74 h 155"/>
                <a:gd name="T18" fmla="*/ 56 w 235"/>
                <a:gd name="T19" fmla="*/ 81 h 155"/>
                <a:gd name="T20" fmla="*/ 41 w 235"/>
                <a:gd name="T21" fmla="*/ 90 h 155"/>
                <a:gd name="T22" fmla="*/ 31 w 235"/>
                <a:gd name="T23" fmla="*/ 90 h 155"/>
                <a:gd name="T24" fmla="*/ 7 w 235"/>
                <a:gd name="T25" fmla="*/ 90 h 155"/>
                <a:gd name="T26" fmla="*/ 0 w 235"/>
                <a:gd name="T27" fmla="*/ 81 h 155"/>
                <a:gd name="T28" fmla="*/ 7 w 235"/>
                <a:gd name="T29" fmla="*/ 66 h 155"/>
                <a:gd name="T30" fmla="*/ 16 w 235"/>
                <a:gd name="T31" fmla="*/ 49 h 155"/>
                <a:gd name="T32" fmla="*/ 23 w 235"/>
                <a:gd name="T33" fmla="*/ 41 h 155"/>
                <a:gd name="T34" fmla="*/ 16 w 235"/>
                <a:gd name="T35" fmla="*/ 18 h 155"/>
                <a:gd name="T36" fmla="*/ 31 w 235"/>
                <a:gd name="T37" fmla="*/ 9 h 155"/>
                <a:gd name="T38" fmla="*/ 48 w 235"/>
                <a:gd name="T39" fmla="*/ 9 h 155"/>
                <a:gd name="T40" fmla="*/ 73 w 235"/>
                <a:gd name="T41" fmla="*/ 18 h 155"/>
                <a:gd name="T42" fmla="*/ 81 w 235"/>
                <a:gd name="T43" fmla="*/ 18 h 155"/>
                <a:gd name="T44" fmla="*/ 88 w 235"/>
                <a:gd name="T45" fmla="*/ 18 h 155"/>
                <a:gd name="T46" fmla="*/ 97 w 235"/>
                <a:gd name="T47" fmla="*/ 18 h 155"/>
                <a:gd name="T48" fmla="*/ 113 w 235"/>
                <a:gd name="T49" fmla="*/ 18 h 155"/>
                <a:gd name="T50" fmla="*/ 122 w 235"/>
                <a:gd name="T51" fmla="*/ 0 h 155"/>
                <a:gd name="T52" fmla="*/ 128 w 235"/>
                <a:gd name="T53" fmla="*/ 0 h 155"/>
                <a:gd name="T54" fmla="*/ 153 w 235"/>
                <a:gd name="T55" fmla="*/ 0 h 155"/>
                <a:gd name="T56" fmla="*/ 162 w 235"/>
                <a:gd name="T57" fmla="*/ 9 h 155"/>
                <a:gd name="T58" fmla="*/ 153 w 235"/>
                <a:gd name="T59" fmla="*/ 9 h 155"/>
                <a:gd name="T60" fmla="*/ 162 w 235"/>
                <a:gd name="T61" fmla="*/ 18 h 155"/>
                <a:gd name="T62" fmla="*/ 170 w 235"/>
                <a:gd name="T63" fmla="*/ 18 h 155"/>
                <a:gd name="T64" fmla="*/ 178 w 235"/>
                <a:gd name="T65" fmla="*/ 33 h 155"/>
                <a:gd name="T66" fmla="*/ 187 w 235"/>
                <a:gd name="T67" fmla="*/ 41 h 155"/>
                <a:gd name="T68" fmla="*/ 193 w 235"/>
                <a:gd name="T69" fmla="*/ 33 h 155"/>
                <a:gd name="T70" fmla="*/ 235 w 235"/>
                <a:gd name="T71" fmla="*/ 58 h 155"/>
                <a:gd name="T72" fmla="*/ 227 w 235"/>
                <a:gd name="T73" fmla="*/ 90 h 155"/>
                <a:gd name="T74" fmla="*/ 218 w 235"/>
                <a:gd name="T75" fmla="*/ 81 h 155"/>
                <a:gd name="T76" fmla="*/ 212 w 235"/>
                <a:gd name="T77" fmla="*/ 90 h 155"/>
                <a:gd name="T78" fmla="*/ 212 w 235"/>
                <a:gd name="T79" fmla="*/ 106 h 155"/>
                <a:gd name="T80" fmla="*/ 203 w 235"/>
                <a:gd name="T81" fmla="*/ 106 h 155"/>
                <a:gd name="T82" fmla="*/ 162 w 235"/>
                <a:gd name="T83" fmla="*/ 130 h 155"/>
                <a:gd name="T84" fmla="*/ 178 w 235"/>
                <a:gd name="T85" fmla="*/ 139 h 155"/>
                <a:gd name="T86" fmla="*/ 178 w 235"/>
                <a:gd name="T87" fmla="*/ 139 h 155"/>
                <a:gd name="T88" fmla="*/ 153 w 235"/>
                <a:gd name="T89" fmla="*/ 155 h 155"/>
                <a:gd name="T90" fmla="*/ 146 w 235"/>
                <a:gd name="T91" fmla="*/ 155 h 155"/>
                <a:gd name="T92" fmla="*/ 146 w 235"/>
                <a:gd name="T93" fmla="*/ 146 h 155"/>
                <a:gd name="T94" fmla="*/ 138 w 235"/>
                <a:gd name="T95" fmla="*/ 139 h 155"/>
                <a:gd name="T96" fmla="*/ 153 w 235"/>
                <a:gd name="T97" fmla="*/ 130 h 155"/>
                <a:gd name="T98" fmla="*/ 128 w 235"/>
                <a:gd name="T99" fmla="*/ 121 h 155"/>
                <a:gd name="T100" fmla="*/ 128 w 235"/>
                <a:gd name="T101" fmla="*/ 114 h 155"/>
                <a:gd name="T102" fmla="*/ 113 w 235"/>
                <a:gd name="T103" fmla="*/ 114 h 155"/>
                <a:gd name="T104" fmla="*/ 106 w 235"/>
                <a:gd name="T105" fmla="*/ 130 h 155"/>
                <a:gd name="T106" fmla="*/ 97 w 235"/>
                <a:gd name="T107" fmla="*/ 130 h 155"/>
                <a:gd name="T108" fmla="*/ 97 w 235"/>
                <a:gd name="T109" fmla="*/ 139 h 15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5" h="155">
                  <a:moveTo>
                    <a:pt x="97" y="139"/>
                  </a:moveTo>
                  <a:lnTo>
                    <a:pt x="81" y="139"/>
                  </a:lnTo>
                  <a:lnTo>
                    <a:pt x="81" y="130"/>
                  </a:lnTo>
                  <a:lnTo>
                    <a:pt x="88" y="114"/>
                  </a:lnTo>
                  <a:lnTo>
                    <a:pt x="106" y="114"/>
                  </a:lnTo>
                  <a:lnTo>
                    <a:pt x="106" y="106"/>
                  </a:lnTo>
                  <a:lnTo>
                    <a:pt x="97" y="90"/>
                  </a:lnTo>
                  <a:lnTo>
                    <a:pt x="97" y="81"/>
                  </a:lnTo>
                  <a:lnTo>
                    <a:pt x="73" y="74"/>
                  </a:lnTo>
                  <a:lnTo>
                    <a:pt x="56" y="81"/>
                  </a:lnTo>
                  <a:lnTo>
                    <a:pt x="41" y="90"/>
                  </a:lnTo>
                  <a:lnTo>
                    <a:pt x="31" y="90"/>
                  </a:lnTo>
                  <a:lnTo>
                    <a:pt x="7" y="90"/>
                  </a:lnTo>
                  <a:lnTo>
                    <a:pt x="0" y="81"/>
                  </a:lnTo>
                  <a:lnTo>
                    <a:pt x="7" y="66"/>
                  </a:lnTo>
                  <a:lnTo>
                    <a:pt x="16" y="49"/>
                  </a:lnTo>
                  <a:lnTo>
                    <a:pt x="23" y="41"/>
                  </a:lnTo>
                  <a:lnTo>
                    <a:pt x="16" y="18"/>
                  </a:lnTo>
                  <a:lnTo>
                    <a:pt x="31" y="9"/>
                  </a:lnTo>
                  <a:lnTo>
                    <a:pt x="48" y="9"/>
                  </a:lnTo>
                  <a:lnTo>
                    <a:pt x="73" y="18"/>
                  </a:lnTo>
                  <a:lnTo>
                    <a:pt x="81" y="18"/>
                  </a:lnTo>
                  <a:lnTo>
                    <a:pt x="88" y="18"/>
                  </a:lnTo>
                  <a:lnTo>
                    <a:pt x="97" y="18"/>
                  </a:lnTo>
                  <a:lnTo>
                    <a:pt x="113" y="18"/>
                  </a:lnTo>
                  <a:lnTo>
                    <a:pt x="122" y="0"/>
                  </a:lnTo>
                  <a:lnTo>
                    <a:pt x="128" y="0"/>
                  </a:lnTo>
                  <a:lnTo>
                    <a:pt x="153" y="0"/>
                  </a:lnTo>
                  <a:lnTo>
                    <a:pt x="162" y="9"/>
                  </a:lnTo>
                  <a:lnTo>
                    <a:pt x="153" y="9"/>
                  </a:lnTo>
                  <a:lnTo>
                    <a:pt x="162" y="18"/>
                  </a:lnTo>
                  <a:lnTo>
                    <a:pt x="170" y="18"/>
                  </a:lnTo>
                  <a:lnTo>
                    <a:pt x="178" y="33"/>
                  </a:lnTo>
                  <a:lnTo>
                    <a:pt x="187" y="41"/>
                  </a:lnTo>
                  <a:lnTo>
                    <a:pt x="193" y="33"/>
                  </a:lnTo>
                  <a:lnTo>
                    <a:pt x="235" y="58"/>
                  </a:lnTo>
                  <a:lnTo>
                    <a:pt x="227" y="90"/>
                  </a:lnTo>
                  <a:lnTo>
                    <a:pt x="218" y="81"/>
                  </a:lnTo>
                  <a:lnTo>
                    <a:pt x="212" y="90"/>
                  </a:lnTo>
                  <a:lnTo>
                    <a:pt x="212" y="106"/>
                  </a:lnTo>
                  <a:lnTo>
                    <a:pt x="203" y="106"/>
                  </a:lnTo>
                  <a:lnTo>
                    <a:pt x="162" y="130"/>
                  </a:lnTo>
                  <a:lnTo>
                    <a:pt x="178" y="139"/>
                  </a:lnTo>
                  <a:lnTo>
                    <a:pt x="178" y="139"/>
                  </a:lnTo>
                  <a:lnTo>
                    <a:pt x="153" y="155"/>
                  </a:lnTo>
                  <a:lnTo>
                    <a:pt x="146" y="155"/>
                  </a:lnTo>
                  <a:lnTo>
                    <a:pt x="146" y="146"/>
                  </a:lnTo>
                  <a:lnTo>
                    <a:pt x="138" y="139"/>
                  </a:lnTo>
                  <a:lnTo>
                    <a:pt x="153" y="130"/>
                  </a:lnTo>
                  <a:lnTo>
                    <a:pt x="128" y="121"/>
                  </a:lnTo>
                  <a:lnTo>
                    <a:pt x="128" y="114"/>
                  </a:lnTo>
                  <a:lnTo>
                    <a:pt x="113" y="114"/>
                  </a:lnTo>
                  <a:lnTo>
                    <a:pt x="106" y="130"/>
                  </a:lnTo>
                  <a:lnTo>
                    <a:pt x="97" y="130"/>
                  </a:lnTo>
                  <a:lnTo>
                    <a:pt x="97" y="13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36" name="Freeform 107">
              <a:extLst>
                <a:ext uri="{FF2B5EF4-FFF2-40B4-BE49-F238E27FC236}">
                  <a16:creationId xmlns:a16="http://schemas.microsoft.com/office/drawing/2014/main" id="{B90AAC23-F299-453B-B78C-1F7A25CCAD65}"/>
                </a:ext>
              </a:extLst>
            </p:cNvPr>
            <p:cNvSpPr/>
            <p:nvPr/>
          </p:nvSpPr>
          <p:spPr bwMode="gray">
            <a:xfrm>
              <a:off x="4730750" y="2806700"/>
              <a:ext cx="171450" cy="106363"/>
            </a:xfrm>
            <a:custGeom>
              <a:gdLst>
                <a:gd name="T0" fmla="*/ 40 w 91"/>
                <a:gd name="T1" fmla="*/ 0 h 57"/>
                <a:gd name="T2" fmla="*/ 40 w 91"/>
                <a:gd name="T3" fmla="*/ 23 h 57"/>
                <a:gd name="T4" fmla="*/ 25 w 91"/>
                <a:gd name="T5" fmla="*/ 23 h 57"/>
                <a:gd name="T6" fmla="*/ 16 w 91"/>
                <a:gd name="T7" fmla="*/ 7 h 57"/>
                <a:gd name="T8" fmla="*/ 9 w 91"/>
                <a:gd name="T9" fmla="*/ 15 h 57"/>
                <a:gd name="T10" fmla="*/ 0 w 91"/>
                <a:gd name="T11" fmla="*/ 32 h 57"/>
                <a:gd name="T12" fmla="*/ 0 w 91"/>
                <a:gd name="T13" fmla="*/ 47 h 57"/>
                <a:gd name="T14" fmla="*/ 9 w 91"/>
                <a:gd name="T15" fmla="*/ 40 h 57"/>
                <a:gd name="T16" fmla="*/ 50 w 91"/>
                <a:gd name="T17" fmla="*/ 40 h 57"/>
                <a:gd name="T18" fmla="*/ 74 w 91"/>
                <a:gd name="T19" fmla="*/ 56 h 57"/>
                <a:gd name="T20" fmla="*/ 90 w 91"/>
                <a:gd name="T21" fmla="*/ 40 h 57"/>
                <a:gd name="T22" fmla="*/ 82 w 91"/>
                <a:gd name="T23" fmla="*/ 23 h 57"/>
                <a:gd name="T24" fmla="*/ 82 w 91"/>
                <a:gd name="T25" fmla="*/ 7 h 57"/>
                <a:gd name="T26" fmla="*/ 65 w 91"/>
                <a:gd name="T27" fmla="*/ 7 h 57"/>
                <a:gd name="T28" fmla="*/ 50 w 91"/>
                <a:gd name="T29" fmla="*/ 0 h 57"/>
                <a:gd name="T30" fmla="*/ 40 w 91"/>
                <a:gd name="T31" fmla="*/ 0 h 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57">
                  <a:moveTo>
                    <a:pt x="40" y="0"/>
                  </a:moveTo>
                  <a:lnTo>
                    <a:pt x="40" y="23"/>
                  </a:lnTo>
                  <a:lnTo>
                    <a:pt x="25" y="23"/>
                  </a:lnTo>
                  <a:lnTo>
                    <a:pt x="16" y="7"/>
                  </a:lnTo>
                  <a:lnTo>
                    <a:pt x="9" y="15"/>
                  </a:lnTo>
                  <a:lnTo>
                    <a:pt x="0" y="32"/>
                  </a:lnTo>
                  <a:lnTo>
                    <a:pt x="0" y="47"/>
                  </a:lnTo>
                  <a:lnTo>
                    <a:pt x="9" y="40"/>
                  </a:lnTo>
                  <a:lnTo>
                    <a:pt x="50" y="40"/>
                  </a:lnTo>
                  <a:lnTo>
                    <a:pt x="74" y="56"/>
                  </a:lnTo>
                  <a:lnTo>
                    <a:pt x="90" y="40"/>
                  </a:lnTo>
                  <a:lnTo>
                    <a:pt x="82" y="23"/>
                  </a:lnTo>
                  <a:lnTo>
                    <a:pt x="82" y="7"/>
                  </a:lnTo>
                  <a:lnTo>
                    <a:pt x="65" y="7"/>
                  </a:lnTo>
                  <a:lnTo>
                    <a:pt x="50" y="0"/>
                  </a:lnTo>
                  <a:lnTo>
                    <a:pt x="4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37" name="Freeform 108">
              <a:extLst>
                <a:ext uri="{FF2B5EF4-FFF2-40B4-BE49-F238E27FC236}">
                  <a16:creationId xmlns:a16="http://schemas.microsoft.com/office/drawing/2014/main" id="{7E251AA2-78BE-4CAC-A4E1-49705B6C360F}"/>
                </a:ext>
              </a:extLst>
            </p:cNvPr>
            <p:cNvSpPr/>
            <p:nvPr/>
          </p:nvSpPr>
          <p:spPr bwMode="gray">
            <a:xfrm>
              <a:off x="4730750" y="2878138"/>
              <a:ext cx="138113" cy="109537"/>
            </a:xfrm>
            <a:custGeom>
              <a:gdLst>
                <a:gd name="T0" fmla="*/ 0 w 75"/>
                <a:gd name="T1" fmla="*/ 25 h 58"/>
                <a:gd name="T2" fmla="*/ 0 w 75"/>
                <a:gd name="T3" fmla="*/ 16 h 58"/>
                <a:gd name="T4" fmla="*/ 0 w 75"/>
                <a:gd name="T5" fmla="*/ 7 h 58"/>
                <a:gd name="T6" fmla="*/ 9 w 75"/>
                <a:gd name="T7" fmla="*/ 0 h 58"/>
                <a:gd name="T8" fmla="*/ 50 w 75"/>
                <a:gd name="T9" fmla="*/ 0 h 58"/>
                <a:gd name="T10" fmla="*/ 74 w 75"/>
                <a:gd name="T11" fmla="*/ 16 h 58"/>
                <a:gd name="T12" fmla="*/ 74 w 75"/>
                <a:gd name="T13" fmla="*/ 25 h 58"/>
                <a:gd name="T14" fmla="*/ 57 w 75"/>
                <a:gd name="T15" fmla="*/ 32 h 58"/>
                <a:gd name="T16" fmla="*/ 57 w 75"/>
                <a:gd name="T17" fmla="*/ 47 h 58"/>
                <a:gd name="T18" fmla="*/ 50 w 75"/>
                <a:gd name="T19" fmla="*/ 47 h 58"/>
                <a:gd name="T20" fmla="*/ 32 w 75"/>
                <a:gd name="T21" fmla="*/ 57 h 58"/>
                <a:gd name="T22" fmla="*/ 25 w 75"/>
                <a:gd name="T23" fmla="*/ 57 h 58"/>
                <a:gd name="T24" fmla="*/ 16 w 75"/>
                <a:gd name="T25" fmla="*/ 47 h 58"/>
                <a:gd name="T26" fmla="*/ 16 w 75"/>
                <a:gd name="T27" fmla="*/ 25 h 58"/>
                <a:gd name="T28" fmla="*/ 0 w 75"/>
                <a:gd name="T29" fmla="*/ 25 h 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5" h="57">
                  <a:moveTo>
                    <a:pt x="0" y="25"/>
                  </a:moveTo>
                  <a:lnTo>
                    <a:pt x="0" y="16"/>
                  </a:lnTo>
                  <a:lnTo>
                    <a:pt x="0" y="7"/>
                  </a:lnTo>
                  <a:lnTo>
                    <a:pt x="9" y="0"/>
                  </a:lnTo>
                  <a:lnTo>
                    <a:pt x="50" y="0"/>
                  </a:lnTo>
                  <a:lnTo>
                    <a:pt x="74" y="16"/>
                  </a:lnTo>
                  <a:lnTo>
                    <a:pt x="74" y="25"/>
                  </a:lnTo>
                  <a:lnTo>
                    <a:pt x="57" y="32"/>
                  </a:lnTo>
                  <a:lnTo>
                    <a:pt x="57" y="47"/>
                  </a:lnTo>
                  <a:lnTo>
                    <a:pt x="50" y="47"/>
                  </a:lnTo>
                  <a:lnTo>
                    <a:pt x="32" y="57"/>
                  </a:lnTo>
                  <a:lnTo>
                    <a:pt x="25" y="57"/>
                  </a:lnTo>
                  <a:lnTo>
                    <a:pt x="16" y="47"/>
                  </a:lnTo>
                  <a:lnTo>
                    <a:pt x="16" y="25"/>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38" name="Freeform 109">
              <a:extLst>
                <a:ext uri="{FF2B5EF4-FFF2-40B4-BE49-F238E27FC236}">
                  <a16:creationId xmlns:a16="http://schemas.microsoft.com/office/drawing/2014/main" id="{A3B922BE-8E7F-4981-BA5F-EB1B72086AC9}"/>
                </a:ext>
              </a:extLst>
            </p:cNvPr>
            <p:cNvSpPr/>
            <p:nvPr/>
          </p:nvSpPr>
          <p:spPr bwMode="gray">
            <a:xfrm>
              <a:off x="4791075" y="2741613"/>
              <a:ext cx="111125" cy="76200"/>
            </a:xfrm>
            <a:custGeom>
              <a:gdLst>
                <a:gd name="T0" fmla="*/ 8 w 59"/>
                <a:gd name="T1" fmla="*/ 34 h 42"/>
                <a:gd name="T2" fmla="*/ 0 w 59"/>
                <a:gd name="T3" fmla="*/ 24 h 42"/>
                <a:gd name="T4" fmla="*/ 0 w 59"/>
                <a:gd name="T5" fmla="*/ 9 h 42"/>
                <a:gd name="T6" fmla="*/ 8 w 59"/>
                <a:gd name="T7" fmla="*/ 0 h 42"/>
                <a:gd name="T8" fmla="*/ 58 w 59"/>
                <a:gd name="T9" fmla="*/ 0 h 42"/>
                <a:gd name="T10" fmla="*/ 50 w 59"/>
                <a:gd name="T11" fmla="*/ 9 h 42"/>
                <a:gd name="T12" fmla="*/ 42 w 59"/>
                <a:gd name="T13" fmla="*/ 9 h 42"/>
                <a:gd name="T14" fmla="*/ 50 w 59"/>
                <a:gd name="T15" fmla="*/ 34 h 42"/>
                <a:gd name="T16" fmla="*/ 50 w 59"/>
                <a:gd name="T17" fmla="*/ 41 h 42"/>
                <a:gd name="T18" fmla="*/ 33 w 59"/>
                <a:gd name="T19" fmla="*/ 41 h 42"/>
                <a:gd name="T20" fmla="*/ 18 w 59"/>
                <a:gd name="T21" fmla="*/ 34 h 42"/>
                <a:gd name="T22" fmla="*/ 8 w 59"/>
                <a:gd name="T23" fmla="*/ 34 h 4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42">
                  <a:moveTo>
                    <a:pt x="8" y="34"/>
                  </a:moveTo>
                  <a:lnTo>
                    <a:pt x="0" y="24"/>
                  </a:lnTo>
                  <a:lnTo>
                    <a:pt x="0" y="9"/>
                  </a:lnTo>
                  <a:lnTo>
                    <a:pt x="8" y="0"/>
                  </a:lnTo>
                  <a:lnTo>
                    <a:pt x="58" y="0"/>
                  </a:lnTo>
                  <a:lnTo>
                    <a:pt x="50" y="9"/>
                  </a:lnTo>
                  <a:lnTo>
                    <a:pt x="42" y="9"/>
                  </a:lnTo>
                  <a:lnTo>
                    <a:pt x="50" y="34"/>
                  </a:lnTo>
                  <a:lnTo>
                    <a:pt x="50" y="41"/>
                  </a:lnTo>
                  <a:lnTo>
                    <a:pt x="33" y="41"/>
                  </a:lnTo>
                  <a:lnTo>
                    <a:pt x="18" y="34"/>
                  </a:lnTo>
                  <a:lnTo>
                    <a:pt x="8" y="3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39" name="Freeform 110">
              <a:extLst>
                <a:ext uri="{FF2B5EF4-FFF2-40B4-BE49-F238E27FC236}">
                  <a16:creationId xmlns:a16="http://schemas.microsoft.com/office/drawing/2014/main" id="{25E6CB2C-8277-42F8-B473-9DAEE4AE739F}"/>
                </a:ext>
              </a:extLst>
            </p:cNvPr>
            <p:cNvSpPr/>
            <p:nvPr/>
          </p:nvSpPr>
          <p:spPr bwMode="gray">
            <a:xfrm>
              <a:off x="4687888" y="2925763"/>
              <a:ext cx="74612" cy="42862"/>
            </a:xfrm>
            <a:custGeom>
              <a:gdLst>
                <a:gd name="T0" fmla="*/ 40 w 41"/>
                <a:gd name="T1" fmla="*/ 0 h 23"/>
                <a:gd name="T2" fmla="*/ 40 w 41"/>
                <a:gd name="T3" fmla="*/ 22 h 23"/>
                <a:gd name="T4" fmla="*/ 24 w 41"/>
                <a:gd name="T5" fmla="*/ 22 h 23"/>
                <a:gd name="T6" fmla="*/ 0 w 41"/>
                <a:gd name="T7" fmla="*/ 16 h 23"/>
                <a:gd name="T8" fmla="*/ 15 w 41"/>
                <a:gd name="T9" fmla="*/ 7 h 23"/>
                <a:gd name="T10" fmla="*/ 24 w 41"/>
                <a:gd name="T11" fmla="*/ 0 h 23"/>
                <a:gd name="T12" fmla="*/ 40 w 41"/>
                <a:gd name="T13" fmla="*/ 0 h 23"/>
              </a:gdLst>
              <a:cxnLst>
                <a:cxn ang="0">
                  <a:pos x="T0" y="T1"/>
                </a:cxn>
                <a:cxn ang="0">
                  <a:pos x="T2" y="T3"/>
                </a:cxn>
                <a:cxn ang="0">
                  <a:pos x="T4" y="T5"/>
                </a:cxn>
                <a:cxn ang="0">
                  <a:pos x="T6" y="T7"/>
                </a:cxn>
                <a:cxn ang="0">
                  <a:pos x="T8" y="T9"/>
                </a:cxn>
                <a:cxn ang="0">
                  <a:pos x="T10" y="T11"/>
                </a:cxn>
                <a:cxn ang="0">
                  <a:pos x="T12" y="T13"/>
                </a:cxn>
              </a:cxnLst>
              <a:rect l="0" t="0" r="r" b="b"/>
              <a:pathLst>
                <a:path w="41" h="23">
                  <a:moveTo>
                    <a:pt x="40" y="0"/>
                  </a:moveTo>
                  <a:lnTo>
                    <a:pt x="40" y="22"/>
                  </a:lnTo>
                  <a:lnTo>
                    <a:pt x="24" y="22"/>
                  </a:lnTo>
                  <a:lnTo>
                    <a:pt x="0" y="16"/>
                  </a:lnTo>
                  <a:lnTo>
                    <a:pt x="15" y="7"/>
                  </a:lnTo>
                  <a:lnTo>
                    <a:pt x="24" y="0"/>
                  </a:lnTo>
                  <a:lnTo>
                    <a:pt x="4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40" name="Freeform 111">
              <a:extLst>
                <a:ext uri="{FF2B5EF4-FFF2-40B4-BE49-F238E27FC236}">
                  <a16:creationId xmlns:a16="http://schemas.microsoft.com/office/drawing/2014/main" id="{4F410110-5604-4805-89E2-852A61013BE0}"/>
                </a:ext>
              </a:extLst>
            </p:cNvPr>
            <p:cNvSpPr/>
            <p:nvPr/>
          </p:nvSpPr>
          <p:spPr bwMode="gray">
            <a:xfrm>
              <a:off x="5170488" y="3363913"/>
              <a:ext cx="161925" cy="61912"/>
            </a:xfrm>
            <a:custGeom>
              <a:gdLst>
                <a:gd name="T0" fmla="*/ 25 w 89"/>
                <a:gd name="T1" fmla="*/ 32 h 33"/>
                <a:gd name="T2" fmla="*/ 25 w 89"/>
                <a:gd name="T3" fmla="*/ 24 h 33"/>
                <a:gd name="T4" fmla="*/ 25 w 89"/>
                <a:gd name="T5" fmla="*/ 15 h 33"/>
                <a:gd name="T6" fmla="*/ 0 w 89"/>
                <a:gd name="T7" fmla="*/ 0 h 33"/>
                <a:gd name="T8" fmla="*/ 40 w 89"/>
                <a:gd name="T9" fmla="*/ 0 h 33"/>
                <a:gd name="T10" fmla="*/ 57 w 89"/>
                <a:gd name="T11" fmla="*/ 9 h 33"/>
                <a:gd name="T12" fmla="*/ 72 w 89"/>
                <a:gd name="T13" fmla="*/ 9 h 33"/>
                <a:gd name="T14" fmla="*/ 88 w 89"/>
                <a:gd name="T15" fmla="*/ 24 h 33"/>
                <a:gd name="T16" fmla="*/ 81 w 89"/>
                <a:gd name="T17" fmla="*/ 24 h 33"/>
                <a:gd name="T18" fmla="*/ 88 w 89"/>
                <a:gd name="T19" fmla="*/ 32 h 33"/>
                <a:gd name="T20" fmla="*/ 72 w 89"/>
                <a:gd name="T21" fmla="*/ 32 h 33"/>
                <a:gd name="T22" fmla="*/ 65 w 89"/>
                <a:gd name="T23" fmla="*/ 32 h 33"/>
                <a:gd name="T24" fmla="*/ 48 w 89"/>
                <a:gd name="T25" fmla="*/ 32 h 33"/>
                <a:gd name="T26" fmla="*/ 25 w 89"/>
                <a:gd name="T27" fmla="*/ 32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 h="33">
                  <a:moveTo>
                    <a:pt x="25" y="32"/>
                  </a:moveTo>
                  <a:lnTo>
                    <a:pt x="25" y="24"/>
                  </a:lnTo>
                  <a:lnTo>
                    <a:pt x="25" y="15"/>
                  </a:lnTo>
                  <a:lnTo>
                    <a:pt x="0" y="0"/>
                  </a:lnTo>
                  <a:lnTo>
                    <a:pt x="40" y="0"/>
                  </a:lnTo>
                  <a:lnTo>
                    <a:pt x="57" y="9"/>
                  </a:lnTo>
                  <a:lnTo>
                    <a:pt x="72" y="9"/>
                  </a:lnTo>
                  <a:lnTo>
                    <a:pt x="88" y="24"/>
                  </a:lnTo>
                  <a:lnTo>
                    <a:pt x="81" y="24"/>
                  </a:lnTo>
                  <a:lnTo>
                    <a:pt x="88" y="32"/>
                  </a:lnTo>
                  <a:lnTo>
                    <a:pt x="72" y="32"/>
                  </a:lnTo>
                  <a:lnTo>
                    <a:pt x="65" y="32"/>
                  </a:lnTo>
                  <a:lnTo>
                    <a:pt x="48" y="32"/>
                  </a:lnTo>
                  <a:lnTo>
                    <a:pt x="25"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41" name="Freeform 112">
              <a:extLst>
                <a:ext uri="{FF2B5EF4-FFF2-40B4-BE49-F238E27FC236}">
                  <a16:creationId xmlns:a16="http://schemas.microsoft.com/office/drawing/2014/main" id="{154EAC2C-B58A-44BA-AC69-073B4A1080C9}"/>
                </a:ext>
              </a:extLst>
            </p:cNvPr>
            <p:cNvSpPr/>
            <p:nvPr/>
          </p:nvSpPr>
          <p:spPr bwMode="gray">
            <a:xfrm>
              <a:off x="5259388" y="3424238"/>
              <a:ext cx="73025" cy="76200"/>
            </a:xfrm>
            <a:custGeom>
              <a:gdLst>
                <a:gd name="T0" fmla="*/ 40 w 41"/>
                <a:gd name="T1" fmla="*/ 40 h 41"/>
                <a:gd name="T2" fmla="*/ 40 w 41"/>
                <a:gd name="T3" fmla="*/ 33 h 41"/>
                <a:gd name="T4" fmla="*/ 33 w 41"/>
                <a:gd name="T5" fmla="*/ 24 h 41"/>
                <a:gd name="T6" fmla="*/ 33 w 41"/>
                <a:gd name="T7" fmla="*/ 17 h 41"/>
                <a:gd name="T8" fmla="*/ 17 w 41"/>
                <a:gd name="T9" fmla="*/ 0 h 41"/>
                <a:gd name="T10" fmla="*/ 0 w 41"/>
                <a:gd name="T11" fmla="*/ 0 h 41"/>
                <a:gd name="T12" fmla="*/ 9 w 41"/>
                <a:gd name="T13" fmla="*/ 24 h 41"/>
                <a:gd name="T14" fmla="*/ 17 w 41"/>
                <a:gd name="T15" fmla="*/ 24 h 41"/>
                <a:gd name="T16" fmla="*/ 33 w 41"/>
                <a:gd name="T17" fmla="*/ 33 h 41"/>
                <a:gd name="T18" fmla="*/ 33 w 41"/>
                <a:gd name="T19" fmla="*/ 40 h 41"/>
                <a:gd name="T20" fmla="*/ 40 w 41"/>
                <a:gd name="T21" fmla="*/ 40 h 4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41">
                  <a:moveTo>
                    <a:pt x="40" y="40"/>
                  </a:moveTo>
                  <a:lnTo>
                    <a:pt x="40" y="33"/>
                  </a:lnTo>
                  <a:lnTo>
                    <a:pt x="33" y="24"/>
                  </a:lnTo>
                  <a:lnTo>
                    <a:pt x="33" y="17"/>
                  </a:lnTo>
                  <a:lnTo>
                    <a:pt x="17" y="0"/>
                  </a:lnTo>
                  <a:lnTo>
                    <a:pt x="0" y="0"/>
                  </a:lnTo>
                  <a:lnTo>
                    <a:pt x="9" y="24"/>
                  </a:lnTo>
                  <a:lnTo>
                    <a:pt x="17" y="24"/>
                  </a:lnTo>
                  <a:lnTo>
                    <a:pt x="33" y="33"/>
                  </a:lnTo>
                  <a:lnTo>
                    <a:pt x="33" y="40"/>
                  </a:lnTo>
                  <a:lnTo>
                    <a:pt x="40" y="4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42" name="Freeform 113">
              <a:extLst>
                <a:ext uri="{FF2B5EF4-FFF2-40B4-BE49-F238E27FC236}">
                  <a16:creationId xmlns:a16="http://schemas.microsoft.com/office/drawing/2014/main" id="{DC80ECAD-812E-45D7-AE70-F65621F2016F}"/>
                </a:ext>
              </a:extLst>
            </p:cNvPr>
            <p:cNvSpPr/>
            <p:nvPr/>
          </p:nvSpPr>
          <p:spPr bwMode="gray">
            <a:xfrm>
              <a:off x="5289550" y="3470275"/>
              <a:ext cx="31750" cy="30163"/>
            </a:xfrm>
            <a:custGeom>
              <a:gdLst>
                <a:gd name="T0" fmla="*/ 16 w 17"/>
                <a:gd name="T1" fmla="*/ 16 h 17"/>
                <a:gd name="T2" fmla="*/ 7 w 17"/>
                <a:gd name="T3" fmla="*/ 16 h 17"/>
                <a:gd name="T4" fmla="*/ 0 w 17"/>
                <a:gd name="T5" fmla="*/ 0 h 17"/>
                <a:gd name="T6" fmla="*/ 16 w 17"/>
                <a:gd name="T7" fmla="*/ 9 h 17"/>
                <a:gd name="T8" fmla="*/ 16 w 17"/>
                <a:gd name="T9" fmla="*/ 16 h 17"/>
              </a:gdLst>
              <a:cxnLst>
                <a:cxn ang="0">
                  <a:pos x="T0" y="T1"/>
                </a:cxn>
                <a:cxn ang="0">
                  <a:pos x="T2" y="T3"/>
                </a:cxn>
                <a:cxn ang="0">
                  <a:pos x="T4" y="T5"/>
                </a:cxn>
                <a:cxn ang="0">
                  <a:pos x="T6" y="T7"/>
                </a:cxn>
                <a:cxn ang="0">
                  <a:pos x="T8" y="T9"/>
                </a:cxn>
              </a:cxnLst>
              <a:rect l="0" t="0" r="r" b="b"/>
              <a:pathLst>
                <a:path w="17" h="17">
                  <a:moveTo>
                    <a:pt x="16" y="16"/>
                  </a:moveTo>
                  <a:lnTo>
                    <a:pt x="7" y="16"/>
                  </a:lnTo>
                  <a:lnTo>
                    <a:pt x="0" y="0"/>
                  </a:lnTo>
                  <a:lnTo>
                    <a:pt x="16" y="9"/>
                  </a:lnTo>
                  <a:lnTo>
                    <a:pt x="1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43" name="Freeform 114">
              <a:extLst>
                <a:ext uri="{FF2B5EF4-FFF2-40B4-BE49-F238E27FC236}">
                  <a16:creationId xmlns:a16="http://schemas.microsoft.com/office/drawing/2014/main" id="{701CCAB4-61B9-40E9-9257-5384F2642F86}"/>
                </a:ext>
              </a:extLst>
            </p:cNvPr>
            <p:cNvSpPr/>
            <p:nvPr/>
          </p:nvSpPr>
          <p:spPr bwMode="gray">
            <a:xfrm>
              <a:off x="5289550" y="3409950"/>
              <a:ext cx="133350" cy="107950"/>
            </a:xfrm>
            <a:custGeom>
              <a:gdLst>
                <a:gd name="T0" fmla="*/ 23 w 73"/>
                <a:gd name="T1" fmla="*/ 48 h 58"/>
                <a:gd name="T2" fmla="*/ 40 w 73"/>
                <a:gd name="T3" fmla="*/ 41 h 58"/>
                <a:gd name="T4" fmla="*/ 48 w 73"/>
                <a:gd name="T5" fmla="*/ 41 h 58"/>
                <a:gd name="T6" fmla="*/ 40 w 73"/>
                <a:gd name="T7" fmla="*/ 48 h 58"/>
                <a:gd name="T8" fmla="*/ 57 w 73"/>
                <a:gd name="T9" fmla="*/ 57 h 58"/>
                <a:gd name="T10" fmla="*/ 48 w 73"/>
                <a:gd name="T11" fmla="*/ 48 h 58"/>
                <a:gd name="T12" fmla="*/ 57 w 73"/>
                <a:gd name="T13" fmla="*/ 48 h 58"/>
                <a:gd name="T14" fmla="*/ 57 w 73"/>
                <a:gd name="T15" fmla="*/ 32 h 58"/>
                <a:gd name="T16" fmla="*/ 72 w 73"/>
                <a:gd name="T17" fmla="*/ 25 h 58"/>
                <a:gd name="T18" fmla="*/ 57 w 73"/>
                <a:gd name="T19" fmla="*/ 16 h 58"/>
                <a:gd name="T20" fmla="*/ 48 w 73"/>
                <a:gd name="T21" fmla="*/ 0 h 58"/>
                <a:gd name="T22" fmla="*/ 40 w 73"/>
                <a:gd name="T23" fmla="*/ 8 h 58"/>
                <a:gd name="T24" fmla="*/ 32 w 73"/>
                <a:gd name="T25" fmla="*/ 8 h 58"/>
                <a:gd name="T26" fmla="*/ 23 w 73"/>
                <a:gd name="T27" fmla="*/ 0 h 58"/>
                <a:gd name="T28" fmla="*/ 16 w 73"/>
                <a:gd name="T29" fmla="*/ 0 h 58"/>
                <a:gd name="T30" fmla="*/ 23 w 73"/>
                <a:gd name="T31" fmla="*/ 8 h 58"/>
                <a:gd name="T32" fmla="*/ 7 w 73"/>
                <a:gd name="T33" fmla="*/ 8 h 58"/>
                <a:gd name="T34" fmla="*/ 0 w 73"/>
                <a:gd name="T35" fmla="*/ 8 h 58"/>
                <a:gd name="T36" fmla="*/ 16 w 73"/>
                <a:gd name="T37" fmla="*/ 25 h 58"/>
                <a:gd name="T38" fmla="*/ 16 w 73"/>
                <a:gd name="T39" fmla="*/ 32 h 58"/>
                <a:gd name="T40" fmla="*/ 23 w 73"/>
                <a:gd name="T41" fmla="*/ 41 h 58"/>
                <a:gd name="T42" fmla="*/ 23 w 73"/>
                <a:gd name="T43" fmla="*/ 48 h 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57">
                  <a:moveTo>
                    <a:pt x="23" y="48"/>
                  </a:moveTo>
                  <a:lnTo>
                    <a:pt x="40" y="41"/>
                  </a:lnTo>
                  <a:lnTo>
                    <a:pt x="48" y="41"/>
                  </a:lnTo>
                  <a:lnTo>
                    <a:pt x="40" y="48"/>
                  </a:lnTo>
                  <a:lnTo>
                    <a:pt x="57" y="57"/>
                  </a:lnTo>
                  <a:lnTo>
                    <a:pt x="48" y="48"/>
                  </a:lnTo>
                  <a:lnTo>
                    <a:pt x="57" y="48"/>
                  </a:lnTo>
                  <a:lnTo>
                    <a:pt x="57" y="32"/>
                  </a:lnTo>
                  <a:lnTo>
                    <a:pt x="72" y="25"/>
                  </a:lnTo>
                  <a:lnTo>
                    <a:pt x="57" y="16"/>
                  </a:lnTo>
                  <a:lnTo>
                    <a:pt x="48" y="0"/>
                  </a:lnTo>
                  <a:lnTo>
                    <a:pt x="40" y="8"/>
                  </a:lnTo>
                  <a:lnTo>
                    <a:pt x="32" y="8"/>
                  </a:lnTo>
                  <a:lnTo>
                    <a:pt x="23" y="0"/>
                  </a:lnTo>
                  <a:lnTo>
                    <a:pt x="16" y="0"/>
                  </a:lnTo>
                  <a:lnTo>
                    <a:pt x="23" y="8"/>
                  </a:lnTo>
                  <a:lnTo>
                    <a:pt x="7" y="8"/>
                  </a:lnTo>
                  <a:lnTo>
                    <a:pt x="0" y="8"/>
                  </a:lnTo>
                  <a:lnTo>
                    <a:pt x="16" y="25"/>
                  </a:lnTo>
                  <a:lnTo>
                    <a:pt x="16" y="32"/>
                  </a:lnTo>
                  <a:lnTo>
                    <a:pt x="23" y="41"/>
                  </a:lnTo>
                  <a:lnTo>
                    <a:pt x="23" y="4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44" name="Freeform 115">
              <a:extLst>
                <a:ext uri="{FF2B5EF4-FFF2-40B4-BE49-F238E27FC236}">
                  <a16:creationId xmlns:a16="http://schemas.microsoft.com/office/drawing/2014/main" id="{422F81E7-8649-4C86-9176-DB3CA8FB6782}"/>
                </a:ext>
              </a:extLst>
            </p:cNvPr>
            <p:cNvSpPr/>
            <p:nvPr/>
          </p:nvSpPr>
          <p:spPr bwMode="gray">
            <a:xfrm>
              <a:off x="4489450" y="2212975"/>
              <a:ext cx="306388" cy="714375"/>
            </a:xfrm>
            <a:custGeom>
              <a:gdLst>
                <a:gd name="T0" fmla="*/ 0 w 163"/>
                <a:gd name="T1" fmla="*/ 299 h 383"/>
                <a:gd name="T2" fmla="*/ 9 w 163"/>
                <a:gd name="T3" fmla="*/ 299 h 383"/>
                <a:gd name="T4" fmla="*/ 9 w 163"/>
                <a:gd name="T5" fmla="*/ 276 h 383"/>
                <a:gd name="T6" fmla="*/ 18 w 163"/>
                <a:gd name="T7" fmla="*/ 267 h 383"/>
                <a:gd name="T8" fmla="*/ 18 w 163"/>
                <a:gd name="T9" fmla="*/ 243 h 383"/>
                <a:gd name="T10" fmla="*/ 18 w 163"/>
                <a:gd name="T11" fmla="*/ 236 h 383"/>
                <a:gd name="T12" fmla="*/ 9 w 163"/>
                <a:gd name="T13" fmla="*/ 202 h 383"/>
                <a:gd name="T14" fmla="*/ 18 w 163"/>
                <a:gd name="T15" fmla="*/ 170 h 383"/>
                <a:gd name="T16" fmla="*/ 25 w 163"/>
                <a:gd name="T17" fmla="*/ 162 h 383"/>
                <a:gd name="T18" fmla="*/ 41 w 163"/>
                <a:gd name="T19" fmla="*/ 155 h 383"/>
                <a:gd name="T20" fmla="*/ 33 w 163"/>
                <a:gd name="T21" fmla="*/ 137 h 383"/>
                <a:gd name="T22" fmla="*/ 41 w 163"/>
                <a:gd name="T23" fmla="*/ 122 h 383"/>
                <a:gd name="T24" fmla="*/ 50 w 163"/>
                <a:gd name="T25" fmla="*/ 97 h 383"/>
                <a:gd name="T26" fmla="*/ 65 w 163"/>
                <a:gd name="T27" fmla="*/ 73 h 383"/>
                <a:gd name="T28" fmla="*/ 65 w 163"/>
                <a:gd name="T29" fmla="*/ 56 h 383"/>
                <a:gd name="T30" fmla="*/ 75 w 163"/>
                <a:gd name="T31" fmla="*/ 41 h 383"/>
                <a:gd name="T32" fmla="*/ 81 w 163"/>
                <a:gd name="T33" fmla="*/ 31 h 383"/>
                <a:gd name="T34" fmla="*/ 90 w 163"/>
                <a:gd name="T35" fmla="*/ 31 h 383"/>
                <a:gd name="T36" fmla="*/ 90 w 163"/>
                <a:gd name="T37" fmla="*/ 16 h 383"/>
                <a:gd name="T38" fmla="*/ 98 w 163"/>
                <a:gd name="T39" fmla="*/ 16 h 383"/>
                <a:gd name="T40" fmla="*/ 115 w 163"/>
                <a:gd name="T41" fmla="*/ 16 h 383"/>
                <a:gd name="T42" fmla="*/ 115 w 163"/>
                <a:gd name="T43" fmla="*/ 0 h 383"/>
                <a:gd name="T44" fmla="*/ 121 w 163"/>
                <a:gd name="T45" fmla="*/ 0 h 383"/>
                <a:gd name="T46" fmla="*/ 155 w 163"/>
                <a:gd name="T47" fmla="*/ 31 h 383"/>
                <a:gd name="T48" fmla="*/ 162 w 163"/>
                <a:gd name="T49" fmla="*/ 105 h 383"/>
                <a:gd name="T50" fmla="*/ 146 w 163"/>
                <a:gd name="T51" fmla="*/ 105 h 383"/>
                <a:gd name="T52" fmla="*/ 130 w 163"/>
                <a:gd name="T53" fmla="*/ 122 h 383"/>
                <a:gd name="T54" fmla="*/ 130 w 163"/>
                <a:gd name="T55" fmla="*/ 130 h 383"/>
                <a:gd name="T56" fmla="*/ 130 w 163"/>
                <a:gd name="T57" fmla="*/ 137 h 383"/>
                <a:gd name="T58" fmla="*/ 139 w 163"/>
                <a:gd name="T59" fmla="*/ 146 h 383"/>
                <a:gd name="T60" fmla="*/ 121 w 163"/>
                <a:gd name="T61" fmla="*/ 162 h 383"/>
                <a:gd name="T62" fmla="*/ 98 w 163"/>
                <a:gd name="T63" fmla="*/ 187 h 383"/>
                <a:gd name="T64" fmla="*/ 81 w 163"/>
                <a:gd name="T65" fmla="*/ 212 h 383"/>
                <a:gd name="T66" fmla="*/ 81 w 163"/>
                <a:gd name="T67" fmla="*/ 252 h 383"/>
                <a:gd name="T68" fmla="*/ 98 w 163"/>
                <a:gd name="T69" fmla="*/ 276 h 383"/>
                <a:gd name="T70" fmla="*/ 90 w 163"/>
                <a:gd name="T71" fmla="*/ 283 h 383"/>
                <a:gd name="T72" fmla="*/ 90 w 163"/>
                <a:gd name="T73" fmla="*/ 292 h 383"/>
                <a:gd name="T74" fmla="*/ 75 w 163"/>
                <a:gd name="T75" fmla="*/ 307 h 383"/>
                <a:gd name="T76" fmla="*/ 65 w 163"/>
                <a:gd name="T77" fmla="*/ 364 h 383"/>
                <a:gd name="T78" fmla="*/ 50 w 163"/>
                <a:gd name="T79" fmla="*/ 364 h 383"/>
                <a:gd name="T80" fmla="*/ 41 w 163"/>
                <a:gd name="T81" fmla="*/ 373 h 383"/>
                <a:gd name="T82" fmla="*/ 41 w 163"/>
                <a:gd name="T83" fmla="*/ 382 h 383"/>
                <a:gd name="T84" fmla="*/ 25 w 163"/>
                <a:gd name="T85" fmla="*/ 382 h 383"/>
                <a:gd name="T86" fmla="*/ 18 w 163"/>
                <a:gd name="T87" fmla="*/ 364 h 383"/>
                <a:gd name="T88" fmla="*/ 25 w 163"/>
                <a:gd name="T89" fmla="*/ 357 h 383"/>
                <a:gd name="T90" fmla="*/ 18 w 163"/>
                <a:gd name="T91" fmla="*/ 349 h 383"/>
                <a:gd name="T92" fmla="*/ 0 w 163"/>
                <a:gd name="T93" fmla="*/ 299 h 38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3" h="383">
                  <a:moveTo>
                    <a:pt x="0" y="299"/>
                  </a:moveTo>
                  <a:lnTo>
                    <a:pt x="9" y="299"/>
                  </a:lnTo>
                  <a:lnTo>
                    <a:pt x="9" y="276"/>
                  </a:lnTo>
                  <a:lnTo>
                    <a:pt x="18" y="267"/>
                  </a:lnTo>
                  <a:lnTo>
                    <a:pt x="18" y="243"/>
                  </a:lnTo>
                  <a:lnTo>
                    <a:pt x="18" y="236"/>
                  </a:lnTo>
                  <a:lnTo>
                    <a:pt x="9" y="202"/>
                  </a:lnTo>
                  <a:lnTo>
                    <a:pt x="18" y="170"/>
                  </a:lnTo>
                  <a:lnTo>
                    <a:pt x="25" y="162"/>
                  </a:lnTo>
                  <a:lnTo>
                    <a:pt x="41" y="155"/>
                  </a:lnTo>
                  <a:lnTo>
                    <a:pt x="33" y="137"/>
                  </a:lnTo>
                  <a:lnTo>
                    <a:pt x="41" y="122"/>
                  </a:lnTo>
                  <a:lnTo>
                    <a:pt x="50" y="97"/>
                  </a:lnTo>
                  <a:lnTo>
                    <a:pt x="65" y="73"/>
                  </a:lnTo>
                  <a:lnTo>
                    <a:pt x="65" y="56"/>
                  </a:lnTo>
                  <a:lnTo>
                    <a:pt x="75" y="41"/>
                  </a:lnTo>
                  <a:lnTo>
                    <a:pt x="81" y="31"/>
                  </a:lnTo>
                  <a:lnTo>
                    <a:pt x="90" y="31"/>
                  </a:lnTo>
                  <a:lnTo>
                    <a:pt x="90" y="16"/>
                  </a:lnTo>
                  <a:lnTo>
                    <a:pt x="98" y="16"/>
                  </a:lnTo>
                  <a:lnTo>
                    <a:pt x="115" y="16"/>
                  </a:lnTo>
                  <a:lnTo>
                    <a:pt x="115" y="0"/>
                  </a:lnTo>
                  <a:lnTo>
                    <a:pt x="121" y="0"/>
                  </a:lnTo>
                  <a:lnTo>
                    <a:pt x="155" y="31"/>
                  </a:lnTo>
                  <a:lnTo>
                    <a:pt x="162" y="105"/>
                  </a:lnTo>
                  <a:lnTo>
                    <a:pt x="146" y="105"/>
                  </a:lnTo>
                  <a:lnTo>
                    <a:pt x="130" y="122"/>
                  </a:lnTo>
                  <a:lnTo>
                    <a:pt x="130" y="130"/>
                  </a:lnTo>
                  <a:lnTo>
                    <a:pt x="130" y="137"/>
                  </a:lnTo>
                  <a:lnTo>
                    <a:pt x="139" y="146"/>
                  </a:lnTo>
                  <a:lnTo>
                    <a:pt x="121" y="162"/>
                  </a:lnTo>
                  <a:lnTo>
                    <a:pt x="98" y="187"/>
                  </a:lnTo>
                  <a:lnTo>
                    <a:pt x="81" y="212"/>
                  </a:lnTo>
                  <a:lnTo>
                    <a:pt x="81" y="252"/>
                  </a:lnTo>
                  <a:lnTo>
                    <a:pt x="98" y="276"/>
                  </a:lnTo>
                  <a:lnTo>
                    <a:pt x="90" y="283"/>
                  </a:lnTo>
                  <a:lnTo>
                    <a:pt x="90" y="292"/>
                  </a:lnTo>
                  <a:lnTo>
                    <a:pt x="75" y="307"/>
                  </a:lnTo>
                  <a:lnTo>
                    <a:pt x="65" y="364"/>
                  </a:lnTo>
                  <a:lnTo>
                    <a:pt x="50" y="364"/>
                  </a:lnTo>
                  <a:lnTo>
                    <a:pt x="41" y="373"/>
                  </a:lnTo>
                  <a:lnTo>
                    <a:pt x="41" y="382"/>
                  </a:lnTo>
                  <a:lnTo>
                    <a:pt x="25" y="382"/>
                  </a:lnTo>
                  <a:lnTo>
                    <a:pt x="18" y="364"/>
                  </a:lnTo>
                  <a:lnTo>
                    <a:pt x="25" y="357"/>
                  </a:lnTo>
                  <a:lnTo>
                    <a:pt x="18" y="349"/>
                  </a:lnTo>
                  <a:lnTo>
                    <a:pt x="0" y="29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45" name="Freeform 116">
              <a:extLst>
                <a:ext uri="{FF2B5EF4-FFF2-40B4-BE49-F238E27FC236}">
                  <a16:creationId xmlns:a16="http://schemas.microsoft.com/office/drawing/2014/main" id="{BEAF6FEC-B6A4-4486-8C68-ADE036FCF57C}"/>
                </a:ext>
              </a:extLst>
            </p:cNvPr>
            <p:cNvSpPr/>
            <p:nvPr/>
          </p:nvSpPr>
          <p:spPr bwMode="gray">
            <a:xfrm>
              <a:off x="4040188" y="2925763"/>
              <a:ext cx="65087" cy="61912"/>
            </a:xfrm>
            <a:custGeom>
              <a:gdLst>
                <a:gd name="T0" fmla="*/ 25 w 35"/>
                <a:gd name="T1" fmla="*/ 32 h 33"/>
                <a:gd name="T2" fmla="*/ 25 w 35"/>
                <a:gd name="T3" fmla="*/ 22 h 33"/>
                <a:gd name="T4" fmla="*/ 9 w 35"/>
                <a:gd name="T5" fmla="*/ 22 h 33"/>
                <a:gd name="T6" fmla="*/ 0 w 35"/>
                <a:gd name="T7" fmla="*/ 16 h 33"/>
                <a:gd name="T8" fmla="*/ 9 w 35"/>
                <a:gd name="T9" fmla="*/ 0 h 33"/>
                <a:gd name="T10" fmla="*/ 25 w 35"/>
                <a:gd name="T11" fmla="*/ 7 h 33"/>
                <a:gd name="T12" fmla="*/ 34 w 35"/>
                <a:gd name="T13" fmla="*/ 22 h 33"/>
                <a:gd name="T14" fmla="*/ 25 w 35"/>
                <a:gd name="T15" fmla="*/ 32 h 33"/>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33">
                  <a:moveTo>
                    <a:pt x="25" y="32"/>
                  </a:moveTo>
                  <a:lnTo>
                    <a:pt x="25" y="22"/>
                  </a:lnTo>
                  <a:lnTo>
                    <a:pt x="9" y="22"/>
                  </a:lnTo>
                  <a:lnTo>
                    <a:pt x="0" y="16"/>
                  </a:lnTo>
                  <a:lnTo>
                    <a:pt x="9" y="0"/>
                  </a:lnTo>
                  <a:lnTo>
                    <a:pt x="25" y="7"/>
                  </a:lnTo>
                  <a:lnTo>
                    <a:pt x="34" y="22"/>
                  </a:lnTo>
                  <a:lnTo>
                    <a:pt x="25"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46" name="Freeform 117">
              <a:extLst>
                <a:ext uri="{FF2B5EF4-FFF2-40B4-BE49-F238E27FC236}">
                  <a16:creationId xmlns:a16="http://schemas.microsoft.com/office/drawing/2014/main" id="{D35A11C0-3B05-43AA-B124-6B2339C1713A}"/>
                </a:ext>
              </a:extLst>
            </p:cNvPr>
            <p:cNvSpPr/>
            <p:nvPr/>
          </p:nvSpPr>
          <p:spPr bwMode="gray">
            <a:xfrm>
              <a:off x="3979863" y="2925763"/>
              <a:ext cx="107950" cy="153987"/>
            </a:xfrm>
            <a:custGeom>
              <a:gdLst>
                <a:gd name="T0" fmla="*/ 42 w 59"/>
                <a:gd name="T1" fmla="*/ 0 h 82"/>
                <a:gd name="T2" fmla="*/ 33 w 59"/>
                <a:gd name="T3" fmla="*/ 16 h 82"/>
                <a:gd name="T4" fmla="*/ 42 w 59"/>
                <a:gd name="T5" fmla="*/ 22 h 82"/>
                <a:gd name="T6" fmla="*/ 58 w 59"/>
                <a:gd name="T7" fmla="*/ 22 h 82"/>
                <a:gd name="T8" fmla="*/ 58 w 59"/>
                <a:gd name="T9" fmla="*/ 32 h 82"/>
                <a:gd name="T10" fmla="*/ 58 w 59"/>
                <a:gd name="T11" fmla="*/ 47 h 82"/>
                <a:gd name="T12" fmla="*/ 49 w 59"/>
                <a:gd name="T13" fmla="*/ 72 h 82"/>
                <a:gd name="T14" fmla="*/ 8 w 59"/>
                <a:gd name="T15" fmla="*/ 81 h 82"/>
                <a:gd name="T16" fmla="*/ 0 w 59"/>
                <a:gd name="T17" fmla="*/ 72 h 82"/>
                <a:gd name="T18" fmla="*/ 8 w 59"/>
                <a:gd name="T19" fmla="*/ 72 h 82"/>
                <a:gd name="T20" fmla="*/ 18 w 59"/>
                <a:gd name="T21" fmla="*/ 47 h 82"/>
                <a:gd name="T22" fmla="*/ 8 w 59"/>
                <a:gd name="T23" fmla="*/ 40 h 82"/>
                <a:gd name="T24" fmla="*/ 18 w 59"/>
                <a:gd name="T25" fmla="*/ 32 h 82"/>
                <a:gd name="T26" fmla="*/ 8 w 59"/>
                <a:gd name="T27" fmla="*/ 32 h 82"/>
                <a:gd name="T28" fmla="*/ 8 w 59"/>
                <a:gd name="T29" fmla="*/ 22 h 82"/>
                <a:gd name="T30" fmla="*/ 25 w 59"/>
                <a:gd name="T31" fmla="*/ 22 h 82"/>
                <a:gd name="T32" fmla="*/ 33 w 59"/>
                <a:gd name="T33" fmla="*/ 16 h 82"/>
                <a:gd name="T34" fmla="*/ 25 w 59"/>
                <a:gd name="T35" fmla="*/ 16 h 82"/>
                <a:gd name="T36" fmla="*/ 25 w 59"/>
                <a:gd name="T37" fmla="*/ 7 h 82"/>
                <a:gd name="T38" fmla="*/ 42 w 59"/>
                <a:gd name="T39" fmla="*/ 0 h 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 h="82">
                  <a:moveTo>
                    <a:pt x="42" y="0"/>
                  </a:moveTo>
                  <a:lnTo>
                    <a:pt x="33" y="16"/>
                  </a:lnTo>
                  <a:lnTo>
                    <a:pt x="42" y="22"/>
                  </a:lnTo>
                  <a:lnTo>
                    <a:pt x="58" y="22"/>
                  </a:lnTo>
                  <a:lnTo>
                    <a:pt x="58" y="32"/>
                  </a:lnTo>
                  <a:lnTo>
                    <a:pt x="58" y="47"/>
                  </a:lnTo>
                  <a:lnTo>
                    <a:pt x="49" y="72"/>
                  </a:lnTo>
                  <a:lnTo>
                    <a:pt x="8" y="81"/>
                  </a:lnTo>
                  <a:lnTo>
                    <a:pt x="0" y="72"/>
                  </a:lnTo>
                  <a:lnTo>
                    <a:pt x="8" y="72"/>
                  </a:lnTo>
                  <a:lnTo>
                    <a:pt x="18" y="47"/>
                  </a:lnTo>
                  <a:lnTo>
                    <a:pt x="8" y="40"/>
                  </a:lnTo>
                  <a:lnTo>
                    <a:pt x="18" y="32"/>
                  </a:lnTo>
                  <a:lnTo>
                    <a:pt x="8" y="32"/>
                  </a:lnTo>
                  <a:lnTo>
                    <a:pt x="8" y="22"/>
                  </a:lnTo>
                  <a:lnTo>
                    <a:pt x="25" y="22"/>
                  </a:lnTo>
                  <a:lnTo>
                    <a:pt x="33" y="16"/>
                  </a:lnTo>
                  <a:lnTo>
                    <a:pt x="25" y="16"/>
                  </a:lnTo>
                  <a:lnTo>
                    <a:pt x="25" y="7"/>
                  </a:lnTo>
                  <a:lnTo>
                    <a:pt x="42"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47" name="Freeform 118">
              <a:extLst>
                <a:ext uri="{FF2B5EF4-FFF2-40B4-BE49-F238E27FC236}">
                  <a16:creationId xmlns:a16="http://schemas.microsoft.com/office/drawing/2014/main" id="{70C21589-BBB6-4A91-99F2-9EEDFE100AE2}"/>
                </a:ext>
              </a:extLst>
            </p:cNvPr>
            <p:cNvSpPr/>
            <p:nvPr/>
          </p:nvSpPr>
          <p:spPr bwMode="gray">
            <a:xfrm>
              <a:off x="4414838" y="2832100"/>
              <a:ext cx="76200" cy="109538"/>
            </a:xfrm>
            <a:custGeom>
              <a:gdLst>
                <a:gd name="T0" fmla="*/ 9 w 42"/>
                <a:gd name="T1" fmla="*/ 57 h 58"/>
                <a:gd name="T2" fmla="*/ 19 w 42"/>
                <a:gd name="T3" fmla="*/ 57 h 58"/>
                <a:gd name="T4" fmla="*/ 25 w 42"/>
                <a:gd name="T5" fmla="*/ 57 h 58"/>
                <a:gd name="T6" fmla="*/ 34 w 42"/>
                <a:gd name="T7" fmla="*/ 32 h 58"/>
                <a:gd name="T8" fmla="*/ 41 w 42"/>
                <a:gd name="T9" fmla="*/ 32 h 58"/>
                <a:gd name="T10" fmla="*/ 41 w 42"/>
                <a:gd name="T11" fmla="*/ 25 h 58"/>
                <a:gd name="T12" fmla="*/ 34 w 42"/>
                <a:gd name="T13" fmla="*/ 25 h 58"/>
                <a:gd name="T14" fmla="*/ 34 w 42"/>
                <a:gd name="T15" fmla="*/ 0 h 58"/>
                <a:gd name="T16" fmla="*/ 9 w 42"/>
                <a:gd name="T17" fmla="*/ 8 h 58"/>
                <a:gd name="T18" fmla="*/ 0 w 42"/>
                <a:gd name="T19" fmla="*/ 25 h 58"/>
                <a:gd name="T20" fmla="*/ 0 w 42"/>
                <a:gd name="T21" fmla="*/ 41 h 58"/>
                <a:gd name="T22" fmla="*/ 9 w 42"/>
                <a:gd name="T23" fmla="*/ 50 h 58"/>
                <a:gd name="T24" fmla="*/ 9 w 42"/>
                <a:gd name="T25" fmla="*/ 57 h 5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57">
                  <a:moveTo>
                    <a:pt x="9" y="57"/>
                  </a:moveTo>
                  <a:lnTo>
                    <a:pt x="19" y="57"/>
                  </a:lnTo>
                  <a:lnTo>
                    <a:pt x="25" y="57"/>
                  </a:lnTo>
                  <a:lnTo>
                    <a:pt x="34" y="32"/>
                  </a:lnTo>
                  <a:lnTo>
                    <a:pt x="41" y="32"/>
                  </a:lnTo>
                  <a:lnTo>
                    <a:pt x="41" y="25"/>
                  </a:lnTo>
                  <a:lnTo>
                    <a:pt x="34" y="25"/>
                  </a:lnTo>
                  <a:lnTo>
                    <a:pt x="34" y="0"/>
                  </a:lnTo>
                  <a:lnTo>
                    <a:pt x="9" y="8"/>
                  </a:lnTo>
                  <a:lnTo>
                    <a:pt x="0" y="25"/>
                  </a:lnTo>
                  <a:lnTo>
                    <a:pt x="0" y="41"/>
                  </a:lnTo>
                  <a:lnTo>
                    <a:pt x="9" y="50"/>
                  </a:lnTo>
                  <a:lnTo>
                    <a:pt x="9" y="5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48" name="Freeform 119">
              <a:extLst>
                <a:ext uri="{FF2B5EF4-FFF2-40B4-BE49-F238E27FC236}">
                  <a16:creationId xmlns:a16="http://schemas.microsoft.com/office/drawing/2014/main" id="{13B07E00-98FD-4E6A-B1D1-39823563F027}"/>
                </a:ext>
              </a:extLst>
            </p:cNvPr>
            <p:cNvSpPr/>
            <p:nvPr/>
          </p:nvSpPr>
          <p:spPr bwMode="gray">
            <a:xfrm>
              <a:off x="4311650" y="3001963"/>
              <a:ext cx="93663" cy="104775"/>
            </a:xfrm>
            <a:custGeom>
              <a:gdLst>
                <a:gd name="T0" fmla="*/ 33 w 51"/>
                <a:gd name="T1" fmla="*/ 56 h 57"/>
                <a:gd name="T2" fmla="*/ 33 w 51"/>
                <a:gd name="T3" fmla="*/ 32 h 57"/>
                <a:gd name="T4" fmla="*/ 41 w 51"/>
                <a:gd name="T5" fmla="*/ 23 h 57"/>
                <a:gd name="T6" fmla="*/ 50 w 51"/>
                <a:gd name="T7" fmla="*/ 0 h 57"/>
                <a:gd name="T8" fmla="*/ 25 w 51"/>
                <a:gd name="T9" fmla="*/ 7 h 57"/>
                <a:gd name="T10" fmla="*/ 33 w 51"/>
                <a:gd name="T11" fmla="*/ 23 h 57"/>
                <a:gd name="T12" fmla="*/ 25 w 51"/>
                <a:gd name="T13" fmla="*/ 23 h 57"/>
                <a:gd name="T14" fmla="*/ 25 w 51"/>
                <a:gd name="T15" fmla="*/ 16 h 57"/>
                <a:gd name="T16" fmla="*/ 16 w 51"/>
                <a:gd name="T17" fmla="*/ 16 h 57"/>
                <a:gd name="T18" fmla="*/ 0 w 51"/>
                <a:gd name="T19" fmla="*/ 47 h 57"/>
                <a:gd name="T20" fmla="*/ 25 w 51"/>
                <a:gd name="T21" fmla="*/ 47 h 57"/>
                <a:gd name="T22" fmla="*/ 33 w 51"/>
                <a:gd name="T23" fmla="*/ 56 h 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57">
                  <a:moveTo>
                    <a:pt x="33" y="56"/>
                  </a:moveTo>
                  <a:lnTo>
                    <a:pt x="33" y="32"/>
                  </a:lnTo>
                  <a:lnTo>
                    <a:pt x="41" y="23"/>
                  </a:lnTo>
                  <a:lnTo>
                    <a:pt x="50" y="0"/>
                  </a:lnTo>
                  <a:lnTo>
                    <a:pt x="25" y="7"/>
                  </a:lnTo>
                  <a:lnTo>
                    <a:pt x="33" y="23"/>
                  </a:lnTo>
                  <a:lnTo>
                    <a:pt x="25" y="23"/>
                  </a:lnTo>
                  <a:lnTo>
                    <a:pt x="25" y="16"/>
                  </a:lnTo>
                  <a:lnTo>
                    <a:pt x="16" y="16"/>
                  </a:lnTo>
                  <a:lnTo>
                    <a:pt x="0" y="47"/>
                  </a:lnTo>
                  <a:lnTo>
                    <a:pt x="25" y="47"/>
                  </a:lnTo>
                  <a:lnTo>
                    <a:pt x="33" y="5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49" name="Freeform 120">
              <a:extLst>
                <a:ext uri="{FF2B5EF4-FFF2-40B4-BE49-F238E27FC236}">
                  <a16:creationId xmlns:a16="http://schemas.microsoft.com/office/drawing/2014/main" id="{F2A771CB-EBE1-49EE-A14E-0C96BA9A402D}"/>
                </a:ext>
              </a:extLst>
            </p:cNvPr>
            <p:cNvSpPr/>
            <p:nvPr/>
          </p:nvSpPr>
          <p:spPr bwMode="gray">
            <a:xfrm>
              <a:off x="4294188" y="3089275"/>
              <a:ext cx="80962" cy="65088"/>
            </a:xfrm>
            <a:custGeom>
              <a:gdLst>
                <a:gd name="T0" fmla="*/ 34 w 43"/>
                <a:gd name="T1" fmla="*/ 34 h 35"/>
                <a:gd name="T2" fmla="*/ 25 w 43"/>
                <a:gd name="T3" fmla="*/ 34 h 35"/>
                <a:gd name="T4" fmla="*/ 25 w 43"/>
                <a:gd name="T5" fmla="*/ 25 h 35"/>
                <a:gd name="T6" fmla="*/ 18 w 43"/>
                <a:gd name="T7" fmla="*/ 25 h 35"/>
                <a:gd name="T8" fmla="*/ 18 w 43"/>
                <a:gd name="T9" fmla="*/ 17 h 35"/>
                <a:gd name="T10" fmla="*/ 0 w 43"/>
                <a:gd name="T11" fmla="*/ 9 h 35"/>
                <a:gd name="T12" fmla="*/ 0 w 43"/>
                <a:gd name="T13" fmla="*/ 0 h 35"/>
                <a:gd name="T14" fmla="*/ 9 w 43"/>
                <a:gd name="T15" fmla="*/ 0 h 35"/>
                <a:gd name="T16" fmla="*/ 34 w 43"/>
                <a:gd name="T17" fmla="*/ 0 h 35"/>
                <a:gd name="T18" fmla="*/ 42 w 43"/>
                <a:gd name="T19" fmla="*/ 9 h 35"/>
                <a:gd name="T20" fmla="*/ 42 w 43"/>
                <a:gd name="T21" fmla="*/ 25 h 35"/>
                <a:gd name="T22" fmla="*/ 34 w 43"/>
                <a:gd name="T23" fmla="*/ 25 h 35"/>
                <a:gd name="T24" fmla="*/ 34 w 43"/>
                <a:gd name="T25" fmla="*/ 34 h 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35">
                  <a:moveTo>
                    <a:pt x="34" y="34"/>
                  </a:moveTo>
                  <a:lnTo>
                    <a:pt x="25" y="34"/>
                  </a:lnTo>
                  <a:lnTo>
                    <a:pt x="25" y="25"/>
                  </a:lnTo>
                  <a:lnTo>
                    <a:pt x="18" y="25"/>
                  </a:lnTo>
                  <a:lnTo>
                    <a:pt x="18" y="17"/>
                  </a:lnTo>
                  <a:lnTo>
                    <a:pt x="0" y="9"/>
                  </a:lnTo>
                  <a:lnTo>
                    <a:pt x="0" y="0"/>
                  </a:lnTo>
                  <a:lnTo>
                    <a:pt x="9" y="0"/>
                  </a:lnTo>
                  <a:lnTo>
                    <a:pt x="34" y="0"/>
                  </a:lnTo>
                  <a:lnTo>
                    <a:pt x="42" y="9"/>
                  </a:lnTo>
                  <a:lnTo>
                    <a:pt x="42" y="25"/>
                  </a:lnTo>
                  <a:lnTo>
                    <a:pt x="34" y="25"/>
                  </a:lnTo>
                  <a:lnTo>
                    <a:pt x="34" y="3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50" name="Freeform 121">
              <a:extLst>
                <a:ext uri="{FF2B5EF4-FFF2-40B4-BE49-F238E27FC236}">
                  <a16:creationId xmlns:a16="http://schemas.microsoft.com/office/drawing/2014/main" id="{E1439D01-428F-45A4-80A2-1DF7FA3AD3B6}"/>
                </a:ext>
              </a:extLst>
            </p:cNvPr>
            <p:cNvSpPr/>
            <p:nvPr/>
          </p:nvSpPr>
          <p:spPr bwMode="gray">
            <a:xfrm>
              <a:off x="4357688" y="3135313"/>
              <a:ext cx="30162" cy="30162"/>
            </a:xfrm>
            <a:custGeom>
              <a:gdLst>
                <a:gd name="T0" fmla="*/ 0 w 17"/>
                <a:gd name="T1" fmla="*/ 16 h 17"/>
                <a:gd name="T2" fmla="*/ 0 w 17"/>
                <a:gd name="T3" fmla="*/ 0 h 17"/>
                <a:gd name="T4" fmla="*/ 16 w 17"/>
                <a:gd name="T5" fmla="*/ 0 h 17"/>
                <a:gd name="T6" fmla="*/ 16 w 17"/>
                <a:gd name="T7" fmla="*/ 16 h 17"/>
                <a:gd name="T8" fmla="*/ 0 w 17"/>
                <a:gd name="T9" fmla="*/ 16 h 17"/>
              </a:gdLst>
              <a:cxnLst>
                <a:cxn ang="0">
                  <a:pos x="T0" y="T1"/>
                </a:cxn>
                <a:cxn ang="0">
                  <a:pos x="T2" y="T3"/>
                </a:cxn>
                <a:cxn ang="0">
                  <a:pos x="T4" y="T5"/>
                </a:cxn>
                <a:cxn ang="0">
                  <a:pos x="T6" y="T7"/>
                </a:cxn>
                <a:cxn ang="0">
                  <a:pos x="T8" y="T9"/>
                </a:cxn>
              </a:cxnLst>
              <a:rect l="0" t="0" r="r" b="b"/>
              <a:pathLst>
                <a:path w="17" h="17">
                  <a:moveTo>
                    <a:pt x="0" y="16"/>
                  </a:moveTo>
                  <a:lnTo>
                    <a:pt x="0" y="0"/>
                  </a:lnTo>
                  <a:lnTo>
                    <a:pt x="16" y="0"/>
                  </a:lnTo>
                  <a:lnTo>
                    <a:pt x="16" y="16"/>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51" name="Freeform 122">
              <a:extLst>
                <a:ext uri="{FF2B5EF4-FFF2-40B4-BE49-F238E27FC236}">
                  <a16:creationId xmlns:a16="http://schemas.microsoft.com/office/drawing/2014/main" id="{CCE3F843-AA44-4988-A7DC-7C73105F0E37}"/>
                </a:ext>
              </a:extLst>
            </p:cNvPr>
            <p:cNvSpPr/>
            <p:nvPr/>
          </p:nvSpPr>
          <p:spPr bwMode="gray">
            <a:xfrm>
              <a:off x="4357688" y="3135313"/>
              <a:ext cx="30162" cy="30162"/>
            </a:xfrm>
            <a:custGeom>
              <a:gdLst>
                <a:gd name="T0" fmla="*/ 0 w 17"/>
                <a:gd name="T1" fmla="*/ 16 h 17"/>
                <a:gd name="T2" fmla="*/ 0 w 17"/>
                <a:gd name="T3" fmla="*/ 0 h 17"/>
                <a:gd name="T4" fmla="*/ 16 w 17"/>
                <a:gd name="T5" fmla="*/ 0 h 17"/>
                <a:gd name="T6" fmla="*/ 16 w 17"/>
                <a:gd name="T7" fmla="*/ 16 h 17"/>
                <a:gd name="T8" fmla="*/ 0 w 17"/>
                <a:gd name="T9" fmla="*/ 16 h 17"/>
              </a:gdLst>
              <a:cxnLst>
                <a:cxn ang="0">
                  <a:pos x="T0" y="T1"/>
                </a:cxn>
                <a:cxn ang="0">
                  <a:pos x="T2" y="T3"/>
                </a:cxn>
                <a:cxn ang="0">
                  <a:pos x="T4" y="T5"/>
                </a:cxn>
                <a:cxn ang="0">
                  <a:pos x="T6" y="T7"/>
                </a:cxn>
                <a:cxn ang="0">
                  <a:pos x="T8" y="T9"/>
                </a:cxn>
              </a:cxnLst>
              <a:rect l="0" t="0" r="r" b="b"/>
              <a:pathLst>
                <a:path w="17" h="17">
                  <a:moveTo>
                    <a:pt x="0" y="16"/>
                  </a:moveTo>
                  <a:lnTo>
                    <a:pt x="0" y="0"/>
                  </a:lnTo>
                  <a:lnTo>
                    <a:pt x="16" y="0"/>
                  </a:lnTo>
                  <a:lnTo>
                    <a:pt x="16" y="16"/>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52" name="Freeform 123">
              <a:extLst>
                <a:ext uri="{FF2B5EF4-FFF2-40B4-BE49-F238E27FC236}">
                  <a16:creationId xmlns:a16="http://schemas.microsoft.com/office/drawing/2014/main" id="{2E35EFC1-4D0F-4D49-95EF-CB89F5896AE7}"/>
                </a:ext>
              </a:extLst>
            </p:cNvPr>
            <p:cNvSpPr/>
            <p:nvPr/>
          </p:nvSpPr>
          <p:spPr bwMode="gray">
            <a:xfrm>
              <a:off x="4565650" y="2941638"/>
              <a:ext cx="230188" cy="227012"/>
            </a:xfrm>
            <a:custGeom>
              <a:gdLst>
                <a:gd name="T0" fmla="*/ 105 w 122"/>
                <a:gd name="T1" fmla="*/ 122 h 123"/>
                <a:gd name="T2" fmla="*/ 114 w 122"/>
                <a:gd name="T3" fmla="*/ 105 h 123"/>
                <a:gd name="T4" fmla="*/ 121 w 122"/>
                <a:gd name="T5" fmla="*/ 97 h 123"/>
                <a:gd name="T6" fmla="*/ 114 w 122"/>
                <a:gd name="T7" fmla="*/ 56 h 123"/>
                <a:gd name="T8" fmla="*/ 121 w 122"/>
                <a:gd name="T9" fmla="*/ 40 h 123"/>
                <a:gd name="T10" fmla="*/ 114 w 122"/>
                <a:gd name="T11" fmla="*/ 25 h 123"/>
                <a:gd name="T12" fmla="*/ 105 w 122"/>
                <a:gd name="T13" fmla="*/ 15 h 123"/>
                <a:gd name="T14" fmla="*/ 89 w 122"/>
                <a:gd name="T15" fmla="*/ 15 h 123"/>
                <a:gd name="T16" fmla="*/ 65 w 122"/>
                <a:gd name="T17" fmla="*/ 9 h 123"/>
                <a:gd name="T18" fmla="*/ 65 w 122"/>
                <a:gd name="T19" fmla="*/ 15 h 123"/>
                <a:gd name="T20" fmla="*/ 57 w 122"/>
                <a:gd name="T21" fmla="*/ 15 h 123"/>
                <a:gd name="T22" fmla="*/ 49 w 122"/>
                <a:gd name="T23" fmla="*/ 0 h 123"/>
                <a:gd name="T24" fmla="*/ 0 w 122"/>
                <a:gd name="T25" fmla="*/ 25 h 123"/>
                <a:gd name="T26" fmla="*/ 9 w 122"/>
                <a:gd name="T27" fmla="*/ 80 h 123"/>
                <a:gd name="T28" fmla="*/ 17 w 122"/>
                <a:gd name="T29" fmla="*/ 89 h 123"/>
                <a:gd name="T30" fmla="*/ 34 w 122"/>
                <a:gd name="T31" fmla="*/ 97 h 123"/>
                <a:gd name="T32" fmla="*/ 40 w 122"/>
                <a:gd name="T33" fmla="*/ 97 h 123"/>
                <a:gd name="T34" fmla="*/ 57 w 122"/>
                <a:gd name="T35" fmla="*/ 114 h 123"/>
                <a:gd name="T36" fmla="*/ 65 w 122"/>
                <a:gd name="T37" fmla="*/ 114 h 123"/>
                <a:gd name="T38" fmla="*/ 74 w 122"/>
                <a:gd name="T39" fmla="*/ 122 h 123"/>
                <a:gd name="T40" fmla="*/ 89 w 122"/>
                <a:gd name="T41" fmla="*/ 114 h 123"/>
                <a:gd name="T42" fmla="*/ 105 w 122"/>
                <a:gd name="T43" fmla="*/ 122 h 12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123">
                  <a:moveTo>
                    <a:pt x="105" y="122"/>
                  </a:moveTo>
                  <a:lnTo>
                    <a:pt x="114" y="105"/>
                  </a:lnTo>
                  <a:lnTo>
                    <a:pt x="121" y="97"/>
                  </a:lnTo>
                  <a:lnTo>
                    <a:pt x="114" y="56"/>
                  </a:lnTo>
                  <a:lnTo>
                    <a:pt x="121" y="40"/>
                  </a:lnTo>
                  <a:lnTo>
                    <a:pt x="114" y="25"/>
                  </a:lnTo>
                  <a:lnTo>
                    <a:pt x="105" y="15"/>
                  </a:lnTo>
                  <a:lnTo>
                    <a:pt x="89" y="15"/>
                  </a:lnTo>
                  <a:lnTo>
                    <a:pt x="65" y="9"/>
                  </a:lnTo>
                  <a:lnTo>
                    <a:pt x="65" y="15"/>
                  </a:lnTo>
                  <a:lnTo>
                    <a:pt x="57" y="15"/>
                  </a:lnTo>
                  <a:lnTo>
                    <a:pt x="49" y="0"/>
                  </a:lnTo>
                  <a:lnTo>
                    <a:pt x="0" y="25"/>
                  </a:lnTo>
                  <a:lnTo>
                    <a:pt x="9" y="80"/>
                  </a:lnTo>
                  <a:lnTo>
                    <a:pt x="17" y="89"/>
                  </a:lnTo>
                  <a:lnTo>
                    <a:pt x="34" y="97"/>
                  </a:lnTo>
                  <a:lnTo>
                    <a:pt x="40" y="97"/>
                  </a:lnTo>
                  <a:lnTo>
                    <a:pt x="57" y="114"/>
                  </a:lnTo>
                  <a:lnTo>
                    <a:pt x="65" y="114"/>
                  </a:lnTo>
                  <a:lnTo>
                    <a:pt x="74" y="122"/>
                  </a:lnTo>
                  <a:lnTo>
                    <a:pt x="89" y="114"/>
                  </a:lnTo>
                  <a:lnTo>
                    <a:pt x="105" y="12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53" name="Freeform 124">
              <a:extLst>
                <a:ext uri="{FF2B5EF4-FFF2-40B4-BE49-F238E27FC236}">
                  <a16:creationId xmlns:a16="http://schemas.microsoft.com/office/drawing/2014/main" id="{A4DAD74B-6DF1-4ED2-93B3-584DF89DE820}"/>
                </a:ext>
              </a:extLst>
            </p:cNvPr>
            <p:cNvSpPr/>
            <p:nvPr/>
          </p:nvSpPr>
          <p:spPr bwMode="gray">
            <a:xfrm>
              <a:off x="4373563" y="2941638"/>
              <a:ext cx="211137" cy="287337"/>
            </a:xfrm>
            <a:custGeom>
              <a:gdLst>
                <a:gd name="T0" fmla="*/ 64 w 115"/>
                <a:gd name="T1" fmla="*/ 25 h 155"/>
                <a:gd name="T2" fmla="*/ 97 w 115"/>
                <a:gd name="T3" fmla="*/ 9 h 155"/>
                <a:gd name="T4" fmla="*/ 97 w 115"/>
                <a:gd name="T5" fmla="*/ 15 h 155"/>
                <a:gd name="T6" fmla="*/ 89 w 115"/>
                <a:gd name="T7" fmla="*/ 15 h 155"/>
                <a:gd name="T8" fmla="*/ 105 w 115"/>
                <a:gd name="T9" fmla="*/ 25 h 155"/>
                <a:gd name="T10" fmla="*/ 114 w 115"/>
                <a:gd name="T11" fmla="*/ 80 h 155"/>
                <a:gd name="T12" fmla="*/ 105 w 115"/>
                <a:gd name="T13" fmla="*/ 80 h 155"/>
                <a:gd name="T14" fmla="*/ 89 w 115"/>
                <a:gd name="T15" fmla="*/ 89 h 155"/>
                <a:gd name="T16" fmla="*/ 73 w 115"/>
                <a:gd name="T17" fmla="*/ 97 h 155"/>
                <a:gd name="T18" fmla="*/ 82 w 115"/>
                <a:gd name="T19" fmla="*/ 114 h 155"/>
                <a:gd name="T20" fmla="*/ 97 w 115"/>
                <a:gd name="T21" fmla="*/ 130 h 155"/>
                <a:gd name="T22" fmla="*/ 89 w 115"/>
                <a:gd name="T23" fmla="*/ 137 h 155"/>
                <a:gd name="T24" fmla="*/ 89 w 115"/>
                <a:gd name="T25" fmla="*/ 146 h 155"/>
                <a:gd name="T26" fmla="*/ 57 w 115"/>
                <a:gd name="T27" fmla="*/ 154 h 155"/>
                <a:gd name="T28" fmla="*/ 42 w 115"/>
                <a:gd name="T29" fmla="*/ 154 h 155"/>
                <a:gd name="T30" fmla="*/ 17 w 115"/>
                <a:gd name="T31" fmla="*/ 154 h 155"/>
                <a:gd name="T32" fmla="*/ 23 w 115"/>
                <a:gd name="T33" fmla="*/ 130 h 155"/>
                <a:gd name="T34" fmla="*/ 0 w 115"/>
                <a:gd name="T35" fmla="*/ 114 h 155"/>
                <a:gd name="T36" fmla="*/ 0 w 115"/>
                <a:gd name="T37" fmla="*/ 105 h 155"/>
                <a:gd name="T38" fmla="*/ 0 w 115"/>
                <a:gd name="T39" fmla="*/ 89 h 155"/>
                <a:gd name="T40" fmla="*/ 0 w 115"/>
                <a:gd name="T41" fmla="*/ 65 h 155"/>
                <a:gd name="T42" fmla="*/ 8 w 115"/>
                <a:gd name="T43" fmla="*/ 56 h 155"/>
                <a:gd name="T44" fmla="*/ 17 w 115"/>
                <a:gd name="T45" fmla="*/ 33 h 155"/>
                <a:gd name="T46" fmla="*/ 32 w 115"/>
                <a:gd name="T47" fmla="*/ 33 h 155"/>
                <a:gd name="T48" fmla="*/ 42 w 115"/>
                <a:gd name="T49" fmla="*/ 15 h 155"/>
                <a:gd name="T50" fmla="*/ 32 w 115"/>
                <a:gd name="T51" fmla="*/ 15 h 155"/>
                <a:gd name="T52" fmla="*/ 42 w 115"/>
                <a:gd name="T53" fmla="*/ 9 h 155"/>
                <a:gd name="T54" fmla="*/ 32 w 115"/>
                <a:gd name="T55" fmla="*/ 0 h 155"/>
                <a:gd name="T56" fmla="*/ 42 w 115"/>
                <a:gd name="T57" fmla="*/ 0 h 155"/>
                <a:gd name="T58" fmla="*/ 48 w 115"/>
                <a:gd name="T59" fmla="*/ 0 h 155"/>
                <a:gd name="T60" fmla="*/ 48 w 115"/>
                <a:gd name="T61" fmla="*/ 9 h 155"/>
                <a:gd name="T62" fmla="*/ 64 w 115"/>
                <a:gd name="T63" fmla="*/ 15 h 155"/>
                <a:gd name="T64" fmla="*/ 57 w 115"/>
                <a:gd name="T65" fmla="*/ 25 h 155"/>
                <a:gd name="T66" fmla="*/ 64 w 115"/>
                <a:gd name="T67" fmla="*/ 25 h 15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5" h="155">
                  <a:moveTo>
                    <a:pt x="64" y="25"/>
                  </a:moveTo>
                  <a:lnTo>
                    <a:pt x="97" y="9"/>
                  </a:lnTo>
                  <a:lnTo>
                    <a:pt x="97" y="15"/>
                  </a:lnTo>
                  <a:lnTo>
                    <a:pt x="89" y="15"/>
                  </a:lnTo>
                  <a:lnTo>
                    <a:pt x="105" y="25"/>
                  </a:lnTo>
                  <a:lnTo>
                    <a:pt x="114" y="80"/>
                  </a:lnTo>
                  <a:lnTo>
                    <a:pt x="105" y="80"/>
                  </a:lnTo>
                  <a:lnTo>
                    <a:pt x="89" y="89"/>
                  </a:lnTo>
                  <a:lnTo>
                    <a:pt x="73" y="97"/>
                  </a:lnTo>
                  <a:lnTo>
                    <a:pt x="82" y="114"/>
                  </a:lnTo>
                  <a:lnTo>
                    <a:pt x="97" y="130"/>
                  </a:lnTo>
                  <a:lnTo>
                    <a:pt x="89" y="137"/>
                  </a:lnTo>
                  <a:lnTo>
                    <a:pt x="89" y="146"/>
                  </a:lnTo>
                  <a:lnTo>
                    <a:pt x="57" y="154"/>
                  </a:lnTo>
                  <a:lnTo>
                    <a:pt x="42" y="154"/>
                  </a:lnTo>
                  <a:lnTo>
                    <a:pt x="17" y="154"/>
                  </a:lnTo>
                  <a:lnTo>
                    <a:pt x="23" y="130"/>
                  </a:lnTo>
                  <a:lnTo>
                    <a:pt x="0" y="114"/>
                  </a:lnTo>
                  <a:lnTo>
                    <a:pt x="0" y="105"/>
                  </a:lnTo>
                  <a:lnTo>
                    <a:pt x="0" y="89"/>
                  </a:lnTo>
                  <a:lnTo>
                    <a:pt x="0" y="65"/>
                  </a:lnTo>
                  <a:lnTo>
                    <a:pt x="8" y="56"/>
                  </a:lnTo>
                  <a:lnTo>
                    <a:pt x="17" y="33"/>
                  </a:lnTo>
                  <a:lnTo>
                    <a:pt x="32" y="33"/>
                  </a:lnTo>
                  <a:lnTo>
                    <a:pt x="42" y="15"/>
                  </a:lnTo>
                  <a:lnTo>
                    <a:pt x="32" y="15"/>
                  </a:lnTo>
                  <a:lnTo>
                    <a:pt x="42" y="9"/>
                  </a:lnTo>
                  <a:lnTo>
                    <a:pt x="32" y="0"/>
                  </a:lnTo>
                  <a:lnTo>
                    <a:pt x="42" y="0"/>
                  </a:lnTo>
                  <a:lnTo>
                    <a:pt x="48" y="0"/>
                  </a:lnTo>
                  <a:lnTo>
                    <a:pt x="48" y="9"/>
                  </a:lnTo>
                  <a:lnTo>
                    <a:pt x="64" y="15"/>
                  </a:lnTo>
                  <a:lnTo>
                    <a:pt x="57" y="25"/>
                  </a:lnTo>
                  <a:lnTo>
                    <a:pt x="64"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54" name="Freeform 125">
              <a:extLst>
                <a:ext uri="{FF2B5EF4-FFF2-40B4-BE49-F238E27FC236}">
                  <a16:creationId xmlns:a16="http://schemas.microsoft.com/office/drawing/2014/main" id="{CF2BB044-E0AD-4861-A519-E5E7AF308472}"/>
                </a:ext>
              </a:extLst>
            </p:cNvPr>
            <p:cNvSpPr/>
            <p:nvPr/>
          </p:nvSpPr>
          <p:spPr bwMode="gray">
            <a:xfrm>
              <a:off x="4449763" y="3165475"/>
              <a:ext cx="180975" cy="93663"/>
            </a:xfrm>
            <a:custGeom>
              <a:gdLst>
                <a:gd name="T0" fmla="*/ 0 w 98"/>
                <a:gd name="T1" fmla="*/ 32 h 49"/>
                <a:gd name="T2" fmla="*/ 15 w 98"/>
                <a:gd name="T3" fmla="*/ 32 h 49"/>
                <a:gd name="T4" fmla="*/ 47 w 98"/>
                <a:gd name="T5" fmla="*/ 24 h 49"/>
                <a:gd name="T6" fmla="*/ 47 w 98"/>
                <a:gd name="T7" fmla="*/ 15 h 49"/>
                <a:gd name="T8" fmla="*/ 55 w 98"/>
                <a:gd name="T9" fmla="*/ 8 h 49"/>
                <a:gd name="T10" fmla="*/ 72 w 98"/>
                <a:gd name="T11" fmla="*/ 8 h 49"/>
                <a:gd name="T12" fmla="*/ 72 w 98"/>
                <a:gd name="T13" fmla="*/ 0 h 49"/>
                <a:gd name="T14" fmla="*/ 97 w 98"/>
                <a:gd name="T15" fmla="*/ 8 h 49"/>
                <a:gd name="T16" fmla="*/ 97 w 98"/>
                <a:gd name="T17" fmla="*/ 24 h 49"/>
                <a:gd name="T18" fmla="*/ 87 w 98"/>
                <a:gd name="T19" fmla="*/ 40 h 49"/>
                <a:gd name="T20" fmla="*/ 55 w 98"/>
                <a:gd name="T21" fmla="*/ 48 h 49"/>
                <a:gd name="T22" fmla="*/ 40 w 98"/>
                <a:gd name="T23" fmla="*/ 40 h 49"/>
                <a:gd name="T24" fmla="*/ 15 w 98"/>
                <a:gd name="T25" fmla="*/ 40 h 49"/>
                <a:gd name="T26" fmla="*/ 6 w 98"/>
                <a:gd name="T27" fmla="*/ 40 h 49"/>
                <a:gd name="T28" fmla="*/ 0 w 98"/>
                <a:gd name="T29" fmla="*/ 32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49">
                  <a:moveTo>
                    <a:pt x="0" y="32"/>
                  </a:moveTo>
                  <a:lnTo>
                    <a:pt x="15" y="32"/>
                  </a:lnTo>
                  <a:lnTo>
                    <a:pt x="47" y="24"/>
                  </a:lnTo>
                  <a:lnTo>
                    <a:pt x="47" y="15"/>
                  </a:lnTo>
                  <a:lnTo>
                    <a:pt x="55" y="8"/>
                  </a:lnTo>
                  <a:lnTo>
                    <a:pt x="72" y="8"/>
                  </a:lnTo>
                  <a:lnTo>
                    <a:pt x="72" y="0"/>
                  </a:lnTo>
                  <a:lnTo>
                    <a:pt x="97" y="8"/>
                  </a:lnTo>
                  <a:lnTo>
                    <a:pt x="97" y="24"/>
                  </a:lnTo>
                  <a:lnTo>
                    <a:pt x="87" y="40"/>
                  </a:lnTo>
                  <a:lnTo>
                    <a:pt x="55" y="48"/>
                  </a:lnTo>
                  <a:lnTo>
                    <a:pt x="40" y="40"/>
                  </a:lnTo>
                  <a:lnTo>
                    <a:pt x="15" y="40"/>
                  </a:lnTo>
                  <a:lnTo>
                    <a:pt x="6" y="40"/>
                  </a:lnTo>
                  <a:lnTo>
                    <a:pt x="0"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55" name="Line 126">
              <a:extLst>
                <a:ext uri="{FF2B5EF4-FFF2-40B4-BE49-F238E27FC236}">
                  <a16:creationId xmlns:a16="http://schemas.microsoft.com/office/drawing/2014/main" id="{5DE35A9C-E7CB-466E-AC8B-9F042D360CEC}"/>
                </a:ext>
              </a:extLst>
            </p:cNvPr>
            <p:cNvSpPr>
              <a:spLocks noChangeShapeType="1"/>
            </p:cNvSpPr>
            <p:nvPr/>
          </p:nvSpPr>
          <p:spPr bwMode="gray">
            <a:xfrm flipH="1" flipV="1">
              <a:off x="4449763" y="3225800"/>
              <a:ext cx="11112" cy="17463"/>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56" name="Freeform 127">
              <a:extLst>
                <a:ext uri="{FF2B5EF4-FFF2-40B4-BE49-F238E27FC236}">
                  <a16:creationId xmlns:a16="http://schemas.microsoft.com/office/drawing/2014/main" id="{84143827-326A-4FA0-A363-E6E63B269290}"/>
                </a:ext>
              </a:extLst>
            </p:cNvPr>
            <p:cNvSpPr/>
            <p:nvPr/>
          </p:nvSpPr>
          <p:spPr bwMode="gray">
            <a:xfrm>
              <a:off x="4449763" y="3225800"/>
              <a:ext cx="33337" cy="33338"/>
            </a:xfrm>
            <a:custGeom>
              <a:gdLst>
                <a:gd name="T0" fmla="*/ 16 w 17"/>
                <a:gd name="T1" fmla="*/ 16 h 17"/>
                <a:gd name="T2" fmla="*/ 0 w 17"/>
                <a:gd name="T3" fmla="*/ 0 h 17"/>
                <a:gd name="T4" fmla="*/ 16 w 17"/>
                <a:gd name="T5" fmla="*/ 16 h 17"/>
              </a:gdLst>
              <a:cxnLst>
                <a:cxn ang="0">
                  <a:pos x="T0" y="T1"/>
                </a:cxn>
                <a:cxn ang="0">
                  <a:pos x="T2" y="T3"/>
                </a:cxn>
                <a:cxn ang="0">
                  <a:pos x="T4" y="T5"/>
                </a:cxn>
              </a:cxnLst>
              <a:rect l="0" t="0" r="r" b="b"/>
              <a:pathLst>
                <a:path w="17" h="17">
                  <a:moveTo>
                    <a:pt x="16" y="16"/>
                  </a:moveTo>
                  <a:lnTo>
                    <a:pt x="0" y="0"/>
                  </a:lnTo>
                  <a:lnTo>
                    <a:pt x="1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57" name="Line 128">
              <a:extLst>
                <a:ext uri="{FF2B5EF4-FFF2-40B4-BE49-F238E27FC236}">
                  <a16:creationId xmlns:a16="http://schemas.microsoft.com/office/drawing/2014/main" id="{27610E7A-4558-4E5E-BF9B-8C88A41F5740}"/>
                </a:ext>
              </a:extLst>
            </p:cNvPr>
            <p:cNvSpPr>
              <a:spLocks noChangeShapeType="1"/>
            </p:cNvSpPr>
            <p:nvPr/>
          </p:nvSpPr>
          <p:spPr bwMode="gray">
            <a:xfrm flipH="1" flipV="1">
              <a:off x="4449763" y="3225800"/>
              <a:ext cx="11112" cy="17463"/>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58" name="Freeform 129">
              <a:extLst>
                <a:ext uri="{FF2B5EF4-FFF2-40B4-BE49-F238E27FC236}">
                  <a16:creationId xmlns:a16="http://schemas.microsoft.com/office/drawing/2014/main" id="{32661631-65DB-4DAF-B0E8-045CF7C369F8}"/>
                </a:ext>
              </a:extLst>
            </p:cNvPr>
            <p:cNvSpPr/>
            <p:nvPr/>
          </p:nvSpPr>
          <p:spPr bwMode="gray">
            <a:xfrm>
              <a:off x="4449763" y="3225800"/>
              <a:ext cx="33337" cy="33338"/>
            </a:xfrm>
            <a:custGeom>
              <a:gdLst>
                <a:gd name="T0" fmla="*/ 16 w 17"/>
                <a:gd name="T1" fmla="*/ 16 h 17"/>
                <a:gd name="T2" fmla="*/ 0 w 17"/>
                <a:gd name="T3" fmla="*/ 0 h 17"/>
                <a:gd name="T4" fmla="*/ 16 w 17"/>
                <a:gd name="T5" fmla="*/ 16 h 17"/>
              </a:gdLst>
              <a:cxnLst>
                <a:cxn ang="0">
                  <a:pos x="T0" y="T1"/>
                </a:cxn>
                <a:cxn ang="0">
                  <a:pos x="T2" y="T3"/>
                </a:cxn>
                <a:cxn ang="0">
                  <a:pos x="T4" y="T5"/>
                </a:cxn>
              </a:cxnLst>
              <a:rect l="0" t="0" r="r" b="b"/>
              <a:pathLst>
                <a:path w="17" h="17">
                  <a:moveTo>
                    <a:pt x="16" y="16"/>
                  </a:moveTo>
                  <a:lnTo>
                    <a:pt x="0" y="0"/>
                  </a:lnTo>
                  <a:lnTo>
                    <a:pt x="1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59" name="Freeform 130">
              <a:extLst>
                <a:ext uri="{FF2B5EF4-FFF2-40B4-BE49-F238E27FC236}">
                  <a16:creationId xmlns:a16="http://schemas.microsoft.com/office/drawing/2014/main" id="{BA14D872-0341-4DC8-9264-35087461F0BE}"/>
                </a:ext>
              </a:extLst>
            </p:cNvPr>
            <p:cNvSpPr/>
            <p:nvPr/>
          </p:nvSpPr>
          <p:spPr bwMode="gray">
            <a:xfrm>
              <a:off x="4373563" y="3225800"/>
              <a:ext cx="106362" cy="63500"/>
            </a:xfrm>
            <a:custGeom>
              <a:gdLst>
                <a:gd name="T0" fmla="*/ 17 w 58"/>
                <a:gd name="T1" fmla="*/ 32 h 33"/>
                <a:gd name="T2" fmla="*/ 32 w 58"/>
                <a:gd name="T3" fmla="*/ 23 h 33"/>
                <a:gd name="T4" fmla="*/ 42 w 58"/>
                <a:gd name="T5" fmla="*/ 23 h 33"/>
                <a:gd name="T6" fmla="*/ 42 w 58"/>
                <a:gd name="T7" fmla="*/ 16 h 33"/>
                <a:gd name="T8" fmla="*/ 48 w 58"/>
                <a:gd name="T9" fmla="*/ 23 h 33"/>
                <a:gd name="T10" fmla="*/ 57 w 58"/>
                <a:gd name="T11" fmla="*/ 8 h 33"/>
                <a:gd name="T12" fmla="*/ 48 w 58"/>
                <a:gd name="T13" fmla="*/ 8 h 33"/>
                <a:gd name="T14" fmla="*/ 42 w 58"/>
                <a:gd name="T15" fmla="*/ 0 h 33"/>
                <a:gd name="T16" fmla="*/ 17 w 58"/>
                <a:gd name="T17" fmla="*/ 0 h 33"/>
                <a:gd name="T18" fmla="*/ 8 w 58"/>
                <a:gd name="T19" fmla="*/ 0 h 33"/>
                <a:gd name="T20" fmla="*/ 0 w 58"/>
                <a:gd name="T21" fmla="*/ 16 h 33"/>
                <a:gd name="T22" fmla="*/ 0 w 58"/>
                <a:gd name="T23" fmla="*/ 23 h 33"/>
                <a:gd name="T24" fmla="*/ 8 w 58"/>
                <a:gd name="T25" fmla="*/ 16 h 33"/>
                <a:gd name="T26" fmla="*/ 8 w 58"/>
                <a:gd name="T27" fmla="*/ 32 h 33"/>
                <a:gd name="T28" fmla="*/ 17 w 58"/>
                <a:gd name="T29" fmla="*/ 32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33">
                  <a:moveTo>
                    <a:pt x="17" y="32"/>
                  </a:moveTo>
                  <a:lnTo>
                    <a:pt x="32" y="23"/>
                  </a:lnTo>
                  <a:lnTo>
                    <a:pt x="42" y="23"/>
                  </a:lnTo>
                  <a:lnTo>
                    <a:pt x="42" y="16"/>
                  </a:lnTo>
                  <a:lnTo>
                    <a:pt x="48" y="23"/>
                  </a:lnTo>
                  <a:lnTo>
                    <a:pt x="57" y="8"/>
                  </a:lnTo>
                  <a:lnTo>
                    <a:pt x="48" y="8"/>
                  </a:lnTo>
                  <a:lnTo>
                    <a:pt x="42" y="0"/>
                  </a:lnTo>
                  <a:lnTo>
                    <a:pt x="17" y="0"/>
                  </a:lnTo>
                  <a:lnTo>
                    <a:pt x="8" y="0"/>
                  </a:lnTo>
                  <a:lnTo>
                    <a:pt x="0" y="16"/>
                  </a:lnTo>
                  <a:lnTo>
                    <a:pt x="0" y="23"/>
                  </a:lnTo>
                  <a:lnTo>
                    <a:pt x="8" y="16"/>
                  </a:lnTo>
                  <a:lnTo>
                    <a:pt x="8" y="32"/>
                  </a:lnTo>
                  <a:lnTo>
                    <a:pt x="17"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60" name="Freeform 131">
              <a:extLst>
                <a:ext uri="{FF2B5EF4-FFF2-40B4-BE49-F238E27FC236}">
                  <a16:creationId xmlns:a16="http://schemas.microsoft.com/office/drawing/2014/main" id="{B2039B6F-AAD1-4F3A-B5F8-79255053CFEB}"/>
                </a:ext>
              </a:extLst>
            </p:cNvPr>
            <p:cNvSpPr/>
            <p:nvPr/>
          </p:nvSpPr>
          <p:spPr bwMode="gray">
            <a:xfrm>
              <a:off x="4113213" y="3089275"/>
              <a:ext cx="301625" cy="306388"/>
            </a:xfrm>
            <a:custGeom>
              <a:gdLst>
                <a:gd name="T0" fmla="*/ 97 w 163"/>
                <a:gd name="T1" fmla="*/ 0 h 163"/>
                <a:gd name="T2" fmla="*/ 82 w 163"/>
                <a:gd name="T3" fmla="*/ 9 h 163"/>
                <a:gd name="T4" fmla="*/ 82 w 163"/>
                <a:gd name="T5" fmla="*/ 25 h 163"/>
                <a:gd name="T6" fmla="*/ 66 w 163"/>
                <a:gd name="T7" fmla="*/ 34 h 163"/>
                <a:gd name="T8" fmla="*/ 57 w 163"/>
                <a:gd name="T9" fmla="*/ 42 h 163"/>
                <a:gd name="T10" fmla="*/ 50 w 163"/>
                <a:gd name="T11" fmla="*/ 42 h 163"/>
                <a:gd name="T12" fmla="*/ 42 w 163"/>
                <a:gd name="T13" fmla="*/ 34 h 163"/>
                <a:gd name="T14" fmla="*/ 34 w 163"/>
                <a:gd name="T15" fmla="*/ 34 h 163"/>
                <a:gd name="T16" fmla="*/ 42 w 163"/>
                <a:gd name="T17" fmla="*/ 50 h 163"/>
                <a:gd name="T18" fmla="*/ 25 w 163"/>
                <a:gd name="T19" fmla="*/ 57 h 163"/>
                <a:gd name="T20" fmla="*/ 25 w 163"/>
                <a:gd name="T21" fmla="*/ 50 h 163"/>
                <a:gd name="T22" fmla="*/ 0 w 163"/>
                <a:gd name="T23" fmla="*/ 57 h 163"/>
                <a:gd name="T24" fmla="*/ 0 w 163"/>
                <a:gd name="T25" fmla="*/ 66 h 163"/>
                <a:gd name="T26" fmla="*/ 34 w 163"/>
                <a:gd name="T27" fmla="*/ 74 h 163"/>
                <a:gd name="T28" fmla="*/ 50 w 163"/>
                <a:gd name="T29" fmla="*/ 97 h 163"/>
                <a:gd name="T30" fmla="*/ 50 w 163"/>
                <a:gd name="T31" fmla="*/ 106 h 163"/>
                <a:gd name="T32" fmla="*/ 42 w 163"/>
                <a:gd name="T33" fmla="*/ 147 h 163"/>
                <a:gd name="T34" fmla="*/ 57 w 163"/>
                <a:gd name="T35" fmla="*/ 156 h 163"/>
                <a:gd name="T36" fmla="*/ 97 w 163"/>
                <a:gd name="T37" fmla="*/ 162 h 163"/>
                <a:gd name="T38" fmla="*/ 97 w 163"/>
                <a:gd name="T39" fmla="*/ 156 h 163"/>
                <a:gd name="T40" fmla="*/ 115 w 163"/>
                <a:gd name="T41" fmla="*/ 147 h 163"/>
                <a:gd name="T42" fmla="*/ 139 w 163"/>
                <a:gd name="T43" fmla="*/ 156 h 163"/>
                <a:gd name="T44" fmla="*/ 147 w 163"/>
                <a:gd name="T45" fmla="*/ 156 h 163"/>
                <a:gd name="T46" fmla="*/ 156 w 163"/>
                <a:gd name="T47" fmla="*/ 137 h 163"/>
                <a:gd name="T48" fmla="*/ 147 w 163"/>
                <a:gd name="T49" fmla="*/ 122 h 163"/>
                <a:gd name="T50" fmla="*/ 147 w 163"/>
                <a:gd name="T51" fmla="*/ 106 h 163"/>
                <a:gd name="T52" fmla="*/ 147 w 163"/>
                <a:gd name="T53" fmla="*/ 90 h 163"/>
                <a:gd name="T54" fmla="*/ 139 w 163"/>
                <a:gd name="T55" fmla="*/ 97 h 163"/>
                <a:gd name="T56" fmla="*/ 139 w 163"/>
                <a:gd name="T57" fmla="*/ 90 h 163"/>
                <a:gd name="T58" fmla="*/ 147 w 163"/>
                <a:gd name="T59" fmla="*/ 74 h 163"/>
                <a:gd name="T60" fmla="*/ 156 w 163"/>
                <a:gd name="T61" fmla="*/ 74 h 163"/>
                <a:gd name="T62" fmla="*/ 162 w 163"/>
                <a:gd name="T63" fmla="*/ 50 h 163"/>
                <a:gd name="T64" fmla="*/ 139 w 163"/>
                <a:gd name="T65" fmla="*/ 34 h 163"/>
                <a:gd name="T66" fmla="*/ 131 w 163"/>
                <a:gd name="T67" fmla="*/ 34 h 163"/>
                <a:gd name="T68" fmla="*/ 122 w 163"/>
                <a:gd name="T69" fmla="*/ 34 h 163"/>
                <a:gd name="T70" fmla="*/ 122 w 163"/>
                <a:gd name="T71" fmla="*/ 25 h 163"/>
                <a:gd name="T72" fmla="*/ 115 w 163"/>
                <a:gd name="T73" fmla="*/ 25 h 163"/>
                <a:gd name="T74" fmla="*/ 115 w 163"/>
                <a:gd name="T75" fmla="*/ 17 h 163"/>
                <a:gd name="T76" fmla="*/ 97 w 163"/>
                <a:gd name="T77" fmla="*/ 9 h 163"/>
                <a:gd name="T78" fmla="*/ 97 w 163"/>
                <a:gd name="T79" fmla="*/ 0 h 1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3" h="163">
                  <a:moveTo>
                    <a:pt x="97" y="0"/>
                  </a:moveTo>
                  <a:lnTo>
                    <a:pt x="82" y="9"/>
                  </a:lnTo>
                  <a:lnTo>
                    <a:pt x="82" y="25"/>
                  </a:lnTo>
                  <a:lnTo>
                    <a:pt x="66" y="34"/>
                  </a:lnTo>
                  <a:lnTo>
                    <a:pt x="57" y="42"/>
                  </a:lnTo>
                  <a:lnTo>
                    <a:pt x="50" y="42"/>
                  </a:lnTo>
                  <a:lnTo>
                    <a:pt x="42" y="34"/>
                  </a:lnTo>
                  <a:lnTo>
                    <a:pt x="34" y="34"/>
                  </a:lnTo>
                  <a:lnTo>
                    <a:pt x="42" y="50"/>
                  </a:lnTo>
                  <a:lnTo>
                    <a:pt x="25" y="57"/>
                  </a:lnTo>
                  <a:lnTo>
                    <a:pt x="25" y="50"/>
                  </a:lnTo>
                  <a:lnTo>
                    <a:pt x="0" y="57"/>
                  </a:lnTo>
                  <a:lnTo>
                    <a:pt x="0" y="66"/>
                  </a:lnTo>
                  <a:lnTo>
                    <a:pt x="34" y="74"/>
                  </a:lnTo>
                  <a:lnTo>
                    <a:pt x="50" y="97"/>
                  </a:lnTo>
                  <a:lnTo>
                    <a:pt x="50" y="106"/>
                  </a:lnTo>
                  <a:lnTo>
                    <a:pt x="42" y="147"/>
                  </a:lnTo>
                  <a:lnTo>
                    <a:pt x="57" y="156"/>
                  </a:lnTo>
                  <a:lnTo>
                    <a:pt x="97" y="162"/>
                  </a:lnTo>
                  <a:lnTo>
                    <a:pt x="97" y="156"/>
                  </a:lnTo>
                  <a:lnTo>
                    <a:pt x="115" y="147"/>
                  </a:lnTo>
                  <a:lnTo>
                    <a:pt x="139" y="156"/>
                  </a:lnTo>
                  <a:lnTo>
                    <a:pt x="147" y="156"/>
                  </a:lnTo>
                  <a:lnTo>
                    <a:pt x="156" y="137"/>
                  </a:lnTo>
                  <a:lnTo>
                    <a:pt x="147" y="122"/>
                  </a:lnTo>
                  <a:lnTo>
                    <a:pt x="147" y="106"/>
                  </a:lnTo>
                  <a:lnTo>
                    <a:pt x="147" y="90"/>
                  </a:lnTo>
                  <a:lnTo>
                    <a:pt x="139" y="97"/>
                  </a:lnTo>
                  <a:lnTo>
                    <a:pt x="139" y="90"/>
                  </a:lnTo>
                  <a:lnTo>
                    <a:pt x="147" y="74"/>
                  </a:lnTo>
                  <a:lnTo>
                    <a:pt x="156" y="74"/>
                  </a:lnTo>
                  <a:lnTo>
                    <a:pt x="162" y="50"/>
                  </a:lnTo>
                  <a:lnTo>
                    <a:pt x="139" y="34"/>
                  </a:lnTo>
                  <a:lnTo>
                    <a:pt x="131" y="34"/>
                  </a:lnTo>
                  <a:lnTo>
                    <a:pt x="122" y="34"/>
                  </a:lnTo>
                  <a:lnTo>
                    <a:pt x="122" y="25"/>
                  </a:lnTo>
                  <a:lnTo>
                    <a:pt x="115" y="25"/>
                  </a:lnTo>
                  <a:lnTo>
                    <a:pt x="115" y="17"/>
                  </a:lnTo>
                  <a:lnTo>
                    <a:pt x="97" y="9"/>
                  </a:lnTo>
                  <a:lnTo>
                    <a:pt x="97"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61" name="Freeform 132">
              <a:extLst>
                <a:ext uri="{FF2B5EF4-FFF2-40B4-BE49-F238E27FC236}">
                  <a16:creationId xmlns:a16="http://schemas.microsoft.com/office/drawing/2014/main" id="{D79AAE74-F5E2-450A-A5EC-5FF8899DF215}"/>
                </a:ext>
              </a:extLst>
            </p:cNvPr>
            <p:cNvSpPr/>
            <p:nvPr/>
          </p:nvSpPr>
          <p:spPr bwMode="gray">
            <a:xfrm>
              <a:off x="4011613" y="3344863"/>
              <a:ext cx="285750" cy="246062"/>
            </a:xfrm>
            <a:custGeom>
              <a:gdLst>
                <a:gd name="T0" fmla="*/ 7 w 153"/>
                <a:gd name="T1" fmla="*/ 34 h 132"/>
                <a:gd name="T2" fmla="*/ 40 w 153"/>
                <a:gd name="T3" fmla="*/ 34 h 132"/>
                <a:gd name="T4" fmla="*/ 40 w 153"/>
                <a:gd name="T5" fmla="*/ 42 h 132"/>
                <a:gd name="T6" fmla="*/ 31 w 153"/>
                <a:gd name="T7" fmla="*/ 50 h 132"/>
                <a:gd name="T8" fmla="*/ 31 w 153"/>
                <a:gd name="T9" fmla="*/ 66 h 132"/>
                <a:gd name="T10" fmla="*/ 24 w 153"/>
                <a:gd name="T11" fmla="*/ 75 h 132"/>
                <a:gd name="T12" fmla="*/ 31 w 153"/>
                <a:gd name="T13" fmla="*/ 99 h 132"/>
                <a:gd name="T14" fmla="*/ 24 w 153"/>
                <a:gd name="T15" fmla="*/ 115 h 132"/>
                <a:gd name="T16" fmla="*/ 49 w 153"/>
                <a:gd name="T17" fmla="*/ 131 h 132"/>
                <a:gd name="T18" fmla="*/ 55 w 153"/>
                <a:gd name="T19" fmla="*/ 124 h 132"/>
                <a:gd name="T20" fmla="*/ 89 w 153"/>
                <a:gd name="T21" fmla="*/ 124 h 132"/>
                <a:gd name="T22" fmla="*/ 121 w 153"/>
                <a:gd name="T23" fmla="*/ 91 h 132"/>
                <a:gd name="T24" fmla="*/ 112 w 153"/>
                <a:gd name="T25" fmla="*/ 75 h 132"/>
                <a:gd name="T26" fmla="*/ 129 w 153"/>
                <a:gd name="T27" fmla="*/ 50 h 132"/>
                <a:gd name="T28" fmla="*/ 152 w 153"/>
                <a:gd name="T29" fmla="*/ 34 h 132"/>
                <a:gd name="T30" fmla="*/ 152 w 153"/>
                <a:gd name="T31" fmla="*/ 25 h 132"/>
                <a:gd name="T32" fmla="*/ 112 w 153"/>
                <a:gd name="T33" fmla="*/ 19 h 132"/>
                <a:gd name="T34" fmla="*/ 97 w 153"/>
                <a:gd name="T35" fmla="*/ 10 h 132"/>
                <a:gd name="T36" fmla="*/ 89 w 153"/>
                <a:gd name="T37" fmla="*/ 10 h 132"/>
                <a:gd name="T38" fmla="*/ 72 w 153"/>
                <a:gd name="T39" fmla="*/ 10 h 132"/>
                <a:gd name="T40" fmla="*/ 64 w 153"/>
                <a:gd name="T41" fmla="*/ 10 h 132"/>
                <a:gd name="T42" fmla="*/ 15 w 153"/>
                <a:gd name="T43" fmla="*/ 0 h 132"/>
                <a:gd name="T44" fmla="*/ 7 w 153"/>
                <a:gd name="T45" fmla="*/ 10 h 132"/>
                <a:gd name="T46" fmla="*/ 0 w 153"/>
                <a:gd name="T47" fmla="*/ 10 h 132"/>
                <a:gd name="T48" fmla="*/ 0 w 153"/>
                <a:gd name="T49" fmla="*/ 19 h 132"/>
                <a:gd name="T50" fmla="*/ 7 w 153"/>
                <a:gd name="T51" fmla="*/ 34 h 13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132">
                  <a:moveTo>
                    <a:pt x="7" y="34"/>
                  </a:moveTo>
                  <a:lnTo>
                    <a:pt x="40" y="34"/>
                  </a:lnTo>
                  <a:lnTo>
                    <a:pt x="40" y="42"/>
                  </a:lnTo>
                  <a:lnTo>
                    <a:pt x="31" y="50"/>
                  </a:lnTo>
                  <a:lnTo>
                    <a:pt x="31" y="66"/>
                  </a:lnTo>
                  <a:lnTo>
                    <a:pt x="24" y="75"/>
                  </a:lnTo>
                  <a:lnTo>
                    <a:pt x="31" y="99"/>
                  </a:lnTo>
                  <a:lnTo>
                    <a:pt x="24" y="115"/>
                  </a:lnTo>
                  <a:lnTo>
                    <a:pt x="49" y="131"/>
                  </a:lnTo>
                  <a:lnTo>
                    <a:pt x="55" y="124"/>
                  </a:lnTo>
                  <a:lnTo>
                    <a:pt x="89" y="124"/>
                  </a:lnTo>
                  <a:lnTo>
                    <a:pt x="121" y="91"/>
                  </a:lnTo>
                  <a:lnTo>
                    <a:pt x="112" y="75"/>
                  </a:lnTo>
                  <a:lnTo>
                    <a:pt x="129" y="50"/>
                  </a:lnTo>
                  <a:lnTo>
                    <a:pt x="152" y="34"/>
                  </a:lnTo>
                  <a:lnTo>
                    <a:pt x="152" y="25"/>
                  </a:lnTo>
                  <a:lnTo>
                    <a:pt x="112" y="19"/>
                  </a:lnTo>
                  <a:lnTo>
                    <a:pt x="97" y="10"/>
                  </a:lnTo>
                  <a:lnTo>
                    <a:pt x="89" y="10"/>
                  </a:lnTo>
                  <a:lnTo>
                    <a:pt x="72" y="10"/>
                  </a:lnTo>
                  <a:lnTo>
                    <a:pt x="64" y="10"/>
                  </a:lnTo>
                  <a:lnTo>
                    <a:pt x="15" y="0"/>
                  </a:lnTo>
                  <a:lnTo>
                    <a:pt x="7" y="10"/>
                  </a:lnTo>
                  <a:lnTo>
                    <a:pt x="0" y="10"/>
                  </a:lnTo>
                  <a:lnTo>
                    <a:pt x="0" y="19"/>
                  </a:lnTo>
                  <a:lnTo>
                    <a:pt x="7" y="3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62" name="Freeform 133">
              <a:extLst>
                <a:ext uri="{FF2B5EF4-FFF2-40B4-BE49-F238E27FC236}">
                  <a16:creationId xmlns:a16="http://schemas.microsoft.com/office/drawing/2014/main" id="{93DC3466-4BFA-4173-8258-F8C59337B304}"/>
                </a:ext>
              </a:extLst>
            </p:cNvPr>
            <p:cNvSpPr/>
            <p:nvPr/>
          </p:nvSpPr>
          <p:spPr bwMode="gray">
            <a:xfrm>
              <a:off x="4011613" y="3409950"/>
              <a:ext cx="76200" cy="152400"/>
            </a:xfrm>
            <a:custGeom>
              <a:gdLst>
                <a:gd name="T0" fmla="*/ 24 w 41"/>
                <a:gd name="T1" fmla="*/ 81 h 82"/>
                <a:gd name="T2" fmla="*/ 31 w 41"/>
                <a:gd name="T3" fmla="*/ 65 h 82"/>
                <a:gd name="T4" fmla="*/ 24 w 41"/>
                <a:gd name="T5" fmla="*/ 41 h 82"/>
                <a:gd name="T6" fmla="*/ 31 w 41"/>
                <a:gd name="T7" fmla="*/ 32 h 82"/>
                <a:gd name="T8" fmla="*/ 31 w 41"/>
                <a:gd name="T9" fmla="*/ 16 h 82"/>
                <a:gd name="T10" fmla="*/ 40 w 41"/>
                <a:gd name="T11" fmla="*/ 8 h 82"/>
                <a:gd name="T12" fmla="*/ 40 w 41"/>
                <a:gd name="T13" fmla="*/ 0 h 82"/>
                <a:gd name="T14" fmla="*/ 7 w 41"/>
                <a:gd name="T15" fmla="*/ 0 h 82"/>
                <a:gd name="T16" fmla="*/ 7 w 41"/>
                <a:gd name="T17" fmla="*/ 16 h 82"/>
                <a:gd name="T18" fmla="*/ 0 w 41"/>
                <a:gd name="T19" fmla="*/ 57 h 82"/>
                <a:gd name="T20" fmla="*/ 7 w 41"/>
                <a:gd name="T21" fmla="*/ 57 h 82"/>
                <a:gd name="T22" fmla="*/ 0 w 41"/>
                <a:gd name="T23" fmla="*/ 81 h 82"/>
                <a:gd name="T24" fmla="*/ 24 w 41"/>
                <a:gd name="T25" fmla="*/ 81 h 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82">
                  <a:moveTo>
                    <a:pt x="24" y="81"/>
                  </a:moveTo>
                  <a:lnTo>
                    <a:pt x="31" y="65"/>
                  </a:lnTo>
                  <a:lnTo>
                    <a:pt x="24" y="41"/>
                  </a:lnTo>
                  <a:lnTo>
                    <a:pt x="31" y="32"/>
                  </a:lnTo>
                  <a:lnTo>
                    <a:pt x="31" y="16"/>
                  </a:lnTo>
                  <a:lnTo>
                    <a:pt x="40" y="8"/>
                  </a:lnTo>
                  <a:lnTo>
                    <a:pt x="40" y="0"/>
                  </a:lnTo>
                  <a:lnTo>
                    <a:pt x="7" y="0"/>
                  </a:lnTo>
                  <a:lnTo>
                    <a:pt x="7" y="16"/>
                  </a:lnTo>
                  <a:lnTo>
                    <a:pt x="0" y="57"/>
                  </a:lnTo>
                  <a:lnTo>
                    <a:pt x="7" y="57"/>
                  </a:lnTo>
                  <a:lnTo>
                    <a:pt x="0" y="81"/>
                  </a:lnTo>
                  <a:lnTo>
                    <a:pt x="24" y="8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63" name="Freeform 134">
              <a:extLst>
                <a:ext uri="{FF2B5EF4-FFF2-40B4-BE49-F238E27FC236}">
                  <a16:creationId xmlns:a16="http://schemas.microsoft.com/office/drawing/2014/main" id="{18696E58-280B-4FA9-8A41-88C2742D20D1}"/>
                </a:ext>
              </a:extLst>
            </p:cNvPr>
            <p:cNvSpPr/>
            <p:nvPr/>
          </p:nvSpPr>
          <p:spPr bwMode="gray">
            <a:xfrm>
              <a:off x="4384675" y="3243263"/>
              <a:ext cx="290513" cy="292100"/>
            </a:xfrm>
            <a:custGeom>
              <a:gdLst>
                <a:gd name="T0" fmla="*/ 9 w 155"/>
                <a:gd name="T1" fmla="*/ 55 h 155"/>
                <a:gd name="T2" fmla="*/ 24 w 155"/>
                <a:gd name="T3" fmla="*/ 49 h 155"/>
                <a:gd name="T4" fmla="*/ 40 w 155"/>
                <a:gd name="T5" fmla="*/ 55 h 155"/>
                <a:gd name="T6" fmla="*/ 56 w 155"/>
                <a:gd name="T7" fmla="*/ 80 h 155"/>
                <a:gd name="T8" fmla="*/ 65 w 155"/>
                <a:gd name="T9" fmla="*/ 80 h 155"/>
                <a:gd name="T10" fmla="*/ 74 w 155"/>
                <a:gd name="T11" fmla="*/ 97 h 155"/>
                <a:gd name="T12" fmla="*/ 89 w 155"/>
                <a:gd name="T13" fmla="*/ 105 h 155"/>
                <a:gd name="T14" fmla="*/ 106 w 155"/>
                <a:gd name="T15" fmla="*/ 121 h 155"/>
                <a:gd name="T16" fmla="*/ 114 w 155"/>
                <a:gd name="T17" fmla="*/ 121 h 155"/>
                <a:gd name="T18" fmla="*/ 121 w 155"/>
                <a:gd name="T19" fmla="*/ 146 h 155"/>
                <a:gd name="T20" fmla="*/ 114 w 155"/>
                <a:gd name="T21" fmla="*/ 154 h 155"/>
                <a:gd name="T22" fmla="*/ 121 w 155"/>
                <a:gd name="T23" fmla="*/ 154 h 155"/>
                <a:gd name="T24" fmla="*/ 131 w 155"/>
                <a:gd name="T25" fmla="*/ 146 h 155"/>
                <a:gd name="T26" fmla="*/ 131 w 155"/>
                <a:gd name="T27" fmla="*/ 137 h 155"/>
                <a:gd name="T28" fmla="*/ 131 w 155"/>
                <a:gd name="T29" fmla="*/ 130 h 155"/>
                <a:gd name="T30" fmla="*/ 131 w 155"/>
                <a:gd name="T31" fmla="*/ 114 h 155"/>
                <a:gd name="T32" fmla="*/ 146 w 155"/>
                <a:gd name="T33" fmla="*/ 130 h 155"/>
                <a:gd name="T34" fmla="*/ 154 w 155"/>
                <a:gd name="T35" fmla="*/ 121 h 155"/>
                <a:gd name="T36" fmla="*/ 114 w 155"/>
                <a:gd name="T37" fmla="*/ 97 h 155"/>
                <a:gd name="T38" fmla="*/ 121 w 155"/>
                <a:gd name="T39" fmla="*/ 89 h 155"/>
                <a:gd name="T40" fmla="*/ 114 w 155"/>
                <a:gd name="T41" fmla="*/ 89 h 155"/>
                <a:gd name="T42" fmla="*/ 97 w 155"/>
                <a:gd name="T43" fmla="*/ 80 h 155"/>
                <a:gd name="T44" fmla="*/ 89 w 155"/>
                <a:gd name="T45" fmla="*/ 65 h 155"/>
                <a:gd name="T46" fmla="*/ 74 w 155"/>
                <a:gd name="T47" fmla="*/ 49 h 155"/>
                <a:gd name="T48" fmla="*/ 74 w 155"/>
                <a:gd name="T49" fmla="*/ 24 h 155"/>
                <a:gd name="T50" fmla="*/ 89 w 155"/>
                <a:gd name="T51" fmla="*/ 24 h 155"/>
                <a:gd name="T52" fmla="*/ 89 w 155"/>
                <a:gd name="T53" fmla="*/ 15 h 155"/>
                <a:gd name="T54" fmla="*/ 89 w 155"/>
                <a:gd name="T55" fmla="*/ 8 h 155"/>
                <a:gd name="T56" fmla="*/ 74 w 155"/>
                <a:gd name="T57" fmla="*/ 0 h 155"/>
                <a:gd name="T58" fmla="*/ 49 w 155"/>
                <a:gd name="T59" fmla="*/ 0 h 155"/>
                <a:gd name="T60" fmla="*/ 40 w 155"/>
                <a:gd name="T61" fmla="*/ 15 h 155"/>
                <a:gd name="T62" fmla="*/ 34 w 155"/>
                <a:gd name="T63" fmla="*/ 8 h 155"/>
                <a:gd name="T64" fmla="*/ 34 w 155"/>
                <a:gd name="T65" fmla="*/ 15 h 155"/>
                <a:gd name="T66" fmla="*/ 24 w 155"/>
                <a:gd name="T67" fmla="*/ 15 h 155"/>
                <a:gd name="T68" fmla="*/ 9 w 155"/>
                <a:gd name="T69" fmla="*/ 24 h 155"/>
                <a:gd name="T70" fmla="*/ 0 w 155"/>
                <a:gd name="T71" fmla="*/ 24 h 155"/>
                <a:gd name="T72" fmla="*/ 0 w 155"/>
                <a:gd name="T73" fmla="*/ 40 h 155"/>
                <a:gd name="T74" fmla="*/ 9 w 155"/>
                <a:gd name="T75" fmla="*/ 55 h 15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5" h="155">
                  <a:moveTo>
                    <a:pt x="9" y="55"/>
                  </a:moveTo>
                  <a:lnTo>
                    <a:pt x="24" y="49"/>
                  </a:lnTo>
                  <a:lnTo>
                    <a:pt x="40" y="55"/>
                  </a:lnTo>
                  <a:lnTo>
                    <a:pt x="56" y="80"/>
                  </a:lnTo>
                  <a:lnTo>
                    <a:pt x="65" y="80"/>
                  </a:lnTo>
                  <a:lnTo>
                    <a:pt x="74" y="97"/>
                  </a:lnTo>
                  <a:lnTo>
                    <a:pt x="89" y="105"/>
                  </a:lnTo>
                  <a:lnTo>
                    <a:pt x="106" y="121"/>
                  </a:lnTo>
                  <a:lnTo>
                    <a:pt x="114" y="121"/>
                  </a:lnTo>
                  <a:lnTo>
                    <a:pt x="121" y="146"/>
                  </a:lnTo>
                  <a:lnTo>
                    <a:pt x="114" y="154"/>
                  </a:lnTo>
                  <a:lnTo>
                    <a:pt x="121" y="154"/>
                  </a:lnTo>
                  <a:lnTo>
                    <a:pt x="131" y="146"/>
                  </a:lnTo>
                  <a:lnTo>
                    <a:pt x="131" y="137"/>
                  </a:lnTo>
                  <a:lnTo>
                    <a:pt x="131" y="130"/>
                  </a:lnTo>
                  <a:lnTo>
                    <a:pt x="131" y="114"/>
                  </a:lnTo>
                  <a:lnTo>
                    <a:pt x="146" y="130"/>
                  </a:lnTo>
                  <a:lnTo>
                    <a:pt x="154" y="121"/>
                  </a:lnTo>
                  <a:lnTo>
                    <a:pt x="114" y="97"/>
                  </a:lnTo>
                  <a:lnTo>
                    <a:pt x="121" y="89"/>
                  </a:lnTo>
                  <a:lnTo>
                    <a:pt x="114" y="89"/>
                  </a:lnTo>
                  <a:lnTo>
                    <a:pt x="97" y="80"/>
                  </a:lnTo>
                  <a:lnTo>
                    <a:pt x="89" y="65"/>
                  </a:lnTo>
                  <a:lnTo>
                    <a:pt x="74" y="49"/>
                  </a:lnTo>
                  <a:lnTo>
                    <a:pt x="74" y="24"/>
                  </a:lnTo>
                  <a:lnTo>
                    <a:pt x="89" y="24"/>
                  </a:lnTo>
                  <a:lnTo>
                    <a:pt x="89" y="15"/>
                  </a:lnTo>
                  <a:lnTo>
                    <a:pt x="89" y="8"/>
                  </a:lnTo>
                  <a:lnTo>
                    <a:pt x="74" y="0"/>
                  </a:lnTo>
                  <a:lnTo>
                    <a:pt x="49" y="0"/>
                  </a:lnTo>
                  <a:lnTo>
                    <a:pt x="40" y="15"/>
                  </a:lnTo>
                  <a:lnTo>
                    <a:pt x="34" y="8"/>
                  </a:lnTo>
                  <a:lnTo>
                    <a:pt x="34" y="15"/>
                  </a:lnTo>
                  <a:lnTo>
                    <a:pt x="24" y="15"/>
                  </a:lnTo>
                  <a:lnTo>
                    <a:pt x="9" y="24"/>
                  </a:lnTo>
                  <a:lnTo>
                    <a:pt x="0" y="24"/>
                  </a:lnTo>
                  <a:lnTo>
                    <a:pt x="0" y="40"/>
                  </a:lnTo>
                  <a:lnTo>
                    <a:pt x="9" y="5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64" name="Freeform 135">
              <a:extLst>
                <a:ext uri="{FF2B5EF4-FFF2-40B4-BE49-F238E27FC236}">
                  <a16:creationId xmlns:a16="http://schemas.microsoft.com/office/drawing/2014/main" id="{B07C4FE5-8E1E-424C-AD8F-CB6A3379E2CD}"/>
                </a:ext>
              </a:extLst>
            </p:cNvPr>
            <p:cNvSpPr/>
            <p:nvPr/>
          </p:nvSpPr>
          <p:spPr bwMode="gray">
            <a:xfrm>
              <a:off x="4702175" y="3194050"/>
              <a:ext cx="227013" cy="171450"/>
            </a:xfrm>
            <a:custGeom>
              <a:gdLst>
                <a:gd name="T0" fmla="*/ 15 w 122"/>
                <a:gd name="T1" fmla="*/ 65 h 91"/>
                <a:gd name="T2" fmla="*/ 31 w 122"/>
                <a:gd name="T3" fmla="*/ 65 h 91"/>
                <a:gd name="T4" fmla="*/ 31 w 122"/>
                <a:gd name="T5" fmla="*/ 74 h 91"/>
                <a:gd name="T6" fmla="*/ 40 w 122"/>
                <a:gd name="T7" fmla="*/ 80 h 91"/>
                <a:gd name="T8" fmla="*/ 47 w 122"/>
                <a:gd name="T9" fmla="*/ 80 h 91"/>
                <a:gd name="T10" fmla="*/ 72 w 122"/>
                <a:gd name="T11" fmla="*/ 90 h 91"/>
                <a:gd name="T12" fmla="*/ 89 w 122"/>
                <a:gd name="T13" fmla="*/ 74 h 91"/>
                <a:gd name="T14" fmla="*/ 112 w 122"/>
                <a:gd name="T15" fmla="*/ 80 h 91"/>
                <a:gd name="T16" fmla="*/ 112 w 122"/>
                <a:gd name="T17" fmla="*/ 74 h 91"/>
                <a:gd name="T18" fmla="*/ 121 w 122"/>
                <a:gd name="T19" fmla="*/ 65 h 91"/>
                <a:gd name="T20" fmla="*/ 121 w 122"/>
                <a:gd name="T21" fmla="*/ 58 h 91"/>
                <a:gd name="T22" fmla="*/ 105 w 122"/>
                <a:gd name="T23" fmla="*/ 58 h 91"/>
                <a:gd name="T24" fmla="*/ 105 w 122"/>
                <a:gd name="T25" fmla="*/ 49 h 91"/>
                <a:gd name="T26" fmla="*/ 105 w 122"/>
                <a:gd name="T27" fmla="*/ 25 h 91"/>
                <a:gd name="T28" fmla="*/ 89 w 122"/>
                <a:gd name="T29" fmla="*/ 0 h 91"/>
                <a:gd name="T30" fmla="*/ 80 w 122"/>
                <a:gd name="T31" fmla="*/ 0 h 91"/>
                <a:gd name="T32" fmla="*/ 65 w 122"/>
                <a:gd name="T33" fmla="*/ 9 h 91"/>
                <a:gd name="T34" fmla="*/ 55 w 122"/>
                <a:gd name="T35" fmla="*/ 9 h 91"/>
                <a:gd name="T36" fmla="*/ 31 w 122"/>
                <a:gd name="T37" fmla="*/ 9 h 91"/>
                <a:gd name="T38" fmla="*/ 24 w 122"/>
                <a:gd name="T39" fmla="*/ 9 h 91"/>
                <a:gd name="T40" fmla="*/ 15 w 122"/>
                <a:gd name="T41" fmla="*/ 40 h 91"/>
                <a:gd name="T42" fmla="*/ 0 w 122"/>
                <a:gd name="T43" fmla="*/ 40 h 91"/>
                <a:gd name="T44" fmla="*/ 15 w 122"/>
                <a:gd name="T45" fmla="*/ 65 h 9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2" h="91">
                  <a:moveTo>
                    <a:pt x="15" y="65"/>
                  </a:moveTo>
                  <a:lnTo>
                    <a:pt x="31" y="65"/>
                  </a:lnTo>
                  <a:lnTo>
                    <a:pt x="31" y="74"/>
                  </a:lnTo>
                  <a:lnTo>
                    <a:pt x="40" y="80"/>
                  </a:lnTo>
                  <a:lnTo>
                    <a:pt x="47" y="80"/>
                  </a:lnTo>
                  <a:lnTo>
                    <a:pt x="72" y="90"/>
                  </a:lnTo>
                  <a:lnTo>
                    <a:pt x="89" y="74"/>
                  </a:lnTo>
                  <a:lnTo>
                    <a:pt x="112" y="80"/>
                  </a:lnTo>
                  <a:lnTo>
                    <a:pt x="112" y="74"/>
                  </a:lnTo>
                  <a:lnTo>
                    <a:pt x="121" y="65"/>
                  </a:lnTo>
                  <a:lnTo>
                    <a:pt x="121" y="58"/>
                  </a:lnTo>
                  <a:lnTo>
                    <a:pt x="105" y="58"/>
                  </a:lnTo>
                  <a:lnTo>
                    <a:pt x="105" y="49"/>
                  </a:lnTo>
                  <a:lnTo>
                    <a:pt x="105" y="25"/>
                  </a:lnTo>
                  <a:lnTo>
                    <a:pt x="89" y="0"/>
                  </a:lnTo>
                  <a:lnTo>
                    <a:pt x="80" y="0"/>
                  </a:lnTo>
                  <a:lnTo>
                    <a:pt x="65" y="9"/>
                  </a:lnTo>
                  <a:lnTo>
                    <a:pt x="55" y="9"/>
                  </a:lnTo>
                  <a:lnTo>
                    <a:pt x="31" y="9"/>
                  </a:lnTo>
                  <a:lnTo>
                    <a:pt x="24" y="9"/>
                  </a:lnTo>
                  <a:lnTo>
                    <a:pt x="15" y="40"/>
                  </a:lnTo>
                  <a:lnTo>
                    <a:pt x="0" y="40"/>
                  </a:lnTo>
                  <a:lnTo>
                    <a:pt x="15" y="6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65" name="Freeform 136">
              <a:extLst>
                <a:ext uri="{FF2B5EF4-FFF2-40B4-BE49-F238E27FC236}">
                  <a16:creationId xmlns:a16="http://schemas.microsoft.com/office/drawing/2014/main" id="{1CF4252C-D504-420D-B8D2-06CCE3645785}"/>
                </a:ext>
              </a:extLst>
            </p:cNvPr>
            <p:cNvSpPr/>
            <p:nvPr/>
          </p:nvSpPr>
          <p:spPr bwMode="gray">
            <a:xfrm>
              <a:off x="4702175" y="3424238"/>
              <a:ext cx="150813" cy="122237"/>
            </a:xfrm>
            <a:custGeom>
              <a:gdLst>
                <a:gd name="T0" fmla="*/ 15 w 81"/>
                <a:gd name="T1" fmla="*/ 8 h 66"/>
                <a:gd name="T2" fmla="*/ 40 w 81"/>
                <a:gd name="T3" fmla="*/ 0 h 66"/>
                <a:gd name="T4" fmla="*/ 55 w 81"/>
                <a:gd name="T5" fmla="*/ 0 h 66"/>
                <a:gd name="T6" fmla="*/ 72 w 81"/>
                <a:gd name="T7" fmla="*/ 8 h 66"/>
                <a:gd name="T8" fmla="*/ 80 w 81"/>
                <a:gd name="T9" fmla="*/ 0 h 66"/>
                <a:gd name="T10" fmla="*/ 72 w 81"/>
                <a:gd name="T11" fmla="*/ 17 h 66"/>
                <a:gd name="T12" fmla="*/ 55 w 81"/>
                <a:gd name="T13" fmla="*/ 8 h 66"/>
                <a:gd name="T14" fmla="*/ 47 w 81"/>
                <a:gd name="T15" fmla="*/ 17 h 66"/>
                <a:gd name="T16" fmla="*/ 47 w 81"/>
                <a:gd name="T17" fmla="*/ 24 h 66"/>
                <a:gd name="T18" fmla="*/ 40 w 81"/>
                <a:gd name="T19" fmla="*/ 24 h 66"/>
                <a:gd name="T20" fmla="*/ 31 w 81"/>
                <a:gd name="T21" fmla="*/ 17 h 66"/>
                <a:gd name="T22" fmla="*/ 31 w 81"/>
                <a:gd name="T23" fmla="*/ 24 h 66"/>
                <a:gd name="T24" fmla="*/ 40 w 81"/>
                <a:gd name="T25" fmla="*/ 40 h 66"/>
                <a:gd name="T26" fmla="*/ 55 w 81"/>
                <a:gd name="T27" fmla="*/ 57 h 66"/>
                <a:gd name="T28" fmla="*/ 47 w 81"/>
                <a:gd name="T29" fmla="*/ 57 h 66"/>
                <a:gd name="T30" fmla="*/ 47 w 81"/>
                <a:gd name="T31" fmla="*/ 65 h 66"/>
                <a:gd name="T32" fmla="*/ 31 w 81"/>
                <a:gd name="T33" fmla="*/ 57 h 66"/>
                <a:gd name="T34" fmla="*/ 15 w 81"/>
                <a:gd name="T35" fmla="*/ 57 h 66"/>
                <a:gd name="T36" fmla="*/ 0 w 81"/>
                <a:gd name="T37" fmla="*/ 33 h 66"/>
                <a:gd name="T38" fmla="*/ 15 w 81"/>
                <a:gd name="T39" fmla="*/ 17 h 66"/>
                <a:gd name="T40" fmla="*/ 15 w 81"/>
                <a:gd name="T41" fmla="*/ 8 h 6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1" h="66">
                  <a:moveTo>
                    <a:pt x="15" y="8"/>
                  </a:moveTo>
                  <a:lnTo>
                    <a:pt x="40" y="0"/>
                  </a:lnTo>
                  <a:lnTo>
                    <a:pt x="55" y="0"/>
                  </a:lnTo>
                  <a:lnTo>
                    <a:pt x="72" y="8"/>
                  </a:lnTo>
                  <a:lnTo>
                    <a:pt x="80" y="0"/>
                  </a:lnTo>
                  <a:lnTo>
                    <a:pt x="72" y="17"/>
                  </a:lnTo>
                  <a:lnTo>
                    <a:pt x="55" y="8"/>
                  </a:lnTo>
                  <a:lnTo>
                    <a:pt x="47" y="17"/>
                  </a:lnTo>
                  <a:lnTo>
                    <a:pt x="47" y="24"/>
                  </a:lnTo>
                  <a:lnTo>
                    <a:pt x="40" y="24"/>
                  </a:lnTo>
                  <a:lnTo>
                    <a:pt x="31" y="17"/>
                  </a:lnTo>
                  <a:lnTo>
                    <a:pt x="31" y="24"/>
                  </a:lnTo>
                  <a:lnTo>
                    <a:pt x="40" y="40"/>
                  </a:lnTo>
                  <a:lnTo>
                    <a:pt x="55" y="57"/>
                  </a:lnTo>
                  <a:lnTo>
                    <a:pt x="47" y="57"/>
                  </a:lnTo>
                  <a:lnTo>
                    <a:pt x="47" y="65"/>
                  </a:lnTo>
                  <a:lnTo>
                    <a:pt x="31" y="57"/>
                  </a:lnTo>
                  <a:lnTo>
                    <a:pt x="15" y="57"/>
                  </a:lnTo>
                  <a:lnTo>
                    <a:pt x="0" y="33"/>
                  </a:lnTo>
                  <a:lnTo>
                    <a:pt x="15" y="17"/>
                  </a:lnTo>
                  <a:lnTo>
                    <a:pt x="15"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66" name="Freeform 137">
              <a:extLst>
                <a:ext uri="{FF2B5EF4-FFF2-40B4-BE49-F238E27FC236}">
                  <a16:creationId xmlns:a16="http://schemas.microsoft.com/office/drawing/2014/main" id="{5DD4E73D-B4F3-425F-B89B-FA53856FC9E7}"/>
                </a:ext>
              </a:extLst>
            </p:cNvPr>
            <p:cNvSpPr/>
            <p:nvPr/>
          </p:nvSpPr>
          <p:spPr bwMode="gray">
            <a:xfrm>
              <a:off x="5060950" y="3560763"/>
              <a:ext cx="185738" cy="136525"/>
            </a:xfrm>
            <a:custGeom>
              <a:gdLst>
                <a:gd name="T0" fmla="*/ 0 w 98"/>
                <a:gd name="T1" fmla="*/ 72 h 73"/>
                <a:gd name="T2" fmla="*/ 8 w 98"/>
                <a:gd name="T3" fmla="*/ 66 h 73"/>
                <a:gd name="T4" fmla="*/ 17 w 98"/>
                <a:gd name="T5" fmla="*/ 49 h 73"/>
                <a:gd name="T6" fmla="*/ 8 w 98"/>
                <a:gd name="T7" fmla="*/ 41 h 73"/>
                <a:gd name="T8" fmla="*/ 8 w 98"/>
                <a:gd name="T9" fmla="*/ 16 h 73"/>
                <a:gd name="T10" fmla="*/ 17 w 98"/>
                <a:gd name="T11" fmla="*/ 16 h 73"/>
                <a:gd name="T12" fmla="*/ 17 w 98"/>
                <a:gd name="T13" fmla="*/ 9 h 73"/>
                <a:gd name="T14" fmla="*/ 42 w 98"/>
                <a:gd name="T15" fmla="*/ 0 h 73"/>
                <a:gd name="T16" fmla="*/ 48 w 98"/>
                <a:gd name="T17" fmla="*/ 9 h 73"/>
                <a:gd name="T18" fmla="*/ 73 w 98"/>
                <a:gd name="T19" fmla="*/ 0 h 73"/>
                <a:gd name="T20" fmla="*/ 97 w 98"/>
                <a:gd name="T21" fmla="*/ 0 h 73"/>
                <a:gd name="T22" fmla="*/ 82 w 98"/>
                <a:gd name="T23" fmla="*/ 9 h 73"/>
                <a:gd name="T24" fmla="*/ 73 w 98"/>
                <a:gd name="T25" fmla="*/ 41 h 73"/>
                <a:gd name="T26" fmla="*/ 48 w 98"/>
                <a:gd name="T27" fmla="*/ 56 h 73"/>
                <a:gd name="T28" fmla="*/ 42 w 98"/>
                <a:gd name="T29" fmla="*/ 56 h 73"/>
                <a:gd name="T30" fmla="*/ 17 w 98"/>
                <a:gd name="T31" fmla="*/ 72 h 73"/>
                <a:gd name="T32" fmla="*/ 0 w 98"/>
                <a:gd name="T33" fmla="*/ 72 h 7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8" h="73">
                  <a:moveTo>
                    <a:pt x="0" y="72"/>
                  </a:moveTo>
                  <a:lnTo>
                    <a:pt x="8" y="66"/>
                  </a:lnTo>
                  <a:lnTo>
                    <a:pt x="17" y="49"/>
                  </a:lnTo>
                  <a:lnTo>
                    <a:pt x="8" y="41"/>
                  </a:lnTo>
                  <a:lnTo>
                    <a:pt x="8" y="16"/>
                  </a:lnTo>
                  <a:lnTo>
                    <a:pt x="17" y="16"/>
                  </a:lnTo>
                  <a:lnTo>
                    <a:pt x="17" y="9"/>
                  </a:lnTo>
                  <a:lnTo>
                    <a:pt x="42" y="0"/>
                  </a:lnTo>
                  <a:lnTo>
                    <a:pt x="48" y="9"/>
                  </a:lnTo>
                  <a:lnTo>
                    <a:pt x="73" y="0"/>
                  </a:lnTo>
                  <a:lnTo>
                    <a:pt x="97" y="0"/>
                  </a:lnTo>
                  <a:lnTo>
                    <a:pt x="82" y="9"/>
                  </a:lnTo>
                  <a:lnTo>
                    <a:pt x="73" y="41"/>
                  </a:lnTo>
                  <a:lnTo>
                    <a:pt x="48" y="56"/>
                  </a:lnTo>
                  <a:lnTo>
                    <a:pt x="42" y="56"/>
                  </a:lnTo>
                  <a:lnTo>
                    <a:pt x="17" y="72"/>
                  </a:lnTo>
                  <a:lnTo>
                    <a:pt x="0" y="7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67" name="Freeform 138">
              <a:extLst>
                <a:ext uri="{FF2B5EF4-FFF2-40B4-BE49-F238E27FC236}">
                  <a16:creationId xmlns:a16="http://schemas.microsoft.com/office/drawing/2014/main" id="{A2064852-FED9-4F2B-A27C-831E79DF4F53}"/>
                </a:ext>
              </a:extLst>
            </p:cNvPr>
            <p:cNvSpPr/>
            <p:nvPr/>
          </p:nvSpPr>
          <p:spPr bwMode="gray">
            <a:xfrm>
              <a:off x="5048250" y="3663950"/>
              <a:ext cx="106363" cy="123825"/>
            </a:xfrm>
            <a:custGeom>
              <a:gdLst>
                <a:gd name="T0" fmla="*/ 56 w 57"/>
                <a:gd name="T1" fmla="*/ 16 h 66"/>
                <a:gd name="T2" fmla="*/ 56 w 57"/>
                <a:gd name="T3" fmla="*/ 0 h 66"/>
                <a:gd name="T4" fmla="*/ 50 w 57"/>
                <a:gd name="T5" fmla="*/ 0 h 66"/>
                <a:gd name="T6" fmla="*/ 25 w 57"/>
                <a:gd name="T7" fmla="*/ 16 h 66"/>
                <a:gd name="T8" fmla="*/ 8 w 57"/>
                <a:gd name="T9" fmla="*/ 16 h 66"/>
                <a:gd name="T10" fmla="*/ 8 w 57"/>
                <a:gd name="T11" fmla="*/ 25 h 66"/>
                <a:gd name="T12" fmla="*/ 8 w 57"/>
                <a:gd name="T13" fmla="*/ 41 h 66"/>
                <a:gd name="T14" fmla="*/ 0 w 57"/>
                <a:gd name="T15" fmla="*/ 65 h 66"/>
                <a:gd name="T16" fmla="*/ 16 w 57"/>
                <a:gd name="T17" fmla="*/ 65 h 66"/>
                <a:gd name="T18" fmla="*/ 25 w 57"/>
                <a:gd name="T19" fmla="*/ 57 h 66"/>
                <a:gd name="T20" fmla="*/ 31 w 57"/>
                <a:gd name="T21" fmla="*/ 57 h 66"/>
                <a:gd name="T22" fmla="*/ 41 w 57"/>
                <a:gd name="T23" fmla="*/ 41 h 66"/>
                <a:gd name="T24" fmla="*/ 31 w 57"/>
                <a:gd name="T25" fmla="*/ 34 h 66"/>
                <a:gd name="T26" fmla="*/ 56 w 57"/>
                <a:gd name="T27" fmla="*/ 16 h 6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66">
                  <a:moveTo>
                    <a:pt x="56" y="16"/>
                  </a:moveTo>
                  <a:lnTo>
                    <a:pt x="56" y="0"/>
                  </a:lnTo>
                  <a:lnTo>
                    <a:pt x="50" y="0"/>
                  </a:lnTo>
                  <a:lnTo>
                    <a:pt x="25" y="16"/>
                  </a:lnTo>
                  <a:lnTo>
                    <a:pt x="8" y="16"/>
                  </a:lnTo>
                  <a:lnTo>
                    <a:pt x="8" y="25"/>
                  </a:lnTo>
                  <a:lnTo>
                    <a:pt x="8" y="41"/>
                  </a:lnTo>
                  <a:lnTo>
                    <a:pt x="0" y="65"/>
                  </a:lnTo>
                  <a:lnTo>
                    <a:pt x="16" y="65"/>
                  </a:lnTo>
                  <a:lnTo>
                    <a:pt x="25" y="57"/>
                  </a:lnTo>
                  <a:lnTo>
                    <a:pt x="31" y="57"/>
                  </a:lnTo>
                  <a:lnTo>
                    <a:pt x="41" y="41"/>
                  </a:lnTo>
                  <a:lnTo>
                    <a:pt x="31" y="34"/>
                  </a:lnTo>
                  <a:lnTo>
                    <a:pt x="5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68" name="Freeform 139">
              <a:extLst>
                <a:ext uri="{FF2B5EF4-FFF2-40B4-BE49-F238E27FC236}">
                  <a16:creationId xmlns:a16="http://schemas.microsoft.com/office/drawing/2014/main" id="{B3045B56-7433-48B0-BB21-AD32EE0832D5}"/>
                </a:ext>
              </a:extLst>
            </p:cNvPr>
            <p:cNvSpPr/>
            <p:nvPr/>
          </p:nvSpPr>
          <p:spPr bwMode="gray">
            <a:xfrm>
              <a:off x="5060950" y="3633788"/>
              <a:ext cx="34925" cy="53975"/>
            </a:xfrm>
            <a:custGeom>
              <a:gdLst>
                <a:gd name="T0" fmla="*/ 8 w 18"/>
                <a:gd name="T1" fmla="*/ 25 h 26"/>
                <a:gd name="T2" fmla="*/ 0 w 18"/>
                <a:gd name="T3" fmla="*/ 25 h 26"/>
                <a:gd name="T4" fmla="*/ 8 w 18"/>
                <a:gd name="T5" fmla="*/ 0 h 26"/>
                <a:gd name="T6" fmla="*/ 17 w 18"/>
                <a:gd name="T7" fmla="*/ 8 h 26"/>
                <a:gd name="T8" fmla="*/ 8 w 18"/>
                <a:gd name="T9" fmla="*/ 25 h 26"/>
              </a:gdLst>
              <a:cxnLst>
                <a:cxn ang="0">
                  <a:pos x="T0" y="T1"/>
                </a:cxn>
                <a:cxn ang="0">
                  <a:pos x="T2" y="T3"/>
                </a:cxn>
                <a:cxn ang="0">
                  <a:pos x="T4" y="T5"/>
                </a:cxn>
                <a:cxn ang="0">
                  <a:pos x="T6" y="T7"/>
                </a:cxn>
                <a:cxn ang="0">
                  <a:pos x="T8" y="T9"/>
                </a:cxn>
              </a:cxnLst>
              <a:rect l="0" t="0" r="r" b="b"/>
              <a:pathLst>
                <a:path w="18" h="26">
                  <a:moveTo>
                    <a:pt x="8" y="25"/>
                  </a:moveTo>
                  <a:lnTo>
                    <a:pt x="0" y="25"/>
                  </a:lnTo>
                  <a:lnTo>
                    <a:pt x="8" y="0"/>
                  </a:lnTo>
                  <a:lnTo>
                    <a:pt x="17" y="8"/>
                  </a:lnTo>
                  <a:lnTo>
                    <a:pt x="8"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69" name="Freeform 140">
              <a:extLst>
                <a:ext uri="{FF2B5EF4-FFF2-40B4-BE49-F238E27FC236}">
                  <a16:creationId xmlns:a16="http://schemas.microsoft.com/office/drawing/2014/main" id="{239DF970-2DF7-4784-AD22-93400075BB03}"/>
                </a:ext>
              </a:extLst>
            </p:cNvPr>
            <p:cNvSpPr/>
            <p:nvPr/>
          </p:nvSpPr>
          <p:spPr bwMode="gray">
            <a:xfrm>
              <a:off x="5060950" y="3633788"/>
              <a:ext cx="34925" cy="53975"/>
            </a:xfrm>
            <a:custGeom>
              <a:gdLst>
                <a:gd name="T0" fmla="*/ 8 w 18"/>
                <a:gd name="T1" fmla="*/ 25 h 26"/>
                <a:gd name="T2" fmla="*/ 0 w 18"/>
                <a:gd name="T3" fmla="*/ 25 h 26"/>
                <a:gd name="T4" fmla="*/ 8 w 18"/>
                <a:gd name="T5" fmla="*/ 0 h 26"/>
                <a:gd name="T6" fmla="*/ 17 w 18"/>
                <a:gd name="T7" fmla="*/ 8 h 26"/>
                <a:gd name="T8" fmla="*/ 8 w 18"/>
                <a:gd name="T9" fmla="*/ 25 h 26"/>
              </a:gdLst>
              <a:cxnLst>
                <a:cxn ang="0">
                  <a:pos x="T0" y="T1"/>
                </a:cxn>
                <a:cxn ang="0">
                  <a:pos x="T2" y="T3"/>
                </a:cxn>
                <a:cxn ang="0">
                  <a:pos x="T4" y="T5"/>
                </a:cxn>
                <a:cxn ang="0">
                  <a:pos x="T6" y="T7"/>
                </a:cxn>
                <a:cxn ang="0">
                  <a:pos x="T8" y="T9"/>
                </a:cxn>
              </a:cxnLst>
              <a:rect l="0" t="0" r="r" b="b"/>
              <a:pathLst>
                <a:path w="18" h="26">
                  <a:moveTo>
                    <a:pt x="8" y="25"/>
                  </a:moveTo>
                  <a:lnTo>
                    <a:pt x="0" y="25"/>
                  </a:lnTo>
                  <a:lnTo>
                    <a:pt x="8" y="0"/>
                  </a:lnTo>
                  <a:lnTo>
                    <a:pt x="17" y="8"/>
                  </a:lnTo>
                  <a:lnTo>
                    <a:pt x="8"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70" name="Freeform 141">
              <a:extLst>
                <a:ext uri="{FF2B5EF4-FFF2-40B4-BE49-F238E27FC236}">
                  <a16:creationId xmlns:a16="http://schemas.microsoft.com/office/drawing/2014/main" id="{CA0FC0AC-EE2F-469F-B94F-AB459E2D2DEF}"/>
                </a:ext>
              </a:extLst>
            </p:cNvPr>
            <p:cNvSpPr/>
            <p:nvPr/>
          </p:nvSpPr>
          <p:spPr bwMode="gray">
            <a:xfrm>
              <a:off x="5033963" y="3686175"/>
              <a:ext cx="44450" cy="101600"/>
            </a:xfrm>
            <a:custGeom>
              <a:gdLst>
                <a:gd name="T0" fmla="*/ 17 w 26"/>
                <a:gd name="T1" fmla="*/ 6 h 56"/>
                <a:gd name="T2" fmla="*/ 17 w 26"/>
                <a:gd name="T3" fmla="*/ 15 h 56"/>
                <a:gd name="T4" fmla="*/ 17 w 26"/>
                <a:gd name="T5" fmla="*/ 31 h 56"/>
                <a:gd name="T6" fmla="*/ 9 w 26"/>
                <a:gd name="T7" fmla="*/ 55 h 56"/>
                <a:gd name="T8" fmla="*/ 0 w 26"/>
                <a:gd name="T9" fmla="*/ 24 h 56"/>
                <a:gd name="T10" fmla="*/ 9 w 26"/>
                <a:gd name="T11" fmla="*/ 15 h 56"/>
                <a:gd name="T12" fmla="*/ 17 w 26"/>
                <a:gd name="T13" fmla="*/ 0 h 56"/>
                <a:gd name="T14" fmla="*/ 25 w 26"/>
                <a:gd name="T15" fmla="*/ 0 h 56"/>
                <a:gd name="T16" fmla="*/ 17 w 26"/>
                <a:gd name="T17" fmla="*/ 6 h 5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6">
                  <a:moveTo>
                    <a:pt x="17" y="6"/>
                  </a:moveTo>
                  <a:lnTo>
                    <a:pt x="17" y="15"/>
                  </a:lnTo>
                  <a:lnTo>
                    <a:pt x="17" y="31"/>
                  </a:lnTo>
                  <a:lnTo>
                    <a:pt x="9" y="55"/>
                  </a:lnTo>
                  <a:lnTo>
                    <a:pt x="0" y="24"/>
                  </a:lnTo>
                  <a:lnTo>
                    <a:pt x="9" y="15"/>
                  </a:lnTo>
                  <a:lnTo>
                    <a:pt x="17" y="0"/>
                  </a:lnTo>
                  <a:lnTo>
                    <a:pt x="25" y="0"/>
                  </a:lnTo>
                  <a:lnTo>
                    <a:pt x="17" y="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71" name="Freeform 142">
              <a:extLst>
                <a:ext uri="{FF2B5EF4-FFF2-40B4-BE49-F238E27FC236}">
                  <a16:creationId xmlns:a16="http://schemas.microsoft.com/office/drawing/2014/main" id="{FE7FE0D6-FD5A-4915-9990-CDBBC7D885CE}"/>
                </a:ext>
              </a:extLst>
            </p:cNvPr>
            <p:cNvSpPr/>
            <p:nvPr/>
          </p:nvSpPr>
          <p:spPr bwMode="gray">
            <a:xfrm>
              <a:off x="5033963" y="3686175"/>
              <a:ext cx="44450" cy="101600"/>
            </a:xfrm>
            <a:custGeom>
              <a:gdLst>
                <a:gd name="T0" fmla="*/ 17 w 26"/>
                <a:gd name="T1" fmla="*/ 6 h 56"/>
                <a:gd name="T2" fmla="*/ 17 w 26"/>
                <a:gd name="T3" fmla="*/ 15 h 56"/>
                <a:gd name="T4" fmla="*/ 17 w 26"/>
                <a:gd name="T5" fmla="*/ 31 h 56"/>
                <a:gd name="T6" fmla="*/ 9 w 26"/>
                <a:gd name="T7" fmla="*/ 55 h 56"/>
                <a:gd name="T8" fmla="*/ 0 w 26"/>
                <a:gd name="T9" fmla="*/ 24 h 56"/>
                <a:gd name="T10" fmla="*/ 9 w 26"/>
                <a:gd name="T11" fmla="*/ 15 h 56"/>
                <a:gd name="T12" fmla="*/ 17 w 26"/>
                <a:gd name="T13" fmla="*/ 0 h 56"/>
                <a:gd name="T14" fmla="*/ 25 w 26"/>
                <a:gd name="T15" fmla="*/ 0 h 56"/>
                <a:gd name="T16" fmla="*/ 17 w 26"/>
                <a:gd name="T17" fmla="*/ 6 h 5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6">
                  <a:moveTo>
                    <a:pt x="17" y="6"/>
                  </a:moveTo>
                  <a:lnTo>
                    <a:pt x="17" y="15"/>
                  </a:lnTo>
                  <a:lnTo>
                    <a:pt x="17" y="31"/>
                  </a:lnTo>
                  <a:lnTo>
                    <a:pt x="9" y="55"/>
                  </a:lnTo>
                  <a:lnTo>
                    <a:pt x="0" y="24"/>
                  </a:lnTo>
                  <a:lnTo>
                    <a:pt x="9" y="15"/>
                  </a:lnTo>
                  <a:lnTo>
                    <a:pt x="17" y="0"/>
                  </a:lnTo>
                  <a:lnTo>
                    <a:pt x="25" y="0"/>
                  </a:lnTo>
                  <a:lnTo>
                    <a:pt x="17" y="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72" name="Freeform 143">
              <a:extLst>
                <a:ext uri="{FF2B5EF4-FFF2-40B4-BE49-F238E27FC236}">
                  <a16:creationId xmlns:a16="http://schemas.microsoft.com/office/drawing/2014/main" id="{9758CBE5-4CB0-49AC-82E2-9F6340AA8817}"/>
                </a:ext>
              </a:extLst>
            </p:cNvPr>
            <p:cNvSpPr/>
            <p:nvPr/>
          </p:nvSpPr>
          <p:spPr bwMode="gray">
            <a:xfrm>
              <a:off x="5151438" y="3546475"/>
              <a:ext cx="230187" cy="241300"/>
            </a:xfrm>
            <a:custGeom>
              <a:gdLst>
                <a:gd name="T0" fmla="*/ 74 w 123"/>
                <a:gd name="T1" fmla="*/ 8 h 130"/>
                <a:gd name="T2" fmla="*/ 81 w 123"/>
                <a:gd name="T3" fmla="*/ 24 h 130"/>
                <a:gd name="T4" fmla="*/ 90 w 123"/>
                <a:gd name="T5" fmla="*/ 24 h 130"/>
                <a:gd name="T6" fmla="*/ 90 w 123"/>
                <a:gd name="T7" fmla="*/ 40 h 130"/>
                <a:gd name="T8" fmla="*/ 81 w 123"/>
                <a:gd name="T9" fmla="*/ 57 h 130"/>
                <a:gd name="T10" fmla="*/ 90 w 123"/>
                <a:gd name="T11" fmla="*/ 74 h 130"/>
                <a:gd name="T12" fmla="*/ 106 w 123"/>
                <a:gd name="T13" fmla="*/ 80 h 130"/>
                <a:gd name="T14" fmla="*/ 114 w 123"/>
                <a:gd name="T15" fmla="*/ 105 h 130"/>
                <a:gd name="T16" fmla="*/ 122 w 123"/>
                <a:gd name="T17" fmla="*/ 114 h 130"/>
                <a:gd name="T18" fmla="*/ 122 w 123"/>
                <a:gd name="T19" fmla="*/ 121 h 130"/>
                <a:gd name="T20" fmla="*/ 106 w 123"/>
                <a:gd name="T21" fmla="*/ 121 h 130"/>
                <a:gd name="T22" fmla="*/ 97 w 123"/>
                <a:gd name="T23" fmla="*/ 129 h 130"/>
                <a:gd name="T24" fmla="*/ 81 w 123"/>
                <a:gd name="T25" fmla="*/ 121 h 130"/>
                <a:gd name="T26" fmla="*/ 74 w 123"/>
                <a:gd name="T27" fmla="*/ 129 h 130"/>
                <a:gd name="T28" fmla="*/ 57 w 123"/>
                <a:gd name="T29" fmla="*/ 121 h 130"/>
                <a:gd name="T30" fmla="*/ 57 w 123"/>
                <a:gd name="T31" fmla="*/ 114 h 130"/>
                <a:gd name="T32" fmla="*/ 49 w 123"/>
                <a:gd name="T33" fmla="*/ 105 h 130"/>
                <a:gd name="T34" fmla="*/ 25 w 123"/>
                <a:gd name="T35" fmla="*/ 89 h 130"/>
                <a:gd name="T36" fmla="*/ 0 w 123"/>
                <a:gd name="T37" fmla="*/ 80 h 130"/>
                <a:gd name="T38" fmla="*/ 0 w 123"/>
                <a:gd name="T39" fmla="*/ 64 h 130"/>
                <a:gd name="T40" fmla="*/ 25 w 123"/>
                <a:gd name="T41" fmla="*/ 49 h 130"/>
                <a:gd name="T42" fmla="*/ 34 w 123"/>
                <a:gd name="T43" fmla="*/ 17 h 130"/>
                <a:gd name="T44" fmla="*/ 49 w 123"/>
                <a:gd name="T45" fmla="*/ 8 h 130"/>
                <a:gd name="T46" fmla="*/ 49 w 123"/>
                <a:gd name="T47" fmla="*/ 0 h 130"/>
                <a:gd name="T48" fmla="*/ 74 w 123"/>
                <a:gd name="T49" fmla="*/ 8 h 1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 h="130">
                  <a:moveTo>
                    <a:pt x="74" y="8"/>
                  </a:moveTo>
                  <a:lnTo>
                    <a:pt x="81" y="24"/>
                  </a:lnTo>
                  <a:lnTo>
                    <a:pt x="90" y="24"/>
                  </a:lnTo>
                  <a:lnTo>
                    <a:pt x="90" y="40"/>
                  </a:lnTo>
                  <a:lnTo>
                    <a:pt x="81" y="57"/>
                  </a:lnTo>
                  <a:lnTo>
                    <a:pt x="90" y="74"/>
                  </a:lnTo>
                  <a:lnTo>
                    <a:pt x="106" y="80"/>
                  </a:lnTo>
                  <a:lnTo>
                    <a:pt x="114" y="105"/>
                  </a:lnTo>
                  <a:lnTo>
                    <a:pt x="122" y="114"/>
                  </a:lnTo>
                  <a:lnTo>
                    <a:pt x="122" y="121"/>
                  </a:lnTo>
                  <a:lnTo>
                    <a:pt x="106" y="121"/>
                  </a:lnTo>
                  <a:lnTo>
                    <a:pt x="97" y="129"/>
                  </a:lnTo>
                  <a:lnTo>
                    <a:pt x="81" y="121"/>
                  </a:lnTo>
                  <a:lnTo>
                    <a:pt x="74" y="129"/>
                  </a:lnTo>
                  <a:lnTo>
                    <a:pt x="57" y="121"/>
                  </a:lnTo>
                  <a:lnTo>
                    <a:pt x="57" y="114"/>
                  </a:lnTo>
                  <a:lnTo>
                    <a:pt x="49" y="105"/>
                  </a:lnTo>
                  <a:lnTo>
                    <a:pt x="25" y="89"/>
                  </a:lnTo>
                  <a:lnTo>
                    <a:pt x="0" y="80"/>
                  </a:lnTo>
                  <a:lnTo>
                    <a:pt x="0" y="64"/>
                  </a:lnTo>
                  <a:lnTo>
                    <a:pt x="25" y="49"/>
                  </a:lnTo>
                  <a:lnTo>
                    <a:pt x="34" y="17"/>
                  </a:lnTo>
                  <a:lnTo>
                    <a:pt x="49" y="8"/>
                  </a:lnTo>
                  <a:lnTo>
                    <a:pt x="49" y="0"/>
                  </a:lnTo>
                  <a:lnTo>
                    <a:pt x="74"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73" name="Freeform 144">
              <a:extLst>
                <a:ext uri="{FF2B5EF4-FFF2-40B4-BE49-F238E27FC236}">
                  <a16:creationId xmlns:a16="http://schemas.microsoft.com/office/drawing/2014/main" id="{18FC0DB9-A6F4-48B6-9AC7-BC6F53655E13}"/>
                </a:ext>
              </a:extLst>
            </p:cNvPr>
            <p:cNvSpPr/>
            <p:nvPr/>
          </p:nvSpPr>
          <p:spPr bwMode="gray">
            <a:xfrm>
              <a:off x="5289550" y="3773488"/>
              <a:ext cx="42863" cy="30162"/>
            </a:xfrm>
            <a:custGeom>
              <a:gdLst>
                <a:gd name="T0" fmla="*/ 0 w 24"/>
                <a:gd name="T1" fmla="*/ 8 h 17"/>
                <a:gd name="T2" fmla="*/ 7 w 24"/>
                <a:gd name="T3" fmla="*/ 0 h 17"/>
                <a:gd name="T4" fmla="*/ 23 w 24"/>
                <a:gd name="T5" fmla="*/ 8 h 17"/>
                <a:gd name="T6" fmla="*/ 7 w 24"/>
                <a:gd name="T7" fmla="*/ 16 h 17"/>
                <a:gd name="T8" fmla="*/ 0 w 24"/>
                <a:gd name="T9" fmla="*/ 8 h 17"/>
              </a:gdLst>
              <a:cxnLst>
                <a:cxn ang="0">
                  <a:pos x="T0" y="T1"/>
                </a:cxn>
                <a:cxn ang="0">
                  <a:pos x="T2" y="T3"/>
                </a:cxn>
                <a:cxn ang="0">
                  <a:pos x="T4" y="T5"/>
                </a:cxn>
                <a:cxn ang="0">
                  <a:pos x="T6" y="T7"/>
                </a:cxn>
                <a:cxn ang="0">
                  <a:pos x="T8" y="T9"/>
                </a:cxn>
              </a:cxnLst>
              <a:rect l="0" t="0" r="r" b="b"/>
              <a:pathLst>
                <a:path w="24" h="17">
                  <a:moveTo>
                    <a:pt x="0" y="8"/>
                  </a:moveTo>
                  <a:lnTo>
                    <a:pt x="7" y="0"/>
                  </a:lnTo>
                  <a:lnTo>
                    <a:pt x="23" y="8"/>
                  </a:lnTo>
                  <a:lnTo>
                    <a:pt x="7" y="16"/>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74" name="Freeform 145">
              <a:extLst>
                <a:ext uri="{FF2B5EF4-FFF2-40B4-BE49-F238E27FC236}">
                  <a16:creationId xmlns:a16="http://schemas.microsoft.com/office/drawing/2014/main" id="{9C52EA87-7F96-40D8-A79E-0BA37C70CCE3}"/>
                </a:ext>
              </a:extLst>
            </p:cNvPr>
            <p:cNvSpPr/>
            <p:nvPr/>
          </p:nvSpPr>
          <p:spPr bwMode="gray">
            <a:xfrm>
              <a:off x="5289550" y="3773488"/>
              <a:ext cx="42863" cy="30162"/>
            </a:xfrm>
            <a:custGeom>
              <a:gdLst>
                <a:gd name="T0" fmla="*/ 0 w 24"/>
                <a:gd name="T1" fmla="*/ 8 h 17"/>
                <a:gd name="T2" fmla="*/ 7 w 24"/>
                <a:gd name="T3" fmla="*/ 0 h 17"/>
                <a:gd name="T4" fmla="*/ 23 w 24"/>
                <a:gd name="T5" fmla="*/ 8 h 17"/>
                <a:gd name="T6" fmla="*/ 7 w 24"/>
                <a:gd name="T7" fmla="*/ 16 h 17"/>
                <a:gd name="T8" fmla="*/ 0 w 24"/>
                <a:gd name="T9" fmla="*/ 8 h 17"/>
              </a:gdLst>
              <a:cxnLst>
                <a:cxn ang="0">
                  <a:pos x="T0" y="T1"/>
                </a:cxn>
                <a:cxn ang="0">
                  <a:pos x="T2" y="T3"/>
                </a:cxn>
                <a:cxn ang="0">
                  <a:pos x="T4" y="T5"/>
                </a:cxn>
                <a:cxn ang="0">
                  <a:pos x="T6" y="T7"/>
                </a:cxn>
                <a:cxn ang="0">
                  <a:pos x="T8" y="T9"/>
                </a:cxn>
              </a:cxnLst>
              <a:rect l="0" t="0" r="r" b="b"/>
              <a:pathLst>
                <a:path w="24" h="17">
                  <a:moveTo>
                    <a:pt x="0" y="8"/>
                  </a:moveTo>
                  <a:lnTo>
                    <a:pt x="7" y="0"/>
                  </a:lnTo>
                  <a:lnTo>
                    <a:pt x="23" y="8"/>
                  </a:lnTo>
                  <a:lnTo>
                    <a:pt x="7" y="16"/>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75" name="Freeform 146">
              <a:extLst>
                <a:ext uri="{FF2B5EF4-FFF2-40B4-BE49-F238E27FC236}">
                  <a16:creationId xmlns:a16="http://schemas.microsoft.com/office/drawing/2014/main" id="{990E1F2E-4146-4140-B363-919CACFC0458}"/>
                </a:ext>
              </a:extLst>
            </p:cNvPr>
            <p:cNvSpPr/>
            <p:nvPr/>
          </p:nvSpPr>
          <p:spPr bwMode="gray">
            <a:xfrm>
              <a:off x="5332413" y="3773488"/>
              <a:ext cx="49212" cy="30162"/>
            </a:xfrm>
            <a:custGeom>
              <a:gdLst>
                <a:gd name="T0" fmla="*/ 0 w 26"/>
                <a:gd name="T1" fmla="*/ 8 h 17"/>
                <a:gd name="T2" fmla="*/ 9 w 26"/>
                <a:gd name="T3" fmla="*/ 0 h 17"/>
                <a:gd name="T4" fmla="*/ 25 w 26"/>
                <a:gd name="T5" fmla="*/ 0 h 17"/>
                <a:gd name="T6" fmla="*/ 17 w 26"/>
                <a:gd name="T7" fmla="*/ 8 h 17"/>
                <a:gd name="T8" fmla="*/ 25 w 26"/>
                <a:gd name="T9" fmla="*/ 16 h 17"/>
                <a:gd name="T10" fmla="*/ 0 w 26"/>
                <a:gd name="T11" fmla="*/ 8 h 17"/>
              </a:gdLst>
              <a:cxnLst>
                <a:cxn ang="0">
                  <a:pos x="T0" y="T1"/>
                </a:cxn>
                <a:cxn ang="0">
                  <a:pos x="T2" y="T3"/>
                </a:cxn>
                <a:cxn ang="0">
                  <a:pos x="T4" y="T5"/>
                </a:cxn>
                <a:cxn ang="0">
                  <a:pos x="T6" y="T7"/>
                </a:cxn>
                <a:cxn ang="0">
                  <a:pos x="T8" y="T9"/>
                </a:cxn>
                <a:cxn ang="0">
                  <a:pos x="T10" y="T11"/>
                </a:cxn>
              </a:cxnLst>
              <a:rect l="0" t="0" r="r" b="b"/>
              <a:pathLst>
                <a:path w="26" h="17">
                  <a:moveTo>
                    <a:pt x="0" y="8"/>
                  </a:moveTo>
                  <a:lnTo>
                    <a:pt x="9" y="0"/>
                  </a:lnTo>
                  <a:lnTo>
                    <a:pt x="25" y="0"/>
                  </a:lnTo>
                  <a:lnTo>
                    <a:pt x="17" y="8"/>
                  </a:lnTo>
                  <a:lnTo>
                    <a:pt x="25" y="16"/>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76" name="Freeform 147">
              <a:extLst>
                <a:ext uri="{FF2B5EF4-FFF2-40B4-BE49-F238E27FC236}">
                  <a16:creationId xmlns:a16="http://schemas.microsoft.com/office/drawing/2014/main" id="{298E71B8-3EB8-47FD-A765-D2F6E17974C2}"/>
                </a:ext>
              </a:extLst>
            </p:cNvPr>
            <p:cNvSpPr/>
            <p:nvPr/>
          </p:nvSpPr>
          <p:spPr bwMode="gray">
            <a:xfrm>
              <a:off x="5332413" y="3773488"/>
              <a:ext cx="49212" cy="30162"/>
            </a:xfrm>
            <a:custGeom>
              <a:gdLst>
                <a:gd name="T0" fmla="*/ 0 w 26"/>
                <a:gd name="T1" fmla="*/ 8 h 17"/>
                <a:gd name="T2" fmla="*/ 9 w 26"/>
                <a:gd name="T3" fmla="*/ 0 h 17"/>
                <a:gd name="T4" fmla="*/ 25 w 26"/>
                <a:gd name="T5" fmla="*/ 0 h 17"/>
                <a:gd name="T6" fmla="*/ 17 w 26"/>
                <a:gd name="T7" fmla="*/ 8 h 17"/>
                <a:gd name="T8" fmla="*/ 25 w 26"/>
                <a:gd name="T9" fmla="*/ 16 h 17"/>
                <a:gd name="T10" fmla="*/ 0 w 26"/>
                <a:gd name="T11" fmla="*/ 8 h 17"/>
              </a:gdLst>
              <a:cxnLst>
                <a:cxn ang="0">
                  <a:pos x="T0" y="T1"/>
                </a:cxn>
                <a:cxn ang="0">
                  <a:pos x="T2" y="T3"/>
                </a:cxn>
                <a:cxn ang="0">
                  <a:pos x="T4" y="T5"/>
                </a:cxn>
                <a:cxn ang="0">
                  <a:pos x="T6" y="T7"/>
                </a:cxn>
                <a:cxn ang="0">
                  <a:pos x="T8" y="T9"/>
                </a:cxn>
                <a:cxn ang="0">
                  <a:pos x="T10" y="T11"/>
                </a:cxn>
              </a:cxnLst>
              <a:rect l="0" t="0" r="r" b="b"/>
              <a:pathLst>
                <a:path w="26" h="17">
                  <a:moveTo>
                    <a:pt x="0" y="8"/>
                  </a:moveTo>
                  <a:lnTo>
                    <a:pt x="9" y="0"/>
                  </a:lnTo>
                  <a:lnTo>
                    <a:pt x="25" y="0"/>
                  </a:lnTo>
                  <a:lnTo>
                    <a:pt x="17" y="8"/>
                  </a:lnTo>
                  <a:lnTo>
                    <a:pt x="25" y="16"/>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77" name="Freeform 148">
              <a:extLst>
                <a:ext uri="{FF2B5EF4-FFF2-40B4-BE49-F238E27FC236}">
                  <a16:creationId xmlns:a16="http://schemas.microsoft.com/office/drawing/2014/main" id="{2A4406B4-7BF9-43FD-A2A3-263561F5A8C0}"/>
                </a:ext>
              </a:extLst>
            </p:cNvPr>
            <p:cNvSpPr/>
            <p:nvPr/>
          </p:nvSpPr>
          <p:spPr bwMode="gray">
            <a:xfrm>
              <a:off x="5048250" y="3697288"/>
              <a:ext cx="528638" cy="488950"/>
            </a:xfrm>
            <a:custGeom>
              <a:gdLst>
                <a:gd name="T0" fmla="*/ 236 w 285"/>
                <a:gd name="T1" fmla="*/ 211 h 262"/>
                <a:gd name="T2" fmla="*/ 243 w 285"/>
                <a:gd name="T3" fmla="*/ 203 h 262"/>
                <a:gd name="T4" fmla="*/ 252 w 285"/>
                <a:gd name="T5" fmla="*/ 196 h 262"/>
                <a:gd name="T6" fmla="*/ 259 w 285"/>
                <a:gd name="T7" fmla="*/ 186 h 262"/>
                <a:gd name="T8" fmla="*/ 267 w 285"/>
                <a:gd name="T9" fmla="*/ 180 h 262"/>
                <a:gd name="T10" fmla="*/ 276 w 285"/>
                <a:gd name="T11" fmla="*/ 171 h 262"/>
                <a:gd name="T12" fmla="*/ 284 w 285"/>
                <a:gd name="T13" fmla="*/ 171 h 262"/>
                <a:gd name="T14" fmla="*/ 284 w 285"/>
                <a:gd name="T15" fmla="*/ 162 h 262"/>
                <a:gd name="T16" fmla="*/ 284 w 285"/>
                <a:gd name="T17" fmla="*/ 155 h 262"/>
                <a:gd name="T18" fmla="*/ 284 w 285"/>
                <a:gd name="T19" fmla="*/ 146 h 262"/>
                <a:gd name="T20" fmla="*/ 276 w 285"/>
                <a:gd name="T21" fmla="*/ 139 h 262"/>
                <a:gd name="T22" fmla="*/ 267 w 285"/>
                <a:gd name="T23" fmla="*/ 131 h 262"/>
                <a:gd name="T24" fmla="*/ 259 w 285"/>
                <a:gd name="T25" fmla="*/ 131 h 262"/>
                <a:gd name="T26" fmla="*/ 252 w 285"/>
                <a:gd name="T27" fmla="*/ 131 h 262"/>
                <a:gd name="T28" fmla="*/ 252 w 285"/>
                <a:gd name="T29" fmla="*/ 139 h 262"/>
                <a:gd name="T30" fmla="*/ 243 w 285"/>
                <a:gd name="T31" fmla="*/ 139 h 262"/>
                <a:gd name="T32" fmla="*/ 236 w 285"/>
                <a:gd name="T33" fmla="*/ 139 h 262"/>
                <a:gd name="T34" fmla="*/ 227 w 285"/>
                <a:gd name="T35" fmla="*/ 139 h 262"/>
                <a:gd name="T36" fmla="*/ 218 w 285"/>
                <a:gd name="T37" fmla="*/ 139 h 262"/>
                <a:gd name="T38" fmla="*/ 212 w 285"/>
                <a:gd name="T39" fmla="*/ 139 h 262"/>
                <a:gd name="T40" fmla="*/ 202 w 285"/>
                <a:gd name="T41" fmla="*/ 131 h 262"/>
                <a:gd name="T42" fmla="*/ 212 w 285"/>
                <a:gd name="T43" fmla="*/ 122 h 262"/>
                <a:gd name="T44" fmla="*/ 202 w 285"/>
                <a:gd name="T45" fmla="*/ 106 h 262"/>
                <a:gd name="T46" fmla="*/ 202 w 285"/>
                <a:gd name="T47" fmla="*/ 81 h 262"/>
                <a:gd name="T48" fmla="*/ 178 w 285"/>
                <a:gd name="T49" fmla="*/ 57 h 262"/>
                <a:gd name="T50" fmla="*/ 153 w 285"/>
                <a:gd name="T51" fmla="*/ 49 h 262"/>
                <a:gd name="T52" fmla="*/ 137 w 285"/>
                <a:gd name="T53" fmla="*/ 57 h 262"/>
                <a:gd name="T54" fmla="*/ 130 w 285"/>
                <a:gd name="T55" fmla="*/ 49 h 262"/>
                <a:gd name="T56" fmla="*/ 113 w 285"/>
                <a:gd name="T57" fmla="*/ 41 h 262"/>
                <a:gd name="T58" fmla="*/ 113 w 285"/>
                <a:gd name="T59" fmla="*/ 34 h 262"/>
                <a:gd name="T60" fmla="*/ 105 w 285"/>
                <a:gd name="T61" fmla="*/ 25 h 262"/>
                <a:gd name="T62" fmla="*/ 81 w 285"/>
                <a:gd name="T63" fmla="*/ 9 h 262"/>
                <a:gd name="T64" fmla="*/ 56 w 285"/>
                <a:gd name="T65" fmla="*/ 0 h 262"/>
                <a:gd name="T66" fmla="*/ 31 w 285"/>
                <a:gd name="T67" fmla="*/ 18 h 262"/>
                <a:gd name="T68" fmla="*/ 41 w 285"/>
                <a:gd name="T69" fmla="*/ 25 h 262"/>
                <a:gd name="T70" fmla="*/ 31 w 285"/>
                <a:gd name="T71" fmla="*/ 41 h 262"/>
                <a:gd name="T72" fmla="*/ 25 w 285"/>
                <a:gd name="T73" fmla="*/ 41 h 262"/>
                <a:gd name="T74" fmla="*/ 16 w 285"/>
                <a:gd name="T75" fmla="*/ 49 h 262"/>
                <a:gd name="T76" fmla="*/ 0 w 285"/>
                <a:gd name="T77" fmla="*/ 49 h 262"/>
                <a:gd name="T78" fmla="*/ 0 w 285"/>
                <a:gd name="T79" fmla="*/ 65 h 262"/>
                <a:gd name="T80" fmla="*/ 8 w 285"/>
                <a:gd name="T81" fmla="*/ 65 h 262"/>
                <a:gd name="T82" fmla="*/ 41 w 285"/>
                <a:gd name="T83" fmla="*/ 114 h 262"/>
                <a:gd name="T84" fmla="*/ 50 w 285"/>
                <a:gd name="T85" fmla="*/ 122 h 262"/>
                <a:gd name="T86" fmla="*/ 56 w 285"/>
                <a:gd name="T87" fmla="*/ 139 h 262"/>
                <a:gd name="T88" fmla="*/ 56 w 285"/>
                <a:gd name="T89" fmla="*/ 162 h 262"/>
                <a:gd name="T90" fmla="*/ 81 w 285"/>
                <a:gd name="T91" fmla="*/ 180 h 262"/>
                <a:gd name="T92" fmla="*/ 97 w 285"/>
                <a:gd name="T93" fmla="*/ 220 h 262"/>
                <a:gd name="T94" fmla="*/ 105 w 285"/>
                <a:gd name="T95" fmla="*/ 227 h 262"/>
                <a:gd name="T96" fmla="*/ 113 w 285"/>
                <a:gd name="T97" fmla="*/ 220 h 262"/>
                <a:gd name="T98" fmla="*/ 137 w 285"/>
                <a:gd name="T99" fmla="*/ 243 h 262"/>
                <a:gd name="T100" fmla="*/ 146 w 285"/>
                <a:gd name="T101" fmla="*/ 261 h 262"/>
                <a:gd name="T102" fmla="*/ 202 w 285"/>
                <a:gd name="T103" fmla="*/ 220 h 262"/>
                <a:gd name="T104" fmla="*/ 236 w 285"/>
                <a:gd name="T105" fmla="*/ 211 h 26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85" h="262">
                  <a:moveTo>
                    <a:pt x="236" y="211"/>
                  </a:moveTo>
                  <a:lnTo>
                    <a:pt x="243" y="203"/>
                  </a:lnTo>
                  <a:lnTo>
                    <a:pt x="252" y="196"/>
                  </a:lnTo>
                  <a:lnTo>
                    <a:pt x="259" y="186"/>
                  </a:lnTo>
                  <a:lnTo>
                    <a:pt x="267" y="180"/>
                  </a:lnTo>
                  <a:lnTo>
                    <a:pt x="276" y="171"/>
                  </a:lnTo>
                  <a:lnTo>
                    <a:pt x="284" y="171"/>
                  </a:lnTo>
                  <a:lnTo>
                    <a:pt x="284" y="162"/>
                  </a:lnTo>
                  <a:lnTo>
                    <a:pt x="284" y="155"/>
                  </a:lnTo>
                  <a:lnTo>
                    <a:pt x="284" y="146"/>
                  </a:lnTo>
                  <a:lnTo>
                    <a:pt x="276" y="139"/>
                  </a:lnTo>
                  <a:lnTo>
                    <a:pt x="267" y="131"/>
                  </a:lnTo>
                  <a:lnTo>
                    <a:pt x="259" y="131"/>
                  </a:lnTo>
                  <a:lnTo>
                    <a:pt x="252" y="131"/>
                  </a:lnTo>
                  <a:lnTo>
                    <a:pt x="252" y="139"/>
                  </a:lnTo>
                  <a:lnTo>
                    <a:pt x="243" y="139"/>
                  </a:lnTo>
                  <a:lnTo>
                    <a:pt x="236" y="139"/>
                  </a:lnTo>
                  <a:lnTo>
                    <a:pt x="227" y="139"/>
                  </a:lnTo>
                  <a:lnTo>
                    <a:pt x="218" y="139"/>
                  </a:lnTo>
                  <a:lnTo>
                    <a:pt x="212" y="139"/>
                  </a:lnTo>
                  <a:lnTo>
                    <a:pt x="202" y="131"/>
                  </a:lnTo>
                  <a:lnTo>
                    <a:pt x="212" y="122"/>
                  </a:lnTo>
                  <a:lnTo>
                    <a:pt x="202" y="106"/>
                  </a:lnTo>
                  <a:lnTo>
                    <a:pt x="202" y="81"/>
                  </a:lnTo>
                  <a:lnTo>
                    <a:pt x="178" y="57"/>
                  </a:lnTo>
                  <a:lnTo>
                    <a:pt x="153" y="49"/>
                  </a:lnTo>
                  <a:lnTo>
                    <a:pt x="137" y="57"/>
                  </a:lnTo>
                  <a:lnTo>
                    <a:pt x="130" y="49"/>
                  </a:lnTo>
                  <a:lnTo>
                    <a:pt x="113" y="41"/>
                  </a:lnTo>
                  <a:lnTo>
                    <a:pt x="113" y="34"/>
                  </a:lnTo>
                  <a:lnTo>
                    <a:pt x="105" y="25"/>
                  </a:lnTo>
                  <a:lnTo>
                    <a:pt x="81" y="9"/>
                  </a:lnTo>
                  <a:lnTo>
                    <a:pt x="56" y="0"/>
                  </a:lnTo>
                  <a:lnTo>
                    <a:pt x="31" y="18"/>
                  </a:lnTo>
                  <a:lnTo>
                    <a:pt x="41" y="25"/>
                  </a:lnTo>
                  <a:lnTo>
                    <a:pt x="31" y="41"/>
                  </a:lnTo>
                  <a:lnTo>
                    <a:pt x="25" y="41"/>
                  </a:lnTo>
                  <a:lnTo>
                    <a:pt x="16" y="49"/>
                  </a:lnTo>
                  <a:lnTo>
                    <a:pt x="0" y="49"/>
                  </a:lnTo>
                  <a:lnTo>
                    <a:pt x="0" y="65"/>
                  </a:lnTo>
                  <a:lnTo>
                    <a:pt x="8" y="65"/>
                  </a:lnTo>
                  <a:lnTo>
                    <a:pt x="41" y="114"/>
                  </a:lnTo>
                  <a:lnTo>
                    <a:pt x="50" y="122"/>
                  </a:lnTo>
                  <a:lnTo>
                    <a:pt x="56" y="139"/>
                  </a:lnTo>
                  <a:lnTo>
                    <a:pt x="56" y="162"/>
                  </a:lnTo>
                  <a:lnTo>
                    <a:pt x="81" y="180"/>
                  </a:lnTo>
                  <a:lnTo>
                    <a:pt x="97" y="220"/>
                  </a:lnTo>
                  <a:lnTo>
                    <a:pt x="105" y="227"/>
                  </a:lnTo>
                  <a:lnTo>
                    <a:pt x="113" y="220"/>
                  </a:lnTo>
                  <a:lnTo>
                    <a:pt x="137" y="243"/>
                  </a:lnTo>
                  <a:lnTo>
                    <a:pt x="146" y="261"/>
                  </a:lnTo>
                  <a:lnTo>
                    <a:pt x="202" y="220"/>
                  </a:lnTo>
                  <a:lnTo>
                    <a:pt x="236" y="21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78" name="Freeform 149">
              <a:extLst>
                <a:ext uri="{FF2B5EF4-FFF2-40B4-BE49-F238E27FC236}">
                  <a16:creationId xmlns:a16="http://schemas.microsoft.com/office/drawing/2014/main" id="{2829B6AE-F49B-40A6-844F-B56282399F96}"/>
                </a:ext>
              </a:extLst>
            </p:cNvPr>
            <p:cNvSpPr/>
            <p:nvPr/>
          </p:nvSpPr>
          <p:spPr bwMode="gray">
            <a:xfrm>
              <a:off x="5421313" y="3875088"/>
              <a:ext cx="31750" cy="50800"/>
            </a:xfrm>
            <a:custGeom>
              <a:gdLst>
                <a:gd name="T0" fmla="*/ 10 w 17"/>
                <a:gd name="T1" fmla="*/ 25 h 26"/>
                <a:gd name="T2" fmla="*/ 0 w 17"/>
                <a:gd name="T3" fmla="*/ 9 h 26"/>
                <a:gd name="T4" fmla="*/ 10 w 17"/>
                <a:gd name="T5" fmla="*/ 0 h 26"/>
                <a:gd name="T6" fmla="*/ 16 w 17"/>
                <a:gd name="T7" fmla="*/ 0 h 26"/>
                <a:gd name="T8" fmla="*/ 10 w 17"/>
                <a:gd name="T9" fmla="*/ 25 h 26"/>
              </a:gdLst>
              <a:cxnLst>
                <a:cxn ang="0">
                  <a:pos x="T0" y="T1"/>
                </a:cxn>
                <a:cxn ang="0">
                  <a:pos x="T2" y="T3"/>
                </a:cxn>
                <a:cxn ang="0">
                  <a:pos x="T4" y="T5"/>
                </a:cxn>
                <a:cxn ang="0">
                  <a:pos x="T6" y="T7"/>
                </a:cxn>
                <a:cxn ang="0">
                  <a:pos x="T8" y="T9"/>
                </a:cxn>
              </a:cxnLst>
              <a:rect l="0" t="0" r="r" b="b"/>
              <a:pathLst>
                <a:path w="17" h="26">
                  <a:moveTo>
                    <a:pt x="10" y="25"/>
                  </a:moveTo>
                  <a:lnTo>
                    <a:pt x="0" y="9"/>
                  </a:lnTo>
                  <a:lnTo>
                    <a:pt x="10" y="0"/>
                  </a:lnTo>
                  <a:lnTo>
                    <a:pt x="16" y="0"/>
                  </a:lnTo>
                  <a:lnTo>
                    <a:pt x="1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79" name="Freeform 150">
              <a:extLst>
                <a:ext uri="{FF2B5EF4-FFF2-40B4-BE49-F238E27FC236}">
                  <a16:creationId xmlns:a16="http://schemas.microsoft.com/office/drawing/2014/main" id="{58993DB5-CF83-419A-8C99-D74DFDC60926}"/>
                </a:ext>
              </a:extLst>
            </p:cNvPr>
            <p:cNvSpPr/>
            <p:nvPr/>
          </p:nvSpPr>
          <p:spPr bwMode="gray">
            <a:xfrm>
              <a:off x="5421313" y="3875088"/>
              <a:ext cx="155575" cy="84137"/>
            </a:xfrm>
            <a:custGeom>
              <a:gdLst>
                <a:gd name="T0" fmla="*/ 65 w 83"/>
                <a:gd name="T1" fmla="*/ 34 h 43"/>
                <a:gd name="T2" fmla="*/ 82 w 83"/>
                <a:gd name="T3" fmla="*/ 17 h 43"/>
                <a:gd name="T4" fmla="*/ 82 w 83"/>
                <a:gd name="T5" fmla="*/ 9 h 43"/>
                <a:gd name="T6" fmla="*/ 74 w 83"/>
                <a:gd name="T7" fmla="*/ 0 h 43"/>
                <a:gd name="T8" fmla="*/ 50 w 83"/>
                <a:gd name="T9" fmla="*/ 25 h 43"/>
                <a:gd name="T10" fmla="*/ 25 w 83"/>
                <a:gd name="T11" fmla="*/ 25 h 43"/>
                <a:gd name="T12" fmla="*/ 10 w 83"/>
                <a:gd name="T13" fmla="*/ 25 h 43"/>
                <a:gd name="T14" fmla="*/ 0 w 83"/>
                <a:gd name="T15" fmla="*/ 34 h 43"/>
                <a:gd name="T16" fmla="*/ 10 w 83"/>
                <a:gd name="T17" fmla="*/ 42 h 43"/>
                <a:gd name="T18" fmla="*/ 16 w 83"/>
                <a:gd name="T19" fmla="*/ 42 h 43"/>
                <a:gd name="T20" fmla="*/ 25 w 83"/>
                <a:gd name="T21" fmla="*/ 42 h 43"/>
                <a:gd name="T22" fmla="*/ 34 w 83"/>
                <a:gd name="T23" fmla="*/ 42 h 43"/>
                <a:gd name="T24" fmla="*/ 41 w 83"/>
                <a:gd name="T25" fmla="*/ 42 h 43"/>
                <a:gd name="T26" fmla="*/ 50 w 83"/>
                <a:gd name="T27" fmla="*/ 42 h 43"/>
                <a:gd name="T28" fmla="*/ 50 w 83"/>
                <a:gd name="T29" fmla="*/ 34 h 43"/>
                <a:gd name="T30" fmla="*/ 57 w 83"/>
                <a:gd name="T31" fmla="*/ 34 h 43"/>
                <a:gd name="T32" fmla="*/ 65 w 83"/>
                <a:gd name="T33" fmla="*/ 34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3">
                  <a:moveTo>
                    <a:pt x="65" y="34"/>
                  </a:moveTo>
                  <a:lnTo>
                    <a:pt x="82" y="17"/>
                  </a:lnTo>
                  <a:lnTo>
                    <a:pt x="82" y="9"/>
                  </a:lnTo>
                  <a:lnTo>
                    <a:pt x="74" y="0"/>
                  </a:lnTo>
                  <a:lnTo>
                    <a:pt x="50" y="25"/>
                  </a:lnTo>
                  <a:lnTo>
                    <a:pt x="25" y="25"/>
                  </a:lnTo>
                  <a:lnTo>
                    <a:pt x="10" y="25"/>
                  </a:lnTo>
                  <a:lnTo>
                    <a:pt x="0" y="34"/>
                  </a:lnTo>
                  <a:lnTo>
                    <a:pt x="10" y="42"/>
                  </a:lnTo>
                  <a:lnTo>
                    <a:pt x="16" y="42"/>
                  </a:lnTo>
                  <a:lnTo>
                    <a:pt x="25" y="42"/>
                  </a:lnTo>
                  <a:lnTo>
                    <a:pt x="34" y="42"/>
                  </a:lnTo>
                  <a:lnTo>
                    <a:pt x="41" y="42"/>
                  </a:lnTo>
                  <a:lnTo>
                    <a:pt x="50" y="42"/>
                  </a:lnTo>
                  <a:lnTo>
                    <a:pt x="50" y="34"/>
                  </a:lnTo>
                  <a:lnTo>
                    <a:pt x="57" y="34"/>
                  </a:lnTo>
                  <a:lnTo>
                    <a:pt x="65" y="3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80" name="Freeform 151">
              <a:extLst>
                <a:ext uri="{FF2B5EF4-FFF2-40B4-BE49-F238E27FC236}">
                  <a16:creationId xmlns:a16="http://schemas.microsoft.com/office/drawing/2014/main" id="{332D21D4-7784-4B30-A3FF-EE58C8190829}"/>
                </a:ext>
              </a:extLst>
            </p:cNvPr>
            <p:cNvSpPr/>
            <p:nvPr/>
          </p:nvSpPr>
          <p:spPr bwMode="gray">
            <a:xfrm>
              <a:off x="5559425" y="3863975"/>
              <a:ext cx="30163" cy="30163"/>
            </a:xfrm>
            <a:custGeom>
              <a:gdLst>
                <a:gd name="T0" fmla="*/ 16 w 17"/>
                <a:gd name="T1" fmla="*/ 16 h 17"/>
                <a:gd name="T2" fmla="*/ 0 w 17"/>
                <a:gd name="T3" fmla="*/ 7 h 17"/>
                <a:gd name="T4" fmla="*/ 0 w 17"/>
                <a:gd name="T5" fmla="*/ 0 h 17"/>
                <a:gd name="T6" fmla="*/ 16 w 17"/>
                <a:gd name="T7" fmla="*/ 0 h 17"/>
                <a:gd name="T8" fmla="*/ 16 w 17"/>
                <a:gd name="T9" fmla="*/ 16 h 17"/>
              </a:gdLst>
              <a:cxnLst>
                <a:cxn ang="0">
                  <a:pos x="T0" y="T1"/>
                </a:cxn>
                <a:cxn ang="0">
                  <a:pos x="T2" y="T3"/>
                </a:cxn>
                <a:cxn ang="0">
                  <a:pos x="T4" y="T5"/>
                </a:cxn>
                <a:cxn ang="0">
                  <a:pos x="T6" y="T7"/>
                </a:cxn>
                <a:cxn ang="0">
                  <a:pos x="T8" y="T9"/>
                </a:cxn>
              </a:cxnLst>
              <a:rect l="0" t="0" r="r" b="b"/>
              <a:pathLst>
                <a:path w="17" h="17">
                  <a:moveTo>
                    <a:pt x="16" y="16"/>
                  </a:moveTo>
                  <a:lnTo>
                    <a:pt x="0" y="7"/>
                  </a:lnTo>
                  <a:lnTo>
                    <a:pt x="0" y="0"/>
                  </a:lnTo>
                  <a:lnTo>
                    <a:pt x="16" y="0"/>
                  </a:lnTo>
                  <a:lnTo>
                    <a:pt x="16"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81" name="Freeform 152">
              <a:extLst>
                <a:ext uri="{FF2B5EF4-FFF2-40B4-BE49-F238E27FC236}">
                  <a16:creationId xmlns:a16="http://schemas.microsoft.com/office/drawing/2014/main" id="{8769B1CF-12C8-4627-8971-EE627328C869}"/>
                </a:ext>
              </a:extLst>
            </p:cNvPr>
            <p:cNvSpPr/>
            <p:nvPr/>
          </p:nvSpPr>
          <p:spPr bwMode="gray">
            <a:xfrm>
              <a:off x="5483225" y="3910013"/>
              <a:ext cx="166688" cy="200025"/>
            </a:xfrm>
            <a:custGeom>
              <a:gdLst>
                <a:gd name="T0" fmla="*/ 0 w 89"/>
                <a:gd name="T1" fmla="*/ 106 h 107"/>
                <a:gd name="T2" fmla="*/ 23 w 89"/>
                <a:gd name="T3" fmla="*/ 106 h 107"/>
                <a:gd name="T4" fmla="*/ 31 w 89"/>
                <a:gd name="T5" fmla="*/ 97 h 107"/>
                <a:gd name="T6" fmla="*/ 40 w 89"/>
                <a:gd name="T7" fmla="*/ 89 h 107"/>
                <a:gd name="T8" fmla="*/ 56 w 89"/>
                <a:gd name="T9" fmla="*/ 82 h 107"/>
                <a:gd name="T10" fmla="*/ 65 w 89"/>
                <a:gd name="T11" fmla="*/ 72 h 107"/>
                <a:gd name="T12" fmla="*/ 65 w 89"/>
                <a:gd name="T13" fmla="*/ 66 h 107"/>
                <a:gd name="T14" fmla="*/ 81 w 89"/>
                <a:gd name="T15" fmla="*/ 41 h 107"/>
                <a:gd name="T16" fmla="*/ 88 w 89"/>
                <a:gd name="T17" fmla="*/ 32 h 107"/>
                <a:gd name="T18" fmla="*/ 72 w 89"/>
                <a:gd name="T19" fmla="*/ 17 h 107"/>
                <a:gd name="T20" fmla="*/ 56 w 89"/>
                <a:gd name="T21" fmla="*/ 8 h 107"/>
                <a:gd name="T22" fmla="*/ 48 w 89"/>
                <a:gd name="T23" fmla="*/ 0 h 107"/>
                <a:gd name="T24" fmla="*/ 31 w 89"/>
                <a:gd name="T25" fmla="*/ 17 h 107"/>
                <a:gd name="T26" fmla="*/ 40 w 89"/>
                <a:gd name="T27" fmla="*/ 25 h 107"/>
                <a:gd name="T28" fmla="*/ 48 w 89"/>
                <a:gd name="T29" fmla="*/ 32 h 107"/>
                <a:gd name="T30" fmla="*/ 48 w 89"/>
                <a:gd name="T31" fmla="*/ 41 h 107"/>
                <a:gd name="T32" fmla="*/ 48 w 89"/>
                <a:gd name="T33" fmla="*/ 48 h 107"/>
                <a:gd name="T34" fmla="*/ 48 w 89"/>
                <a:gd name="T35" fmla="*/ 57 h 107"/>
                <a:gd name="T36" fmla="*/ 40 w 89"/>
                <a:gd name="T37" fmla="*/ 57 h 107"/>
                <a:gd name="T38" fmla="*/ 31 w 89"/>
                <a:gd name="T39" fmla="*/ 66 h 107"/>
                <a:gd name="T40" fmla="*/ 23 w 89"/>
                <a:gd name="T41" fmla="*/ 72 h 107"/>
                <a:gd name="T42" fmla="*/ 16 w 89"/>
                <a:gd name="T43" fmla="*/ 82 h 107"/>
                <a:gd name="T44" fmla="*/ 7 w 89"/>
                <a:gd name="T45" fmla="*/ 89 h 107"/>
                <a:gd name="T46" fmla="*/ 0 w 89"/>
                <a:gd name="T47" fmla="*/ 97 h 107"/>
                <a:gd name="T48" fmla="*/ 0 w 89"/>
                <a:gd name="T49" fmla="*/ 106 h 10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9" h="107">
                  <a:moveTo>
                    <a:pt x="0" y="106"/>
                  </a:moveTo>
                  <a:lnTo>
                    <a:pt x="23" y="106"/>
                  </a:lnTo>
                  <a:lnTo>
                    <a:pt x="31" y="97"/>
                  </a:lnTo>
                  <a:lnTo>
                    <a:pt x="40" y="89"/>
                  </a:lnTo>
                  <a:lnTo>
                    <a:pt x="56" y="82"/>
                  </a:lnTo>
                  <a:lnTo>
                    <a:pt x="65" y="72"/>
                  </a:lnTo>
                  <a:lnTo>
                    <a:pt x="65" y="66"/>
                  </a:lnTo>
                  <a:lnTo>
                    <a:pt x="81" y="41"/>
                  </a:lnTo>
                  <a:lnTo>
                    <a:pt x="88" y="32"/>
                  </a:lnTo>
                  <a:lnTo>
                    <a:pt x="72" y="17"/>
                  </a:lnTo>
                  <a:lnTo>
                    <a:pt x="56" y="8"/>
                  </a:lnTo>
                  <a:lnTo>
                    <a:pt x="48" y="0"/>
                  </a:lnTo>
                  <a:lnTo>
                    <a:pt x="31" y="17"/>
                  </a:lnTo>
                  <a:lnTo>
                    <a:pt x="40" y="25"/>
                  </a:lnTo>
                  <a:lnTo>
                    <a:pt x="48" y="32"/>
                  </a:lnTo>
                  <a:lnTo>
                    <a:pt x="48" y="41"/>
                  </a:lnTo>
                  <a:lnTo>
                    <a:pt x="48" y="48"/>
                  </a:lnTo>
                  <a:lnTo>
                    <a:pt x="48" y="57"/>
                  </a:lnTo>
                  <a:lnTo>
                    <a:pt x="40" y="57"/>
                  </a:lnTo>
                  <a:lnTo>
                    <a:pt x="31" y="66"/>
                  </a:lnTo>
                  <a:lnTo>
                    <a:pt x="23" y="72"/>
                  </a:lnTo>
                  <a:lnTo>
                    <a:pt x="16" y="82"/>
                  </a:lnTo>
                  <a:lnTo>
                    <a:pt x="7" y="89"/>
                  </a:lnTo>
                  <a:lnTo>
                    <a:pt x="0" y="97"/>
                  </a:lnTo>
                  <a:lnTo>
                    <a:pt x="0" y="10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82" name="Freeform 153">
              <a:extLst>
                <a:ext uri="{FF2B5EF4-FFF2-40B4-BE49-F238E27FC236}">
                  <a16:creationId xmlns:a16="http://schemas.microsoft.com/office/drawing/2014/main" id="{C9C48892-302D-43E8-9F0D-BFBAD263EC1C}"/>
                </a:ext>
              </a:extLst>
            </p:cNvPr>
            <p:cNvSpPr/>
            <p:nvPr/>
          </p:nvSpPr>
          <p:spPr bwMode="gray">
            <a:xfrm>
              <a:off x="5241925" y="4090988"/>
              <a:ext cx="246063" cy="122237"/>
            </a:xfrm>
            <a:custGeom>
              <a:gdLst>
                <a:gd name="T0" fmla="*/ 0 w 132"/>
                <a:gd name="T1" fmla="*/ 16 h 66"/>
                <a:gd name="T2" fmla="*/ 8 w 132"/>
                <a:gd name="T3" fmla="*/ 9 h 66"/>
                <a:gd name="T4" fmla="*/ 32 w 132"/>
                <a:gd name="T5" fmla="*/ 32 h 66"/>
                <a:gd name="T6" fmla="*/ 41 w 132"/>
                <a:gd name="T7" fmla="*/ 50 h 66"/>
                <a:gd name="T8" fmla="*/ 97 w 132"/>
                <a:gd name="T9" fmla="*/ 9 h 66"/>
                <a:gd name="T10" fmla="*/ 131 w 132"/>
                <a:gd name="T11" fmla="*/ 0 h 66"/>
                <a:gd name="T12" fmla="*/ 131 w 132"/>
                <a:gd name="T13" fmla="*/ 9 h 66"/>
                <a:gd name="T14" fmla="*/ 122 w 132"/>
                <a:gd name="T15" fmla="*/ 16 h 66"/>
                <a:gd name="T16" fmla="*/ 122 w 132"/>
                <a:gd name="T17" fmla="*/ 25 h 66"/>
                <a:gd name="T18" fmla="*/ 90 w 132"/>
                <a:gd name="T19" fmla="*/ 32 h 66"/>
                <a:gd name="T20" fmla="*/ 57 w 132"/>
                <a:gd name="T21" fmla="*/ 57 h 66"/>
                <a:gd name="T22" fmla="*/ 41 w 132"/>
                <a:gd name="T23" fmla="*/ 57 h 66"/>
                <a:gd name="T24" fmla="*/ 25 w 132"/>
                <a:gd name="T25" fmla="*/ 65 h 66"/>
                <a:gd name="T26" fmla="*/ 8 w 132"/>
                <a:gd name="T27" fmla="*/ 65 h 66"/>
                <a:gd name="T28" fmla="*/ 0 w 132"/>
                <a:gd name="T29" fmla="*/ 16 h 6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2" h="66">
                  <a:moveTo>
                    <a:pt x="0" y="16"/>
                  </a:moveTo>
                  <a:lnTo>
                    <a:pt x="8" y="9"/>
                  </a:lnTo>
                  <a:lnTo>
                    <a:pt x="32" y="32"/>
                  </a:lnTo>
                  <a:lnTo>
                    <a:pt x="41" y="50"/>
                  </a:lnTo>
                  <a:lnTo>
                    <a:pt x="97" y="9"/>
                  </a:lnTo>
                  <a:lnTo>
                    <a:pt x="131" y="0"/>
                  </a:lnTo>
                  <a:lnTo>
                    <a:pt x="131" y="9"/>
                  </a:lnTo>
                  <a:lnTo>
                    <a:pt x="122" y="16"/>
                  </a:lnTo>
                  <a:lnTo>
                    <a:pt x="122" y="25"/>
                  </a:lnTo>
                  <a:lnTo>
                    <a:pt x="90" y="32"/>
                  </a:lnTo>
                  <a:lnTo>
                    <a:pt x="57" y="57"/>
                  </a:lnTo>
                  <a:lnTo>
                    <a:pt x="41" y="57"/>
                  </a:lnTo>
                  <a:lnTo>
                    <a:pt x="25" y="65"/>
                  </a:lnTo>
                  <a:lnTo>
                    <a:pt x="8" y="65"/>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83" name="Freeform 154">
              <a:extLst>
                <a:ext uri="{FF2B5EF4-FFF2-40B4-BE49-F238E27FC236}">
                  <a16:creationId xmlns:a16="http://schemas.microsoft.com/office/drawing/2014/main" id="{2E042BDD-A181-4A64-A8DB-38A823365B4E}"/>
                </a:ext>
              </a:extLst>
            </p:cNvPr>
            <p:cNvSpPr/>
            <p:nvPr/>
          </p:nvSpPr>
          <p:spPr bwMode="gray">
            <a:xfrm>
              <a:off x="6132513" y="3759200"/>
              <a:ext cx="180975" cy="106363"/>
            </a:xfrm>
            <a:custGeom>
              <a:gdLst>
                <a:gd name="T0" fmla="*/ 6 w 97"/>
                <a:gd name="T1" fmla="*/ 0 h 57"/>
                <a:gd name="T2" fmla="*/ 0 w 97"/>
                <a:gd name="T3" fmla="*/ 23 h 57"/>
                <a:gd name="T4" fmla="*/ 15 w 97"/>
                <a:gd name="T5" fmla="*/ 31 h 57"/>
                <a:gd name="T6" fmla="*/ 87 w 97"/>
                <a:gd name="T7" fmla="*/ 56 h 57"/>
                <a:gd name="T8" fmla="*/ 96 w 97"/>
                <a:gd name="T9" fmla="*/ 56 h 57"/>
                <a:gd name="T10" fmla="*/ 96 w 97"/>
                <a:gd name="T11" fmla="*/ 47 h 57"/>
                <a:gd name="T12" fmla="*/ 96 w 97"/>
                <a:gd name="T13" fmla="*/ 31 h 57"/>
                <a:gd name="T14" fmla="*/ 72 w 97"/>
                <a:gd name="T15" fmla="*/ 31 h 57"/>
                <a:gd name="T16" fmla="*/ 55 w 97"/>
                <a:gd name="T17" fmla="*/ 23 h 57"/>
                <a:gd name="T18" fmla="*/ 47 w 97"/>
                <a:gd name="T19" fmla="*/ 15 h 57"/>
                <a:gd name="T20" fmla="*/ 40 w 97"/>
                <a:gd name="T21" fmla="*/ 15 h 57"/>
                <a:gd name="T22" fmla="*/ 24 w 97"/>
                <a:gd name="T23" fmla="*/ 0 h 57"/>
                <a:gd name="T24" fmla="*/ 6 w 97"/>
                <a:gd name="T25" fmla="*/ 0 h 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7">
                  <a:moveTo>
                    <a:pt x="6" y="0"/>
                  </a:moveTo>
                  <a:lnTo>
                    <a:pt x="0" y="23"/>
                  </a:lnTo>
                  <a:lnTo>
                    <a:pt x="15" y="31"/>
                  </a:lnTo>
                  <a:lnTo>
                    <a:pt x="87" y="56"/>
                  </a:lnTo>
                  <a:lnTo>
                    <a:pt x="96" y="56"/>
                  </a:lnTo>
                  <a:lnTo>
                    <a:pt x="96" y="47"/>
                  </a:lnTo>
                  <a:lnTo>
                    <a:pt x="96" y="31"/>
                  </a:lnTo>
                  <a:lnTo>
                    <a:pt x="72" y="31"/>
                  </a:lnTo>
                  <a:lnTo>
                    <a:pt x="55" y="23"/>
                  </a:lnTo>
                  <a:lnTo>
                    <a:pt x="47" y="15"/>
                  </a:lnTo>
                  <a:lnTo>
                    <a:pt x="40" y="15"/>
                  </a:lnTo>
                  <a:lnTo>
                    <a:pt x="24" y="0"/>
                  </a:lnTo>
                  <a:lnTo>
                    <a:pt x="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84" name="Freeform 155">
              <a:extLst>
                <a:ext uri="{FF2B5EF4-FFF2-40B4-BE49-F238E27FC236}">
                  <a16:creationId xmlns:a16="http://schemas.microsoft.com/office/drawing/2014/main" id="{A63B9C38-5827-49B6-9F2E-D93F63B6F148}"/>
                </a:ext>
              </a:extLst>
            </p:cNvPr>
            <p:cNvSpPr/>
            <p:nvPr/>
          </p:nvSpPr>
          <p:spPr bwMode="gray">
            <a:xfrm>
              <a:off x="6308725" y="3863975"/>
              <a:ext cx="125413" cy="136525"/>
            </a:xfrm>
            <a:custGeom>
              <a:gdLst>
                <a:gd name="T0" fmla="*/ 66 w 67"/>
                <a:gd name="T1" fmla="*/ 65 h 73"/>
                <a:gd name="T2" fmla="*/ 56 w 67"/>
                <a:gd name="T3" fmla="*/ 41 h 73"/>
                <a:gd name="T4" fmla="*/ 56 w 67"/>
                <a:gd name="T5" fmla="*/ 32 h 73"/>
                <a:gd name="T6" fmla="*/ 49 w 67"/>
                <a:gd name="T7" fmla="*/ 41 h 73"/>
                <a:gd name="T8" fmla="*/ 41 w 67"/>
                <a:gd name="T9" fmla="*/ 41 h 73"/>
                <a:gd name="T10" fmla="*/ 41 w 67"/>
                <a:gd name="T11" fmla="*/ 32 h 73"/>
                <a:gd name="T12" fmla="*/ 56 w 67"/>
                <a:gd name="T13" fmla="*/ 16 h 73"/>
                <a:gd name="T14" fmla="*/ 24 w 67"/>
                <a:gd name="T15" fmla="*/ 16 h 73"/>
                <a:gd name="T16" fmla="*/ 24 w 67"/>
                <a:gd name="T17" fmla="*/ 0 h 73"/>
                <a:gd name="T18" fmla="*/ 16 w 67"/>
                <a:gd name="T19" fmla="*/ 0 h 73"/>
                <a:gd name="T20" fmla="*/ 9 w 67"/>
                <a:gd name="T21" fmla="*/ 0 h 73"/>
                <a:gd name="T22" fmla="*/ 9 w 67"/>
                <a:gd name="T23" fmla="*/ 7 h 73"/>
                <a:gd name="T24" fmla="*/ 0 w 67"/>
                <a:gd name="T25" fmla="*/ 24 h 73"/>
                <a:gd name="T26" fmla="*/ 9 w 67"/>
                <a:gd name="T27" fmla="*/ 24 h 73"/>
                <a:gd name="T28" fmla="*/ 16 w 67"/>
                <a:gd name="T29" fmla="*/ 65 h 73"/>
                <a:gd name="T30" fmla="*/ 34 w 67"/>
                <a:gd name="T31" fmla="*/ 65 h 73"/>
                <a:gd name="T32" fmla="*/ 49 w 67"/>
                <a:gd name="T33" fmla="*/ 49 h 73"/>
                <a:gd name="T34" fmla="*/ 56 w 67"/>
                <a:gd name="T35" fmla="*/ 72 h 73"/>
                <a:gd name="T36" fmla="*/ 66 w 67"/>
                <a:gd name="T37" fmla="*/ 65 h 7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73">
                  <a:moveTo>
                    <a:pt x="66" y="65"/>
                  </a:moveTo>
                  <a:lnTo>
                    <a:pt x="56" y="41"/>
                  </a:lnTo>
                  <a:lnTo>
                    <a:pt x="56" y="32"/>
                  </a:lnTo>
                  <a:lnTo>
                    <a:pt x="49" y="41"/>
                  </a:lnTo>
                  <a:lnTo>
                    <a:pt x="41" y="41"/>
                  </a:lnTo>
                  <a:lnTo>
                    <a:pt x="41" y="32"/>
                  </a:lnTo>
                  <a:lnTo>
                    <a:pt x="56" y="16"/>
                  </a:lnTo>
                  <a:lnTo>
                    <a:pt x="24" y="16"/>
                  </a:lnTo>
                  <a:lnTo>
                    <a:pt x="24" y="0"/>
                  </a:lnTo>
                  <a:lnTo>
                    <a:pt x="16" y="0"/>
                  </a:lnTo>
                  <a:lnTo>
                    <a:pt x="9" y="0"/>
                  </a:lnTo>
                  <a:lnTo>
                    <a:pt x="9" y="7"/>
                  </a:lnTo>
                  <a:lnTo>
                    <a:pt x="0" y="24"/>
                  </a:lnTo>
                  <a:lnTo>
                    <a:pt x="9" y="24"/>
                  </a:lnTo>
                  <a:lnTo>
                    <a:pt x="16" y="65"/>
                  </a:lnTo>
                  <a:lnTo>
                    <a:pt x="34" y="65"/>
                  </a:lnTo>
                  <a:lnTo>
                    <a:pt x="49" y="49"/>
                  </a:lnTo>
                  <a:lnTo>
                    <a:pt x="56" y="72"/>
                  </a:lnTo>
                  <a:lnTo>
                    <a:pt x="66" y="6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85" name="Freeform 156">
              <a:extLst>
                <a:ext uri="{FF2B5EF4-FFF2-40B4-BE49-F238E27FC236}">
                  <a16:creationId xmlns:a16="http://schemas.microsoft.com/office/drawing/2014/main" id="{D442BC73-7E8A-49BD-926F-19259CB05A1F}"/>
                </a:ext>
              </a:extLst>
            </p:cNvPr>
            <p:cNvSpPr/>
            <p:nvPr/>
          </p:nvSpPr>
          <p:spPr bwMode="gray">
            <a:xfrm>
              <a:off x="6413500" y="3817938"/>
              <a:ext cx="212725" cy="473075"/>
            </a:xfrm>
            <a:custGeom>
              <a:gdLst>
                <a:gd name="T0" fmla="*/ 83 w 116"/>
                <a:gd name="T1" fmla="*/ 252 h 253"/>
                <a:gd name="T2" fmla="*/ 99 w 116"/>
                <a:gd name="T3" fmla="*/ 218 h 253"/>
                <a:gd name="T4" fmla="*/ 90 w 116"/>
                <a:gd name="T5" fmla="*/ 196 h 253"/>
                <a:gd name="T6" fmla="*/ 83 w 116"/>
                <a:gd name="T7" fmla="*/ 178 h 253"/>
                <a:gd name="T8" fmla="*/ 83 w 116"/>
                <a:gd name="T9" fmla="*/ 162 h 253"/>
                <a:gd name="T10" fmla="*/ 74 w 116"/>
                <a:gd name="T11" fmla="*/ 138 h 253"/>
                <a:gd name="T12" fmla="*/ 74 w 116"/>
                <a:gd name="T13" fmla="*/ 121 h 253"/>
                <a:gd name="T14" fmla="*/ 106 w 116"/>
                <a:gd name="T15" fmla="*/ 106 h 253"/>
                <a:gd name="T16" fmla="*/ 115 w 116"/>
                <a:gd name="T17" fmla="*/ 90 h 253"/>
                <a:gd name="T18" fmla="*/ 106 w 116"/>
                <a:gd name="T19" fmla="*/ 90 h 253"/>
                <a:gd name="T20" fmla="*/ 90 w 116"/>
                <a:gd name="T21" fmla="*/ 81 h 253"/>
                <a:gd name="T22" fmla="*/ 90 w 116"/>
                <a:gd name="T23" fmla="*/ 74 h 253"/>
                <a:gd name="T24" fmla="*/ 90 w 116"/>
                <a:gd name="T25" fmla="*/ 66 h 253"/>
                <a:gd name="T26" fmla="*/ 83 w 116"/>
                <a:gd name="T27" fmla="*/ 57 h 253"/>
                <a:gd name="T28" fmla="*/ 74 w 116"/>
                <a:gd name="T29" fmla="*/ 57 h 253"/>
                <a:gd name="T30" fmla="*/ 83 w 116"/>
                <a:gd name="T31" fmla="*/ 16 h 253"/>
                <a:gd name="T32" fmla="*/ 74 w 116"/>
                <a:gd name="T33" fmla="*/ 0 h 253"/>
                <a:gd name="T34" fmla="*/ 65 w 116"/>
                <a:gd name="T35" fmla="*/ 0 h 253"/>
                <a:gd name="T36" fmla="*/ 65 w 116"/>
                <a:gd name="T37" fmla="*/ 16 h 253"/>
                <a:gd name="T38" fmla="*/ 50 w 116"/>
                <a:gd name="T39" fmla="*/ 16 h 253"/>
                <a:gd name="T40" fmla="*/ 41 w 116"/>
                <a:gd name="T41" fmla="*/ 25 h 253"/>
                <a:gd name="T42" fmla="*/ 25 w 116"/>
                <a:gd name="T43" fmla="*/ 57 h 253"/>
                <a:gd name="T44" fmla="*/ 18 w 116"/>
                <a:gd name="T45" fmla="*/ 66 h 253"/>
                <a:gd name="T46" fmla="*/ 10 w 116"/>
                <a:gd name="T47" fmla="*/ 81 h 253"/>
                <a:gd name="T48" fmla="*/ 10 w 116"/>
                <a:gd name="T49" fmla="*/ 90 h 253"/>
                <a:gd name="T50" fmla="*/ 0 w 116"/>
                <a:gd name="T51" fmla="*/ 97 h 253"/>
                <a:gd name="T52" fmla="*/ 18 w 116"/>
                <a:gd name="T53" fmla="*/ 115 h 253"/>
                <a:gd name="T54" fmla="*/ 25 w 116"/>
                <a:gd name="T55" fmla="*/ 131 h 253"/>
                <a:gd name="T56" fmla="*/ 34 w 116"/>
                <a:gd name="T57" fmla="*/ 155 h 253"/>
                <a:gd name="T58" fmla="*/ 25 w 116"/>
                <a:gd name="T59" fmla="*/ 162 h 253"/>
                <a:gd name="T60" fmla="*/ 41 w 116"/>
                <a:gd name="T61" fmla="*/ 171 h 253"/>
                <a:gd name="T62" fmla="*/ 59 w 116"/>
                <a:gd name="T63" fmla="*/ 155 h 253"/>
                <a:gd name="T64" fmla="*/ 65 w 116"/>
                <a:gd name="T65" fmla="*/ 162 h 253"/>
                <a:gd name="T66" fmla="*/ 83 w 116"/>
                <a:gd name="T67" fmla="*/ 211 h 253"/>
                <a:gd name="T68" fmla="*/ 83 w 116"/>
                <a:gd name="T69" fmla="*/ 252 h 25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5" h="253">
                  <a:moveTo>
                    <a:pt x="83" y="252"/>
                  </a:moveTo>
                  <a:lnTo>
                    <a:pt x="99" y="218"/>
                  </a:lnTo>
                  <a:lnTo>
                    <a:pt x="90" y="196"/>
                  </a:lnTo>
                  <a:lnTo>
                    <a:pt x="83" y="178"/>
                  </a:lnTo>
                  <a:lnTo>
                    <a:pt x="83" y="162"/>
                  </a:lnTo>
                  <a:lnTo>
                    <a:pt x="74" y="138"/>
                  </a:lnTo>
                  <a:lnTo>
                    <a:pt x="74" y="121"/>
                  </a:lnTo>
                  <a:lnTo>
                    <a:pt x="106" y="106"/>
                  </a:lnTo>
                  <a:lnTo>
                    <a:pt x="115" y="90"/>
                  </a:lnTo>
                  <a:lnTo>
                    <a:pt x="106" y="90"/>
                  </a:lnTo>
                  <a:lnTo>
                    <a:pt x="90" y="81"/>
                  </a:lnTo>
                  <a:lnTo>
                    <a:pt x="90" y="74"/>
                  </a:lnTo>
                  <a:lnTo>
                    <a:pt x="90" y="66"/>
                  </a:lnTo>
                  <a:lnTo>
                    <a:pt x="83" y="57"/>
                  </a:lnTo>
                  <a:lnTo>
                    <a:pt x="74" y="57"/>
                  </a:lnTo>
                  <a:lnTo>
                    <a:pt x="83" y="16"/>
                  </a:lnTo>
                  <a:lnTo>
                    <a:pt x="74" y="0"/>
                  </a:lnTo>
                  <a:lnTo>
                    <a:pt x="65" y="0"/>
                  </a:lnTo>
                  <a:lnTo>
                    <a:pt x="65" y="16"/>
                  </a:lnTo>
                  <a:lnTo>
                    <a:pt x="50" y="16"/>
                  </a:lnTo>
                  <a:lnTo>
                    <a:pt x="41" y="25"/>
                  </a:lnTo>
                  <a:lnTo>
                    <a:pt x="25" y="57"/>
                  </a:lnTo>
                  <a:lnTo>
                    <a:pt x="18" y="66"/>
                  </a:lnTo>
                  <a:lnTo>
                    <a:pt x="10" y="81"/>
                  </a:lnTo>
                  <a:lnTo>
                    <a:pt x="10" y="90"/>
                  </a:lnTo>
                  <a:lnTo>
                    <a:pt x="0" y="97"/>
                  </a:lnTo>
                  <a:lnTo>
                    <a:pt x="18" y="115"/>
                  </a:lnTo>
                  <a:lnTo>
                    <a:pt x="25" y="131"/>
                  </a:lnTo>
                  <a:lnTo>
                    <a:pt x="34" y="155"/>
                  </a:lnTo>
                  <a:lnTo>
                    <a:pt x="25" y="162"/>
                  </a:lnTo>
                  <a:lnTo>
                    <a:pt x="41" y="171"/>
                  </a:lnTo>
                  <a:lnTo>
                    <a:pt x="59" y="155"/>
                  </a:lnTo>
                  <a:lnTo>
                    <a:pt x="65" y="162"/>
                  </a:lnTo>
                  <a:lnTo>
                    <a:pt x="83" y="211"/>
                  </a:lnTo>
                  <a:lnTo>
                    <a:pt x="83" y="25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86" name="Freeform 157">
              <a:extLst>
                <a:ext uri="{FF2B5EF4-FFF2-40B4-BE49-F238E27FC236}">
                  <a16:creationId xmlns:a16="http://schemas.microsoft.com/office/drawing/2014/main" id="{C1BFB8B9-959C-4B19-91D2-3EEEBC7B488B}"/>
                </a:ext>
              </a:extLst>
            </p:cNvPr>
            <p:cNvSpPr/>
            <p:nvPr/>
          </p:nvSpPr>
          <p:spPr bwMode="gray">
            <a:xfrm>
              <a:off x="6550025" y="4016375"/>
              <a:ext cx="182563" cy="363538"/>
            </a:xfrm>
            <a:custGeom>
              <a:gdLst>
                <a:gd name="T0" fmla="*/ 32 w 98"/>
                <a:gd name="T1" fmla="*/ 0 h 196"/>
                <a:gd name="T2" fmla="*/ 0 w 98"/>
                <a:gd name="T3" fmla="*/ 15 h 196"/>
                <a:gd name="T4" fmla="*/ 0 w 98"/>
                <a:gd name="T5" fmla="*/ 32 h 196"/>
                <a:gd name="T6" fmla="*/ 9 w 98"/>
                <a:gd name="T7" fmla="*/ 56 h 196"/>
                <a:gd name="T8" fmla="*/ 9 w 98"/>
                <a:gd name="T9" fmla="*/ 72 h 196"/>
                <a:gd name="T10" fmla="*/ 16 w 98"/>
                <a:gd name="T11" fmla="*/ 90 h 196"/>
                <a:gd name="T12" fmla="*/ 25 w 98"/>
                <a:gd name="T13" fmla="*/ 112 h 196"/>
                <a:gd name="T14" fmla="*/ 9 w 98"/>
                <a:gd name="T15" fmla="*/ 146 h 196"/>
                <a:gd name="T16" fmla="*/ 9 w 98"/>
                <a:gd name="T17" fmla="*/ 153 h 196"/>
                <a:gd name="T18" fmla="*/ 9 w 98"/>
                <a:gd name="T19" fmla="*/ 162 h 196"/>
                <a:gd name="T20" fmla="*/ 32 w 98"/>
                <a:gd name="T21" fmla="*/ 186 h 196"/>
                <a:gd name="T22" fmla="*/ 32 w 98"/>
                <a:gd name="T23" fmla="*/ 177 h 196"/>
                <a:gd name="T24" fmla="*/ 41 w 98"/>
                <a:gd name="T25" fmla="*/ 186 h 196"/>
                <a:gd name="T26" fmla="*/ 50 w 98"/>
                <a:gd name="T27" fmla="*/ 195 h 196"/>
                <a:gd name="T28" fmla="*/ 56 w 98"/>
                <a:gd name="T29" fmla="*/ 186 h 196"/>
                <a:gd name="T30" fmla="*/ 50 w 98"/>
                <a:gd name="T31" fmla="*/ 177 h 196"/>
                <a:gd name="T32" fmla="*/ 32 w 98"/>
                <a:gd name="T33" fmla="*/ 177 h 196"/>
                <a:gd name="T34" fmla="*/ 25 w 98"/>
                <a:gd name="T35" fmla="*/ 146 h 196"/>
                <a:gd name="T36" fmla="*/ 16 w 98"/>
                <a:gd name="T37" fmla="*/ 146 h 196"/>
                <a:gd name="T38" fmla="*/ 16 w 98"/>
                <a:gd name="T39" fmla="*/ 137 h 196"/>
                <a:gd name="T40" fmla="*/ 25 w 98"/>
                <a:gd name="T41" fmla="*/ 112 h 196"/>
                <a:gd name="T42" fmla="*/ 25 w 98"/>
                <a:gd name="T43" fmla="*/ 97 h 196"/>
                <a:gd name="T44" fmla="*/ 41 w 98"/>
                <a:gd name="T45" fmla="*/ 97 h 196"/>
                <a:gd name="T46" fmla="*/ 41 w 98"/>
                <a:gd name="T47" fmla="*/ 105 h 196"/>
                <a:gd name="T48" fmla="*/ 50 w 98"/>
                <a:gd name="T49" fmla="*/ 105 h 196"/>
                <a:gd name="T50" fmla="*/ 65 w 98"/>
                <a:gd name="T51" fmla="*/ 122 h 196"/>
                <a:gd name="T52" fmla="*/ 65 w 98"/>
                <a:gd name="T53" fmla="*/ 112 h 196"/>
                <a:gd name="T54" fmla="*/ 56 w 98"/>
                <a:gd name="T55" fmla="*/ 97 h 196"/>
                <a:gd name="T56" fmla="*/ 65 w 98"/>
                <a:gd name="T57" fmla="*/ 80 h 196"/>
                <a:gd name="T58" fmla="*/ 97 w 98"/>
                <a:gd name="T59" fmla="*/ 80 h 196"/>
                <a:gd name="T60" fmla="*/ 97 w 98"/>
                <a:gd name="T61" fmla="*/ 65 h 196"/>
                <a:gd name="T62" fmla="*/ 90 w 98"/>
                <a:gd name="T63" fmla="*/ 56 h 196"/>
                <a:gd name="T64" fmla="*/ 81 w 98"/>
                <a:gd name="T65" fmla="*/ 40 h 196"/>
                <a:gd name="T66" fmla="*/ 75 w 98"/>
                <a:gd name="T67" fmla="*/ 25 h 196"/>
                <a:gd name="T68" fmla="*/ 56 w 98"/>
                <a:gd name="T69" fmla="*/ 32 h 196"/>
                <a:gd name="T70" fmla="*/ 41 w 98"/>
                <a:gd name="T71" fmla="*/ 40 h 196"/>
                <a:gd name="T72" fmla="*/ 41 w 98"/>
                <a:gd name="T73" fmla="*/ 15 h 196"/>
                <a:gd name="T74" fmla="*/ 32 w 98"/>
                <a:gd name="T75" fmla="*/ 9 h 196"/>
                <a:gd name="T76" fmla="*/ 32 w 98"/>
                <a:gd name="T77" fmla="*/ 0 h 19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8" h="196">
                  <a:moveTo>
                    <a:pt x="32" y="0"/>
                  </a:moveTo>
                  <a:lnTo>
                    <a:pt x="0" y="15"/>
                  </a:lnTo>
                  <a:lnTo>
                    <a:pt x="0" y="32"/>
                  </a:lnTo>
                  <a:lnTo>
                    <a:pt x="9" y="56"/>
                  </a:lnTo>
                  <a:lnTo>
                    <a:pt x="9" y="72"/>
                  </a:lnTo>
                  <a:lnTo>
                    <a:pt x="16" y="90"/>
                  </a:lnTo>
                  <a:lnTo>
                    <a:pt x="25" y="112"/>
                  </a:lnTo>
                  <a:lnTo>
                    <a:pt x="9" y="146"/>
                  </a:lnTo>
                  <a:lnTo>
                    <a:pt x="9" y="153"/>
                  </a:lnTo>
                  <a:lnTo>
                    <a:pt x="9" y="162"/>
                  </a:lnTo>
                  <a:lnTo>
                    <a:pt x="32" y="186"/>
                  </a:lnTo>
                  <a:lnTo>
                    <a:pt x="32" y="177"/>
                  </a:lnTo>
                  <a:lnTo>
                    <a:pt x="41" y="186"/>
                  </a:lnTo>
                  <a:lnTo>
                    <a:pt x="50" y="195"/>
                  </a:lnTo>
                  <a:lnTo>
                    <a:pt x="56" y="186"/>
                  </a:lnTo>
                  <a:lnTo>
                    <a:pt x="50" y="177"/>
                  </a:lnTo>
                  <a:lnTo>
                    <a:pt x="32" y="177"/>
                  </a:lnTo>
                  <a:lnTo>
                    <a:pt x="25" y="146"/>
                  </a:lnTo>
                  <a:lnTo>
                    <a:pt x="16" y="146"/>
                  </a:lnTo>
                  <a:lnTo>
                    <a:pt x="16" y="137"/>
                  </a:lnTo>
                  <a:lnTo>
                    <a:pt x="25" y="112"/>
                  </a:lnTo>
                  <a:lnTo>
                    <a:pt x="25" y="97"/>
                  </a:lnTo>
                  <a:lnTo>
                    <a:pt x="41" y="97"/>
                  </a:lnTo>
                  <a:lnTo>
                    <a:pt x="41" y="105"/>
                  </a:lnTo>
                  <a:lnTo>
                    <a:pt x="50" y="105"/>
                  </a:lnTo>
                  <a:lnTo>
                    <a:pt x="65" y="122"/>
                  </a:lnTo>
                  <a:lnTo>
                    <a:pt x="65" y="112"/>
                  </a:lnTo>
                  <a:lnTo>
                    <a:pt x="56" y="97"/>
                  </a:lnTo>
                  <a:lnTo>
                    <a:pt x="65" y="80"/>
                  </a:lnTo>
                  <a:lnTo>
                    <a:pt x="97" y="80"/>
                  </a:lnTo>
                  <a:lnTo>
                    <a:pt x="97" y="65"/>
                  </a:lnTo>
                  <a:lnTo>
                    <a:pt x="90" y="56"/>
                  </a:lnTo>
                  <a:lnTo>
                    <a:pt x="81" y="40"/>
                  </a:lnTo>
                  <a:lnTo>
                    <a:pt x="75" y="25"/>
                  </a:lnTo>
                  <a:lnTo>
                    <a:pt x="56" y="32"/>
                  </a:lnTo>
                  <a:lnTo>
                    <a:pt x="41" y="40"/>
                  </a:lnTo>
                  <a:lnTo>
                    <a:pt x="41" y="15"/>
                  </a:lnTo>
                  <a:lnTo>
                    <a:pt x="32" y="9"/>
                  </a:lnTo>
                  <a:lnTo>
                    <a:pt x="32"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87" name="Freeform 158">
              <a:extLst>
                <a:ext uri="{FF2B5EF4-FFF2-40B4-BE49-F238E27FC236}">
                  <a16:creationId xmlns:a16="http://schemas.microsoft.com/office/drawing/2014/main" id="{9FF4B826-826B-42C9-AD96-6F7E6DA42394}"/>
                </a:ext>
              </a:extLst>
            </p:cNvPr>
            <p:cNvSpPr/>
            <p:nvPr/>
          </p:nvSpPr>
          <p:spPr bwMode="gray">
            <a:xfrm>
              <a:off x="6611938" y="3965575"/>
              <a:ext cx="166687" cy="220663"/>
            </a:xfrm>
            <a:custGeom>
              <a:gdLst>
                <a:gd name="T0" fmla="*/ 90 w 91"/>
                <a:gd name="T1" fmla="*/ 105 h 116"/>
                <a:gd name="T2" fmla="*/ 90 w 91"/>
                <a:gd name="T3" fmla="*/ 90 h 116"/>
                <a:gd name="T4" fmla="*/ 74 w 91"/>
                <a:gd name="T5" fmla="*/ 74 h 116"/>
                <a:gd name="T6" fmla="*/ 74 w 91"/>
                <a:gd name="T7" fmla="*/ 65 h 116"/>
                <a:gd name="T8" fmla="*/ 43 w 91"/>
                <a:gd name="T9" fmla="*/ 40 h 116"/>
                <a:gd name="T10" fmla="*/ 58 w 91"/>
                <a:gd name="T11" fmla="*/ 34 h 116"/>
                <a:gd name="T12" fmla="*/ 49 w 91"/>
                <a:gd name="T13" fmla="*/ 25 h 116"/>
                <a:gd name="T14" fmla="*/ 33 w 91"/>
                <a:gd name="T15" fmla="*/ 16 h 116"/>
                <a:gd name="T16" fmla="*/ 24 w 91"/>
                <a:gd name="T17" fmla="*/ 0 h 116"/>
                <a:gd name="T18" fmla="*/ 18 w 91"/>
                <a:gd name="T19" fmla="*/ 0 h 116"/>
                <a:gd name="T20" fmla="*/ 18 w 91"/>
                <a:gd name="T21" fmla="*/ 16 h 116"/>
                <a:gd name="T22" fmla="*/ 9 w 91"/>
                <a:gd name="T23" fmla="*/ 16 h 116"/>
                <a:gd name="T24" fmla="*/ 9 w 91"/>
                <a:gd name="T25" fmla="*/ 9 h 116"/>
                <a:gd name="T26" fmla="*/ 0 w 91"/>
                <a:gd name="T27" fmla="*/ 25 h 116"/>
                <a:gd name="T28" fmla="*/ 0 w 91"/>
                <a:gd name="T29" fmla="*/ 34 h 116"/>
                <a:gd name="T30" fmla="*/ 9 w 91"/>
                <a:gd name="T31" fmla="*/ 40 h 116"/>
                <a:gd name="T32" fmla="*/ 9 w 91"/>
                <a:gd name="T33" fmla="*/ 65 h 116"/>
                <a:gd name="T34" fmla="*/ 24 w 91"/>
                <a:gd name="T35" fmla="*/ 57 h 116"/>
                <a:gd name="T36" fmla="*/ 43 w 91"/>
                <a:gd name="T37" fmla="*/ 50 h 116"/>
                <a:gd name="T38" fmla="*/ 49 w 91"/>
                <a:gd name="T39" fmla="*/ 65 h 116"/>
                <a:gd name="T40" fmla="*/ 58 w 91"/>
                <a:gd name="T41" fmla="*/ 81 h 116"/>
                <a:gd name="T42" fmla="*/ 65 w 91"/>
                <a:gd name="T43" fmla="*/ 90 h 116"/>
                <a:gd name="T44" fmla="*/ 65 w 91"/>
                <a:gd name="T45" fmla="*/ 105 h 116"/>
                <a:gd name="T46" fmla="*/ 74 w 91"/>
                <a:gd name="T47" fmla="*/ 115 h 116"/>
                <a:gd name="T48" fmla="*/ 74 w 91"/>
                <a:gd name="T49" fmla="*/ 105 h 116"/>
                <a:gd name="T50" fmla="*/ 90 w 91"/>
                <a:gd name="T51" fmla="*/ 105 h 11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15">
                  <a:moveTo>
                    <a:pt x="90" y="105"/>
                  </a:moveTo>
                  <a:lnTo>
                    <a:pt x="90" y="90"/>
                  </a:lnTo>
                  <a:lnTo>
                    <a:pt x="74" y="74"/>
                  </a:lnTo>
                  <a:lnTo>
                    <a:pt x="74" y="65"/>
                  </a:lnTo>
                  <a:lnTo>
                    <a:pt x="43" y="40"/>
                  </a:lnTo>
                  <a:lnTo>
                    <a:pt x="58" y="34"/>
                  </a:lnTo>
                  <a:lnTo>
                    <a:pt x="49" y="25"/>
                  </a:lnTo>
                  <a:lnTo>
                    <a:pt x="33" y="16"/>
                  </a:lnTo>
                  <a:lnTo>
                    <a:pt x="24" y="0"/>
                  </a:lnTo>
                  <a:lnTo>
                    <a:pt x="18" y="0"/>
                  </a:lnTo>
                  <a:lnTo>
                    <a:pt x="18" y="16"/>
                  </a:lnTo>
                  <a:lnTo>
                    <a:pt x="9" y="16"/>
                  </a:lnTo>
                  <a:lnTo>
                    <a:pt x="9" y="9"/>
                  </a:lnTo>
                  <a:lnTo>
                    <a:pt x="0" y="25"/>
                  </a:lnTo>
                  <a:lnTo>
                    <a:pt x="0" y="34"/>
                  </a:lnTo>
                  <a:lnTo>
                    <a:pt x="9" y="40"/>
                  </a:lnTo>
                  <a:lnTo>
                    <a:pt x="9" y="65"/>
                  </a:lnTo>
                  <a:lnTo>
                    <a:pt x="24" y="57"/>
                  </a:lnTo>
                  <a:lnTo>
                    <a:pt x="43" y="50"/>
                  </a:lnTo>
                  <a:lnTo>
                    <a:pt x="49" y="65"/>
                  </a:lnTo>
                  <a:lnTo>
                    <a:pt x="58" y="81"/>
                  </a:lnTo>
                  <a:lnTo>
                    <a:pt x="65" y="90"/>
                  </a:lnTo>
                  <a:lnTo>
                    <a:pt x="65" y="105"/>
                  </a:lnTo>
                  <a:lnTo>
                    <a:pt x="74" y="115"/>
                  </a:lnTo>
                  <a:lnTo>
                    <a:pt x="74" y="105"/>
                  </a:lnTo>
                  <a:lnTo>
                    <a:pt x="90" y="10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88" name="Freeform 159">
              <a:extLst>
                <a:ext uri="{FF2B5EF4-FFF2-40B4-BE49-F238E27FC236}">
                  <a16:creationId xmlns:a16="http://schemas.microsoft.com/office/drawing/2014/main" id="{6C46228F-88F0-492A-8A47-18A567D1A968}"/>
                </a:ext>
              </a:extLst>
            </p:cNvPr>
            <p:cNvSpPr/>
            <p:nvPr/>
          </p:nvSpPr>
          <p:spPr bwMode="gray">
            <a:xfrm>
              <a:off x="6653213" y="3956050"/>
              <a:ext cx="171450" cy="347663"/>
            </a:xfrm>
            <a:custGeom>
              <a:gdLst>
                <a:gd name="T0" fmla="*/ 0 w 92"/>
                <a:gd name="T1" fmla="*/ 7 h 186"/>
                <a:gd name="T2" fmla="*/ 0 w 92"/>
                <a:gd name="T3" fmla="*/ 0 h 186"/>
                <a:gd name="T4" fmla="*/ 9 w 92"/>
                <a:gd name="T5" fmla="*/ 7 h 186"/>
                <a:gd name="T6" fmla="*/ 41 w 92"/>
                <a:gd name="T7" fmla="*/ 0 h 186"/>
                <a:gd name="T8" fmla="*/ 59 w 92"/>
                <a:gd name="T9" fmla="*/ 0 h 186"/>
                <a:gd name="T10" fmla="*/ 59 w 92"/>
                <a:gd name="T11" fmla="*/ 16 h 186"/>
                <a:gd name="T12" fmla="*/ 74 w 92"/>
                <a:gd name="T13" fmla="*/ 16 h 186"/>
                <a:gd name="T14" fmla="*/ 59 w 92"/>
                <a:gd name="T15" fmla="*/ 23 h 186"/>
                <a:gd name="T16" fmla="*/ 50 w 92"/>
                <a:gd name="T17" fmla="*/ 41 h 186"/>
                <a:gd name="T18" fmla="*/ 41 w 92"/>
                <a:gd name="T19" fmla="*/ 47 h 186"/>
                <a:gd name="T20" fmla="*/ 82 w 92"/>
                <a:gd name="T21" fmla="*/ 104 h 186"/>
                <a:gd name="T22" fmla="*/ 91 w 92"/>
                <a:gd name="T23" fmla="*/ 122 h 186"/>
                <a:gd name="T24" fmla="*/ 82 w 92"/>
                <a:gd name="T25" fmla="*/ 154 h 186"/>
                <a:gd name="T26" fmla="*/ 66 w 92"/>
                <a:gd name="T27" fmla="*/ 162 h 186"/>
                <a:gd name="T28" fmla="*/ 59 w 92"/>
                <a:gd name="T29" fmla="*/ 162 h 186"/>
                <a:gd name="T30" fmla="*/ 50 w 92"/>
                <a:gd name="T31" fmla="*/ 178 h 186"/>
                <a:gd name="T32" fmla="*/ 34 w 92"/>
                <a:gd name="T33" fmla="*/ 185 h 186"/>
                <a:gd name="T34" fmla="*/ 34 w 92"/>
                <a:gd name="T35" fmla="*/ 169 h 186"/>
                <a:gd name="T36" fmla="*/ 25 w 92"/>
                <a:gd name="T37" fmla="*/ 162 h 186"/>
                <a:gd name="T38" fmla="*/ 41 w 92"/>
                <a:gd name="T39" fmla="*/ 154 h 186"/>
                <a:gd name="T40" fmla="*/ 50 w 92"/>
                <a:gd name="T41" fmla="*/ 144 h 186"/>
                <a:gd name="T42" fmla="*/ 66 w 92"/>
                <a:gd name="T43" fmla="*/ 137 h 186"/>
                <a:gd name="T44" fmla="*/ 66 w 92"/>
                <a:gd name="T45" fmla="*/ 112 h 186"/>
                <a:gd name="T46" fmla="*/ 66 w 92"/>
                <a:gd name="T47" fmla="*/ 97 h 186"/>
                <a:gd name="T48" fmla="*/ 50 w 92"/>
                <a:gd name="T49" fmla="*/ 81 h 186"/>
                <a:gd name="T50" fmla="*/ 50 w 92"/>
                <a:gd name="T51" fmla="*/ 72 h 186"/>
                <a:gd name="T52" fmla="*/ 19 w 92"/>
                <a:gd name="T53" fmla="*/ 47 h 186"/>
                <a:gd name="T54" fmla="*/ 34 w 92"/>
                <a:gd name="T55" fmla="*/ 41 h 186"/>
                <a:gd name="T56" fmla="*/ 25 w 92"/>
                <a:gd name="T57" fmla="*/ 32 h 186"/>
                <a:gd name="T58" fmla="*/ 9 w 92"/>
                <a:gd name="T59" fmla="*/ 23 h 186"/>
                <a:gd name="T60" fmla="*/ 0 w 92"/>
                <a:gd name="T61" fmla="*/ 7 h 18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186">
                  <a:moveTo>
                    <a:pt x="0" y="7"/>
                  </a:moveTo>
                  <a:lnTo>
                    <a:pt x="0" y="0"/>
                  </a:lnTo>
                  <a:lnTo>
                    <a:pt x="9" y="7"/>
                  </a:lnTo>
                  <a:lnTo>
                    <a:pt x="41" y="0"/>
                  </a:lnTo>
                  <a:lnTo>
                    <a:pt x="59" y="0"/>
                  </a:lnTo>
                  <a:lnTo>
                    <a:pt x="59" y="16"/>
                  </a:lnTo>
                  <a:lnTo>
                    <a:pt x="74" y="16"/>
                  </a:lnTo>
                  <a:lnTo>
                    <a:pt x="59" y="23"/>
                  </a:lnTo>
                  <a:lnTo>
                    <a:pt x="50" y="41"/>
                  </a:lnTo>
                  <a:lnTo>
                    <a:pt x="41" y="47"/>
                  </a:lnTo>
                  <a:lnTo>
                    <a:pt x="82" y="104"/>
                  </a:lnTo>
                  <a:lnTo>
                    <a:pt x="91" y="122"/>
                  </a:lnTo>
                  <a:lnTo>
                    <a:pt x="82" y="154"/>
                  </a:lnTo>
                  <a:lnTo>
                    <a:pt x="66" y="162"/>
                  </a:lnTo>
                  <a:lnTo>
                    <a:pt x="59" y="162"/>
                  </a:lnTo>
                  <a:lnTo>
                    <a:pt x="50" y="178"/>
                  </a:lnTo>
                  <a:lnTo>
                    <a:pt x="34" y="185"/>
                  </a:lnTo>
                  <a:lnTo>
                    <a:pt x="34" y="169"/>
                  </a:lnTo>
                  <a:lnTo>
                    <a:pt x="25" y="162"/>
                  </a:lnTo>
                  <a:lnTo>
                    <a:pt x="41" y="154"/>
                  </a:lnTo>
                  <a:lnTo>
                    <a:pt x="50" y="144"/>
                  </a:lnTo>
                  <a:lnTo>
                    <a:pt x="66" y="137"/>
                  </a:lnTo>
                  <a:lnTo>
                    <a:pt x="66" y="112"/>
                  </a:lnTo>
                  <a:lnTo>
                    <a:pt x="66" y="97"/>
                  </a:lnTo>
                  <a:lnTo>
                    <a:pt x="50" y="81"/>
                  </a:lnTo>
                  <a:lnTo>
                    <a:pt x="50" y="72"/>
                  </a:lnTo>
                  <a:lnTo>
                    <a:pt x="19" y="47"/>
                  </a:lnTo>
                  <a:lnTo>
                    <a:pt x="34" y="41"/>
                  </a:lnTo>
                  <a:lnTo>
                    <a:pt x="25" y="32"/>
                  </a:lnTo>
                  <a:lnTo>
                    <a:pt x="9" y="23"/>
                  </a:lnTo>
                  <a:lnTo>
                    <a:pt x="0"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89" name="Freeform 160">
              <a:extLst>
                <a:ext uri="{FF2B5EF4-FFF2-40B4-BE49-F238E27FC236}">
                  <a16:creationId xmlns:a16="http://schemas.microsoft.com/office/drawing/2014/main" id="{0E03CAA8-894B-49C8-97A9-2A6823BB3309}"/>
                </a:ext>
              </a:extLst>
            </p:cNvPr>
            <p:cNvSpPr/>
            <p:nvPr/>
          </p:nvSpPr>
          <p:spPr bwMode="gray">
            <a:xfrm>
              <a:off x="6653213" y="4165600"/>
              <a:ext cx="125412" cy="96838"/>
            </a:xfrm>
            <a:custGeom>
              <a:gdLst>
                <a:gd name="T0" fmla="*/ 25 w 67"/>
                <a:gd name="T1" fmla="*/ 50 h 51"/>
                <a:gd name="T2" fmla="*/ 41 w 67"/>
                <a:gd name="T3" fmla="*/ 42 h 51"/>
                <a:gd name="T4" fmla="*/ 50 w 67"/>
                <a:gd name="T5" fmla="*/ 32 h 51"/>
                <a:gd name="T6" fmla="*/ 66 w 67"/>
                <a:gd name="T7" fmla="*/ 25 h 51"/>
                <a:gd name="T8" fmla="*/ 66 w 67"/>
                <a:gd name="T9" fmla="*/ 0 h 51"/>
                <a:gd name="T10" fmla="*/ 50 w 67"/>
                <a:gd name="T11" fmla="*/ 0 h 51"/>
                <a:gd name="T12" fmla="*/ 50 w 67"/>
                <a:gd name="T13" fmla="*/ 10 h 51"/>
                <a:gd name="T14" fmla="*/ 41 w 67"/>
                <a:gd name="T15" fmla="*/ 0 h 51"/>
                <a:gd name="T16" fmla="*/ 9 w 67"/>
                <a:gd name="T17" fmla="*/ 0 h 51"/>
                <a:gd name="T18" fmla="*/ 0 w 67"/>
                <a:gd name="T19" fmla="*/ 17 h 51"/>
                <a:gd name="T20" fmla="*/ 9 w 67"/>
                <a:gd name="T21" fmla="*/ 32 h 51"/>
                <a:gd name="T22" fmla="*/ 9 w 67"/>
                <a:gd name="T23" fmla="*/ 42 h 51"/>
                <a:gd name="T24" fmla="*/ 9 w 67"/>
                <a:gd name="T25" fmla="*/ 50 h 51"/>
                <a:gd name="T26" fmla="*/ 25 w 67"/>
                <a:gd name="T27" fmla="*/ 50 h 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51">
                  <a:moveTo>
                    <a:pt x="25" y="50"/>
                  </a:moveTo>
                  <a:lnTo>
                    <a:pt x="41" y="42"/>
                  </a:lnTo>
                  <a:lnTo>
                    <a:pt x="50" y="32"/>
                  </a:lnTo>
                  <a:lnTo>
                    <a:pt x="66" y="25"/>
                  </a:lnTo>
                  <a:lnTo>
                    <a:pt x="66" y="0"/>
                  </a:lnTo>
                  <a:lnTo>
                    <a:pt x="50" y="0"/>
                  </a:lnTo>
                  <a:lnTo>
                    <a:pt x="50" y="10"/>
                  </a:lnTo>
                  <a:lnTo>
                    <a:pt x="41" y="0"/>
                  </a:lnTo>
                  <a:lnTo>
                    <a:pt x="9" y="0"/>
                  </a:lnTo>
                  <a:lnTo>
                    <a:pt x="0" y="17"/>
                  </a:lnTo>
                  <a:lnTo>
                    <a:pt x="9" y="32"/>
                  </a:lnTo>
                  <a:lnTo>
                    <a:pt x="9" y="42"/>
                  </a:lnTo>
                  <a:lnTo>
                    <a:pt x="9" y="50"/>
                  </a:lnTo>
                  <a:lnTo>
                    <a:pt x="25" y="5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90" name="Freeform 161">
              <a:extLst>
                <a:ext uri="{FF2B5EF4-FFF2-40B4-BE49-F238E27FC236}">
                  <a16:creationId xmlns:a16="http://schemas.microsoft.com/office/drawing/2014/main" id="{F2A346EA-12B8-4355-8BDB-2ECC596FAB89}"/>
                </a:ext>
              </a:extLst>
            </p:cNvPr>
            <p:cNvSpPr/>
            <p:nvPr/>
          </p:nvSpPr>
          <p:spPr bwMode="gray">
            <a:xfrm>
              <a:off x="6611938" y="4348163"/>
              <a:ext cx="90487" cy="139700"/>
            </a:xfrm>
            <a:custGeom>
              <a:gdLst>
                <a:gd name="T0" fmla="*/ 24 w 50"/>
                <a:gd name="T1" fmla="*/ 9 h 75"/>
                <a:gd name="T2" fmla="*/ 18 w 50"/>
                <a:gd name="T3" fmla="*/ 18 h 75"/>
                <a:gd name="T4" fmla="*/ 9 w 50"/>
                <a:gd name="T5" fmla="*/ 9 h 75"/>
                <a:gd name="T6" fmla="*/ 0 w 50"/>
                <a:gd name="T7" fmla="*/ 0 h 75"/>
                <a:gd name="T8" fmla="*/ 0 w 50"/>
                <a:gd name="T9" fmla="*/ 9 h 75"/>
                <a:gd name="T10" fmla="*/ 0 w 50"/>
                <a:gd name="T11" fmla="*/ 34 h 75"/>
                <a:gd name="T12" fmla="*/ 18 w 50"/>
                <a:gd name="T13" fmla="*/ 50 h 75"/>
                <a:gd name="T14" fmla="*/ 43 w 50"/>
                <a:gd name="T15" fmla="*/ 74 h 75"/>
                <a:gd name="T16" fmla="*/ 49 w 50"/>
                <a:gd name="T17" fmla="*/ 74 h 75"/>
                <a:gd name="T18" fmla="*/ 43 w 50"/>
                <a:gd name="T19" fmla="*/ 50 h 75"/>
                <a:gd name="T20" fmla="*/ 43 w 50"/>
                <a:gd name="T21" fmla="*/ 25 h 75"/>
                <a:gd name="T22" fmla="*/ 24 w 50"/>
                <a:gd name="T23" fmla="*/ 9 h 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75">
                  <a:moveTo>
                    <a:pt x="24" y="9"/>
                  </a:moveTo>
                  <a:lnTo>
                    <a:pt x="18" y="18"/>
                  </a:lnTo>
                  <a:lnTo>
                    <a:pt x="9" y="9"/>
                  </a:lnTo>
                  <a:lnTo>
                    <a:pt x="0" y="0"/>
                  </a:lnTo>
                  <a:lnTo>
                    <a:pt x="0" y="9"/>
                  </a:lnTo>
                  <a:lnTo>
                    <a:pt x="0" y="34"/>
                  </a:lnTo>
                  <a:lnTo>
                    <a:pt x="18" y="50"/>
                  </a:lnTo>
                  <a:lnTo>
                    <a:pt x="43" y="74"/>
                  </a:lnTo>
                  <a:lnTo>
                    <a:pt x="49" y="74"/>
                  </a:lnTo>
                  <a:lnTo>
                    <a:pt x="43" y="50"/>
                  </a:lnTo>
                  <a:lnTo>
                    <a:pt x="43" y="25"/>
                  </a:lnTo>
                  <a:lnTo>
                    <a:pt x="24"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91" name="Freeform 162">
              <a:extLst>
                <a:ext uri="{FF2B5EF4-FFF2-40B4-BE49-F238E27FC236}">
                  <a16:creationId xmlns:a16="http://schemas.microsoft.com/office/drawing/2014/main" id="{F815292A-F353-4C22-9271-199135ED9A97}"/>
                </a:ext>
              </a:extLst>
            </p:cNvPr>
            <p:cNvSpPr/>
            <p:nvPr/>
          </p:nvSpPr>
          <p:spPr bwMode="gray">
            <a:xfrm>
              <a:off x="6824663" y="4348163"/>
              <a:ext cx="241300" cy="139700"/>
            </a:xfrm>
            <a:custGeom>
              <a:gdLst>
                <a:gd name="T0" fmla="*/ 71 w 131"/>
                <a:gd name="T1" fmla="*/ 25 h 75"/>
                <a:gd name="T2" fmla="*/ 80 w 131"/>
                <a:gd name="T3" fmla="*/ 25 h 75"/>
                <a:gd name="T4" fmla="*/ 71 w 131"/>
                <a:gd name="T5" fmla="*/ 34 h 75"/>
                <a:gd name="T6" fmla="*/ 65 w 131"/>
                <a:gd name="T7" fmla="*/ 34 h 75"/>
                <a:gd name="T8" fmla="*/ 56 w 131"/>
                <a:gd name="T9" fmla="*/ 34 h 75"/>
                <a:gd name="T10" fmla="*/ 40 w 131"/>
                <a:gd name="T11" fmla="*/ 50 h 75"/>
                <a:gd name="T12" fmla="*/ 25 w 131"/>
                <a:gd name="T13" fmla="*/ 50 h 75"/>
                <a:gd name="T14" fmla="*/ 25 w 131"/>
                <a:gd name="T15" fmla="*/ 65 h 75"/>
                <a:gd name="T16" fmla="*/ 0 w 131"/>
                <a:gd name="T17" fmla="*/ 65 h 75"/>
                <a:gd name="T18" fmla="*/ 15 w 131"/>
                <a:gd name="T19" fmla="*/ 74 h 75"/>
                <a:gd name="T20" fmla="*/ 31 w 131"/>
                <a:gd name="T21" fmla="*/ 74 h 75"/>
                <a:gd name="T22" fmla="*/ 40 w 131"/>
                <a:gd name="T23" fmla="*/ 65 h 75"/>
                <a:gd name="T24" fmla="*/ 56 w 131"/>
                <a:gd name="T25" fmla="*/ 74 h 75"/>
                <a:gd name="T26" fmla="*/ 65 w 131"/>
                <a:gd name="T27" fmla="*/ 65 h 75"/>
                <a:gd name="T28" fmla="*/ 89 w 131"/>
                <a:gd name="T29" fmla="*/ 34 h 75"/>
                <a:gd name="T30" fmla="*/ 112 w 131"/>
                <a:gd name="T31" fmla="*/ 34 h 75"/>
                <a:gd name="T32" fmla="*/ 120 w 131"/>
                <a:gd name="T33" fmla="*/ 34 h 75"/>
                <a:gd name="T34" fmla="*/ 112 w 131"/>
                <a:gd name="T35" fmla="*/ 25 h 75"/>
                <a:gd name="T36" fmla="*/ 130 w 131"/>
                <a:gd name="T37" fmla="*/ 25 h 75"/>
                <a:gd name="T38" fmla="*/ 105 w 131"/>
                <a:gd name="T39" fmla="*/ 18 h 75"/>
                <a:gd name="T40" fmla="*/ 105 w 131"/>
                <a:gd name="T41" fmla="*/ 9 h 75"/>
                <a:gd name="T42" fmla="*/ 96 w 131"/>
                <a:gd name="T43" fmla="*/ 0 h 75"/>
                <a:gd name="T44" fmla="*/ 80 w 131"/>
                <a:gd name="T45" fmla="*/ 18 h 75"/>
                <a:gd name="T46" fmla="*/ 71 w 131"/>
                <a:gd name="T47" fmla="*/ 25 h 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 h="75">
                  <a:moveTo>
                    <a:pt x="71" y="25"/>
                  </a:moveTo>
                  <a:lnTo>
                    <a:pt x="80" y="25"/>
                  </a:lnTo>
                  <a:lnTo>
                    <a:pt x="71" y="34"/>
                  </a:lnTo>
                  <a:lnTo>
                    <a:pt x="65" y="34"/>
                  </a:lnTo>
                  <a:lnTo>
                    <a:pt x="56" y="34"/>
                  </a:lnTo>
                  <a:lnTo>
                    <a:pt x="40" y="50"/>
                  </a:lnTo>
                  <a:lnTo>
                    <a:pt x="25" y="50"/>
                  </a:lnTo>
                  <a:lnTo>
                    <a:pt x="25" y="65"/>
                  </a:lnTo>
                  <a:lnTo>
                    <a:pt x="0" y="65"/>
                  </a:lnTo>
                  <a:lnTo>
                    <a:pt x="15" y="74"/>
                  </a:lnTo>
                  <a:lnTo>
                    <a:pt x="31" y="74"/>
                  </a:lnTo>
                  <a:lnTo>
                    <a:pt x="40" y="65"/>
                  </a:lnTo>
                  <a:lnTo>
                    <a:pt x="56" y="74"/>
                  </a:lnTo>
                  <a:lnTo>
                    <a:pt x="65" y="65"/>
                  </a:lnTo>
                  <a:lnTo>
                    <a:pt x="89" y="34"/>
                  </a:lnTo>
                  <a:lnTo>
                    <a:pt x="112" y="34"/>
                  </a:lnTo>
                  <a:lnTo>
                    <a:pt x="120" y="34"/>
                  </a:lnTo>
                  <a:lnTo>
                    <a:pt x="112" y="25"/>
                  </a:lnTo>
                  <a:lnTo>
                    <a:pt x="130" y="25"/>
                  </a:lnTo>
                  <a:lnTo>
                    <a:pt x="105" y="18"/>
                  </a:lnTo>
                  <a:lnTo>
                    <a:pt x="105" y="9"/>
                  </a:lnTo>
                  <a:lnTo>
                    <a:pt x="96" y="0"/>
                  </a:lnTo>
                  <a:lnTo>
                    <a:pt x="80" y="18"/>
                  </a:lnTo>
                  <a:lnTo>
                    <a:pt x="71"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92" name="Freeform 163">
              <a:extLst>
                <a:ext uri="{FF2B5EF4-FFF2-40B4-BE49-F238E27FC236}">
                  <a16:creationId xmlns:a16="http://schemas.microsoft.com/office/drawing/2014/main" id="{DF2C5027-31D7-4461-968D-7196594C6B77}"/>
                </a:ext>
              </a:extLst>
            </p:cNvPr>
            <p:cNvSpPr/>
            <p:nvPr/>
          </p:nvSpPr>
          <p:spPr bwMode="gray">
            <a:xfrm>
              <a:off x="6927850" y="4394200"/>
              <a:ext cx="46038" cy="30163"/>
            </a:xfrm>
            <a:custGeom>
              <a:gdLst>
                <a:gd name="T0" fmla="*/ 0 w 25"/>
                <a:gd name="T1" fmla="*/ 16 h 17"/>
                <a:gd name="T2" fmla="*/ 9 w 25"/>
                <a:gd name="T3" fmla="*/ 16 h 17"/>
                <a:gd name="T4" fmla="*/ 15 w 25"/>
                <a:gd name="T5" fmla="*/ 16 h 17"/>
                <a:gd name="T6" fmla="*/ 24 w 25"/>
                <a:gd name="T7" fmla="*/ 0 h 17"/>
                <a:gd name="T8" fmla="*/ 15 w 25"/>
                <a:gd name="T9" fmla="*/ 0 h 17"/>
                <a:gd name="T10" fmla="*/ 0 w 25"/>
                <a:gd name="T11" fmla="*/ 16 h 17"/>
              </a:gdLst>
              <a:cxnLst>
                <a:cxn ang="0">
                  <a:pos x="T0" y="T1"/>
                </a:cxn>
                <a:cxn ang="0">
                  <a:pos x="T2" y="T3"/>
                </a:cxn>
                <a:cxn ang="0">
                  <a:pos x="T4" y="T5"/>
                </a:cxn>
                <a:cxn ang="0">
                  <a:pos x="T6" y="T7"/>
                </a:cxn>
                <a:cxn ang="0">
                  <a:pos x="T8" y="T9"/>
                </a:cxn>
                <a:cxn ang="0">
                  <a:pos x="T10" y="T11"/>
                </a:cxn>
              </a:cxnLst>
              <a:rect l="0" t="0" r="r" b="b"/>
              <a:pathLst>
                <a:path w="25" h="17">
                  <a:moveTo>
                    <a:pt x="0" y="16"/>
                  </a:moveTo>
                  <a:lnTo>
                    <a:pt x="9" y="16"/>
                  </a:lnTo>
                  <a:lnTo>
                    <a:pt x="15" y="16"/>
                  </a:lnTo>
                  <a:lnTo>
                    <a:pt x="24" y="0"/>
                  </a:lnTo>
                  <a:lnTo>
                    <a:pt x="15"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93" name="Freeform 164">
              <a:extLst>
                <a:ext uri="{FF2B5EF4-FFF2-40B4-BE49-F238E27FC236}">
                  <a16:creationId xmlns:a16="http://schemas.microsoft.com/office/drawing/2014/main" id="{77AD0CC5-9F3B-4D94-BEE9-F40525E31C1A}"/>
                </a:ext>
              </a:extLst>
            </p:cNvPr>
            <p:cNvSpPr/>
            <p:nvPr/>
          </p:nvSpPr>
          <p:spPr bwMode="gray">
            <a:xfrm>
              <a:off x="6807200" y="4410075"/>
              <a:ext cx="241300" cy="200025"/>
            </a:xfrm>
            <a:custGeom>
              <a:gdLst>
                <a:gd name="T0" fmla="*/ 9 w 130"/>
                <a:gd name="T1" fmla="*/ 31 h 106"/>
                <a:gd name="T2" fmla="*/ 24 w 130"/>
                <a:gd name="T3" fmla="*/ 40 h 106"/>
                <a:gd name="T4" fmla="*/ 40 w 130"/>
                <a:gd name="T5" fmla="*/ 40 h 106"/>
                <a:gd name="T6" fmla="*/ 49 w 130"/>
                <a:gd name="T7" fmla="*/ 31 h 106"/>
                <a:gd name="T8" fmla="*/ 65 w 130"/>
                <a:gd name="T9" fmla="*/ 40 h 106"/>
                <a:gd name="T10" fmla="*/ 74 w 130"/>
                <a:gd name="T11" fmla="*/ 31 h 106"/>
                <a:gd name="T12" fmla="*/ 98 w 130"/>
                <a:gd name="T13" fmla="*/ 0 h 106"/>
                <a:gd name="T14" fmla="*/ 121 w 130"/>
                <a:gd name="T15" fmla="*/ 0 h 106"/>
                <a:gd name="T16" fmla="*/ 114 w 130"/>
                <a:gd name="T17" fmla="*/ 16 h 106"/>
                <a:gd name="T18" fmla="*/ 121 w 130"/>
                <a:gd name="T19" fmla="*/ 25 h 106"/>
                <a:gd name="T20" fmla="*/ 114 w 130"/>
                <a:gd name="T21" fmla="*/ 31 h 106"/>
                <a:gd name="T22" fmla="*/ 129 w 130"/>
                <a:gd name="T23" fmla="*/ 40 h 106"/>
                <a:gd name="T24" fmla="*/ 121 w 130"/>
                <a:gd name="T25" fmla="*/ 48 h 106"/>
                <a:gd name="T26" fmla="*/ 105 w 130"/>
                <a:gd name="T27" fmla="*/ 65 h 106"/>
                <a:gd name="T28" fmla="*/ 98 w 130"/>
                <a:gd name="T29" fmla="*/ 81 h 106"/>
                <a:gd name="T30" fmla="*/ 105 w 130"/>
                <a:gd name="T31" fmla="*/ 81 h 106"/>
                <a:gd name="T32" fmla="*/ 98 w 130"/>
                <a:gd name="T33" fmla="*/ 97 h 106"/>
                <a:gd name="T34" fmla="*/ 80 w 130"/>
                <a:gd name="T35" fmla="*/ 105 h 106"/>
                <a:gd name="T36" fmla="*/ 74 w 130"/>
                <a:gd name="T37" fmla="*/ 97 h 106"/>
                <a:gd name="T38" fmla="*/ 57 w 130"/>
                <a:gd name="T39" fmla="*/ 97 h 106"/>
                <a:gd name="T40" fmla="*/ 40 w 130"/>
                <a:gd name="T41" fmla="*/ 97 h 106"/>
                <a:gd name="T42" fmla="*/ 40 w 130"/>
                <a:gd name="T43" fmla="*/ 88 h 106"/>
                <a:gd name="T44" fmla="*/ 24 w 130"/>
                <a:gd name="T45" fmla="*/ 88 h 106"/>
                <a:gd name="T46" fmla="*/ 17 w 130"/>
                <a:gd name="T47" fmla="*/ 72 h 106"/>
                <a:gd name="T48" fmla="*/ 9 w 130"/>
                <a:gd name="T49" fmla="*/ 56 h 106"/>
                <a:gd name="T50" fmla="*/ 0 w 130"/>
                <a:gd name="T51" fmla="*/ 40 h 106"/>
                <a:gd name="T52" fmla="*/ 9 w 130"/>
                <a:gd name="T53" fmla="*/ 31 h 1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05">
                  <a:moveTo>
                    <a:pt x="9" y="31"/>
                  </a:moveTo>
                  <a:lnTo>
                    <a:pt x="24" y="40"/>
                  </a:lnTo>
                  <a:lnTo>
                    <a:pt x="40" y="40"/>
                  </a:lnTo>
                  <a:lnTo>
                    <a:pt x="49" y="31"/>
                  </a:lnTo>
                  <a:lnTo>
                    <a:pt x="65" y="40"/>
                  </a:lnTo>
                  <a:lnTo>
                    <a:pt x="74" y="31"/>
                  </a:lnTo>
                  <a:lnTo>
                    <a:pt x="98" y="0"/>
                  </a:lnTo>
                  <a:lnTo>
                    <a:pt x="121" y="0"/>
                  </a:lnTo>
                  <a:lnTo>
                    <a:pt x="114" y="16"/>
                  </a:lnTo>
                  <a:lnTo>
                    <a:pt x="121" y="25"/>
                  </a:lnTo>
                  <a:lnTo>
                    <a:pt x="114" y="31"/>
                  </a:lnTo>
                  <a:lnTo>
                    <a:pt x="129" y="40"/>
                  </a:lnTo>
                  <a:lnTo>
                    <a:pt x="121" y="48"/>
                  </a:lnTo>
                  <a:lnTo>
                    <a:pt x="105" y="65"/>
                  </a:lnTo>
                  <a:lnTo>
                    <a:pt x="98" y="81"/>
                  </a:lnTo>
                  <a:lnTo>
                    <a:pt x="105" y="81"/>
                  </a:lnTo>
                  <a:lnTo>
                    <a:pt x="98" y="97"/>
                  </a:lnTo>
                  <a:lnTo>
                    <a:pt x="80" y="105"/>
                  </a:lnTo>
                  <a:lnTo>
                    <a:pt x="74" y="97"/>
                  </a:lnTo>
                  <a:lnTo>
                    <a:pt x="57" y="97"/>
                  </a:lnTo>
                  <a:lnTo>
                    <a:pt x="40" y="97"/>
                  </a:lnTo>
                  <a:lnTo>
                    <a:pt x="40" y="88"/>
                  </a:lnTo>
                  <a:lnTo>
                    <a:pt x="24" y="88"/>
                  </a:lnTo>
                  <a:lnTo>
                    <a:pt x="17" y="72"/>
                  </a:lnTo>
                  <a:lnTo>
                    <a:pt x="9" y="56"/>
                  </a:lnTo>
                  <a:lnTo>
                    <a:pt x="0" y="40"/>
                  </a:lnTo>
                  <a:lnTo>
                    <a:pt x="9" y="3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94" name="Freeform 165">
              <a:extLst>
                <a:ext uri="{FF2B5EF4-FFF2-40B4-BE49-F238E27FC236}">
                  <a16:creationId xmlns:a16="http://schemas.microsoft.com/office/drawing/2014/main" id="{E4E400F6-FF6E-4491-9032-B3F704AFB05F}"/>
                </a:ext>
              </a:extLst>
            </p:cNvPr>
            <p:cNvSpPr/>
            <p:nvPr/>
          </p:nvSpPr>
          <p:spPr bwMode="gray">
            <a:xfrm>
              <a:off x="7335838" y="4514850"/>
              <a:ext cx="242887" cy="211138"/>
            </a:xfrm>
            <a:custGeom>
              <a:gdLst>
                <a:gd name="T0" fmla="*/ 130 w 131"/>
                <a:gd name="T1" fmla="*/ 32 h 113"/>
                <a:gd name="T2" fmla="*/ 130 w 131"/>
                <a:gd name="T3" fmla="*/ 65 h 113"/>
                <a:gd name="T4" fmla="*/ 130 w 131"/>
                <a:gd name="T5" fmla="*/ 112 h 113"/>
                <a:gd name="T6" fmla="*/ 112 w 131"/>
                <a:gd name="T7" fmla="*/ 97 h 113"/>
                <a:gd name="T8" fmla="*/ 88 w 131"/>
                <a:gd name="T9" fmla="*/ 106 h 113"/>
                <a:gd name="T10" fmla="*/ 97 w 131"/>
                <a:gd name="T11" fmla="*/ 89 h 113"/>
                <a:gd name="T12" fmla="*/ 88 w 131"/>
                <a:gd name="T13" fmla="*/ 72 h 113"/>
                <a:gd name="T14" fmla="*/ 31 w 131"/>
                <a:gd name="T15" fmla="*/ 41 h 113"/>
                <a:gd name="T16" fmla="*/ 25 w 131"/>
                <a:gd name="T17" fmla="*/ 49 h 113"/>
                <a:gd name="T18" fmla="*/ 25 w 131"/>
                <a:gd name="T19" fmla="*/ 41 h 113"/>
                <a:gd name="T20" fmla="*/ 16 w 131"/>
                <a:gd name="T21" fmla="*/ 32 h 113"/>
                <a:gd name="T22" fmla="*/ 31 w 131"/>
                <a:gd name="T23" fmla="*/ 32 h 113"/>
                <a:gd name="T24" fmla="*/ 40 w 131"/>
                <a:gd name="T25" fmla="*/ 25 h 113"/>
                <a:gd name="T26" fmla="*/ 16 w 131"/>
                <a:gd name="T27" fmla="*/ 25 h 113"/>
                <a:gd name="T28" fmla="*/ 6 w 131"/>
                <a:gd name="T29" fmla="*/ 16 h 113"/>
                <a:gd name="T30" fmla="*/ 0 w 131"/>
                <a:gd name="T31" fmla="*/ 16 h 113"/>
                <a:gd name="T32" fmla="*/ 16 w 131"/>
                <a:gd name="T33" fmla="*/ 0 h 113"/>
                <a:gd name="T34" fmla="*/ 25 w 131"/>
                <a:gd name="T35" fmla="*/ 0 h 113"/>
                <a:gd name="T36" fmla="*/ 40 w 131"/>
                <a:gd name="T37" fmla="*/ 9 h 113"/>
                <a:gd name="T38" fmla="*/ 40 w 131"/>
                <a:gd name="T39" fmla="*/ 25 h 113"/>
                <a:gd name="T40" fmla="*/ 56 w 131"/>
                <a:gd name="T41" fmla="*/ 41 h 113"/>
                <a:gd name="T42" fmla="*/ 72 w 131"/>
                <a:gd name="T43" fmla="*/ 25 h 113"/>
                <a:gd name="T44" fmla="*/ 88 w 131"/>
                <a:gd name="T45" fmla="*/ 16 h 113"/>
                <a:gd name="T46" fmla="*/ 130 w 131"/>
                <a:gd name="T47" fmla="*/ 32 h 11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1" h="113">
                  <a:moveTo>
                    <a:pt x="130" y="32"/>
                  </a:moveTo>
                  <a:lnTo>
                    <a:pt x="130" y="65"/>
                  </a:lnTo>
                  <a:lnTo>
                    <a:pt x="130" y="112"/>
                  </a:lnTo>
                  <a:lnTo>
                    <a:pt x="112" y="97"/>
                  </a:lnTo>
                  <a:lnTo>
                    <a:pt x="88" y="106"/>
                  </a:lnTo>
                  <a:lnTo>
                    <a:pt x="97" y="89"/>
                  </a:lnTo>
                  <a:lnTo>
                    <a:pt x="88" y="72"/>
                  </a:lnTo>
                  <a:lnTo>
                    <a:pt x="31" y="41"/>
                  </a:lnTo>
                  <a:lnTo>
                    <a:pt x="25" y="49"/>
                  </a:lnTo>
                  <a:lnTo>
                    <a:pt x="25" y="41"/>
                  </a:lnTo>
                  <a:lnTo>
                    <a:pt x="16" y="32"/>
                  </a:lnTo>
                  <a:lnTo>
                    <a:pt x="31" y="32"/>
                  </a:lnTo>
                  <a:lnTo>
                    <a:pt x="40" y="25"/>
                  </a:lnTo>
                  <a:lnTo>
                    <a:pt x="16" y="25"/>
                  </a:lnTo>
                  <a:lnTo>
                    <a:pt x="6" y="16"/>
                  </a:lnTo>
                  <a:lnTo>
                    <a:pt x="0" y="16"/>
                  </a:lnTo>
                  <a:lnTo>
                    <a:pt x="16" y="0"/>
                  </a:lnTo>
                  <a:lnTo>
                    <a:pt x="25" y="0"/>
                  </a:lnTo>
                  <a:lnTo>
                    <a:pt x="40" y="9"/>
                  </a:lnTo>
                  <a:lnTo>
                    <a:pt x="40" y="25"/>
                  </a:lnTo>
                  <a:lnTo>
                    <a:pt x="56" y="41"/>
                  </a:lnTo>
                  <a:lnTo>
                    <a:pt x="72" y="25"/>
                  </a:lnTo>
                  <a:lnTo>
                    <a:pt x="88" y="16"/>
                  </a:lnTo>
                  <a:lnTo>
                    <a:pt x="130"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95" name="Freeform 166">
              <a:extLst>
                <a:ext uri="{FF2B5EF4-FFF2-40B4-BE49-F238E27FC236}">
                  <a16:creationId xmlns:a16="http://schemas.microsoft.com/office/drawing/2014/main" id="{3169E59A-7BCC-4A93-89D5-AD2BEBC275FD}"/>
                </a:ext>
              </a:extLst>
            </p:cNvPr>
            <p:cNvSpPr/>
            <p:nvPr/>
          </p:nvSpPr>
          <p:spPr bwMode="gray">
            <a:xfrm>
              <a:off x="7575550" y="4575175"/>
              <a:ext cx="230188" cy="196850"/>
            </a:xfrm>
            <a:custGeom>
              <a:gdLst>
                <a:gd name="T0" fmla="*/ 0 w 123"/>
                <a:gd name="T1" fmla="*/ 80 h 106"/>
                <a:gd name="T2" fmla="*/ 0 w 123"/>
                <a:gd name="T3" fmla="*/ 33 h 106"/>
                <a:gd name="T4" fmla="*/ 0 w 123"/>
                <a:gd name="T5" fmla="*/ 0 h 106"/>
                <a:gd name="T6" fmla="*/ 32 w 123"/>
                <a:gd name="T7" fmla="*/ 9 h 106"/>
                <a:gd name="T8" fmla="*/ 57 w 123"/>
                <a:gd name="T9" fmla="*/ 25 h 106"/>
                <a:gd name="T10" fmla="*/ 57 w 123"/>
                <a:gd name="T11" fmla="*/ 33 h 106"/>
                <a:gd name="T12" fmla="*/ 88 w 123"/>
                <a:gd name="T13" fmla="*/ 49 h 106"/>
                <a:gd name="T14" fmla="*/ 72 w 123"/>
                <a:gd name="T15" fmla="*/ 57 h 106"/>
                <a:gd name="T16" fmla="*/ 81 w 123"/>
                <a:gd name="T17" fmla="*/ 57 h 106"/>
                <a:gd name="T18" fmla="*/ 88 w 123"/>
                <a:gd name="T19" fmla="*/ 65 h 106"/>
                <a:gd name="T20" fmla="*/ 97 w 123"/>
                <a:gd name="T21" fmla="*/ 80 h 106"/>
                <a:gd name="T22" fmla="*/ 104 w 123"/>
                <a:gd name="T23" fmla="*/ 80 h 106"/>
                <a:gd name="T24" fmla="*/ 104 w 123"/>
                <a:gd name="T25" fmla="*/ 90 h 106"/>
                <a:gd name="T26" fmla="*/ 122 w 123"/>
                <a:gd name="T27" fmla="*/ 99 h 106"/>
                <a:gd name="T28" fmla="*/ 122 w 123"/>
                <a:gd name="T29" fmla="*/ 105 h 106"/>
                <a:gd name="T30" fmla="*/ 81 w 123"/>
                <a:gd name="T31" fmla="*/ 99 h 106"/>
                <a:gd name="T32" fmla="*/ 63 w 123"/>
                <a:gd name="T33" fmla="*/ 65 h 106"/>
                <a:gd name="T34" fmla="*/ 47 w 123"/>
                <a:gd name="T35" fmla="*/ 65 h 106"/>
                <a:gd name="T36" fmla="*/ 40 w 123"/>
                <a:gd name="T37" fmla="*/ 65 h 106"/>
                <a:gd name="T38" fmla="*/ 23 w 123"/>
                <a:gd name="T39" fmla="*/ 74 h 106"/>
                <a:gd name="T40" fmla="*/ 32 w 123"/>
                <a:gd name="T41" fmla="*/ 80 h 106"/>
                <a:gd name="T42" fmla="*/ 15 w 123"/>
                <a:gd name="T43" fmla="*/ 80 h 106"/>
                <a:gd name="T44" fmla="*/ 0 w 123"/>
                <a:gd name="T45" fmla="*/ 80 h 1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05">
                  <a:moveTo>
                    <a:pt x="0" y="80"/>
                  </a:moveTo>
                  <a:lnTo>
                    <a:pt x="0" y="33"/>
                  </a:lnTo>
                  <a:lnTo>
                    <a:pt x="0" y="0"/>
                  </a:lnTo>
                  <a:lnTo>
                    <a:pt x="32" y="9"/>
                  </a:lnTo>
                  <a:lnTo>
                    <a:pt x="57" y="25"/>
                  </a:lnTo>
                  <a:lnTo>
                    <a:pt x="57" y="33"/>
                  </a:lnTo>
                  <a:lnTo>
                    <a:pt x="88" y="49"/>
                  </a:lnTo>
                  <a:lnTo>
                    <a:pt x="72" y="57"/>
                  </a:lnTo>
                  <a:lnTo>
                    <a:pt x="81" y="57"/>
                  </a:lnTo>
                  <a:lnTo>
                    <a:pt x="88" y="65"/>
                  </a:lnTo>
                  <a:lnTo>
                    <a:pt x="97" y="80"/>
                  </a:lnTo>
                  <a:lnTo>
                    <a:pt x="104" y="80"/>
                  </a:lnTo>
                  <a:lnTo>
                    <a:pt x="104" y="90"/>
                  </a:lnTo>
                  <a:lnTo>
                    <a:pt x="122" y="99"/>
                  </a:lnTo>
                  <a:lnTo>
                    <a:pt x="122" y="105"/>
                  </a:lnTo>
                  <a:lnTo>
                    <a:pt x="81" y="99"/>
                  </a:lnTo>
                  <a:lnTo>
                    <a:pt x="63" y="65"/>
                  </a:lnTo>
                  <a:lnTo>
                    <a:pt x="47" y="65"/>
                  </a:lnTo>
                  <a:lnTo>
                    <a:pt x="40" y="65"/>
                  </a:lnTo>
                  <a:lnTo>
                    <a:pt x="23" y="74"/>
                  </a:lnTo>
                  <a:lnTo>
                    <a:pt x="32" y="80"/>
                  </a:lnTo>
                  <a:lnTo>
                    <a:pt x="15" y="80"/>
                  </a:lnTo>
                  <a:lnTo>
                    <a:pt x="0" y="8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96" name="Freeform 167">
              <a:extLst>
                <a:ext uri="{FF2B5EF4-FFF2-40B4-BE49-F238E27FC236}">
                  <a16:creationId xmlns:a16="http://schemas.microsoft.com/office/drawing/2014/main" id="{62397C77-F82F-4F7A-90E9-D72944888663}"/>
                </a:ext>
              </a:extLst>
            </p:cNvPr>
            <p:cNvSpPr/>
            <p:nvPr/>
          </p:nvSpPr>
          <p:spPr bwMode="gray">
            <a:xfrm>
              <a:off x="7226300" y="3516313"/>
              <a:ext cx="80963" cy="125412"/>
            </a:xfrm>
            <a:custGeom>
              <a:gdLst>
                <a:gd name="T0" fmla="*/ 0 w 44"/>
                <a:gd name="T1" fmla="*/ 16 h 66"/>
                <a:gd name="T2" fmla="*/ 25 w 44"/>
                <a:gd name="T3" fmla="*/ 0 h 66"/>
                <a:gd name="T4" fmla="*/ 34 w 44"/>
                <a:gd name="T5" fmla="*/ 16 h 66"/>
                <a:gd name="T6" fmla="*/ 43 w 44"/>
                <a:gd name="T7" fmla="*/ 40 h 66"/>
                <a:gd name="T8" fmla="*/ 34 w 44"/>
                <a:gd name="T9" fmla="*/ 56 h 66"/>
                <a:gd name="T10" fmla="*/ 0 w 44"/>
                <a:gd name="T11" fmla="*/ 65 h 66"/>
                <a:gd name="T12" fmla="*/ 0 w 44"/>
                <a:gd name="T13" fmla="*/ 56 h 66"/>
                <a:gd name="T14" fmla="*/ 0 w 44"/>
                <a:gd name="T15" fmla="*/ 48 h 66"/>
                <a:gd name="T16" fmla="*/ 0 w 44"/>
                <a:gd name="T17" fmla="*/ 24 h 66"/>
                <a:gd name="T18" fmla="*/ 0 w 44"/>
                <a:gd name="T19" fmla="*/ 16 h 6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66">
                  <a:moveTo>
                    <a:pt x="0" y="16"/>
                  </a:moveTo>
                  <a:lnTo>
                    <a:pt x="25" y="0"/>
                  </a:lnTo>
                  <a:lnTo>
                    <a:pt x="34" y="16"/>
                  </a:lnTo>
                  <a:lnTo>
                    <a:pt x="43" y="40"/>
                  </a:lnTo>
                  <a:lnTo>
                    <a:pt x="34" y="56"/>
                  </a:lnTo>
                  <a:lnTo>
                    <a:pt x="0" y="65"/>
                  </a:lnTo>
                  <a:lnTo>
                    <a:pt x="0" y="56"/>
                  </a:lnTo>
                  <a:lnTo>
                    <a:pt x="0" y="48"/>
                  </a:lnTo>
                  <a:lnTo>
                    <a:pt x="0" y="24"/>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97" name="Freeform 168">
              <a:extLst>
                <a:ext uri="{FF2B5EF4-FFF2-40B4-BE49-F238E27FC236}">
                  <a16:creationId xmlns:a16="http://schemas.microsoft.com/office/drawing/2014/main" id="{A690FD10-FC52-49AB-A637-CE01D88EEB27}"/>
                </a:ext>
              </a:extLst>
            </p:cNvPr>
            <p:cNvSpPr/>
            <p:nvPr/>
          </p:nvSpPr>
          <p:spPr bwMode="gray">
            <a:xfrm>
              <a:off x="7185025" y="3390900"/>
              <a:ext cx="152400" cy="155575"/>
            </a:xfrm>
            <a:custGeom>
              <a:gdLst>
                <a:gd name="T0" fmla="*/ 81 w 82"/>
                <a:gd name="T1" fmla="*/ 0 h 83"/>
                <a:gd name="T2" fmla="*/ 72 w 82"/>
                <a:gd name="T3" fmla="*/ 0 h 83"/>
                <a:gd name="T4" fmla="*/ 56 w 82"/>
                <a:gd name="T5" fmla="*/ 9 h 83"/>
                <a:gd name="T6" fmla="*/ 47 w 82"/>
                <a:gd name="T7" fmla="*/ 9 h 83"/>
                <a:gd name="T8" fmla="*/ 40 w 82"/>
                <a:gd name="T9" fmla="*/ 17 h 83"/>
                <a:gd name="T10" fmla="*/ 32 w 82"/>
                <a:gd name="T11" fmla="*/ 17 h 83"/>
                <a:gd name="T12" fmla="*/ 0 w 82"/>
                <a:gd name="T13" fmla="*/ 41 h 83"/>
                <a:gd name="T14" fmla="*/ 0 w 82"/>
                <a:gd name="T15" fmla="*/ 50 h 83"/>
                <a:gd name="T16" fmla="*/ 7 w 82"/>
                <a:gd name="T17" fmla="*/ 50 h 83"/>
                <a:gd name="T18" fmla="*/ 0 w 82"/>
                <a:gd name="T19" fmla="*/ 74 h 83"/>
                <a:gd name="T20" fmla="*/ 7 w 82"/>
                <a:gd name="T21" fmla="*/ 82 h 83"/>
                <a:gd name="T22" fmla="*/ 16 w 82"/>
                <a:gd name="T23" fmla="*/ 82 h 83"/>
                <a:gd name="T24" fmla="*/ 22 w 82"/>
                <a:gd name="T25" fmla="*/ 82 h 83"/>
                <a:gd name="T26" fmla="*/ 47 w 82"/>
                <a:gd name="T27" fmla="*/ 66 h 83"/>
                <a:gd name="T28" fmla="*/ 32 w 82"/>
                <a:gd name="T29" fmla="*/ 57 h 83"/>
                <a:gd name="T30" fmla="*/ 32 w 82"/>
                <a:gd name="T31" fmla="*/ 50 h 83"/>
                <a:gd name="T32" fmla="*/ 65 w 82"/>
                <a:gd name="T33" fmla="*/ 34 h 83"/>
                <a:gd name="T34" fmla="*/ 65 w 82"/>
                <a:gd name="T35" fmla="*/ 17 h 83"/>
                <a:gd name="T36" fmla="*/ 81 w 82"/>
                <a:gd name="T37" fmla="*/ 0 h 8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83">
                  <a:moveTo>
                    <a:pt x="81" y="0"/>
                  </a:moveTo>
                  <a:lnTo>
                    <a:pt x="72" y="0"/>
                  </a:lnTo>
                  <a:lnTo>
                    <a:pt x="56" y="9"/>
                  </a:lnTo>
                  <a:lnTo>
                    <a:pt x="47" y="9"/>
                  </a:lnTo>
                  <a:lnTo>
                    <a:pt x="40" y="17"/>
                  </a:lnTo>
                  <a:lnTo>
                    <a:pt x="32" y="17"/>
                  </a:lnTo>
                  <a:lnTo>
                    <a:pt x="0" y="41"/>
                  </a:lnTo>
                  <a:lnTo>
                    <a:pt x="0" y="50"/>
                  </a:lnTo>
                  <a:lnTo>
                    <a:pt x="7" y="50"/>
                  </a:lnTo>
                  <a:lnTo>
                    <a:pt x="0" y="74"/>
                  </a:lnTo>
                  <a:lnTo>
                    <a:pt x="7" y="82"/>
                  </a:lnTo>
                  <a:lnTo>
                    <a:pt x="16" y="82"/>
                  </a:lnTo>
                  <a:lnTo>
                    <a:pt x="22" y="82"/>
                  </a:lnTo>
                  <a:lnTo>
                    <a:pt x="47" y="66"/>
                  </a:lnTo>
                  <a:lnTo>
                    <a:pt x="32" y="57"/>
                  </a:lnTo>
                  <a:lnTo>
                    <a:pt x="32" y="50"/>
                  </a:lnTo>
                  <a:lnTo>
                    <a:pt x="65" y="34"/>
                  </a:lnTo>
                  <a:lnTo>
                    <a:pt x="65" y="17"/>
                  </a:lnTo>
                  <a:lnTo>
                    <a:pt x="81"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98" name="Freeform 169">
              <a:extLst>
                <a:ext uri="{FF2B5EF4-FFF2-40B4-BE49-F238E27FC236}">
                  <a16:creationId xmlns:a16="http://schemas.microsoft.com/office/drawing/2014/main" id="{9131ED10-F29E-480D-99E6-D1A866BA4D61}"/>
                </a:ext>
              </a:extLst>
            </p:cNvPr>
            <p:cNvSpPr/>
            <p:nvPr/>
          </p:nvSpPr>
          <p:spPr bwMode="gray">
            <a:xfrm>
              <a:off x="6880225" y="1789113"/>
              <a:ext cx="33338" cy="46037"/>
            </a:xfrm>
            <a:custGeom>
              <a:gdLst>
                <a:gd name="T0" fmla="*/ 17 w 18"/>
                <a:gd name="T1" fmla="*/ 24 h 25"/>
                <a:gd name="T2" fmla="*/ 17 w 18"/>
                <a:gd name="T3" fmla="*/ 8 h 25"/>
                <a:gd name="T4" fmla="*/ 0 w 18"/>
                <a:gd name="T5" fmla="*/ 0 h 25"/>
                <a:gd name="T6" fmla="*/ 0 w 18"/>
                <a:gd name="T7" fmla="*/ 8 h 25"/>
                <a:gd name="T8" fmla="*/ 17 w 18"/>
                <a:gd name="T9" fmla="*/ 24 h 25"/>
              </a:gdLst>
              <a:cxnLst>
                <a:cxn ang="0">
                  <a:pos x="T0" y="T1"/>
                </a:cxn>
                <a:cxn ang="0">
                  <a:pos x="T2" y="T3"/>
                </a:cxn>
                <a:cxn ang="0">
                  <a:pos x="T4" y="T5"/>
                </a:cxn>
                <a:cxn ang="0">
                  <a:pos x="T6" y="T7"/>
                </a:cxn>
                <a:cxn ang="0">
                  <a:pos x="T8" y="T9"/>
                </a:cxn>
              </a:cxnLst>
              <a:rect l="0" t="0" r="r" b="b"/>
              <a:pathLst>
                <a:path w="18" h="25">
                  <a:moveTo>
                    <a:pt x="17" y="24"/>
                  </a:moveTo>
                  <a:lnTo>
                    <a:pt x="17" y="8"/>
                  </a:lnTo>
                  <a:lnTo>
                    <a:pt x="0" y="0"/>
                  </a:lnTo>
                  <a:lnTo>
                    <a:pt x="0" y="8"/>
                  </a:lnTo>
                  <a:lnTo>
                    <a:pt x="17" y="2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499" name="Freeform 170">
              <a:extLst>
                <a:ext uri="{FF2B5EF4-FFF2-40B4-BE49-F238E27FC236}">
                  <a16:creationId xmlns:a16="http://schemas.microsoft.com/office/drawing/2014/main" id="{09E1429A-0D11-4319-B04F-C813740977FA}"/>
                </a:ext>
              </a:extLst>
            </p:cNvPr>
            <p:cNvSpPr/>
            <p:nvPr/>
          </p:nvSpPr>
          <p:spPr bwMode="gray">
            <a:xfrm>
              <a:off x="3921125" y="3603625"/>
              <a:ext cx="287338" cy="230188"/>
            </a:xfrm>
            <a:custGeom>
              <a:gdLst>
                <a:gd name="T0" fmla="*/ 139 w 156"/>
                <a:gd name="T1" fmla="*/ 8 h 123"/>
                <a:gd name="T2" fmla="*/ 147 w 156"/>
                <a:gd name="T3" fmla="*/ 8 h 123"/>
                <a:gd name="T4" fmla="*/ 155 w 156"/>
                <a:gd name="T5" fmla="*/ 48 h 123"/>
                <a:gd name="T6" fmla="*/ 122 w 156"/>
                <a:gd name="T7" fmla="*/ 57 h 123"/>
                <a:gd name="T8" fmla="*/ 122 w 156"/>
                <a:gd name="T9" fmla="*/ 66 h 123"/>
                <a:gd name="T10" fmla="*/ 99 w 156"/>
                <a:gd name="T11" fmla="*/ 82 h 123"/>
                <a:gd name="T12" fmla="*/ 65 w 156"/>
                <a:gd name="T13" fmla="*/ 97 h 123"/>
                <a:gd name="T14" fmla="*/ 57 w 156"/>
                <a:gd name="T15" fmla="*/ 105 h 123"/>
                <a:gd name="T16" fmla="*/ 57 w 156"/>
                <a:gd name="T17" fmla="*/ 122 h 123"/>
                <a:gd name="T18" fmla="*/ 0 w 156"/>
                <a:gd name="T19" fmla="*/ 113 h 123"/>
                <a:gd name="T20" fmla="*/ 16 w 156"/>
                <a:gd name="T21" fmla="*/ 113 h 123"/>
                <a:gd name="T22" fmla="*/ 32 w 156"/>
                <a:gd name="T23" fmla="*/ 97 h 123"/>
                <a:gd name="T24" fmla="*/ 40 w 156"/>
                <a:gd name="T25" fmla="*/ 82 h 123"/>
                <a:gd name="T26" fmla="*/ 40 w 156"/>
                <a:gd name="T27" fmla="*/ 66 h 123"/>
                <a:gd name="T28" fmla="*/ 50 w 156"/>
                <a:gd name="T29" fmla="*/ 48 h 123"/>
                <a:gd name="T30" fmla="*/ 57 w 156"/>
                <a:gd name="T31" fmla="*/ 32 h 123"/>
                <a:gd name="T32" fmla="*/ 81 w 156"/>
                <a:gd name="T33" fmla="*/ 25 h 123"/>
                <a:gd name="T34" fmla="*/ 90 w 156"/>
                <a:gd name="T35" fmla="*/ 0 h 123"/>
                <a:gd name="T36" fmla="*/ 99 w 156"/>
                <a:gd name="T37" fmla="*/ 0 h 123"/>
                <a:gd name="T38" fmla="*/ 105 w 156"/>
                <a:gd name="T39" fmla="*/ 8 h 123"/>
                <a:gd name="T40" fmla="*/ 130 w 156"/>
                <a:gd name="T41" fmla="*/ 8 h 123"/>
                <a:gd name="T42" fmla="*/ 139 w 156"/>
                <a:gd name="T43" fmla="*/ 8 h 12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6" h="123">
                  <a:moveTo>
                    <a:pt x="139" y="8"/>
                  </a:moveTo>
                  <a:lnTo>
                    <a:pt x="147" y="8"/>
                  </a:lnTo>
                  <a:lnTo>
                    <a:pt x="155" y="48"/>
                  </a:lnTo>
                  <a:lnTo>
                    <a:pt x="122" y="57"/>
                  </a:lnTo>
                  <a:lnTo>
                    <a:pt x="122" y="66"/>
                  </a:lnTo>
                  <a:lnTo>
                    <a:pt x="99" y="82"/>
                  </a:lnTo>
                  <a:lnTo>
                    <a:pt x="65" y="97"/>
                  </a:lnTo>
                  <a:lnTo>
                    <a:pt x="57" y="105"/>
                  </a:lnTo>
                  <a:lnTo>
                    <a:pt x="57" y="122"/>
                  </a:lnTo>
                  <a:lnTo>
                    <a:pt x="0" y="113"/>
                  </a:lnTo>
                  <a:lnTo>
                    <a:pt x="16" y="113"/>
                  </a:lnTo>
                  <a:lnTo>
                    <a:pt x="32" y="97"/>
                  </a:lnTo>
                  <a:lnTo>
                    <a:pt x="40" y="82"/>
                  </a:lnTo>
                  <a:lnTo>
                    <a:pt x="40" y="66"/>
                  </a:lnTo>
                  <a:lnTo>
                    <a:pt x="50" y="48"/>
                  </a:lnTo>
                  <a:lnTo>
                    <a:pt x="57" y="32"/>
                  </a:lnTo>
                  <a:lnTo>
                    <a:pt x="81" y="25"/>
                  </a:lnTo>
                  <a:lnTo>
                    <a:pt x="90" y="0"/>
                  </a:lnTo>
                  <a:lnTo>
                    <a:pt x="99" y="0"/>
                  </a:lnTo>
                  <a:lnTo>
                    <a:pt x="105" y="8"/>
                  </a:lnTo>
                  <a:lnTo>
                    <a:pt x="130" y="8"/>
                  </a:lnTo>
                  <a:lnTo>
                    <a:pt x="139"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00" name="Freeform 171">
              <a:extLst>
                <a:ext uri="{FF2B5EF4-FFF2-40B4-BE49-F238E27FC236}">
                  <a16:creationId xmlns:a16="http://schemas.microsoft.com/office/drawing/2014/main" id="{FA1B1B3D-173A-4AD6-9955-5CD26E32F00F}"/>
                </a:ext>
              </a:extLst>
            </p:cNvPr>
            <p:cNvSpPr/>
            <p:nvPr/>
          </p:nvSpPr>
          <p:spPr bwMode="gray">
            <a:xfrm>
              <a:off x="4403725" y="3560763"/>
              <a:ext cx="87313" cy="198437"/>
            </a:xfrm>
            <a:custGeom>
              <a:gdLst>
                <a:gd name="T0" fmla="*/ 47 w 48"/>
                <a:gd name="T1" fmla="*/ 66 h 107"/>
                <a:gd name="T2" fmla="*/ 47 w 48"/>
                <a:gd name="T3" fmla="*/ 72 h 107"/>
                <a:gd name="T4" fmla="*/ 31 w 48"/>
                <a:gd name="T5" fmla="*/ 90 h 107"/>
                <a:gd name="T6" fmla="*/ 31 w 48"/>
                <a:gd name="T7" fmla="*/ 97 h 107"/>
                <a:gd name="T8" fmla="*/ 25 w 48"/>
                <a:gd name="T9" fmla="*/ 106 h 107"/>
                <a:gd name="T10" fmla="*/ 25 w 48"/>
                <a:gd name="T11" fmla="*/ 81 h 107"/>
                <a:gd name="T12" fmla="*/ 6 w 48"/>
                <a:gd name="T13" fmla="*/ 72 h 107"/>
                <a:gd name="T14" fmla="*/ 0 w 48"/>
                <a:gd name="T15" fmla="*/ 56 h 107"/>
                <a:gd name="T16" fmla="*/ 15 w 48"/>
                <a:gd name="T17" fmla="*/ 41 h 107"/>
                <a:gd name="T18" fmla="*/ 6 w 48"/>
                <a:gd name="T19" fmla="*/ 9 h 107"/>
                <a:gd name="T20" fmla="*/ 15 w 48"/>
                <a:gd name="T21" fmla="*/ 0 h 107"/>
                <a:gd name="T22" fmla="*/ 31 w 48"/>
                <a:gd name="T23" fmla="*/ 0 h 107"/>
                <a:gd name="T24" fmla="*/ 40 w 48"/>
                <a:gd name="T25" fmla="*/ 9 h 107"/>
                <a:gd name="T26" fmla="*/ 47 w 48"/>
                <a:gd name="T27" fmla="*/ 0 h 107"/>
                <a:gd name="T28" fmla="*/ 40 w 48"/>
                <a:gd name="T29" fmla="*/ 16 h 107"/>
                <a:gd name="T30" fmla="*/ 47 w 48"/>
                <a:gd name="T31" fmla="*/ 32 h 107"/>
                <a:gd name="T32" fmla="*/ 31 w 48"/>
                <a:gd name="T33" fmla="*/ 49 h 107"/>
                <a:gd name="T34" fmla="*/ 31 w 48"/>
                <a:gd name="T35" fmla="*/ 56 h 107"/>
                <a:gd name="T36" fmla="*/ 47 w 48"/>
                <a:gd name="T37" fmla="*/ 56 h 107"/>
                <a:gd name="T38" fmla="*/ 47 w 48"/>
                <a:gd name="T39" fmla="*/ 66 h 10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107">
                  <a:moveTo>
                    <a:pt x="47" y="66"/>
                  </a:moveTo>
                  <a:lnTo>
                    <a:pt x="47" y="72"/>
                  </a:lnTo>
                  <a:lnTo>
                    <a:pt x="31" y="90"/>
                  </a:lnTo>
                  <a:lnTo>
                    <a:pt x="31" y="97"/>
                  </a:lnTo>
                  <a:lnTo>
                    <a:pt x="25" y="106"/>
                  </a:lnTo>
                  <a:lnTo>
                    <a:pt x="25" y="81"/>
                  </a:lnTo>
                  <a:lnTo>
                    <a:pt x="6" y="72"/>
                  </a:lnTo>
                  <a:lnTo>
                    <a:pt x="0" y="56"/>
                  </a:lnTo>
                  <a:lnTo>
                    <a:pt x="15" y="41"/>
                  </a:lnTo>
                  <a:lnTo>
                    <a:pt x="6" y="9"/>
                  </a:lnTo>
                  <a:lnTo>
                    <a:pt x="15" y="0"/>
                  </a:lnTo>
                  <a:lnTo>
                    <a:pt x="31" y="0"/>
                  </a:lnTo>
                  <a:lnTo>
                    <a:pt x="40" y="9"/>
                  </a:lnTo>
                  <a:lnTo>
                    <a:pt x="47" y="0"/>
                  </a:lnTo>
                  <a:lnTo>
                    <a:pt x="40" y="16"/>
                  </a:lnTo>
                  <a:lnTo>
                    <a:pt x="47" y="32"/>
                  </a:lnTo>
                  <a:lnTo>
                    <a:pt x="31" y="49"/>
                  </a:lnTo>
                  <a:lnTo>
                    <a:pt x="31" y="56"/>
                  </a:lnTo>
                  <a:lnTo>
                    <a:pt x="47" y="56"/>
                  </a:lnTo>
                  <a:lnTo>
                    <a:pt x="47" y="6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01" name="Freeform 172">
              <a:extLst>
                <a:ext uri="{FF2B5EF4-FFF2-40B4-BE49-F238E27FC236}">
                  <a16:creationId xmlns:a16="http://schemas.microsoft.com/office/drawing/2014/main" id="{8C78A347-FC8A-49FB-B594-273E9ABD5E95}"/>
                </a:ext>
              </a:extLst>
            </p:cNvPr>
            <p:cNvSpPr/>
            <p:nvPr/>
          </p:nvSpPr>
          <p:spPr bwMode="gray">
            <a:xfrm>
              <a:off x="5019675" y="4075113"/>
              <a:ext cx="346075" cy="349250"/>
            </a:xfrm>
            <a:custGeom>
              <a:gdLst>
                <a:gd name="T0" fmla="*/ 121 w 187"/>
                <a:gd name="T1" fmla="*/ 73 h 187"/>
                <a:gd name="T2" fmla="*/ 113 w 187"/>
                <a:gd name="T3" fmla="*/ 73 h 187"/>
                <a:gd name="T4" fmla="*/ 113 w 187"/>
                <a:gd name="T5" fmla="*/ 90 h 187"/>
                <a:gd name="T6" fmla="*/ 113 w 187"/>
                <a:gd name="T7" fmla="*/ 98 h 187"/>
                <a:gd name="T8" fmla="*/ 121 w 187"/>
                <a:gd name="T9" fmla="*/ 98 h 187"/>
                <a:gd name="T10" fmla="*/ 121 w 187"/>
                <a:gd name="T11" fmla="*/ 105 h 187"/>
                <a:gd name="T12" fmla="*/ 138 w 187"/>
                <a:gd name="T13" fmla="*/ 121 h 187"/>
                <a:gd name="T14" fmla="*/ 178 w 187"/>
                <a:gd name="T15" fmla="*/ 130 h 187"/>
                <a:gd name="T16" fmla="*/ 186 w 187"/>
                <a:gd name="T17" fmla="*/ 130 h 187"/>
                <a:gd name="T18" fmla="*/ 153 w 187"/>
                <a:gd name="T19" fmla="*/ 170 h 187"/>
                <a:gd name="T20" fmla="*/ 129 w 187"/>
                <a:gd name="T21" fmla="*/ 170 h 187"/>
                <a:gd name="T22" fmla="*/ 113 w 187"/>
                <a:gd name="T23" fmla="*/ 186 h 187"/>
                <a:gd name="T24" fmla="*/ 97 w 187"/>
                <a:gd name="T25" fmla="*/ 179 h 187"/>
                <a:gd name="T26" fmla="*/ 72 w 187"/>
                <a:gd name="T27" fmla="*/ 186 h 187"/>
                <a:gd name="T28" fmla="*/ 32 w 187"/>
                <a:gd name="T29" fmla="*/ 179 h 187"/>
                <a:gd name="T30" fmla="*/ 32 w 187"/>
                <a:gd name="T31" fmla="*/ 163 h 187"/>
                <a:gd name="T32" fmla="*/ 24 w 187"/>
                <a:gd name="T33" fmla="*/ 163 h 187"/>
                <a:gd name="T34" fmla="*/ 7 w 187"/>
                <a:gd name="T35" fmla="*/ 139 h 187"/>
                <a:gd name="T36" fmla="*/ 0 w 187"/>
                <a:gd name="T37" fmla="*/ 130 h 187"/>
                <a:gd name="T38" fmla="*/ 7 w 187"/>
                <a:gd name="T39" fmla="*/ 121 h 187"/>
                <a:gd name="T40" fmla="*/ 16 w 187"/>
                <a:gd name="T41" fmla="*/ 98 h 187"/>
                <a:gd name="T42" fmla="*/ 41 w 187"/>
                <a:gd name="T43" fmla="*/ 65 h 187"/>
                <a:gd name="T44" fmla="*/ 47 w 187"/>
                <a:gd name="T45" fmla="*/ 17 h 187"/>
                <a:gd name="T46" fmla="*/ 66 w 187"/>
                <a:gd name="T47" fmla="*/ 8 h 187"/>
                <a:gd name="T48" fmla="*/ 66 w 187"/>
                <a:gd name="T49" fmla="*/ 0 h 187"/>
                <a:gd name="T50" fmla="*/ 81 w 187"/>
                <a:gd name="T51" fmla="*/ 33 h 187"/>
                <a:gd name="T52" fmla="*/ 97 w 187"/>
                <a:gd name="T53" fmla="*/ 48 h 187"/>
                <a:gd name="T54" fmla="*/ 121 w 187"/>
                <a:gd name="T55" fmla="*/ 73 h 18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7" h="187">
                  <a:moveTo>
                    <a:pt x="121" y="73"/>
                  </a:moveTo>
                  <a:lnTo>
                    <a:pt x="113" y="73"/>
                  </a:lnTo>
                  <a:lnTo>
                    <a:pt x="113" y="90"/>
                  </a:lnTo>
                  <a:lnTo>
                    <a:pt x="113" y="98"/>
                  </a:lnTo>
                  <a:lnTo>
                    <a:pt x="121" y="98"/>
                  </a:lnTo>
                  <a:lnTo>
                    <a:pt x="121" y="105"/>
                  </a:lnTo>
                  <a:lnTo>
                    <a:pt x="138" y="121"/>
                  </a:lnTo>
                  <a:lnTo>
                    <a:pt x="178" y="130"/>
                  </a:lnTo>
                  <a:lnTo>
                    <a:pt x="186" y="130"/>
                  </a:lnTo>
                  <a:lnTo>
                    <a:pt x="153" y="170"/>
                  </a:lnTo>
                  <a:lnTo>
                    <a:pt x="129" y="170"/>
                  </a:lnTo>
                  <a:lnTo>
                    <a:pt x="113" y="186"/>
                  </a:lnTo>
                  <a:lnTo>
                    <a:pt x="97" y="179"/>
                  </a:lnTo>
                  <a:lnTo>
                    <a:pt x="72" y="186"/>
                  </a:lnTo>
                  <a:lnTo>
                    <a:pt x="32" y="179"/>
                  </a:lnTo>
                  <a:lnTo>
                    <a:pt x="32" y="163"/>
                  </a:lnTo>
                  <a:lnTo>
                    <a:pt x="24" y="163"/>
                  </a:lnTo>
                  <a:lnTo>
                    <a:pt x="7" y="139"/>
                  </a:lnTo>
                  <a:lnTo>
                    <a:pt x="0" y="130"/>
                  </a:lnTo>
                  <a:lnTo>
                    <a:pt x="7" y="121"/>
                  </a:lnTo>
                  <a:lnTo>
                    <a:pt x="16" y="98"/>
                  </a:lnTo>
                  <a:lnTo>
                    <a:pt x="41" y="65"/>
                  </a:lnTo>
                  <a:lnTo>
                    <a:pt x="47" y="17"/>
                  </a:lnTo>
                  <a:lnTo>
                    <a:pt x="66" y="8"/>
                  </a:lnTo>
                  <a:lnTo>
                    <a:pt x="66" y="0"/>
                  </a:lnTo>
                  <a:lnTo>
                    <a:pt x="81" y="33"/>
                  </a:lnTo>
                  <a:lnTo>
                    <a:pt x="97" y="48"/>
                  </a:lnTo>
                  <a:lnTo>
                    <a:pt x="121" y="7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02" name="Freeform 173">
              <a:extLst>
                <a:ext uri="{FF2B5EF4-FFF2-40B4-BE49-F238E27FC236}">
                  <a16:creationId xmlns:a16="http://schemas.microsoft.com/office/drawing/2014/main" id="{7BBB52DB-75BD-4A33-BC2C-B89BE3D7119C}"/>
                </a:ext>
              </a:extLst>
            </p:cNvPr>
            <p:cNvSpPr/>
            <p:nvPr/>
          </p:nvSpPr>
          <p:spPr bwMode="gray">
            <a:xfrm>
              <a:off x="5229225" y="4208463"/>
              <a:ext cx="30163" cy="53975"/>
            </a:xfrm>
            <a:custGeom>
              <a:gdLst>
                <a:gd name="T0" fmla="*/ 8 w 17"/>
                <a:gd name="T1" fmla="*/ 25 h 26"/>
                <a:gd name="T2" fmla="*/ 0 w 17"/>
                <a:gd name="T3" fmla="*/ 25 h 26"/>
                <a:gd name="T4" fmla="*/ 0 w 17"/>
                <a:gd name="T5" fmla="*/ 17 h 26"/>
                <a:gd name="T6" fmla="*/ 0 w 17"/>
                <a:gd name="T7" fmla="*/ 0 h 26"/>
                <a:gd name="T8" fmla="*/ 8 w 17"/>
                <a:gd name="T9" fmla="*/ 0 h 26"/>
                <a:gd name="T10" fmla="*/ 16 w 17"/>
                <a:gd name="T11" fmla="*/ 0 h 26"/>
                <a:gd name="T12" fmla="*/ 16 w 17"/>
                <a:gd name="T13" fmla="*/ 7 h 26"/>
                <a:gd name="T14" fmla="*/ 8 w 17"/>
                <a:gd name="T15" fmla="*/ 7 h 26"/>
                <a:gd name="T16" fmla="*/ 16 w 17"/>
                <a:gd name="T17" fmla="*/ 17 h 26"/>
                <a:gd name="T18" fmla="*/ 8 w 17"/>
                <a:gd name="T19" fmla="*/ 25 h 2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6">
                  <a:moveTo>
                    <a:pt x="8" y="25"/>
                  </a:moveTo>
                  <a:lnTo>
                    <a:pt x="0" y="25"/>
                  </a:lnTo>
                  <a:lnTo>
                    <a:pt x="0" y="17"/>
                  </a:lnTo>
                  <a:lnTo>
                    <a:pt x="0" y="0"/>
                  </a:lnTo>
                  <a:lnTo>
                    <a:pt x="8" y="0"/>
                  </a:lnTo>
                  <a:lnTo>
                    <a:pt x="16" y="0"/>
                  </a:lnTo>
                  <a:lnTo>
                    <a:pt x="16" y="7"/>
                  </a:lnTo>
                  <a:lnTo>
                    <a:pt x="8" y="7"/>
                  </a:lnTo>
                  <a:lnTo>
                    <a:pt x="16" y="17"/>
                  </a:lnTo>
                  <a:lnTo>
                    <a:pt x="8"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03" name="Freeform 174">
              <a:extLst>
                <a:ext uri="{FF2B5EF4-FFF2-40B4-BE49-F238E27FC236}">
                  <a16:creationId xmlns:a16="http://schemas.microsoft.com/office/drawing/2014/main" id="{5BE9F27A-FBB7-4915-B4DC-202E1E0BBA40}"/>
                </a:ext>
              </a:extLst>
            </p:cNvPr>
            <p:cNvSpPr/>
            <p:nvPr/>
          </p:nvSpPr>
          <p:spPr bwMode="gray">
            <a:xfrm>
              <a:off x="5229225" y="4208463"/>
              <a:ext cx="30163" cy="53975"/>
            </a:xfrm>
            <a:custGeom>
              <a:gdLst>
                <a:gd name="T0" fmla="*/ 8 w 17"/>
                <a:gd name="T1" fmla="*/ 25 h 26"/>
                <a:gd name="T2" fmla="*/ 0 w 17"/>
                <a:gd name="T3" fmla="*/ 25 h 26"/>
                <a:gd name="T4" fmla="*/ 0 w 17"/>
                <a:gd name="T5" fmla="*/ 17 h 26"/>
                <a:gd name="T6" fmla="*/ 0 w 17"/>
                <a:gd name="T7" fmla="*/ 0 h 26"/>
                <a:gd name="T8" fmla="*/ 8 w 17"/>
                <a:gd name="T9" fmla="*/ 0 h 26"/>
                <a:gd name="T10" fmla="*/ 16 w 17"/>
                <a:gd name="T11" fmla="*/ 0 h 26"/>
                <a:gd name="T12" fmla="*/ 16 w 17"/>
                <a:gd name="T13" fmla="*/ 7 h 26"/>
                <a:gd name="T14" fmla="*/ 8 w 17"/>
                <a:gd name="T15" fmla="*/ 7 h 26"/>
                <a:gd name="T16" fmla="*/ 16 w 17"/>
                <a:gd name="T17" fmla="*/ 17 h 26"/>
                <a:gd name="T18" fmla="*/ 8 w 17"/>
                <a:gd name="T19" fmla="*/ 25 h 2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6">
                  <a:moveTo>
                    <a:pt x="8" y="25"/>
                  </a:moveTo>
                  <a:lnTo>
                    <a:pt x="0" y="25"/>
                  </a:lnTo>
                  <a:lnTo>
                    <a:pt x="0" y="17"/>
                  </a:lnTo>
                  <a:lnTo>
                    <a:pt x="0" y="0"/>
                  </a:lnTo>
                  <a:lnTo>
                    <a:pt x="8" y="0"/>
                  </a:lnTo>
                  <a:lnTo>
                    <a:pt x="16" y="0"/>
                  </a:lnTo>
                  <a:lnTo>
                    <a:pt x="16" y="7"/>
                  </a:lnTo>
                  <a:lnTo>
                    <a:pt x="8" y="7"/>
                  </a:lnTo>
                  <a:lnTo>
                    <a:pt x="16" y="17"/>
                  </a:lnTo>
                  <a:lnTo>
                    <a:pt x="8"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04" name="Freeform 175">
              <a:extLst>
                <a:ext uri="{FF2B5EF4-FFF2-40B4-BE49-F238E27FC236}">
                  <a16:creationId xmlns:a16="http://schemas.microsoft.com/office/drawing/2014/main" id="{2D0E49AF-946D-4B93-9375-754CFEC4C564}"/>
                </a:ext>
              </a:extLst>
            </p:cNvPr>
            <p:cNvSpPr/>
            <p:nvPr/>
          </p:nvSpPr>
          <p:spPr bwMode="gray">
            <a:xfrm>
              <a:off x="5199063" y="4225925"/>
              <a:ext cx="242887" cy="322263"/>
            </a:xfrm>
            <a:custGeom>
              <a:gdLst>
                <a:gd name="T0" fmla="*/ 16 w 132"/>
                <a:gd name="T1" fmla="*/ 106 h 172"/>
                <a:gd name="T2" fmla="*/ 0 w 132"/>
                <a:gd name="T3" fmla="*/ 124 h 172"/>
                <a:gd name="T4" fmla="*/ 0 w 132"/>
                <a:gd name="T5" fmla="*/ 164 h 172"/>
                <a:gd name="T6" fmla="*/ 9 w 132"/>
                <a:gd name="T7" fmla="*/ 171 h 172"/>
                <a:gd name="T8" fmla="*/ 32 w 132"/>
                <a:gd name="T9" fmla="*/ 147 h 172"/>
                <a:gd name="T10" fmla="*/ 65 w 132"/>
                <a:gd name="T11" fmla="*/ 124 h 172"/>
                <a:gd name="T12" fmla="*/ 89 w 132"/>
                <a:gd name="T13" fmla="*/ 99 h 172"/>
                <a:gd name="T14" fmla="*/ 106 w 132"/>
                <a:gd name="T15" fmla="*/ 83 h 172"/>
                <a:gd name="T16" fmla="*/ 131 w 132"/>
                <a:gd name="T17" fmla="*/ 18 h 172"/>
                <a:gd name="T18" fmla="*/ 131 w 132"/>
                <a:gd name="T19" fmla="*/ 0 h 172"/>
                <a:gd name="T20" fmla="*/ 121 w 132"/>
                <a:gd name="T21" fmla="*/ 0 h 172"/>
                <a:gd name="T22" fmla="*/ 106 w 132"/>
                <a:gd name="T23" fmla="*/ 10 h 172"/>
                <a:gd name="T24" fmla="*/ 49 w 132"/>
                <a:gd name="T25" fmla="*/ 25 h 172"/>
                <a:gd name="T26" fmla="*/ 41 w 132"/>
                <a:gd name="T27" fmla="*/ 18 h 172"/>
                <a:gd name="T28" fmla="*/ 32 w 132"/>
                <a:gd name="T29" fmla="*/ 10 h 172"/>
                <a:gd name="T30" fmla="*/ 24 w 132"/>
                <a:gd name="T31" fmla="*/ 18 h 172"/>
                <a:gd name="T32" fmla="*/ 24 w 132"/>
                <a:gd name="T33" fmla="*/ 25 h 172"/>
                <a:gd name="T34" fmla="*/ 41 w 132"/>
                <a:gd name="T35" fmla="*/ 41 h 172"/>
                <a:gd name="T36" fmla="*/ 81 w 132"/>
                <a:gd name="T37" fmla="*/ 50 h 172"/>
                <a:gd name="T38" fmla="*/ 89 w 132"/>
                <a:gd name="T39" fmla="*/ 50 h 172"/>
                <a:gd name="T40" fmla="*/ 56 w 132"/>
                <a:gd name="T41" fmla="*/ 90 h 172"/>
                <a:gd name="T42" fmla="*/ 32 w 132"/>
                <a:gd name="T43" fmla="*/ 90 h 172"/>
                <a:gd name="T44" fmla="*/ 16 w 132"/>
                <a:gd name="T45" fmla="*/ 106 h 17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2" h="172">
                  <a:moveTo>
                    <a:pt x="16" y="106"/>
                  </a:moveTo>
                  <a:lnTo>
                    <a:pt x="0" y="124"/>
                  </a:lnTo>
                  <a:lnTo>
                    <a:pt x="0" y="164"/>
                  </a:lnTo>
                  <a:lnTo>
                    <a:pt x="9" y="171"/>
                  </a:lnTo>
                  <a:lnTo>
                    <a:pt x="32" y="147"/>
                  </a:lnTo>
                  <a:lnTo>
                    <a:pt x="65" y="124"/>
                  </a:lnTo>
                  <a:lnTo>
                    <a:pt x="89" y="99"/>
                  </a:lnTo>
                  <a:lnTo>
                    <a:pt x="106" y="83"/>
                  </a:lnTo>
                  <a:lnTo>
                    <a:pt x="131" y="18"/>
                  </a:lnTo>
                  <a:lnTo>
                    <a:pt x="131" y="0"/>
                  </a:lnTo>
                  <a:lnTo>
                    <a:pt x="121" y="0"/>
                  </a:lnTo>
                  <a:lnTo>
                    <a:pt x="106" y="10"/>
                  </a:lnTo>
                  <a:lnTo>
                    <a:pt x="49" y="25"/>
                  </a:lnTo>
                  <a:lnTo>
                    <a:pt x="41" y="18"/>
                  </a:lnTo>
                  <a:lnTo>
                    <a:pt x="32" y="10"/>
                  </a:lnTo>
                  <a:lnTo>
                    <a:pt x="24" y="18"/>
                  </a:lnTo>
                  <a:lnTo>
                    <a:pt x="24" y="25"/>
                  </a:lnTo>
                  <a:lnTo>
                    <a:pt x="41" y="41"/>
                  </a:lnTo>
                  <a:lnTo>
                    <a:pt x="81" y="50"/>
                  </a:lnTo>
                  <a:lnTo>
                    <a:pt x="89" y="50"/>
                  </a:lnTo>
                  <a:lnTo>
                    <a:pt x="56" y="90"/>
                  </a:lnTo>
                  <a:lnTo>
                    <a:pt x="32" y="90"/>
                  </a:lnTo>
                  <a:lnTo>
                    <a:pt x="16" y="10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05" name="Freeform 176">
              <a:extLst>
                <a:ext uri="{FF2B5EF4-FFF2-40B4-BE49-F238E27FC236}">
                  <a16:creationId xmlns:a16="http://schemas.microsoft.com/office/drawing/2014/main" id="{678BF771-E534-4428-913C-85A16EB612D6}"/>
                </a:ext>
              </a:extLst>
            </p:cNvPr>
            <p:cNvSpPr/>
            <p:nvPr/>
          </p:nvSpPr>
          <p:spPr bwMode="gray">
            <a:xfrm>
              <a:off x="3829050" y="3833813"/>
              <a:ext cx="287338" cy="317500"/>
            </a:xfrm>
            <a:custGeom>
              <a:gdLst>
                <a:gd name="T0" fmla="*/ 0 w 155"/>
                <a:gd name="T1" fmla="*/ 88 h 170"/>
                <a:gd name="T2" fmla="*/ 9 w 155"/>
                <a:gd name="T3" fmla="*/ 81 h 170"/>
                <a:gd name="T4" fmla="*/ 49 w 155"/>
                <a:gd name="T5" fmla="*/ 81 h 170"/>
                <a:gd name="T6" fmla="*/ 49 w 155"/>
                <a:gd name="T7" fmla="*/ 65 h 170"/>
                <a:gd name="T8" fmla="*/ 65 w 155"/>
                <a:gd name="T9" fmla="*/ 57 h 170"/>
                <a:gd name="T10" fmla="*/ 65 w 155"/>
                <a:gd name="T11" fmla="*/ 16 h 170"/>
                <a:gd name="T12" fmla="*/ 106 w 155"/>
                <a:gd name="T13" fmla="*/ 16 h 170"/>
                <a:gd name="T14" fmla="*/ 106 w 155"/>
                <a:gd name="T15" fmla="*/ 0 h 170"/>
                <a:gd name="T16" fmla="*/ 154 w 155"/>
                <a:gd name="T17" fmla="*/ 32 h 170"/>
                <a:gd name="T18" fmla="*/ 130 w 155"/>
                <a:gd name="T19" fmla="*/ 32 h 170"/>
                <a:gd name="T20" fmla="*/ 148 w 155"/>
                <a:gd name="T21" fmla="*/ 162 h 170"/>
                <a:gd name="T22" fmla="*/ 89 w 155"/>
                <a:gd name="T23" fmla="*/ 162 h 170"/>
                <a:gd name="T24" fmla="*/ 81 w 155"/>
                <a:gd name="T25" fmla="*/ 169 h 170"/>
                <a:gd name="T26" fmla="*/ 74 w 155"/>
                <a:gd name="T27" fmla="*/ 162 h 170"/>
                <a:gd name="T28" fmla="*/ 58 w 155"/>
                <a:gd name="T29" fmla="*/ 169 h 170"/>
                <a:gd name="T30" fmla="*/ 49 w 155"/>
                <a:gd name="T31" fmla="*/ 153 h 170"/>
                <a:gd name="T32" fmla="*/ 24 w 155"/>
                <a:gd name="T33" fmla="*/ 146 h 170"/>
                <a:gd name="T34" fmla="*/ 9 w 155"/>
                <a:gd name="T35" fmla="*/ 146 h 170"/>
                <a:gd name="T36" fmla="*/ 0 w 155"/>
                <a:gd name="T37" fmla="*/ 153 h 170"/>
                <a:gd name="T38" fmla="*/ 9 w 155"/>
                <a:gd name="T39" fmla="*/ 122 h 170"/>
                <a:gd name="T40" fmla="*/ 0 w 155"/>
                <a:gd name="T41" fmla="*/ 112 h 170"/>
                <a:gd name="T42" fmla="*/ 9 w 155"/>
                <a:gd name="T43" fmla="*/ 97 h 170"/>
                <a:gd name="T44" fmla="*/ 0 w 155"/>
                <a:gd name="T45" fmla="*/ 88 h 17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5" h="170">
                  <a:moveTo>
                    <a:pt x="0" y="88"/>
                  </a:moveTo>
                  <a:lnTo>
                    <a:pt x="9" y="81"/>
                  </a:lnTo>
                  <a:lnTo>
                    <a:pt x="49" y="81"/>
                  </a:lnTo>
                  <a:lnTo>
                    <a:pt x="49" y="65"/>
                  </a:lnTo>
                  <a:lnTo>
                    <a:pt x="65" y="57"/>
                  </a:lnTo>
                  <a:lnTo>
                    <a:pt x="65" y="16"/>
                  </a:lnTo>
                  <a:lnTo>
                    <a:pt x="106" y="16"/>
                  </a:lnTo>
                  <a:lnTo>
                    <a:pt x="106" y="0"/>
                  </a:lnTo>
                  <a:lnTo>
                    <a:pt x="154" y="32"/>
                  </a:lnTo>
                  <a:lnTo>
                    <a:pt x="130" y="32"/>
                  </a:lnTo>
                  <a:lnTo>
                    <a:pt x="148" y="162"/>
                  </a:lnTo>
                  <a:lnTo>
                    <a:pt x="89" y="162"/>
                  </a:lnTo>
                  <a:lnTo>
                    <a:pt x="81" y="169"/>
                  </a:lnTo>
                  <a:lnTo>
                    <a:pt x="74" y="162"/>
                  </a:lnTo>
                  <a:lnTo>
                    <a:pt x="58" y="169"/>
                  </a:lnTo>
                  <a:lnTo>
                    <a:pt x="49" y="153"/>
                  </a:lnTo>
                  <a:lnTo>
                    <a:pt x="24" y="146"/>
                  </a:lnTo>
                  <a:lnTo>
                    <a:pt x="9" y="146"/>
                  </a:lnTo>
                  <a:lnTo>
                    <a:pt x="0" y="153"/>
                  </a:lnTo>
                  <a:lnTo>
                    <a:pt x="9" y="122"/>
                  </a:lnTo>
                  <a:lnTo>
                    <a:pt x="0" y="112"/>
                  </a:lnTo>
                  <a:lnTo>
                    <a:pt x="9" y="97"/>
                  </a:lnTo>
                  <a:lnTo>
                    <a:pt x="0" y="8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06" name="Freeform 177">
              <a:extLst>
                <a:ext uri="{FF2B5EF4-FFF2-40B4-BE49-F238E27FC236}">
                  <a16:creationId xmlns:a16="http://schemas.microsoft.com/office/drawing/2014/main" id="{FBE821BA-7D35-4DF8-94B0-BD2C767567B5}"/>
                </a:ext>
              </a:extLst>
            </p:cNvPr>
            <p:cNvSpPr/>
            <p:nvPr/>
          </p:nvSpPr>
          <p:spPr bwMode="gray">
            <a:xfrm>
              <a:off x="3829050" y="3817938"/>
              <a:ext cx="198438" cy="182562"/>
            </a:xfrm>
            <a:custGeom>
              <a:gdLst>
                <a:gd name="T0" fmla="*/ 0 w 107"/>
                <a:gd name="T1" fmla="*/ 97 h 98"/>
                <a:gd name="T2" fmla="*/ 9 w 107"/>
                <a:gd name="T3" fmla="*/ 90 h 98"/>
                <a:gd name="T4" fmla="*/ 49 w 107"/>
                <a:gd name="T5" fmla="*/ 90 h 98"/>
                <a:gd name="T6" fmla="*/ 49 w 107"/>
                <a:gd name="T7" fmla="*/ 74 h 98"/>
                <a:gd name="T8" fmla="*/ 65 w 107"/>
                <a:gd name="T9" fmla="*/ 66 h 98"/>
                <a:gd name="T10" fmla="*/ 65 w 107"/>
                <a:gd name="T11" fmla="*/ 25 h 98"/>
                <a:gd name="T12" fmla="*/ 106 w 107"/>
                <a:gd name="T13" fmla="*/ 25 h 98"/>
                <a:gd name="T14" fmla="*/ 106 w 107"/>
                <a:gd name="T15" fmla="*/ 9 h 98"/>
                <a:gd name="T16" fmla="*/ 49 w 107"/>
                <a:gd name="T17" fmla="*/ 0 h 98"/>
                <a:gd name="T18" fmla="*/ 40 w 107"/>
                <a:gd name="T19" fmla="*/ 16 h 98"/>
                <a:gd name="T20" fmla="*/ 34 w 107"/>
                <a:gd name="T21" fmla="*/ 25 h 98"/>
                <a:gd name="T22" fmla="*/ 24 w 107"/>
                <a:gd name="T23" fmla="*/ 49 h 98"/>
                <a:gd name="T24" fmla="*/ 0 w 107"/>
                <a:gd name="T25" fmla="*/ 81 h 98"/>
                <a:gd name="T26" fmla="*/ 0 w 107"/>
                <a:gd name="T27" fmla="*/ 97 h 9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98">
                  <a:moveTo>
                    <a:pt x="0" y="97"/>
                  </a:moveTo>
                  <a:lnTo>
                    <a:pt x="9" y="90"/>
                  </a:lnTo>
                  <a:lnTo>
                    <a:pt x="49" y="90"/>
                  </a:lnTo>
                  <a:lnTo>
                    <a:pt x="49" y="74"/>
                  </a:lnTo>
                  <a:lnTo>
                    <a:pt x="65" y="66"/>
                  </a:lnTo>
                  <a:lnTo>
                    <a:pt x="65" y="25"/>
                  </a:lnTo>
                  <a:lnTo>
                    <a:pt x="106" y="25"/>
                  </a:lnTo>
                  <a:lnTo>
                    <a:pt x="106" y="9"/>
                  </a:lnTo>
                  <a:lnTo>
                    <a:pt x="49" y="0"/>
                  </a:lnTo>
                  <a:lnTo>
                    <a:pt x="40" y="16"/>
                  </a:lnTo>
                  <a:lnTo>
                    <a:pt x="34" y="25"/>
                  </a:lnTo>
                  <a:lnTo>
                    <a:pt x="24" y="49"/>
                  </a:lnTo>
                  <a:lnTo>
                    <a:pt x="0" y="81"/>
                  </a:lnTo>
                  <a:lnTo>
                    <a:pt x="0" y="9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07" name="Freeform 178">
              <a:extLst>
                <a:ext uri="{FF2B5EF4-FFF2-40B4-BE49-F238E27FC236}">
                  <a16:creationId xmlns:a16="http://schemas.microsoft.com/office/drawing/2014/main" id="{A88C3610-9FB8-4780-9C5F-B40393B7AAA8}"/>
                </a:ext>
              </a:extLst>
            </p:cNvPr>
            <p:cNvSpPr/>
            <p:nvPr/>
          </p:nvSpPr>
          <p:spPr bwMode="gray">
            <a:xfrm>
              <a:off x="3814763" y="4106863"/>
              <a:ext cx="150812" cy="106362"/>
            </a:xfrm>
            <a:custGeom>
              <a:gdLst>
                <a:gd name="T0" fmla="*/ 8 w 83"/>
                <a:gd name="T1" fmla="*/ 48 h 57"/>
                <a:gd name="T2" fmla="*/ 17 w 83"/>
                <a:gd name="T3" fmla="*/ 48 h 57"/>
                <a:gd name="T4" fmla="*/ 32 w 83"/>
                <a:gd name="T5" fmla="*/ 41 h 57"/>
                <a:gd name="T6" fmla="*/ 42 w 83"/>
                <a:gd name="T7" fmla="*/ 48 h 57"/>
                <a:gd name="T8" fmla="*/ 48 w 83"/>
                <a:gd name="T9" fmla="*/ 41 h 57"/>
                <a:gd name="T10" fmla="*/ 32 w 83"/>
                <a:gd name="T11" fmla="*/ 41 h 57"/>
                <a:gd name="T12" fmla="*/ 8 w 83"/>
                <a:gd name="T13" fmla="*/ 41 h 57"/>
                <a:gd name="T14" fmla="*/ 0 w 83"/>
                <a:gd name="T15" fmla="*/ 23 h 57"/>
                <a:gd name="T16" fmla="*/ 8 w 83"/>
                <a:gd name="T17" fmla="*/ 7 h 57"/>
                <a:gd name="T18" fmla="*/ 17 w 83"/>
                <a:gd name="T19" fmla="*/ 0 h 57"/>
                <a:gd name="T20" fmla="*/ 32 w 83"/>
                <a:gd name="T21" fmla="*/ 0 h 57"/>
                <a:gd name="T22" fmla="*/ 57 w 83"/>
                <a:gd name="T23" fmla="*/ 7 h 57"/>
                <a:gd name="T24" fmla="*/ 66 w 83"/>
                <a:gd name="T25" fmla="*/ 23 h 57"/>
                <a:gd name="T26" fmla="*/ 82 w 83"/>
                <a:gd name="T27" fmla="*/ 56 h 57"/>
                <a:gd name="T28" fmla="*/ 48 w 83"/>
                <a:gd name="T29" fmla="*/ 56 h 57"/>
                <a:gd name="T30" fmla="*/ 8 w 83"/>
                <a:gd name="T31" fmla="*/ 56 h 57"/>
                <a:gd name="T32" fmla="*/ 8 w 83"/>
                <a:gd name="T33" fmla="*/ 48 h 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57">
                  <a:moveTo>
                    <a:pt x="8" y="48"/>
                  </a:moveTo>
                  <a:lnTo>
                    <a:pt x="17" y="48"/>
                  </a:lnTo>
                  <a:lnTo>
                    <a:pt x="32" y="41"/>
                  </a:lnTo>
                  <a:lnTo>
                    <a:pt x="42" y="48"/>
                  </a:lnTo>
                  <a:lnTo>
                    <a:pt x="48" y="41"/>
                  </a:lnTo>
                  <a:lnTo>
                    <a:pt x="32" y="41"/>
                  </a:lnTo>
                  <a:lnTo>
                    <a:pt x="8" y="41"/>
                  </a:lnTo>
                  <a:lnTo>
                    <a:pt x="0" y="23"/>
                  </a:lnTo>
                  <a:lnTo>
                    <a:pt x="8" y="7"/>
                  </a:lnTo>
                  <a:lnTo>
                    <a:pt x="17" y="0"/>
                  </a:lnTo>
                  <a:lnTo>
                    <a:pt x="32" y="0"/>
                  </a:lnTo>
                  <a:lnTo>
                    <a:pt x="57" y="7"/>
                  </a:lnTo>
                  <a:lnTo>
                    <a:pt x="66" y="23"/>
                  </a:lnTo>
                  <a:lnTo>
                    <a:pt x="82" y="56"/>
                  </a:lnTo>
                  <a:lnTo>
                    <a:pt x="48" y="56"/>
                  </a:lnTo>
                  <a:lnTo>
                    <a:pt x="8" y="56"/>
                  </a:lnTo>
                  <a:lnTo>
                    <a:pt x="8" y="4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08" name="Freeform 179">
              <a:extLst>
                <a:ext uri="{FF2B5EF4-FFF2-40B4-BE49-F238E27FC236}">
                  <a16:creationId xmlns:a16="http://schemas.microsoft.com/office/drawing/2014/main" id="{F84642B9-3800-45A2-A8C7-94B4061DC22E}"/>
                </a:ext>
              </a:extLst>
            </p:cNvPr>
            <p:cNvSpPr/>
            <p:nvPr/>
          </p:nvSpPr>
          <p:spPr bwMode="gray">
            <a:xfrm>
              <a:off x="3829050" y="4183063"/>
              <a:ext cx="76200" cy="33337"/>
            </a:xfrm>
            <a:custGeom>
              <a:gdLst>
                <a:gd name="T0" fmla="*/ 0 w 41"/>
                <a:gd name="T1" fmla="*/ 16 h 17"/>
                <a:gd name="T2" fmla="*/ 9 w 41"/>
                <a:gd name="T3" fmla="*/ 16 h 17"/>
                <a:gd name="T4" fmla="*/ 24 w 41"/>
                <a:gd name="T5" fmla="*/ 0 h 17"/>
                <a:gd name="T6" fmla="*/ 34 w 41"/>
                <a:gd name="T7" fmla="*/ 16 h 17"/>
                <a:gd name="T8" fmla="*/ 40 w 41"/>
                <a:gd name="T9" fmla="*/ 0 h 17"/>
                <a:gd name="T10" fmla="*/ 24 w 41"/>
                <a:gd name="T11" fmla="*/ 0 h 17"/>
                <a:gd name="T12" fmla="*/ 0 w 41"/>
                <a:gd name="T13" fmla="*/ 0 h 17"/>
                <a:gd name="T14" fmla="*/ 0 w 41"/>
                <a:gd name="T15" fmla="*/ 16 h 17"/>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17">
                  <a:moveTo>
                    <a:pt x="0" y="16"/>
                  </a:moveTo>
                  <a:lnTo>
                    <a:pt x="9" y="16"/>
                  </a:lnTo>
                  <a:lnTo>
                    <a:pt x="24" y="0"/>
                  </a:lnTo>
                  <a:lnTo>
                    <a:pt x="34" y="16"/>
                  </a:lnTo>
                  <a:lnTo>
                    <a:pt x="40" y="0"/>
                  </a:lnTo>
                  <a:lnTo>
                    <a:pt x="24" y="0"/>
                  </a:lnTo>
                  <a:lnTo>
                    <a:pt x="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09" name="Freeform 180">
              <a:extLst>
                <a:ext uri="{FF2B5EF4-FFF2-40B4-BE49-F238E27FC236}">
                  <a16:creationId xmlns:a16="http://schemas.microsoft.com/office/drawing/2014/main" id="{5CF572D1-4ED8-4BB4-8043-030B0F8D0057}"/>
                </a:ext>
              </a:extLst>
            </p:cNvPr>
            <p:cNvSpPr/>
            <p:nvPr/>
          </p:nvSpPr>
          <p:spPr bwMode="gray">
            <a:xfrm>
              <a:off x="3829050" y="4208463"/>
              <a:ext cx="76200" cy="53975"/>
            </a:xfrm>
            <a:custGeom>
              <a:gdLst>
                <a:gd name="T0" fmla="*/ 24 w 41"/>
                <a:gd name="T1" fmla="*/ 25 h 26"/>
                <a:gd name="T2" fmla="*/ 40 w 41"/>
                <a:gd name="T3" fmla="*/ 7 h 26"/>
                <a:gd name="T4" fmla="*/ 40 w 41"/>
                <a:gd name="T5" fmla="*/ 0 h 26"/>
                <a:gd name="T6" fmla="*/ 0 w 41"/>
                <a:gd name="T7" fmla="*/ 0 h 26"/>
                <a:gd name="T8" fmla="*/ 17 w 41"/>
                <a:gd name="T9" fmla="*/ 7 h 26"/>
                <a:gd name="T10" fmla="*/ 17 w 41"/>
                <a:gd name="T11" fmla="*/ 17 h 26"/>
                <a:gd name="T12" fmla="*/ 24 w 41"/>
                <a:gd name="T13" fmla="*/ 25 h 26"/>
              </a:gdLst>
              <a:cxnLst>
                <a:cxn ang="0">
                  <a:pos x="T0" y="T1"/>
                </a:cxn>
                <a:cxn ang="0">
                  <a:pos x="T2" y="T3"/>
                </a:cxn>
                <a:cxn ang="0">
                  <a:pos x="T4" y="T5"/>
                </a:cxn>
                <a:cxn ang="0">
                  <a:pos x="T6" y="T7"/>
                </a:cxn>
                <a:cxn ang="0">
                  <a:pos x="T8" y="T9"/>
                </a:cxn>
                <a:cxn ang="0">
                  <a:pos x="T10" y="T11"/>
                </a:cxn>
                <a:cxn ang="0">
                  <a:pos x="T12" y="T13"/>
                </a:cxn>
              </a:cxnLst>
              <a:rect l="0" t="0" r="r" b="b"/>
              <a:pathLst>
                <a:path w="41" h="26">
                  <a:moveTo>
                    <a:pt x="24" y="25"/>
                  </a:moveTo>
                  <a:lnTo>
                    <a:pt x="40" y="7"/>
                  </a:lnTo>
                  <a:lnTo>
                    <a:pt x="40" y="0"/>
                  </a:lnTo>
                  <a:lnTo>
                    <a:pt x="0" y="0"/>
                  </a:lnTo>
                  <a:lnTo>
                    <a:pt x="17" y="7"/>
                  </a:lnTo>
                  <a:lnTo>
                    <a:pt x="17" y="17"/>
                  </a:lnTo>
                  <a:lnTo>
                    <a:pt x="24"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10" name="Freeform 181">
              <a:extLst>
                <a:ext uri="{FF2B5EF4-FFF2-40B4-BE49-F238E27FC236}">
                  <a16:creationId xmlns:a16="http://schemas.microsoft.com/office/drawing/2014/main" id="{BABB1E0F-1147-4DDB-956A-3B4DBD25AE0B}"/>
                </a:ext>
              </a:extLst>
            </p:cNvPr>
            <p:cNvSpPr/>
            <p:nvPr/>
          </p:nvSpPr>
          <p:spPr bwMode="gray">
            <a:xfrm>
              <a:off x="3873500" y="4208463"/>
              <a:ext cx="168275" cy="128587"/>
            </a:xfrm>
            <a:custGeom>
              <a:gdLst>
                <a:gd name="T0" fmla="*/ 82 w 91"/>
                <a:gd name="T1" fmla="*/ 66 h 67"/>
                <a:gd name="T2" fmla="*/ 90 w 91"/>
                <a:gd name="T3" fmla="*/ 66 h 67"/>
                <a:gd name="T4" fmla="*/ 90 w 91"/>
                <a:gd name="T5" fmla="*/ 57 h 67"/>
                <a:gd name="T6" fmla="*/ 90 w 91"/>
                <a:gd name="T7" fmla="*/ 48 h 67"/>
                <a:gd name="T8" fmla="*/ 90 w 91"/>
                <a:gd name="T9" fmla="*/ 41 h 67"/>
                <a:gd name="T10" fmla="*/ 90 w 91"/>
                <a:gd name="T11" fmla="*/ 32 h 67"/>
                <a:gd name="T12" fmla="*/ 75 w 91"/>
                <a:gd name="T13" fmla="*/ 0 h 67"/>
                <a:gd name="T14" fmla="*/ 57 w 91"/>
                <a:gd name="T15" fmla="*/ 7 h 67"/>
                <a:gd name="T16" fmla="*/ 41 w 91"/>
                <a:gd name="T17" fmla="*/ 7 h 67"/>
                <a:gd name="T18" fmla="*/ 50 w 91"/>
                <a:gd name="T19" fmla="*/ 0 h 67"/>
                <a:gd name="T20" fmla="*/ 16 w 91"/>
                <a:gd name="T21" fmla="*/ 0 h 67"/>
                <a:gd name="T22" fmla="*/ 16 w 91"/>
                <a:gd name="T23" fmla="*/ 7 h 67"/>
                <a:gd name="T24" fmla="*/ 0 w 91"/>
                <a:gd name="T25" fmla="*/ 25 h 67"/>
                <a:gd name="T26" fmla="*/ 25 w 91"/>
                <a:gd name="T27" fmla="*/ 41 h 67"/>
                <a:gd name="T28" fmla="*/ 34 w 91"/>
                <a:gd name="T29" fmla="*/ 32 h 67"/>
                <a:gd name="T30" fmla="*/ 41 w 91"/>
                <a:gd name="T31" fmla="*/ 32 h 67"/>
                <a:gd name="T32" fmla="*/ 57 w 91"/>
                <a:gd name="T33" fmla="*/ 48 h 67"/>
                <a:gd name="T34" fmla="*/ 57 w 91"/>
                <a:gd name="T35" fmla="*/ 57 h 67"/>
                <a:gd name="T36" fmla="*/ 65 w 91"/>
                <a:gd name="T37" fmla="*/ 48 h 67"/>
                <a:gd name="T38" fmla="*/ 75 w 91"/>
                <a:gd name="T39" fmla="*/ 66 h 67"/>
                <a:gd name="T40" fmla="*/ 82 w 91"/>
                <a:gd name="T41" fmla="*/ 66 h 6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67">
                  <a:moveTo>
                    <a:pt x="82" y="66"/>
                  </a:moveTo>
                  <a:lnTo>
                    <a:pt x="90" y="66"/>
                  </a:lnTo>
                  <a:lnTo>
                    <a:pt x="90" y="57"/>
                  </a:lnTo>
                  <a:lnTo>
                    <a:pt x="90" y="48"/>
                  </a:lnTo>
                  <a:lnTo>
                    <a:pt x="90" y="41"/>
                  </a:lnTo>
                  <a:lnTo>
                    <a:pt x="90" y="32"/>
                  </a:lnTo>
                  <a:lnTo>
                    <a:pt x="75" y="0"/>
                  </a:lnTo>
                  <a:lnTo>
                    <a:pt x="57" y="7"/>
                  </a:lnTo>
                  <a:lnTo>
                    <a:pt x="41" y="7"/>
                  </a:lnTo>
                  <a:lnTo>
                    <a:pt x="50" y="0"/>
                  </a:lnTo>
                  <a:lnTo>
                    <a:pt x="16" y="0"/>
                  </a:lnTo>
                  <a:lnTo>
                    <a:pt x="16" y="7"/>
                  </a:lnTo>
                  <a:lnTo>
                    <a:pt x="0" y="25"/>
                  </a:lnTo>
                  <a:lnTo>
                    <a:pt x="25" y="41"/>
                  </a:lnTo>
                  <a:lnTo>
                    <a:pt x="34" y="32"/>
                  </a:lnTo>
                  <a:lnTo>
                    <a:pt x="41" y="32"/>
                  </a:lnTo>
                  <a:lnTo>
                    <a:pt x="57" y="48"/>
                  </a:lnTo>
                  <a:lnTo>
                    <a:pt x="57" y="57"/>
                  </a:lnTo>
                  <a:lnTo>
                    <a:pt x="65" y="48"/>
                  </a:lnTo>
                  <a:lnTo>
                    <a:pt x="75" y="66"/>
                  </a:lnTo>
                  <a:lnTo>
                    <a:pt x="82" y="6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11" name="Freeform 182">
              <a:extLst>
                <a:ext uri="{FF2B5EF4-FFF2-40B4-BE49-F238E27FC236}">
                  <a16:creationId xmlns:a16="http://schemas.microsoft.com/office/drawing/2014/main" id="{2619C51C-00D6-4F82-8D6B-A57A3D52710A}"/>
                </a:ext>
              </a:extLst>
            </p:cNvPr>
            <p:cNvSpPr/>
            <p:nvPr/>
          </p:nvSpPr>
          <p:spPr bwMode="gray">
            <a:xfrm>
              <a:off x="3921125" y="4271963"/>
              <a:ext cx="58738" cy="76200"/>
            </a:xfrm>
            <a:custGeom>
              <a:gdLst>
                <a:gd name="T0" fmla="*/ 0 w 33"/>
                <a:gd name="T1" fmla="*/ 9 h 41"/>
                <a:gd name="T2" fmla="*/ 9 w 33"/>
                <a:gd name="T3" fmla="*/ 0 h 41"/>
                <a:gd name="T4" fmla="*/ 16 w 33"/>
                <a:gd name="T5" fmla="*/ 0 h 41"/>
                <a:gd name="T6" fmla="*/ 32 w 33"/>
                <a:gd name="T7" fmla="*/ 16 h 41"/>
                <a:gd name="T8" fmla="*/ 32 w 33"/>
                <a:gd name="T9" fmla="*/ 25 h 41"/>
                <a:gd name="T10" fmla="*/ 16 w 33"/>
                <a:gd name="T11" fmla="*/ 40 h 41"/>
                <a:gd name="T12" fmla="*/ 9 w 33"/>
                <a:gd name="T13" fmla="*/ 34 h 41"/>
                <a:gd name="T14" fmla="*/ 0 w 33"/>
                <a:gd name="T15" fmla="*/ 34 h 41"/>
                <a:gd name="T16" fmla="*/ 0 w 33"/>
                <a:gd name="T17" fmla="*/ 9 h 4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41">
                  <a:moveTo>
                    <a:pt x="0" y="9"/>
                  </a:moveTo>
                  <a:lnTo>
                    <a:pt x="9" y="0"/>
                  </a:lnTo>
                  <a:lnTo>
                    <a:pt x="16" y="0"/>
                  </a:lnTo>
                  <a:lnTo>
                    <a:pt x="32" y="16"/>
                  </a:lnTo>
                  <a:lnTo>
                    <a:pt x="32" y="25"/>
                  </a:lnTo>
                  <a:lnTo>
                    <a:pt x="16" y="40"/>
                  </a:lnTo>
                  <a:lnTo>
                    <a:pt x="9" y="34"/>
                  </a:lnTo>
                  <a:lnTo>
                    <a:pt x="0" y="34"/>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12" name="Freeform 183">
              <a:extLst>
                <a:ext uri="{FF2B5EF4-FFF2-40B4-BE49-F238E27FC236}">
                  <a16:creationId xmlns:a16="http://schemas.microsoft.com/office/drawing/2014/main" id="{0197FED7-97C2-4D55-AEF6-A05BB0919B09}"/>
                </a:ext>
              </a:extLst>
            </p:cNvPr>
            <p:cNvSpPr/>
            <p:nvPr/>
          </p:nvSpPr>
          <p:spPr bwMode="gray">
            <a:xfrm>
              <a:off x="3949700" y="4303713"/>
              <a:ext cx="111125" cy="109537"/>
            </a:xfrm>
            <a:custGeom>
              <a:gdLst>
                <a:gd name="T0" fmla="*/ 58 w 59"/>
                <a:gd name="T1" fmla="*/ 58 h 59"/>
                <a:gd name="T2" fmla="*/ 58 w 59"/>
                <a:gd name="T3" fmla="*/ 42 h 59"/>
                <a:gd name="T4" fmla="*/ 41 w 59"/>
                <a:gd name="T5" fmla="*/ 33 h 59"/>
                <a:gd name="T6" fmla="*/ 41 w 59"/>
                <a:gd name="T7" fmla="*/ 18 h 59"/>
                <a:gd name="T8" fmla="*/ 34 w 59"/>
                <a:gd name="T9" fmla="*/ 18 h 59"/>
                <a:gd name="T10" fmla="*/ 24 w 59"/>
                <a:gd name="T11" fmla="*/ 0 h 59"/>
                <a:gd name="T12" fmla="*/ 16 w 59"/>
                <a:gd name="T13" fmla="*/ 9 h 59"/>
                <a:gd name="T14" fmla="*/ 0 w 59"/>
                <a:gd name="T15" fmla="*/ 24 h 59"/>
                <a:gd name="T16" fmla="*/ 41 w 59"/>
                <a:gd name="T17" fmla="*/ 58 h 59"/>
                <a:gd name="T18" fmla="*/ 58 w 59"/>
                <a:gd name="T19" fmla="*/ 58 h 5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58" y="58"/>
                  </a:moveTo>
                  <a:lnTo>
                    <a:pt x="58" y="42"/>
                  </a:lnTo>
                  <a:lnTo>
                    <a:pt x="41" y="33"/>
                  </a:lnTo>
                  <a:lnTo>
                    <a:pt x="41" y="18"/>
                  </a:lnTo>
                  <a:lnTo>
                    <a:pt x="34" y="18"/>
                  </a:lnTo>
                  <a:lnTo>
                    <a:pt x="24" y="0"/>
                  </a:lnTo>
                  <a:lnTo>
                    <a:pt x="16" y="9"/>
                  </a:lnTo>
                  <a:lnTo>
                    <a:pt x="0" y="24"/>
                  </a:lnTo>
                  <a:lnTo>
                    <a:pt x="41" y="58"/>
                  </a:lnTo>
                  <a:lnTo>
                    <a:pt x="58" y="5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13" name="Freeform 184">
              <a:extLst>
                <a:ext uri="{FF2B5EF4-FFF2-40B4-BE49-F238E27FC236}">
                  <a16:creationId xmlns:a16="http://schemas.microsoft.com/office/drawing/2014/main" id="{CF930826-D577-4C90-A6F3-110D8406F717}"/>
                </a:ext>
              </a:extLst>
            </p:cNvPr>
            <p:cNvSpPr/>
            <p:nvPr/>
          </p:nvSpPr>
          <p:spPr bwMode="gray">
            <a:xfrm>
              <a:off x="4217988" y="4243388"/>
              <a:ext cx="50800" cy="119062"/>
            </a:xfrm>
            <a:custGeom>
              <a:gdLst>
                <a:gd name="T0" fmla="*/ 17 w 26"/>
                <a:gd name="T1" fmla="*/ 0 h 65"/>
                <a:gd name="T2" fmla="*/ 0 w 26"/>
                <a:gd name="T3" fmla="*/ 0 h 65"/>
                <a:gd name="T4" fmla="*/ 9 w 26"/>
                <a:gd name="T5" fmla="*/ 31 h 65"/>
                <a:gd name="T6" fmla="*/ 17 w 26"/>
                <a:gd name="T7" fmla="*/ 55 h 65"/>
                <a:gd name="T8" fmla="*/ 17 w 26"/>
                <a:gd name="T9" fmla="*/ 64 h 65"/>
                <a:gd name="T10" fmla="*/ 25 w 26"/>
                <a:gd name="T11" fmla="*/ 64 h 65"/>
                <a:gd name="T12" fmla="*/ 25 w 26"/>
                <a:gd name="T13" fmla="*/ 31 h 65"/>
                <a:gd name="T14" fmla="*/ 25 w 26"/>
                <a:gd name="T15" fmla="*/ 15 h 65"/>
                <a:gd name="T16" fmla="*/ 17 w 26"/>
                <a:gd name="T17" fmla="*/ 8 h 65"/>
                <a:gd name="T18" fmla="*/ 17 w 26"/>
                <a:gd name="T19" fmla="*/ 0 h 6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65">
                  <a:moveTo>
                    <a:pt x="17" y="0"/>
                  </a:moveTo>
                  <a:lnTo>
                    <a:pt x="0" y="0"/>
                  </a:lnTo>
                  <a:lnTo>
                    <a:pt x="9" y="31"/>
                  </a:lnTo>
                  <a:lnTo>
                    <a:pt x="17" y="55"/>
                  </a:lnTo>
                  <a:lnTo>
                    <a:pt x="17" y="64"/>
                  </a:lnTo>
                  <a:lnTo>
                    <a:pt x="25" y="64"/>
                  </a:lnTo>
                  <a:lnTo>
                    <a:pt x="25" y="31"/>
                  </a:lnTo>
                  <a:lnTo>
                    <a:pt x="25" y="15"/>
                  </a:lnTo>
                  <a:lnTo>
                    <a:pt x="17" y="8"/>
                  </a:lnTo>
                  <a:lnTo>
                    <a:pt x="17"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14" name="Freeform 185">
              <a:extLst>
                <a:ext uri="{FF2B5EF4-FFF2-40B4-BE49-F238E27FC236}">
                  <a16:creationId xmlns:a16="http://schemas.microsoft.com/office/drawing/2014/main" id="{40DD050F-2AB9-40DC-8CB3-3B5FB6A04966}"/>
                </a:ext>
              </a:extLst>
            </p:cNvPr>
            <p:cNvSpPr/>
            <p:nvPr/>
          </p:nvSpPr>
          <p:spPr bwMode="gray">
            <a:xfrm>
              <a:off x="4449763" y="4457700"/>
              <a:ext cx="41275" cy="30163"/>
            </a:xfrm>
            <a:custGeom>
              <a:gdLst>
                <a:gd name="T0" fmla="*/ 22 w 23"/>
                <a:gd name="T1" fmla="*/ 0 h 17"/>
                <a:gd name="T2" fmla="*/ 22 w 23"/>
                <a:gd name="T3" fmla="*/ 16 h 17"/>
                <a:gd name="T4" fmla="*/ 6 w 23"/>
                <a:gd name="T5" fmla="*/ 16 h 17"/>
                <a:gd name="T6" fmla="*/ 0 w 23"/>
                <a:gd name="T7" fmla="*/ 16 h 17"/>
                <a:gd name="T8" fmla="*/ 6 w 23"/>
                <a:gd name="T9" fmla="*/ 0 h 17"/>
                <a:gd name="T10" fmla="*/ 22 w 23"/>
                <a:gd name="T11" fmla="*/ 0 h 17"/>
              </a:gdLst>
              <a:cxnLst>
                <a:cxn ang="0">
                  <a:pos x="T0" y="T1"/>
                </a:cxn>
                <a:cxn ang="0">
                  <a:pos x="T2" y="T3"/>
                </a:cxn>
                <a:cxn ang="0">
                  <a:pos x="T4" y="T5"/>
                </a:cxn>
                <a:cxn ang="0">
                  <a:pos x="T6" y="T7"/>
                </a:cxn>
                <a:cxn ang="0">
                  <a:pos x="T8" y="T9"/>
                </a:cxn>
                <a:cxn ang="0">
                  <a:pos x="T10" y="T11"/>
                </a:cxn>
              </a:cxnLst>
              <a:rect l="0" t="0" r="r" b="b"/>
              <a:pathLst>
                <a:path w="23" h="17">
                  <a:moveTo>
                    <a:pt x="22" y="0"/>
                  </a:moveTo>
                  <a:lnTo>
                    <a:pt x="22" y="16"/>
                  </a:lnTo>
                  <a:lnTo>
                    <a:pt x="6" y="16"/>
                  </a:lnTo>
                  <a:lnTo>
                    <a:pt x="0" y="16"/>
                  </a:lnTo>
                  <a:lnTo>
                    <a:pt x="6" y="0"/>
                  </a:lnTo>
                  <a:lnTo>
                    <a:pt x="22"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15" name="Freeform 186">
              <a:extLst>
                <a:ext uri="{FF2B5EF4-FFF2-40B4-BE49-F238E27FC236}">
                  <a16:creationId xmlns:a16="http://schemas.microsoft.com/office/drawing/2014/main" id="{9C94E52F-96AD-4114-91F0-4A45E307A46A}"/>
                </a:ext>
              </a:extLst>
            </p:cNvPr>
            <p:cNvSpPr/>
            <p:nvPr/>
          </p:nvSpPr>
          <p:spPr bwMode="gray">
            <a:xfrm>
              <a:off x="4489450" y="4424363"/>
              <a:ext cx="185738" cy="214312"/>
            </a:xfrm>
            <a:custGeom>
              <a:gdLst>
                <a:gd name="T0" fmla="*/ 65 w 99"/>
                <a:gd name="T1" fmla="*/ 9 h 115"/>
                <a:gd name="T2" fmla="*/ 65 w 99"/>
                <a:gd name="T3" fmla="*/ 24 h 115"/>
                <a:gd name="T4" fmla="*/ 25 w 99"/>
                <a:gd name="T5" fmla="*/ 18 h 115"/>
                <a:gd name="T6" fmla="*/ 25 w 99"/>
                <a:gd name="T7" fmla="*/ 33 h 115"/>
                <a:gd name="T8" fmla="*/ 33 w 99"/>
                <a:gd name="T9" fmla="*/ 24 h 115"/>
                <a:gd name="T10" fmla="*/ 41 w 99"/>
                <a:gd name="T11" fmla="*/ 33 h 115"/>
                <a:gd name="T12" fmla="*/ 41 w 99"/>
                <a:gd name="T13" fmla="*/ 41 h 115"/>
                <a:gd name="T14" fmla="*/ 41 w 99"/>
                <a:gd name="T15" fmla="*/ 74 h 115"/>
                <a:gd name="T16" fmla="*/ 18 w 99"/>
                <a:gd name="T17" fmla="*/ 74 h 115"/>
                <a:gd name="T18" fmla="*/ 9 w 99"/>
                <a:gd name="T19" fmla="*/ 81 h 115"/>
                <a:gd name="T20" fmla="*/ 9 w 99"/>
                <a:gd name="T21" fmla="*/ 90 h 115"/>
                <a:gd name="T22" fmla="*/ 0 w 99"/>
                <a:gd name="T23" fmla="*/ 90 h 115"/>
                <a:gd name="T24" fmla="*/ 0 w 99"/>
                <a:gd name="T25" fmla="*/ 98 h 115"/>
                <a:gd name="T26" fmla="*/ 18 w 99"/>
                <a:gd name="T27" fmla="*/ 114 h 115"/>
                <a:gd name="T28" fmla="*/ 18 w 99"/>
                <a:gd name="T29" fmla="*/ 106 h 115"/>
                <a:gd name="T30" fmla="*/ 25 w 99"/>
                <a:gd name="T31" fmla="*/ 106 h 115"/>
                <a:gd name="T32" fmla="*/ 41 w 99"/>
                <a:gd name="T33" fmla="*/ 106 h 115"/>
                <a:gd name="T34" fmla="*/ 58 w 99"/>
                <a:gd name="T35" fmla="*/ 98 h 115"/>
                <a:gd name="T36" fmla="*/ 65 w 99"/>
                <a:gd name="T37" fmla="*/ 74 h 115"/>
                <a:gd name="T38" fmla="*/ 81 w 99"/>
                <a:gd name="T39" fmla="*/ 58 h 115"/>
                <a:gd name="T40" fmla="*/ 98 w 99"/>
                <a:gd name="T41" fmla="*/ 0 h 115"/>
                <a:gd name="T42" fmla="*/ 75 w 99"/>
                <a:gd name="T43" fmla="*/ 9 h 115"/>
                <a:gd name="T44" fmla="*/ 65 w 99"/>
                <a:gd name="T45" fmla="*/ 9 h 11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9" h="115">
                  <a:moveTo>
                    <a:pt x="65" y="9"/>
                  </a:moveTo>
                  <a:lnTo>
                    <a:pt x="65" y="24"/>
                  </a:lnTo>
                  <a:lnTo>
                    <a:pt x="25" y="18"/>
                  </a:lnTo>
                  <a:lnTo>
                    <a:pt x="25" y="33"/>
                  </a:lnTo>
                  <a:lnTo>
                    <a:pt x="33" y="24"/>
                  </a:lnTo>
                  <a:lnTo>
                    <a:pt x="41" y="33"/>
                  </a:lnTo>
                  <a:lnTo>
                    <a:pt x="41" y="41"/>
                  </a:lnTo>
                  <a:lnTo>
                    <a:pt x="41" y="74"/>
                  </a:lnTo>
                  <a:lnTo>
                    <a:pt x="18" y="74"/>
                  </a:lnTo>
                  <a:lnTo>
                    <a:pt x="9" y="81"/>
                  </a:lnTo>
                  <a:lnTo>
                    <a:pt x="9" y="90"/>
                  </a:lnTo>
                  <a:lnTo>
                    <a:pt x="0" y="90"/>
                  </a:lnTo>
                  <a:lnTo>
                    <a:pt x="0" y="98"/>
                  </a:lnTo>
                  <a:lnTo>
                    <a:pt x="18" y="114"/>
                  </a:lnTo>
                  <a:lnTo>
                    <a:pt x="18" y="106"/>
                  </a:lnTo>
                  <a:lnTo>
                    <a:pt x="25" y="106"/>
                  </a:lnTo>
                  <a:lnTo>
                    <a:pt x="41" y="106"/>
                  </a:lnTo>
                  <a:lnTo>
                    <a:pt x="58" y="98"/>
                  </a:lnTo>
                  <a:lnTo>
                    <a:pt x="65" y="74"/>
                  </a:lnTo>
                  <a:lnTo>
                    <a:pt x="81" y="58"/>
                  </a:lnTo>
                  <a:lnTo>
                    <a:pt x="98" y="0"/>
                  </a:lnTo>
                  <a:lnTo>
                    <a:pt x="75" y="9"/>
                  </a:lnTo>
                  <a:lnTo>
                    <a:pt x="65"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16" name="Freeform 187">
              <a:extLst>
                <a:ext uri="{FF2B5EF4-FFF2-40B4-BE49-F238E27FC236}">
                  <a16:creationId xmlns:a16="http://schemas.microsoft.com/office/drawing/2014/main" id="{416A1DF2-67E1-4FC3-8B69-0D6C18BDA9C5}"/>
                </a:ext>
              </a:extLst>
            </p:cNvPr>
            <p:cNvSpPr/>
            <p:nvPr/>
          </p:nvSpPr>
          <p:spPr bwMode="gray">
            <a:xfrm>
              <a:off x="4911725" y="4530725"/>
              <a:ext cx="47625" cy="47625"/>
            </a:xfrm>
            <a:custGeom>
              <a:gdLst>
                <a:gd name="T0" fmla="*/ 25 w 26"/>
                <a:gd name="T1" fmla="*/ 23 h 24"/>
                <a:gd name="T2" fmla="*/ 9 w 26"/>
                <a:gd name="T3" fmla="*/ 23 h 24"/>
                <a:gd name="T4" fmla="*/ 0 w 26"/>
                <a:gd name="T5" fmla="*/ 23 h 24"/>
                <a:gd name="T6" fmla="*/ 9 w 26"/>
                <a:gd name="T7" fmla="*/ 7 h 24"/>
                <a:gd name="T8" fmla="*/ 25 w 26"/>
                <a:gd name="T9" fmla="*/ 0 h 24"/>
                <a:gd name="T10" fmla="*/ 25 w 26"/>
                <a:gd name="T11" fmla="*/ 16 h 24"/>
                <a:gd name="T12" fmla="*/ 25 w 26"/>
                <a:gd name="T13" fmla="*/ 23 h 24"/>
              </a:gdLst>
              <a:cxnLst>
                <a:cxn ang="0">
                  <a:pos x="T0" y="T1"/>
                </a:cxn>
                <a:cxn ang="0">
                  <a:pos x="T2" y="T3"/>
                </a:cxn>
                <a:cxn ang="0">
                  <a:pos x="T4" y="T5"/>
                </a:cxn>
                <a:cxn ang="0">
                  <a:pos x="T6" y="T7"/>
                </a:cxn>
                <a:cxn ang="0">
                  <a:pos x="T8" y="T9"/>
                </a:cxn>
                <a:cxn ang="0">
                  <a:pos x="T10" y="T11"/>
                </a:cxn>
                <a:cxn ang="0">
                  <a:pos x="T12" y="T13"/>
                </a:cxn>
              </a:cxnLst>
              <a:rect l="0" t="0" r="r" b="b"/>
              <a:pathLst>
                <a:path w="26" h="24">
                  <a:moveTo>
                    <a:pt x="25" y="23"/>
                  </a:moveTo>
                  <a:lnTo>
                    <a:pt x="9" y="23"/>
                  </a:lnTo>
                  <a:lnTo>
                    <a:pt x="0" y="23"/>
                  </a:lnTo>
                  <a:lnTo>
                    <a:pt x="9" y="7"/>
                  </a:lnTo>
                  <a:lnTo>
                    <a:pt x="25" y="0"/>
                  </a:lnTo>
                  <a:lnTo>
                    <a:pt x="25" y="16"/>
                  </a:lnTo>
                  <a:lnTo>
                    <a:pt x="25" y="2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17" name="Freeform 188">
              <a:extLst>
                <a:ext uri="{FF2B5EF4-FFF2-40B4-BE49-F238E27FC236}">
                  <a16:creationId xmlns:a16="http://schemas.microsoft.com/office/drawing/2014/main" id="{56ABFFCF-FE6A-44E2-A9A0-44C3008F28DE}"/>
                </a:ext>
              </a:extLst>
            </p:cNvPr>
            <p:cNvSpPr/>
            <p:nvPr/>
          </p:nvSpPr>
          <p:spPr bwMode="gray">
            <a:xfrm>
              <a:off x="4927600" y="4575175"/>
              <a:ext cx="31750" cy="46038"/>
            </a:xfrm>
            <a:custGeom>
              <a:gdLst>
                <a:gd name="T0" fmla="*/ 16 w 17"/>
                <a:gd name="T1" fmla="*/ 0 h 26"/>
                <a:gd name="T2" fmla="*/ 16 w 17"/>
                <a:gd name="T3" fmla="*/ 9 h 26"/>
                <a:gd name="T4" fmla="*/ 0 w 17"/>
                <a:gd name="T5" fmla="*/ 25 h 26"/>
                <a:gd name="T6" fmla="*/ 0 w 17"/>
                <a:gd name="T7" fmla="*/ 9 h 26"/>
                <a:gd name="T8" fmla="*/ 0 w 17"/>
                <a:gd name="T9" fmla="*/ 0 h 26"/>
                <a:gd name="T10" fmla="*/ 16 w 17"/>
                <a:gd name="T11" fmla="*/ 0 h 26"/>
              </a:gdLst>
              <a:cxnLst>
                <a:cxn ang="0">
                  <a:pos x="T0" y="T1"/>
                </a:cxn>
                <a:cxn ang="0">
                  <a:pos x="T2" y="T3"/>
                </a:cxn>
                <a:cxn ang="0">
                  <a:pos x="T4" y="T5"/>
                </a:cxn>
                <a:cxn ang="0">
                  <a:pos x="T6" y="T7"/>
                </a:cxn>
                <a:cxn ang="0">
                  <a:pos x="T8" y="T9"/>
                </a:cxn>
                <a:cxn ang="0">
                  <a:pos x="T10" y="T11"/>
                </a:cxn>
              </a:cxnLst>
              <a:rect l="0" t="0" r="r" b="b"/>
              <a:pathLst>
                <a:path w="17" h="26">
                  <a:moveTo>
                    <a:pt x="16" y="0"/>
                  </a:moveTo>
                  <a:lnTo>
                    <a:pt x="16" y="9"/>
                  </a:lnTo>
                  <a:lnTo>
                    <a:pt x="0" y="25"/>
                  </a:lnTo>
                  <a:lnTo>
                    <a:pt x="0" y="9"/>
                  </a:lnTo>
                  <a:lnTo>
                    <a:pt x="0" y="0"/>
                  </a:lnTo>
                  <a:lnTo>
                    <a:pt x="1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18" name="Freeform 189">
              <a:extLst>
                <a:ext uri="{FF2B5EF4-FFF2-40B4-BE49-F238E27FC236}">
                  <a16:creationId xmlns:a16="http://schemas.microsoft.com/office/drawing/2014/main" id="{85BF8FED-4F41-4396-8268-FAF51BB9DB85}"/>
                </a:ext>
              </a:extLst>
            </p:cNvPr>
            <p:cNvSpPr/>
            <p:nvPr/>
          </p:nvSpPr>
          <p:spPr bwMode="gray">
            <a:xfrm>
              <a:off x="4508500" y="4926013"/>
              <a:ext cx="317500" cy="303212"/>
            </a:xfrm>
            <a:custGeom>
              <a:gdLst>
                <a:gd name="T0" fmla="*/ 56 w 172"/>
                <a:gd name="T1" fmla="*/ 162 h 163"/>
                <a:gd name="T2" fmla="*/ 49 w 172"/>
                <a:gd name="T3" fmla="*/ 146 h 163"/>
                <a:gd name="T4" fmla="*/ 32 w 172"/>
                <a:gd name="T5" fmla="*/ 99 h 163"/>
                <a:gd name="T6" fmla="*/ 32 w 172"/>
                <a:gd name="T7" fmla="*/ 75 h 163"/>
                <a:gd name="T8" fmla="*/ 0 w 172"/>
                <a:gd name="T9" fmla="*/ 9 h 163"/>
                <a:gd name="T10" fmla="*/ 0 w 172"/>
                <a:gd name="T11" fmla="*/ 0 h 163"/>
                <a:gd name="T12" fmla="*/ 16 w 172"/>
                <a:gd name="T13" fmla="*/ 0 h 163"/>
                <a:gd name="T14" fmla="*/ 32 w 172"/>
                <a:gd name="T15" fmla="*/ 0 h 163"/>
                <a:gd name="T16" fmla="*/ 81 w 172"/>
                <a:gd name="T17" fmla="*/ 9 h 163"/>
                <a:gd name="T18" fmla="*/ 97 w 172"/>
                <a:gd name="T19" fmla="*/ 9 h 163"/>
                <a:gd name="T20" fmla="*/ 130 w 172"/>
                <a:gd name="T21" fmla="*/ 16 h 163"/>
                <a:gd name="T22" fmla="*/ 146 w 172"/>
                <a:gd name="T23" fmla="*/ 9 h 163"/>
                <a:gd name="T24" fmla="*/ 153 w 172"/>
                <a:gd name="T25" fmla="*/ 0 h 163"/>
                <a:gd name="T26" fmla="*/ 171 w 172"/>
                <a:gd name="T27" fmla="*/ 9 h 163"/>
                <a:gd name="T28" fmla="*/ 153 w 172"/>
                <a:gd name="T29" fmla="*/ 25 h 163"/>
                <a:gd name="T30" fmla="*/ 146 w 172"/>
                <a:gd name="T31" fmla="*/ 16 h 163"/>
                <a:gd name="T32" fmla="*/ 121 w 172"/>
                <a:gd name="T33" fmla="*/ 16 h 163"/>
                <a:gd name="T34" fmla="*/ 112 w 172"/>
                <a:gd name="T35" fmla="*/ 65 h 163"/>
                <a:gd name="T36" fmla="*/ 106 w 172"/>
                <a:gd name="T37" fmla="*/ 75 h 163"/>
                <a:gd name="T38" fmla="*/ 106 w 172"/>
                <a:gd name="T39" fmla="*/ 106 h 163"/>
                <a:gd name="T40" fmla="*/ 106 w 172"/>
                <a:gd name="T41" fmla="*/ 155 h 163"/>
                <a:gd name="T42" fmla="*/ 89 w 172"/>
                <a:gd name="T43" fmla="*/ 162 h 163"/>
                <a:gd name="T44" fmla="*/ 72 w 172"/>
                <a:gd name="T45" fmla="*/ 162 h 163"/>
                <a:gd name="T46" fmla="*/ 66 w 172"/>
                <a:gd name="T47" fmla="*/ 155 h 163"/>
                <a:gd name="T48" fmla="*/ 56 w 172"/>
                <a:gd name="T49" fmla="*/ 162 h 1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 h="163">
                  <a:moveTo>
                    <a:pt x="56" y="162"/>
                  </a:moveTo>
                  <a:lnTo>
                    <a:pt x="49" y="146"/>
                  </a:lnTo>
                  <a:lnTo>
                    <a:pt x="32" y="99"/>
                  </a:lnTo>
                  <a:lnTo>
                    <a:pt x="32" y="75"/>
                  </a:lnTo>
                  <a:lnTo>
                    <a:pt x="0" y="9"/>
                  </a:lnTo>
                  <a:lnTo>
                    <a:pt x="0" y="0"/>
                  </a:lnTo>
                  <a:lnTo>
                    <a:pt x="16" y="0"/>
                  </a:lnTo>
                  <a:lnTo>
                    <a:pt x="32" y="0"/>
                  </a:lnTo>
                  <a:lnTo>
                    <a:pt x="81" y="9"/>
                  </a:lnTo>
                  <a:lnTo>
                    <a:pt x="97" y="9"/>
                  </a:lnTo>
                  <a:lnTo>
                    <a:pt x="130" y="16"/>
                  </a:lnTo>
                  <a:lnTo>
                    <a:pt x="146" y="9"/>
                  </a:lnTo>
                  <a:lnTo>
                    <a:pt x="153" y="0"/>
                  </a:lnTo>
                  <a:lnTo>
                    <a:pt x="171" y="9"/>
                  </a:lnTo>
                  <a:lnTo>
                    <a:pt x="153" y="25"/>
                  </a:lnTo>
                  <a:lnTo>
                    <a:pt x="146" y="16"/>
                  </a:lnTo>
                  <a:lnTo>
                    <a:pt x="121" y="16"/>
                  </a:lnTo>
                  <a:lnTo>
                    <a:pt x="112" y="65"/>
                  </a:lnTo>
                  <a:lnTo>
                    <a:pt x="106" y="75"/>
                  </a:lnTo>
                  <a:lnTo>
                    <a:pt x="106" y="106"/>
                  </a:lnTo>
                  <a:lnTo>
                    <a:pt x="106" y="155"/>
                  </a:lnTo>
                  <a:lnTo>
                    <a:pt x="89" y="162"/>
                  </a:lnTo>
                  <a:lnTo>
                    <a:pt x="72" y="162"/>
                  </a:lnTo>
                  <a:lnTo>
                    <a:pt x="66" y="155"/>
                  </a:lnTo>
                  <a:lnTo>
                    <a:pt x="56" y="16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19" name="Freeform 190">
              <a:extLst>
                <a:ext uri="{FF2B5EF4-FFF2-40B4-BE49-F238E27FC236}">
                  <a16:creationId xmlns:a16="http://schemas.microsoft.com/office/drawing/2014/main" id="{EAB2FC75-194B-4D18-9B87-03385F8027D6}"/>
                </a:ext>
              </a:extLst>
            </p:cNvPr>
            <p:cNvSpPr/>
            <p:nvPr/>
          </p:nvSpPr>
          <p:spPr bwMode="gray">
            <a:xfrm>
              <a:off x="4508500" y="4649788"/>
              <a:ext cx="298450" cy="303212"/>
            </a:xfrm>
            <a:custGeom>
              <a:gdLst>
                <a:gd name="T0" fmla="*/ 0 w 162"/>
                <a:gd name="T1" fmla="*/ 146 h 163"/>
                <a:gd name="T2" fmla="*/ 16 w 162"/>
                <a:gd name="T3" fmla="*/ 146 h 163"/>
                <a:gd name="T4" fmla="*/ 32 w 162"/>
                <a:gd name="T5" fmla="*/ 146 h 163"/>
                <a:gd name="T6" fmla="*/ 81 w 162"/>
                <a:gd name="T7" fmla="*/ 155 h 163"/>
                <a:gd name="T8" fmla="*/ 97 w 162"/>
                <a:gd name="T9" fmla="*/ 155 h 163"/>
                <a:gd name="T10" fmla="*/ 130 w 162"/>
                <a:gd name="T11" fmla="*/ 162 h 163"/>
                <a:gd name="T12" fmla="*/ 146 w 162"/>
                <a:gd name="T13" fmla="*/ 155 h 163"/>
                <a:gd name="T14" fmla="*/ 130 w 162"/>
                <a:gd name="T15" fmla="*/ 139 h 163"/>
                <a:gd name="T16" fmla="*/ 130 w 162"/>
                <a:gd name="T17" fmla="*/ 99 h 163"/>
                <a:gd name="T18" fmla="*/ 161 w 162"/>
                <a:gd name="T19" fmla="*/ 90 h 163"/>
                <a:gd name="T20" fmla="*/ 153 w 162"/>
                <a:gd name="T21" fmla="*/ 65 h 163"/>
                <a:gd name="T22" fmla="*/ 130 w 162"/>
                <a:gd name="T23" fmla="*/ 74 h 163"/>
                <a:gd name="T24" fmla="*/ 130 w 162"/>
                <a:gd name="T25" fmla="*/ 65 h 163"/>
                <a:gd name="T26" fmla="*/ 137 w 162"/>
                <a:gd name="T27" fmla="*/ 59 h 163"/>
                <a:gd name="T28" fmla="*/ 130 w 162"/>
                <a:gd name="T29" fmla="*/ 50 h 163"/>
                <a:gd name="T30" fmla="*/ 130 w 162"/>
                <a:gd name="T31" fmla="*/ 25 h 163"/>
                <a:gd name="T32" fmla="*/ 112 w 162"/>
                <a:gd name="T33" fmla="*/ 17 h 163"/>
                <a:gd name="T34" fmla="*/ 97 w 162"/>
                <a:gd name="T35" fmla="*/ 17 h 163"/>
                <a:gd name="T36" fmla="*/ 97 w 162"/>
                <a:gd name="T37" fmla="*/ 25 h 163"/>
                <a:gd name="T38" fmla="*/ 81 w 162"/>
                <a:gd name="T39" fmla="*/ 34 h 163"/>
                <a:gd name="T40" fmla="*/ 66 w 162"/>
                <a:gd name="T41" fmla="*/ 17 h 163"/>
                <a:gd name="T42" fmla="*/ 66 w 162"/>
                <a:gd name="T43" fmla="*/ 0 h 163"/>
                <a:gd name="T44" fmla="*/ 56 w 162"/>
                <a:gd name="T45" fmla="*/ 0 h 163"/>
                <a:gd name="T46" fmla="*/ 24 w 162"/>
                <a:gd name="T47" fmla="*/ 0 h 163"/>
                <a:gd name="T48" fmla="*/ 9 w 162"/>
                <a:gd name="T49" fmla="*/ 9 h 163"/>
                <a:gd name="T50" fmla="*/ 16 w 162"/>
                <a:gd name="T51" fmla="*/ 34 h 163"/>
                <a:gd name="T52" fmla="*/ 16 w 162"/>
                <a:gd name="T53" fmla="*/ 40 h 163"/>
                <a:gd name="T54" fmla="*/ 24 w 162"/>
                <a:gd name="T55" fmla="*/ 74 h 163"/>
                <a:gd name="T56" fmla="*/ 24 w 162"/>
                <a:gd name="T57" fmla="*/ 90 h 163"/>
                <a:gd name="T58" fmla="*/ 9 w 162"/>
                <a:gd name="T59" fmla="*/ 99 h 163"/>
                <a:gd name="T60" fmla="*/ 0 w 162"/>
                <a:gd name="T61" fmla="*/ 131 h 163"/>
                <a:gd name="T62" fmla="*/ 0 w 162"/>
                <a:gd name="T63" fmla="*/ 146 h 16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2" h="163">
                  <a:moveTo>
                    <a:pt x="0" y="146"/>
                  </a:moveTo>
                  <a:lnTo>
                    <a:pt x="16" y="146"/>
                  </a:lnTo>
                  <a:lnTo>
                    <a:pt x="32" y="146"/>
                  </a:lnTo>
                  <a:lnTo>
                    <a:pt x="81" y="155"/>
                  </a:lnTo>
                  <a:lnTo>
                    <a:pt x="97" y="155"/>
                  </a:lnTo>
                  <a:lnTo>
                    <a:pt x="130" y="162"/>
                  </a:lnTo>
                  <a:lnTo>
                    <a:pt x="146" y="155"/>
                  </a:lnTo>
                  <a:lnTo>
                    <a:pt x="130" y="139"/>
                  </a:lnTo>
                  <a:lnTo>
                    <a:pt x="130" y="99"/>
                  </a:lnTo>
                  <a:lnTo>
                    <a:pt x="161" y="90"/>
                  </a:lnTo>
                  <a:lnTo>
                    <a:pt x="153" y="65"/>
                  </a:lnTo>
                  <a:lnTo>
                    <a:pt x="130" y="74"/>
                  </a:lnTo>
                  <a:lnTo>
                    <a:pt x="130" y="65"/>
                  </a:lnTo>
                  <a:lnTo>
                    <a:pt x="137" y="59"/>
                  </a:lnTo>
                  <a:lnTo>
                    <a:pt x="130" y="50"/>
                  </a:lnTo>
                  <a:lnTo>
                    <a:pt x="130" y="25"/>
                  </a:lnTo>
                  <a:lnTo>
                    <a:pt x="112" y="17"/>
                  </a:lnTo>
                  <a:lnTo>
                    <a:pt x="97" y="17"/>
                  </a:lnTo>
                  <a:lnTo>
                    <a:pt x="97" y="25"/>
                  </a:lnTo>
                  <a:lnTo>
                    <a:pt x="81" y="34"/>
                  </a:lnTo>
                  <a:lnTo>
                    <a:pt x="66" y="17"/>
                  </a:lnTo>
                  <a:lnTo>
                    <a:pt x="66" y="0"/>
                  </a:lnTo>
                  <a:lnTo>
                    <a:pt x="56" y="0"/>
                  </a:lnTo>
                  <a:lnTo>
                    <a:pt x="24" y="0"/>
                  </a:lnTo>
                  <a:lnTo>
                    <a:pt x="9" y="9"/>
                  </a:lnTo>
                  <a:lnTo>
                    <a:pt x="16" y="34"/>
                  </a:lnTo>
                  <a:lnTo>
                    <a:pt x="16" y="40"/>
                  </a:lnTo>
                  <a:lnTo>
                    <a:pt x="24" y="74"/>
                  </a:lnTo>
                  <a:lnTo>
                    <a:pt x="24" y="90"/>
                  </a:lnTo>
                  <a:lnTo>
                    <a:pt x="9" y="99"/>
                  </a:lnTo>
                  <a:lnTo>
                    <a:pt x="0" y="131"/>
                  </a:lnTo>
                  <a:lnTo>
                    <a:pt x="0" y="14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20" name="Freeform 191">
              <a:extLst>
                <a:ext uri="{FF2B5EF4-FFF2-40B4-BE49-F238E27FC236}">
                  <a16:creationId xmlns:a16="http://schemas.microsoft.com/office/drawing/2014/main" id="{38E087D4-F4E3-4909-A151-0E315712AB90}"/>
                </a:ext>
              </a:extLst>
            </p:cNvPr>
            <p:cNvSpPr/>
            <p:nvPr/>
          </p:nvSpPr>
          <p:spPr bwMode="gray">
            <a:xfrm>
              <a:off x="4524375" y="4621213"/>
              <a:ext cx="31750" cy="34925"/>
            </a:xfrm>
            <a:custGeom>
              <a:gdLst>
                <a:gd name="T0" fmla="*/ 16 w 17"/>
                <a:gd name="T1" fmla="*/ 0 h 17"/>
                <a:gd name="T2" fmla="*/ 0 w 17"/>
                <a:gd name="T3" fmla="*/ 16 h 17"/>
                <a:gd name="T4" fmla="*/ 0 w 17"/>
                <a:gd name="T5" fmla="*/ 8 h 17"/>
                <a:gd name="T6" fmla="*/ 0 w 17"/>
                <a:gd name="T7" fmla="*/ 0 h 17"/>
                <a:gd name="T8" fmla="*/ 16 w 17"/>
                <a:gd name="T9" fmla="*/ 0 h 17"/>
              </a:gdLst>
              <a:cxnLst>
                <a:cxn ang="0">
                  <a:pos x="T0" y="T1"/>
                </a:cxn>
                <a:cxn ang="0">
                  <a:pos x="T2" y="T3"/>
                </a:cxn>
                <a:cxn ang="0">
                  <a:pos x="T4" y="T5"/>
                </a:cxn>
                <a:cxn ang="0">
                  <a:pos x="T6" y="T7"/>
                </a:cxn>
                <a:cxn ang="0">
                  <a:pos x="T8" y="T9"/>
                </a:cxn>
              </a:cxnLst>
              <a:rect l="0" t="0" r="r" b="b"/>
              <a:pathLst>
                <a:path w="17" h="17">
                  <a:moveTo>
                    <a:pt x="16" y="0"/>
                  </a:moveTo>
                  <a:lnTo>
                    <a:pt x="0" y="16"/>
                  </a:lnTo>
                  <a:lnTo>
                    <a:pt x="0" y="8"/>
                  </a:lnTo>
                  <a:lnTo>
                    <a:pt x="0" y="0"/>
                  </a:lnTo>
                  <a:lnTo>
                    <a:pt x="1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21" name="Freeform 192">
              <a:extLst>
                <a:ext uri="{FF2B5EF4-FFF2-40B4-BE49-F238E27FC236}">
                  <a16:creationId xmlns:a16="http://schemas.microsoft.com/office/drawing/2014/main" id="{8A6E826B-5EB5-4B59-B8BF-E3ED4CB39B32}"/>
                </a:ext>
              </a:extLst>
            </p:cNvPr>
            <p:cNvSpPr/>
            <p:nvPr/>
          </p:nvSpPr>
          <p:spPr bwMode="gray">
            <a:xfrm>
              <a:off x="4524375" y="4621213"/>
              <a:ext cx="31750" cy="34925"/>
            </a:xfrm>
            <a:custGeom>
              <a:gdLst>
                <a:gd name="T0" fmla="*/ 16 w 17"/>
                <a:gd name="T1" fmla="*/ 0 h 17"/>
                <a:gd name="T2" fmla="*/ 0 w 17"/>
                <a:gd name="T3" fmla="*/ 16 h 17"/>
                <a:gd name="T4" fmla="*/ 0 w 17"/>
                <a:gd name="T5" fmla="*/ 8 h 17"/>
                <a:gd name="T6" fmla="*/ 0 w 17"/>
                <a:gd name="T7" fmla="*/ 0 h 17"/>
                <a:gd name="T8" fmla="*/ 16 w 17"/>
                <a:gd name="T9" fmla="*/ 0 h 17"/>
              </a:gdLst>
              <a:cxnLst>
                <a:cxn ang="0">
                  <a:pos x="T0" y="T1"/>
                </a:cxn>
                <a:cxn ang="0">
                  <a:pos x="T2" y="T3"/>
                </a:cxn>
                <a:cxn ang="0">
                  <a:pos x="T4" y="T5"/>
                </a:cxn>
                <a:cxn ang="0">
                  <a:pos x="T6" y="T7"/>
                </a:cxn>
                <a:cxn ang="0">
                  <a:pos x="T8" y="T9"/>
                </a:cxn>
              </a:cxnLst>
              <a:rect l="0" t="0" r="r" b="b"/>
              <a:pathLst>
                <a:path w="17" h="17">
                  <a:moveTo>
                    <a:pt x="16" y="0"/>
                  </a:moveTo>
                  <a:lnTo>
                    <a:pt x="0" y="16"/>
                  </a:lnTo>
                  <a:lnTo>
                    <a:pt x="0" y="8"/>
                  </a:lnTo>
                  <a:lnTo>
                    <a:pt x="0" y="0"/>
                  </a:lnTo>
                  <a:lnTo>
                    <a:pt x="1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22" name="Freeform 193">
              <a:extLst>
                <a:ext uri="{FF2B5EF4-FFF2-40B4-BE49-F238E27FC236}">
                  <a16:creationId xmlns:a16="http://schemas.microsoft.com/office/drawing/2014/main" id="{3A93627A-D7C5-4675-99C7-8BD2CCF16E1A}"/>
                </a:ext>
              </a:extLst>
            </p:cNvPr>
            <p:cNvSpPr/>
            <p:nvPr/>
          </p:nvSpPr>
          <p:spPr bwMode="gray">
            <a:xfrm>
              <a:off x="4611688" y="5043488"/>
              <a:ext cx="392112" cy="352425"/>
            </a:xfrm>
            <a:custGeom>
              <a:gdLst>
                <a:gd name="T0" fmla="*/ 196 w 213"/>
                <a:gd name="T1" fmla="*/ 10 h 188"/>
                <a:gd name="T2" fmla="*/ 202 w 213"/>
                <a:gd name="T3" fmla="*/ 57 h 188"/>
                <a:gd name="T4" fmla="*/ 196 w 213"/>
                <a:gd name="T5" fmla="*/ 57 h 188"/>
                <a:gd name="T6" fmla="*/ 187 w 213"/>
                <a:gd name="T7" fmla="*/ 65 h 188"/>
                <a:gd name="T8" fmla="*/ 196 w 213"/>
                <a:gd name="T9" fmla="*/ 74 h 188"/>
                <a:gd name="T10" fmla="*/ 202 w 213"/>
                <a:gd name="T11" fmla="*/ 65 h 188"/>
                <a:gd name="T12" fmla="*/ 212 w 213"/>
                <a:gd name="T13" fmla="*/ 65 h 188"/>
                <a:gd name="T14" fmla="*/ 212 w 213"/>
                <a:gd name="T15" fmla="*/ 74 h 188"/>
                <a:gd name="T16" fmla="*/ 212 w 213"/>
                <a:gd name="T17" fmla="*/ 97 h 188"/>
                <a:gd name="T18" fmla="*/ 196 w 213"/>
                <a:gd name="T19" fmla="*/ 105 h 188"/>
                <a:gd name="T20" fmla="*/ 180 w 213"/>
                <a:gd name="T21" fmla="*/ 130 h 188"/>
                <a:gd name="T22" fmla="*/ 155 w 213"/>
                <a:gd name="T23" fmla="*/ 153 h 188"/>
                <a:gd name="T24" fmla="*/ 139 w 213"/>
                <a:gd name="T25" fmla="*/ 171 h 188"/>
                <a:gd name="T26" fmla="*/ 115 w 213"/>
                <a:gd name="T27" fmla="*/ 178 h 188"/>
                <a:gd name="T28" fmla="*/ 97 w 213"/>
                <a:gd name="T29" fmla="*/ 178 h 188"/>
                <a:gd name="T30" fmla="*/ 74 w 213"/>
                <a:gd name="T31" fmla="*/ 178 h 188"/>
                <a:gd name="T32" fmla="*/ 50 w 213"/>
                <a:gd name="T33" fmla="*/ 187 h 188"/>
                <a:gd name="T34" fmla="*/ 41 w 213"/>
                <a:gd name="T35" fmla="*/ 187 h 188"/>
                <a:gd name="T36" fmla="*/ 33 w 213"/>
                <a:gd name="T37" fmla="*/ 178 h 188"/>
                <a:gd name="T38" fmla="*/ 25 w 213"/>
                <a:gd name="T39" fmla="*/ 153 h 188"/>
                <a:gd name="T40" fmla="*/ 25 w 213"/>
                <a:gd name="T41" fmla="*/ 147 h 188"/>
                <a:gd name="T42" fmla="*/ 10 w 213"/>
                <a:gd name="T43" fmla="*/ 97 h 188"/>
                <a:gd name="T44" fmla="*/ 0 w 213"/>
                <a:gd name="T45" fmla="*/ 97 h 188"/>
                <a:gd name="T46" fmla="*/ 10 w 213"/>
                <a:gd name="T47" fmla="*/ 90 h 188"/>
                <a:gd name="T48" fmla="*/ 16 w 213"/>
                <a:gd name="T49" fmla="*/ 97 h 188"/>
                <a:gd name="T50" fmla="*/ 33 w 213"/>
                <a:gd name="T51" fmla="*/ 97 h 188"/>
                <a:gd name="T52" fmla="*/ 50 w 213"/>
                <a:gd name="T53" fmla="*/ 90 h 188"/>
                <a:gd name="T54" fmla="*/ 50 w 213"/>
                <a:gd name="T55" fmla="*/ 41 h 188"/>
                <a:gd name="T56" fmla="*/ 56 w 213"/>
                <a:gd name="T57" fmla="*/ 50 h 188"/>
                <a:gd name="T58" fmla="*/ 56 w 213"/>
                <a:gd name="T59" fmla="*/ 65 h 188"/>
                <a:gd name="T60" fmla="*/ 74 w 213"/>
                <a:gd name="T61" fmla="*/ 65 h 188"/>
                <a:gd name="T62" fmla="*/ 97 w 213"/>
                <a:gd name="T63" fmla="*/ 50 h 188"/>
                <a:gd name="T64" fmla="*/ 105 w 213"/>
                <a:gd name="T65" fmla="*/ 57 h 188"/>
                <a:gd name="T66" fmla="*/ 115 w 213"/>
                <a:gd name="T67" fmla="*/ 50 h 188"/>
                <a:gd name="T68" fmla="*/ 147 w 213"/>
                <a:gd name="T69" fmla="*/ 16 h 188"/>
                <a:gd name="T70" fmla="*/ 171 w 213"/>
                <a:gd name="T71" fmla="*/ 0 h 188"/>
                <a:gd name="T72" fmla="*/ 187 w 213"/>
                <a:gd name="T73" fmla="*/ 10 h 188"/>
                <a:gd name="T74" fmla="*/ 196 w 213"/>
                <a:gd name="T75" fmla="*/ 10 h 18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3" h="188">
                  <a:moveTo>
                    <a:pt x="196" y="10"/>
                  </a:moveTo>
                  <a:lnTo>
                    <a:pt x="202" y="57"/>
                  </a:lnTo>
                  <a:lnTo>
                    <a:pt x="196" y="57"/>
                  </a:lnTo>
                  <a:lnTo>
                    <a:pt x="187" y="65"/>
                  </a:lnTo>
                  <a:lnTo>
                    <a:pt x="196" y="74"/>
                  </a:lnTo>
                  <a:lnTo>
                    <a:pt x="202" y="65"/>
                  </a:lnTo>
                  <a:lnTo>
                    <a:pt x="212" y="65"/>
                  </a:lnTo>
                  <a:lnTo>
                    <a:pt x="212" y="74"/>
                  </a:lnTo>
                  <a:lnTo>
                    <a:pt x="212" y="97"/>
                  </a:lnTo>
                  <a:lnTo>
                    <a:pt x="196" y="105"/>
                  </a:lnTo>
                  <a:lnTo>
                    <a:pt x="180" y="130"/>
                  </a:lnTo>
                  <a:lnTo>
                    <a:pt x="155" y="153"/>
                  </a:lnTo>
                  <a:lnTo>
                    <a:pt x="139" y="171"/>
                  </a:lnTo>
                  <a:lnTo>
                    <a:pt x="115" y="178"/>
                  </a:lnTo>
                  <a:lnTo>
                    <a:pt x="97" y="178"/>
                  </a:lnTo>
                  <a:lnTo>
                    <a:pt x="74" y="178"/>
                  </a:lnTo>
                  <a:lnTo>
                    <a:pt x="50" y="187"/>
                  </a:lnTo>
                  <a:lnTo>
                    <a:pt x="41" y="187"/>
                  </a:lnTo>
                  <a:lnTo>
                    <a:pt x="33" y="178"/>
                  </a:lnTo>
                  <a:lnTo>
                    <a:pt x="25" y="153"/>
                  </a:lnTo>
                  <a:lnTo>
                    <a:pt x="25" y="147"/>
                  </a:lnTo>
                  <a:lnTo>
                    <a:pt x="10" y="97"/>
                  </a:lnTo>
                  <a:lnTo>
                    <a:pt x="0" y="97"/>
                  </a:lnTo>
                  <a:lnTo>
                    <a:pt x="10" y="90"/>
                  </a:lnTo>
                  <a:lnTo>
                    <a:pt x="16" y="97"/>
                  </a:lnTo>
                  <a:lnTo>
                    <a:pt x="33" y="97"/>
                  </a:lnTo>
                  <a:lnTo>
                    <a:pt x="50" y="90"/>
                  </a:lnTo>
                  <a:lnTo>
                    <a:pt x="50" y="41"/>
                  </a:lnTo>
                  <a:lnTo>
                    <a:pt x="56" y="50"/>
                  </a:lnTo>
                  <a:lnTo>
                    <a:pt x="56" y="65"/>
                  </a:lnTo>
                  <a:lnTo>
                    <a:pt x="74" y="65"/>
                  </a:lnTo>
                  <a:lnTo>
                    <a:pt x="97" y="50"/>
                  </a:lnTo>
                  <a:lnTo>
                    <a:pt x="105" y="57"/>
                  </a:lnTo>
                  <a:lnTo>
                    <a:pt x="115" y="50"/>
                  </a:lnTo>
                  <a:lnTo>
                    <a:pt x="147" y="16"/>
                  </a:lnTo>
                  <a:lnTo>
                    <a:pt x="171" y="0"/>
                  </a:lnTo>
                  <a:lnTo>
                    <a:pt x="187" y="10"/>
                  </a:lnTo>
                  <a:lnTo>
                    <a:pt x="196" y="1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23" name="Freeform 194">
              <a:extLst>
                <a:ext uri="{FF2B5EF4-FFF2-40B4-BE49-F238E27FC236}">
                  <a16:creationId xmlns:a16="http://schemas.microsoft.com/office/drawing/2014/main" id="{0B38D09B-22CA-4AD7-86AB-D29D53A358C8}"/>
                </a:ext>
              </a:extLst>
            </p:cNvPr>
            <p:cNvSpPr/>
            <p:nvPr/>
          </p:nvSpPr>
          <p:spPr bwMode="gray">
            <a:xfrm>
              <a:off x="4702175" y="4941888"/>
              <a:ext cx="227013" cy="227012"/>
            </a:xfrm>
            <a:custGeom>
              <a:gdLst>
                <a:gd name="T0" fmla="*/ 0 w 122"/>
                <a:gd name="T1" fmla="*/ 97 h 122"/>
                <a:gd name="T2" fmla="*/ 6 w 122"/>
                <a:gd name="T3" fmla="*/ 106 h 122"/>
                <a:gd name="T4" fmla="*/ 6 w 122"/>
                <a:gd name="T5" fmla="*/ 121 h 122"/>
                <a:gd name="T6" fmla="*/ 24 w 122"/>
                <a:gd name="T7" fmla="*/ 121 h 122"/>
                <a:gd name="T8" fmla="*/ 47 w 122"/>
                <a:gd name="T9" fmla="*/ 106 h 122"/>
                <a:gd name="T10" fmla="*/ 55 w 122"/>
                <a:gd name="T11" fmla="*/ 113 h 122"/>
                <a:gd name="T12" fmla="*/ 65 w 122"/>
                <a:gd name="T13" fmla="*/ 106 h 122"/>
                <a:gd name="T14" fmla="*/ 97 w 122"/>
                <a:gd name="T15" fmla="*/ 72 h 122"/>
                <a:gd name="T16" fmla="*/ 121 w 122"/>
                <a:gd name="T17" fmla="*/ 56 h 122"/>
                <a:gd name="T18" fmla="*/ 105 w 122"/>
                <a:gd name="T19" fmla="*/ 56 h 122"/>
                <a:gd name="T20" fmla="*/ 97 w 122"/>
                <a:gd name="T21" fmla="*/ 41 h 122"/>
                <a:gd name="T22" fmla="*/ 80 w 122"/>
                <a:gd name="T23" fmla="*/ 24 h 122"/>
                <a:gd name="T24" fmla="*/ 65 w 122"/>
                <a:gd name="T25" fmla="*/ 0 h 122"/>
                <a:gd name="T26" fmla="*/ 47 w 122"/>
                <a:gd name="T27" fmla="*/ 16 h 122"/>
                <a:gd name="T28" fmla="*/ 40 w 122"/>
                <a:gd name="T29" fmla="*/ 7 h 122"/>
                <a:gd name="T30" fmla="*/ 15 w 122"/>
                <a:gd name="T31" fmla="*/ 7 h 122"/>
                <a:gd name="T32" fmla="*/ 6 w 122"/>
                <a:gd name="T33" fmla="*/ 56 h 122"/>
                <a:gd name="T34" fmla="*/ 0 w 122"/>
                <a:gd name="T35" fmla="*/ 66 h 122"/>
                <a:gd name="T36" fmla="*/ 0 w 122"/>
                <a:gd name="T37" fmla="*/ 97 h 12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122">
                  <a:moveTo>
                    <a:pt x="0" y="97"/>
                  </a:moveTo>
                  <a:lnTo>
                    <a:pt x="6" y="106"/>
                  </a:lnTo>
                  <a:lnTo>
                    <a:pt x="6" y="121"/>
                  </a:lnTo>
                  <a:lnTo>
                    <a:pt x="24" y="121"/>
                  </a:lnTo>
                  <a:lnTo>
                    <a:pt x="47" y="106"/>
                  </a:lnTo>
                  <a:lnTo>
                    <a:pt x="55" y="113"/>
                  </a:lnTo>
                  <a:lnTo>
                    <a:pt x="65" y="106"/>
                  </a:lnTo>
                  <a:lnTo>
                    <a:pt x="97" y="72"/>
                  </a:lnTo>
                  <a:lnTo>
                    <a:pt x="121" y="56"/>
                  </a:lnTo>
                  <a:lnTo>
                    <a:pt x="105" y="56"/>
                  </a:lnTo>
                  <a:lnTo>
                    <a:pt x="97" y="41"/>
                  </a:lnTo>
                  <a:lnTo>
                    <a:pt x="80" y="24"/>
                  </a:lnTo>
                  <a:lnTo>
                    <a:pt x="65" y="0"/>
                  </a:lnTo>
                  <a:lnTo>
                    <a:pt x="47" y="16"/>
                  </a:lnTo>
                  <a:lnTo>
                    <a:pt x="40" y="7"/>
                  </a:lnTo>
                  <a:lnTo>
                    <a:pt x="15" y="7"/>
                  </a:lnTo>
                  <a:lnTo>
                    <a:pt x="6" y="56"/>
                  </a:lnTo>
                  <a:lnTo>
                    <a:pt x="0" y="66"/>
                  </a:lnTo>
                  <a:lnTo>
                    <a:pt x="0" y="9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24" name="Freeform 195">
              <a:extLst>
                <a:ext uri="{FF2B5EF4-FFF2-40B4-BE49-F238E27FC236}">
                  <a16:creationId xmlns:a16="http://schemas.microsoft.com/office/drawing/2014/main" id="{71F132CB-0008-4F4F-BB82-4352AC45690C}"/>
                </a:ext>
              </a:extLst>
            </p:cNvPr>
            <p:cNvSpPr/>
            <p:nvPr/>
          </p:nvSpPr>
          <p:spPr bwMode="gray">
            <a:xfrm>
              <a:off x="4822825" y="4897438"/>
              <a:ext cx="196850" cy="169862"/>
            </a:xfrm>
            <a:custGeom>
              <a:gdLst>
                <a:gd name="T0" fmla="*/ 65 w 106"/>
                <a:gd name="T1" fmla="*/ 0 h 91"/>
                <a:gd name="T2" fmla="*/ 47 w 106"/>
                <a:gd name="T3" fmla="*/ 0 h 91"/>
                <a:gd name="T4" fmla="*/ 47 w 106"/>
                <a:gd name="T5" fmla="*/ 8 h 91"/>
                <a:gd name="T6" fmla="*/ 24 w 106"/>
                <a:gd name="T7" fmla="*/ 24 h 91"/>
                <a:gd name="T8" fmla="*/ 0 w 106"/>
                <a:gd name="T9" fmla="*/ 24 h 91"/>
                <a:gd name="T10" fmla="*/ 15 w 106"/>
                <a:gd name="T11" fmla="*/ 48 h 91"/>
                <a:gd name="T12" fmla="*/ 32 w 106"/>
                <a:gd name="T13" fmla="*/ 65 h 91"/>
                <a:gd name="T14" fmla="*/ 40 w 106"/>
                <a:gd name="T15" fmla="*/ 80 h 91"/>
                <a:gd name="T16" fmla="*/ 56 w 106"/>
                <a:gd name="T17" fmla="*/ 80 h 91"/>
                <a:gd name="T18" fmla="*/ 72 w 106"/>
                <a:gd name="T19" fmla="*/ 90 h 91"/>
                <a:gd name="T20" fmla="*/ 81 w 106"/>
                <a:gd name="T21" fmla="*/ 90 h 91"/>
                <a:gd name="T22" fmla="*/ 97 w 106"/>
                <a:gd name="T23" fmla="*/ 56 h 91"/>
                <a:gd name="T24" fmla="*/ 105 w 106"/>
                <a:gd name="T25" fmla="*/ 24 h 91"/>
                <a:gd name="T26" fmla="*/ 97 w 106"/>
                <a:gd name="T27" fmla="*/ 8 h 91"/>
                <a:gd name="T28" fmla="*/ 81 w 106"/>
                <a:gd name="T29" fmla="*/ 0 h 91"/>
                <a:gd name="T30" fmla="*/ 65 w 106"/>
                <a:gd name="T31" fmla="*/ 0 h 9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5" h="91">
                  <a:moveTo>
                    <a:pt x="65" y="0"/>
                  </a:moveTo>
                  <a:lnTo>
                    <a:pt x="47" y="0"/>
                  </a:lnTo>
                  <a:lnTo>
                    <a:pt x="47" y="8"/>
                  </a:lnTo>
                  <a:lnTo>
                    <a:pt x="24" y="24"/>
                  </a:lnTo>
                  <a:lnTo>
                    <a:pt x="0" y="24"/>
                  </a:lnTo>
                  <a:lnTo>
                    <a:pt x="15" y="48"/>
                  </a:lnTo>
                  <a:lnTo>
                    <a:pt x="32" y="65"/>
                  </a:lnTo>
                  <a:lnTo>
                    <a:pt x="40" y="80"/>
                  </a:lnTo>
                  <a:lnTo>
                    <a:pt x="56" y="80"/>
                  </a:lnTo>
                  <a:lnTo>
                    <a:pt x="72" y="90"/>
                  </a:lnTo>
                  <a:lnTo>
                    <a:pt x="81" y="90"/>
                  </a:lnTo>
                  <a:lnTo>
                    <a:pt x="97" y="56"/>
                  </a:lnTo>
                  <a:lnTo>
                    <a:pt x="105" y="24"/>
                  </a:lnTo>
                  <a:lnTo>
                    <a:pt x="97" y="8"/>
                  </a:lnTo>
                  <a:lnTo>
                    <a:pt x="81" y="0"/>
                  </a:lnTo>
                  <a:lnTo>
                    <a:pt x="65"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25" name="Freeform 196">
              <a:extLst>
                <a:ext uri="{FF2B5EF4-FFF2-40B4-BE49-F238E27FC236}">
                  <a16:creationId xmlns:a16="http://schemas.microsoft.com/office/drawing/2014/main" id="{61F2447E-81ED-4486-93EB-BEB34266AF21}"/>
                </a:ext>
              </a:extLst>
            </p:cNvPr>
            <p:cNvSpPr/>
            <p:nvPr/>
          </p:nvSpPr>
          <p:spPr bwMode="gray">
            <a:xfrm>
              <a:off x="4943475" y="4760913"/>
              <a:ext cx="257175" cy="407987"/>
            </a:xfrm>
            <a:custGeom>
              <a:gdLst>
                <a:gd name="T0" fmla="*/ 32 w 138"/>
                <a:gd name="T1" fmla="*/ 217 h 218"/>
                <a:gd name="T2" fmla="*/ 32 w 138"/>
                <a:gd name="T3" fmla="*/ 209 h 218"/>
                <a:gd name="T4" fmla="*/ 32 w 138"/>
                <a:gd name="T5" fmla="*/ 202 h 218"/>
                <a:gd name="T6" fmla="*/ 64 w 138"/>
                <a:gd name="T7" fmla="*/ 193 h 218"/>
                <a:gd name="T8" fmla="*/ 72 w 138"/>
                <a:gd name="T9" fmla="*/ 186 h 218"/>
                <a:gd name="T10" fmla="*/ 72 w 138"/>
                <a:gd name="T11" fmla="*/ 162 h 218"/>
                <a:gd name="T12" fmla="*/ 56 w 138"/>
                <a:gd name="T13" fmla="*/ 128 h 218"/>
                <a:gd name="T14" fmla="*/ 87 w 138"/>
                <a:gd name="T15" fmla="*/ 96 h 218"/>
                <a:gd name="T16" fmla="*/ 112 w 138"/>
                <a:gd name="T17" fmla="*/ 87 h 218"/>
                <a:gd name="T18" fmla="*/ 137 w 138"/>
                <a:gd name="T19" fmla="*/ 63 h 218"/>
                <a:gd name="T20" fmla="*/ 129 w 138"/>
                <a:gd name="T21" fmla="*/ 0 h 218"/>
                <a:gd name="T22" fmla="*/ 112 w 138"/>
                <a:gd name="T23" fmla="*/ 15 h 218"/>
                <a:gd name="T24" fmla="*/ 81 w 138"/>
                <a:gd name="T25" fmla="*/ 15 h 218"/>
                <a:gd name="T26" fmla="*/ 64 w 138"/>
                <a:gd name="T27" fmla="*/ 15 h 218"/>
                <a:gd name="T28" fmla="*/ 56 w 138"/>
                <a:gd name="T29" fmla="*/ 23 h 218"/>
                <a:gd name="T30" fmla="*/ 64 w 138"/>
                <a:gd name="T31" fmla="*/ 40 h 218"/>
                <a:gd name="T32" fmla="*/ 72 w 138"/>
                <a:gd name="T33" fmla="*/ 55 h 218"/>
                <a:gd name="T34" fmla="*/ 72 w 138"/>
                <a:gd name="T35" fmla="*/ 72 h 218"/>
                <a:gd name="T36" fmla="*/ 64 w 138"/>
                <a:gd name="T37" fmla="*/ 87 h 218"/>
                <a:gd name="T38" fmla="*/ 56 w 138"/>
                <a:gd name="T39" fmla="*/ 72 h 218"/>
                <a:gd name="T40" fmla="*/ 56 w 138"/>
                <a:gd name="T41" fmla="*/ 55 h 218"/>
                <a:gd name="T42" fmla="*/ 47 w 138"/>
                <a:gd name="T43" fmla="*/ 55 h 218"/>
                <a:gd name="T44" fmla="*/ 40 w 138"/>
                <a:gd name="T45" fmla="*/ 47 h 218"/>
                <a:gd name="T46" fmla="*/ 0 w 138"/>
                <a:gd name="T47" fmla="*/ 63 h 218"/>
                <a:gd name="T48" fmla="*/ 0 w 138"/>
                <a:gd name="T49" fmla="*/ 72 h 218"/>
                <a:gd name="T50" fmla="*/ 16 w 138"/>
                <a:gd name="T51" fmla="*/ 72 h 218"/>
                <a:gd name="T52" fmla="*/ 32 w 138"/>
                <a:gd name="T53" fmla="*/ 80 h 218"/>
                <a:gd name="T54" fmla="*/ 40 w 138"/>
                <a:gd name="T55" fmla="*/ 96 h 218"/>
                <a:gd name="T56" fmla="*/ 32 w 138"/>
                <a:gd name="T57" fmla="*/ 128 h 218"/>
                <a:gd name="T58" fmla="*/ 16 w 138"/>
                <a:gd name="T59" fmla="*/ 162 h 218"/>
                <a:gd name="T60" fmla="*/ 22 w 138"/>
                <a:gd name="T61" fmla="*/ 209 h 218"/>
                <a:gd name="T62" fmla="*/ 22 w 138"/>
                <a:gd name="T63" fmla="*/ 217 h 218"/>
                <a:gd name="T64" fmla="*/ 32 w 138"/>
                <a:gd name="T65" fmla="*/ 217 h 21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218">
                  <a:moveTo>
                    <a:pt x="32" y="217"/>
                  </a:moveTo>
                  <a:lnTo>
                    <a:pt x="32" y="209"/>
                  </a:lnTo>
                  <a:lnTo>
                    <a:pt x="32" y="202"/>
                  </a:lnTo>
                  <a:lnTo>
                    <a:pt x="64" y="193"/>
                  </a:lnTo>
                  <a:lnTo>
                    <a:pt x="72" y="186"/>
                  </a:lnTo>
                  <a:lnTo>
                    <a:pt x="72" y="162"/>
                  </a:lnTo>
                  <a:lnTo>
                    <a:pt x="56" y="128"/>
                  </a:lnTo>
                  <a:lnTo>
                    <a:pt x="87" y="96"/>
                  </a:lnTo>
                  <a:lnTo>
                    <a:pt x="112" y="87"/>
                  </a:lnTo>
                  <a:lnTo>
                    <a:pt x="137" y="63"/>
                  </a:lnTo>
                  <a:lnTo>
                    <a:pt x="129" y="0"/>
                  </a:lnTo>
                  <a:lnTo>
                    <a:pt x="112" y="15"/>
                  </a:lnTo>
                  <a:lnTo>
                    <a:pt x="81" y="15"/>
                  </a:lnTo>
                  <a:lnTo>
                    <a:pt x="64" y="15"/>
                  </a:lnTo>
                  <a:lnTo>
                    <a:pt x="56" y="23"/>
                  </a:lnTo>
                  <a:lnTo>
                    <a:pt x="64" y="40"/>
                  </a:lnTo>
                  <a:lnTo>
                    <a:pt x="72" y="55"/>
                  </a:lnTo>
                  <a:lnTo>
                    <a:pt x="72" y="72"/>
                  </a:lnTo>
                  <a:lnTo>
                    <a:pt x="64" y="87"/>
                  </a:lnTo>
                  <a:lnTo>
                    <a:pt x="56" y="72"/>
                  </a:lnTo>
                  <a:lnTo>
                    <a:pt x="56" y="55"/>
                  </a:lnTo>
                  <a:lnTo>
                    <a:pt x="47" y="55"/>
                  </a:lnTo>
                  <a:lnTo>
                    <a:pt x="40" y="47"/>
                  </a:lnTo>
                  <a:lnTo>
                    <a:pt x="0" y="63"/>
                  </a:lnTo>
                  <a:lnTo>
                    <a:pt x="0" y="72"/>
                  </a:lnTo>
                  <a:lnTo>
                    <a:pt x="16" y="72"/>
                  </a:lnTo>
                  <a:lnTo>
                    <a:pt x="32" y="80"/>
                  </a:lnTo>
                  <a:lnTo>
                    <a:pt x="40" y="96"/>
                  </a:lnTo>
                  <a:lnTo>
                    <a:pt x="32" y="128"/>
                  </a:lnTo>
                  <a:lnTo>
                    <a:pt x="16" y="162"/>
                  </a:lnTo>
                  <a:lnTo>
                    <a:pt x="22" y="209"/>
                  </a:lnTo>
                  <a:lnTo>
                    <a:pt x="22" y="217"/>
                  </a:lnTo>
                  <a:lnTo>
                    <a:pt x="32" y="21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26" name="Freeform 197">
              <a:extLst>
                <a:ext uri="{FF2B5EF4-FFF2-40B4-BE49-F238E27FC236}">
                  <a16:creationId xmlns:a16="http://schemas.microsoft.com/office/drawing/2014/main" id="{7DB156A0-A2EB-4204-94B2-EF94458A3FB5}"/>
                </a:ext>
              </a:extLst>
            </p:cNvPr>
            <p:cNvSpPr/>
            <p:nvPr/>
          </p:nvSpPr>
          <p:spPr bwMode="gray">
            <a:xfrm>
              <a:off x="4957763" y="5153025"/>
              <a:ext cx="31750" cy="34925"/>
            </a:xfrm>
            <a:custGeom>
              <a:gdLst>
                <a:gd name="T0" fmla="*/ 16 w 17"/>
                <a:gd name="T1" fmla="*/ 8 h 18"/>
                <a:gd name="T2" fmla="*/ 16 w 17"/>
                <a:gd name="T3" fmla="*/ 0 h 18"/>
                <a:gd name="T4" fmla="*/ 9 w 17"/>
                <a:gd name="T5" fmla="*/ 0 h 18"/>
                <a:gd name="T6" fmla="*/ 0 w 17"/>
                <a:gd name="T7" fmla="*/ 8 h 18"/>
                <a:gd name="T8" fmla="*/ 9 w 17"/>
                <a:gd name="T9" fmla="*/ 17 h 18"/>
                <a:gd name="T10" fmla="*/ 16 w 17"/>
                <a:gd name="T11" fmla="*/ 8 h 18"/>
              </a:gdLst>
              <a:cxnLst>
                <a:cxn ang="0">
                  <a:pos x="T0" y="T1"/>
                </a:cxn>
                <a:cxn ang="0">
                  <a:pos x="T2" y="T3"/>
                </a:cxn>
                <a:cxn ang="0">
                  <a:pos x="T4" y="T5"/>
                </a:cxn>
                <a:cxn ang="0">
                  <a:pos x="T6" y="T7"/>
                </a:cxn>
                <a:cxn ang="0">
                  <a:pos x="T8" y="T9"/>
                </a:cxn>
                <a:cxn ang="0">
                  <a:pos x="T10" y="T11"/>
                </a:cxn>
              </a:cxnLst>
              <a:rect l="0" t="0" r="r" b="b"/>
              <a:pathLst>
                <a:path w="17" h="18">
                  <a:moveTo>
                    <a:pt x="16" y="8"/>
                  </a:moveTo>
                  <a:lnTo>
                    <a:pt x="16" y="0"/>
                  </a:lnTo>
                  <a:lnTo>
                    <a:pt x="9" y="0"/>
                  </a:lnTo>
                  <a:lnTo>
                    <a:pt x="0" y="8"/>
                  </a:lnTo>
                  <a:lnTo>
                    <a:pt x="9" y="17"/>
                  </a:lnTo>
                  <a:lnTo>
                    <a:pt x="16"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27" name="Freeform 198">
              <a:extLst>
                <a:ext uri="{FF2B5EF4-FFF2-40B4-BE49-F238E27FC236}">
                  <a16:creationId xmlns:a16="http://schemas.microsoft.com/office/drawing/2014/main" id="{3324F4A5-C0ED-44D6-957E-D6BA8B380126}"/>
                </a:ext>
              </a:extLst>
            </p:cNvPr>
            <p:cNvSpPr/>
            <p:nvPr/>
          </p:nvSpPr>
          <p:spPr bwMode="gray">
            <a:xfrm>
              <a:off x="4957763" y="5153025"/>
              <a:ext cx="31750" cy="34925"/>
            </a:xfrm>
            <a:custGeom>
              <a:gdLst>
                <a:gd name="T0" fmla="*/ 16 w 17"/>
                <a:gd name="T1" fmla="*/ 8 h 18"/>
                <a:gd name="T2" fmla="*/ 16 w 17"/>
                <a:gd name="T3" fmla="*/ 0 h 18"/>
                <a:gd name="T4" fmla="*/ 9 w 17"/>
                <a:gd name="T5" fmla="*/ 0 h 18"/>
                <a:gd name="T6" fmla="*/ 0 w 17"/>
                <a:gd name="T7" fmla="*/ 8 h 18"/>
                <a:gd name="T8" fmla="*/ 9 w 17"/>
                <a:gd name="T9" fmla="*/ 17 h 18"/>
                <a:gd name="T10" fmla="*/ 16 w 17"/>
                <a:gd name="T11" fmla="*/ 8 h 18"/>
              </a:gdLst>
              <a:cxnLst>
                <a:cxn ang="0">
                  <a:pos x="T0" y="T1"/>
                </a:cxn>
                <a:cxn ang="0">
                  <a:pos x="T2" y="T3"/>
                </a:cxn>
                <a:cxn ang="0">
                  <a:pos x="T4" y="T5"/>
                </a:cxn>
                <a:cxn ang="0">
                  <a:pos x="T6" y="T7"/>
                </a:cxn>
                <a:cxn ang="0">
                  <a:pos x="T8" y="T9"/>
                </a:cxn>
                <a:cxn ang="0">
                  <a:pos x="T10" y="T11"/>
                </a:cxn>
              </a:cxnLst>
              <a:rect l="0" t="0" r="r" b="b"/>
              <a:pathLst>
                <a:path w="17" h="18">
                  <a:moveTo>
                    <a:pt x="16" y="8"/>
                  </a:moveTo>
                  <a:lnTo>
                    <a:pt x="16" y="0"/>
                  </a:lnTo>
                  <a:lnTo>
                    <a:pt x="9" y="0"/>
                  </a:lnTo>
                  <a:lnTo>
                    <a:pt x="0" y="8"/>
                  </a:lnTo>
                  <a:lnTo>
                    <a:pt x="9" y="17"/>
                  </a:lnTo>
                  <a:lnTo>
                    <a:pt x="16"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28" name="Freeform 199">
              <a:extLst>
                <a:ext uri="{FF2B5EF4-FFF2-40B4-BE49-F238E27FC236}">
                  <a16:creationId xmlns:a16="http://schemas.microsoft.com/office/drawing/2014/main" id="{6E0FFDB1-8AE5-428F-91C0-4C52E9A25266}"/>
                </a:ext>
              </a:extLst>
            </p:cNvPr>
            <p:cNvSpPr/>
            <p:nvPr/>
          </p:nvSpPr>
          <p:spPr bwMode="gray">
            <a:xfrm>
              <a:off x="2463800" y="5608638"/>
              <a:ext cx="33338" cy="63500"/>
            </a:xfrm>
            <a:custGeom>
              <a:gdLst>
                <a:gd name="T0" fmla="*/ 6 w 17"/>
                <a:gd name="T1" fmla="*/ 0 h 33"/>
                <a:gd name="T2" fmla="*/ 0 w 17"/>
                <a:gd name="T3" fmla="*/ 23 h 33"/>
                <a:gd name="T4" fmla="*/ 6 w 17"/>
                <a:gd name="T5" fmla="*/ 32 h 33"/>
                <a:gd name="T6" fmla="*/ 16 w 17"/>
                <a:gd name="T7" fmla="*/ 7 h 33"/>
                <a:gd name="T8" fmla="*/ 6 w 17"/>
                <a:gd name="T9" fmla="*/ 0 h 33"/>
              </a:gdLst>
              <a:cxnLst>
                <a:cxn ang="0">
                  <a:pos x="T0" y="T1"/>
                </a:cxn>
                <a:cxn ang="0">
                  <a:pos x="T2" y="T3"/>
                </a:cxn>
                <a:cxn ang="0">
                  <a:pos x="T4" y="T5"/>
                </a:cxn>
                <a:cxn ang="0">
                  <a:pos x="T6" y="T7"/>
                </a:cxn>
                <a:cxn ang="0">
                  <a:pos x="T8" y="T9"/>
                </a:cxn>
              </a:cxnLst>
              <a:rect l="0" t="0" r="r" b="b"/>
              <a:pathLst>
                <a:path w="17" h="33">
                  <a:moveTo>
                    <a:pt x="6" y="0"/>
                  </a:moveTo>
                  <a:lnTo>
                    <a:pt x="0" y="23"/>
                  </a:lnTo>
                  <a:lnTo>
                    <a:pt x="6" y="32"/>
                  </a:lnTo>
                  <a:lnTo>
                    <a:pt x="16" y="7"/>
                  </a:lnTo>
                  <a:lnTo>
                    <a:pt x="6"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29" name="Freeform 200">
              <a:extLst>
                <a:ext uri="{FF2B5EF4-FFF2-40B4-BE49-F238E27FC236}">
                  <a16:creationId xmlns:a16="http://schemas.microsoft.com/office/drawing/2014/main" id="{EEB6C06F-F7FA-4BA9-B4F9-4BBFE48A3C99}"/>
                </a:ext>
              </a:extLst>
            </p:cNvPr>
            <p:cNvSpPr/>
            <p:nvPr/>
          </p:nvSpPr>
          <p:spPr bwMode="gray">
            <a:xfrm>
              <a:off x="2373313" y="4062413"/>
              <a:ext cx="44450" cy="30162"/>
            </a:xfrm>
            <a:custGeom>
              <a:gdLst>
                <a:gd name="T0" fmla="*/ 0 w 26"/>
                <a:gd name="T1" fmla="*/ 7 h 17"/>
                <a:gd name="T2" fmla="*/ 16 w 26"/>
                <a:gd name="T3" fmla="*/ 16 h 17"/>
                <a:gd name="T4" fmla="*/ 25 w 26"/>
                <a:gd name="T5" fmla="*/ 7 h 17"/>
                <a:gd name="T6" fmla="*/ 9 w 26"/>
                <a:gd name="T7" fmla="*/ 0 h 17"/>
                <a:gd name="T8" fmla="*/ 0 w 26"/>
                <a:gd name="T9" fmla="*/ 7 h 17"/>
              </a:gdLst>
              <a:cxnLst>
                <a:cxn ang="0">
                  <a:pos x="T0" y="T1"/>
                </a:cxn>
                <a:cxn ang="0">
                  <a:pos x="T2" y="T3"/>
                </a:cxn>
                <a:cxn ang="0">
                  <a:pos x="T4" y="T5"/>
                </a:cxn>
                <a:cxn ang="0">
                  <a:pos x="T6" y="T7"/>
                </a:cxn>
                <a:cxn ang="0">
                  <a:pos x="T8" y="T9"/>
                </a:cxn>
              </a:cxnLst>
              <a:rect l="0" t="0" r="r" b="b"/>
              <a:pathLst>
                <a:path w="26" h="17">
                  <a:moveTo>
                    <a:pt x="0" y="7"/>
                  </a:moveTo>
                  <a:lnTo>
                    <a:pt x="16" y="16"/>
                  </a:lnTo>
                  <a:lnTo>
                    <a:pt x="25" y="7"/>
                  </a:lnTo>
                  <a:lnTo>
                    <a:pt x="9" y="0"/>
                  </a:lnTo>
                  <a:lnTo>
                    <a:pt x="0"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30" name="Freeform 201">
              <a:extLst>
                <a:ext uri="{FF2B5EF4-FFF2-40B4-BE49-F238E27FC236}">
                  <a16:creationId xmlns:a16="http://schemas.microsoft.com/office/drawing/2014/main" id="{90A52540-FED8-4205-BC4E-4370DBE69F3A}"/>
                </a:ext>
              </a:extLst>
            </p:cNvPr>
            <p:cNvSpPr/>
            <p:nvPr/>
          </p:nvSpPr>
          <p:spPr bwMode="gray">
            <a:xfrm>
              <a:off x="2220913" y="3940175"/>
              <a:ext cx="242887" cy="95250"/>
            </a:xfrm>
            <a:custGeom>
              <a:gdLst>
                <a:gd name="T0" fmla="*/ 0 w 132"/>
                <a:gd name="T1" fmla="*/ 24 h 50"/>
                <a:gd name="T2" fmla="*/ 9 w 132"/>
                <a:gd name="T3" fmla="*/ 24 h 50"/>
                <a:gd name="T4" fmla="*/ 25 w 132"/>
                <a:gd name="T5" fmla="*/ 8 h 50"/>
                <a:gd name="T6" fmla="*/ 41 w 132"/>
                <a:gd name="T7" fmla="*/ 15 h 50"/>
                <a:gd name="T8" fmla="*/ 34 w 132"/>
                <a:gd name="T9" fmla="*/ 15 h 50"/>
                <a:gd name="T10" fmla="*/ 41 w 132"/>
                <a:gd name="T11" fmla="*/ 15 h 50"/>
                <a:gd name="T12" fmla="*/ 74 w 132"/>
                <a:gd name="T13" fmla="*/ 24 h 50"/>
                <a:gd name="T14" fmla="*/ 81 w 132"/>
                <a:gd name="T15" fmla="*/ 40 h 50"/>
                <a:gd name="T16" fmla="*/ 97 w 132"/>
                <a:gd name="T17" fmla="*/ 40 h 50"/>
                <a:gd name="T18" fmla="*/ 90 w 132"/>
                <a:gd name="T19" fmla="*/ 49 h 50"/>
                <a:gd name="T20" fmla="*/ 131 w 132"/>
                <a:gd name="T21" fmla="*/ 49 h 50"/>
                <a:gd name="T22" fmla="*/ 122 w 132"/>
                <a:gd name="T23" fmla="*/ 40 h 50"/>
                <a:gd name="T24" fmla="*/ 114 w 132"/>
                <a:gd name="T25" fmla="*/ 40 h 50"/>
                <a:gd name="T26" fmla="*/ 114 w 132"/>
                <a:gd name="T27" fmla="*/ 31 h 50"/>
                <a:gd name="T28" fmla="*/ 81 w 132"/>
                <a:gd name="T29" fmla="*/ 15 h 50"/>
                <a:gd name="T30" fmla="*/ 41 w 132"/>
                <a:gd name="T31" fmla="*/ 0 h 50"/>
                <a:gd name="T32" fmla="*/ 16 w 132"/>
                <a:gd name="T33" fmla="*/ 8 h 50"/>
                <a:gd name="T34" fmla="*/ 0 w 132"/>
                <a:gd name="T35" fmla="*/ 24 h 5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50">
                  <a:moveTo>
                    <a:pt x="0" y="24"/>
                  </a:moveTo>
                  <a:lnTo>
                    <a:pt x="9" y="24"/>
                  </a:lnTo>
                  <a:lnTo>
                    <a:pt x="25" y="8"/>
                  </a:lnTo>
                  <a:lnTo>
                    <a:pt x="41" y="15"/>
                  </a:lnTo>
                  <a:lnTo>
                    <a:pt x="34" y="15"/>
                  </a:lnTo>
                  <a:lnTo>
                    <a:pt x="41" y="15"/>
                  </a:lnTo>
                  <a:lnTo>
                    <a:pt x="74" y="24"/>
                  </a:lnTo>
                  <a:lnTo>
                    <a:pt x="81" y="40"/>
                  </a:lnTo>
                  <a:lnTo>
                    <a:pt x="97" y="40"/>
                  </a:lnTo>
                  <a:lnTo>
                    <a:pt x="90" y="49"/>
                  </a:lnTo>
                  <a:lnTo>
                    <a:pt x="131" y="49"/>
                  </a:lnTo>
                  <a:lnTo>
                    <a:pt x="122" y="40"/>
                  </a:lnTo>
                  <a:lnTo>
                    <a:pt x="114" y="40"/>
                  </a:lnTo>
                  <a:lnTo>
                    <a:pt x="114" y="31"/>
                  </a:lnTo>
                  <a:lnTo>
                    <a:pt x="81" y="15"/>
                  </a:lnTo>
                  <a:lnTo>
                    <a:pt x="41" y="0"/>
                  </a:lnTo>
                  <a:lnTo>
                    <a:pt x="16" y="8"/>
                  </a:lnTo>
                  <a:lnTo>
                    <a:pt x="0" y="2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31" name="Freeform 202">
              <a:extLst>
                <a:ext uri="{FF2B5EF4-FFF2-40B4-BE49-F238E27FC236}">
                  <a16:creationId xmlns:a16="http://schemas.microsoft.com/office/drawing/2014/main" id="{AA4BD056-A3D8-4820-B49F-AADF11BF6492}"/>
                </a:ext>
              </a:extLst>
            </p:cNvPr>
            <p:cNvSpPr/>
            <p:nvPr/>
          </p:nvSpPr>
          <p:spPr bwMode="gray">
            <a:xfrm>
              <a:off x="2373313" y="3894138"/>
              <a:ext cx="30162" cy="49212"/>
            </a:xfrm>
            <a:custGeom>
              <a:gdLst>
                <a:gd name="T0" fmla="*/ 0 w 17"/>
                <a:gd name="T1" fmla="*/ 0 h 26"/>
                <a:gd name="T2" fmla="*/ 0 w 17"/>
                <a:gd name="T3" fmla="*/ 8 h 26"/>
                <a:gd name="T4" fmla="*/ 16 w 17"/>
                <a:gd name="T5" fmla="*/ 25 h 26"/>
                <a:gd name="T6" fmla="*/ 16 w 17"/>
                <a:gd name="T7" fmla="*/ 8 h 26"/>
                <a:gd name="T8" fmla="*/ 0 w 17"/>
                <a:gd name="T9" fmla="*/ 0 h 26"/>
              </a:gdLst>
              <a:cxnLst>
                <a:cxn ang="0">
                  <a:pos x="T0" y="T1"/>
                </a:cxn>
                <a:cxn ang="0">
                  <a:pos x="T2" y="T3"/>
                </a:cxn>
                <a:cxn ang="0">
                  <a:pos x="T4" y="T5"/>
                </a:cxn>
                <a:cxn ang="0">
                  <a:pos x="T6" y="T7"/>
                </a:cxn>
                <a:cxn ang="0">
                  <a:pos x="T8" y="T9"/>
                </a:cxn>
              </a:cxnLst>
              <a:rect l="0" t="0" r="r" b="b"/>
              <a:pathLst>
                <a:path w="17" h="26">
                  <a:moveTo>
                    <a:pt x="0" y="0"/>
                  </a:moveTo>
                  <a:lnTo>
                    <a:pt x="0" y="8"/>
                  </a:lnTo>
                  <a:lnTo>
                    <a:pt x="16" y="25"/>
                  </a:lnTo>
                  <a:lnTo>
                    <a:pt x="16" y="8"/>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32" name="Freeform 203">
              <a:extLst>
                <a:ext uri="{FF2B5EF4-FFF2-40B4-BE49-F238E27FC236}">
                  <a16:creationId xmlns:a16="http://schemas.microsoft.com/office/drawing/2014/main" id="{3E0A6348-E269-427F-80FB-027B18FC1ECC}"/>
                </a:ext>
              </a:extLst>
            </p:cNvPr>
            <p:cNvSpPr/>
            <p:nvPr/>
          </p:nvSpPr>
          <p:spPr bwMode="gray">
            <a:xfrm>
              <a:off x="2162175" y="2392363"/>
              <a:ext cx="165100" cy="171450"/>
            </a:xfrm>
            <a:custGeom>
              <a:gdLst>
                <a:gd name="T0" fmla="*/ 0 w 89"/>
                <a:gd name="T1" fmla="*/ 73 h 91"/>
                <a:gd name="T2" fmla="*/ 15 w 89"/>
                <a:gd name="T3" fmla="*/ 73 h 91"/>
                <a:gd name="T4" fmla="*/ 15 w 89"/>
                <a:gd name="T5" fmla="*/ 90 h 91"/>
                <a:gd name="T6" fmla="*/ 31 w 89"/>
                <a:gd name="T7" fmla="*/ 90 h 91"/>
                <a:gd name="T8" fmla="*/ 47 w 89"/>
                <a:gd name="T9" fmla="*/ 65 h 91"/>
                <a:gd name="T10" fmla="*/ 56 w 89"/>
                <a:gd name="T11" fmla="*/ 65 h 91"/>
                <a:gd name="T12" fmla="*/ 72 w 89"/>
                <a:gd name="T13" fmla="*/ 81 h 91"/>
                <a:gd name="T14" fmla="*/ 88 w 89"/>
                <a:gd name="T15" fmla="*/ 65 h 91"/>
                <a:gd name="T16" fmla="*/ 72 w 89"/>
                <a:gd name="T17" fmla="*/ 65 h 91"/>
                <a:gd name="T18" fmla="*/ 56 w 89"/>
                <a:gd name="T19" fmla="*/ 40 h 91"/>
                <a:gd name="T20" fmla="*/ 31 w 89"/>
                <a:gd name="T21" fmla="*/ 16 h 91"/>
                <a:gd name="T22" fmla="*/ 25 w 89"/>
                <a:gd name="T23" fmla="*/ 0 h 91"/>
                <a:gd name="T24" fmla="*/ 15 w 89"/>
                <a:gd name="T25" fmla="*/ 16 h 91"/>
                <a:gd name="T26" fmla="*/ 6 w 89"/>
                <a:gd name="T27" fmla="*/ 25 h 91"/>
                <a:gd name="T28" fmla="*/ 15 w 89"/>
                <a:gd name="T29" fmla="*/ 65 h 91"/>
                <a:gd name="T30" fmla="*/ 0 w 89"/>
                <a:gd name="T31" fmla="*/ 73 h 9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91">
                  <a:moveTo>
                    <a:pt x="0" y="73"/>
                  </a:moveTo>
                  <a:lnTo>
                    <a:pt x="15" y="73"/>
                  </a:lnTo>
                  <a:lnTo>
                    <a:pt x="15" y="90"/>
                  </a:lnTo>
                  <a:lnTo>
                    <a:pt x="31" y="90"/>
                  </a:lnTo>
                  <a:lnTo>
                    <a:pt x="47" y="65"/>
                  </a:lnTo>
                  <a:lnTo>
                    <a:pt x="56" y="65"/>
                  </a:lnTo>
                  <a:lnTo>
                    <a:pt x="72" y="81"/>
                  </a:lnTo>
                  <a:lnTo>
                    <a:pt x="88" y="65"/>
                  </a:lnTo>
                  <a:lnTo>
                    <a:pt x="72" y="65"/>
                  </a:lnTo>
                  <a:lnTo>
                    <a:pt x="56" y="40"/>
                  </a:lnTo>
                  <a:lnTo>
                    <a:pt x="31" y="16"/>
                  </a:lnTo>
                  <a:lnTo>
                    <a:pt x="25" y="0"/>
                  </a:lnTo>
                  <a:lnTo>
                    <a:pt x="15" y="16"/>
                  </a:lnTo>
                  <a:lnTo>
                    <a:pt x="6" y="25"/>
                  </a:lnTo>
                  <a:lnTo>
                    <a:pt x="15" y="65"/>
                  </a:lnTo>
                  <a:lnTo>
                    <a:pt x="0" y="7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33" name="Freeform 204">
              <a:extLst>
                <a:ext uri="{FF2B5EF4-FFF2-40B4-BE49-F238E27FC236}">
                  <a16:creationId xmlns:a16="http://schemas.microsoft.com/office/drawing/2014/main" id="{86C34D30-9E48-47E9-9AE9-8366804797F8}"/>
                </a:ext>
              </a:extLst>
            </p:cNvPr>
            <p:cNvSpPr/>
            <p:nvPr/>
          </p:nvSpPr>
          <p:spPr bwMode="gray">
            <a:xfrm>
              <a:off x="2401888" y="2257425"/>
              <a:ext cx="47625" cy="79375"/>
            </a:xfrm>
            <a:custGeom>
              <a:gdLst>
                <a:gd name="T0" fmla="*/ 0 w 26"/>
                <a:gd name="T1" fmla="*/ 25 h 41"/>
                <a:gd name="T2" fmla="*/ 0 w 26"/>
                <a:gd name="T3" fmla="*/ 40 h 41"/>
                <a:gd name="T4" fmla="*/ 17 w 26"/>
                <a:gd name="T5" fmla="*/ 31 h 41"/>
                <a:gd name="T6" fmla="*/ 25 w 26"/>
                <a:gd name="T7" fmla="*/ 25 h 41"/>
                <a:gd name="T8" fmla="*/ 25 w 26"/>
                <a:gd name="T9" fmla="*/ 16 h 41"/>
                <a:gd name="T10" fmla="*/ 25 w 26"/>
                <a:gd name="T11" fmla="*/ 0 h 41"/>
                <a:gd name="T12" fmla="*/ 9 w 26"/>
                <a:gd name="T13" fmla="*/ 0 h 41"/>
                <a:gd name="T14" fmla="*/ 0 w 26"/>
                <a:gd name="T15" fmla="*/ 25 h 41"/>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41">
                  <a:moveTo>
                    <a:pt x="0" y="25"/>
                  </a:moveTo>
                  <a:lnTo>
                    <a:pt x="0" y="40"/>
                  </a:lnTo>
                  <a:lnTo>
                    <a:pt x="17" y="31"/>
                  </a:lnTo>
                  <a:lnTo>
                    <a:pt x="25" y="25"/>
                  </a:lnTo>
                  <a:lnTo>
                    <a:pt x="25" y="16"/>
                  </a:lnTo>
                  <a:lnTo>
                    <a:pt x="25" y="0"/>
                  </a:lnTo>
                  <a:lnTo>
                    <a:pt x="9" y="0"/>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34" name="Freeform 205">
              <a:extLst>
                <a:ext uri="{FF2B5EF4-FFF2-40B4-BE49-F238E27FC236}">
                  <a16:creationId xmlns:a16="http://schemas.microsoft.com/office/drawing/2014/main" id="{0AA4C739-EE60-498A-AA16-5A2DD6524B7E}"/>
                </a:ext>
              </a:extLst>
            </p:cNvPr>
            <p:cNvSpPr/>
            <p:nvPr/>
          </p:nvSpPr>
          <p:spPr bwMode="gray">
            <a:xfrm>
              <a:off x="2311400" y="1844675"/>
              <a:ext cx="106363" cy="80963"/>
            </a:xfrm>
            <a:custGeom>
              <a:gdLst>
                <a:gd name="T0" fmla="*/ 0 w 58"/>
                <a:gd name="T1" fmla="*/ 0 h 43"/>
                <a:gd name="T2" fmla="*/ 0 w 58"/>
                <a:gd name="T3" fmla="*/ 17 h 43"/>
                <a:gd name="T4" fmla="*/ 0 w 58"/>
                <a:gd name="T5" fmla="*/ 42 h 43"/>
                <a:gd name="T6" fmla="*/ 25 w 58"/>
                <a:gd name="T7" fmla="*/ 42 h 43"/>
                <a:gd name="T8" fmla="*/ 32 w 58"/>
                <a:gd name="T9" fmla="*/ 42 h 43"/>
                <a:gd name="T10" fmla="*/ 57 w 58"/>
                <a:gd name="T11" fmla="*/ 42 h 43"/>
                <a:gd name="T12" fmla="*/ 57 w 58"/>
                <a:gd name="T13" fmla="*/ 34 h 43"/>
                <a:gd name="T14" fmla="*/ 48 w 58"/>
                <a:gd name="T15" fmla="*/ 9 h 43"/>
                <a:gd name="T16" fmla="*/ 41 w 58"/>
                <a:gd name="T17" fmla="*/ 0 h 43"/>
                <a:gd name="T18" fmla="*/ 17 w 58"/>
                <a:gd name="T19" fmla="*/ 0 h 43"/>
                <a:gd name="T20" fmla="*/ 0 w 58"/>
                <a:gd name="T21" fmla="*/ 0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3">
                  <a:moveTo>
                    <a:pt x="0" y="0"/>
                  </a:moveTo>
                  <a:lnTo>
                    <a:pt x="0" y="17"/>
                  </a:lnTo>
                  <a:lnTo>
                    <a:pt x="0" y="42"/>
                  </a:lnTo>
                  <a:lnTo>
                    <a:pt x="25" y="42"/>
                  </a:lnTo>
                  <a:lnTo>
                    <a:pt x="32" y="42"/>
                  </a:lnTo>
                  <a:lnTo>
                    <a:pt x="57" y="42"/>
                  </a:lnTo>
                  <a:lnTo>
                    <a:pt x="57" y="34"/>
                  </a:lnTo>
                  <a:lnTo>
                    <a:pt x="48" y="9"/>
                  </a:lnTo>
                  <a:lnTo>
                    <a:pt x="41" y="0"/>
                  </a:lnTo>
                  <a:lnTo>
                    <a:pt x="17"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35" name="Freeform 206">
              <a:extLst>
                <a:ext uri="{FF2B5EF4-FFF2-40B4-BE49-F238E27FC236}">
                  <a16:creationId xmlns:a16="http://schemas.microsoft.com/office/drawing/2014/main" id="{D640F10E-F0D5-4298-9BFA-D565C63C8DD3}"/>
                </a:ext>
              </a:extLst>
            </p:cNvPr>
            <p:cNvSpPr/>
            <p:nvPr/>
          </p:nvSpPr>
          <p:spPr bwMode="gray">
            <a:xfrm>
              <a:off x="2492375" y="558800"/>
              <a:ext cx="1458913" cy="2170113"/>
            </a:xfrm>
            <a:custGeom>
              <a:gdLst>
                <a:gd name="T0" fmla="*/ 40 w 788"/>
                <a:gd name="T1" fmla="*/ 470 h 1160"/>
                <a:gd name="T2" fmla="*/ 25 w 788"/>
                <a:gd name="T3" fmla="*/ 528 h 1160"/>
                <a:gd name="T4" fmla="*/ 57 w 788"/>
                <a:gd name="T5" fmla="*/ 575 h 1160"/>
                <a:gd name="T6" fmla="*/ 147 w 788"/>
                <a:gd name="T7" fmla="*/ 575 h 1160"/>
                <a:gd name="T8" fmla="*/ 211 w 788"/>
                <a:gd name="T9" fmla="*/ 657 h 1160"/>
                <a:gd name="T10" fmla="*/ 221 w 788"/>
                <a:gd name="T11" fmla="*/ 746 h 1160"/>
                <a:gd name="T12" fmla="*/ 227 w 788"/>
                <a:gd name="T13" fmla="*/ 794 h 1160"/>
                <a:gd name="T14" fmla="*/ 261 w 788"/>
                <a:gd name="T15" fmla="*/ 802 h 1160"/>
                <a:gd name="T16" fmla="*/ 244 w 788"/>
                <a:gd name="T17" fmla="*/ 818 h 1160"/>
                <a:gd name="T18" fmla="*/ 252 w 788"/>
                <a:gd name="T19" fmla="*/ 874 h 1160"/>
                <a:gd name="T20" fmla="*/ 293 w 788"/>
                <a:gd name="T21" fmla="*/ 874 h 1160"/>
                <a:gd name="T22" fmla="*/ 252 w 788"/>
                <a:gd name="T23" fmla="*/ 914 h 1160"/>
                <a:gd name="T24" fmla="*/ 276 w 788"/>
                <a:gd name="T25" fmla="*/ 1038 h 1160"/>
                <a:gd name="T26" fmla="*/ 349 w 788"/>
                <a:gd name="T27" fmla="*/ 1135 h 1160"/>
                <a:gd name="T28" fmla="*/ 398 w 788"/>
                <a:gd name="T29" fmla="*/ 1101 h 1160"/>
                <a:gd name="T30" fmla="*/ 423 w 788"/>
                <a:gd name="T31" fmla="*/ 1029 h 1160"/>
                <a:gd name="T32" fmla="*/ 430 w 788"/>
                <a:gd name="T33" fmla="*/ 996 h 1160"/>
                <a:gd name="T34" fmla="*/ 537 w 788"/>
                <a:gd name="T35" fmla="*/ 914 h 1160"/>
                <a:gd name="T36" fmla="*/ 641 w 788"/>
                <a:gd name="T37" fmla="*/ 859 h 1160"/>
                <a:gd name="T38" fmla="*/ 600 w 788"/>
                <a:gd name="T39" fmla="*/ 843 h 1160"/>
                <a:gd name="T40" fmla="*/ 609 w 788"/>
                <a:gd name="T41" fmla="*/ 802 h 1160"/>
                <a:gd name="T42" fmla="*/ 641 w 788"/>
                <a:gd name="T43" fmla="*/ 836 h 1160"/>
                <a:gd name="T44" fmla="*/ 625 w 788"/>
                <a:gd name="T45" fmla="*/ 746 h 1160"/>
                <a:gd name="T46" fmla="*/ 641 w 788"/>
                <a:gd name="T47" fmla="*/ 722 h 1160"/>
                <a:gd name="T48" fmla="*/ 674 w 788"/>
                <a:gd name="T49" fmla="*/ 688 h 1160"/>
                <a:gd name="T50" fmla="*/ 699 w 788"/>
                <a:gd name="T51" fmla="*/ 649 h 1160"/>
                <a:gd name="T52" fmla="*/ 682 w 788"/>
                <a:gd name="T53" fmla="*/ 575 h 1160"/>
                <a:gd name="T54" fmla="*/ 674 w 788"/>
                <a:gd name="T55" fmla="*/ 535 h 1160"/>
                <a:gd name="T56" fmla="*/ 690 w 788"/>
                <a:gd name="T57" fmla="*/ 470 h 1160"/>
                <a:gd name="T58" fmla="*/ 739 w 788"/>
                <a:gd name="T59" fmla="*/ 301 h 1160"/>
                <a:gd name="T60" fmla="*/ 731 w 788"/>
                <a:gd name="T61" fmla="*/ 187 h 1160"/>
                <a:gd name="T62" fmla="*/ 650 w 788"/>
                <a:gd name="T63" fmla="*/ 252 h 1160"/>
                <a:gd name="T64" fmla="*/ 666 w 788"/>
                <a:gd name="T65" fmla="*/ 187 h 1160"/>
                <a:gd name="T66" fmla="*/ 634 w 788"/>
                <a:gd name="T67" fmla="*/ 196 h 1160"/>
                <a:gd name="T68" fmla="*/ 553 w 788"/>
                <a:gd name="T69" fmla="*/ 162 h 1160"/>
                <a:gd name="T70" fmla="*/ 659 w 788"/>
                <a:gd name="T71" fmla="*/ 137 h 1160"/>
                <a:gd name="T72" fmla="*/ 634 w 788"/>
                <a:gd name="T73" fmla="*/ 74 h 1160"/>
                <a:gd name="T74" fmla="*/ 479 w 788"/>
                <a:gd name="T75" fmla="*/ 0 h 1160"/>
                <a:gd name="T76" fmla="*/ 333 w 788"/>
                <a:gd name="T77" fmla="*/ 130 h 1160"/>
                <a:gd name="T78" fmla="*/ 244 w 788"/>
                <a:gd name="T79" fmla="*/ 137 h 1160"/>
                <a:gd name="T80" fmla="*/ 155 w 788"/>
                <a:gd name="T81" fmla="*/ 221 h 1160"/>
                <a:gd name="T82" fmla="*/ 82 w 788"/>
                <a:gd name="T83" fmla="*/ 292 h 1160"/>
                <a:gd name="T84" fmla="*/ 115 w 788"/>
                <a:gd name="T85" fmla="*/ 358 h 1160"/>
                <a:gd name="T86" fmla="*/ 9 w 788"/>
                <a:gd name="T87" fmla="*/ 429 h 11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88" h="1160">
                  <a:moveTo>
                    <a:pt x="0" y="463"/>
                  </a:moveTo>
                  <a:lnTo>
                    <a:pt x="25" y="478"/>
                  </a:lnTo>
                  <a:lnTo>
                    <a:pt x="40" y="470"/>
                  </a:lnTo>
                  <a:lnTo>
                    <a:pt x="40" y="495"/>
                  </a:lnTo>
                  <a:lnTo>
                    <a:pt x="65" y="510"/>
                  </a:lnTo>
                  <a:lnTo>
                    <a:pt x="25" y="528"/>
                  </a:lnTo>
                  <a:lnTo>
                    <a:pt x="57" y="551"/>
                  </a:lnTo>
                  <a:lnTo>
                    <a:pt x="50" y="560"/>
                  </a:lnTo>
                  <a:lnTo>
                    <a:pt x="57" y="575"/>
                  </a:lnTo>
                  <a:lnTo>
                    <a:pt x="90" y="584"/>
                  </a:lnTo>
                  <a:lnTo>
                    <a:pt x="99" y="575"/>
                  </a:lnTo>
                  <a:lnTo>
                    <a:pt x="147" y="575"/>
                  </a:lnTo>
                  <a:lnTo>
                    <a:pt x="196" y="600"/>
                  </a:lnTo>
                  <a:lnTo>
                    <a:pt x="196" y="615"/>
                  </a:lnTo>
                  <a:lnTo>
                    <a:pt x="211" y="657"/>
                  </a:lnTo>
                  <a:lnTo>
                    <a:pt x="211" y="681"/>
                  </a:lnTo>
                  <a:lnTo>
                    <a:pt x="227" y="697"/>
                  </a:lnTo>
                  <a:lnTo>
                    <a:pt x="221" y="746"/>
                  </a:lnTo>
                  <a:lnTo>
                    <a:pt x="227" y="762"/>
                  </a:lnTo>
                  <a:lnTo>
                    <a:pt x="227" y="777"/>
                  </a:lnTo>
                  <a:lnTo>
                    <a:pt x="227" y="794"/>
                  </a:lnTo>
                  <a:lnTo>
                    <a:pt x="244" y="794"/>
                  </a:lnTo>
                  <a:lnTo>
                    <a:pt x="252" y="777"/>
                  </a:lnTo>
                  <a:lnTo>
                    <a:pt x="261" y="802"/>
                  </a:lnTo>
                  <a:lnTo>
                    <a:pt x="276" y="811"/>
                  </a:lnTo>
                  <a:lnTo>
                    <a:pt x="284" y="827"/>
                  </a:lnTo>
                  <a:lnTo>
                    <a:pt x="244" y="818"/>
                  </a:lnTo>
                  <a:lnTo>
                    <a:pt x="236" y="836"/>
                  </a:lnTo>
                  <a:lnTo>
                    <a:pt x="236" y="859"/>
                  </a:lnTo>
                  <a:lnTo>
                    <a:pt x="252" y="874"/>
                  </a:lnTo>
                  <a:lnTo>
                    <a:pt x="268" y="867"/>
                  </a:lnTo>
                  <a:lnTo>
                    <a:pt x="284" y="851"/>
                  </a:lnTo>
                  <a:lnTo>
                    <a:pt x="293" y="874"/>
                  </a:lnTo>
                  <a:lnTo>
                    <a:pt x="284" y="899"/>
                  </a:lnTo>
                  <a:lnTo>
                    <a:pt x="268" y="899"/>
                  </a:lnTo>
                  <a:lnTo>
                    <a:pt x="252" y="914"/>
                  </a:lnTo>
                  <a:lnTo>
                    <a:pt x="252" y="980"/>
                  </a:lnTo>
                  <a:lnTo>
                    <a:pt x="268" y="996"/>
                  </a:lnTo>
                  <a:lnTo>
                    <a:pt x="276" y="1038"/>
                  </a:lnTo>
                  <a:lnTo>
                    <a:pt x="308" y="1119"/>
                  </a:lnTo>
                  <a:lnTo>
                    <a:pt x="324" y="1135"/>
                  </a:lnTo>
                  <a:lnTo>
                    <a:pt x="349" y="1135"/>
                  </a:lnTo>
                  <a:lnTo>
                    <a:pt x="373" y="1159"/>
                  </a:lnTo>
                  <a:lnTo>
                    <a:pt x="383" y="1150"/>
                  </a:lnTo>
                  <a:lnTo>
                    <a:pt x="398" y="1101"/>
                  </a:lnTo>
                  <a:lnTo>
                    <a:pt x="398" y="1085"/>
                  </a:lnTo>
                  <a:lnTo>
                    <a:pt x="414" y="1061"/>
                  </a:lnTo>
                  <a:lnTo>
                    <a:pt x="423" y="1029"/>
                  </a:lnTo>
                  <a:lnTo>
                    <a:pt x="414" y="1013"/>
                  </a:lnTo>
                  <a:lnTo>
                    <a:pt x="423" y="1013"/>
                  </a:lnTo>
                  <a:lnTo>
                    <a:pt x="430" y="996"/>
                  </a:lnTo>
                  <a:lnTo>
                    <a:pt x="463" y="996"/>
                  </a:lnTo>
                  <a:lnTo>
                    <a:pt x="479" y="980"/>
                  </a:lnTo>
                  <a:lnTo>
                    <a:pt x="537" y="914"/>
                  </a:lnTo>
                  <a:lnTo>
                    <a:pt x="553" y="914"/>
                  </a:lnTo>
                  <a:lnTo>
                    <a:pt x="585" y="899"/>
                  </a:lnTo>
                  <a:lnTo>
                    <a:pt x="641" y="859"/>
                  </a:lnTo>
                  <a:lnTo>
                    <a:pt x="650" y="843"/>
                  </a:lnTo>
                  <a:lnTo>
                    <a:pt x="618" y="836"/>
                  </a:lnTo>
                  <a:lnTo>
                    <a:pt x="600" y="843"/>
                  </a:lnTo>
                  <a:lnTo>
                    <a:pt x="600" y="836"/>
                  </a:lnTo>
                  <a:lnTo>
                    <a:pt x="618" y="818"/>
                  </a:lnTo>
                  <a:lnTo>
                    <a:pt x="609" y="802"/>
                  </a:lnTo>
                  <a:lnTo>
                    <a:pt x="625" y="794"/>
                  </a:lnTo>
                  <a:lnTo>
                    <a:pt x="634" y="827"/>
                  </a:lnTo>
                  <a:lnTo>
                    <a:pt x="641" y="836"/>
                  </a:lnTo>
                  <a:lnTo>
                    <a:pt x="659" y="827"/>
                  </a:lnTo>
                  <a:lnTo>
                    <a:pt x="659" y="794"/>
                  </a:lnTo>
                  <a:lnTo>
                    <a:pt x="625" y="746"/>
                  </a:lnTo>
                  <a:lnTo>
                    <a:pt x="659" y="762"/>
                  </a:lnTo>
                  <a:lnTo>
                    <a:pt x="659" y="730"/>
                  </a:lnTo>
                  <a:lnTo>
                    <a:pt x="641" y="722"/>
                  </a:lnTo>
                  <a:lnTo>
                    <a:pt x="666" y="705"/>
                  </a:lnTo>
                  <a:lnTo>
                    <a:pt x="674" y="705"/>
                  </a:lnTo>
                  <a:lnTo>
                    <a:pt x="674" y="688"/>
                  </a:lnTo>
                  <a:lnTo>
                    <a:pt x="666" y="681"/>
                  </a:lnTo>
                  <a:lnTo>
                    <a:pt x="690" y="672"/>
                  </a:lnTo>
                  <a:lnTo>
                    <a:pt x="699" y="649"/>
                  </a:lnTo>
                  <a:lnTo>
                    <a:pt x="682" y="649"/>
                  </a:lnTo>
                  <a:lnTo>
                    <a:pt x="690" y="625"/>
                  </a:lnTo>
                  <a:lnTo>
                    <a:pt x="682" y="575"/>
                  </a:lnTo>
                  <a:lnTo>
                    <a:pt x="666" y="568"/>
                  </a:lnTo>
                  <a:lnTo>
                    <a:pt x="666" y="544"/>
                  </a:lnTo>
                  <a:lnTo>
                    <a:pt x="674" y="535"/>
                  </a:lnTo>
                  <a:lnTo>
                    <a:pt x="699" y="544"/>
                  </a:lnTo>
                  <a:lnTo>
                    <a:pt x="706" y="528"/>
                  </a:lnTo>
                  <a:lnTo>
                    <a:pt x="690" y="470"/>
                  </a:lnTo>
                  <a:lnTo>
                    <a:pt x="690" y="445"/>
                  </a:lnTo>
                  <a:lnTo>
                    <a:pt x="690" y="413"/>
                  </a:lnTo>
                  <a:lnTo>
                    <a:pt x="739" y="301"/>
                  </a:lnTo>
                  <a:lnTo>
                    <a:pt x="787" y="227"/>
                  </a:lnTo>
                  <a:lnTo>
                    <a:pt x="771" y="202"/>
                  </a:lnTo>
                  <a:lnTo>
                    <a:pt x="731" y="187"/>
                  </a:lnTo>
                  <a:lnTo>
                    <a:pt x="706" y="221"/>
                  </a:lnTo>
                  <a:lnTo>
                    <a:pt x="690" y="211"/>
                  </a:lnTo>
                  <a:lnTo>
                    <a:pt x="650" y="252"/>
                  </a:lnTo>
                  <a:lnTo>
                    <a:pt x="618" y="268"/>
                  </a:lnTo>
                  <a:lnTo>
                    <a:pt x="634" y="227"/>
                  </a:lnTo>
                  <a:lnTo>
                    <a:pt x="666" y="187"/>
                  </a:lnTo>
                  <a:lnTo>
                    <a:pt x="659" y="162"/>
                  </a:lnTo>
                  <a:lnTo>
                    <a:pt x="634" y="171"/>
                  </a:lnTo>
                  <a:lnTo>
                    <a:pt x="634" y="196"/>
                  </a:lnTo>
                  <a:lnTo>
                    <a:pt x="618" y="202"/>
                  </a:lnTo>
                  <a:lnTo>
                    <a:pt x="618" y="162"/>
                  </a:lnTo>
                  <a:lnTo>
                    <a:pt x="553" y="162"/>
                  </a:lnTo>
                  <a:lnTo>
                    <a:pt x="577" y="146"/>
                  </a:lnTo>
                  <a:lnTo>
                    <a:pt x="609" y="155"/>
                  </a:lnTo>
                  <a:lnTo>
                    <a:pt x="659" y="137"/>
                  </a:lnTo>
                  <a:lnTo>
                    <a:pt x="682" y="114"/>
                  </a:lnTo>
                  <a:lnTo>
                    <a:pt x="659" y="90"/>
                  </a:lnTo>
                  <a:lnTo>
                    <a:pt x="634" y="74"/>
                  </a:lnTo>
                  <a:lnTo>
                    <a:pt x="618" y="50"/>
                  </a:lnTo>
                  <a:lnTo>
                    <a:pt x="585" y="16"/>
                  </a:lnTo>
                  <a:lnTo>
                    <a:pt x="479" y="0"/>
                  </a:lnTo>
                  <a:lnTo>
                    <a:pt x="373" y="50"/>
                  </a:lnTo>
                  <a:lnTo>
                    <a:pt x="341" y="90"/>
                  </a:lnTo>
                  <a:lnTo>
                    <a:pt x="333" y="130"/>
                  </a:lnTo>
                  <a:lnTo>
                    <a:pt x="293" y="130"/>
                  </a:lnTo>
                  <a:lnTo>
                    <a:pt x="284" y="171"/>
                  </a:lnTo>
                  <a:lnTo>
                    <a:pt x="244" y="137"/>
                  </a:lnTo>
                  <a:lnTo>
                    <a:pt x="179" y="162"/>
                  </a:lnTo>
                  <a:lnTo>
                    <a:pt x="147" y="196"/>
                  </a:lnTo>
                  <a:lnTo>
                    <a:pt x="155" y="221"/>
                  </a:lnTo>
                  <a:lnTo>
                    <a:pt x="147" y="243"/>
                  </a:lnTo>
                  <a:lnTo>
                    <a:pt x="122" y="243"/>
                  </a:lnTo>
                  <a:lnTo>
                    <a:pt x="82" y="292"/>
                  </a:lnTo>
                  <a:lnTo>
                    <a:pt x="74" y="333"/>
                  </a:lnTo>
                  <a:lnTo>
                    <a:pt x="106" y="333"/>
                  </a:lnTo>
                  <a:lnTo>
                    <a:pt x="115" y="358"/>
                  </a:lnTo>
                  <a:lnTo>
                    <a:pt x="99" y="389"/>
                  </a:lnTo>
                  <a:lnTo>
                    <a:pt x="57" y="405"/>
                  </a:lnTo>
                  <a:lnTo>
                    <a:pt x="9" y="429"/>
                  </a:lnTo>
                  <a:lnTo>
                    <a:pt x="0" y="46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36" name="Freeform 207">
              <a:extLst>
                <a:ext uri="{FF2B5EF4-FFF2-40B4-BE49-F238E27FC236}">
                  <a16:creationId xmlns:a16="http://schemas.microsoft.com/office/drawing/2014/main" id="{B5D5DC87-8F5F-4348-936F-9C813ADB53E2}"/>
                </a:ext>
              </a:extLst>
            </p:cNvPr>
            <p:cNvSpPr/>
            <p:nvPr/>
          </p:nvSpPr>
          <p:spPr bwMode="gray">
            <a:xfrm>
              <a:off x="6581775" y="1255713"/>
              <a:ext cx="139700" cy="184150"/>
            </a:xfrm>
            <a:custGeom>
              <a:gdLst>
                <a:gd name="T0" fmla="*/ 0 w 75"/>
                <a:gd name="T1" fmla="*/ 97 h 98"/>
                <a:gd name="T2" fmla="*/ 25 w 75"/>
                <a:gd name="T3" fmla="*/ 90 h 98"/>
                <a:gd name="T4" fmla="*/ 49 w 75"/>
                <a:gd name="T5" fmla="*/ 90 h 98"/>
                <a:gd name="T6" fmla="*/ 74 w 75"/>
                <a:gd name="T7" fmla="*/ 72 h 98"/>
                <a:gd name="T8" fmla="*/ 74 w 75"/>
                <a:gd name="T9" fmla="*/ 40 h 98"/>
                <a:gd name="T10" fmla="*/ 40 w 75"/>
                <a:gd name="T11" fmla="*/ 0 h 98"/>
                <a:gd name="T12" fmla="*/ 25 w 75"/>
                <a:gd name="T13" fmla="*/ 16 h 98"/>
                <a:gd name="T14" fmla="*/ 0 w 75"/>
                <a:gd name="T15" fmla="*/ 97 h 98"/>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98">
                  <a:moveTo>
                    <a:pt x="0" y="97"/>
                  </a:moveTo>
                  <a:lnTo>
                    <a:pt x="25" y="90"/>
                  </a:lnTo>
                  <a:lnTo>
                    <a:pt x="49" y="90"/>
                  </a:lnTo>
                  <a:lnTo>
                    <a:pt x="74" y="72"/>
                  </a:lnTo>
                  <a:lnTo>
                    <a:pt x="74" y="40"/>
                  </a:lnTo>
                  <a:lnTo>
                    <a:pt x="40" y="0"/>
                  </a:lnTo>
                  <a:lnTo>
                    <a:pt x="25" y="16"/>
                  </a:lnTo>
                  <a:lnTo>
                    <a:pt x="0" y="9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37" name="Freeform 208">
              <a:extLst>
                <a:ext uri="{FF2B5EF4-FFF2-40B4-BE49-F238E27FC236}">
                  <a16:creationId xmlns:a16="http://schemas.microsoft.com/office/drawing/2014/main" id="{C0A1C253-0995-44F6-BD89-31B73649A498}"/>
                </a:ext>
              </a:extLst>
            </p:cNvPr>
            <p:cNvSpPr/>
            <p:nvPr/>
          </p:nvSpPr>
          <p:spPr bwMode="gray">
            <a:xfrm>
              <a:off x="6384925" y="998538"/>
              <a:ext cx="230188" cy="355600"/>
            </a:xfrm>
            <a:custGeom>
              <a:gdLst>
                <a:gd name="T0" fmla="*/ 0 w 122"/>
                <a:gd name="T1" fmla="*/ 97 h 188"/>
                <a:gd name="T2" fmla="*/ 8 w 122"/>
                <a:gd name="T3" fmla="*/ 122 h 188"/>
                <a:gd name="T4" fmla="*/ 40 w 122"/>
                <a:gd name="T5" fmla="*/ 137 h 188"/>
                <a:gd name="T6" fmla="*/ 49 w 122"/>
                <a:gd name="T7" fmla="*/ 162 h 188"/>
                <a:gd name="T8" fmla="*/ 98 w 122"/>
                <a:gd name="T9" fmla="*/ 187 h 188"/>
                <a:gd name="T10" fmla="*/ 114 w 122"/>
                <a:gd name="T11" fmla="*/ 177 h 188"/>
                <a:gd name="T12" fmla="*/ 114 w 122"/>
                <a:gd name="T13" fmla="*/ 153 h 188"/>
                <a:gd name="T14" fmla="*/ 121 w 122"/>
                <a:gd name="T15" fmla="*/ 122 h 188"/>
                <a:gd name="T16" fmla="*/ 105 w 122"/>
                <a:gd name="T17" fmla="*/ 97 h 188"/>
                <a:gd name="T18" fmla="*/ 80 w 122"/>
                <a:gd name="T19" fmla="*/ 88 h 188"/>
                <a:gd name="T20" fmla="*/ 80 w 122"/>
                <a:gd name="T21" fmla="*/ 65 h 188"/>
                <a:gd name="T22" fmla="*/ 80 w 122"/>
                <a:gd name="T23" fmla="*/ 40 h 188"/>
                <a:gd name="T24" fmla="*/ 56 w 122"/>
                <a:gd name="T25" fmla="*/ 0 h 188"/>
                <a:gd name="T26" fmla="*/ 33 w 122"/>
                <a:gd name="T27" fmla="*/ 32 h 188"/>
                <a:gd name="T28" fmla="*/ 25 w 122"/>
                <a:gd name="T29" fmla="*/ 65 h 188"/>
                <a:gd name="T30" fmla="*/ 0 w 122"/>
                <a:gd name="T31" fmla="*/ 97 h 18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88">
                  <a:moveTo>
                    <a:pt x="0" y="97"/>
                  </a:moveTo>
                  <a:lnTo>
                    <a:pt x="8" y="122"/>
                  </a:lnTo>
                  <a:lnTo>
                    <a:pt x="40" y="137"/>
                  </a:lnTo>
                  <a:lnTo>
                    <a:pt x="49" y="162"/>
                  </a:lnTo>
                  <a:lnTo>
                    <a:pt x="98" y="187"/>
                  </a:lnTo>
                  <a:lnTo>
                    <a:pt x="114" y="177"/>
                  </a:lnTo>
                  <a:lnTo>
                    <a:pt x="114" y="153"/>
                  </a:lnTo>
                  <a:lnTo>
                    <a:pt x="121" y="122"/>
                  </a:lnTo>
                  <a:lnTo>
                    <a:pt x="105" y="97"/>
                  </a:lnTo>
                  <a:lnTo>
                    <a:pt x="80" y="88"/>
                  </a:lnTo>
                  <a:lnTo>
                    <a:pt x="80" y="65"/>
                  </a:lnTo>
                  <a:lnTo>
                    <a:pt x="80" y="40"/>
                  </a:lnTo>
                  <a:lnTo>
                    <a:pt x="56" y="0"/>
                  </a:lnTo>
                  <a:lnTo>
                    <a:pt x="33" y="32"/>
                  </a:lnTo>
                  <a:lnTo>
                    <a:pt x="25" y="65"/>
                  </a:lnTo>
                  <a:lnTo>
                    <a:pt x="0" y="9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38" name="Freeform 209">
              <a:extLst>
                <a:ext uri="{FF2B5EF4-FFF2-40B4-BE49-F238E27FC236}">
                  <a16:creationId xmlns:a16="http://schemas.microsoft.com/office/drawing/2014/main" id="{6DADDAA6-3453-4FD5-A760-49E29B60503A}"/>
                </a:ext>
              </a:extLst>
            </p:cNvPr>
            <p:cNvSpPr/>
            <p:nvPr/>
          </p:nvSpPr>
          <p:spPr bwMode="gray">
            <a:xfrm>
              <a:off x="4489450" y="1119188"/>
              <a:ext cx="379413" cy="492125"/>
            </a:xfrm>
            <a:custGeom>
              <a:gdLst>
                <a:gd name="T0" fmla="*/ 0 w 205"/>
                <a:gd name="T1" fmla="*/ 57 h 260"/>
                <a:gd name="T2" fmla="*/ 9 w 205"/>
                <a:gd name="T3" fmla="*/ 122 h 260"/>
                <a:gd name="T4" fmla="*/ 25 w 205"/>
                <a:gd name="T5" fmla="*/ 153 h 260"/>
                <a:gd name="T6" fmla="*/ 50 w 205"/>
                <a:gd name="T7" fmla="*/ 153 h 260"/>
                <a:gd name="T8" fmla="*/ 33 w 205"/>
                <a:gd name="T9" fmla="*/ 169 h 260"/>
                <a:gd name="T10" fmla="*/ 41 w 205"/>
                <a:gd name="T11" fmla="*/ 202 h 260"/>
                <a:gd name="T12" fmla="*/ 75 w 205"/>
                <a:gd name="T13" fmla="*/ 259 h 260"/>
                <a:gd name="T14" fmla="*/ 106 w 205"/>
                <a:gd name="T15" fmla="*/ 144 h 260"/>
                <a:gd name="T16" fmla="*/ 115 w 205"/>
                <a:gd name="T17" fmla="*/ 128 h 260"/>
                <a:gd name="T18" fmla="*/ 121 w 205"/>
                <a:gd name="T19" fmla="*/ 153 h 260"/>
                <a:gd name="T20" fmla="*/ 139 w 205"/>
                <a:gd name="T21" fmla="*/ 169 h 260"/>
                <a:gd name="T22" fmla="*/ 121 w 205"/>
                <a:gd name="T23" fmla="*/ 202 h 260"/>
                <a:gd name="T24" fmla="*/ 146 w 205"/>
                <a:gd name="T25" fmla="*/ 209 h 260"/>
                <a:gd name="T26" fmla="*/ 180 w 205"/>
                <a:gd name="T27" fmla="*/ 186 h 260"/>
                <a:gd name="T28" fmla="*/ 155 w 205"/>
                <a:gd name="T29" fmla="*/ 162 h 260"/>
                <a:gd name="T30" fmla="*/ 130 w 205"/>
                <a:gd name="T31" fmla="*/ 112 h 260"/>
                <a:gd name="T32" fmla="*/ 106 w 205"/>
                <a:gd name="T33" fmla="*/ 97 h 260"/>
                <a:gd name="T34" fmla="*/ 98 w 205"/>
                <a:gd name="T35" fmla="*/ 57 h 260"/>
                <a:gd name="T36" fmla="*/ 130 w 205"/>
                <a:gd name="T37" fmla="*/ 81 h 260"/>
                <a:gd name="T38" fmla="*/ 162 w 205"/>
                <a:gd name="T39" fmla="*/ 97 h 260"/>
                <a:gd name="T40" fmla="*/ 187 w 205"/>
                <a:gd name="T41" fmla="*/ 72 h 260"/>
                <a:gd name="T42" fmla="*/ 204 w 205"/>
                <a:gd name="T43" fmla="*/ 40 h 260"/>
                <a:gd name="T44" fmla="*/ 204 w 205"/>
                <a:gd name="T45" fmla="*/ 23 h 260"/>
                <a:gd name="T46" fmla="*/ 155 w 205"/>
                <a:gd name="T47" fmla="*/ 0 h 260"/>
                <a:gd name="T48" fmla="*/ 130 w 205"/>
                <a:gd name="T49" fmla="*/ 23 h 260"/>
                <a:gd name="T50" fmla="*/ 115 w 205"/>
                <a:gd name="T51" fmla="*/ 0 h 260"/>
                <a:gd name="T52" fmla="*/ 90 w 205"/>
                <a:gd name="T53" fmla="*/ 15 h 260"/>
                <a:gd name="T54" fmla="*/ 90 w 205"/>
                <a:gd name="T55" fmla="*/ 40 h 260"/>
                <a:gd name="T56" fmla="*/ 65 w 205"/>
                <a:gd name="T57" fmla="*/ 32 h 260"/>
                <a:gd name="T58" fmla="*/ 58 w 205"/>
                <a:gd name="T59" fmla="*/ 57 h 260"/>
                <a:gd name="T60" fmla="*/ 33 w 205"/>
                <a:gd name="T61" fmla="*/ 48 h 260"/>
                <a:gd name="T62" fmla="*/ 0 w 205"/>
                <a:gd name="T63" fmla="*/ 57 h 2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260">
                  <a:moveTo>
                    <a:pt x="0" y="57"/>
                  </a:moveTo>
                  <a:lnTo>
                    <a:pt x="9" y="122"/>
                  </a:lnTo>
                  <a:lnTo>
                    <a:pt x="25" y="153"/>
                  </a:lnTo>
                  <a:lnTo>
                    <a:pt x="50" y="153"/>
                  </a:lnTo>
                  <a:lnTo>
                    <a:pt x="33" y="169"/>
                  </a:lnTo>
                  <a:lnTo>
                    <a:pt x="41" y="202"/>
                  </a:lnTo>
                  <a:lnTo>
                    <a:pt x="75" y="259"/>
                  </a:lnTo>
                  <a:lnTo>
                    <a:pt x="106" y="144"/>
                  </a:lnTo>
                  <a:lnTo>
                    <a:pt x="115" y="128"/>
                  </a:lnTo>
                  <a:lnTo>
                    <a:pt x="121" y="153"/>
                  </a:lnTo>
                  <a:lnTo>
                    <a:pt x="139" y="169"/>
                  </a:lnTo>
                  <a:lnTo>
                    <a:pt x="121" y="202"/>
                  </a:lnTo>
                  <a:lnTo>
                    <a:pt x="146" y="209"/>
                  </a:lnTo>
                  <a:lnTo>
                    <a:pt x="180" y="186"/>
                  </a:lnTo>
                  <a:lnTo>
                    <a:pt x="155" y="162"/>
                  </a:lnTo>
                  <a:lnTo>
                    <a:pt x="130" y="112"/>
                  </a:lnTo>
                  <a:lnTo>
                    <a:pt x="106" y="97"/>
                  </a:lnTo>
                  <a:lnTo>
                    <a:pt x="98" y="57"/>
                  </a:lnTo>
                  <a:lnTo>
                    <a:pt x="130" y="81"/>
                  </a:lnTo>
                  <a:lnTo>
                    <a:pt x="162" y="97"/>
                  </a:lnTo>
                  <a:lnTo>
                    <a:pt x="187" y="72"/>
                  </a:lnTo>
                  <a:lnTo>
                    <a:pt x="204" y="40"/>
                  </a:lnTo>
                  <a:lnTo>
                    <a:pt x="204" y="23"/>
                  </a:lnTo>
                  <a:lnTo>
                    <a:pt x="155" y="0"/>
                  </a:lnTo>
                  <a:lnTo>
                    <a:pt x="130" y="23"/>
                  </a:lnTo>
                  <a:lnTo>
                    <a:pt x="115" y="0"/>
                  </a:lnTo>
                  <a:lnTo>
                    <a:pt x="90" y="15"/>
                  </a:lnTo>
                  <a:lnTo>
                    <a:pt x="90" y="40"/>
                  </a:lnTo>
                  <a:lnTo>
                    <a:pt x="65" y="32"/>
                  </a:lnTo>
                  <a:lnTo>
                    <a:pt x="58" y="57"/>
                  </a:lnTo>
                  <a:lnTo>
                    <a:pt x="33" y="48"/>
                  </a:lnTo>
                  <a:lnTo>
                    <a:pt x="0" y="5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39" name="Freeform 210">
              <a:extLst>
                <a:ext uri="{FF2B5EF4-FFF2-40B4-BE49-F238E27FC236}">
                  <a16:creationId xmlns:a16="http://schemas.microsoft.com/office/drawing/2014/main" id="{F21A1A1C-0E1F-4014-BBAB-1B220B46124C}"/>
                </a:ext>
              </a:extLst>
            </p:cNvPr>
            <p:cNvSpPr/>
            <p:nvPr/>
          </p:nvSpPr>
          <p:spPr bwMode="gray">
            <a:xfrm>
              <a:off x="1935163" y="1698625"/>
              <a:ext cx="76200" cy="76200"/>
            </a:xfrm>
            <a:custGeom>
              <a:gdLst>
                <a:gd name="T0" fmla="*/ 0 w 41"/>
                <a:gd name="T1" fmla="*/ 23 h 41"/>
                <a:gd name="T2" fmla="*/ 40 w 41"/>
                <a:gd name="T3" fmla="*/ 40 h 41"/>
                <a:gd name="T4" fmla="*/ 40 w 41"/>
                <a:gd name="T5" fmla="*/ 16 h 41"/>
                <a:gd name="T6" fmla="*/ 23 w 41"/>
                <a:gd name="T7" fmla="*/ 0 h 41"/>
                <a:gd name="T8" fmla="*/ 16 w 41"/>
                <a:gd name="T9" fmla="*/ 0 h 41"/>
                <a:gd name="T10" fmla="*/ 0 w 41"/>
                <a:gd name="T11" fmla="*/ 23 h 41"/>
              </a:gdLst>
              <a:cxnLst>
                <a:cxn ang="0">
                  <a:pos x="T0" y="T1"/>
                </a:cxn>
                <a:cxn ang="0">
                  <a:pos x="T2" y="T3"/>
                </a:cxn>
                <a:cxn ang="0">
                  <a:pos x="T4" y="T5"/>
                </a:cxn>
                <a:cxn ang="0">
                  <a:pos x="T6" y="T7"/>
                </a:cxn>
                <a:cxn ang="0">
                  <a:pos x="T8" y="T9"/>
                </a:cxn>
                <a:cxn ang="0">
                  <a:pos x="T10" y="T11"/>
                </a:cxn>
              </a:cxnLst>
              <a:rect l="0" t="0" r="r" b="b"/>
              <a:pathLst>
                <a:path w="41" h="41">
                  <a:moveTo>
                    <a:pt x="0" y="23"/>
                  </a:moveTo>
                  <a:lnTo>
                    <a:pt x="40" y="40"/>
                  </a:lnTo>
                  <a:lnTo>
                    <a:pt x="40" y="16"/>
                  </a:lnTo>
                  <a:lnTo>
                    <a:pt x="23" y="0"/>
                  </a:lnTo>
                  <a:lnTo>
                    <a:pt x="16" y="0"/>
                  </a:lnTo>
                  <a:lnTo>
                    <a:pt x="0" y="2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40" name="Freeform 211">
              <a:extLst>
                <a:ext uri="{FF2B5EF4-FFF2-40B4-BE49-F238E27FC236}">
                  <a16:creationId xmlns:a16="http://schemas.microsoft.com/office/drawing/2014/main" id="{7CC4B75C-0B4C-43BF-BE3E-0BFBC0851E21}"/>
                </a:ext>
              </a:extLst>
            </p:cNvPr>
            <p:cNvSpPr/>
            <p:nvPr/>
          </p:nvSpPr>
          <p:spPr bwMode="gray">
            <a:xfrm>
              <a:off x="1951038" y="1546225"/>
              <a:ext cx="395287" cy="257175"/>
            </a:xfrm>
            <a:custGeom>
              <a:gdLst>
                <a:gd name="T0" fmla="*/ 0 w 212"/>
                <a:gd name="T1" fmla="*/ 0 h 138"/>
                <a:gd name="T2" fmla="*/ 0 w 212"/>
                <a:gd name="T3" fmla="*/ 16 h 138"/>
                <a:gd name="T4" fmla="*/ 15 w 212"/>
                <a:gd name="T5" fmla="*/ 40 h 138"/>
                <a:gd name="T6" fmla="*/ 32 w 212"/>
                <a:gd name="T7" fmla="*/ 40 h 138"/>
                <a:gd name="T8" fmla="*/ 49 w 212"/>
                <a:gd name="T9" fmla="*/ 47 h 138"/>
                <a:gd name="T10" fmla="*/ 49 w 212"/>
                <a:gd name="T11" fmla="*/ 121 h 138"/>
                <a:gd name="T12" fmla="*/ 120 w 212"/>
                <a:gd name="T13" fmla="*/ 137 h 138"/>
                <a:gd name="T14" fmla="*/ 145 w 212"/>
                <a:gd name="T15" fmla="*/ 137 h 138"/>
                <a:gd name="T16" fmla="*/ 161 w 212"/>
                <a:gd name="T17" fmla="*/ 121 h 138"/>
                <a:gd name="T18" fmla="*/ 179 w 212"/>
                <a:gd name="T19" fmla="*/ 129 h 138"/>
                <a:gd name="T20" fmla="*/ 202 w 212"/>
                <a:gd name="T21" fmla="*/ 121 h 138"/>
                <a:gd name="T22" fmla="*/ 211 w 212"/>
                <a:gd name="T23" fmla="*/ 81 h 138"/>
                <a:gd name="T24" fmla="*/ 186 w 212"/>
                <a:gd name="T25" fmla="*/ 72 h 138"/>
                <a:gd name="T26" fmla="*/ 145 w 212"/>
                <a:gd name="T27" fmla="*/ 63 h 138"/>
                <a:gd name="T28" fmla="*/ 120 w 212"/>
                <a:gd name="T29" fmla="*/ 81 h 138"/>
                <a:gd name="T30" fmla="*/ 96 w 212"/>
                <a:gd name="T31" fmla="*/ 72 h 138"/>
                <a:gd name="T32" fmla="*/ 73 w 212"/>
                <a:gd name="T33" fmla="*/ 56 h 138"/>
                <a:gd name="T34" fmla="*/ 80 w 212"/>
                <a:gd name="T35" fmla="*/ 47 h 138"/>
                <a:gd name="T36" fmla="*/ 64 w 212"/>
                <a:gd name="T37" fmla="*/ 23 h 138"/>
                <a:gd name="T38" fmla="*/ 40 w 212"/>
                <a:gd name="T39" fmla="*/ 23 h 138"/>
                <a:gd name="T40" fmla="*/ 24 w 212"/>
                <a:gd name="T41" fmla="*/ 7 h 138"/>
                <a:gd name="T42" fmla="*/ 0 w 212"/>
                <a:gd name="T43" fmla="*/ 0 h 13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1" h="138">
                  <a:moveTo>
                    <a:pt x="0" y="0"/>
                  </a:moveTo>
                  <a:lnTo>
                    <a:pt x="0" y="16"/>
                  </a:lnTo>
                  <a:lnTo>
                    <a:pt x="15" y="40"/>
                  </a:lnTo>
                  <a:lnTo>
                    <a:pt x="32" y="40"/>
                  </a:lnTo>
                  <a:lnTo>
                    <a:pt x="49" y="47"/>
                  </a:lnTo>
                  <a:lnTo>
                    <a:pt x="49" y="121"/>
                  </a:lnTo>
                  <a:lnTo>
                    <a:pt x="120" y="137"/>
                  </a:lnTo>
                  <a:lnTo>
                    <a:pt x="145" y="137"/>
                  </a:lnTo>
                  <a:lnTo>
                    <a:pt x="161" y="121"/>
                  </a:lnTo>
                  <a:lnTo>
                    <a:pt x="179" y="129"/>
                  </a:lnTo>
                  <a:lnTo>
                    <a:pt x="202" y="121"/>
                  </a:lnTo>
                  <a:lnTo>
                    <a:pt x="211" y="81"/>
                  </a:lnTo>
                  <a:lnTo>
                    <a:pt x="186" y="72"/>
                  </a:lnTo>
                  <a:lnTo>
                    <a:pt x="145" y="63"/>
                  </a:lnTo>
                  <a:lnTo>
                    <a:pt x="120" y="81"/>
                  </a:lnTo>
                  <a:lnTo>
                    <a:pt x="96" y="72"/>
                  </a:lnTo>
                  <a:lnTo>
                    <a:pt x="73" y="56"/>
                  </a:lnTo>
                  <a:lnTo>
                    <a:pt x="80" y="47"/>
                  </a:lnTo>
                  <a:lnTo>
                    <a:pt x="64" y="23"/>
                  </a:lnTo>
                  <a:lnTo>
                    <a:pt x="40" y="23"/>
                  </a:lnTo>
                  <a:lnTo>
                    <a:pt x="24" y="7"/>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41" name="Freeform 212">
              <a:extLst>
                <a:ext uri="{FF2B5EF4-FFF2-40B4-BE49-F238E27FC236}">
                  <a16:creationId xmlns:a16="http://schemas.microsoft.com/office/drawing/2014/main" id="{C4CB1EDC-B8CB-412D-9643-0C5DF83E9A51}"/>
                </a:ext>
              </a:extLst>
            </p:cNvPr>
            <p:cNvSpPr/>
            <p:nvPr/>
          </p:nvSpPr>
          <p:spPr bwMode="gray">
            <a:xfrm>
              <a:off x="1979613" y="998538"/>
              <a:ext cx="212725" cy="428625"/>
            </a:xfrm>
            <a:custGeom>
              <a:gdLst>
                <a:gd name="T0" fmla="*/ 0 w 115"/>
                <a:gd name="T1" fmla="*/ 97 h 228"/>
                <a:gd name="T2" fmla="*/ 25 w 115"/>
                <a:gd name="T3" fmla="*/ 146 h 228"/>
                <a:gd name="T4" fmla="*/ 17 w 115"/>
                <a:gd name="T5" fmla="*/ 169 h 228"/>
                <a:gd name="T6" fmla="*/ 17 w 115"/>
                <a:gd name="T7" fmla="*/ 202 h 228"/>
                <a:gd name="T8" fmla="*/ 34 w 115"/>
                <a:gd name="T9" fmla="*/ 227 h 228"/>
                <a:gd name="T10" fmla="*/ 74 w 115"/>
                <a:gd name="T11" fmla="*/ 227 h 228"/>
                <a:gd name="T12" fmla="*/ 99 w 115"/>
                <a:gd name="T13" fmla="*/ 169 h 228"/>
                <a:gd name="T14" fmla="*/ 114 w 115"/>
                <a:gd name="T15" fmla="*/ 153 h 228"/>
                <a:gd name="T16" fmla="*/ 114 w 115"/>
                <a:gd name="T17" fmla="*/ 128 h 228"/>
                <a:gd name="T18" fmla="*/ 90 w 115"/>
                <a:gd name="T19" fmla="*/ 122 h 228"/>
                <a:gd name="T20" fmla="*/ 99 w 115"/>
                <a:gd name="T21" fmla="*/ 88 h 228"/>
                <a:gd name="T22" fmla="*/ 90 w 115"/>
                <a:gd name="T23" fmla="*/ 65 h 228"/>
                <a:gd name="T24" fmla="*/ 58 w 115"/>
                <a:gd name="T25" fmla="*/ 65 h 228"/>
                <a:gd name="T26" fmla="*/ 40 w 115"/>
                <a:gd name="T27" fmla="*/ 40 h 228"/>
                <a:gd name="T28" fmla="*/ 34 w 115"/>
                <a:gd name="T29" fmla="*/ 0 h 228"/>
                <a:gd name="T30" fmla="*/ 17 w 115"/>
                <a:gd name="T31" fmla="*/ 0 h 228"/>
                <a:gd name="T32" fmla="*/ 17 w 115"/>
                <a:gd name="T33" fmla="*/ 40 h 228"/>
                <a:gd name="T34" fmla="*/ 0 w 115"/>
                <a:gd name="T35" fmla="*/ 65 h 228"/>
                <a:gd name="T36" fmla="*/ 0 w 115"/>
                <a:gd name="T37" fmla="*/ 97 h 22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5" h="228">
                  <a:moveTo>
                    <a:pt x="0" y="97"/>
                  </a:moveTo>
                  <a:lnTo>
                    <a:pt x="25" y="146"/>
                  </a:lnTo>
                  <a:lnTo>
                    <a:pt x="17" y="169"/>
                  </a:lnTo>
                  <a:lnTo>
                    <a:pt x="17" y="202"/>
                  </a:lnTo>
                  <a:lnTo>
                    <a:pt x="34" y="227"/>
                  </a:lnTo>
                  <a:lnTo>
                    <a:pt x="74" y="227"/>
                  </a:lnTo>
                  <a:lnTo>
                    <a:pt x="99" y="169"/>
                  </a:lnTo>
                  <a:lnTo>
                    <a:pt x="114" y="153"/>
                  </a:lnTo>
                  <a:lnTo>
                    <a:pt x="114" y="128"/>
                  </a:lnTo>
                  <a:lnTo>
                    <a:pt x="90" y="122"/>
                  </a:lnTo>
                  <a:lnTo>
                    <a:pt x="99" y="88"/>
                  </a:lnTo>
                  <a:lnTo>
                    <a:pt x="90" y="65"/>
                  </a:lnTo>
                  <a:lnTo>
                    <a:pt x="58" y="65"/>
                  </a:lnTo>
                  <a:lnTo>
                    <a:pt x="40" y="40"/>
                  </a:lnTo>
                  <a:lnTo>
                    <a:pt x="34" y="0"/>
                  </a:lnTo>
                  <a:lnTo>
                    <a:pt x="17" y="0"/>
                  </a:lnTo>
                  <a:lnTo>
                    <a:pt x="17" y="40"/>
                  </a:lnTo>
                  <a:lnTo>
                    <a:pt x="0" y="65"/>
                  </a:lnTo>
                  <a:lnTo>
                    <a:pt x="0" y="9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42" name="Freeform 213">
              <a:extLst>
                <a:ext uri="{FF2B5EF4-FFF2-40B4-BE49-F238E27FC236}">
                  <a16:creationId xmlns:a16="http://schemas.microsoft.com/office/drawing/2014/main" id="{A8E6CB9A-02BA-4E9B-A075-3FB557DF06A2}"/>
                </a:ext>
              </a:extLst>
            </p:cNvPr>
            <p:cNvSpPr/>
            <p:nvPr/>
          </p:nvSpPr>
          <p:spPr bwMode="gray">
            <a:xfrm>
              <a:off x="2089150" y="681038"/>
              <a:ext cx="692150" cy="955675"/>
            </a:xfrm>
            <a:custGeom>
              <a:gdLst>
                <a:gd name="T0" fmla="*/ 0 w 374"/>
                <a:gd name="T1" fmla="*/ 156 h 511"/>
                <a:gd name="T2" fmla="*/ 7 w 374"/>
                <a:gd name="T3" fmla="*/ 196 h 511"/>
                <a:gd name="T4" fmla="*/ 23 w 374"/>
                <a:gd name="T5" fmla="*/ 219 h 511"/>
                <a:gd name="T6" fmla="*/ 66 w 374"/>
                <a:gd name="T7" fmla="*/ 219 h 511"/>
                <a:gd name="T8" fmla="*/ 88 w 374"/>
                <a:gd name="T9" fmla="*/ 211 h 511"/>
                <a:gd name="T10" fmla="*/ 162 w 374"/>
                <a:gd name="T11" fmla="*/ 203 h 511"/>
                <a:gd name="T12" fmla="*/ 138 w 374"/>
                <a:gd name="T13" fmla="*/ 219 h 511"/>
                <a:gd name="T14" fmla="*/ 97 w 374"/>
                <a:gd name="T15" fmla="*/ 236 h 511"/>
                <a:gd name="T16" fmla="*/ 88 w 374"/>
                <a:gd name="T17" fmla="*/ 251 h 511"/>
                <a:gd name="T18" fmla="*/ 56 w 374"/>
                <a:gd name="T19" fmla="*/ 236 h 511"/>
                <a:gd name="T20" fmla="*/ 47 w 374"/>
                <a:gd name="T21" fmla="*/ 276 h 511"/>
                <a:gd name="T22" fmla="*/ 66 w 374"/>
                <a:gd name="T23" fmla="*/ 293 h 511"/>
                <a:gd name="T24" fmla="*/ 72 w 374"/>
                <a:gd name="T25" fmla="*/ 348 h 511"/>
                <a:gd name="T26" fmla="*/ 56 w 374"/>
                <a:gd name="T27" fmla="*/ 358 h 511"/>
                <a:gd name="T28" fmla="*/ 32 w 374"/>
                <a:gd name="T29" fmla="*/ 398 h 511"/>
                <a:gd name="T30" fmla="*/ 66 w 374"/>
                <a:gd name="T31" fmla="*/ 405 h 511"/>
                <a:gd name="T32" fmla="*/ 32 w 374"/>
                <a:gd name="T33" fmla="*/ 413 h 511"/>
                <a:gd name="T34" fmla="*/ 32 w 374"/>
                <a:gd name="T35" fmla="*/ 438 h 511"/>
                <a:gd name="T36" fmla="*/ 41 w 374"/>
                <a:gd name="T37" fmla="*/ 445 h 511"/>
                <a:gd name="T38" fmla="*/ 7 w 374"/>
                <a:gd name="T39" fmla="*/ 470 h 511"/>
                <a:gd name="T40" fmla="*/ 7 w 374"/>
                <a:gd name="T41" fmla="*/ 495 h 511"/>
                <a:gd name="T42" fmla="*/ 66 w 374"/>
                <a:gd name="T43" fmla="*/ 503 h 511"/>
                <a:gd name="T44" fmla="*/ 81 w 374"/>
                <a:gd name="T45" fmla="*/ 495 h 511"/>
                <a:gd name="T46" fmla="*/ 97 w 374"/>
                <a:gd name="T47" fmla="*/ 503 h 511"/>
                <a:gd name="T48" fmla="*/ 113 w 374"/>
                <a:gd name="T49" fmla="*/ 495 h 511"/>
                <a:gd name="T50" fmla="*/ 121 w 374"/>
                <a:gd name="T51" fmla="*/ 510 h 511"/>
                <a:gd name="T52" fmla="*/ 146 w 374"/>
                <a:gd name="T53" fmla="*/ 495 h 511"/>
                <a:gd name="T54" fmla="*/ 162 w 374"/>
                <a:gd name="T55" fmla="*/ 470 h 511"/>
                <a:gd name="T56" fmla="*/ 146 w 374"/>
                <a:gd name="T57" fmla="*/ 445 h 511"/>
                <a:gd name="T58" fmla="*/ 162 w 374"/>
                <a:gd name="T59" fmla="*/ 430 h 511"/>
                <a:gd name="T60" fmla="*/ 162 w 374"/>
                <a:gd name="T61" fmla="*/ 405 h 511"/>
                <a:gd name="T62" fmla="*/ 186 w 374"/>
                <a:gd name="T63" fmla="*/ 405 h 511"/>
                <a:gd name="T64" fmla="*/ 209 w 374"/>
                <a:gd name="T65" fmla="*/ 308 h 511"/>
                <a:gd name="T66" fmla="*/ 243 w 374"/>
                <a:gd name="T67" fmla="*/ 293 h 511"/>
                <a:gd name="T68" fmla="*/ 275 w 374"/>
                <a:gd name="T69" fmla="*/ 227 h 511"/>
                <a:gd name="T70" fmla="*/ 333 w 374"/>
                <a:gd name="T71" fmla="*/ 156 h 511"/>
                <a:gd name="T72" fmla="*/ 333 w 374"/>
                <a:gd name="T73" fmla="*/ 137 h 511"/>
                <a:gd name="T74" fmla="*/ 373 w 374"/>
                <a:gd name="T75" fmla="*/ 90 h 511"/>
                <a:gd name="T76" fmla="*/ 373 w 374"/>
                <a:gd name="T77" fmla="*/ 65 h 511"/>
                <a:gd name="T78" fmla="*/ 349 w 374"/>
                <a:gd name="T79" fmla="*/ 57 h 511"/>
                <a:gd name="T80" fmla="*/ 333 w 374"/>
                <a:gd name="T81" fmla="*/ 25 h 511"/>
                <a:gd name="T82" fmla="*/ 268 w 374"/>
                <a:gd name="T83" fmla="*/ 0 h 511"/>
                <a:gd name="T84" fmla="*/ 227 w 374"/>
                <a:gd name="T85" fmla="*/ 0 h 511"/>
                <a:gd name="T86" fmla="*/ 203 w 374"/>
                <a:gd name="T87" fmla="*/ 9 h 511"/>
                <a:gd name="T88" fmla="*/ 169 w 374"/>
                <a:gd name="T89" fmla="*/ 0 h 511"/>
                <a:gd name="T90" fmla="*/ 121 w 374"/>
                <a:gd name="T91" fmla="*/ 17 h 511"/>
                <a:gd name="T92" fmla="*/ 97 w 374"/>
                <a:gd name="T93" fmla="*/ 49 h 511"/>
                <a:gd name="T94" fmla="*/ 47 w 374"/>
                <a:gd name="T95" fmla="*/ 90 h 511"/>
                <a:gd name="T96" fmla="*/ 47 w 374"/>
                <a:gd name="T97" fmla="*/ 113 h 511"/>
                <a:gd name="T98" fmla="*/ 16 w 374"/>
                <a:gd name="T99" fmla="*/ 113 h 511"/>
                <a:gd name="T100" fmla="*/ 0 w 374"/>
                <a:gd name="T101" fmla="*/ 156 h 51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4" h="511">
                  <a:moveTo>
                    <a:pt x="0" y="156"/>
                  </a:moveTo>
                  <a:lnTo>
                    <a:pt x="7" y="196"/>
                  </a:lnTo>
                  <a:lnTo>
                    <a:pt x="23" y="219"/>
                  </a:lnTo>
                  <a:lnTo>
                    <a:pt x="66" y="219"/>
                  </a:lnTo>
                  <a:lnTo>
                    <a:pt x="88" y="211"/>
                  </a:lnTo>
                  <a:lnTo>
                    <a:pt x="162" y="203"/>
                  </a:lnTo>
                  <a:lnTo>
                    <a:pt x="138" y="219"/>
                  </a:lnTo>
                  <a:lnTo>
                    <a:pt x="97" y="236"/>
                  </a:lnTo>
                  <a:lnTo>
                    <a:pt x="88" y="251"/>
                  </a:lnTo>
                  <a:lnTo>
                    <a:pt x="56" y="236"/>
                  </a:lnTo>
                  <a:lnTo>
                    <a:pt x="47" y="276"/>
                  </a:lnTo>
                  <a:lnTo>
                    <a:pt x="66" y="293"/>
                  </a:lnTo>
                  <a:lnTo>
                    <a:pt x="72" y="348"/>
                  </a:lnTo>
                  <a:lnTo>
                    <a:pt x="56" y="358"/>
                  </a:lnTo>
                  <a:lnTo>
                    <a:pt x="32" y="398"/>
                  </a:lnTo>
                  <a:lnTo>
                    <a:pt x="66" y="405"/>
                  </a:lnTo>
                  <a:lnTo>
                    <a:pt x="32" y="413"/>
                  </a:lnTo>
                  <a:lnTo>
                    <a:pt x="32" y="438"/>
                  </a:lnTo>
                  <a:lnTo>
                    <a:pt x="41" y="445"/>
                  </a:lnTo>
                  <a:lnTo>
                    <a:pt x="7" y="470"/>
                  </a:lnTo>
                  <a:lnTo>
                    <a:pt x="7" y="495"/>
                  </a:lnTo>
                  <a:lnTo>
                    <a:pt x="66" y="503"/>
                  </a:lnTo>
                  <a:lnTo>
                    <a:pt x="81" y="495"/>
                  </a:lnTo>
                  <a:lnTo>
                    <a:pt x="97" y="503"/>
                  </a:lnTo>
                  <a:lnTo>
                    <a:pt x="113" y="495"/>
                  </a:lnTo>
                  <a:lnTo>
                    <a:pt x="121" y="510"/>
                  </a:lnTo>
                  <a:lnTo>
                    <a:pt x="146" y="495"/>
                  </a:lnTo>
                  <a:lnTo>
                    <a:pt x="162" y="470"/>
                  </a:lnTo>
                  <a:lnTo>
                    <a:pt x="146" y="445"/>
                  </a:lnTo>
                  <a:lnTo>
                    <a:pt x="162" y="430"/>
                  </a:lnTo>
                  <a:lnTo>
                    <a:pt x="162" y="405"/>
                  </a:lnTo>
                  <a:lnTo>
                    <a:pt x="186" y="405"/>
                  </a:lnTo>
                  <a:lnTo>
                    <a:pt x="209" y="308"/>
                  </a:lnTo>
                  <a:lnTo>
                    <a:pt x="243" y="293"/>
                  </a:lnTo>
                  <a:lnTo>
                    <a:pt x="275" y="227"/>
                  </a:lnTo>
                  <a:lnTo>
                    <a:pt x="333" y="156"/>
                  </a:lnTo>
                  <a:lnTo>
                    <a:pt x="333" y="137"/>
                  </a:lnTo>
                  <a:lnTo>
                    <a:pt x="373" y="90"/>
                  </a:lnTo>
                  <a:lnTo>
                    <a:pt x="373" y="65"/>
                  </a:lnTo>
                  <a:lnTo>
                    <a:pt x="349" y="57"/>
                  </a:lnTo>
                  <a:lnTo>
                    <a:pt x="333" y="25"/>
                  </a:lnTo>
                  <a:lnTo>
                    <a:pt x="268" y="0"/>
                  </a:lnTo>
                  <a:lnTo>
                    <a:pt x="227" y="0"/>
                  </a:lnTo>
                  <a:lnTo>
                    <a:pt x="203" y="9"/>
                  </a:lnTo>
                  <a:lnTo>
                    <a:pt x="169" y="0"/>
                  </a:lnTo>
                  <a:lnTo>
                    <a:pt x="121" y="17"/>
                  </a:lnTo>
                  <a:lnTo>
                    <a:pt x="97" y="49"/>
                  </a:lnTo>
                  <a:lnTo>
                    <a:pt x="47" y="90"/>
                  </a:lnTo>
                  <a:lnTo>
                    <a:pt x="47" y="113"/>
                  </a:lnTo>
                  <a:lnTo>
                    <a:pt x="16" y="113"/>
                  </a:lnTo>
                  <a:lnTo>
                    <a:pt x="0" y="15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43" name="Freeform 214">
              <a:extLst>
                <a:ext uri="{FF2B5EF4-FFF2-40B4-BE49-F238E27FC236}">
                  <a16:creationId xmlns:a16="http://schemas.microsoft.com/office/drawing/2014/main" id="{0696CF28-D4E5-464D-B001-0990E738E2C6}"/>
                </a:ext>
              </a:extLst>
            </p:cNvPr>
            <p:cNvSpPr/>
            <p:nvPr/>
          </p:nvSpPr>
          <p:spPr bwMode="gray">
            <a:xfrm>
              <a:off x="1711325" y="1273175"/>
              <a:ext cx="258763" cy="198438"/>
            </a:xfrm>
            <a:custGeom>
              <a:gdLst>
                <a:gd name="T0" fmla="*/ 0 w 140"/>
                <a:gd name="T1" fmla="*/ 7 h 106"/>
                <a:gd name="T2" fmla="*/ 0 w 140"/>
                <a:gd name="T3" fmla="*/ 23 h 106"/>
                <a:gd name="T4" fmla="*/ 24 w 140"/>
                <a:gd name="T5" fmla="*/ 31 h 106"/>
                <a:gd name="T6" fmla="*/ 18 w 140"/>
                <a:gd name="T7" fmla="*/ 56 h 106"/>
                <a:gd name="T8" fmla="*/ 24 w 140"/>
                <a:gd name="T9" fmla="*/ 72 h 106"/>
                <a:gd name="T10" fmla="*/ 65 w 140"/>
                <a:gd name="T11" fmla="*/ 81 h 106"/>
                <a:gd name="T12" fmla="*/ 83 w 140"/>
                <a:gd name="T13" fmla="*/ 105 h 106"/>
                <a:gd name="T14" fmla="*/ 98 w 140"/>
                <a:gd name="T15" fmla="*/ 88 h 106"/>
                <a:gd name="T16" fmla="*/ 131 w 140"/>
                <a:gd name="T17" fmla="*/ 88 h 106"/>
                <a:gd name="T18" fmla="*/ 139 w 140"/>
                <a:gd name="T19" fmla="*/ 72 h 106"/>
                <a:gd name="T20" fmla="*/ 131 w 140"/>
                <a:gd name="T21" fmla="*/ 56 h 106"/>
                <a:gd name="T22" fmla="*/ 106 w 140"/>
                <a:gd name="T23" fmla="*/ 31 h 106"/>
                <a:gd name="T24" fmla="*/ 98 w 140"/>
                <a:gd name="T25" fmla="*/ 81 h 106"/>
                <a:gd name="T26" fmla="*/ 83 w 140"/>
                <a:gd name="T27" fmla="*/ 81 h 106"/>
                <a:gd name="T28" fmla="*/ 83 w 140"/>
                <a:gd name="T29" fmla="*/ 31 h 106"/>
                <a:gd name="T30" fmla="*/ 65 w 140"/>
                <a:gd name="T31" fmla="*/ 7 h 106"/>
                <a:gd name="T32" fmla="*/ 9 w 140"/>
                <a:gd name="T33" fmla="*/ 0 h 106"/>
                <a:gd name="T34" fmla="*/ 0 w 140"/>
                <a:gd name="T35" fmla="*/ 7 h 1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105">
                  <a:moveTo>
                    <a:pt x="0" y="7"/>
                  </a:moveTo>
                  <a:lnTo>
                    <a:pt x="0" y="23"/>
                  </a:lnTo>
                  <a:lnTo>
                    <a:pt x="24" y="31"/>
                  </a:lnTo>
                  <a:lnTo>
                    <a:pt x="18" y="56"/>
                  </a:lnTo>
                  <a:lnTo>
                    <a:pt x="24" y="72"/>
                  </a:lnTo>
                  <a:lnTo>
                    <a:pt x="65" y="81"/>
                  </a:lnTo>
                  <a:lnTo>
                    <a:pt x="83" y="105"/>
                  </a:lnTo>
                  <a:lnTo>
                    <a:pt x="98" y="88"/>
                  </a:lnTo>
                  <a:lnTo>
                    <a:pt x="131" y="88"/>
                  </a:lnTo>
                  <a:lnTo>
                    <a:pt x="139" y="72"/>
                  </a:lnTo>
                  <a:lnTo>
                    <a:pt x="131" y="56"/>
                  </a:lnTo>
                  <a:lnTo>
                    <a:pt x="106" y="31"/>
                  </a:lnTo>
                  <a:lnTo>
                    <a:pt x="98" y="81"/>
                  </a:lnTo>
                  <a:lnTo>
                    <a:pt x="83" y="81"/>
                  </a:lnTo>
                  <a:lnTo>
                    <a:pt x="83" y="31"/>
                  </a:lnTo>
                  <a:lnTo>
                    <a:pt x="65" y="7"/>
                  </a:lnTo>
                  <a:lnTo>
                    <a:pt x="9" y="0"/>
                  </a:lnTo>
                  <a:lnTo>
                    <a:pt x="0"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44" name="Freeform 215">
              <a:extLst>
                <a:ext uri="{FF2B5EF4-FFF2-40B4-BE49-F238E27FC236}">
                  <a16:creationId xmlns:a16="http://schemas.microsoft.com/office/drawing/2014/main" id="{64B5603C-9FDF-4990-AAA0-141800E6BAE4}"/>
                </a:ext>
              </a:extLst>
            </p:cNvPr>
            <p:cNvSpPr/>
            <p:nvPr/>
          </p:nvSpPr>
          <p:spPr bwMode="gray">
            <a:xfrm>
              <a:off x="1935163" y="1450975"/>
              <a:ext cx="106362" cy="63500"/>
            </a:xfrm>
            <a:custGeom>
              <a:gdLst>
                <a:gd name="T0" fmla="*/ 0 w 58"/>
                <a:gd name="T1" fmla="*/ 9 h 33"/>
                <a:gd name="T2" fmla="*/ 48 w 58"/>
                <a:gd name="T3" fmla="*/ 32 h 33"/>
                <a:gd name="T4" fmla="*/ 57 w 58"/>
                <a:gd name="T5" fmla="*/ 17 h 33"/>
                <a:gd name="T6" fmla="*/ 57 w 58"/>
                <a:gd name="T7" fmla="*/ 0 h 33"/>
                <a:gd name="T8" fmla="*/ 23 w 58"/>
                <a:gd name="T9" fmla="*/ 0 h 33"/>
                <a:gd name="T10" fmla="*/ 0 w 58"/>
                <a:gd name="T11" fmla="*/ 9 h 33"/>
              </a:gdLst>
              <a:cxnLst>
                <a:cxn ang="0">
                  <a:pos x="T0" y="T1"/>
                </a:cxn>
                <a:cxn ang="0">
                  <a:pos x="T2" y="T3"/>
                </a:cxn>
                <a:cxn ang="0">
                  <a:pos x="T4" y="T5"/>
                </a:cxn>
                <a:cxn ang="0">
                  <a:pos x="T6" y="T7"/>
                </a:cxn>
                <a:cxn ang="0">
                  <a:pos x="T8" y="T9"/>
                </a:cxn>
                <a:cxn ang="0">
                  <a:pos x="T10" y="T11"/>
                </a:cxn>
              </a:cxnLst>
              <a:rect l="0" t="0" r="r" b="b"/>
              <a:pathLst>
                <a:path w="57" h="33">
                  <a:moveTo>
                    <a:pt x="0" y="9"/>
                  </a:moveTo>
                  <a:lnTo>
                    <a:pt x="48" y="32"/>
                  </a:lnTo>
                  <a:lnTo>
                    <a:pt x="57" y="17"/>
                  </a:lnTo>
                  <a:lnTo>
                    <a:pt x="57" y="0"/>
                  </a:lnTo>
                  <a:lnTo>
                    <a:pt x="23"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45" name="Freeform 216">
              <a:extLst>
                <a:ext uri="{FF2B5EF4-FFF2-40B4-BE49-F238E27FC236}">
                  <a16:creationId xmlns:a16="http://schemas.microsoft.com/office/drawing/2014/main" id="{BECA8C9F-C77C-4944-BAD9-361CD9079A5B}"/>
                </a:ext>
              </a:extLst>
            </p:cNvPr>
            <p:cNvSpPr/>
            <p:nvPr/>
          </p:nvSpPr>
          <p:spPr bwMode="gray">
            <a:xfrm>
              <a:off x="1727200" y="1470025"/>
              <a:ext cx="46038" cy="77788"/>
            </a:xfrm>
            <a:custGeom>
              <a:gdLst>
                <a:gd name="T0" fmla="*/ 0 w 26"/>
                <a:gd name="T1" fmla="*/ 0 h 42"/>
                <a:gd name="T2" fmla="*/ 0 w 26"/>
                <a:gd name="T3" fmla="*/ 33 h 42"/>
                <a:gd name="T4" fmla="*/ 25 w 26"/>
                <a:gd name="T5" fmla="*/ 41 h 42"/>
                <a:gd name="T6" fmla="*/ 9 w 26"/>
                <a:gd name="T7" fmla="*/ 0 h 42"/>
                <a:gd name="T8" fmla="*/ 0 w 26"/>
                <a:gd name="T9" fmla="*/ 0 h 42"/>
              </a:gdLst>
              <a:cxnLst>
                <a:cxn ang="0">
                  <a:pos x="T0" y="T1"/>
                </a:cxn>
                <a:cxn ang="0">
                  <a:pos x="T2" y="T3"/>
                </a:cxn>
                <a:cxn ang="0">
                  <a:pos x="T4" y="T5"/>
                </a:cxn>
                <a:cxn ang="0">
                  <a:pos x="T6" y="T7"/>
                </a:cxn>
                <a:cxn ang="0">
                  <a:pos x="T8" y="T9"/>
                </a:cxn>
              </a:cxnLst>
              <a:rect l="0" t="0" r="r" b="b"/>
              <a:pathLst>
                <a:path w="26" h="42">
                  <a:moveTo>
                    <a:pt x="0" y="0"/>
                  </a:moveTo>
                  <a:lnTo>
                    <a:pt x="0" y="33"/>
                  </a:lnTo>
                  <a:lnTo>
                    <a:pt x="25" y="41"/>
                  </a:lnTo>
                  <a:lnTo>
                    <a:pt x="9"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46" name="Freeform 217">
              <a:extLst>
                <a:ext uri="{FF2B5EF4-FFF2-40B4-BE49-F238E27FC236}">
                  <a16:creationId xmlns:a16="http://schemas.microsoft.com/office/drawing/2014/main" id="{967BD989-C8EB-4751-A6A0-3AB7028362F4}"/>
                </a:ext>
              </a:extLst>
            </p:cNvPr>
            <p:cNvSpPr/>
            <p:nvPr/>
          </p:nvSpPr>
          <p:spPr bwMode="gray">
            <a:xfrm>
              <a:off x="1743075" y="1576388"/>
              <a:ext cx="165100" cy="166687"/>
            </a:xfrm>
            <a:custGeom>
              <a:gdLst>
                <a:gd name="T0" fmla="*/ 0 w 89"/>
                <a:gd name="T1" fmla="*/ 7 h 89"/>
                <a:gd name="T2" fmla="*/ 24 w 89"/>
                <a:gd name="T3" fmla="*/ 71 h 89"/>
                <a:gd name="T4" fmla="*/ 40 w 89"/>
                <a:gd name="T5" fmla="*/ 56 h 89"/>
                <a:gd name="T6" fmla="*/ 56 w 89"/>
                <a:gd name="T7" fmla="*/ 88 h 89"/>
                <a:gd name="T8" fmla="*/ 80 w 89"/>
                <a:gd name="T9" fmla="*/ 88 h 89"/>
                <a:gd name="T10" fmla="*/ 88 w 89"/>
                <a:gd name="T11" fmla="*/ 65 h 89"/>
                <a:gd name="T12" fmla="*/ 88 w 89"/>
                <a:gd name="T13" fmla="*/ 16 h 89"/>
                <a:gd name="T14" fmla="*/ 71 w 89"/>
                <a:gd name="T15" fmla="*/ 0 h 89"/>
                <a:gd name="T16" fmla="*/ 47 w 89"/>
                <a:gd name="T17" fmla="*/ 0 h 89"/>
                <a:gd name="T18" fmla="*/ 40 w 89"/>
                <a:gd name="T19" fmla="*/ 40 h 89"/>
                <a:gd name="T20" fmla="*/ 16 w 89"/>
                <a:gd name="T21" fmla="*/ 7 h 89"/>
                <a:gd name="T22" fmla="*/ 0 w 89"/>
                <a:gd name="T23" fmla="*/ 7 h 8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89">
                  <a:moveTo>
                    <a:pt x="0" y="7"/>
                  </a:moveTo>
                  <a:lnTo>
                    <a:pt x="24" y="71"/>
                  </a:lnTo>
                  <a:lnTo>
                    <a:pt x="40" y="56"/>
                  </a:lnTo>
                  <a:lnTo>
                    <a:pt x="56" y="88"/>
                  </a:lnTo>
                  <a:lnTo>
                    <a:pt x="80" y="88"/>
                  </a:lnTo>
                  <a:lnTo>
                    <a:pt x="88" y="65"/>
                  </a:lnTo>
                  <a:lnTo>
                    <a:pt x="88" y="16"/>
                  </a:lnTo>
                  <a:lnTo>
                    <a:pt x="71" y="0"/>
                  </a:lnTo>
                  <a:lnTo>
                    <a:pt x="47" y="0"/>
                  </a:lnTo>
                  <a:lnTo>
                    <a:pt x="40" y="40"/>
                  </a:lnTo>
                  <a:lnTo>
                    <a:pt x="16" y="7"/>
                  </a:lnTo>
                  <a:lnTo>
                    <a:pt x="0"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47" name="Freeform 218">
              <a:extLst>
                <a:ext uri="{FF2B5EF4-FFF2-40B4-BE49-F238E27FC236}">
                  <a16:creationId xmlns:a16="http://schemas.microsoft.com/office/drawing/2014/main" id="{2A9A2022-5413-43C1-A184-7BD82AE5911C}"/>
                </a:ext>
              </a:extLst>
            </p:cNvPr>
            <p:cNvSpPr/>
            <p:nvPr/>
          </p:nvSpPr>
          <p:spPr bwMode="gray">
            <a:xfrm>
              <a:off x="1530350" y="1360488"/>
              <a:ext cx="122238" cy="50800"/>
            </a:xfrm>
            <a:custGeom>
              <a:gdLst>
                <a:gd name="T0" fmla="*/ 0 w 67"/>
                <a:gd name="T1" fmla="*/ 25 h 26"/>
                <a:gd name="T2" fmla="*/ 56 w 67"/>
                <a:gd name="T3" fmla="*/ 25 h 26"/>
                <a:gd name="T4" fmla="*/ 66 w 67"/>
                <a:gd name="T5" fmla="*/ 16 h 26"/>
                <a:gd name="T6" fmla="*/ 41 w 67"/>
                <a:gd name="T7" fmla="*/ 0 h 26"/>
                <a:gd name="T8" fmla="*/ 9 w 67"/>
                <a:gd name="T9" fmla="*/ 9 h 26"/>
                <a:gd name="T10" fmla="*/ 0 w 67"/>
                <a:gd name="T11" fmla="*/ 25 h 26"/>
              </a:gdLst>
              <a:cxnLst>
                <a:cxn ang="0">
                  <a:pos x="T0" y="T1"/>
                </a:cxn>
                <a:cxn ang="0">
                  <a:pos x="T2" y="T3"/>
                </a:cxn>
                <a:cxn ang="0">
                  <a:pos x="T4" y="T5"/>
                </a:cxn>
                <a:cxn ang="0">
                  <a:pos x="T6" y="T7"/>
                </a:cxn>
                <a:cxn ang="0">
                  <a:pos x="T8" y="T9"/>
                </a:cxn>
                <a:cxn ang="0">
                  <a:pos x="T10" y="T11"/>
                </a:cxn>
              </a:cxnLst>
              <a:rect l="0" t="0" r="r" b="b"/>
              <a:pathLst>
                <a:path w="67" h="26">
                  <a:moveTo>
                    <a:pt x="0" y="25"/>
                  </a:moveTo>
                  <a:lnTo>
                    <a:pt x="56" y="25"/>
                  </a:lnTo>
                  <a:lnTo>
                    <a:pt x="66" y="16"/>
                  </a:lnTo>
                  <a:lnTo>
                    <a:pt x="41" y="0"/>
                  </a:lnTo>
                  <a:lnTo>
                    <a:pt x="9" y="9"/>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48" name="Freeform 219">
              <a:extLst>
                <a:ext uri="{FF2B5EF4-FFF2-40B4-BE49-F238E27FC236}">
                  <a16:creationId xmlns:a16="http://schemas.microsoft.com/office/drawing/2014/main" id="{D888C3C4-60A9-461E-877B-BCE9BCEC7349}"/>
                </a:ext>
              </a:extLst>
            </p:cNvPr>
            <p:cNvSpPr/>
            <p:nvPr/>
          </p:nvSpPr>
          <p:spPr bwMode="gray">
            <a:xfrm>
              <a:off x="1484313" y="1423988"/>
              <a:ext cx="46037" cy="47625"/>
            </a:xfrm>
            <a:custGeom>
              <a:gdLst>
                <a:gd name="T0" fmla="*/ 0 w 25"/>
                <a:gd name="T1" fmla="*/ 7 h 25"/>
                <a:gd name="T2" fmla="*/ 8 w 25"/>
                <a:gd name="T3" fmla="*/ 24 h 25"/>
                <a:gd name="T4" fmla="*/ 24 w 25"/>
                <a:gd name="T5" fmla="*/ 24 h 25"/>
                <a:gd name="T6" fmla="*/ 16 w 25"/>
                <a:gd name="T7" fmla="*/ 0 h 25"/>
                <a:gd name="T8" fmla="*/ 0 w 25"/>
                <a:gd name="T9" fmla="*/ 7 h 25"/>
              </a:gdLst>
              <a:cxnLst>
                <a:cxn ang="0">
                  <a:pos x="T0" y="T1"/>
                </a:cxn>
                <a:cxn ang="0">
                  <a:pos x="T2" y="T3"/>
                </a:cxn>
                <a:cxn ang="0">
                  <a:pos x="T4" y="T5"/>
                </a:cxn>
                <a:cxn ang="0">
                  <a:pos x="T6" y="T7"/>
                </a:cxn>
                <a:cxn ang="0">
                  <a:pos x="T8" y="T9"/>
                </a:cxn>
              </a:cxnLst>
              <a:rect l="0" t="0" r="r" b="b"/>
              <a:pathLst>
                <a:path w="25" h="25">
                  <a:moveTo>
                    <a:pt x="0" y="7"/>
                  </a:moveTo>
                  <a:lnTo>
                    <a:pt x="8" y="24"/>
                  </a:lnTo>
                  <a:lnTo>
                    <a:pt x="24" y="24"/>
                  </a:lnTo>
                  <a:lnTo>
                    <a:pt x="16" y="0"/>
                  </a:lnTo>
                  <a:lnTo>
                    <a:pt x="0"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49" name="Freeform 220">
              <a:extLst>
                <a:ext uri="{FF2B5EF4-FFF2-40B4-BE49-F238E27FC236}">
                  <a16:creationId xmlns:a16="http://schemas.microsoft.com/office/drawing/2014/main" id="{32662D26-38B6-4B85-AE9A-6B904A61FB82}"/>
                </a:ext>
              </a:extLst>
            </p:cNvPr>
            <p:cNvSpPr/>
            <p:nvPr/>
          </p:nvSpPr>
          <p:spPr bwMode="gray">
            <a:xfrm>
              <a:off x="1530350" y="1439863"/>
              <a:ext cx="95250" cy="74612"/>
            </a:xfrm>
            <a:custGeom>
              <a:gdLst>
                <a:gd name="T0" fmla="*/ 0 w 50"/>
                <a:gd name="T1" fmla="*/ 17 h 41"/>
                <a:gd name="T2" fmla="*/ 9 w 50"/>
                <a:gd name="T3" fmla="*/ 33 h 41"/>
                <a:gd name="T4" fmla="*/ 24 w 50"/>
                <a:gd name="T5" fmla="*/ 40 h 41"/>
                <a:gd name="T6" fmla="*/ 49 w 50"/>
                <a:gd name="T7" fmla="*/ 25 h 41"/>
                <a:gd name="T8" fmla="*/ 49 w 50"/>
                <a:gd name="T9" fmla="*/ 0 h 41"/>
                <a:gd name="T10" fmla="*/ 0 w 50"/>
                <a:gd name="T11" fmla="*/ 17 h 41"/>
              </a:gdLst>
              <a:cxnLst>
                <a:cxn ang="0">
                  <a:pos x="T0" y="T1"/>
                </a:cxn>
                <a:cxn ang="0">
                  <a:pos x="T2" y="T3"/>
                </a:cxn>
                <a:cxn ang="0">
                  <a:pos x="T4" y="T5"/>
                </a:cxn>
                <a:cxn ang="0">
                  <a:pos x="T6" y="T7"/>
                </a:cxn>
                <a:cxn ang="0">
                  <a:pos x="T8" y="T9"/>
                </a:cxn>
                <a:cxn ang="0">
                  <a:pos x="T10" y="T11"/>
                </a:cxn>
              </a:cxnLst>
              <a:rect l="0" t="0" r="r" b="b"/>
              <a:pathLst>
                <a:path w="50" h="41">
                  <a:moveTo>
                    <a:pt x="0" y="17"/>
                  </a:moveTo>
                  <a:lnTo>
                    <a:pt x="9" y="33"/>
                  </a:lnTo>
                  <a:lnTo>
                    <a:pt x="24" y="40"/>
                  </a:lnTo>
                  <a:lnTo>
                    <a:pt x="49" y="25"/>
                  </a:lnTo>
                  <a:lnTo>
                    <a:pt x="49" y="0"/>
                  </a:lnTo>
                  <a:lnTo>
                    <a:pt x="0" y="1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50" name="Freeform 221">
              <a:extLst>
                <a:ext uri="{FF2B5EF4-FFF2-40B4-BE49-F238E27FC236}">
                  <a16:creationId xmlns:a16="http://schemas.microsoft.com/office/drawing/2014/main" id="{C8BC37A7-3FEA-44D8-A02E-9A521A305815}"/>
                </a:ext>
              </a:extLst>
            </p:cNvPr>
            <p:cNvSpPr/>
            <p:nvPr/>
          </p:nvSpPr>
          <p:spPr bwMode="gray">
            <a:xfrm>
              <a:off x="1287463" y="1485900"/>
              <a:ext cx="198437" cy="180975"/>
            </a:xfrm>
            <a:custGeom>
              <a:gdLst>
                <a:gd name="T0" fmla="*/ 0 w 107"/>
                <a:gd name="T1" fmla="*/ 73 h 97"/>
                <a:gd name="T2" fmla="*/ 9 w 107"/>
                <a:gd name="T3" fmla="*/ 96 h 97"/>
                <a:gd name="T4" fmla="*/ 40 w 107"/>
                <a:gd name="T5" fmla="*/ 96 h 97"/>
                <a:gd name="T6" fmla="*/ 65 w 107"/>
                <a:gd name="T7" fmla="*/ 65 h 97"/>
                <a:gd name="T8" fmla="*/ 81 w 107"/>
                <a:gd name="T9" fmla="*/ 73 h 97"/>
                <a:gd name="T10" fmla="*/ 99 w 107"/>
                <a:gd name="T11" fmla="*/ 49 h 97"/>
                <a:gd name="T12" fmla="*/ 99 w 107"/>
                <a:gd name="T13" fmla="*/ 33 h 97"/>
                <a:gd name="T14" fmla="*/ 106 w 107"/>
                <a:gd name="T15" fmla="*/ 15 h 97"/>
                <a:gd name="T16" fmla="*/ 90 w 107"/>
                <a:gd name="T17" fmla="*/ 0 h 97"/>
                <a:gd name="T18" fmla="*/ 81 w 107"/>
                <a:gd name="T19" fmla="*/ 15 h 97"/>
                <a:gd name="T20" fmla="*/ 58 w 107"/>
                <a:gd name="T21" fmla="*/ 15 h 97"/>
                <a:gd name="T22" fmla="*/ 0 w 107"/>
                <a:gd name="T23" fmla="*/ 73 h 9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97">
                  <a:moveTo>
                    <a:pt x="0" y="73"/>
                  </a:moveTo>
                  <a:lnTo>
                    <a:pt x="9" y="96"/>
                  </a:lnTo>
                  <a:lnTo>
                    <a:pt x="40" y="96"/>
                  </a:lnTo>
                  <a:lnTo>
                    <a:pt x="65" y="65"/>
                  </a:lnTo>
                  <a:lnTo>
                    <a:pt x="81" y="73"/>
                  </a:lnTo>
                  <a:lnTo>
                    <a:pt x="99" y="49"/>
                  </a:lnTo>
                  <a:lnTo>
                    <a:pt x="99" y="33"/>
                  </a:lnTo>
                  <a:lnTo>
                    <a:pt x="106" y="15"/>
                  </a:lnTo>
                  <a:lnTo>
                    <a:pt x="90" y="0"/>
                  </a:lnTo>
                  <a:lnTo>
                    <a:pt x="81" y="15"/>
                  </a:lnTo>
                  <a:lnTo>
                    <a:pt x="58" y="15"/>
                  </a:lnTo>
                  <a:lnTo>
                    <a:pt x="0" y="7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51" name="Freeform 222">
              <a:extLst>
                <a:ext uri="{FF2B5EF4-FFF2-40B4-BE49-F238E27FC236}">
                  <a16:creationId xmlns:a16="http://schemas.microsoft.com/office/drawing/2014/main" id="{96D53806-9CB5-49A2-BE74-A0A2D7DF8513}"/>
                </a:ext>
              </a:extLst>
            </p:cNvPr>
            <p:cNvSpPr/>
            <p:nvPr/>
          </p:nvSpPr>
          <p:spPr bwMode="gray">
            <a:xfrm>
              <a:off x="1439863" y="1576388"/>
              <a:ext cx="287337" cy="227012"/>
            </a:xfrm>
            <a:custGeom>
              <a:gdLst>
                <a:gd name="T0" fmla="*/ 0 w 156"/>
                <a:gd name="T1" fmla="*/ 81 h 122"/>
                <a:gd name="T2" fmla="*/ 33 w 156"/>
                <a:gd name="T3" fmla="*/ 88 h 122"/>
                <a:gd name="T4" fmla="*/ 41 w 156"/>
                <a:gd name="T5" fmla="*/ 81 h 122"/>
                <a:gd name="T6" fmla="*/ 58 w 156"/>
                <a:gd name="T7" fmla="*/ 96 h 122"/>
                <a:gd name="T8" fmla="*/ 41 w 156"/>
                <a:gd name="T9" fmla="*/ 105 h 122"/>
                <a:gd name="T10" fmla="*/ 49 w 156"/>
                <a:gd name="T11" fmla="*/ 113 h 122"/>
                <a:gd name="T12" fmla="*/ 65 w 156"/>
                <a:gd name="T13" fmla="*/ 121 h 122"/>
                <a:gd name="T14" fmla="*/ 105 w 156"/>
                <a:gd name="T15" fmla="*/ 88 h 122"/>
                <a:gd name="T16" fmla="*/ 146 w 156"/>
                <a:gd name="T17" fmla="*/ 88 h 122"/>
                <a:gd name="T18" fmla="*/ 155 w 156"/>
                <a:gd name="T19" fmla="*/ 47 h 122"/>
                <a:gd name="T20" fmla="*/ 115 w 156"/>
                <a:gd name="T21" fmla="*/ 24 h 122"/>
                <a:gd name="T22" fmla="*/ 105 w 156"/>
                <a:gd name="T23" fmla="*/ 0 h 122"/>
                <a:gd name="T24" fmla="*/ 90 w 156"/>
                <a:gd name="T25" fmla="*/ 24 h 122"/>
                <a:gd name="T26" fmla="*/ 98 w 156"/>
                <a:gd name="T27" fmla="*/ 31 h 122"/>
                <a:gd name="T28" fmla="*/ 98 w 156"/>
                <a:gd name="T29" fmla="*/ 47 h 122"/>
                <a:gd name="T30" fmla="*/ 105 w 156"/>
                <a:gd name="T31" fmla="*/ 65 h 122"/>
                <a:gd name="T32" fmla="*/ 81 w 156"/>
                <a:gd name="T33" fmla="*/ 65 h 122"/>
                <a:gd name="T34" fmla="*/ 65 w 156"/>
                <a:gd name="T35" fmla="*/ 31 h 122"/>
                <a:gd name="T36" fmla="*/ 25 w 156"/>
                <a:gd name="T37" fmla="*/ 16 h 122"/>
                <a:gd name="T38" fmla="*/ 0 w 156"/>
                <a:gd name="T39" fmla="*/ 81 h 12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6" h="122">
                  <a:moveTo>
                    <a:pt x="0" y="81"/>
                  </a:moveTo>
                  <a:lnTo>
                    <a:pt x="33" y="88"/>
                  </a:lnTo>
                  <a:lnTo>
                    <a:pt x="41" y="81"/>
                  </a:lnTo>
                  <a:lnTo>
                    <a:pt x="58" y="96"/>
                  </a:lnTo>
                  <a:lnTo>
                    <a:pt x="41" y="105"/>
                  </a:lnTo>
                  <a:lnTo>
                    <a:pt x="49" y="113"/>
                  </a:lnTo>
                  <a:lnTo>
                    <a:pt x="65" y="121"/>
                  </a:lnTo>
                  <a:lnTo>
                    <a:pt x="105" y="88"/>
                  </a:lnTo>
                  <a:lnTo>
                    <a:pt x="146" y="88"/>
                  </a:lnTo>
                  <a:lnTo>
                    <a:pt x="155" y="47"/>
                  </a:lnTo>
                  <a:lnTo>
                    <a:pt x="115" y="24"/>
                  </a:lnTo>
                  <a:lnTo>
                    <a:pt x="105" y="0"/>
                  </a:lnTo>
                  <a:lnTo>
                    <a:pt x="90" y="24"/>
                  </a:lnTo>
                  <a:lnTo>
                    <a:pt x="98" y="31"/>
                  </a:lnTo>
                  <a:lnTo>
                    <a:pt x="98" y="47"/>
                  </a:lnTo>
                  <a:lnTo>
                    <a:pt x="105" y="65"/>
                  </a:lnTo>
                  <a:lnTo>
                    <a:pt x="81" y="65"/>
                  </a:lnTo>
                  <a:lnTo>
                    <a:pt x="65" y="31"/>
                  </a:lnTo>
                  <a:lnTo>
                    <a:pt x="25" y="16"/>
                  </a:lnTo>
                  <a:lnTo>
                    <a:pt x="0" y="8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52" name="Freeform 223">
              <a:extLst>
                <a:ext uri="{FF2B5EF4-FFF2-40B4-BE49-F238E27FC236}">
                  <a16:creationId xmlns:a16="http://schemas.microsoft.com/office/drawing/2014/main" id="{1C82CB47-C671-40F5-93CA-A1BE316C26A8}"/>
                </a:ext>
              </a:extLst>
            </p:cNvPr>
            <p:cNvSpPr/>
            <p:nvPr/>
          </p:nvSpPr>
          <p:spPr bwMode="gray">
            <a:xfrm>
              <a:off x="1787525" y="1817688"/>
              <a:ext cx="166688" cy="227012"/>
            </a:xfrm>
            <a:custGeom>
              <a:gdLst>
                <a:gd name="T0" fmla="*/ 0 w 90"/>
                <a:gd name="T1" fmla="*/ 58 h 123"/>
                <a:gd name="T2" fmla="*/ 16 w 90"/>
                <a:gd name="T3" fmla="*/ 90 h 123"/>
                <a:gd name="T4" fmla="*/ 23 w 90"/>
                <a:gd name="T5" fmla="*/ 90 h 123"/>
                <a:gd name="T6" fmla="*/ 47 w 90"/>
                <a:gd name="T7" fmla="*/ 122 h 123"/>
                <a:gd name="T8" fmla="*/ 64 w 90"/>
                <a:gd name="T9" fmla="*/ 114 h 123"/>
                <a:gd name="T10" fmla="*/ 81 w 90"/>
                <a:gd name="T11" fmla="*/ 105 h 123"/>
                <a:gd name="T12" fmla="*/ 89 w 90"/>
                <a:gd name="T13" fmla="*/ 81 h 123"/>
                <a:gd name="T14" fmla="*/ 81 w 90"/>
                <a:gd name="T15" fmla="*/ 58 h 123"/>
                <a:gd name="T16" fmla="*/ 64 w 90"/>
                <a:gd name="T17" fmla="*/ 50 h 123"/>
                <a:gd name="T18" fmla="*/ 72 w 90"/>
                <a:gd name="T19" fmla="*/ 25 h 123"/>
                <a:gd name="T20" fmla="*/ 64 w 90"/>
                <a:gd name="T21" fmla="*/ 0 h 123"/>
                <a:gd name="T22" fmla="*/ 56 w 90"/>
                <a:gd name="T23" fmla="*/ 16 h 123"/>
                <a:gd name="T24" fmla="*/ 32 w 90"/>
                <a:gd name="T25" fmla="*/ 9 h 123"/>
                <a:gd name="T26" fmla="*/ 23 w 90"/>
                <a:gd name="T27" fmla="*/ 16 h 123"/>
                <a:gd name="T28" fmla="*/ 16 w 90"/>
                <a:gd name="T29" fmla="*/ 33 h 123"/>
                <a:gd name="T30" fmla="*/ 32 w 90"/>
                <a:gd name="T31" fmla="*/ 50 h 123"/>
                <a:gd name="T32" fmla="*/ 16 w 90"/>
                <a:gd name="T33" fmla="*/ 50 h 123"/>
                <a:gd name="T34" fmla="*/ 0 w 90"/>
                <a:gd name="T35" fmla="*/ 58 h 12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23">
                  <a:moveTo>
                    <a:pt x="0" y="58"/>
                  </a:moveTo>
                  <a:lnTo>
                    <a:pt x="16" y="90"/>
                  </a:lnTo>
                  <a:lnTo>
                    <a:pt x="23" y="90"/>
                  </a:lnTo>
                  <a:lnTo>
                    <a:pt x="47" y="122"/>
                  </a:lnTo>
                  <a:lnTo>
                    <a:pt x="64" y="114"/>
                  </a:lnTo>
                  <a:lnTo>
                    <a:pt x="81" y="105"/>
                  </a:lnTo>
                  <a:lnTo>
                    <a:pt x="89" y="81"/>
                  </a:lnTo>
                  <a:lnTo>
                    <a:pt x="81" y="58"/>
                  </a:lnTo>
                  <a:lnTo>
                    <a:pt x="64" y="50"/>
                  </a:lnTo>
                  <a:lnTo>
                    <a:pt x="72" y="25"/>
                  </a:lnTo>
                  <a:lnTo>
                    <a:pt x="64" y="0"/>
                  </a:lnTo>
                  <a:lnTo>
                    <a:pt x="56" y="16"/>
                  </a:lnTo>
                  <a:lnTo>
                    <a:pt x="32" y="9"/>
                  </a:lnTo>
                  <a:lnTo>
                    <a:pt x="23" y="16"/>
                  </a:lnTo>
                  <a:lnTo>
                    <a:pt x="16" y="33"/>
                  </a:lnTo>
                  <a:lnTo>
                    <a:pt x="32" y="50"/>
                  </a:lnTo>
                  <a:lnTo>
                    <a:pt x="16" y="50"/>
                  </a:lnTo>
                  <a:lnTo>
                    <a:pt x="0" y="5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53" name="Freeform 224">
              <a:extLst>
                <a:ext uri="{FF2B5EF4-FFF2-40B4-BE49-F238E27FC236}">
                  <a16:creationId xmlns:a16="http://schemas.microsoft.com/office/drawing/2014/main" id="{30B0D92B-9DCA-40A4-9628-35A6E08A2E4E}"/>
                </a:ext>
              </a:extLst>
            </p:cNvPr>
            <p:cNvSpPr/>
            <p:nvPr/>
          </p:nvSpPr>
          <p:spPr bwMode="gray">
            <a:xfrm>
              <a:off x="1258888" y="1789113"/>
              <a:ext cx="242887" cy="271462"/>
            </a:xfrm>
            <a:custGeom>
              <a:gdLst>
                <a:gd name="T0" fmla="*/ 0 w 131"/>
                <a:gd name="T1" fmla="*/ 105 h 146"/>
                <a:gd name="T2" fmla="*/ 16 w 131"/>
                <a:gd name="T3" fmla="*/ 129 h 146"/>
                <a:gd name="T4" fmla="*/ 25 w 131"/>
                <a:gd name="T5" fmla="*/ 145 h 146"/>
                <a:gd name="T6" fmla="*/ 56 w 131"/>
                <a:gd name="T7" fmla="*/ 137 h 146"/>
                <a:gd name="T8" fmla="*/ 74 w 131"/>
                <a:gd name="T9" fmla="*/ 114 h 146"/>
                <a:gd name="T10" fmla="*/ 74 w 131"/>
                <a:gd name="T11" fmla="*/ 89 h 146"/>
                <a:gd name="T12" fmla="*/ 130 w 131"/>
                <a:gd name="T13" fmla="*/ 48 h 146"/>
                <a:gd name="T14" fmla="*/ 115 w 131"/>
                <a:gd name="T15" fmla="*/ 31 h 146"/>
                <a:gd name="T16" fmla="*/ 97 w 131"/>
                <a:gd name="T17" fmla="*/ 15 h 146"/>
                <a:gd name="T18" fmla="*/ 74 w 131"/>
                <a:gd name="T19" fmla="*/ 15 h 146"/>
                <a:gd name="T20" fmla="*/ 50 w 131"/>
                <a:gd name="T21" fmla="*/ 0 h 146"/>
                <a:gd name="T22" fmla="*/ 9 w 131"/>
                <a:gd name="T23" fmla="*/ 24 h 146"/>
                <a:gd name="T24" fmla="*/ 16 w 131"/>
                <a:gd name="T25" fmla="*/ 48 h 146"/>
                <a:gd name="T26" fmla="*/ 16 w 131"/>
                <a:gd name="T27" fmla="*/ 73 h 146"/>
                <a:gd name="T28" fmla="*/ 0 w 131"/>
                <a:gd name="T29" fmla="*/ 105 h 14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46">
                  <a:moveTo>
                    <a:pt x="0" y="105"/>
                  </a:moveTo>
                  <a:lnTo>
                    <a:pt x="16" y="129"/>
                  </a:lnTo>
                  <a:lnTo>
                    <a:pt x="25" y="145"/>
                  </a:lnTo>
                  <a:lnTo>
                    <a:pt x="56" y="137"/>
                  </a:lnTo>
                  <a:lnTo>
                    <a:pt x="74" y="114"/>
                  </a:lnTo>
                  <a:lnTo>
                    <a:pt x="74" y="89"/>
                  </a:lnTo>
                  <a:lnTo>
                    <a:pt x="130" y="48"/>
                  </a:lnTo>
                  <a:lnTo>
                    <a:pt x="115" y="31"/>
                  </a:lnTo>
                  <a:lnTo>
                    <a:pt x="97" y="15"/>
                  </a:lnTo>
                  <a:lnTo>
                    <a:pt x="74" y="15"/>
                  </a:lnTo>
                  <a:lnTo>
                    <a:pt x="50" y="0"/>
                  </a:lnTo>
                  <a:lnTo>
                    <a:pt x="9" y="24"/>
                  </a:lnTo>
                  <a:lnTo>
                    <a:pt x="16" y="48"/>
                  </a:lnTo>
                  <a:lnTo>
                    <a:pt x="16" y="73"/>
                  </a:lnTo>
                  <a:lnTo>
                    <a:pt x="0" y="10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54" name="Freeform 225">
              <a:extLst>
                <a:ext uri="{FF2B5EF4-FFF2-40B4-BE49-F238E27FC236}">
                  <a16:creationId xmlns:a16="http://schemas.microsoft.com/office/drawing/2014/main" id="{1E585E2F-480D-4CB4-863B-69F18DEAFAB5}"/>
                </a:ext>
              </a:extLst>
            </p:cNvPr>
            <p:cNvSpPr/>
            <p:nvPr/>
          </p:nvSpPr>
          <p:spPr bwMode="gray">
            <a:xfrm>
              <a:off x="8699500" y="2528888"/>
              <a:ext cx="49213" cy="34925"/>
            </a:xfrm>
            <a:custGeom>
              <a:gdLst>
                <a:gd name="T0" fmla="*/ 0 w 26"/>
                <a:gd name="T1" fmla="*/ 0 h 18"/>
                <a:gd name="T2" fmla="*/ 9 w 26"/>
                <a:gd name="T3" fmla="*/ 0 h 18"/>
                <a:gd name="T4" fmla="*/ 25 w 26"/>
                <a:gd name="T5" fmla="*/ 8 h 18"/>
                <a:gd name="T6" fmla="*/ 25 w 26"/>
                <a:gd name="T7" fmla="*/ 17 h 18"/>
                <a:gd name="T8" fmla="*/ 9 w 26"/>
                <a:gd name="T9" fmla="*/ 8 h 18"/>
                <a:gd name="T10" fmla="*/ 0 w 26"/>
                <a:gd name="T11" fmla="*/ 8 h 18"/>
                <a:gd name="T12" fmla="*/ 0 w 26"/>
                <a:gd name="T13" fmla="*/ 0 h 18"/>
              </a:gdLst>
              <a:cxnLst>
                <a:cxn ang="0">
                  <a:pos x="T0" y="T1"/>
                </a:cxn>
                <a:cxn ang="0">
                  <a:pos x="T2" y="T3"/>
                </a:cxn>
                <a:cxn ang="0">
                  <a:pos x="T4" y="T5"/>
                </a:cxn>
                <a:cxn ang="0">
                  <a:pos x="T6" y="T7"/>
                </a:cxn>
                <a:cxn ang="0">
                  <a:pos x="T8" y="T9"/>
                </a:cxn>
                <a:cxn ang="0">
                  <a:pos x="T10" y="T11"/>
                </a:cxn>
                <a:cxn ang="0">
                  <a:pos x="T12" y="T13"/>
                </a:cxn>
              </a:cxnLst>
              <a:rect l="0" t="0" r="r" b="b"/>
              <a:pathLst>
                <a:path w="26" h="18">
                  <a:moveTo>
                    <a:pt x="0" y="0"/>
                  </a:moveTo>
                  <a:lnTo>
                    <a:pt x="9" y="0"/>
                  </a:lnTo>
                  <a:lnTo>
                    <a:pt x="25" y="8"/>
                  </a:lnTo>
                  <a:lnTo>
                    <a:pt x="25" y="17"/>
                  </a:lnTo>
                  <a:lnTo>
                    <a:pt x="9" y="8"/>
                  </a:lnTo>
                  <a:lnTo>
                    <a:pt x="0" y="8"/>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55" name="Freeform 226">
              <a:extLst>
                <a:ext uri="{FF2B5EF4-FFF2-40B4-BE49-F238E27FC236}">
                  <a16:creationId xmlns:a16="http://schemas.microsoft.com/office/drawing/2014/main" id="{4C37B516-2B8D-4CB5-9E0C-8AB58DBE765B}"/>
                </a:ext>
              </a:extLst>
            </p:cNvPr>
            <p:cNvSpPr/>
            <p:nvPr/>
          </p:nvSpPr>
          <p:spPr bwMode="gray">
            <a:xfrm>
              <a:off x="250825" y="2695575"/>
              <a:ext cx="49213" cy="33338"/>
            </a:xfrm>
            <a:custGeom>
              <a:gdLst>
                <a:gd name="T0" fmla="*/ 0 w 26"/>
                <a:gd name="T1" fmla="*/ 8 h 18"/>
                <a:gd name="T2" fmla="*/ 18 w 26"/>
                <a:gd name="T3" fmla="*/ 17 h 18"/>
                <a:gd name="T4" fmla="*/ 25 w 26"/>
                <a:gd name="T5" fmla="*/ 8 h 18"/>
                <a:gd name="T6" fmla="*/ 18 w 26"/>
                <a:gd name="T7" fmla="*/ 0 h 18"/>
                <a:gd name="T8" fmla="*/ 0 w 26"/>
                <a:gd name="T9" fmla="*/ 8 h 18"/>
              </a:gdLst>
              <a:cxnLst>
                <a:cxn ang="0">
                  <a:pos x="T0" y="T1"/>
                </a:cxn>
                <a:cxn ang="0">
                  <a:pos x="T2" y="T3"/>
                </a:cxn>
                <a:cxn ang="0">
                  <a:pos x="T4" y="T5"/>
                </a:cxn>
                <a:cxn ang="0">
                  <a:pos x="T6" y="T7"/>
                </a:cxn>
                <a:cxn ang="0">
                  <a:pos x="T8" y="T9"/>
                </a:cxn>
              </a:cxnLst>
              <a:rect l="0" t="0" r="r" b="b"/>
              <a:pathLst>
                <a:path w="26" h="18">
                  <a:moveTo>
                    <a:pt x="0" y="8"/>
                  </a:moveTo>
                  <a:lnTo>
                    <a:pt x="18" y="17"/>
                  </a:lnTo>
                  <a:lnTo>
                    <a:pt x="25" y="8"/>
                  </a:lnTo>
                  <a:lnTo>
                    <a:pt x="18"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56" name="Freeform 227">
              <a:extLst>
                <a:ext uri="{FF2B5EF4-FFF2-40B4-BE49-F238E27FC236}">
                  <a16:creationId xmlns:a16="http://schemas.microsoft.com/office/drawing/2014/main" id="{0A605879-878E-4CF9-A7E5-FD62F7A441FA}"/>
                </a:ext>
              </a:extLst>
            </p:cNvPr>
            <p:cNvSpPr/>
            <p:nvPr/>
          </p:nvSpPr>
          <p:spPr bwMode="gray">
            <a:xfrm>
              <a:off x="250825" y="2695575"/>
              <a:ext cx="49213" cy="33338"/>
            </a:xfrm>
            <a:custGeom>
              <a:gdLst>
                <a:gd name="T0" fmla="*/ 0 w 26"/>
                <a:gd name="T1" fmla="*/ 8 h 18"/>
                <a:gd name="T2" fmla="*/ 18 w 26"/>
                <a:gd name="T3" fmla="*/ 17 h 18"/>
                <a:gd name="T4" fmla="*/ 25 w 26"/>
                <a:gd name="T5" fmla="*/ 8 h 18"/>
                <a:gd name="T6" fmla="*/ 18 w 26"/>
                <a:gd name="T7" fmla="*/ 0 h 18"/>
                <a:gd name="T8" fmla="*/ 0 w 26"/>
                <a:gd name="T9" fmla="*/ 8 h 18"/>
              </a:gdLst>
              <a:cxnLst>
                <a:cxn ang="0">
                  <a:pos x="T0" y="T1"/>
                </a:cxn>
                <a:cxn ang="0">
                  <a:pos x="T2" y="T3"/>
                </a:cxn>
                <a:cxn ang="0">
                  <a:pos x="T4" y="T5"/>
                </a:cxn>
                <a:cxn ang="0">
                  <a:pos x="T6" y="T7"/>
                </a:cxn>
                <a:cxn ang="0">
                  <a:pos x="T8" y="T9"/>
                </a:cxn>
              </a:cxnLst>
              <a:rect l="0" t="0" r="r" b="b"/>
              <a:pathLst>
                <a:path w="26" h="18">
                  <a:moveTo>
                    <a:pt x="0" y="8"/>
                  </a:moveTo>
                  <a:lnTo>
                    <a:pt x="18" y="17"/>
                  </a:lnTo>
                  <a:lnTo>
                    <a:pt x="25" y="8"/>
                  </a:lnTo>
                  <a:lnTo>
                    <a:pt x="18"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57" name="Freeform 228">
              <a:extLst>
                <a:ext uri="{FF2B5EF4-FFF2-40B4-BE49-F238E27FC236}">
                  <a16:creationId xmlns:a16="http://schemas.microsoft.com/office/drawing/2014/main" id="{6D84A1D8-F069-493B-A36E-BFE63CC550FB}"/>
                </a:ext>
              </a:extLst>
            </p:cNvPr>
            <p:cNvSpPr/>
            <p:nvPr/>
          </p:nvSpPr>
          <p:spPr bwMode="gray">
            <a:xfrm>
              <a:off x="552450" y="2786063"/>
              <a:ext cx="73025" cy="80962"/>
            </a:xfrm>
            <a:custGeom>
              <a:gdLst>
                <a:gd name="T0" fmla="*/ 0 w 41"/>
                <a:gd name="T1" fmla="*/ 33 h 43"/>
                <a:gd name="T2" fmla="*/ 9 w 41"/>
                <a:gd name="T3" fmla="*/ 42 h 43"/>
                <a:gd name="T4" fmla="*/ 25 w 41"/>
                <a:gd name="T5" fmla="*/ 25 h 43"/>
                <a:gd name="T6" fmla="*/ 34 w 41"/>
                <a:gd name="T7" fmla="*/ 25 h 43"/>
                <a:gd name="T8" fmla="*/ 34 w 41"/>
                <a:gd name="T9" fmla="*/ 17 h 43"/>
                <a:gd name="T10" fmla="*/ 25 w 41"/>
                <a:gd name="T11" fmla="*/ 17 h 43"/>
                <a:gd name="T12" fmla="*/ 40 w 41"/>
                <a:gd name="T13" fmla="*/ 10 h 43"/>
                <a:gd name="T14" fmla="*/ 34 w 41"/>
                <a:gd name="T15" fmla="*/ 0 h 43"/>
                <a:gd name="T16" fmla="*/ 0 w 41"/>
                <a:gd name="T17" fmla="*/ 33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3">
                  <a:moveTo>
                    <a:pt x="0" y="33"/>
                  </a:moveTo>
                  <a:lnTo>
                    <a:pt x="9" y="42"/>
                  </a:lnTo>
                  <a:lnTo>
                    <a:pt x="25" y="25"/>
                  </a:lnTo>
                  <a:lnTo>
                    <a:pt x="34" y="25"/>
                  </a:lnTo>
                  <a:lnTo>
                    <a:pt x="34" y="17"/>
                  </a:lnTo>
                  <a:lnTo>
                    <a:pt x="25" y="17"/>
                  </a:lnTo>
                  <a:lnTo>
                    <a:pt x="40" y="10"/>
                  </a:lnTo>
                  <a:lnTo>
                    <a:pt x="34" y="0"/>
                  </a:lnTo>
                  <a:lnTo>
                    <a:pt x="0" y="3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58" name="Freeform 229">
              <a:extLst>
                <a:ext uri="{FF2B5EF4-FFF2-40B4-BE49-F238E27FC236}">
                  <a16:creationId xmlns:a16="http://schemas.microsoft.com/office/drawing/2014/main" id="{13D15CF5-3EF1-492B-BA6F-1F72C911C687}"/>
                </a:ext>
              </a:extLst>
            </p:cNvPr>
            <p:cNvSpPr/>
            <p:nvPr/>
          </p:nvSpPr>
          <p:spPr bwMode="gray">
            <a:xfrm>
              <a:off x="552450" y="2786063"/>
              <a:ext cx="73025" cy="80962"/>
            </a:xfrm>
            <a:custGeom>
              <a:gdLst>
                <a:gd name="T0" fmla="*/ 0 w 41"/>
                <a:gd name="T1" fmla="*/ 33 h 43"/>
                <a:gd name="T2" fmla="*/ 9 w 41"/>
                <a:gd name="T3" fmla="*/ 42 h 43"/>
                <a:gd name="T4" fmla="*/ 25 w 41"/>
                <a:gd name="T5" fmla="*/ 25 h 43"/>
                <a:gd name="T6" fmla="*/ 34 w 41"/>
                <a:gd name="T7" fmla="*/ 25 h 43"/>
                <a:gd name="T8" fmla="*/ 34 w 41"/>
                <a:gd name="T9" fmla="*/ 17 h 43"/>
                <a:gd name="T10" fmla="*/ 25 w 41"/>
                <a:gd name="T11" fmla="*/ 17 h 43"/>
                <a:gd name="T12" fmla="*/ 40 w 41"/>
                <a:gd name="T13" fmla="*/ 10 h 43"/>
                <a:gd name="T14" fmla="*/ 34 w 41"/>
                <a:gd name="T15" fmla="*/ 0 h 43"/>
                <a:gd name="T16" fmla="*/ 0 w 41"/>
                <a:gd name="T17" fmla="*/ 33 h 4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3">
                  <a:moveTo>
                    <a:pt x="0" y="33"/>
                  </a:moveTo>
                  <a:lnTo>
                    <a:pt x="9" y="42"/>
                  </a:lnTo>
                  <a:lnTo>
                    <a:pt x="25" y="25"/>
                  </a:lnTo>
                  <a:lnTo>
                    <a:pt x="34" y="25"/>
                  </a:lnTo>
                  <a:lnTo>
                    <a:pt x="34" y="17"/>
                  </a:lnTo>
                  <a:lnTo>
                    <a:pt x="25" y="17"/>
                  </a:lnTo>
                  <a:lnTo>
                    <a:pt x="40" y="10"/>
                  </a:lnTo>
                  <a:lnTo>
                    <a:pt x="34" y="0"/>
                  </a:lnTo>
                  <a:lnTo>
                    <a:pt x="0" y="3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59" name="Freeform 230">
              <a:extLst>
                <a:ext uri="{FF2B5EF4-FFF2-40B4-BE49-F238E27FC236}">
                  <a16:creationId xmlns:a16="http://schemas.microsoft.com/office/drawing/2014/main" id="{102FBC52-BB59-4A10-BEF3-3E81766D587E}"/>
                </a:ext>
              </a:extLst>
            </p:cNvPr>
            <p:cNvSpPr/>
            <p:nvPr/>
          </p:nvSpPr>
          <p:spPr bwMode="gray">
            <a:xfrm>
              <a:off x="1077913" y="2968625"/>
              <a:ext cx="49212" cy="93663"/>
            </a:xfrm>
            <a:custGeom>
              <a:gdLst>
                <a:gd name="T0" fmla="*/ 0 w 26"/>
                <a:gd name="T1" fmla="*/ 0 h 51"/>
                <a:gd name="T2" fmla="*/ 0 w 26"/>
                <a:gd name="T3" fmla="*/ 18 h 51"/>
                <a:gd name="T4" fmla="*/ 8 w 26"/>
                <a:gd name="T5" fmla="*/ 41 h 51"/>
                <a:gd name="T6" fmla="*/ 25 w 26"/>
                <a:gd name="T7" fmla="*/ 50 h 51"/>
                <a:gd name="T8" fmla="*/ 8 w 26"/>
                <a:gd name="T9" fmla="*/ 34 h 51"/>
                <a:gd name="T10" fmla="*/ 16 w 26"/>
                <a:gd name="T11" fmla="*/ 25 h 51"/>
                <a:gd name="T12" fmla="*/ 8 w 26"/>
                <a:gd name="T13" fmla="*/ 18 h 51"/>
                <a:gd name="T14" fmla="*/ 16 w 26"/>
                <a:gd name="T15" fmla="*/ 0 h 51"/>
                <a:gd name="T16" fmla="*/ 0 w 26"/>
                <a:gd name="T17" fmla="*/ 0 h 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1">
                  <a:moveTo>
                    <a:pt x="0" y="0"/>
                  </a:moveTo>
                  <a:lnTo>
                    <a:pt x="0" y="18"/>
                  </a:lnTo>
                  <a:lnTo>
                    <a:pt x="8" y="41"/>
                  </a:lnTo>
                  <a:lnTo>
                    <a:pt x="25" y="50"/>
                  </a:lnTo>
                  <a:lnTo>
                    <a:pt x="8" y="34"/>
                  </a:lnTo>
                  <a:lnTo>
                    <a:pt x="16" y="25"/>
                  </a:lnTo>
                  <a:lnTo>
                    <a:pt x="8" y="18"/>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60" name="Freeform 231">
              <a:extLst>
                <a:ext uri="{FF2B5EF4-FFF2-40B4-BE49-F238E27FC236}">
                  <a16:creationId xmlns:a16="http://schemas.microsoft.com/office/drawing/2014/main" id="{F6AFF83E-BD19-4E67-A66F-C9C5580A6B8D}"/>
                </a:ext>
              </a:extLst>
            </p:cNvPr>
            <p:cNvSpPr/>
            <p:nvPr/>
          </p:nvSpPr>
          <p:spPr bwMode="gray">
            <a:xfrm>
              <a:off x="1077913" y="2968625"/>
              <a:ext cx="49212" cy="93663"/>
            </a:xfrm>
            <a:custGeom>
              <a:gdLst>
                <a:gd name="T0" fmla="*/ 0 w 26"/>
                <a:gd name="T1" fmla="*/ 0 h 51"/>
                <a:gd name="T2" fmla="*/ 0 w 26"/>
                <a:gd name="T3" fmla="*/ 18 h 51"/>
                <a:gd name="T4" fmla="*/ 8 w 26"/>
                <a:gd name="T5" fmla="*/ 41 h 51"/>
                <a:gd name="T6" fmla="*/ 25 w 26"/>
                <a:gd name="T7" fmla="*/ 50 h 51"/>
                <a:gd name="T8" fmla="*/ 8 w 26"/>
                <a:gd name="T9" fmla="*/ 34 h 51"/>
                <a:gd name="T10" fmla="*/ 16 w 26"/>
                <a:gd name="T11" fmla="*/ 25 h 51"/>
                <a:gd name="T12" fmla="*/ 8 w 26"/>
                <a:gd name="T13" fmla="*/ 18 h 51"/>
                <a:gd name="T14" fmla="*/ 16 w 26"/>
                <a:gd name="T15" fmla="*/ 0 h 51"/>
                <a:gd name="T16" fmla="*/ 0 w 26"/>
                <a:gd name="T17" fmla="*/ 0 h 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51">
                  <a:moveTo>
                    <a:pt x="0" y="0"/>
                  </a:moveTo>
                  <a:lnTo>
                    <a:pt x="0" y="18"/>
                  </a:lnTo>
                  <a:lnTo>
                    <a:pt x="8" y="41"/>
                  </a:lnTo>
                  <a:lnTo>
                    <a:pt x="25" y="50"/>
                  </a:lnTo>
                  <a:lnTo>
                    <a:pt x="8" y="34"/>
                  </a:lnTo>
                  <a:lnTo>
                    <a:pt x="16" y="25"/>
                  </a:lnTo>
                  <a:lnTo>
                    <a:pt x="8" y="18"/>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61" name="Freeform 232">
              <a:extLst>
                <a:ext uri="{FF2B5EF4-FFF2-40B4-BE49-F238E27FC236}">
                  <a16:creationId xmlns:a16="http://schemas.microsoft.com/office/drawing/2014/main" id="{FB78820A-E8BA-4946-92F3-AB31F2E66A4F}"/>
                </a:ext>
              </a:extLst>
            </p:cNvPr>
            <p:cNvSpPr/>
            <p:nvPr/>
          </p:nvSpPr>
          <p:spPr bwMode="gray">
            <a:xfrm>
              <a:off x="1182688" y="3103563"/>
              <a:ext cx="125412" cy="95250"/>
            </a:xfrm>
            <a:custGeom>
              <a:gdLst>
                <a:gd name="T0" fmla="*/ 0 w 67"/>
                <a:gd name="T1" fmla="*/ 0 h 49"/>
                <a:gd name="T2" fmla="*/ 9 w 67"/>
                <a:gd name="T3" fmla="*/ 16 h 49"/>
                <a:gd name="T4" fmla="*/ 25 w 67"/>
                <a:gd name="T5" fmla="*/ 25 h 49"/>
                <a:gd name="T6" fmla="*/ 41 w 67"/>
                <a:gd name="T7" fmla="*/ 33 h 49"/>
                <a:gd name="T8" fmla="*/ 41 w 67"/>
                <a:gd name="T9" fmla="*/ 41 h 49"/>
                <a:gd name="T10" fmla="*/ 57 w 67"/>
                <a:gd name="T11" fmla="*/ 48 h 49"/>
                <a:gd name="T12" fmla="*/ 66 w 67"/>
                <a:gd name="T13" fmla="*/ 48 h 49"/>
                <a:gd name="T14" fmla="*/ 34 w 67"/>
                <a:gd name="T15" fmla="*/ 8 h 49"/>
                <a:gd name="T16" fmla="*/ 9 w 67"/>
                <a:gd name="T17" fmla="*/ 0 h 49"/>
                <a:gd name="T18" fmla="*/ 0 w 67"/>
                <a:gd name="T19" fmla="*/ 0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49">
                  <a:moveTo>
                    <a:pt x="0" y="0"/>
                  </a:moveTo>
                  <a:lnTo>
                    <a:pt x="9" y="16"/>
                  </a:lnTo>
                  <a:lnTo>
                    <a:pt x="25" y="25"/>
                  </a:lnTo>
                  <a:lnTo>
                    <a:pt x="41" y="33"/>
                  </a:lnTo>
                  <a:lnTo>
                    <a:pt x="41" y="41"/>
                  </a:lnTo>
                  <a:lnTo>
                    <a:pt x="57" y="48"/>
                  </a:lnTo>
                  <a:lnTo>
                    <a:pt x="66" y="48"/>
                  </a:lnTo>
                  <a:lnTo>
                    <a:pt x="34" y="8"/>
                  </a:lnTo>
                  <a:lnTo>
                    <a:pt x="9"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62" name="Freeform 233">
              <a:extLst>
                <a:ext uri="{FF2B5EF4-FFF2-40B4-BE49-F238E27FC236}">
                  <a16:creationId xmlns:a16="http://schemas.microsoft.com/office/drawing/2014/main" id="{2A6A707E-7347-419F-BDF2-A2D2FF9A27C8}"/>
                </a:ext>
              </a:extLst>
            </p:cNvPr>
            <p:cNvSpPr/>
            <p:nvPr/>
          </p:nvSpPr>
          <p:spPr bwMode="gray">
            <a:xfrm>
              <a:off x="1182688" y="3103563"/>
              <a:ext cx="125412" cy="95250"/>
            </a:xfrm>
            <a:custGeom>
              <a:gdLst>
                <a:gd name="T0" fmla="*/ 0 w 67"/>
                <a:gd name="T1" fmla="*/ 0 h 49"/>
                <a:gd name="T2" fmla="*/ 9 w 67"/>
                <a:gd name="T3" fmla="*/ 16 h 49"/>
                <a:gd name="T4" fmla="*/ 25 w 67"/>
                <a:gd name="T5" fmla="*/ 25 h 49"/>
                <a:gd name="T6" fmla="*/ 41 w 67"/>
                <a:gd name="T7" fmla="*/ 33 h 49"/>
                <a:gd name="T8" fmla="*/ 41 w 67"/>
                <a:gd name="T9" fmla="*/ 41 h 49"/>
                <a:gd name="T10" fmla="*/ 57 w 67"/>
                <a:gd name="T11" fmla="*/ 48 h 49"/>
                <a:gd name="T12" fmla="*/ 66 w 67"/>
                <a:gd name="T13" fmla="*/ 48 h 49"/>
                <a:gd name="T14" fmla="*/ 34 w 67"/>
                <a:gd name="T15" fmla="*/ 8 h 49"/>
                <a:gd name="T16" fmla="*/ 9 w 67"/>
                <a:gd name="T17" fmla="*/ 0 h 49"/>
                <a:gd name="T18" fmla="*/ 0 w 67"/>
                <a:gd name="T19" fmla="*/ 0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49">
                  <a:moveTo>
                    <a:pt x="0" y="0"/>
                  </a:moveTo>
                  <a:lnTo>
                    <a:pt x="9" y="16"/>
                  </a:lnTo>
                  <a:lnTo>
                    <a:pt x="25" y="25"/>
                  </a:lnTo>
                  <a:lnTo>
                    <a:pt x="41" y="33"/>
                  </a:lnTo>
                  <a:lnTo>
                    <a:pt x="41" y="41"/>
                  </a:lnTo>
                  <a:lnTo>
                    <a:pt x="57" y="48"/>
                  </a:lnTo>
                  <a:lnTo>
                    <a:pt x="66" y="48"/>
                  </a:lnTo>
                  <a:lnTo>
                    <a:pt x="34" y="8"/>
                  </a:lnTo>
                  <a:lnTo>
                    <a:pt x="9"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63" name="Freeform 234">
              <a:extLst>
                <a:ext uri="{FF2B5EF4-FFF2-40B4-BE49-F238E27FC236}">
                  <a16:creationId xmlns:a16="http://schemas.microsoft.com/office/drawing/2014/main" id="{0BB8A53E-AC2B-4462-8858-63568FE8543B}"/>
                </a:ext>
              </a:extLst>
            </p:cNvPr>
            <p:cNvSpPr/>
            <p:nvPr/>
          </p:nvSpPr>
          <p:spPr bwMode="gray">
            <a:xfrm>
              <a:off x="3649663" y="2362200"/>
              <a:ext cx="255587" cy="185738"/>
            </a:xfrm>
            <a:custGeom>
              <a:gdLst>
                <a:gd name="T0" fmla="*/ 0 w 138"/>
                <a:gd name="T1" fmla="*/ 32 h 98"/>
                <a:gd name="T2" fmla="*/ 9 w 138"/>
                <a:gd name="T3" fmla="*/ 41 h 98"/>
                <a:gd name="T4" fmla="*/ 25 w 138"/>
                <a:gd name="T5" fmla="*/ 32 h 98"/>
                <a:gd name="T6" fmla="*/ 34 w 138"/>
                <a:gd name="T7" fmla="*/ 41 h 98"/>
                <a:gd name="T8" fmla="*/ 9 w 138"/>
                <a:gd name="T9" fmla="*/ 56 h 98"/>
                <a:gd name="T10" fmla="*/ 25 w 138"/>
                <a:gd name="T11" fmla="*/ 56 h 98"/>
                <a:gd name="T12" fmla="*/ 34 w 138"/>
                <a:gd name="T13" fmla="*/ 74 h 98"/>
                <a:gd name="T14" fmla="*/ 25 w 138"/>
                <a:gd name="T15" fmla="*/ 81 h 98"/>
                <a:gd name="T16" fmla="*/ 41 w 138"/>
                <a:gd name="T17" fmla="*/ 81 h 98"/>
                <a:gd name="T18" fmla="*/ 74 w 138"/>
                <a:gd name="T19" fmla="*/ 97 h 98"/>
                <a:gd name="T20" fmla="*/ 131 w 138"/>
                <a:gd name="T21" fmla="*/ 65 h 98"/>
                <a:gd name="T22" fmla="*/ 137 w 138"/>
                <a:gd name="T23" fmla="*/ 56 h 98"/>
                <a:gd name="T24" fmla="*/ 137 w 138"/>
                <a:gd name="T25" fmla="*/ 32 h 98"/>
                <a:gd name="T26" fmla="*/ 121 w 138"/>
                <a:gd name="T27" fmla="*/ 24 h 98"/>
                <a:gd name="T28" fmla="*/ 121 w 138"/>
                <a:gd name="T29" fmla="*/ 9 h 98"/>
                <a:gd name="T30" fmla="*/ 114 w 138"/>
                <a:gd name="T31" fmla="*/ 9 h 98"/>
                <a:gd name="T32" fmla="*/ 106 w 138"/>
                <a:gd name="T33" fmla="*/ 0 h 98"/>
                <a:gd name="T34" fmla="*/ 89 w 138"/>
                <a:gd name="T35" fmla="*/ 16 h 98"/>
                <a:gd name="T36" fmla="*/ 81 w 138"/>
                <a:gd name="T37" fmla="*/ 16 h 98"/>
                <a:gd name="T38" fmla="*/ 65 w 138"/>
                <a:gd name="T39" fmla="*/ 16 h 98"/>
                <a:gd name="T40" fmla="*/ 57 w 138"/>
                <a:gd name="T41" fmla="*/ 24 h 98"/>
                <a:gd name="T42" fmla="*/ 57 w 138"/>
                <a:gd name="T43" fmla="*/ 16 h 98"/>
                <a:gd name="T44" fmla="*/ 49 w 138"/>
                <a:gd name="T45" fmla="*/ 32 h 98"/>
                <a:gd name="T46" fmla="*/ 41 w 138"/>
                <a:gd name="T47" fmla="*/ 41 h 98"/>
                <a:gd name="T48" fmla="*/ 41 w 138"/>
                <a:gd name="T49" fmla="*/ 16 h 98"/>
                <a:gd name="T50" fmla="*/ 25 w 138"/>
                <a:gd name="T51" fmla="*/ 9 h 98"/>
                <a:gd name="T52" fmla="*/ 16 w 138"/>
                <a:gd name="T53" fmla="*/ 9 h 98"/>
                <a:gd name="T54" fmla="*/ 16 w 138"/>
                <a:gd name="T55" fmla="*/ 16 h 98"/>
                <a:gd name="T56" fmla="*/ 9 w 138"/>
                <a:gd name="T57" fmla="*/ 16 h 98"/>
                <a:gd name="T58" fmla="*/ 9 w 138"/>
                <a:gd name="T59" fmla="*/ 24 h 98"/>
                <a:gd name="T60" fmla="*/ 0 w 138"/>
                <a:gd name="T61" fmla="*/ 32 h 9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8" h="98">
                  <a:moveTo>
                    <a:pt x="0" y="32"/>
                  </a:moveTo>
                  <a:lnTo>
                    <a:pt x="9" y="41"/>
                  </a:lnTo>
                  <a:lnTo>
                    <a:pt x="25" y="32"/>
                  </a:lnTo>
                  <a:lnTo>
                    <a:pt x="34" y="41"/>
                  </a:lnTo>
                  <a:lnTo>
                    <a:pt x="9" y="56"/>
                  </a:lnTo>
                  <a:lnTo>
                    <a:pt x="25" y="56"/>
                  </a:lnTo>
                  <a:lnTo>
                    <a:pt x="34" y="74"/>
                  </a:lnTo>
                  <a:lnTo>
                    <a:pt x="25" y="81"/>
                  </a:lnTo>
                  <a:lnTo>
                    <a:pt x="41" y="81"/>
                  </a:lnTo>
                  <a:lnTo>
                    <a:pt x="74" y="97"/>
                  </a:lnTo>
                  <a:lnTo>
                    <a:pt x="131" y="65"/>
                  </a:lnTo>
                  <a:lnTo>
                    <a:pt x="137" y="56"/>
                  </a:lnTo>
                  <a:lnTo>
                    <a:pt x="137" y="32"/>
                  </a:lnTo>
                  <a:lnTo>
                    <a:pt x="121" y="24"/>
                  </a:lnTo>
                  <a:lnTo>
                    <a:pt x="121" y="9"/>
                  </a:lnTo>
                  <a:lnTo>
                    <a:pt x="114" y="9"/>
                  </a:lnTo>
                  <a:lnTo>
                    <a:pt x="106" y="0"/>
                  </a:lnTo>
                  <a:lnTo>
                    <a:pt x="89" y="16"/>
                  </a:lnTo>
                  <a:lnTo>
                    <a:pt x="81" y="16"/>
                  </a:lnTo>
                  <a:lnTo>
                    <a:pt x="65" y="16"/>
                  </a:lnTo>
                  <a:lnTo>
                    <a:pt x="57" y="24"/>
                  </a:lnTo>
                  <a:lnTo>
                    <a:pt x="57" y="16"/>
                  </a:lnTo>
                  <a:lnTo>
                    <a:pt x="49" y="32"/>
                  </a:lnTo>
                  <a:lnTo>
                    <a:pt x="41" y="41"/>
                  </a:lnTo>
                  <a:lnTo>
                    <a:pt x="41" y="16"/>
                  </a:lnTo>
                  <a:lnTo>
                    <a:pt x="25" y="9"/>
                  </a:lnTo>
                  <a:lnTo>
                    <a:pt x="16" y="9"/>
                  </a:lnTo>
                  <a:lnTo>
                    <a:pt x="16" y="16"/>
                  </a:lnTo>
                  <a:lnTo>
                    <a:pt x="9" y="16"/>
                  </a:lnTo>
                  <a:lnTo>
                    <a:pt x="9" y="24"/>
                  </a:lnTo>
                  <a:lnTo>
                    <a:pt x="0" y="3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64" name="Freeform 235">
              <a:extLst>
                <a:ext uri="{FF2B5EF4-FFF2-40B4-BE49-F238E27FC236}">
                  <a16:creationId xmlns:a16="http://schemas.microsoft.com/office/drawing/2014/main" id="{337DE58A-7CE3-4B14-B93D-D3413A539004}"/>
                </a:ext>
              </a:extLst>
            </p:cNvPr>
            <p:cNvSpPr/>
            <p:nvPr/>
          </p:nvSpPr>
          <p:spPr bwMode="gray">
            <a:xfrm>
              <a:off x="3787775" y="1711325"/>
              <a:ext cx="31750" cy="31750"/>
            </a:xfrm>
            <a:custGeom>
              <a:gdLst>
                <a:gd name="T0" fmla="*/ 0 w 17"/>
                <a:gd name="T1" fmla="*/ 0 h 18"/>
                <a:gd name="T2" fmla="*/ 0 w 17"/>
                <a:gd name="T3" fmla="*/ 17 h 18"/>
                <a:gd name="T4" fmla="*/ 16 w 17"/>
                <a:gd name="T5" fmla="*/ 17 h 18"/>
                <a:gd name="T6" fmla="*/ 0 w 17"/>
                <a:gd name="T7" fmla="*/ 0 h 18"/>
              </a:gdLst>
              <a:cxnLst>
                <a:cxn ang="0">
                  <a:pos x="T0" y="T1"/>
                </a:cxn>
                <a:cxn ang="0">
                  <a:pos x="T2" y="T3"/>
                </a:cxn>
                <a:cxn ang="0">
                  <a:pos x="T4" y="T5"/>
                </a:cxn>
                <a:cxn ang="0">
                  <a:pos x="T6" y="T7"/>
                </a:cxn>
              </a:cxnLst>
              <a:rect l="0" t="0" r="r" b="b"/>
              <a:pathLst>
                <a:path w="17" h="18">
                  <a:moveTo>
                    <a:pt x="0" y="0"/>
                  </a:moveTo>
                  <a:lnTo>
                    <a:pt x="0" y="17"/>
                  </a:lnTo>
                  <a:lnTo>
                    <a:pt x="16" y="17"/>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65" name="Freeform 236">
              <a:extLst>
                <a:ext uri="{FF2B5EF4-FFF2-40B4-BE49-F238E27FC236}">
                  <a16:creationId xmlns:a16="http://schemas.microsoft.com/office/drawing/2014/main" id="{6DC4D3C7-B5D1-4207-88BF-DCB91AB1D55C}"/>
                </a:ext>
              </a:extLst>
            </p:cNvPr>
            <p:cNvSpPr/>
            <p:nvPr/>
          </p:nvSpPr>
          <p:spPr bwMode="gray">
            <a:xfrm>
              <a:off x="3787775" y="1711325"/>
              <a:ext cx="31750" cy="31750"/>
            </a:xfrm>
            <a:custGeom>
              <a:gdLst>
                <a:gd name="T0" fmla="*/ 0 w 17"/>
                <a:gd name="T1" fmla="*/ 0 h 18"/>
                <a:gd name="T2" fmla="*/ 0 w 17"/>
                <a:gd name="T3" fmla="*/ 17 h 18"/>
                <a:gd name="T4" fmla="*/ 16 w 17"/>
                <a:gd name="T5" fmla="*/ 17 h 18"/>
                <a:gd name="T6" fmla="*/ 0 w 17"/>
                <a:gd name="T7" fmla="*/ 0 h 18"/>
              </a:gdLst>
              <a:cxnLst>
                <a:cxn ang="0">
                  <a:pos x="T0" y="T1"/>
                </a:cxn>
                <a:cxn ang="0">
                  <a:pos x="T2" y="T3"/>
                </a:cxn>
                <a:cxn ang="0">
                  <a:pos x="T4" y="T5"/>
                </a:cxn>
                <a:cxn ang="0">
                  <a:pos x="T6" y="T7"/>
                </a:cxn>
              </a:cxnLst>
              <a:rect l="0" t="0" r="r" b="b"/>
              <a:pathLst>
                <a:path w="17" h="18">
                  <a:moveTo>
                    <a:pt x="0" y="0"/>
                  </a:moveTo>
                  <a:lnTo>
                    <a:pt x="0" y="17"/>
                  </a:lnTo>
                  <a:lnTo>
                    <a:pt x="16" y="17"/>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66" name="Freeform 237">
              <a:extLst>
                <a:ext uri="{FF2B5EF4-FFF2-40B4-BE49-F238E27FC236}">
                  <a16:creationId xmlns:a16="http://schemas.microsoft.com/office/drawing/2014/main" id="{6373C550-8391-45A1-B6F3-E654F4C6F648}"/>
                </a:ext>
              </a:extLst>
            </p:cNvPr>
            <p:cNvSpPr/>
            <p:nvPr/>
          </p:nvSpPr>
          <p:spPr bwMode="gray">
            <a:xfrm>
              <a:off x="5259388" y="4802188"/>
              <a:ext cx="163512" cy="338137"/>
            </a:xfrm>
            <a:custGeom>
              <a:gdLst>
                <a:gd name="T0" fmla="*/ 0 w 90"/>
                <a:gd name="T1" fmla="*/ 129 h 180"/>
                <a:gd name="T2" fmla="*/ 9 w 90"/>
                <a:gd name="T3" fmla="*/ 163 h 180"/>
                <a:gd name="T4" fmla="*/ 17 w 90"/>
                <a:gd name="T5" fmla="*/ 179 h 180"/>
                <a:gd name="T6" fmla="*/ 40 w 90"/>
                <a:gd name="T7" fmla="*/ 179 h 180"/>
                <a:gd name="T8" fmla="*/ 49 w 90"/>
                <a:gd name="T9" fmla="*/ 170 h 180"/>
                <a:gd name="T10" fmla="*/ 74 w 90"/>
                <a:gd name="T11" fmla="*/ 80 h 180"/>
                <a:gd name="T12" fmla="*/ 82 w 90"/>
                <a:gd name="T13" fmla="*/ 40 h 180"/>
                <a:gd name="T14" fmla="*/ 89 w 90"/>
                <a:gd name="T15" fmla="*/ 49 h 180"/>
                <a:gd name="T16" fmla="*/ 89 w 90"/>
                <a:gd name="T17" fmla="*/ 40 h 180"/>
                <a:gd name="T18" fmla="*/ 82 w 90"/>
                <a:gd name="T19" fmla="*/ 8 h 180"/>
                <a:gd name="T20" fmla="*/ 74 w 90"/>
                <a:gd name="T21" fmla="*/ 0 h 180"/>
                <a:gd name="T22" fmla="*/ 65 w 90"/>
                <a:gd name="T23" fmla="*/ 17 h 180"/>
                <a:gd name="T24" fmla="*/ 57 w 90"/>
                <a:gd name="T25" fmla="*/ 17 h 180"/>
                <a:gd name="T26" fmla="*/ 57 w 90"/>
                <a:gd name="T27" fmla="*/ 32 h 180"/>
                <a:gd name="T28" fmla="*/ 17 w 90"/>
                <a:gd name="T29" fmla="*/ 57 h 180"/>
                <a:gd name="T30" fmla="*/ 9 w 90"/>
                <a:gd name="T31" fmla="*/ 73 h 180"/>
                <a:gd name="T32" fmla="*/ 17 w 90"/>
                <a:gd name="T33" fmla="*/ 105 h 180"/>
                <a:gd name="T34" fmla="*/ 0 w 90"/>
                <a:gd name="T35" fmla="*/ 129 h 18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 h="180">
                  <a:moveTo>
                    <a:pt x="0" y="129"/>
                  </a:moveTo>
                  <a:lnTo>
                    <a:pt x="9" y="163"/>
                  </a:lnTo>
                  <a:lnTo>
                    <a:pt x="17" y="179"/>
                  </a:lnTo>
                  <a:lnTo>
                    <a:pt x="40" y="179"/>
                  </a:lnTo>
                  <a:lnTo>
                    <a:pt x="49" y="170"/>
                  </a:lnTo>
                  <a:lnTo>
                    <a:pt x="74" y="80"/>
                  </a:lnTo>
                  <a:lnTo>
                    <a:pt x="82" y="40"/>
                  </a:lnTo>
                  <a:lnTo>
                    <a:pt x="89" y="49"/>
                  </a:lnTo>
                  <a:lnTo>
                    <a:pt x="89" y="40"/>
                  </a:lnTo>
                  <a:lnTo>
                    <a:pt x="82" y="8"/>
                  </a:lnTo>
                  <a:lnTo>
                    <a:pt x="74" y="0"/>
                  </a:lnTo>
                  <a:lnTo>
                    <a:pt x="65" y="17"/>
                  </a:lnTo>
                  <a:lnTo>
                    <a:pt x="57" y="17"/>
                  </a:lnTo>
                  <a:lnTo>
                    <a:pt x="57" y="32"/>
                  </a:lnTo>
                  <a:lnTo>
                    <a:pt x="17" y="57"/>
                  </a:lnTo>
                  <a:lnTo>
                    <a:pt x="9" y="73"/>
                  </a:lnTo>
                  <a:lnTo>
                    <a:pt x="17" y="105"/>
                  </a:lnTo>
                  <a:lnTo>
                    <a:pt x="0" y="12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67" name="Freeform 238">
              <a:extLst>
                <a:ext uri="{FF2B5EF4-FFF2-40B4-BE49-F238E27FC236}">
                  <a16:creationId xmlns:a16="http://schemas.microsoft.com/office/drawing/2014/main" id="{8A9D378B-EA4B-43B2-A8AD-DDEB260F13B8}"/>
                </a:ext>
              </a:extLst>
            </p:cNvPr>
            <p:cNvSpPr/>
            <p:nvPr/>
          </p:nvSpPr>
          <p:spPr bwMode="gray">
            <a:xfrm>
              <a:off x="6535738" y="4467225"/>
              <a:ext cx="30162" cy="36513"/>
            </a:xfrm>
            <a:custGeom>
              <a:gdLst>
                <a:gd name="T0" fmla="*/ 0 w 17"/>
                <a:gd name="T1" fmla="*/ 9 h 18"/>
                <a:gd name="T2" fmla="*/ 16 w 17"/>
                <a:gd name="T3" fmla="*/ 17 h 18"/>
                <a:gd name="T4" fmla="*/ 0 w 17"/>
                <a:gd name="T5" fmla="*/ 0 h 18"/>
                <a:gd name="T6" fmla="*/ 0 w 17"/>
                <a:gd name="T7" fmla="*/ 9 h 18"/>
              </a:gdLst>
              <a:cxnLst>
                <a:cxn ang="0">
                  <a:pos x="T0" y="T1"/>
                </a:cxn>
                <a:cxn ang="0">
                  <a:pos x="T2" y="T3"/>
                </a:cxn>
                <a:cxn ang="0">
                  <a:pos x="T4" y="T5"/>
                </a:cxn>
                <a:cxn ang="0">
                  <a:pos x="T6" y="T7"/>
                </a:cxn>
              </a:cxnLst>
              <a:rect l="0" t="0" r="r" b="b"/>
              <a:pathLst>
                <a:path w="17" h="18">
                  <a:moveTo>
                    <a:pt x="0" y="9"/>
                  </a:moveTo>
                  <a:lnTo>
                    <a:pt x="16" y="17"/>
                  </a:lnTo>
                  <a:lnTo>
                    <a:pt x="0"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68" name="Freeform 239">
              <a:extLst>
                <a:ext uri="{FF2B5EF4-FFF2-40B4-BE49-F238E27FC236}">
                  <a16:creationId xmlns:a16="http://schemas.microsoft.com/office/drawing/2014/main" id="{0B8CFD0D-A097-434E-B866-B95BFA7657C9}"/>
                </a:ext>
              </a:extLst>
            </p:cNvPr>
            <p:cNvSpPr/>
            <p:nvPr/>
          </p:nvSpPr>
          <p:spPr bwMode="gray">
            <a:xfrm>
              <a:off x="6535738" y="4467225"/>
              <a:ext cx="30162" cy="36513"/>
            </a:xfrm>
            <a:custGeom>
              <a:gdLst>
                <a:gd name="T0" fmla="*/ 0 w 17"/>
                <a:gd name="T1" fmla="*/ 9 h 18"/>
                <a:gd name="T2" fmla="*/ 16 w 17"/>
                <a:gd name="T3" fmla="*/ 17 h 18"/>
                <a:gd name="T4" fmla="*/ 0 w 17"/>
                <a:gd name="T5" fmla="*/ 0 h 18"/>
                <a:gd name="T6" fmla="*/ 0 w 17"/>
                <a:gd name="T7" fmla="*/ 9 h 18"/>
              </a:gdLst>
              <a:cxnLst>
                <a:cxn ang="0">
                  <a:pos x="T0" y="T1"/>
                </a:cxn>
                <a:cxn ang="0">
                  <a:pos x="T2" y="T3"/>
                </a:cxn>
                <a:cxn ang="0">
                  <a:pos x="T4" y="T5"/>
                </a:cxn>
                <a:cxn ang="0">
                  <a:pos x="T6" y="T7"/>
                </a:cxn>
              </a:cxnLst>
              <a:rect l="0" t="0" r="r" b="b"/>
              <a:pathLst>
                <a:path w="17" h="18">
                  <a:moveTo>
                    <a:pt x="0" y="9"/>
                  </a:moveTo>
                  <a:lnTo>
                    <a:pt x="16" y="17"/>
                  </a:lnTo>
                  <a:lnTo>
                    <a:pt x="0"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69" name="Freeform 240">
              <a:extLst>
                <a:ext uri="{FF2B5EF4-FFF2-40B4-BE49-F238E27FC236}">
                  <a16:creationId xmlns:a16="http://schemas.microsoft.com/office/drawing/2014/main" id="{CC5204A0-D120-4D57-9116-810CA7924CA4}"/>
                </a:ext>
              </a:extLst>
            </p:cNvPr>
            <p:cNvSpPr/>
            <p:nvPr/>
          </p:nvSpPr>
          <p:spPr bwMode="gray">
            <a:xfrm>
              <a:off x="6567488" y="4530725"/>
              <a:ext cx="30162" cy="34925"/>
            </a:xfrm>
            <a:custGeom>
              <a:gdLst>
                <a:gd name="T0" fmla="*/ 0 w 17"/>
                <a:gd name="T1" fmla="*/ 0 h 17"/>
                <a:gd name="T2" fmla="*/ 16 w 17"/>
                <a:gd name="T3" fmla="*/ 16 h 17"/>
                <a:gd name="T4" fmla="*/ 16 w 17"/>
                <a:gd name="T5" fmla="*/ 7 h 17"/>
                <a:gd name="T6" fmla="*/ 16 w 17"/>
                <a:gd name="T7" fmla="*/ 0 h 17"/>
                <a:gd name="T8" fmla="*/ 0 w 17"/>
                <a:gd name="T9" fmla="*/ 0 h 17"/>
              </a:gdLst>
              <a:cxnLst>
                <a:cxn ang="0">
                  <a:pos x="T0" y="T1"/>
                </a:cxn>
                <a:cxn ang="0">
                  <a:pos x="T2" y="T3"/>
                </a:cxn>
                <a:cxn ang="0">
                  <a:pos x="T4" y="T5"/>
                </a:cxn>
                <a:cxn ang="0">
                  <a:pos x="T6" y="T7"/>
                </a:cxn>
                <a:cxn ang="0">
                  <a:pos x="T8" y="T9"/>
                </a:cxn>
              </a:cxnLst>
              <a:rect l="0" t="0" r="r" b="b"/>
              <a:pathLst>
                <a:path w="17" h="17">
                  <a:moveTo>
                    <a:pt x="0" y="0"/>
                  </a:moveTo>
                  <a:lnTo>
                    <a:pt x="16" y="16"/>
                  </a:lnTo>
                  <a:lnTo>
                    <a:pt x="16" y="7"/>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70" name="Freeform 241">
              <a:extLst>
                <a:ext uri="{FF2B5EF4-FFF2-40B4-BE49-F238E27FC236}">
                  <a16:creationId xmlns:a16="http://schemas.microsoft.com/office/drawing/2014/main" id="{5DCAA0A7-DF11-4E5F-B072-72A5E318307F}"/>
                </a:ext>
              </a:extLst>
            </p:cNvPr>
            <p:cNvSpPr/>
            <p:nvPr/>
          </p:nvSpPr>
          <p:spPr bwMode="gray">
            <a:xfrm>
              <a:off x="6567488" y="4530725"/>
              <a:ext cx="30162" cy="34925"/>
            </a:xfrm>
            <a:custGeom>
              <a:gdLst>
                <a:gd name="T0" fmla="*/ 0 w 17"/>
                <a:gd name="T1" fmla="*/ 0 h 17"/>
                <a:gd name="T2" fmla="*/ 16 w 17"/>
                <a:gd name="T3" fmla="*/ 16 h 17"/>
                <a:gd name="T4" fmla="*/ 16 w 17"/>
                <a:gd name="T5" fmla="*/ 7 h 17"/>
                <a:gd name="T6" fmla="*/ 16 w 17"/>
                <a:gd name="T7" fmla="*/ 0 h 17"/>
                <a:gd name="T8" fmla="*/ 0 w 17"/>
                <a:gd name="T9" fmla="*/ 0 h 17"/>
              </a:gdLst>
              <a:cxnLst>
                <a:cxn ang="0">
                  <a:pos x="T0" y="T1"/>
                </a:cxn>
                <a:cxn ang="0">
                  <a:pos x="T2" y="T3"/>
                </a:cxn>
                <a:cxn ang="0">
                  <a:pos x="T4" y="T5"/>
                </a:cxn>
                <a:cxn ang="0">
                  <a:pos x="T6" y="T7"/>
                </a:cxn>
                <a:cxn ang="0">
                  <a:pos x="T8" y="T9"/>
                </a:cxn>
              </a:cxnLst>
              <a:rect l="0" t="0" r="r" b="b"/>
              <a:pathLst>
                <a:path w="17" h="17">
                  <a:moveTo>
                    <a:pt x="0" y="0"/>
                  </a:moveTo>
                  <a:lnTo>
                    <a:pt x="16" y="16"/>
                  </a:lnTo>
                  <a:lnTo>
                    <a:pt x="16" y="7"/>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71" name="Freeform 242">
              <a:extLst>
                <a:ext uri="{FF2B5EF4-FFF2-40B4-BE49-F238E27FC236}">
                  <a16:creationId xmlns:a16="http://schemas.microsoft.com/office/drawing/2014/main" id="{4782517D-E12B-47AB-A78E-E1751A8D9379}"/>
                </a:ext>
              </a:extLst>
            </p:cNvPr>
            <p:cNvSpPr/>
            <p:nvPr/>
          </p:nvSpPr>
          <p:spPr bwMode="gray">
            <a:xfrm>
              <a:off x="6116638" y="4271963"/>
              <a:ext cx="60325" cy="90487"/>
            </a:xfrm>
            <a:custGeom>
              <a:gdLst>
                <a:gd name="T0" fmla="*/ 0 w 34"/>
                <a:gd name="T1" fmla="*/ 25 h 50"/>
                <a:gd name="T2" fmla="*/ 9 w 34"/>
                <a:gd name="T3" fmla="*/ 49 h 50"/>
                <a:gd name="T4" fmla="*/ 24 w 34"/>
                <a:gd name="T5" fmla="*/ 49 h 50"/>
                <a:gd name="T6" fmla="*/ 33 w 34"/>
                <a:gd name="T7" fmla="*/ 34 h 50"/>
                <a:gd name="T8" fmla="*/ 15 w 34"/>
                <a:gd name="T9" fmla="*/ 9 h 50"/>
                <a:gd name="T10" fmla="*/ 9 w 34"/>
                <a:gd name="T11" fmla="*/ 0 h 50"/>
                <a:gd name="T12" fmla="*/ 0 w 34"/>
                <a:gd name="T13" fmla="*/ 25 h 50"/>
              </a:gdLst>
              <a:cxnLst>
                <a:cxn ang="0">
                  <a:pos x="T0" y="T1"/>
                </a:cxn>
                <a:cxn ang="0">
                  <a:pos x="T2" y="T3"/>
                </a:cxn>
                <a:cxn ang="0">
                  <a:pos x="T4" y="T5"/>
                </a:cxn>
                <a:cxn ang="0">
                  <a:pos x="T6" y="T7"/>
                </a:cxn>
                <a:cxn ang="0">
                  <a:pos x="T8" y="T9"/>
                </a:cxn>
                <a:cxn ang="0">
                  <a:pos x="T10" y="T11"/>
                </a:cxn>
                <a:cxn ang="0">
                  <a:pos x="T12" y="T13"/>
                </a:cxn>
              </a:cxnLst>
              <a:rect l="0" t="0" r="r" b="b"/>
              <a:pathLst>
                <a:path w="34" h="50">
                  <a:moveTo>
                    <a:pt x="0" y="25"/>
                  </a:moveTo>
                  <a:lnTo>
                    <a:pt x="9" y="49"/>
                  </a:lnTo>
                  <a:lnTo>
                    <a:pt x="24" y="49"/>
                  </a:lnTo>
                  <a:lnTo>
                    <a:pt x="33" y="34"/>
                  </a:lnTo>
                  <a:lnTo>
                    <a:pt x="15" y="9"/>
                  </a:lnTo>
                  <a:lnTo>
                    <a:pt x="9" y="0"/>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72" name="Freeform 243">
              <a:extLst>
                <a:ext uri="{FF2B5EF4-FFF2-40B4-BE49-F238E27FC236}">
                  <a16:creationId xmlns:a16="http://schemas.microsoft.com/office/drawing/2014/main" id="{0015C997-0AF0-425F-85F9-0D9BF82D4E8F}"/>
                </a:ext>
              </a:extLst>
            </p:cNvPr>
            <p:cNvSpPr/>
            <p:nvPr/>
          </p:nvSpPr>
          <p:spPr bwMode="gray">
            <a:xfrm>
              <a:off x="6807200" y="4035425"/>
              <a:ext cx="61913" cy="44450"/>
            </a:xfrm>
            <a:custGeom>
              <a:gdLst>
                <a:gd name="T0" fmla="*/ 0 w 35"/>
                <a:gd name="T1" fmla="*/ 6 h 24"/>
                <a:gd name="T2" fmla="*/ 0 w 35"/>
                <a:gd name="T3" fmla="*/ 16 h 24"/>
                <a:gd name="T4" fmla="*/ 17 w 35"/>
                <a:gd name="T5" fmla="*/ 23 h 24"/>
                <a:gd name="T6" fmla="*/ 24 w 35"/>
                <a:gd name="T7" fmla="*/ 16 h 24"/>
                <a:gd name="T8" fmla="*/ 34 w 35"/>
                <a:gd name="T9" fmla="*/ 0 h 24"/>
                <a:gd name="T10" fmla="*/ 9 w 35"/>
                <a:gd name="T11" fmla="*/ 0 h 24"/>
                <a:gd name="T12" fmla="*/ 0 w 35"/>
                <a:gd name="T13" fmla="*/ 6 h 24"/>
              </a:gdLst>
              <a:cxnLst>
                <a:cxn ang="0">
                  <a:pos x="T0" y="T1"/>
                </a:cxn>
                <a:cxn ang="0">
                  <a:pos x="T2" y="T3"/>
                </a:cxn>
                <a:cxn ang="0">
                  <a:pos x="T4" y="T5"/>
                </a:cxn>
                <a:cxn ang="0">
                  <a:pos x="T6" y="T7"/>
                </a:cxn>
                <a:cxn ang="0">
                  <a:pos x="T8" y="T9"/>
                </a:cxn>
                <a:cxn ang="0">
                  <a:pos x="T10" y="T11"/>
                </a:cxn>
                <a:cxn ang="0">
                  <a:pos x="T12" y="T13"/>
                </a:cxn>
              </a:cxnLst>
              <a:rect l="0" t="0" r="r" b="b"/>
              <a:pathLst>
                <a:path w="35" h="24">
                  <a:moveTo>
                    <a:pt x="0" y="6"/>
                  </a:moveTo>
                  <a:lnTo>
                    <a:pt x="0" y="16"/>
                  </a:lnTo>
                  <a:lnTo>
                    <a:pt x="17" y="23"/>
                  </a:lnTo>
                  <a:lnTo>
                    <a:pt x="24" y="16"/>
                  </a:lnTo>
                  <a:lnTo>
                    <a:pt x="34" y="0"/>
                  </a:lnTo>
                  <a:lnTo>
                    <a:pt x="9" y="0"/>
                  </a:lnTo>
                  <a:lnTo>
                    <a:pt x="0" y="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73" name="Freeform 244">
              <a:extLst>
                <a:ext uri="{FF2B5EF4-FFF2-40B4-BE49-F238E27FC236}">
                  <a16:creationId xmlns:a16="http://schemas.microsoft.com/office/drawing/2014/main" id="{5E81DC78-66D5-4CB7-98CB-CB001D0502F6}"/>
                </a:ext>
              </a:extLst>
            </p:cNvPr>
            <p:cNvSpPr/>
            <p:nvPr/>
          </p:nvSpPr>
          <p:spPr bwMode="gray">
            <a:xfrm>
              <a:off x="7078663" y="3894138"/>
              <a:ext cx="46037" cy="76200"/>
            </a:xfrm>
            <a:custGeom>
              <a:gdLst>
                <a:gd name="T0" fmla="*/ 0 w 26"/>
                <a:gd name="T1" fmla="*/ 25 h 41"/>
                <a:gd name="T2" fmla="*/ 0 w 26"/>
                <a:gd name="T3" fmla="*/ 33 h 41"/>
                <a:gd name="T4" fmla="*/ 8 w 26"/>
                <a:gd name="T5" fmla="*/ 40 h 41"/>
                <a:gd name="T6" fmla="*/ 25 w 26"/>
                <a:gd name="T7" fmla="*/ 0 h 41"/>
                <a:gd name="T8" fmla="*/ 17 w 26"/>
                <a:gd name="T9" fmla="*/ 0 h 41"/>
                <a:gd name="T10" fmla="*/ 0 w 26"/>
                <a:gd name="T11" fmla="*/ 25 h 41"/>
              </a:gdLst>
              <a:cxnLst>
                <a:cxn ang="0">
                  <a:pos x="T0" y="T1"/>
                </a:cxn>
                <a:cxn ang="0">
                  <a:pos x="T2" y="T3"/>
                </a:cxn>
                <a:cxn ang="0">
                  <a:pos x="T4" y="T5"/>
                </a:cxn>
                <a:cxn ang="0">
                  <a:pos x="T6" y="T7"/>
                </a:cxn>
                <a:cxn ang="0">
                  <a:pos x="T8" y="T9"/>
                </a:cxn>
                <a:cxn ang="0">
                  <a:pos x="T10" y="T11"/>
                </a:cxn>
              </a:cxnLst>
              <a:rect l="0" t="0" r="r" b="b"/>
              <a:pathLst>
                <a:path w="26" h="41">
                  <a:moveTo>
                    <a:pt x="0" y="25"/>
                  </a:moveTo>
                  <a:lnTo>
                    <a:pt x="0" y="33"/>
                  </a:lnTo>
                  <a:lnTo>
                    <a:pt x="8" y="40"/>
                  </a:lnTo>
                  <a:lnTo>
                    <a:pt x="25" y="0"/>
                  </a:lnTo>
                  <a:lnTo>
                    <a:pt x="17" y="0"/>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74" name="Freeform 245">
              <a:extLst>
                <a:ext uri="{FF2B5EF4-FFF2-40B4-BE49-F238E27FC236}">
                  <a16:creationId xmlns:a16="http://schemas.microsoft.com/office/drawing/2014/main" id="{BDE1C147-06E0-423F-A3C0-05C60C95A05F}"/>
                </a:ext>
              </a:extLst>
            </p:cNvPr>
            <p:cNvSpPr/>
            <p:nvPr/>
          </p:nvSpPr>
          <p:spPr bwMode="gray">
            <a:xfrm>
              <a:off x="7305675" y="3652838"/>
              <a:ext cx="60325" cy="90487"/>
            </a:xfrm>
            <a:custGeom>
              <a:gdLst>
                <a:gd name="T0" fmla="*/ 0 w 33"/>
                <a:gd name="T1" fmla="*/ 7 h 49"/>
                <a:gd name="T2" fmla="*/ 0 w 33"/>
                <a:gd name="T3" fmla="*/ 17 h 49"/>
                <a:gd name="T4" fmla="*/ 7 w 33"/>
                <a:gd name="T5" fmla="*/ 17 h 49"/>
                <a:gd name="T6" fmla="*/ 7 w 33"/>
                <a:gd name="T7" fmla="*/ 41 h 49"/>
                <a:gd name="T8" fmla="*/ 16 w 33"/>
                <a:gd name="T9" fmla="*/ 48 h 49"/>
                <a:gd name="T10" fmla="*/ 22 w 33"/>
                <a:gd name="T11" fmla="*/ 41 h 49"/>
                <a:gd name="T12" fmla="*/ 32 w 33"/>
                <a:gd name="T13" fmla="*/ 17 h 49"/>
                <a:gd name="T14" fmla="*/ 22 w 33"/>
                <a:gd name="T15" fmla="*/ 7 h 49"/>
                <a:gd name="T16" fmla="*/ 7 w 33"/>
                <a:gd name="T17" fmla="*/ 0 h 49"/>
                <a:gd name="T18" fmla="*/ 0 w 33"/>
                <a:gd name="T19" fmla="*/ 7 h 4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49">
                  <a:moveTo>
                    <a:pt x="0" y="7"/>
                  </a:moveTo>
                  <a:lnTo>
                    <a:pt x="0" y="17"/>
                  </a:lnTo>
                  <a:lnTo>
                    <a:pt x="7" y="17"/>
                  </a:lnTo>
                  <a:lnTo>
                    <a:pt x="7" y="41"/>
                  </a:lnTo>
                  <a:lnTo>
                    <a:pt x="16" y="48"/>
                  </a:lnTo>
                  <a:lnTo>
                    <a:pt x="22" y="41"/>
                  </a:lnTo>
                  <a:lnTo>
                    <a:pt x="32" y="17"/>
                  </a:lnTo>
                  <a:lnTo>
                    <a:pt x="22" y="7"/>
                  </a:lnTo>
                  <a:lnTo>
                    <a:pt x="7" y="0"/>
                  </a:lnTo>
                  <a:lnTo>
                    <a:pt x="0"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75" name="Freeform 246">
              <a:extLst>
                <a:ext uri="{FF2B5EF4-FFF2-40B4-BE49-F238E27FC236}">
                  <a16:creationId xmlns:a16="http://schemas.microsoft.com/office/drawing/2014/main" id="{10FE4594-97DA-4492-ABCE-CE80043B691B}"/>
                </a:ext>
              </a:extLst>
            </p:cNvPr>
            <p:cNvSpPr/>
            <p:nvPr/>
          </p:nvSpPr>
          <p:spPr bwMode="gray">
            <a:xfrm>
              <a:off x="7362825" y="3652838"/>
              <a:ext cx="61913" cy="34925"/>
            </a:xfrm>
            <a:custGeom>
              <a:gdLst>
                <a:gd name="T0" fmla="*/ 0 w 33"/>
                <a:gd name="T1" fmla="*/ 7 h 18"/>
                <a:gd name="T2" fmla="*/ 0 w 33"/>
                <a:gd name="T3" fmla="*/ 17 h 18"/>
                <a:gd name="T4" fmla="*/ 9 w 33"/>
                <a:gd name="T5" fmla="*/ 17 h 18"/>
                <a:gd name="T6" fmla="*/ 15 w 33"/>
                <a:gd name="T7" fmla="*/ 7 h 18"/>
                <a:gd name="T8" fmla="*/ 24 w 33"/>
                <a:gd name="T9" fmla="*/ 7 h 18"/>
                <a:gd name="T10" fmla="*/ 32 w 33"/>
                <a:gd name="T11" fmla="*/ 0 h 18"/>
                <a:gd name="T12" fmla="*/ 15 w 33"/>
                <a:gd name="T13" fmla="*/ 0 h 18"/>
                <a:gd name="T14" fmla="*/ 0 w 33"/>
                <a:gd name="T15" fmla="*/ 7 h 18"/>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8">
                  <a:moveTo>
                    <a:pt x="0" y="7"/>
                  </a:moveTo>
                  <a:lnTo>
                    <a:pt x="0" y="17"/>
                  </a:lnTo>
                  <a:lnTo>
                    <a:pt x="9" y="17"/>
                  </a:lnTo>
                  <a:lnTo>
                    <a:pt x="15" y="7"/>
                  </a:lnTo>
                  <a:lnTo>
                    <a:pt x="24" y="7"/>
                  </a:lnTo>
                  <a:lnTo>
                    <a:pt x="32" y="0"/>
                  </a:lnTo>
                  <a:lnTo>
                    <a:pt x="15" y="0"/>
                  </a:lnTo>
                  <a:lnTo>
                    <a:pt x="0"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76" name="Freeform 247">
              <a:extLst>
                <a:ext uri="{FF2B5EF4-FFF2-40B4-BE49-F238E27FC236}">
                  <a16:creationId xmlns:a16="http://schemas.microsoft.com/office/drawing/2014/main" id="{C98E0265-CEAD-4A5F-8D18-79B969535A60}"/>
                </a:ext>
              </a:extLst>
            </p:cNvPr>
            <p:cNvSpPr/>
            <p:nvPr/>
          </p:nvSpPr>
          <p:spPr bwMode="gray">
            <a:xfrm>
              <a:off x="7335838" y="3424238"/>
              <a:ext cx="257175" cy="244475"/>
            </a:xfrm>
            <a:custGeom>
              <a:gdLst>
                <a:gd name="T0" fmla="*/ 0 w 138"/>
                <a:gd name="T1" fmla="*/ 114 h 130"/>
                <a:gd name="T2" fmla="*/ 0 w 138"/>
                <a:gd name="T3" fmla="*/ 122 h 130"/>
                <a:gd name="T4" fmla="*/ 16 w 138"/>
                <a:gd name="T5" fmla="*/ 122 h 130"/>
                <a:gd name="T6" fmla="*/ 48 w 138"/>
                <a:gd name="T7" fmla="*/ 105 h 130"/>
                <a:gd name="T8" fmla="*/ 56 w 138"/>
                <a:gd name="T9" fmla="*/ 114 h 130"/>
                <a:gd name="T10" fmla="*/ 56 w 138"/>
                <a:gd name="T11" fmla="*/ 122 h 130"/>
                <a:gd name="T12" fmla="*/ 65 w 138"/>
                <a:gd name="T13" fmla="*/ 129 h 130"/>
                <a:gd name="T14" fmla="*/ 72 w 138"/>
                <a:gd name="T15" fmla="*/ 114 h 130"/>
                <a:gd name="T16" fmla="*/ 72 w 138"/>
                <a:gd name="T17" fmla="*/ 105 h 130"/>
                <a:gd name="T18" fmla="*/ 80 w 138"/>
                <a:gd name="T19" fmla="*/ 114 h 130"/>
                <a:gd name="T20" fmla="*/ 88 w 138"/>
                <a:gd name="T21" fmla="*/ 114 h 130"/>
                <a:gd name="T22" fmla="*/ 97 w 138"/>
                <a:gd name="T23" fmla="*/ 105 h 130"/>
                <a:gd name="T24" fmla="*/ 105 w 138"/>
                <a:gd name="T25" fmla="*/ 114 h 130"/>
                <a:gd name="T26" fmla="*/ 105 w 138"/>
                <a:gd name="T27" fmla="*/ 105 h 130"/>
                <a:gd name="T28" fmla="*/ 112 w 138"/>
                <a:gd name="T29" fmla="*/ 97 h 130"/>
                <a:gd name="T30" fmla="*/ 112 w 138"/>
                <a:gd name="T31" fmla="*/ 105 h 130"/>
                <a:gd name="T32" fmla="*/ 121 w 138"/>
                <a:gd name="T33" fmla="*/ 105 h 130"/>
                <a:gd name="T34" fmla="*/ 130 w 138"/>
                <a:gd name="T35" fmla="*/ 97 h 130"/>
                <a:gd name="T36" fmla="*/ 130 w 138"/>
                <a:gd name="T37" fmla="*/ 57 h 130"/>
                <a:gd name="T38" fmla="*/ 137 w 138"/>
                <a:gd name="T39" fmla="*/ 57 h 130"/>
                <a:gd name="T40" fmla="*/ 137 w 138"/>
                <a:gd name="T41" fmla="*/ 8 h 130"/>
                <a:gd name="T42" fmla="*/ 130 w 138"/>
                <a:gd name="T43" fmla="*/ 0 h 130"/>
                <a:gd name="T44" fmla="*/ 130 w 138"/>
                <a:gd name="T45" fmla="*/ 8 h 130"/>
                <a:gd name="T46" fmla="*/ 121 w 138"/>
                <a:gd name="T47" fmla="*/ 8 h 130"/>
                <a:gd name="T48" fmla="*/ 112 w 138"/>
                <a:gd name="T49" fmla="*/ 40 h 130"/>
                <a:gd name="T50" fmla="*/ 97 w 138"/>
                <a:gd name="T51" fmla="*/ 65 h 130"/>
                <a:gd name="T52" fmla="*/ 80 w 138"/>
                <a:gd name="T53" fmla="*/ 82 h 130"/>
                <a:gd name="T54" fmla="*/ 80 w 138"/>
                <a:gd name="T55" fmla="*/ 65 h 130"/>
                <a:gd name="T56" fmla="*/ 72 w 138"/>
                <a:gd name="T57" fmla="*/ 73 h 130"/>
                <a:gd name="T58" fmla="*/ 65 w 138"/>
                <a:gd name="T59" fmla="*/ 97 h 130"/>
                <a:gd name="T60" fmla="*/ 56 w 138"/>
                <a:gd name="T61" fmla="*/ 97 h 130"/>
                <a:gd name="T62" fmla="*/ 25 w 138"/>
                <a:gd name="T63" fmla="*/ 97 h 130"/>
                <a:gd name="T64" fmla="*/ 0 w 138"/>
                <a:gd name="T65" fmla="*/ 114 h 13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8" h="130">
                  <a:moveTo>
                    <a:pt x="0" y="114"/>
                  </a:moveTo>
                  <a:lnTo>
                    <a:pt x="0" y="122"/>
                  </a:lnTo>
                  <a:lnTo>
                    <a:pt x="16" y="122"/>
                  </a:lnTo>
                  <a:lnTo>
                    <a:pt x="48" y="105"/>
                  </a:lnTo>
                  <a:lnTo>
                    <a:pt x="56" y="114"/>
                  </a:lnTo>
                  <a:lnTo>
                    <a:pt x="56" y="122"/>
                  </a:lnTo>
                  <a:lnTo>
                    <a:pt x="65" y="129"/>
                  </a:lnTo>
                  <a:lnTo>
                    <a:pt x="72" y="114"/>
                  </a:lnTo>
                  <a:lnTo>
                    <a:pt x="72" y="105"/>
                  </a:lnTo>
                  <a:lnTo>
                    <a:pt x="80" y="114"/>
                  </a:lnTo>
                  <a:lnTo>
                    <a:pt x="88" y="114"/>
                  </a:lnTo>
                  <a:lnTo>
                    <a:pt x="97" y="105"/>
                  </a:lnTo>
                  <a:lnTo>
                    <a:pt x="105" y="114"/>
                  </a:lnTo>
                  <a:lnTo>
                    <a:pt x="105" y="105"/>
                  </a:lnTo>
                  <a:lnTo>
                    <a:pt x="112" y="97"/>
                  </a:lnTo>
                  <a:lnTo>
                    <a:pt x="112" y="105"/>
                  </a:lnTo>
                  <a:lnTo>
                    <a:pt x="121" y="105"/>
                  </a:lnTo>
                  <a:lnTo>
                    <a:pt x="130" y="97"/>
                  </a:lnTo>
                  <a:lnTo>
                    <a:pt x="130" y="57"/>
                  </a:lnTo>
                  <a:lnTo>
                    <a:pt x="137" y="57"/>
                  </a:lnTo>
                  <a:lnTo>
                    <a:pt x="137" y="8"/>
                  </a:lnTo>
                  <a:lnTo>
                    <a:pt x="130" y="0"/>
                  </a:lnTo>
                  <a:lnTo>
                    <a:pt x="130" y="8"/>
                  </a:lnTo>
                  <a:lnTo>
                    <a:pt x="121" y="8"/>
                  </a:lnTo>
                  <a:lnTo>
                    <a:pt x="112" y="40"/>
                  </a:lnTo>
                  <a:lnTo>
                    <a:pt x="97" y="65"/>
                  </a:lnTo>
                  <a:lnTo>
                    <a:pt x="80" y="82"/>
                  </a:lnTo>
                  <a:lnTo>
                    <a:pt x="80" y="65"/>
                  </a:lnTo>
                  <a:lnTo>
                    <a:pt x="72" y="73"/>
                  </a:lnTo>
                  <a:lnTo>
                    <a:pt x="65" y="97"/>
                  </a:lnTo>
                  <a:lnTo>
                    <a:pt x="56" y="97"/>
                  </a:lnTo>
                  <a:lnTo>
                    <a:pt x="25" y="97"/>
                  </a:lnTo>
                  <a:lnTo>
                    <a:pt x="0" y="11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77" name="Freeform 248">
              <a:extLst>
                <a:ext uri="{FF2B5EF4-FFF2-40B4-BE49-F238E27FC236}">
                  <a16:creationId xmlns:a16="http://schemas.microsoft.com/office/drawing/2014/main" id="{32C66C67-886E-4C28-BCA4-EA0DD14FDDDC}"/>
                </a:ext>
              </a:extLst>
            </p:cNvPr>
            <p:cNvSpPr/>
            <p:nvPr/>
          </p:nvSpPr>
          <p:spPr bwMode="gray">
            <a:xfrm>
              <a:off x="7543800" y="3289300"/>
              <a:ext cx="150813" cy="136525"/>
            </a:xfrm>
            <a:custGeom>
              <a:gdLst>
                <a:gd name="T0" fmla="*/ 0 w 82"/>
                <a:gd name="T1" fmla="*/ 56 h 74"/>
                <a:gd name="T2" fmla="*/ 0 w 82"/>
                <a:gd name="T3" fmla="*/ 73 h 74"/>
                <a:gd name="T4" fmla="*/ 18 w 82"/>
                <a:gd name="T5" fmla="*/ 65 h 74"/>
                <a:gd name="T6" fmla="*/ 9 w 82"/>
                <a:gd name="T7" fmla="*/ 65 h 74"/>
                <a:gd name="T8" fmla="*/ 9 w 82"/>
                <a:gd name="T9" fmla="*/ 56 h 74"/>
                <a:gd name="T10" fmla="*/ 25 w 82"/>
                <a:gd name="T11" fmla="*/ 56 h 74"/>
                <a:gd name="T12" fmla="*/ 50 w 82"/>
                <a:gd name="T13" fmla="*/ 65 h 74"/>
                <a:gd name="T14" fmla="*/ 58 w 82"/>
                <a:gd name="T15" fmla="*/ 50 h 74"/>
                <a:gd name="T16" fmla="*/ 65 w 82"/>
                <a:gd name="T17" fmla="*/ 50 h 74"/>
                <a:gd name="T18" fmla="*/ 81 w 82"/>
                <a:gd name="T19" fmla="*/ 41 h 74"/>
                <a:gd name="T20" fmla="*/ 75 w 82"/>
                <a:gd name="T21" fmla="*/ 41 h 74"/>
                <a:gd name="T22" fmla="*/ 65 w 82"/>
                <a:gd name="T23" fmla="*/ 31 h 74"/>
                <a:gd name="T24" fmla="*/ 75 w 82"/>
                <a:gd name="T25" fmla="*/ 25 h 74"/>
                <a:gd name="T26" fmla="*/ 65 w 82"/>
                <a:gd name="T27" fmla="*/ 31 h 74"/>
                <a:gd name="T28" fmla="*/ 50 w 82"/>
                <a:gd name="T29" fmla="*/ 25 h 74"/>
                <a:gd name="T30" fmla="*/ 25 w 82"/>
                <a:gd name="T31" fmla="*/ 0 h 74"/>
                <a:gd name="T32" fmla="*/ 25 w 82"/>
                <a:gd name="T33" fmla="*/ 9 h 74"/>
                <a:gd name="T34" fmla="*/ 25 w 82"/>
                <a:gd name="T35" fmla="*/ 16 h 74"/>
                <a:gd name="T36" fmla="*/ 18 w 82"/>
                <a:gd name="T37" fmla="*/ 50 h 74"/>
                <a:gd name="T38" fmla="*/ 9 w 82"/>
                <a:gd name="T39" fmla="*/ 41 h 74"/>
                <a:gd name="T40" fmla="*/ 9 w 82"/>
                <a:gd name="T41" fmla="*/ 50 h 74"/>
                <a:gd name="T42" fmla="*/ 0 w 82"/>
                <a:gd name="T43" fmla="*/ 56 h 74"/>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 h="74">
                  <a:moveTo>
                    <a:pt x="0" y="56"/>
                  </a:moveTo>
                  <a:lnTo>
                    <a:pt x="0" y="73"/>
                  </a:lnTo>
                  <a:lnTo>
                    <a:pt x="18" y="65"/>
                  </a:lnTo>
                  <a:lnTo>
                    <a:pt x="9" y="65"/>
                  </a:lnTo>
                  <a:lnTo>
                    <a:pt x="9" y="56"/>
                  </a:lnTo>
                  <a:lnTo>
                    <a:pt x="25" y="56"/>
                  </a:lnTo>
                  <a:lnTo>
                    <a:pt x="50" y="65"/>
                  </a:lnTo>
                  <a:lnTo>
                    <a:pt x="58" y="50"/>
                  </a:lnTo>
                  <a:lnTo>
                    <a:pt x="65" y="50"/>
                  </a:lnTo>
                  <a:lnTo>
                    <a:pt x="81" y="41"/>
                  </a:lnTo>
                  <a:lnTo>
                    <a:pt x="75" y="41"/>
                  </a:lnTo>
                  <a:lnTo>
                    <a:pt x="65" y="31"/>
                  </a:lnTo>
                  <a:lnTo>
                    <a:pt x="75" y="25"/>
                  </a:lnTo>
                  <a:lnTo>
                    <a:pt x="65" y="31"/>
                  </a:lnTo>
                  <a:lnTo>
                    <a:pt x="50" y="25"/>
                  </a:lnTo>
                  <a:lnTo>
                    <a:pt x="25" y="0"/>
                  </a:lnTo>
                  <a:lnTo>
                    <a:pt x="25" y="9"/>
                  </a:lnTo>
                  <a:lnTo>
                    <a:pt x="25" y="16"/>
                  </a:lnTo>
                  <a:lnTo>
                    <a:pt x="18" y="50"/>
                  </a:lnTo>
                  <a:lnTo>
                    <a:pt x="9" y="41"/>
                  </a:lnTo>
                  <a:lnTo>
                    <a:pt x="9" y="50"/>
                  </a:lnTo>
                  <a:lnTo>
                    <a:pt x="0" y="5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78" name="Freeform 249">
              <a:extLst>
                <a:ext uri="{FF2B5EF4-FFF2-40B4-BE49-F238E27FC236}">
                  <a16:creationId xmlns:a16="http://schemas.microsoft.com/office/drawing/2014/main" id="{9BE84BAD-6E3E-4993-96EB-062BEA64B8D2}"/>
                </a:ext>
              </a:extLst>
            </p:cNvPr>
            <p:cNvSpPr/>
            <p:nvPr/>
          </p:nvSpPr>
          <p:spPr bwMode="gray">
            <a:xfrm>
              <a:off x="7902575" y="3103563"/>
              <a:ext cx="34925" cy="34925"/>
            </a:xfrm>
            <a:custGeom>
              <a:gdLst>
                <a:gd name="T0" fmla="*/ 0 w 18"/>
                <a:gd name="T1" fmla="*/ 8 h 17"/>
                <a:gd name="T2" fmla="*/ 0 w 18"/>
                <a:gd name="T3" fmla="*/ 16 h 17"/>
                <a:gd name="T4" fmla="*/ 8 w 18"/>
                <a:gd name="T5" fmla="*/ 8 h 17"/>
                <a:gd name="T6" fmla="*/ 17 w 18"/>
                <a:gd name="T7" fmla="*/ 0 h 17"/>
                <a:gd name="T8" fmla="*/ 0 w 18"/>
                <a:gd name="T9" fmla="*/ 8 h 17"/>
              </a:gdLst>
              <a:cxnLst>
                <a:cxn ang="0">
                  <a:pos x="T0" y="T1"/>
                </a:cxn>
                <a:cxn ang="0">
                  <a:pos x="T2" y="T3"/>
                </a:cxn>
                <a:cxn ang="0">
                  <a:pos x="T4" y="T5"/>
                </a:cxn>
                <a:cxn ang="0">
                  <a:pos x="T6" y="T7"/>
                </a:cxn>
                <a:cxn ang="0">
                  <a:pos x="T8" y="T9"/>
                </a:cxn>
              </a:cxnLst>
              <a:rect l="0" t="0" r="r" b="b"/>
              <a:pathLst>
                <a:path w="18" h="17">
                  <a:moveTo>
                    <a:pt x="0" y="8"/>
                  </a:moveTo>
                  <a:lnTo>
                    <a:pt x="0" y="16"/>
                  </a:lnTo>
                  <a:lnTo>
                    <a:pt x="8" y="8"/>
                  </a:lnTo>
                  <a:lnTo>
                    <a:pt x="17"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79" name="Freeform 250">
              <a:extLst>
                <a:ext uri="{FF2B5EF4-FFF2-40B4-BE49-F238E27FC236}">
                  <a16:creationId xmlns:a16="http://schemas.microsoft.com/office/drawing/2014/main" id="{FA1F1D55-553F-48E6-8748-5CB5E713F24D}"/>
                </a:ext>
              </a:extLst>
            </p:cNvPr>
            <p:cNvSpPr/>
            <p:nvPr/>
          </p:nvSpPr>
          <p:spPr bwMode="gray">
            <a:xfrm>
              <a:off x="7902575" y="3103563"/>
              <a:ext cx="34925" cy="34925"/>
            </a:xfrm>
            <a:custGeom>
              <a:gdLst>
                <a:gd name="T0" fmla="*/ 0 w 18"/>
                <a:gd name="T1" fmla="*/ 8 h 17"/>
                <a:gd name="T2" fmla="*/ 0 w 18"/>
                <a:gd name="T3" fmla="*/ 16 h 17"/>
                <a:gd name="T4" fmla="*/ 8 w 18"/>
                <a:gd name="T5" fmla="*/ 8 h 17"/>
                <a:gd name="T6" fmla="*/ 17 w 18"/>
                <a:gd name="T7" fmla="*/ 0 h 17"/>
                <a:gd name="T8" fmla="*/ 0 w 18"/>
                <a:gd name="T9" fmla="*/ 8 h 17"/>
              </a:gdLst>
              <a:cxnLst>
                <a:cxn ang="0">
                  <a:pos x="T0" y="T1"/>
                </a:cxn>
                <a:cxn ang="0">
                  <a:pos x="T2" y="T3"/>
                </a:cxn>
                <a:cxn ang="0">
                  <a:pos x="T4" y="T5"/>
                </a:cxn>
                <a:cxn ang="0">
                  <a:pos x="T6" y="T7"/>
                </a:cxn>
                <a:cxn ang="0">
                  <a:pos x="T8" y="T9"/>
                </a:cxn>
              </a:cxnLst>
              <a:rect l="0" t="0" r="r" b="b"/>
              <a:pathLst>
                <a:path w="18" h="17">
                  <a:moveTo>
                    <a:pt x="0" y="8"/>
                  </a:moveTo>
                  <a:lnTo>
                    <a:pt x="0" y="16"/>
                  </a:lnTo>
                  <a:lnTo>
                    <a:pt x="8" y="8"/>
                  </a:lnTo>
                  <a:lnTo>
                    <a:pt x="17"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80" name="Freeform 251">
              <a:extLst>
                <a:ext uri="{FF2B5EF4-FFF2-40B4-BE49-F238E27FC236}">
                  <a16:creationId xmlns:a16="http://schemas.microsoft.com/office/drawing/2014/main" id="{80F89C82-4E05-4181-8039-78D413746836}"/>
                </a:ext>
              </a:extLst>
            </p:cNvPr>
            <p:cNvSpPr/>
            <p:nvPr/>
          </p:nvSpPr>
          <p:spPr bwMode="gray">
            <a:xfrm>
              <a:off x="8102600" y="2759075"/>
              <a:ext cx="30163" cy="28575"/>
            </a:xfrm>
            <a:custGeom>
              <a:gdLst>
                <a:gd name="T0" fmla="*/ 0 w 17"/>
                <a:gd name="T1" fmla="*/ 16 h 17"/>
                <a:gd name="T2" fmla="*/ 16 w 17"/>
                <a:gd name="T3" fmla="*/ 7 h 17"/>
                <a:gd name="T4" fmla="*/ 16 w 17"/>
                <a:gd name="T5" fmla="*/ 0 h 17"/>
                <a:gd name="T6" fmla="*/ 10 w 17"/>
                <a:gd name="T7" fmla="*/ 0 h 17"/>
                <a:gd name="T8" fmla="*/ 0 w 17"/>
                <a:gd name="T9" fmla="*/ 16 h 17"/>
              </a:gdLst>
              <a:cxnLst>
                <a:cxn ang="0">
                  <a:pos x="T0" y="T1"/>
                </a:cxn>
                <a:cxn ang="0">
                  <a:pos x="T2" y="T3"/>
                </a:cxn>
                <a:cxn ang="0">
                  <a:pos x="T4" y="T5"/>
                </a:cxn>
                <a:cxn ang="0">
                  <a:pos x="T6" y="T7"/>
                </a:cxn>
                <a:cxn ang="0">
                  <a:pos x="T8" y="T9"/>
                </a:cxn>
              </a:cxnLst>
              <a:rect l="0" t="0" r="r" b="b"/>
              <a:pathLst>
                <a:path w="17" h="17">
                  <a:moveTo>
                    <a:pt x="0" y="16"/>
                  </a:moveTo>
                  <a:lnTo>
                    <a:pt x="16" y="7"/>
                  </a:lnTo>
                  <a:lnTo>
                    <a:pt x="16" y="0"/>
                  </a:lnTo>
                  <a:lnTo>
                    <a:pt x="1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81" name="Freeform 252">
              <a:extLst>
                <a:ext uri="{FF2B5EF4-FFF2-40B4-BE49-F238E27FC236}">
                  <a16:creationId xmlns:a16="http://schemas.microsoft.com/office/drawing/2014/main" id="{7E7E3A3E-B995-4E63-86CA-11F2868E03DC}"/>
                </a:ext>
              </a:extLst>
            </p:cNvPr>
            <p:cNvSpPr/>
            <p:nvPr/>
          </p:nvSpPr>
          <p:spPr bwMode="gray">
            <a:xfrm>
              <a:off x="8102600" y="2759075"/>
              <a:ext cx="30163" cy="28575"/>
            </a:xfrm>
            <a:custGeom>
              <a:gdLst>
                <a:gd name="T0" fmla="*/ 0 w 17"/>
                <a:gd name="T1" fmla="*/ 16 h 17"/>
                <a:gd name="T2" fmla="*/ 16 w 17"/>
                <a:gd name="T3" fmla="*/ 7 h 17"/>
                <a:gd name="T4" fmla="*/ 16 w 17"/>
                <a:gd name="T5" fmla="*/ 0 h 17"/>
                <a:gd name="T6" fmla="*/ 10 w 17"/>
                <a:gd name="T7" fmla="*/ 0 h 17"/>
                <a:gd name="T8" fmla="*/ 0 w 17"/>
                <a:gd name="T9" fmla="*/ 16 h 17"/>
              </a:gdLst>
              <a:cxnLst>
                <a:cxn ang="0">
                  <a:pos x="T0" y="T1"/>
                </a:cxn>
                <a:cxn ang="0">
                  <a:pos x="T2" y="T3"/>
                </a:cxn>
                <a:cxn ang="0">
                  <a:pos x="T4" y="T5"/>
                </a:cxn>
                <a:cxn ang="0">
                  <a:pos x="T6" y="T7"/>
                </a:cxn>
                <a:cxn ang="0">
                  <a:pos x="T8" y="T9"/>
                </a:cxn>
              </a:cxnLst>
              <a:rect l="0" t="0" r="r" b="b"/>
              <a:pathLst>
                <a:path w="17" h="17">
                  <a:moveTo>
                    <a:pt x="0" y="16"/>
                  </a:moveTo>
                  <a:lnTo>
                    <a:pt x="16" y="7"/>
                  </a:lnTo>
                  <a:lnTo>
                    <a:pt x="16" y="0"/>
                  </a:lnTo>
                  <a:lnTo>
                    <a:pt x="1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82" name="Freeform 253">
              <a:extLst>
                <a:ext uri="{FF2B5EF4-FFF2-40B4-BE49-F238E27FC236}">
                  <a16:creationId xmlns:a16="http://schemas.microsoft.com/office/drawing/2014/main" id="{0FBC680B-F7F1-4803-9A65-6A548F7A06F4}"/>
                </a:ext>
              </a:extLst>
            </p:cNvPr>
            <p:cNvSpPr/>
            <p:nvPr/>
          </p:nvSpPr>
          <p:spPr bwMode="gray">
            <a:xfrm>
              <a:off x="7588250" y="2968625"/>
              <a:ext cx="65088" cy="320675"/>
            </a:xfrm>
            <a:custGeom>
              <a:gdLst>
                <a:gd name="T0" fmla="*/ 0 w 34"/>
                <a:gd name="T1" fmla="*/ 18 h 172"/>
                <a:gd name="T2" fmla="*/ 0 w 34"/>
                <a:gd name="T3" fmla="*/ 59 h 172"/>
                <a:gd name="T4" fmla="*/ 8 w 34"/>
                <a:gd name="T5" fmla="*/ 65 h 172"/>
                <a:gd name="T6" fmla="*/ 0 w 34"/>
                <a:gd name="T7" fmla="*/ 115 h 172"/>
                <a:gd name="T8" fmla="*/ 8 w 34"/>
                <a:gd name="T9" fmla="*/ 131 h 172"/>
                <a:gd name="T10" fmla="*/ 0 w 34"/>
                <a:gd name="T11" fmla="*/ 155 h 172"/>
                <a:gd name="T12" fmla="*/ 8 w 34"/>
                <a:gd name="T13" fmla="*/ 171 h 172"/>
                <a:gd name="T14" fmla="*/ 8 w 34"/>
                <a:gd name="T15" fmla="*/ 155 h 172"/>
                <a:gd name="T16" fmla="*/ 25 w 34"/>
                <a:gd name="T17" fmla="*/ 162 h 172"/>
                <a:gd name="T18" fmla="*/ 25 w 34"/>
                <a:gd name="T19" fmla="*/ 155 h 172"/>
                <a:gd name="T20" fmla="*/ 8 w 34"/>
                <a:gd name="T21" fmla="*/ 131 h 172"/>
                <a:gd name="T22" fmla="*/ 16 w 34"/>
                <a:gd name="T23" fmla="*/ 107 h 172"/>
                <a:gd name="T24" fmla="*/ 25 w 34"/>
                <a:gd name="T25" fmla="*/ 107 h 172"/>
                <a:gd name="T26" fmla="*/ 33 w 34"/>
                <a:gd name="T27" fmla="*/ 107 h 172"/>
                <a:gd name="T28" fmla="*/ 16 w 34"/>
                <a:gd name="T29" fmla="*/ 50 h 172"/>
                <a:gd name="T30" fmla="*/ 16 w 34"/>
                <a:gd name="T31" fmla="*/ 10 h 172"/>
                <a:gd name="T32" fmla="*/ 16 w 34"/>
                <a:gd name="T33" fmla="*/ 0 h 172"/>
                <a:gd name="T34" fmla="*/ 8 w 34"/>
                <a:gd name="T35" fmla="*/ 0 h 172"/>
                <a:gd name="T36" fmla="*/ 8 w 34"/>
                <a:gd name="T37" fmla="*/ 10 h 172"/>
                <a:gd name="T38" fmla="*/ 0 w 34"/>
                <a:gd name="T39" fmla="*/ 18 h 17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172">
                  <a:moveTo>
                    <a:pt x="0" y="18"/>
                  </a:moveTo>
                  <a:lnTo>
                    <a:pt x="0" y="59"/>
                  </a:lnTo>
                  <a:lnTo>
                    <a:pt x="8" y="65"/>
                  </a:lnTo>
                  <a:lnTo>
                    <a:pt x="0" y="115"/>
                  </a:lnTo>
                  <a:lnTo>
                    <a:pt x="8" y="131"/>
                  </a:lnTo>
                  <a:lnTo>
                    <a:pt x="0" y="155"/>
                  </a:lnTo>
                  <a:lnTo>
                    <a:pt x="8" y="171"/>
                  </a:lnTo>
                  <a:lnTo>
                    <a:pt x="8" y="155"/>
                  </a:lnTo>
                  <a:lnTo>
                    <a:pt x="25" y="162"/>
                  </a:lnTo>
                  <a:lnTo>
                    <a:pt x="25" y="155"/>
                  </a:lnTo>
                  <a:lnTo>
                    <a:pt x="8" y="131"/>
                  </a:lnTo>
                  <a:lnTo>
                    <a:pt x="16" y="107"/>
                  </a:lnTo>
                  <a:lnTo>
                    <a:pt x="25" y="107"/>
                  </a:lnTo>
                  <a:lnTo>
                    <a:pt x="33" y="107"/>
                  </a:lnTo>
                  <a:lnTo>
                    <a:pt x="16" y="50"/>
                  </a:lnTo>
                  <a:lnTo>
                    <a:pt x="16" y="10"/>
                  </a:lnTo>
                  <a:lnTo>
                    <a:pt x="16" y="0"/>
                  </a:lnTo>
                  <a:lnTo>
                    <a:pt x="8" y="0"/>
                  </a:lnTo>
                  <a:lnTo>
                    <a:pt x="8" y="10"/>
                  </a:lnTo>
                  <a:lnTo>
                    <a:pt x="0" y="1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83" name="Freeform 254">
              <a:extLst>
                <a:ext uri="{FF2B5EF4-FFF2-40B4-BE49-F238E27FC236}">
                  <a16:creationId xmlns:a16="http://schemas.microsoft.com/office/drawing/2014/main" id="{A7A7E528-3646-4959-9A2E-01A3C53D272B}"/>
                </a:ext>
              </a:extLst>
            </p:cNvPr>
            <p:cNvSpPr/>
            <p:nvPr/>
          </p:nvSpPr>
          <p:spPr bwMode="gray">
            <a:xfrm>
              <a:off x="8459788" y="2030413"/>
              <a:ext cx="107950" cy="60325"/>
            </a:xfrm>
            <a:custGeom>
              <a:gdLst>
                <a:gd name="T0" fmla="*/ 18 w 59"/>
                <a:gd name="T1" fmla="*/ 25 h 33"/>
                <a:gd name="T2" fmla="*/ 33 w 59"/>
                <a:gd name="T3" fmla="*/ 25 h 33"/>
                <a:gd name="T4" fmla="*/ 58 w 59"/>
                <a:gd name="T5" fmla="*/ 16 h 33"/>
                <a:gd name="T6" fmla="*/ 42 w 59"/>
                <a:gd name="T7" fmla="*/ 0 h 33"/>
                <a:gd name="T8" fmla="*/ 18 w 59"/>
                <a:gd name="T9" fmla="*/ 0 h 33"/>
                <a:gd name="T10" fmla="*/ 0 w 59"/>
                <a:gd name="T11" fmla="*/ 16 h 33"/>
                <a:gd name="T12" fmla="*/ 8 w 59"/>
                <a:gd name="T13" fmla="*/ 32 h 33"/>
                <a:gd name="T14" fmla="*/ 18 w 59"/>
                <a:gd name="T15" fmla="*/ 25 h 33"/>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3">
                  <a:moveTo>
                    <a:pt x="18" y="25"/>
                  </a:moveTo>
                  <a:lnTo>
                    <a:pt x="33" y="25"/>
                  </a:lnTo>
                  <a:lnTo>
                    <a:pt x="58" y="16"/>
                  </a:lnTo>
                  <a:lnTo>
                    <a:pt x="42" y="0"/>
                  </a:lnTo>
                  <a:lnTo>
                    <a:pt x="18" y="0"/>
                  </a:lnTo>
                  <a:lnTo>
                    <a:pt x="0" y="16"/>
                  </a:lnTo>
                  <a:lnTo>
                    <a:pt x="8" y="32"/>
                  </a:lnTo>
                  <a:lnTo>
                    <a:pt x="18"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84" name="Freeform 255">
              <a:extLst>
                <a:ext uri="{FF2B5EF4-FFF2-40B4-BE49-F238E27FC236}">
                  <a16:creationId xmlns:a16="http://schemas.microsoft.com/office/drawing/2014/main" id="{833CF363-47F2-479D-86C4-641327F5857B}"/>
                </a:ext>
              </a:extLst>
            </p:cNvPr>
            <p:cNvSpPr/>
            <p:nvPr/>
          </p:nvSpPr>
          <p:spPr bwMode="gray">
            <a:xfrm>
              <a:off x="7559675" y="1844675"/>
              <a:ext cx="76200" cy="65088"/>
            </a:xfrm>
            <a:custGeom>
              <a:gdLst>
                <a:gd name="T0" fmla="*/ 0 w 42"/>
                <a:gd name="T1" fmla="*/ 17 h 35"/>
                <a:gd name="T2" fmla="*/ 16 w 42"/>
                <a:gd name="T3" fmla="*/ 24 h 35"/>
                <a:gd name="T4" fmla="*/ 41 w 42"/>
                <a:gd name="T5" fmla="*/ 34 h 35"/>
                <a:gd name="T6" fmla="*/ 41 w 42"/>
                <a:gd name="T7" fmla="*/ 17 h 35"/>
                <a:gd name="T8" fmla="*/ 24 w 42"/>
                <a:gd name="T9" fmla="*/ 0 h 35"/>
                <a:gd name="T10" fmla="*/ 9 w 42"/>
                <a:gd name="T11" fmla="*/ 0 h 35"/>
                <a:gd name="T12" fmla="*/ 0 w 42"/>
                <a:gd name="T13" fmla="*/ 17 h 35"/>
              </a:gdLst>
              <a:cxnLst>
                <a:cxn ang="0">
                  <a:pos x="T0" y="T1"/>
                </a:cxn>
                <a:cxn ang="0">
                  <a:pos x="T2" y="T3"/>
                </a:cxn>
                <a:cxn ang="0">
                  <a:pos x="T4" y="T5"/>
                </a:cxn>
                <a:cxn ang="0">
                  <a:pos x="T6" y="T7"/>
                </a:cxn>
                <a:cxn ang="0">
                  <a:pos x="T8" y="T9"/>
                </a:cxn>
                <a:cxn ang="0">
                  <a:pos x="T10" y="T11"/>
                </a:cxn>
                <a:cxn ang="0">
                  <a:pos x="T12" y="T13"/>
                </a:cxn>
              </a:cxnLst>
              <a:rect l="0" t="0" r="r" b="b"/>
              <a:pathLst>
                <a:path w="42" h="35">
                  <a:moveTo>
                    <a:pt x="0" y="17"/>
                  </a:moveTo>
                  <a:lnTo>
                    <a:pt x="16" y="24"/>
                  </a:lnTo>
                  <a:lnTo>
                    <a:pt x="41" y="34"/>
                  </a:lnTo>
                  <a:lnTo>
                    <a:pt x="41" y="17"/>
                  </a:lnTo>
                  <a:lnTo>
                    <a:pt x="24" y="0"/>
                  </a:lnTo>
                  <a:lnTo>
                    <a:pt x="9" y="0"/>
                  </a:lnTo>
                  <a:lnTo>
                    <a:pt x="0" y="1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85" name="Freeform 256">
              <a:extLst>
                <a:ext uri="{FF2B5EF4-FFF2-40B4-BE49-F238E27FC236}">
                  <a16:creationId xmlns:a16="http://schemas.microsoft.com/office/drawing/2014/main" id="{F87BF651-D5BA-42C7-8759-03FCA2E2D492}"/>
                </a:ext>
              </a:extLst>
            </p:cNvPr>
            <p:cNvSpPr/>
            <p:nvPr/>
          </p:nvSpPr>
          <p:spPr bwMode="gray">
            <a:xfrm>
              <a:off x="7559675" y="1817688"/>
              <a:ext cx="33338" cy="30162"/>
            </a:xfrm>
            <a:custGeom>
              <a:gdLst>
                <a:gd name="T0" fmla="*/ 0 w 17"/>
                <a:gd name="T1" fmla="*/ 0 h 17"/>
                <a:gd name="T2" fmla="*/ 0 w 17"/>
                <a:gd name="T3" fmla="*/ 16 h 17"/>
                <a:gd name="T4" fmla="*/ 16 w 17"/>
                <a:gd name="T5" fmla="*/ 9 h 17"/>
                <a:gd name="T6" fmla="*/ 16 w 17"/>
                <a:gd name="T7" fmla="*/ 0 h 17"/>
                <a:gd name="T8" fmla="*/ 0 w 17"/>
                <a:gd name="T9" fmla="*/ 0 h 17"/>
              </a:gdLst>
              <a:cxnLst>
                <a:cxn ang="0">
                  <a:pos x="T0" y="T1"/>
                </a:cxn>
                <a:cxn ang="0">
                  <a:pos x="T2" y="T3"/>
                </a:cxn>
                <a:cxn ang="0">
                  <a:pos x="T4" y="T5"/>
                </a:cxn>
                <a:cxn ang="0">
                  <a:pos x="T6" y="T7"/>
                </a:cxn>
                <a:cxn ang="0">
                  <a:pos x="T8" y="T9"/>
                </a:cxn>
              </a:cxnLst>
              <a:rect l="0" t="0" r="r" b="b"/>
              <a:pathLst>
                <a:path w="17" h="17">
                  <a:moveTo>
                    <a:pt x="0" y="0"/>
                  </a:moveTo>
                  <a:lnTo>
                    <a:pt x="0" y="16"/>
                  </a:lnTo>
                  <a:lnTo>
                    <a:pt x="16" y="9"/>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86" name="Freeform 257">
              <a:extLst>
                <a:ext uri="{FF2B5EF4-FFF2-40B4-BE49-F238E27FC236}">
                  <a16:creationId xmlns:a16="http://schemas.microsoft.com/office/drawing/2014/main" id="{89455DAC-1F23-4789-9057-87BCA1A59EE7}"/>
                </a:ext>
              </a:extLst>
            </p:cNvPr>
            <p:cNvSpPr/>
            <p:nvPr/>
          </p:nvSpPr>
          <p:spPr bwMode="gray">
            <a:xfrm>
              <a:off x="7708900" y="1698625"/>
              <a:ext cx="107950" cy="76200"/>
            </a:xfrm>
            <a:custGeom>
              <a:gdLst>
                <a:gd name="T0" fmla="*/ 0 w 58"/>
                <a:gd name="T1" fmla="*/ 0 h 41"/>
                <a:gd name="T2" fmla="*/ 9 w 58"/>
                <a:gd name="T3" fmla="*/ 23 h 41"/>
                <a:gd name="T4" fmla="*/ 32 w 58"/>
                <a:gd name="T5" fmla="*/ 40 h 41"/>
                <a:gd name="T6" fmla="*/ 50 w 58"/>
                <a:gd name="T7" fmla="*/ 40 h 41"/>
                <a:gd name="T8" fmla="*/ 57 w 58"/>
                <a:gd name="T9" fmla="*/ 16 h 41"/>
                <a:gd name="T10" fmla="*/ 9 w 58"/>
                <a:gd name="T11" fmla="*/ 6 h 41"/>
                <a:gd name="T12" fmla="*/ 0 w 58"/>
                <a:gd name="T13" fmla="*/ 0 h 41"/>
              </a:gdLst>
              <a:cxnLst>
                <a:cxn ang="0">
                  <a:pos x="T0" y="T1"/>
                </a:cxn>
                <a:cxn ang="0">
                  <a:pos x="T2" y="T3"/>
                </a:cxn>
                <a:cxn ang="0">
                  <a:pos x="T4" y="T5"/>
                </a:cxn>
                <a:cxn ang="0">
                  <a:pos x="T6" y="T7"/>
                </a:cxn>
                <a:cxn ang="0">
                  <a:pos x="T8" y="T9"/>
                </a:cxn>
                <a:cxn ang="0">
                  <a:pos x="T10" y="T11"/>
                </a:cxn>
                <a:cxn ang="0">
                  <a:pos x="T12" y="T13"/>
                </a:cxn>
              </a:cxnLst>
              <a:rect l="0" t="0" r="r" b="b"/>
              <a:pathLst>
                <a:path w="57" h="41">
                  <a:moveTo>
                    <a:pt x="0" y="0"/>
                  </a:moveTo>
                  <a:lnTo>
                    <a:pt x="9" y="23"/>
                  </a:lnTo>
                  <a:lnTo>
                    <a:pt x="32" y="40"/>
                  </a:lnTo>
                  <a:lnTo>
                    <a:pt x="50" y="40"/>
                  </a:lnTo>
                  <a:lnTo>
                    <a:pt x="57" y="16"/>
                  </a:lnTo>
                  <a:lnTo>
                    <a:pt x="9" y="6"/>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87" name="Freeform 258">
              <a:extLst>
                <a:ext uri="{FF2B5EF4-FFF2-40B4-BE49-F238E27FC236}">
                  <a16:creationId xmlns:a16="http://schemas.microsoft.com/office/drawing/2014/main" id="{670B88DD-96CF-4E19-84CB-8595E74103CF}"/>
                </a:ext>
              </a:extLst>
            </p:cNvPr>
            <p:cNvSpPr/>
            <p:nvPr/>
          </p:nvSpPr>
          <p:spPr bwMode="gray">
            <a:xfrm>
              <a:off x="7481888" y="1633538"/>
              <a:ext cx="182562" cy="141287"/>
            </a:xfrm>
            <a:custGeom>
              <a:gdLst>
                <a:gd name="T0" fmla="*/ 0 w 98"/>
                <a:gd name="T1" fmla="*/ 50 h 75"/>
                <a:gd name="T2" fmla="*/ 8 w 98"/>
                <a:gd name="T3" fmla="*/ 74 h 75"/>
                <a:gd name="T4" fmla="*/ 25 w 98"/>
                <a:gd name="T5" fmla="*/ 74 h 75"/>
                <a:gd name="T6" fmla="*/ 65 w 98"/>
                <a:gd name="T7" fmla="*/ 57 h 75"/>
                <a:gd name="T8" fmla="*/ 73 w 98"/>
                <a:gd name="T9" fmla="*/ 65 h 75"/>
                <a:gd name="T10" fmla="*/ 97 w 98"/>
                <a:gd name="T11" fmla="*/ 40 h 75"/>
                <a:gd name="T12" fmla="*/ 97 w 98"/>
                <a:gd name="T13" fmla="*/ 25 h 75"/>
                <a:gd name="T14" fmla="*/ 90 w 98"/>
                <a:gd name="T15" fmla="*/ 16 h 75"/>
                <a:gd name="T16" fmla="*/ 82 w 98"/>
                <a:gd name="T17" fmla="*/ 16 h 75"/>
                <a:gd name="T18" fmla="*/ 65 w 98"/>
                <a:gd name="T19" fmla="*/ 0 h 75"/>
                <a:gd name="T20" fmla="*/ 50 w 98"/>
                <a:gd name="T21" fmla="*/ 16 h 75"/>
                <a:gd name="T22" fmla="*/ 25 w 98"/>
                <a:gd name="T23" fmla="*/ 0 h 75"/>
                <a:gd name="T24" fmla="*/ 0 w 98"/>
                <a:gd name="T25" fmla="*/ 9 h 75"/>
                <a:gd name="T26" fmla="*/ 0 w 98"/>
                <a:gd name="T27" fmla="*/ 50 h 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75">
                  <a:moveTo>
                    <a:pt x="0" y="50"/>
                  </a:moveTo>
                  <a:lnTo>
                    <a:pt x="8" y="74"/>
                  </a:lnTo>
                  <a:lnTo>
                    <a:pt x="25" y="74"/>
                  </a:lnTo>
                  <a:lnTo>
                    <a:pt x="65" y="57"/>
                  </a:lnTo>
                  <a:lnTo>
                    <a:pt x="73" y="65"/>
                  </a:lnTo>
                  <a:lnTo>
                    <a:pt x="97" y="40"/>
                  </a:lnTo>
                  <a:lnTo>
                    <a:pt x="97" y="25"/>
                  </a:lnTo>
                  <a:lnTo>
                    <a:pt x="90" y="16"/>
                  </a:lnTo>
                  <a:lnTo>
                    <a:pt x="82" y="16"/>
                  </a:lnTo>
                  <a:lnTo>
                    <a:pt x="65" y="0"/>
                  </a:lnTo>
                  <a:lnTo>
                    <a:pt x="50" y="16"/>
                  </a:lnTo>
                  <a:lnTo>
                    <a:pt x="25" y="0"/>
                  </a:lnTo>
                  <a:lnTo>
                    <a:pt x="0" y="9"/>
                  </a:lnTo>
                  <a:lnTo>
                    <a:pt x="0" y="5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88" name="Freeform 259">
              <a:extLst>
                <a:ext uri="{FF2B5EF4-FFF2-40B4-BE49-F238E27FC236}">
                  <a16:creationId xmlns:a16="http://schemas.microsoft.com/office/drawing/2014/main" id="{E3F12CEE-22F0-4904-A389-BDB541CBC443}"/>
                </a:ext>
              </a:extLst>
            </p:cNvPr>
            <p:cNvSpPr/>
            <p:nvPr/>
          </p:nvSpPr>
          <p:spPr bwMode="gray">
            <a:xfrm>
              <a:off x="5451475" y="1546225"/>
              <a:ext cx="412750" cy="560388"/>
            </a:xfrm>
            <a:custGeom>
              <a:gdLst>
                <a:gd name="T0" fmla="*/ 0 w 221"/>
                <a:gd name="T1" fmla="*/ 258 h 300"/>
                <a:gd name="T2" fmla="*/ 25 w 221"/>
                <a:gd name="T3" fmla="*/ 290 h 300"/>
                <a:gd name="T4" fmla="*/ 66 w 221"/>
                <a:gd name="T5" fmla="*/ 299 h 300"/>
                <a:gd name="T6" fmla="*/ 74 w 221"/>
                <a:gd name="T7" fmla="*/ 290 h 300"/>
                <a:gd name="T8" fmla="*/ 58 w 221"/>
                <a:gd name="T9" fmla="*/ 274 h 300"/>
                <a:gd name="T10" fmla="*/ 49 w 221"/>
                <a:gd name="T11" fmla="*/ 258 h 300"/>
                <a:gd name="T12" fmla="*/ 49 w 221"/>
                <a:gd name="T13" fmla="*/ 218 h 300"/>
                <a:gd name="T14" fmla="*/ 58 w 221"/>
                <a:gd name="T15" fmla="*/ 202 h 300"/>
                <a:gd name="T16" fmla="*/ 114 w 221"/>
                <a:gd name="T17" fmla="*/ 104 h 300"/>
                <a:gd name="T18" fmla="*/ 155 w 221"/>
                <a:gd name="T19" fmla="*/ 72 h 300"/>
                <a:gd name="T20" fmla="*/ 220 w 221"/>
                <a:gd name="T21" fmla="*/ 40 h 300"/>
                <a:gd name="T22" fmla="*/ 220 w 221"/>
                <a:gd name="T23" fmla="*/ 7 h 300"/>
                <a:gd name="T24" fmla="*/ 205 w 221"/>
                <a:gd name="T25" fmla="*/ 0 h 300"/>
                <a:gd name="T26" fmla="*/ 188 w 221"/>
                <a:gd name="T27" fmla="*/ 16 h 300"/>
                <a:gd name="T28" fmla="*/ 171 w 221"/>
                <a:gd name="T29" fmla="*/ 32 h 300"/>
                <a:gd name="T30" fmla="*/ 146 w 221"/>
                <a:gd name="T31" fmla="*/ 40 h 300"/>
                <a:gd name="T32" fmla="*/ 123 w 221"/>
                <a:gd name="T33" fmla="*/ 40 h 300"/>
                <a:gd name="T34" fmla="*/ 99 w 221"/>
                <a:gd name="T35" fmla="*/ 56 h 300"/>
                <a:gd name="T36" fmla="*/ 74 w 221"/>
                <a:gd name="T37" fmla="*/ 87 h 300"/>
                <a:gd name="T38" fmla="*/ 49 w 221"/>
                <a:gd name="T39" fmla="*/ 104 h 300"/>
                <a:gd name="T40" fmla="*/ 49 w 221"/>
                <a:gd name="T41" fmla="*/ 121 h 300"/>
                <a:gd name="T42" fmla="*/ 41 w 221"/>
                <a:gd name="T43" fmla="*/ 144 h 300"/>
                <a:gd name="T44" fmla="*/ 25 w 221"/>
                <a:gd name="T45" fmla="*/ 160 h 300"/>
                <a:gd name="T46" fmla="*/ 34 w 221"/>
                <a:gd name="T47" fmla="*/ 177 h 300"/>
                <a:gd name="T48" fmla="*/ 25 w 221"/>
                <a:gd name="T49" fmla="*/ 194 h 300"/>
                <a:gd name="T50" fmla="*/ 9 w 221"/>
                <a:gd name="T51" fmla="*/ 209 h 300"/>
                <a:gd name="T52" fmla="*/ 18 w 221"/>
                <a:gd name="T53" fmla="*/ 225 h 300"/>
                <a:gd name="T54" fmla="*/ 0 w 221"/>
                <a:gd name="T55" fmla="*/ 234 h 300"/>
                <a:gd name="T56" fmla="*/ 0 w 221"/>
                <a:gd name="T57" fmla="*/ 258 h 30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1" h="300">
                  <a:moveTo>
                    <a:pt x="0" y="258"/>
                  </a:moveTo>
                  <a:lnTo>
                    <a:pt x="25" y="290"/>
                  </a:lnTo>
                  <a:lnTo>
                    <a:pt x="66" y="299"/>
                  </a:lnTo>
                  <a:lnTo>
                    <a:pt x="74" y="290"/>
                  </a:lnTo>
                  <a:lnTo>
                    <a:pt x="58" y="274"/>
                  </a:lnTo>
                  <a:lnTo>
                    <a:pt x="49" y="258"/>
                  </a:lnTo>
                  <a:lnTo>
                    <a:pt x="49" y="218"/>
                  </a:lnTo>
                  <a:lnTo>
                    <a:pt x="58" y="202"/>
                  </a:lnTo>
                  <a:lnTo>
                    <a:pt x="114" y="104"/>
                  </a:lnTo>
                  <a:lnTo>
                    <a:pt x="155" y="72"/>
                  </a:lnTo>
                  <a:lnTo>
                    <a:pt x="220" y="40"/>
                  </a:lnTo>
                  <a:lnTo>
                    <a:pt x="220" y="7"/>
                  </a:lnTo>
                  <a:lnTo>
                    <a:pt x="205" y="0"/>
                  </a:lnTo>
                  <a:lnTo>
                    <a:pt x="188" y="16"/>
                  </a:lnTo>
                  <a:lnTo>
                    <a:pt x="171" y="32"/>
                  </a:lnTo>
                  <a:lnTo>
                    <a:pt x="146" y="40"/>
                  </a:lnTo>
                  <a:lnTo>
                    <a:pt x="123" y="40"/>
                  </a:lnTo>
                  <a:lnTo>
                    <a:pt x="99" y="56"/>
                  </a:lnTo>
                  <a:lnTo>
                    <a:pt x="74" y="87"/>
                  </a:lnTo>
                  <a:lnTo>
                    <a:pt x="49" y="104"/>
                  </a:lnTo>
                  <a:lnTo>
                    <a:pt x="49" y="121"/>
                  </a:lnTo>
                  <a:lnTo>
                    <a:pt x="41" y="144"/>
                  </a:lnTo>
                  <a:lnTo>
                    <a:pt x="25" y="160"/>
                  </a:lnTo>
                  <a:lnTo>
                    <a:pt x="34" y="177"/>
                  </a:lnTo>
                  <a:lnTo>
                    <a:pt x="25" y="194"/>
                  </a:lnTo>
                  <a:lnTo>
                    <a:pt x="9" y="209"/>
                  </a:lnTo>
                  <a:lnTo>
                    <a:pt x="18" y="225"/>
                  </a:lnTo>
                  <a:lnTo>
                    <a:pt x="0" y="234"/>
                  </a:lnTo>
                  <a:lnTo>
                    <a:pt x="0" y="25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89" name="Freeform 260">
              <a:extLst>
                <a:ext uri="{FF2B5EF4-FFF2-40B4-BE49-F238E27FC236}">
                  <a16:creationId xmlns:a16="http://schemas.microsoft.com/office/drawing/2014/main" id="{31C7E77D-E21D-4B32-BEA0-380B24F9D412}"/>
                </a:ext>
              </a:extLst>
            </p:cNvPr>
            <p:cNvSpPr/>
            <p:nvPr/>
          </p:nvSpPr>
          <p:spPr bwMode="gray">
            <a:xfrm>
              <a:off x="5376863" y="2166938"/>
              <a:ext cx="46037" cy="63500"/>
            </a:xfrm>
            <a:custGeom>
              <a:gdLst>
                <a:gd name="T0" fmla="*/ 0 w 25"/>
                <a:gd name="T1" fmla="*/ 33 h 34"/>
                <a:gd name="T2" fmla="*/ 17 w 25"/>
                <a:gd name="T3" fmla="*/ 24 h 34"/>
                <a:gd name="T4" fmla="*/ 24 w 25"/>
                <a:gd name="T5" fmla="*/ 15 h 34"/>
                <a:gd name="T6" fmla="*/ 9 w 25"/>
                <a:gd name="T7" fmla="*/ 0 h 34"/>
                <a:gd name="T8" fmla="*/ 0 w 25"/>
                <a:gd name="T9" fmla="*/ 15 h 34"/>
                <a:gd name="T10" fmla="*/ 0 w 25"/>
                <a:gd name="T11" fmla="*/ 33 h 34"/>
              </a:gdLst>
              <a:cxnLst>
                <a:cxn ang="0">
                  <a:pos x="T0" y="T1"/>
                </a:cxn>
                <a:cxn ang="0">
                  <a:pos x="T2" y="T3"/>
                </a:cxn>
                <a:cxn ang="0">
                  <a:pos x="T4" y="T5"/>
                </a:cxn>
                <a:cxn ang="0">
                  <a:pos x="T6" y="T7"/>
                </a:cxn>
                <a:cxn ang="0">
                  <a:pos x="T8" y="T9"/>
                </a:cxn>
                <a:cxn ang="0">
                  <a:pos x="T10" y="T11"/>
                </a:cxn>
              </a:cxnLst>
              <a:rect l="0" t="0" r="r" b="b"/>
              <a:pathLst>
                <a:path w="25" h="34">
                  <a:moveTo>
                    <a:pt x="0" y="33"/>
                  </a:moveTo>
                  <a:lnTo>
                    <a:pt x="17" y="24"/>
                  </a:lnTo>
                  <a:lnTo>
                    <a:pt x="24" y="15"/>
                  </a:lnTo>
                  <a:lnTo>
                    <a:pt x="9" y="0"/>
                  </a:lnTo>
                  <a:lnTo>
                    <a:pt x="0" y="15"/>
                  </a:lnTo>
                  <a:lnTo>
                    <a:pt x="0" y="33"/>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90" name="Freeform 261">
              <a:extLst>
                <a:ext uri="{FF2B5EF4-FFF2-40B4-BE49-F238E27FC236}">
                  <a16:creationId xmlns:a16="http://schemas.microsoft.com/office/drawing/2014/main" id="{34023D7D-5696-47B6-9EE2-9AB8CDCDBCC1}"/>
                </a:ext>
              </a:extLst>
            </p:cNvPr>
            <p:cNvSpPr/>
            <p:nvPr/>
          </p:nvSpPr>
          <p:spPr bwMode="gray">
            <a:xfrm>
              <a:off x="4057650" y="2786063"/>
              <a:ext cx="30163" cy="49212"/>
            </a:xfrm>
            <a:custGeom>
              <a:gdLst>
                <a:gd name="T0" fmla="*/ 0 w 17"/>
                <a:gd name="T1" fmla="*/ 25 h 26"/>
                <a:gd name="T2" fmla="*/ 7 w 17"/>
                <a:gd name="T3" fmla="*/ 10 h 26"/>
                <a:gd name="T4" fmla="*/ 16 w 17"/>
                <a:gd name="T5" fmla="*/ 0 h 26"/>
                <a:gd name="T6" fmla="*/ 0 w 17"/>
                <a:gd name="T7" fmla="*/ 10 h 26"/>
                <a:gd name="T8" fmla="*/ 0 w 17"/>
                <a:gd name="T9" fmla="*/ 25 h 26"/>
              </a:gdLst>
              <a:cxnLst>
                <a:cxn ang="0">
                  <a:pos x="T0" y="T1"/>
                </a:cxn>
                <a:cxn ang="0">
                  <a:pos x="T2" y="T3"/>
                </a:cxn>
                <a:cxn ang="0">
                  <a:pos x="T4" y="T5"/>
                </a:cxn>
                <a:cxn ang="0">
                  <a:pos x="T6" y="T7"/>
                </a:cxn>
                <a:cxn ang="0">
                  <a:pos x="T8" y="T9"/>
                </a:cxn>
              </a:cxnLst>
              <a:rect l="0" t="0" r="r" b="b"/>
              <a:pathLst>
                <a:path w="17" h="26">
                  <a:moveTo>
                    <a:pt x="0" y="25"/>
                  </a:moveTo>
                  <a:lnTo>
                    <a:pt x="7" y="10"/>
                  </a:lnTo>
                  <a:lnTo>
                    <a:pt x="16" y="0"/>
                  </a:lnTo>
                  <a:lnTo>
                    <a:pt x="0" y="10"/>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91" name="Freeform 262">
              <a:extLst>
                <a:ext uri="{FF2B5EF4-FFF2-40B4-BE49-F238E27FC236}">
                  <a16:creationId xmlns:a16="http://schemas.microsoft.com/office/drawing/2014/main" id="{0CCD48B8-3D4B-44CB-8EE4-7BDC9E683AED}"/>
                </a:ext>
              </a:extLst>
            </p:cNvPr>
            <p:cNvSpPr/>
            <p:nvPr/>
          </p:nvSpPr>
          <p:spPr bwMode="gray">
            <a:xfrm>
              <a:off x="4057650" y="2786063"/>
              <a:ext cx="30163" cy="49212"/>
            </a:xfrm>
            <a:custGeom>
              <a:gdLst>
                <a:gd name="T0" fmla="*/ 0 w 17"/>
                <a:gd name="T1" fmla="*/ 25 h 26"/>
                <a:gd name="T2" fmla="*/ 7 w 17"/>
                <a:gd name="T3" fmla="*/ 10 h 26"/>
                <a:gd name="T4" fmla="*/ 16 w 17"/>
                <a:gd name="T5" fmla="*/ 0 h 26"/>
                <a:gd name="T6" fmla="*/ 0 w 17"/>
                <a:gd name="T7" fmla="*/ 10 h 26"/>
                <a:gd name="T8" fmla="*/ 0 w 17"/>
                <a:gd name="T9" fmla="*/ 25 h 26"/>
              </a:gdLst>
              <a:cxnLst>
                <a:cxn ang="0">
                  <a:pos x="T0" y="T1"/>
                </a:cxn>
                <a:cxn ang="0">
                  <a:pos x="T2" y="T3"/>
                </a:cxn>
                <a:cxn ang="0">
                  <a:pos x="T4" y="T5"/>
                </a:cxn>
                <a:cxn ang="0">
                  <a:pos x="T6" y="T7"/>
                </a:cxn>
                <a:cxn ang="0">
                  <a:pos x="T8" y="T9"/>
                </a:cxn>
              </a:cxnLst>
              <a:rect l="0" t="0" r="r" b="b"/>
              <a:pathLst>
                <a:path w="17" h="26">
                  <a:moveTo>
                    <a:pt x="0" y="25"/>
                  </a:moveTo>
                  <a:lnTo>
                    <a:pt x="7" y="10"/>
                  </a:lnTo>
                  <a:lnTo>
                    <a:pt x="16" y="0"/>
                  </a:lnTo>
                  <a:lnTo>
                    <a:pt x="0" y="10"/>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92" name="Freeform 263">
              <a:extLst>
                <a:ext uri="{FF2B5EF4-FFF2-40B4-BE49-F238E27FC236}">
                  <a16:creationId xmlns:a16="http://schemas.microsoft.com/office/drawing/2014/main" id="{E5AF6B3A-DC0C-4660-B00E-FBC903F9169F}"/>
                </a:ext>
              </a:extLst>
            </p:cNvPr>
            <p:cNvSpPr/>
            <p:nvPr/>
          </p:nvSpPr>
          <p:spPr bwMode="gray">
            <a:xfrm>
              <a:off x="4460875" y="2906713"/>
              <a:ext cx="30163" cy="34925"/>
            </a:xfrm>
            <a:custGeom>
              <a:gdLst>
                <a:gd name="T0" fmla="*/ 0 w 17"/>
                <a:gd name="T1" fmla="*/ 9 h 17"/>
                <a:gd name="T2" fmla="*/ 0 w 17"/>
                <a:gd name="T3" fmla="*/ 16 h 17"/>
                <a:gd name="T4" fmla="*/ 16 w 17"/>
                <a:gd name="T5" fmla="*/ 16 h 17"/>
                <a:gd name="T6" fmla="*/ 16 w 17"/>
                <a:gd name="T7" fmla="*/ 9 h 17"/>
                <a:gd name="T8" fmla="*/ 16 w 17"/>
                <a:gd name="T9" fmla="*/ 0 h 17"/>
                <a:gd name="T10" fmla="*/ 0 w 17"/>
                <a:gd name="T11" fmla="*/ 9 h 17"/>
              </a:gdLst>
              <a:cxnLst>
                <a:cxn ang="0">
                  <a:pos x="T0" y="T1"/>
                </a:cxn>
                <a:cxn ang="0">
                  <a:pos x="T2" y="T3"/>
                </a:cxn>
                <a:cxn ang="0">
                  <a:pos x="T4" y="T5"/>
                </a:cxn>
                <a:cxn ang="0">
                  <a:pos x="T6" y="T7"/>
                </a:cxn>
                <a:cxn ang="0">
                  <a:pos x="T8" y="T9"/>
                </a:cxn>
                <a:cxn ang="0">
                  <a:pos x="T10" y="T11"/>
                </a:cxn>
              </a:cxnLst>
              <a:rect l="0" t="0" r="r" b="b"/>
              <a:pathLst>
                <a:path w="17" h="17">
                  <a:moveTo>
                    <a:pt x="0" y="9"/>
                  </a:moveTo>
                  <a:lnTo>
                    <a:pt x="0" y="16"/>
                  </a:lnTo>
                  <a:lnTo>
                    <a:pt x="16" y="16"/>
                  </a:lnTo>
                  <a:lnTo>
                    <a:pt x="16" y="9"/>
                  </a:lnTo>
                  <a:lnTo>
                    <a:pt x="16"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93" name="Freeform 264">
              <a:extLst>
                <a:ext uri="{FF2B5EF4-FFF2-40B4-BE49-F238E27FC236}">
                  <a16:creationId xmlns:a16="http://schemas.microsoft.com/office/drawing/2014/main" id="{8515C01A-9694-45D7-AF90-45358D84F595}"/>
                </a:ext>
              </a:extLst>
            </p:cNvPr>
            <p:cNvSpPr/>
            <p:nvPr/>
          </p:nvSpPr>
          <p:spPr bwMode="gray">
            <a:xfrm>
              <a:off x="4489450" y="2892425"/>
              <a:ext cx="39688" cy="34925"/>
            </a:xfrm>
            <a:custGeom>
              <a:gdLst>
                <a:gd name="T0" fmla="*/ 0 w 19"/>
                <a:gd name="T1" fmla="*/ 9 h 19"/>
                <a:gd name="T2" fmla="*/ 0 w 19"/>
                <a:gd name="T3" fmla="*/ 18 h 19"/>
                <a:gd name="T4" fmla="*/ 18 w 19"/>
                <a:gd name="T5" fmla="*/ 18 h 19"/>
                <a:gd name="T6" fmla="*/ 18 w 19"/>
                <a:gd name="T7" fmla="*/ 9 h 19"/>
                <a:gd name="T8" fmla="*/ 18 w 19"/>
                <a:gd name="T9" fmla="*/ 0 h 19"/>
                <a:gd name="T10" fmla="*/ 0 w 19"/>
                <a:gd name="T11" fmla="*/ 9 h 19"/>
              </a:gdLst>
              <a:cxnLst>
                <a:cxn ang="0">
                  <a:pos x="T0" y="T1"/>
                </a:cxn>
                <a:cxn ang="0">
                  <a:pos x="T2" y="T3"/>
                </a:cxn>
                <a:cxn ang="0">
                  <a:pos x="T4" y="T5"/>
                </a:cxn>
                <a:cxn ang="0">
                  <a:pos x="T6" y="T7"/>
                </a:cxn>
                <a:cxn ang="0">
                  <a:pos x="T8" y="T9"/>
                </a:cxn>
                <a:cxn ang="0">
                  <a:pos x="T10" y="T11"/>
                </a:cxn>
              </a:cxnLst>
              <a:rect l="0" t="0" r="r" b="b"/>
              <a:pathLst>
                <a:path w="19" h="19">
                  <a:moveTo>
                    <a:pt x="0" y="9"/>
                  </a:moveTo>
                  <a:lnTo>
                    <a:pt x="0" y="18"/>
                  </a:lnTo>
                  <a:lnTo>
                    <a:pt x="18" y="18"/>
                  </a:lnTo>
                  <a:lnTo>
                    <a:pt x="18" y="9"/>
                  </a:lnTo>
                  <a:lnTo>
                    <a:pt x="18"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94" name="Freeform 265">
              <a:extLst>
                <a:ext uri="{FF2B5EF4-FFF2-40B4-BE49-F238E27FC236}">
                  <a16:creationId xmlns:a16="http://schemas.microsoft.com/office/drawing/2014/main" id="{277B627E-0FBA-4A04-B596-E93797F65ADF}"/>
                </a:ext>
              </a:extLst>
            </p:cNvPr>
            <p:cNvSpPr/>
            <p:nvPr/>
          </p:nvSpPr>
          <p:spPr bwMode="gray">
            <a:xfrm>
              <a:off x="4489450" y="2941638"/>
              <a:ext cx="39688" cy="26987"/>
            </a:xfrm>
            <a:custGeom>
              <a:gdLst>
                <a:gd name="T0" fmla="*/ 0 w 19"/>
                <a:gd name="T1" fmla="*/ 0 h 17"/>
                <a:gd name="T2" fmla="*/ 0 w 19"/>
                <a:gd name="T3" fmla="*/ 16 h 17"/>
                <a:gd name="T4" fmla="*/ 18 w 19"/>
                <a:gd name="T5" fmla="*/ 0 h 17"/>
                <a:gd name="T6" fmla="*/ 0 w 19"/>
                <a:gd name="T7" fmla="*/ 0 h 17"/>
              </a:gdLst>
              <a:cxnLst>
                <a:cxn ang="0">
                  <a:pos x="T0" y="T1"/>
                </a:cxn>
                <a:cxn ang="0">
                  <a:pos x="T2" y="T3"/>
                </a:cxn>
                <a:cxn ang="0">
                  <a:pos x="T4" y="T5"/>
                </a:cxn>
                <a:cxn ang="0">
                  <a:pos x="T6" y="T7"/>
                </a:cxn>
              </a:cxnLst>
              <a:rect l="0" t="0" r="r" b="b"/>
              <a:pathLst>
                <a:path w="19" h="17">
                  <a:moveTo>
                    <a:pt x="0" y="0"/>
                  </a:moveTo>
                  <a:lnTo>
                    <a:pt x="0" y="16"/>
                  </a:lnTo>
                  <a:lnTo>
                    <a:pt x="18"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95" name="Freeform 266">
              <a:extLst>
                <a:ext uri="{FF2B5EF4-FFF2-40B4-BE49-F238E27FC236}">
                  <a16:creationId xmlns:a16="http://schemas.microsoft.com/office/drawing/2014/main" id="{E2D18030-2121-4BCF-A3D5-B327A4A0C144}"/>
                </a:ext>
              </a:extLst>
            </p:cNvPr>
            <p:cNvSpPr/>
            <p:nvPr/>
          </p:nvSpPr>
          <p:spPr bwMode="gray">
            <a:xfrm>
              <a:off x="4070350" y="2786063"/>
              <a:ext cx="198438" cy="352425"/>
            </a:xfrm>
            <a:custGeom>
              <a:gdLst>
                <a:gd name="T0" fmla="*/ 18 w 107"/>
                <a:gd name="T1" fmla="*/ 187 h 188"/>
                <a:gd name="T2" fmla="*/ 24 w 107"/>
                <a:gd name="T3" fmla="*/ 179 h 188"/>
                <a:gd name="T4" fmla="*/ 41 w 107"/>
                <a:gd name="T5" fmla="*/ 187 h 188"/>
                <a:gd name="T6" fmla="*/ 41 w 107"/>
                <a:gd name="T7" fmla="*/ 179 h 188"/>
                <a:gd name="T8" fmla="*/ 49 w 107"/>
                <a:gd name="T9" fmla="*/ 171 h 188"/>
                <a:gd name="T10" fmla="*/ 58 w 107"/>
                <a:gd name="T11" fmla="*/ 179 h 188"/>
                <a:gd name="T12" fmla="*/ 66 w 107"/>
                <a:gd name="T13" fmla="*/ 171 h 188"/>
                <a:gd name="T14" fmla="*/ 98 w 107"/>
                <a:gd name="T15" fmla="*/ 171 h 188"/>
                <a:gd name="T16" fmla="*/ 106 w 107"/>
                <a:gd name="T17" fmla="*/ 162 h 188"/>
                <a:gd name="T18" fmla="*/ 90 w 107"/>
                <a:gd name="T19" fmla="*/ 162 h 188"/>
                <a:gd name="T20" fmla="*/ 106 w 107"/>
                <a:gd name="T21" fmla="*/ 138 h 188"/>
                <a:gd name="T22" fmla="*/ 98 w 107"/>
                <a:gd name="T23" fmla="*/ 131 h 188"/>
                <a:gd name="T24" fmla="*/ 90 w 107"/>
                <a:gd name="T25" fmla="*/ 131 h 188"/>
                <a:gd name="T26" fmla="*/ 81 w 107"/>
                <a:gd name="T27" fmla="*/ 131 h 188"/>
                <a:gd name="T28" fmla="*/ 90 w 107"/>
                <a:gd name="T29" fmla="*/ 122 h 188"/>
                <a:gd name="T30" fmla="*/ 90 w 107"/>
                <a:gd name="T31" fmla="*/ 115 h 188"/>
                <a:gd name="T32" fmla="*/ 81 w 107"/>
                <a:gd name="T33" fmla="*/ 97 h 188"/>
                <a:gd name="T34" fmla="*/ 74 w 107"/>
                <a:gd name="T35" fmla="*/ 91 h 188"/>
                <a:gd name="T36" fmla="*/ 58 w 107"/>
                <a:gd name="T37" fmla="*/ 66 h 188"/>
                <a:gd name="T38" fmla="*/ 41 w 107"/>
                <a:gd name="T39" fmla="*/ 57 h 188"/>
                <a:gd name="T40" fmla="*/ 66 w 107"/>
                <a:gd name="T41" fmla="*/ 25 h 188"/>
                <a:gd name="T42" fmla="*/ 58 w 107"/>
                <a:gd name="T43" fmla="*/ 17 h 188"/>
                <a:gd name="T44" fmla="*/ 33 w 107"/>
                <a:gd name="T45" fmla="*/ 25 h 188"/>
                <a:gd name="T46" fmla="*/ 33 w 107"/>
                <a:gd name="T47" fmla="*/ 10 h 188"/>
                <a:gd name="T48" fmla="*/ 49 w 107"/>
                <a:gd name="T49" fmla="*/ 0 h 188"/>
                <a:gd name="T50" fmla="*/ 41 w 107"/>
                <a:gd name="T51" fmla="*/ 0 h 188"/>
                <a:gd name="T52" fmla="*/ 24 w 107"/>
                <a:gd name="T53" fmla="*/ 0 h 188"/>
                <a:gd name="T54" fmla="*/ 9 w 107"/>
                <a:gd name="T55" fmla="*/ 25 h 188"/>
                <a:gd name="T56" fmla="*/ 0 w 107"/>
                <a:gd name="T57" fmla="*/ 25 h 188"/>
                <a:gd name="T58" fmla="*/ 9 w 107"/>
                <a:gd name="T59" fmla="*/ 33 h 188"/>
                <a:gd name="T60" fmla="*/ 18 w 107"/>
                <a:gd name="T61" fmla="*/ 33 h 188"/>
                <a:gd name="T62" fmla="*/ 9 w 107"/>
                <a:gd name="T63" fmla="*/ 50 h 188"/>
                <a:gd name="T64" fmla="*/ 18 w 107"/>
                <a:gd name="T65" fmla="*/ 50 h 188"/>
                <a:gd name="T66" fmla="*/ 18 w 107"/>
                <a:gd name="T67" fmla="*/ 57 h 188"/>
                <a:gd name="T68" fmla="*/ 9 w 107"/>
                <a:gd name="T69" fmla="*/ 66 h 188"/>
                <a:gd name="T70" fmla="*/ 18 w 107"/>
                <a:gd name="T71" fmla="*/ 66 h 188"/>
                <a:gd name="T72" fmla="*/ 24 w 107"/>
                <a:gd name="T73" fmla="*/ 75 h 188"/>
                <a:gd name="T74" fmla="*/ 18 w 107"/>
                <a:gd name="T75" fmla="*/ 82 h 188"/>
                <a:gd name="T76" fmla="*/ 24 w 107"/>
                <a:gd name="T77" fmla="*/ 91 h 188"/>
                <a:gd name="T78" fmla="*/ 41 w 107"/>
                <a:gd name="T79" fmla="*/ 82 h 188"/>
                <a:gd name="T80" fmla="*/ 41 w 107"/>
                <a:gd name="T81" fmla="*/ 91 h 188"/>
                <a:gd name="T82" fmla="*/ 41 w 107"/>
                <a:gd name="T83" fmla="*/ 97 h 188"/>
                <a:gd name="T84" fmla="*/ 49 w 107"/>
                <a:gd name="T85" fmla="*/ 97 h 188"/>
                <a:gd name="T86" fmla="*/ 49 w 107"/>
                <a:gd name="T87" fmla="*/ 115 h 188"/>
                <a:gd name="T88" fmla="*/ 24 w 107"/>
                <a:gd name="T89" fmla="*/ 115 h 188"/>
                <a:gd name="T90" fmla="*/ 33 w 107"/>
                <a:gd name="T91" fmla="*/ 122 h 188"/>
                <a:gd name="T92" fmla="*/ 24 w 107"/>
                <a:gd name="T93" fmla="*/ 131 h 188"/>
                <a:gd name="T94" fmla="*/ 33 w 107"/>
                <a:gd name="T95" fmla="*/ 131 h 188"/>
                <a:gd name="T96" fmla="*/ 33 w 107"/>
                <a:gd name="T97" fmla="*/ 138 h 188"/>
                <a:gd name="T98" fmla="*/ 18 w 107"/>
                <a:gd name="T99" fmla="*/ 147 h 188"/>
                <a:gd name="T100" fmla="*/ 24 w 107"/>
                <a:gd name="T101" fmla="*/ 156 h 188"/>
                <a:gd name="T102" fmla="*/ 33 w 107"/>
                <a:gd name="T103" fmla="*/ 156 h 188"/>
                <a:gd name="T104" fmla="*/ 41 w 107"/>
                <a:gd name="T105" fmla="*/ 162 h 188"/>
                <a:gd name="T106" fmla="*/ 49 w 107"/>
                <a:gd name="T107" fmla="*/ 156 h 188"/>
                <a:gd name="T108" fmla="*/ 49 w 107"/>
                <a:gd name="T109" fmla="*/ 162 h 188"/>
                <a:gd name="T110" fmla="*/ 33 w 107"/>
                <a:gd name="T111" fmla="*/ 162 h 188"/>
                <a:gd name="T112" fmla="*/ 18 w 107"/>
                <a:gd name="T113" fmla="*/ 187 h 18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7" h="188">
                  <a:moveTo>
                    <a:pt x="18" y="187"/>
                  </a:moveTo>
                  <a:lnTo>
                    <a:pt x="24" y="179"/>
                  </a:lnTo>
                  <a:lnTo>
                    <a:pt x="41" y="187"/>
                  </a:lnTo>
                  <a:lnTo>
                    <a:pt x="41" y="179"/>
                  </a:lnTo>
                  <a:lnTo>
                    <a:pt x="49" y="171"/>
                  </a:lnTo>
                  <a:lnTo>
                    <a:pt x="58" y="179"/>
                  </a:lnTo>
                  <a:lnTo>
                    <a:pt x="66" y="171"/>
                  </a:lnTo>
                  <a:lnTo>
                    <a:pt x="98" y="171"/>
                  </a:lnTo>
                  <a:lnTo>
                    <a:pt x="106" y="162"/>
                  </a:lnTo>
                  <a:lnTo>
                    <a:pt x="90" y="162"/>
                  </a:lnTo>
                  <a:lnTo>
                    <a:pt x="106" y="138"/>
                  </a:lnTo>
                  <a:lnTo>
                    <a:pt x="98" y="131"/>
                  </a:lnTo>
                  <a:lnTo>
                    <a:pt x="90" y="131"/>
                  </a:lnTo>
                  <a:lnTo>
                    <a:pt x="81" y="131"/>
                  </a:lnTo>
                  <a:lnTo>
                    <a:pt x="90" y="122"/>
                  </a:lnTo>
                  <a:lnTo>
                    <a:pt x="90" y="115"/>
                  </a:lnTo>
                  <a:lnTo>
                    <a:pt x="81" y="97"/>
                  </a:lnTo>
                  <a:lnTo>
                    <a:pt x="74" y="91"/>
                  </a:lnTo>
                  <a:lnTo>
                    <a:pt x="58" y="66"/>
                  </a:lnTo>
                  <a:lnTo>
                    <a:pt x="41" y="57"/>
                  </a:lnTo>
                  <a:lnTo>
                    <a:pt x="66" y="25"/>
                  </a:lnTo>
                  <a:lnTo>
                    <a:pt x="58" y="17"/>
                  </a:lnTo>
                  <a:lnTo>
                    <a:pt x="33" y="25"/>
                  </a:lnTo>
                  <a:lnTo>
                    <a:pt x="33" y="10"/>
                  </a:lnTo>
                  <a:lnTo>
                    <a:pt x="49" y="0"/>
                  </a:lnTo>
                  <a:lnTo>
                    <a:pt x="41" y="0"/>
                  </a:lnTo>
                  <a:lnTo>
                    <a:pt x="24" y="0"/>
                  </a:lnTo>
                  <a:lnTo>
                    <a:pt x="9" y="25"/>
                  </a:lnTo>
                  <a:lnTo>
                    <a:pt x="0" y="25"/>
                  </a:lnTo>
                  <a:lnTo>
                    <a:pt x="9" y="33"/>
                  </a:lnTo>
                  <a:lnTo>
                    <a:pt x="18" y="33"/>
                  </a:lnTo>
                  <a:lnTo>
                    <a:pt x="9" y="50"/>
                  </a:lnTo>
                  <a:lnTo>
                    <a:pt x="18" y="50"/>
                  </a:lnTo>
                  <a:lnTo>
                    <a:pt x="18" y="57"/>
                  </a:lnTo>
                  <a:lnTo>
                    <a:pt x="9" y="66"/>
                  </a:lnTo>
                  <a:lnTo>
                    <a:pt x="18" y="66"/>
                  </a:lnTo>
                  <a:lnTo>
                    <a:pt x="24" y="75"/>
                  </a:lnTo>
                  <a:lnTo>
                    <a:pt x="18" y="82"/>
                  </a:lnTo>
                  <a:lnTo>
                    <a:pt x="24" y="91"/>
                  </a:lnTo>
                  <a:lnTo>
                    <a:pt x="41" y="82"/>
                  </a:lnTo>
                  <a:lnTo>
                    <a:pt x="41" y="91"/>
                  </a:lnTo>
                  <a:lnTo>
                    <a:pt x="41" y="97"/>
                  </a:lnTo>
                  <a:lnTo>
                    <a:pt x="49" y="97"/>
                  </a:lnTo>
                  <a:lnTo>
                    <a:pt x="49" y="115"/>
                  </a:lnTo>
                  <a:lnTo>
                    <a:pt x="24" y="115"/>
                  </a:lnTo>
                  <a:lnTo>
                    <a:pt x="33" y="122"/>
                  </a:lnTo>
                  <a:lnTo>
                    <a:pt x="24" y="131"/>
                  </a:lnTo>
                  <a:lnTo>
                    <a:pt x="33" y="131"/>
                  </a:lnTo>
                  <a:lnTo>
                    <a:pt x="33" y="138"/>
                  </a:lnTo>
                  <a:lnTo>
                    <a:pt x="18" y="147"/>
                  </a:lnTo>
                  <a:lnTo>
                    <a:pt x="24" y="156"/>
                  </a:lnTo>
                  <a:lnTo>
                    <a:pt x="33" y="156"/>
                  </a:lnTo>
                  <a:lnTo>
                    <a:pt x="41" y="162"/>
                  </a:lnTo>
                  <a:lnTo>
                    <a:pt x="49" y="156"/>
                  </a:lnTo>
                  <a:lnTo>
                    <a:pt x="49" y="162"/>
                  </a:lnTo>
                  <a:lnTo>
                    <a:pt x="33" y="162"/>
                  </a:lnTo>
                  <a:lnTo>
                    <a:pt x="18" y="18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96" name="Freeform 267">
              <a:extLst>
                <a:ext uri="{FF2B5EF4-FFF2-40B4-BE49-F238E27FC236}">
                  <a16:creationId xmlns:a16="http://schemas.microsoft.com/office/drawing/2014/main" id="{28581B57-EA2F-449D-9981-E6009C46356C}"/>
                </a:ext>
              </a:extLst>
            </p:cNvPr>
            <p:cNvSpPr/>
            <p:nvPr/>
          </p:nvSpPr>
          <p:spPr bwMode="gray">
            <a:xfrm>
              <a:off x="4430713" y="3381375"/>
              <a:ext cx="30162" cy="60325"/>
            </a:xfrm>
            <a:custGeom>
              <a:gdLst>
                <a:gd name="T0" fmla="*/ 0 w 17"/>
                <a:gd name="T1" fmla="*/ 6 h 32"/>
                <a:gd name="T2" fmla="*/ 0 w 17"/>
                <a:gd name="T3" fmla="*/ 23 h 32"/>
                <a:gd name="T4" fmla="*/ 16 w 17"/>
                <a:gd name="T5" fmla="*/ 31 h 32"/>
                <a:gd name="T6" fmla="*/ 16 w 17"/>
                <a:gd name="T7" fmla="*/ 0 h 32"/>
                <a:gd name="T8" fmla="*/ 0 w 17"/>
                <a:gd name="T9" fmla="*/ 6 h 32"/>
              </a:gdLst>
              <a:cxnLst>
                <a:cxn ang="0">
                  <a:pos x="T0" y="T1"/>
                </a:cxn>
                <a:cxn ang="0">
                  <a:pos x="T2" y="T3"/>
                </a:cxn>
                <a:cxn ang="0">
                  <a:pos x="T4" y="T5"/>
                </a:cxn>
                <a:cxn ang="0">
                  <a:pos x="T6" y="T7"/>
                </a:cxn>
                <a:cxn ang="0">
                  <a:pos x="T8" y="T9"/>
                </a:cxn>
              </a:cxnLst>
              <a:rect l="0" t="0" r="r" b="b"/>
              <a:pathLst>
                <a:path w="17" h="32">
                  <a:moveTo>
                    <a:pt x="0" y="6"/>
                  </a:moveTo>
                  <a:lnTo>
                    <a:pt x="0" y="23"/>
                  </a:lnTo>
                  <a:lnTo>
                    <a:pt x="16" y="31"/>
                  </a:lnTo>
                  <a:lnTo>
                    <a:pt x="16" y="0"/>
                  </a:lnTo>
                  <a:lnTo>
                    <a:pt x="0" y="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97" name="Freeform 268">
              <a:extLst>
                <a:ext uri="{FF2B5EF4-FFF2-40B4-BE49-F238E27FC236}">
                  <a16:creationId xmlns:a16="http://schemas.microsoft.com/office/drawing/2014/main" id="{8FE22D33-8EC0-4E38-B1F4-DC72F1967476}"/>
                </a:ext>
              </a:extLst>
            </p:cNvPr>
            <p:cNvSpPr/>
            <p:nvPr/>
          </p:nvSpPr>
          <p:spPr bwMode="gray">
            <a:xfrm>
              <a:off x="4414838" y="3441700"/>
              <a:ext cx="46037" cy="76200"/>
            </a:xfrm>
            <a:custGeom>
              <a:gdLst>
                <a:gd name="T0" fmla="*/ 0 w 26"/>
                <a:gd name="T1" fmla="*/ 0 h 42"/>
                <a:gd name="T2" fmla="*/ 9 w 26"/>
                <a:gd name="T3" fmla="*/ 32 h 42"/>
                <a:gd name="T4" fmla="*/ 9 w 26"/>
                <a:gd name="T5" fmla="*/ 41 h 42"/>
                <a:gd name="T6" fmla="*/ 19 w 26"/>
                <a:gd name="T7" fmla="*/ 32 h 42"/>
                <a:gd name="T8" fmla="*/ 25 w 26"/>
                <a:gd name="T9" fmla="*/ 9 h 42"/>
                <a:gd name="T10" fmla="*/ 19 w 26"/>
                <a:gd name="T11" fmla="*/ 0 h 42"/>
                <a:gd name="T12" fmla="*/ 0 w 26"/>
                <a:gd name="T13" fmla="*/ 0 h 42"/>
              </a:gdLst>
              <a:cxnLst>
                <a:cxn ang="0">
                  <a:pos x="T0" y="T1"/>
                </a:cxn>
                <a:cxn ang="0">
                  <a:pos x="T2" y="T3"/>
                </a:cxn>
                <a:cxn ang="0">
                  <a:pos x="T4" y="T5"/>
                </a:cxn>
                <a:cxn ang="0">
                  <a:pos x="T6" y="T7"/>
                </a:cxn>
                <a:cxn ang="0">
                  <a:pos x="T8" y="T9"/>
                </a:cxn>
                <a:cxn ang="0">
                  <a:pos x="T10" y="T11"/>
                </a:cxn>
                <a:cxn ang="0">
                  <a:pos x="T12" y="T13"/>
                </a:cxn>
              </a:cxnLst>
              <a:rect l="0" t="0" r="r" b="b"/>
              <a:pathLst>
                <a:path w="26" h="42">
                  <a:moveTo>
                    <a:pt x="0" y="0"/>
                  </a:moveTo>
                  <a:lnTo>
                    <a:pt x="9" y="32"/>
                  </a:lnTo>
                  <a:lnTo>
                    <a:pt x="9" y="41"/>
                  </a:lnTo>
                  <a:lnTo>
                    <a:pt x="19" y="32"/>
                  </a:lnTo>
                  <a:lnTo>
                    <a:pt x="25" y="9"/>
                  </a:lnTo>
                  <a:lnTo>
                    <a:pt x="19"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98" name="Freeform 269">
              <a:extLst>
                <a:ext uri="{FF2B5EF4-FFF2-40B4-BE49-F238E27FC236}">
                  <a16:creationId xmlns:a16="http://schemas.microsoft.com/office/drawing/2014/main" id="{303F12F3-7986-4074-BAB0-9E0D8C5AFAD8}"/>
                </a:ext>
              </a:extLst>
            </p:cNvPr>
            <p:cNvSpPr/>
            <p:nvPr/>
          </p:nvSpPr>
          <p:spPr bwMode="gray">
            <a:xfrm>
              <a:off x="4524375" y="3530600"/>
              <a:ext cx="76200" cy="47625"/>
            </a:xfrm>
            <a:custGeom>
              <a:gdLst>
                <a:gd name="T0" fmla="*/ 0 w 41"/>
                <a:gd name="T1" fmla="*/ 0 h 26"/>
                <a:gd name="T2" fmla="*/ 0 w 41"/>
                <a:gd name="T3" fmla="*/ 8 h 26"/>
                <a:gd name="T4" fmla="*/ 32 w 41"/>
                <a:gd name="T5" fmla="*/ 25 h 26"/>
                <a:gd name="T6" fmla="*/ 40 w 41"/>
                <a:gd name="T7" fmla="*/ 0 h 26"/>
                <a:gd name="T8" fmla="*/ 23 w 41"/>
                <a:gd name="T9" fmla="*/ 0 h 26"/>
                <a:gd name="T10" fmla="*/ 7 w 41"/>
                <a:gd name="T11" fmla="*/ 0 h 26"/>
                <a:gd name="T12" fmla="*/ 0 w 41"/>
                <a:gd name="T13" fmla="*/ 0 h 26"/>
              </a:gdLst>
              <a:cxnLst>
                <a:cxn ang="0">
                  <a:pos x="T0" y="T1"/>
                </a:cxn>
                <a:cxn ang="0">
                  <a:pos x="T2" y="T3"/>
                </a:cxn>
                <a:cxn ang="0">
                  <a:pos x="T4" y="T5"/>
                </a:cxn>
                <a:cxn ang="0">
                  <a:pos x="T6" y="T7"/>
                </a:cxn>
                <a:cxn ang="0">
                  <a:pos x="T8" y="T9"/>
                </a:cxn>
                <a:cxn ang="0">
                  <a:pos x="T10" y="T11"/>
                </a:cxn>
                <a:cxn ang="0">
                  <a:pos x="T12" y="T13"/>
                </a:cxn>
              </a:cxnLst>
              <a:rect l="0" t="0" r="r" b="b"/>
              <a:pathLst>
                <a:path w="41" h="26">
                  <a:moveTo>
                    <a:pt x="0" y="0"/>
                  </a:moveTo>
                  <a:lnTo>
                    <a:pt x="0" y="8"/>
                  </a:lnTo>
                  <a:lnTo>
                    <a:pt x="32" y="25"/>
                  </a:lnTo>
                  <a:lnTo>
                    <a:pt x="40" y="0"/>
                  </a:lnTo>
                  <a:lnTo>
                    <a:pt x="23" y="0"/>
                  </a:lnTo>
                  <a:lnTo>
                    <a:pt x="7"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599" name="Freeform 270">
              <a:extLst>
                <a:ext uri="{FF2B5EF4-FFF2-40B4-BE49-F238E27FC236}">
                  <a16:creationId xmlns:a16="http://schemas.microsoft.com/office/drawing/2014/main" id="{FA0D6DE1-E87D-466C-A888-3F0953A3CBB0}"/>
                </a:ext>
              </a:extLst>
            </p:cNvPr>
            <p:cNvSpPr/>
            <p:nvPr/>
          </p:nvSpPr>
          <p:spPr bwMode="gray">
            <a:xfrm>
              <a:off x="4730750" y="3530600"/>
              <a:ext cx="50800" cy="47625"/>
            </a:xfrm>
            <a:custGeom>
              <a:gdLst>
                <a:gd name="T0" fmla="*/ 0 w 26"/>
                <a:gd name="T1" fmla="*/ 8 h 26"/>
                <a:gd name="T2" fmla="*/ 9 w 26"/>
                <a:gd name="T3" fmla="*/ 8 h 26"/>
                <a:gd name="T4" fmla="*/ 9 w 26"/>
                <a:gd name="T5" fmla="*/ 25 h 26"/>
                <a:gd name="T6" fmla="*/ 16 w 26"/>
                <a:gd name="T7" fmla="*/ 25 h 26"/>
                <a:gd name="T8" fmla="*/ 25 w 26"/>
                <a:gd name="T9" fmla="*/ 25 h 26"/>
                <a:gd name="T10" fmla="*/ 16 w 26"/>
                <a:gd name="T11" fmla="*/ 8 h 26"/>
                <a:gd name="T12" fmla="*/ 25 w 26"/>
                <a:gd name="T13" fmla="*/ 16 h 26"/>
                <a:gd name="T14" fmla="*/ 25 w 26"/>
                <a:gd name="T15" fmla="*/ 8 h 26"/>
                <a:gd name="T16" fmla="*/ 9 w 26"/>
                <a:gd name="T17" fmla="*/ 0 h 26"/>
                <a:gd name="T18" fmla="*/ 0 w 26"/>
                <a:gd name="T19" fmla="*/ 8 h 2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0" y="8"/>
                  </a:moveTo>
                  <a:lnTo>
                    <a:pt x="9" y="8"/>
                  </a:lnTo>
                  <a:lnTo>
                    <a:pt x="9" y="25"/>
                  </a:lnTo>
                  <a:lnTo>
                    <a:pt x="16" y="25"/>
                  </a:lnTo>
                  <a:lnTo>
                    <a:pt x="25" y="25"/>
                  </a:lnTo>
                  <a:lnTo>
                    <a:pt x="16" y="8"/>
                  </a:lnTo>
                  <a:lnTo>
                    <a:pt x="25" y="16"/>
                  </a:lnTo>
                  <a:lnTo>
                    <a:pt x="25" y="8"/>
                  </a:lnTo>
                  <a:lnTo>
                    <a:pt x="9"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00" name="Freeform 271">
              <a:extLst>
                <a:ext uri="{FF2B5EF4-FFF2-40B4-BE49-F238E27FC236}">
                  <a16:creationId xmlns:a16="http://schemas.microsoft.com/office/drawing/2014/main" id="{A8E6569B-59D4-42A8-A797-A75AF9B291F3}"/>
                </a:ext>
              </a:extLst>
            </p:cNvPr>
            <p:cNvSpPr/>
            <p:nvPr/>
          </p:nvSpPr>
          <p:spPr bwMode="gray">
            <a:xfrm>
              <a:off x="4984750" y="3603625"/>
              <a:ext cx="65088" cy="38100"/>
            </a:xfrm>
            <a:custGeom>
              <a:gdLst>
                <a:gd name="T0" fmla="*/ 0 w 35"/>
                <a:gd name="T1" fmla="*/ 8 h 18"/>
                <a:gd name="T2" fmla="*/ 10 w 35"/>
                <a:gd name="T3" fmla="*/ 17 h 18"/>
                <a:gd name="T4" fmla="*/ 18 w 35"/>
                <a:gd name="T5" fmla="*/ 17 h 18"/>
                <a:gd name="T6" fmla="*/ 25 w 35"/>
                <a:gd name="T7" fmla="*/ 8 h 18"/>
                <a:gd name="T8" fmla="*/ 34 w 35"/>
                <a:gd name="T9" fmla="*/ 0 h 18"/>
                <a:gd name="T10" fmla="*/ 0 w 35"/>
                <a:gd name="T11" fmla="*/ 8 h 18"/>
              </a:gdLst>
              <a:cxnLst>
                <a:cxn ang="0">
                  <a:pos x="T0" y="T1"/>
                </a:cxn>
                <a:cxn ang="0">
                  <a:pos x="T2" y="T3"/>
                </a:cxn>
                <a:cxn ang="0">
                  <a:pos x="T4" y="T5"/>
                </a:cxn>
                <a:cxn ang="0">
                  <a:pos x="T6" y="T7"/>
                </a:cxn>
                <a:cxn ang="0">
                  <a:pos x="T8" y="T9"/>
                </a:cxn>
                <a:cxn ang="0">
                  <a:pos x="T10" y="T11"/>
                </a:cxn>
              </a:cxnLst>
              <a:rect l="0" t="0" r="r" b="b"/>
              <a:pathLst>
                <a:path w="35" h="18">
                  <a:moveTo>
                    <a:pt x="0" y="8"/>
                  </a:moveTo>
                  <a:lnTo>
                    <a:pt x="10" y="17"/>
                  </a:lnTo>
                  <a:lnTo>
                    <a:pt x="18" y="17"/>
                  </a:lnTo>
                  <a:lnTo>
                    <a:pt x="25" y="8"/>
                  </a:lnTo>
                  <a:lnTo>
                    <a:pt x="34" y="0"/>
                  </a:lnTo>
                  <a:lnTo>
                    <a:pt x="0"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01" name="Freeform 272">
              <a:extLst>
                <a:ext uri="{FF2B5EF4-FFF2-40B4-BE49-F238E27FC236}">
                  <a16:creationId xmlns:a16="http://schemas.microsoft.com/office/drawing/2014/main" id="{7E749BAA-1E8B-422A-99F9-2E685AB9912A}"/>
                </a:ext>
              </a:extLst>
            </p:cNvPr>
            <p:cNvSpPr/>
            <p:nvPr/>
          </p:nvSpPr>
          <p:spPr bwMode="gray">
            <a:xfrm>
              <a:off x="4283075" y="3470275"/>
              <a:ext cx="31750" cy="30163"/>
            </a:xfrm>
            <a:custGeom>
              <a:gdLst>
                <a:gd name="T0" fmla="*/ 0 w 17"/>
                <a:gd name="T1" fmla="*/ 9 h 17"/>
                <a:gd name="T2" fmla="*/ 6 w 17"/>
                <a:gd name="T3" fmla="*/ 16 h 17"/>
                <a:gd name="T4" fmla="*/ 16 w 17"/>
                <a:gd name="T5" fmla="*/ 9 h 17"/>
                <a:gd name="T6" fmla="*/ 6 w 17"/>
                <a:gd name="T7" fmla="*/ 0 h 17"/>
                <a:gd name="T8" fmla="*/ 0 w 17"/>
                <a:gd name="T9" fmla="*/ 9 h 17"/>
              </a:gdLst>
              <a:cxnLst>
                <a:cxn ang="0">
                  <a:pos x="T0" y="T1"/>
                </a:cxn>
                <a:cxn ang="0">
                  <a:pos x="T2" y="T3"/>
                </a:cxn>
                <a:cxn ang="0">
                  <a:pos x="T4" y="T5"/>
                </a:cxn>
                <a:cxn ang="0">
                  <a:pos x="T6" y="T7"/>
                </a:cxn>
                <a:cxn ang="0">
                  <a:pos x="T8" y="T9"/>
                </a:cxn>
              </a:cxnLst>
              <a:rect l="0" t="0" r="r" b="b"/>
              <a:pathLst>
                <a:path w="17" h="17">
                  <a:moveTo>
                    <a:pt x="0" y="9"/>
                  </a:moveTo>
                  <a:lnTo>
                    <a:pt x="6" y="16"/>
                  </a:lnTo>
                  <a:lnTo>
                    <a:pt x="16" y="9"/>
                  </a:lnTo>
                  <a:lnTo>
                    <a:pt x="6"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02" name="Freeform 273">
              <a:extLst>
                <a:ext uri="{FF2B5EF4-FFF2-40B4-BE49-F238E27FC236}">
                  <a16:creationId xmlns:a16="http://schemas.microsoft.com/office/drawing/2014/main" id="{893B56D3-8CAC-4F9C-9750-2163D83B26FF}"/>
                </a:ext>
              </a:extLst>
            </p:cNvPr>
            <p:cNvSpPr/>
            <p:nvPr/>
          </p:nvSpPr>
          <p:spPr bwMode="gray">
            <a:xfrm>
              <a:off x="6910388" y="4772025"/>
              <a:ext cx="966787" cy="758825"/>
            </a:xfrm>
            <a:custGeom>
              <a:gdLst>
                <a:gd name="T0" fmla="*/ 48 w 521"/>
                <a:gd name="T1" fmla="*/ 342 h 406"/>
                <a:gd name="T2" fmla="*/ 89 w 521"/>
                <a:gd name="T3" fmla="*/ 317 h 406"/>
                <a:gd name="T4" fmla="*/ 138 w 521"/>
                <a:gd name="T5" fmla="*/ 308 h 406"/>
                <a:gd name="T6" fmla="*/ 234 w 521"/>
                <a:gd name="T7" fmla="*/ 283 h 406"/>
                <a:gd name="T8" fmla="*/ 268 w 521"/>
                <a:gd name="T9" fmla="*/ 308 h 406"/>
                <a:gd name="T10" fmla="*/ 293 w 521"/>
                <a:gd name="T11" fmla="*/ 342 h 406"/>
                <a:gd name="T12" fmla="*/ 316 w 521"/>
                <a:gd name="T13" fmla="*/ 317 h 406"/>
                <a:gd name="T14" fmla="*/ 316 w 521"/>
                <a:gd name="T15" fmla="*/ 342 h 406"/>
                <a:gd name="T16" fmla="*/ 325 w 521"/>
                <a:gd name="T17" fmla="*/ 342 h 406"/>
                <a:gd name="T18" fmla="*/ 333 w 521"/>
                <a:gd name="T19" fmla="*/ 348 h 406"/>
                <a:gd name="T20" fmla="*/ 340 w 521"/>
                <a:gd name="T21" fmla="*/ 373 h 406"/>
                <a:gd name="T22" fmla="*/ 365 w 521"/>
                <a:gd name="T23" fmla="*/ 389 h 406"/>
                <a:gd name="T24" fmla="*/ 390 w 521"/>
                <a:gd name="T25" fmla="*/ 398 h 406"/>
                <a:gd name="T26" fmla="*/ 405 w 521"/>
                <a:gd name="T27" fmla="*/ 389 h 406"/>
                <a:gd name="T28" fmla="*/ 415 w 521"/>
                <a:gd name="T29" fmla="*/ 398 h 406"/>
                <a:gd name="T30" fmla="*/ 446 w 521"/>
                <a:gd name="T31" fmla="*/ 382 h 406"/>
                <a:gd name="T32" fmla="*/ 480 w 521"/>
                <a:gd name="T33" fmla="*/ 348 h 406"/>
                <a:gd name="T34" fmla="*/ 520 w 521"/>
                <a:gd name="T35" fmla="*/ 243 h 406"/>
                <a:gd name="T36" fmla="*/ 495 w 521"/>
                <a:gd name="T37" fmla="*/ 180 h 406"/>
                <a:gd name="T38" fmla="*/ 480 w 521"/>
                <a:gd name="T39" fmla="*/ 156 h 406"/>
                <a:gd name="T40" fmla="*/ 470 w 521"/>
                <a:gd name="T41" fmla="*/ 156 h 406"/>
                <a:gd name="T42" fmla="*/ 430 w 521"/>
                <a:gd name="T43" fmla="*/ 106 h 406"/>
                <a:gd name="T44" fmla="*/ 415 w 521"/>
                <a:gd name="T45" fmla="*/ 74 h 406"/>
                <a:gd name="T46" fmla="*/ 405 w 521"/>
                <a:gd name="T47" fmla="*/ 49 h 406"/>
                <a:gd name="T48" fmla="*/ 381 w 521"/>
                <a:gd name="T49" fmla="*/ 0 h 406"/>
                <a:gd name="T50" fmla="*/ 365 w 521"/>
                <a:gd name="T51" fmla="*/ 17 h 406"/>
                <a:gd name="T52" fmla="*/ 358 w 521"/>
                <a:gd name="T53" fmla="*/ 90 h 406"/>
                <a:gd name="T54" fmla="*/ 308 w 521"/>
                <a:gd name="T55" fmla="*/ 66 h 406"/>
                <a:gd name="T56" fmla="*/ 300 w 521"/>
                <a:gd name="T57" fmla="*/ 57 h 406"/>
                <a:gd name="T58" fmla="*/ 293 w 521"/>
                <a:gd name="T59" fmla="*/ 34 h 406"/>
                <a:gd name="T60" fmla="*/ 308 w 521"/>
                <a:gd name="T61" fmla="*/ 17 h 406"/>
                <a:gd name="T62" fmla="*/ 293 w 521"/>
                <a:gd name="T63" fmla="*/ 25 h 406"/>
                <a:gd name="T64" fmla="*/ 284 w 521"/>
                <a:gd name="T65" fmla="*/ 17 h 406"/>
                <a:gd name="T66" fmla="*/ 253 w 521"/>
                <a:gd name="T67" fmla="*/ 17 h 406"/>
                <a:gd name="T68" fmla="*/ 228 w 521"/>
                <a:gd name="T69" fmla="*/ 17 h 406"/>
                <a:gd name="T70" fmla="*/ 219 w 521"/>
                <a:gd name="T71" fmla="*/ 34 h 406"/>
                <a:gd name="T72" fmla="*/ 212 w 521"/>
                <a:gd name="T73" fmla="*/ 49 h 406"/>
                <a:gd name="T74" fmla="*/ 194 w 521"/>
                <a:gd name="T75" fmla="*/ 49 h 406"/>
                <a:gd name="T76" fmla="*/ 194 w 521"/>
                <a:gd name="T77" fmla="*/ 49 h 406"/>
                <a:gd name="T78" fmla="*/ 179 w 521"/>
                <a:gd name="T79" fmla="*/ 41 h 406"/>
                <a:gd name="T80" fmla="*/ 154 w 521"/>
                <a:gd name="T81" fmla="*/ 49 h 406"/>
                <a:gd name="T82" fmla="*/ 138 w 521"/>
                <a:gd name="T83" fmla="*/ 74 h 406"/>
                <a:gd name="T84" fmla="*/ 138 w 521"/>
                <a:gd name="T85" fmla="*/ 81 h 406"/>
                <a:gd name="T86" fmla="*/ 129 w 521"/>
                <a:gd name="T87" fmla="*/ 74 h 406"/>
                <a:gd name="T88" fmla="*/ 122 w 521"/>
                <a:gd name="T89" fmla="*/ 97 h 406"/>
                <a:gd name="T90" fmla="*/ 41 w 521"/>
                <a:gd name="T91" fmla="*/ 131 h 406"/>
                <a:gd name="T92" fmla="*/ 8 w 521"/>
                <a:gd name="T93" fmla="*/ 146 h 406"/>
                <a:gd name="T94" fmla="*/ 8 w 521"/>
                <a:gd name="T95" fmla="*/ 171 h 406"/>
                <a:gd name="T96" fmla="*/ 17 w 521"/>
                <a:gd name="T97" fmla="*/ 211 h 406"/>
                <a:gd name="T98" fmla="*/ 8 w 521"/>
                <a:gd name="T99" fmla="*/ 211 h 406"/>
                <a:gd name="T100" fmla="*/ 23 w 521"/>
                <a:gd name="T101" fmla="*/ 251 h 406"/>
                <a:gd name="T102" fmla="*/ 32 w 521"/>
                <a:gd name="T103" fmla="*/ 308 h 406"/>
                <a:gd name="T104" fmla="*/ 23 w 521"/>
                <a:gd name="T105" fmla="*/ 324 h 4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1" h="406">
                  <a:moveTo>
                    <a:pt x="23" y="324"/>
                  </a:moveTo>
                  <a:lnTo>
                    <a:pt x="48" y="342"/>
                  </a:lnTo>
                  <a:lnTo>
                    <a:pt x="64" y="342"/>
                  </a:lnTo>
                  <a:lnTo>
                    <a:pt x="89" y="317"/>
                  </a:lnTo>
                  <a:lnTo>
                    <a:pt x="129" y="317"/>
                  </a:lnTo>
                  <a:lnTo>
                    <a:pt x="138" y="308"/>
                  </a:lnTo>
                  <a:lnTo>
                    <a:pt x="169" y="293"/>
                  </a:lnTo>
                  <a:lnTo>
                    <a:pt x="234" y="283"/>
                  </a:lnTo>
                  <a:lnTo>
                    <a:pt x="268" y="299"/>
                  </a:lnTo>
                  <a:lnTo>
                    <a:pt x="268" y="308"/>
                  </a:lnTo>
                  <a:lnTo>
                    <a:pt x="276" y="308"/>
                  </a:lnTo>
                  <a:lnTo>
                    <a:pt x="293" y="342"/>
                  </a:lnTo>
                  <a:lnTo>
                    <a:pt x="316" y="299"/>
                  </a:lnTo>
                  <a:lnTo>
                    <a:pt x="316" y="317"/>
                  </a:lnTo>
                  <a:lnTo>
                    <a:pt x="308" y="342"/>
                  </a:lnTo>
                  <a:lnTo>
                    <a:pt x="316" y="342"/>
                  </a:lnTo>
                  <a:lnTo>
                    <a:pt x="316" y="324"/>
                  </a:lnTo>
                  <a:lnTo>
                    <a:pt x="325" y="342"/>
                  </a:lnTo>
                  <a:lnTo>
                    <a:pt x="316" y="348"/>
                  </a:lnTo>
                  <a:lnTo>
                    <a:pt x="333" y="348"/>
                  </a:lnTo>
                  <a:lnTo>
                    <a:pt x="340" y="365"/>
                  </a:lnTo>
                  <a:lnTo>
                    <a:pt x="340" y="373"/>
                  </a:lnTo>
                  <a:lnTo>
                    <a:pt x="349" y="382"/>
                  </a:lnTo>
                  <a:lnTo>
                    <a:pt x="365" y="389"/>
                  </a:lnTo>
                  <a:lnTo>
                    <a:pt x="381" y="389"/>
                  </a:lnTo>
                  <a:lnTo>
                    <a:pt x="390" y="398"/>
                  </a:lnTo>
                  <a:lnTo>
                    <a:pt x="405" y="382"/>
                  </a:lnTo>
                  <a:lnTo>
                    <a:pt x="405" y="389"/>
                  </a:lnTo>
                  <a:lnTo>
                    <a:pt x="415" y="389"/>
                  </a:lnTo>
                  <a:lnTo>
                    <a:pt x="415" y="398"/>
                  </a:lnTo>
                  <a:lnTo>
                    <a:pt x="430" y="405"/>
                  </a:lnTo>
                  <a:lnTo>
                    <a:pt x="446" y="382"/>
                  </a:lnTo>
                  <a:lnTo>
                    <a:pt x="470" y="382"/>
                  </a:lnTo>
                  <a:lnTo>
                    <a:pt x="480" y="348"/>
                  </a:lnTo>
                  <a:lnTo>
                    <a:pt x="511" y="276"/>
                  </a:lnTo>
                  <a:lnTo>
                    <a:pt x="520" y="243"/>
                  </a:lnTo>
                  <a:lnTo>
                    <a:pt x="511" y="203"/>
                  </a:lnTo>
                  <a:lnTo>
                    <a:pt x="495" y="180"/>
                  </a:lnTo>
                  <a:lnTo>
                    <a:pt x="487" y="171"/>
                  </a:lnTo>
                  <a:lnTo>
                    <a:pt x="480" y="156"/>
                  </a:lnTo>
                  <a:lnTo>
                    <a:pt x="470" y="146"/>
                  </a:lnTo>
                  <a:lnTo>
                    <a:pt x="470" y="156"/>
                  </a:lnTo>
                  <a:lnTo>
                    <a:pt x="455" y="131"/>
                  </a:lnTo>
                  <a:lnTo>
                    <a:pt x="430" y="106"/>
                  </a:lnTo>
                  <a:lnTo>
                    <a:pt x="421" y="81"/>
                  </a:lnTo>
                  <a:lnTo>
                    <a:pt x="415" y="74"/>
                  </a:lnTo>
                  <a:lnTo>
                    <a:pt x="415" y="57"/>
                  </a:lnTo>
                  <a:lnTo>
                    <a:pt x="405" y="49"/>
                  </a:lnTo>
                  <a:lnTo>
                    <a:pt x="390" y="49"/>
                  </a:lnTo>
                  <a:lnTo>
                    <a:pt x="381" y="0"/>
                  </a:lnTo>
                  <a:lnTo>
                    <a:pt x="373" y="0"/>
                  </a:lnTo>
                  <a:lnTo>
                    <a:pt x="365" y="17"/>
                  </a:lnTo>
                  <a:lnTo>
                    <a:pt x="365" y="57"/>
                  </a:lnTo>
                  <a:lnTo>
                    <a:pt x="358" y="90"/>
                  </a:lnTo>
                  <a:lnTo>
                    <a:pt x="340" y="90"/>
                  </a:lnTo>
                  <a:lnTo>
                    <a:pt x="308" y="66"/>
                  </a:lnTo>
                  <a:lnTo>
                    <a:pt x="300" y="66"/>
                  </a:lnTo>
                  <a:lnTo>
                    <a:pt x="300" y="57"/>
                  </a:lnTo>
                  <a:lnTo>
                    <a:pt x="284" y="57"/>
                  </a:lnTo>
                  <a:lnTo>
                    <a:pt x="293" y="34"/>
                  </a:lnTo>
                  <a:lnTo>
                    <a:pt x="300" y="34"/>
                  </a:lnTo>
                  <a:lnTo>
                    <a:pt x="308" y="17"/>
                  </a:lnTo>
                  <a:lnTo>
                    <a:pt x="300" y="17"/>
                  </a:lnTo>
                  <a:lnTo>
                    <a:pt x="293" y="25"/>
                  </a:lnTo>
                  <a:lnTo>
                    <a:pt x="293" y="17"/>
                  </a:lnTo>
                  <a:lnTo>
                    <a:pt x="284" y="17"/>
                  </a:lnTo>
                  <a:lnTo>
                    <a:pt x="244" y="9"/>
                  </a:lnTo>
                  <a:lnTo>
                    <a:pt x="253" y="17"/>
                  </a:lnTo>
                  <a:lnTo>
                    <a:pt x="244" y="17"/>
                  </a:lnTo>
                  <a:lnTo>
                    <a:pt x="228" y="17"/>
                  </a:lnTo>
                  <a:lnTo>
                    <a:pt x="219" y="25"/>
                  </a:lnTo>
                  <a:lnTo>
                    <a:pt x="219" y="34"/>
                  </a:lnTo>
                  <a:lnTo>
                    <a:pt x="212" y="34"/>
                  </a:lnTo>
                  <a:lnTo>
                    <a:pt x="212" y="49"/>
                  </a:lnTo>
                  <a:lnTo>
                    <a:pt x="212" y="57"/>
                  </a:lnTo>
                  <a:lnTo>
                    <a:pt x="194" y="49"/>
                  </a:lnTo>
                  <a:lnTo>
                    <a:pt x="194" y="57"/>
                  </a:lnTo>
                  <a:lnTo>
                    <a:pt x="194" y="49"/>
                  </a:lnTo>
                  <a:lnTo>
                    <a:pt x="187" y="41"/>
                  </a:lnTo>
                  <a:lnTo>
                    <a:pt x="179" y="41"/>
                  </a:lnTo>
                  <a:lnTo>
                    <a:pt x="163" y="49"/>
                  </a:lnTo>
                  <a:lnTo>
                    <a:pt x="154" y="49"/>
                  </a:lnTo>
                  <a:lnTo>
                    <a:pt x="147" y="74"/>
                  </a:lnTo>
                  <a:lnTo>
                    <a:pt x="138" y="74"/>
                  </a:lnTo>
                  <a:lnTo>
                    <a:pt x="129" y="74"/>
                  </a:lnTo>
                  <a:lnTo>
                    <a:pt x="138" y="81"/>
                  </a:lnTo>
                  <a:lnTo>
                    <a:pt x="129" y="90"/>
                  </a:lnTo>
                  <a:lnTo>
                    <a:pt x="129" y="74"/>
                  </a:lnTo>
                  <a:lnTo>
                    <a:pt x="114" y="90"/>
                  </a:lnTo>
                  <a:lnTo>
                    <a:pt x="122" y="97"/>
                  </a:lnTo>
                  <a:lnTo>
                    <a:pt x="97" y="114"/>
                  </a:lnTo>
                  <a:lnTo>
                    <a:pt x="41" y="131"/>
                  </a:lnTo>
                  <a:lnTo>
                    <a:pt x="17" y="156"/>
                  </a:lnTo>
                  <a:lnTo>
                    <a:pt x="8" y="146"/>
                  </a:lnTo>
                  <a:lnTo>
                    <a:pt x="8" y="156"/>
                  </a:lnTo>
                  <a:lnTo>
                    <a:pt x="8" y="171"/>
                  </a:lnTo>
                  <a:lnTo>
                    <a:pt x="0" y="171"/>
                  </a:lnTo>
                  <a:lnTo>
                    <a:pt x="17" y="211"/>
                  </a:lnTo>
                  <a:lnTo>
                    <a:pt x="8" y="196"/>
                  </a:lnTo>
                  <a:lnTo>
                    <a:pt x="8" y="211"/>
                  </a:lnTo>
                  <a:lnTo>
                    <a:pt x="0" y="203"/>
                  </a:lnTo>
                  <a:lnTo>
                    <a:pt x="23" y="251"/>
                  </a:lnTo>
                  <a:lnTo>
                    <a:pt x="32" y="283"/>
                  </a:lnTo>
                  <a:lnTo>
                    <a:pt x="32" y="308"/>
                  </a:lnTo>
                  <a:lnTo>
                    <a:pt x="23" y="317"/>
                  </a:lnTo>
                  <a:lnTo>
                    <a:pt x="23" y="32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03" name="Freeform 274">
              <a:extLst>
                <a:ext uri="{FF2B5EF4-FFF2-40B4-BE49-F238E27FC236}">
                  <a16:creationId xmlns:a16="http://schemas.microsoft.com/office/drawing/2014/main" id="{C3116539-18CC-4960-B77B-B885FE8CE00F}"/>
                </a:ext>
              </a:extLst>
            </p:cNvPr>
            <p:cNvSpPr/>
            <p:nvPr/>
          </p:nvSpPr>
          <p:spPr bwMode="gray">
            <a:xfrm>
              <a:off x="7316788" y="4791075"/>
              <a:ext cx="34925" cy="30163"/>
            </a:xfrm>
            <a:custGeom>
              <a:gdLst>
                <a:gd name="T0" fmla="*/ 0 w 17"/>
                <a:gd name="T1" fmla="*/ 16 h 17"/>
                <a:gd name="T2" fmla="*/ 9 w 17"/>
                <a:gd name="T3" fmla="*/ 16 h 17"/>
                <a:gd name="T4" fmla="*/ 16 w 17"/>
                <a:gd name="T5" fmla="*/ 0 h 17"/>
                <a:gd name="T6" fmla="*/ 0 w 17"/>
                <a:gd name="T7" fmla="*/ 0 h 17"/>
                <a:gd name="T8" fmla="*/ 0 w 17"/>
                <a:gd name="T9" fmla="*/ 16 h 17"/>
              </a:gdLst>
              <a:cxnLst>
                <a:cxn ang="0">
                  <a:pos x="T0" y="T1"/>
                </a:cxn>
                <a:cxn ang="0">
                  <a:pos x="T2" y="T3"/>
                </a:cxn>
                <a:cxn ang="0">
                  <a:pos x="T4" y="T5"/>
                </a:cxn>
                <a:cxn ang="0">
                  <a:pos x="T6" y="T7"/>
                </a:cxn>
                <a:cxn ang="0">
                  <a:pos x="T8" y="T9"/>
                </a:cxn>
              </a:cxnLst>
              <a:rect l="0" t="0" r="r" b="b"/>
              <a:pathLst>
                <a:path w="17" h="17">
                  <a:moveTo>
                    <a:pt x="0" y="16"/>
                  </a:moveTo>
                  <a:lnTo>
                    <a:pt x="9" y="16"/>
                  </a:lnTo>
                  <a:lnTo>
                    <a:pt x="16" y="0"/>
                  </a:lnTo>
                  <a:lnTo>
                    <a:pt x="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04" name="Freeform 275">
              <a:extLst>
                <a:ext uri="{FF2B5EF4-FFF2-40B4-BE49-F238E27FC236}">
                  <a16:creationId xmlns:a16="http://schemas.microsoft.com/office/drawing/2014/main" id="{CC7E72F1-08C5-4C93-9423-FB4A4F7BC299}"/>
                </a:ext>
              </a:extLst>
            </p:cNvPr>
            <p:cNvSpPr/>
            <p:nvPr/>
          </p:nvSpPr>
          <p:spPr bwMode="gray">
            <a:xfrm>
              <a:off x="7316788" y="4791075"/>
              <a:ext cx="34925" cy="30163"/>
            </a:xfrm>
            <a:custGeom>
              <a:gdLst>
                <a:gd name="T0" fmla="*/ 0 w 17"/>
                <a:gd name="T1" fmla="*/ 16 h 17"/>
                <a:gd name="T2" fmla="*/ 9 w 17"/>
                <a:gd name="T3" fmla="*/ 16 h 17"/>
                <a:gd name="T4" fmla="*/ 16 w 17"/>
                <a:gd name="T5" fmla="*/ 0 h 17"/>
                <a:gd name="T6" fmla="*/ 0 w 17"/>
                <a:gd name="T7" fmla="*/ 0 h 17"/>
                <a:gd name="T8" fmla="*/ 0 w 17"/>
                <a:gd name="T9" fmla="*/ 16 h 17"/>
              </a:gdLst>
              <a:cxnLst>
                <a:cxn ang="0">
                  <a:pos x="T0" y="T1"/>
                </a:cxn>
                <a:cxn ang="0">
                  <a:pos x="T2" y="T3"/>
                </a:cxn>
                <a:cxn ang="0">
                  <a:pos x="T4" y="T5"/>
                </a:cxn>
                <a:cxn ang="0">
                  <a:pos x="T6" y="T7"/>
                </a:cxn>
                <a:cxn ang="0">
                  <a:pos x="T8" y="T9"/>
                </a:cxn>
              </a:cxnLst>
              <a:rect l="0" t="0" r="r" b="b"/>
              <a:pathLst>
                <a:path w="17" h="17">
                  <a:moveTo>
                    <a:pt x="0" y="16"/>
                  </a:moveTo>
                  <a:lnTo>
                    <a:pt x="9" y="16"/>
                  </a:lnTo>
                  <a:lnTo>
                    <a:pt x="16" y="0"/>
                  </a:lnTo>
                  <a:lnTo>
                    <a:pt x="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05" name="Freeform 276">
              <a:extLst>
                <a:ext uri="{FF2B5EF4-FFF2-40B4-BE49-F238E27FC236}">
                  <a16:creationId xmlns:a16="http://schemas.microsoft.com/office/drawing/2014/main" id="{C10C2162-2759-46F4-AEB2-99505DF0AF1C}"/>
                </a:ext>
              </a:extLst>
            </p:cNvPr>
            <p:cNvSpPr/>
            <p:nvPr/>
          </p:nvSpPr>
          <p:spPr bwMode="gray">
            <a:xfrm>
              <a:off x="7469188" y="5421313"/>
              <a:ext cx="30162" cy="31750"/>
            </a:xfrm>
            <a:custGeom>
              <a:gdLst>
                <a:gd name="T0" fmla="*/ 0 w 17"/>
                <a:gd name="T1" fmla="*/ 0 h 17"/>
                <a:gd name="T2" fmla="*/ 16 w 17"/>
                <a:gd name="T3" fmla="*/ 16 h 17"/>
                <a:gd name="T4" fmla="*/ 16 w 17"/>
                <a:gd name="T5" fmla="*/ 0 h 17"/>
                <a:gd name="T6" fmla="*/ 8 w 17"/>
                <a:gd name="T7" fmla="*/ 0 h 17"/>
                <a:gd name="T8" fmla="*/ 0 w 17"/>
                <a:gd name="T9" fmla="*/ 0 h 17"/>
              </a:gdLst>
              <a:cxnLst>
                <a:cxn ang="0">
                  <a:pos x="T0" y="T1"/>
                </a:cxn>
                <a:cxn ang="0">
                  <a:pos x="T2" y="T3"/>
                </a:cxn>
                <a:cxn ang="0">
                  <a:pos x="T4" y="T5"/>
                </a:cxn>
                <a:cxn ang="0">
                  <a:pos x="T6" y="T7"/>
                </a:cxn>
                <a:cxn ang="0">
                  <a:pos x="T8" y="T9"/>
                </a:cxn>
              </a:cxnLst>
              <a:rect l="0" t="0" r="r" b="b"/>
              <a:pathLst>
                <a:path w="17" h="17">
                  <a:moveTo>
                    <a:pt x="0" y="0"/>
                  </a:moveTo>
                  <a:lnTo>
                    <a:pt x="16" y="16"/>
                  </a:lnTo>
                  <a:lnTo>
                    <a:pt x="16" y="0"/>
                  </a:lnTo>
                  <a:lnTo>
                    <a:pt x="8"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06" name="Freeform 277">
              <a:extLst>
                <a:ext uri="{FF2B5EF4-FFF2-40B4-BE49-F238E27FC236}">
                  <a16:creationId xmlns:a16="http://schemas.microsoft.com/office/drawing/2014/main" id="{9D485541-4C6C-4762-ABD4-F858432F0609}"/>
                </a:ext>
              </a:extLst>
            </p:cNvPr>
            <p:cNvSpPr/>
            <p:nvPr/>
          </p:nvSpPr>
          <p:spPr bwMode="gray">
            <a:xfrm>
              <a:off x="7469188" y="5421313"/>
              <a:ext cx="30162" cy="31750"/>
            </a:xfrm>
            <a:custGeom>
              <a:gdLst>
                <a:gd name="T0" fmla="*/ 0 w 17"/>
                <a:gd name="T1" fmla="*/ 0 h 17"/>
                <a:gd name="T2" fmla="*/ 16 w 17"/>
                <a:gd name="T3" fmla="*/ 16 h 17"/>
                <a:gd name="T4" fmla="*/ 16 w 17"/>
                <a:gd name="T5" fmla="*/ 0 h 17"/>
                <a:gd name="T6" fmla="*/ 8 w 17"/>
                <a:gd name="T7" fmla="*/ 0 h 17"/>
                <a:gd name="T8" fmla="*/ 0 w 17"/>
                <a:gd name="T9" fmla="*/ 0 h 17"/>
              </a:gdLst>
              <a:cxnLst>
                <a:cxn ang="0">
                  <a:pos x="T0" y="T1"/>
                </a:cxn>
                <a:cxn ang="0">
                  <a:pos x="T2" y="T3"/>
                </a:cxn>
                <a:cxn ang="0">
                  <a:pos x="T4" y="T5"/>
                </a:cxn>
                <a:cxn ang="0">
                  <a:pos x="T6" y="T7"/>
                </a:cxn>
                <a:cxn ang="0">
                  <a:pos x="T8" y="T9"/>
                </a:cxn>
              </a:cxnLst>
              <a:rect l="0" t="0" r="r" b="b"/>
              <a:pathLst>
                <a:path w="17" h="17">
                  <a:moveTo>
                    <a:pt x="0" y="0"/>
                  </a:moveTo>
                  <a:lnTo>
                    <a:pt x="16" y="16"/>
                  </a:lnTo>
                  <a:lnTo>
                    <a:pt x="16" y="0"/>
                  </a:lnTo>
                  <a:lnTo>
                    <a:pt x="8"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07" name="Freeform 278">
              <a:extLst>
                <a:ext uri="{FF2B5EF4-FFF2-40B4-BE49-F238E27FC236}">
                  <a16:creationId xmlns:a16="http://schemas.microsoft.com/office/drawing/2014/main" id="{7AAE5DA1-1452-4E17-ACBC-6B07210E3B64}"/>
                </a:ext>
              </a:extLst>
            </p:cNvPr>
            <p:cNvSpPr/>
            <p:nvPr/>
          </p:nvSpPr>
          <p:spPr bwMode="gray">
            <a:xfrm>
              <a:off x="7664450" y="5573713"/>
              <a:ext cx="92075" cy="98425"/>
            </a:xfrm>
            <a:custGeom>
              <a:gdLst>
                <a:gd name="T0" fmla="*/ 0 w 51"/>
                <a:gd name="T1" fmla="*/ 0 h 50"/>
                <a:gd name="T2" fmla="*/ 10 w 51"/>
                <a:gd name="T3" fmla="*/ 40 h 50"/>
                <a:gd name="T4" fmla="*/ 25 w 51"/>
                <a:gd name="T5" fmla="*/ 49 h 50"/>
                <a:gd name="T6" fmla="*/ 34 w 51"/>
                <a:gd name="T7" fmla="*/ 33 h 50"/>
                <a:gd name="T8" fmla="*/ 41 w 51"/>
                <a:gd name="T9" fmla="*/ 40 h 50"/>
                <a:gd name="T10" fmla="*/ 50 w 51"/>
                <a:gd name="T11" fmla="*/ 0 h 50"/>
                <a:gd name="T12" fmla="*/ 41 w 51"/>
                <a:gd name="T13" fmla="*/ 0 h 50"/>
                <a:gd name="T14" fmla="*/ 16 w 51"/>
                <a:gd name="T15" fmla="*/ 8 h 50"/>
                <a:gd name="T16" fmla="*/ 0 w 51"/>
                <a:gd name="T17" fmla="*/ 0 h 5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0">
                  <a:moveTo>
                    <a:pt x="0" y="0"/>
                  </a:moveTo>
                  <a:lnTo>
                    <a:pt x="10" y="40"/>
                  </a:lnTo>
                  <a:lnTo>
                    <a:pt x="25" y="49"/>
                  </a:lnTo>
                  <a:lnTo>
                    <a:pt x="34" y="33"/>
                  </a:lnTo>
                  <a:lnTo>
                    <a:pt x="41" y="40"/>
                  </a:lnTo>
                  <a:lnTo>
                    <a:pt x="50" y="0"/>
                  </a:lnTo>
                  <a:lnTo>
                    <a:pt x="41" y="0"/>
                  </a:lnTo>
                  <a:lnTo>
                    <a:pt x="16" y="8"/>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08" name="Freeform 279">
              <a:extLst>
                <a:ext uri="{FF2B5EF4-FFF2-40B4-BE49-F238E27FC236}">
                  <a16:creationId xmlns:a16="http://schemas.microsoft.com/office/drawing/2014/main" id="{8C949DB1-A2E4-4424-9E19-10641A43D2AC}"/>
                </a:ext>
              </a:extLst>
            </p:cNvPr>
            <p:cNvSpPr/>
            <p:nvPr/>
          </p:nvSpPr>
          <p:spPr bwMode="gray">
            <a:xfrm>
              <a:off x="8324850" y="5394325"/>
              <a:ext cx="136525" cy="214313"/>
            </a:xfrm>
            <a:custGeom>
              <a:gdLst>
                <a:gd name="T0" fmla="*/ 16 w 73"/>
                <a:gd name="T1" fmla="*/ 72 h 115"/>
                <a:gd name="T2" fmla="*/ 31 w 73"/>
                <a:gd name="T3" fmla="*/ 80 h 115"/>
                <a:gd name="T4" fmla="*/ 25 w 73"/>
                <a:gd name="T5" fmla="*/ 105 h 115"/>
                <a:gd name="T6" fmla="*/ 31 w 73"/>
                <a:gd name="T7" fmla="*/ 114 h 115"/>
                <a:gd name="T8" fmla="*/ 40 w 73"/>
                <a:gd name="T9" fmla="*/ 105 h 115"/>
                <a:gd name="T10" fmla="*/ 56 w 73"/>
                <a:gd name="T11" fmla="*/ 72 h 115"/>
                <a:gd name="T12" fmla="*/ 65 w 73"/>
                <a:gd name="T13" fmla="*/ 72 h 115"/>
                <a:gd name="T14" fmla="*/ 72 w 73"/>
                <a:gd name="T15" fmla="*/ 65 h 115"/>
                <a:gd name="T16" fmla="*/ 72 w 73"/>
                <a:gd name="T17" fmla="*/ 49 h 115"/>
                <a:gd name="T18" fmla="*/ 65 w 73"/>
                <a:gd name="T19" fmla="*/ 40 h 115"/>
                <a:gd name="T20" fmla="*/ 56 w 73"/>
                <a:gd name="T21" fmla="*/ 49 h 115"/>
                <a:gd name="T22" fmla="*/ 40 w 73"/>
                <a:gd name="T23" fmla="*/ 49 h 115"/>
                <a:gd name="T24" fmla="*/ 40 w 73"/>
                <a:gd name="T25" fmla="*/ 32 h 115"/>
                <a:gd name="T26" fmla="*/ 31 w 73"/>
                <a:gd name="T27" fmla="*/ 32 h 115"/>
                <a:gd name="T28" fmla="*/ 31 w 73"/>
                <a:gd name="T29" fmla="*/ 40 h 115"/>
                <a:gd name="T30" fmla="*/ 25 w 73"/>
                <a:gd name="T31" fmla="*/ 32 h 115"/>
                <a:gd name="T32" fmla="*/ 25 w 73"/>
                <a:gd name="T33" fmla="*/ 9 h 115"/>
                <a:gd name="T34" fmla="*/ 0 w 73"/>
                <a:gd name="T35" fmla="*/ 0 h 115"/>
                <a:gd name="T36" fmla="*/ 25 w 73"/>
                <a:gd name="T37" fmla="*/ 32 h 115"/>
                <a:gd name="T38" fmla="*/ 25 w 73"/>
                <a:gd name="T39" fmla="*/ 65 h 115"/>
                <a:gd name="T40" fmla="*/ 16 w 73"/>
                <a:gd name="T41" fmla="*/ 72 h 11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15">
                  <a:moveTo>
                    <a:pt x="16" y="72"/>
                  </a:moveTo>
                  <a:lnTo>
                    <a:pt x="31" y="80"/>
                  </a:lnTo>
                  <a:lnTo>
                    <a:pt x="25" y="105"/>
                  </a:lnTo>
                  <a:lnTo>
                    <a:pt x="31" y="114"/>
                  </a:lnTo>
                  <a:lnTo>
                    <a:pt x="40" y="105"/>
                  </a:lnTo>
                  <a:lnTo>
                    <a:pt x="56" y="72"/>
                  </a:lnTo>
                  <a:lnTo>
                    <a:pt x="65" y="72"/>
                  </a:lnTo>
                  <a:lnTo>
                    <a:pt x="72" y="65"/>
                  </a:lnTo>
                  <a:lnTo>
                    <a:pt x="72" y="49"/>
                  </a:lnTo>
                  <a:lnTo>
                    <a:pt x="65" y="40"/>
                  </a:lnTo>
                  <a:lnTo>
                    <a:pt x="56" y="49"/>
                  </a:lnTo>
                  <a:lnTo>
                    <a:pt x="40" y="49"/>
                  </a:lnTo>
                  <a:lnTo>
                    <a:pt x="40" y="32"/>
                  </a:lnTo>
                  <a:lnTo>
                    <a:pt x="31" y="32"/>
                  </a:lnTo>
                  <a:lnTo>
                    <a:pt x="31" y="40"/>
                  </a:lnTo>
                  <a:lnTo>
                    <a:pt x="25" y="32"/>
                  </a:lnTo>
                  <a:lnTo>
                    <a:pt x="25" y="9"/>
                  </a:lnTo>
                  <a:lnTo>
                    <a:pt x="0" y="0"/>
                  </a:lnTo>
                  <a:lnTo>
                    <a:pt x="25" y="32"/>
                  </a:lnTo>
                  <a:lnTo>
                    <a:pt x="25" y="65"/>
                  </a:lnTo>
                  <a:lnTo>
                    <a:pt x="16" y="7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09" name="Freeform 280">
              <a:extLst>
                <a:ext uri="{FF2B5EF4-FFF2-40B4-BE49-F238E27FC236}">
                  <a16:creationId xmlns:a16="http://schemas.microsoft.com/office/drawing/2014/main" id="{833F1AAA-DA71-4FAF-88B1-811BECAE93EC}"/>
                </a:ext>
              </a:extLst>
            </p:cNvPr>
            <p:cNvSpPr/>
            <p:nvPr/>
          </p:nvSpPr>
          <p:spPr bwMode="gray">
            <a:xfrm>
              <a:off x="8324850" y="5394325"/>
              <a:ext cx="136525" cy="214313"/>
            </a:xfrm>
            <a:custGeom>
              <a:gdLst>
                <a:gd name="T0" fmla="*/ 16 w 73"/>
                <a:gd name="T1" fmla="*/ 72 h 115"/>
                <a:gd name="T2" fmla="*/ 31 w 73"/>
                <a:gd name="T3" fmla="*/ 80 h 115"/>
                <a:gd name="T4" fmla="*/ 25 w 73"/>
                <a:gd name="T5" fmla="*/ 105 h 115"/>
                <a:gd name="T6" fmla="*/ 31 w 73"/>
                <a:gd name="T7" fmla="*/ 114 h 115"/>
                <a:gd name="T8" fmla="*/ 40 w 73"/>
                <a:gd name="T9" fmla="*/ 105 h 115"/>
                <a:gd name="T10" fmla="*/ 56 w 73"/>
                <a:gd name="T11" fmla="*/ 72 h 115"/>
                <a:gd name="T12" fmla="*/ 65 w 73"/>
                <a:gd name="T13" fmla="*/ 72 h 115"/>
                <a:gd name="T14" fmla="*/ 72 w 73"/>
                <a:gd name="T15" fmla="*/ 65 h 115"/>
                <a:gd name="T16" fmla="*/ 72 w 73"/>
                <a:gd name="T17" fmla="*/ 49 h 115"/>
                <a:gd name="T18" fmla="*/ 65 w 73"/>
                <a:gd name="T19" fmla="*/ 40 h 115"/>
                <a:gd name="T20" fmla="*/ 56 w 73"/>
                <a:gd name="T21" fmla="*/ 49 h 115"/>
                <a:gd name="T22" fmla="*/ 40 w 73"/>
                <a:gd name="T23" fmla="*/ 49 h 115"/>
                <a:gd name="T24" fmla="*/ 40 w 73"/>
                <a:gd name="T25" fmla="*/ 32 h 115"/>
                <a:gd name="T26" fmla="*/ 31 w 73"/>
                <a:gd name="T27" fmla="*/ 32 h 115"/>
                <a:gd name="T28" fmla="*/ 31 w 73"/>
                <a:gd name="T29" fmla="*/ 40 h 115"/>
                <a:gd name="T30" fmla="*/ 25 w 73"/>
                <a:gd name="T31" fmla="*/ 32 h 115"/>
                <a:gd name="T32" fmla="*/ 25 w 73"/>
                <a:gd name="T33" fmla="*/ 9 h 115"/>
                <a:gd name="T34" fmla="*/ 0 w 73"/>
                <a:gd name="T35" fmla="*/ 0 h 115"/>
                <a:gd name="T36" fmla="*/ 25 w 73"/>
                <a:gd name="T37" fmla="*/ 32 h 115"/>
                <a:gd name="T38" fmla="*/ 25 w 73"/>
                <a:gd name="T39" fmla="*/ 65 h 115"/>
                <a:gd name="T40" fmla="*/ 16 w 73"/>
                <a:gd name="T41" fmla="*/ 72 h 11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 h="115">
                  <a:moveTo>
                    <a:pt x="16" y="72"/>
                  </a:moveTo>
                  <a:lnTo>
                    <a:pt x="31" y="80"/>
                  </a:lnTo>
                  <a:lnTo>
                    <a:pt x="25" y="105"/>
                  </a:lnTo>
                  <a:lnTo>
                    <a:pt x="31" y="114"/>
                  </a:lnTo>
                  <a:lnTo>
                    <a:pt x="40" y="105"/>
                  </a:lnTo>
                  <a:lnTo>
                    <a:pt x="56" y="72"/>
                  </a:lnTo>
                  <a:lnTo>
                    <a:pt x="65" y="72"/>
                  </a:lnTo>
                  <a:lnTo>
                    <a:pt x="72" y="65"/>
                  </a:lnTo>
                  <a:lnTo>
                    <a:pt x="72" y="49"/>
                  </a:lnTo>
                  <a:lnTo>
                    <a:pt x="65" y="40"/>
                  </a:lnTo>
                  <a:lnTo>
                    <a:pt x="56" y="49"/>
                  </a:lnTo>
                  <a:lnTo>
                    <a:pt x="40" y="49"/>
                  </a:lnTo>
                  <a:lnTo>
                    <a:pt x="40" y="32"/>
                  </a:lnTo>
                  <a:lnTo>
                    <a:pt x="31" y="32"/>
                  </a:lnTo>
                  <a:lnTo>
                    <a:pt x="31" y="40"/>
                  </a:lnTo>
                  <a:lnTo>
                    <a:pt x="25" y="32"/>
                  </a:lnTo>
                  <a:lnTo>
                    <a:pt x="25" y="9"/>
                  </a:lnTo>
                  <a:lnTo>
                    <a:pt x="0" y="0"/>
                  </a:lnTo>
                  <a:lnTo>
                    <a:pt x="25" y="32"/>
                  </a:lnTo>
                  <a:lnTo>
                    <a:pt x="25" y="65"/>
                  </a:lnTo>
                  <a:lnTo>
                    <a:pt x="16" y="72"/>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10" name="Freeform 281">
              <a:extLst>
                <a:ext uri="{FF2B5EF4-FFF2-40B4-BE49-F238E27FC236}">
                  <a16:creationId xmlns:a16="http://schemas.microsoft.com/office/drawing/2014/main" id="{54BB5225-98E8-4772-A6EE-6C95F09A729C}"/>
                </a:ext>
              </a:extLst>
            </p:cNvPr>
            <p:cNvSpPr/>
            <p:nvPr/>
          </p:nvSpPr>
          <p:spPr bwMode="gray">
            <a:xfrm>
              <a:off x="8178800" y="5573713"/>
              <a:ext cx="196850" cy="200025"/>
            </a:xfrm>
            <a:custGeom>
              <a:gdLst>
                <a:gd name="T0" fmla="*/ 0 w 107"/>
                <a:gd name="T1" fmla="*/ 89 h 106"/>
                <a:gd name="T2" fmla="*/ 9 w 107"/>
                <a:gd name="T3" fmla="*/ 97 h 106"/>
                <a:gd name="T4" fmla="*/ 15 w 107"/>
                <a:gd name="T5" fmla="*/ 97 h 106"/>
                <a:gd name="T6" fmla="*/ 32 w 107"/>
                <a:gd name="T7" fmla="*/ 105 h 106"/>
                <a:gd name="T8" fmla="*/ 49 w 107"/>
                <a:gd name="T9" fmla="*/ 97 h 106"/>
                <a:gd name="T10" fmla="*/ 56 w 107"/>
                <a:gd name="T11" fmla="*/ 80 h 106"/>
                <a:gd name="T12" fmla="*/ 65 w 107"/>
                <a:gd name="T13" fmla="*/ 65 h 106"/>
                <a:gd name="T14" fmla="*/ 81 w 107"/>
                <a:gd name="T15" fmla="*/ 49 h 106"/>
                <a:gd name="T16" fmla="*/ 89 w 107"/>
                <a:gd name="T17" fmla="*/ 49 h 106"/>
                <a:gd name="T18" fmla="*/ 81 w 107"/>
                <a:gd name="T19" fmla="*/ 40 h 106"/>
                <a:gd name="T20" fmla="*/ 106 w 107"/>
                <a:gd name="T21" fmla="*/ 17 h 106"/>
                <a:gd name="T22" fmla="*/ 106 w 107"/>
                <a:gd name="T23" fmla="*/ 8 h 106"/>
                <a:gd name="T24" fmla="*/ 97 w 107"/>
                <a:gd name="T25" fmla="*/ 8 h 106"/>
                <a:gd name="T26" fmla="*/ 97 w 107"/>
                <a:gd name="T27" fmla="*/ 0 h 106"/>
                <a:gd name="T28" fmla="*/ 89 w 107"/>
                <a:gd name="T29" fmla="*/ 8 h 106"/>
                <a:gd name="T30" fmla="*/ 89 w 107"/>
                <a:gd name="T31" fmla="*/ 0 h 106"/>
                <a:gd name="T32" fmla="*/ 81 w 107"/>
                <a:gd name="T33" fmla="*/ 0 h 106"/>
                <a:gd name="T34" fmla="*/ 72 w 107"/>
                <a:gd name="T35" fmla="*/ 0 h 106"/>
                <a:gd name="T36" fmla="*/ 72 w 107"/>
                <a:gd name="T37" fmla="*/ 17 h 106"/>
                <a:gd name="T38" fmla="*/ 65 w 107"/>
                <a:gd name="T39" fmla="*/ 17 h 106"/>
                <a:gd name="T40" fmla="*/ 56 w 107"/>
                <a:gd name="T41" fmla="*/ 33 h 106"/>
                <a:gd name="T42" fmla="*/ 24 w 107"/>
                <a:gd name="T43" fmla="*/ 55 h 106"/>
                <a:gd name="T44" fmla="*/ 0 w 107"/>
                <a:gd name="T45" fmla="*/ 89 h 1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7" h="105">
                  <a:moveTo>
                    <a:pt x="0" y="89"/>
                  </a:moveTo>
                  <a:lnTo>
                    <a:pt x="9" y="97"/>
                  </a:lnTo>
                  <a:lnTo>
                    <a:pt x="15" y="97"/>
                  </a:lnTo>
                  <a:lnTo>
                    <a:pt x="32" y="105"/>
                  </a:lnTo>
                  <a:lnTo>
                    <a:pt x="49" y="97"/>
                  </a:lnTo>
                  <a:lnTo>
                    <a:pt x="56" y="80"/>
                  </a:lnTo>
                  <a:lnTo>
                    <a:pt x="65" y="65"/>
                  </a:lnTo>
                  <a:lnTo>
                    <a:pt x="81" y="49"/>
                  </a:lnTo>
                  <a:lnTo>
                    <a:pt x="89" y="49"/>
                  </a:lnTo>
                  <a:lnTo>
                    <a:pt x="81" y="40"/>
                  </a:lnTo>
                  <a:lnTo>
                    <a:pt x="106" y="17"/>
                  </a:lnTo>
                  <a:lnTo>
                    <a:pt x="106" y="8"/>
                  </a:lnTo>
                  <a:lnTo>
                    <a:pt x="97" y="8"/>
                  </a:lnTo>
                  <a:lnTo>
                    <a:pt x="97" y="0"/>
                  </a:lnTo>
                  <a:lnTo>
                    <a:pt x="89" y="8"/>
                  </a:lnTo>
                  <a:lnTo>
                    <a:pt x="89" y="0"/>
                  </a:lnTo>
                  <a:lnTo>
                    <a:pt x="81" y="0"/>
                  </a:lnTo>
                  <a:lnTo>
                    <a:pt x="72" y="0"/>
                  </a:lnTo>
                  <a:lnTo>
                    <a:pt x="72" y="17"/>
                  </a:lnTo>
                  <a:lnTo>
                    <a:pt x="65" y="17"/>
                  </a:lnTo>
                  <a:lnTo>
                    <a:pt x="56" y="33"/>
                  </a:lnTo>
                  <a:lnTo>
                    <a:pt x="24" y="55"/>
                  </a:lnTo>
                  <a:lnTo>
                    <a:pt x="0" y="8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11" name="Freeform 282">
              <a:extLst>
                <a:ext uri="{FF2B5EF4-FFF2-40B4-BE49-F238E27FC236}">
                  <a16:creationId xmlns:a16="http://schemas.microsoft.com/office/drawing/2014/main" id="{62E6F393-09E5-4556-9772-FE40185A64CE}"/>
                </a:ext>
              </a:extLst>
            </p:cNvPr>
            <p:cNvSpPr/>
            <p:nvPr/>
          </p:nvSpPr>
          <p:spPr bwMode="gray">
            <a:xfrm>
              <a:off x="8178800" y="5573713"/>
              <a:ext cx="196850" cy="200025"/>
            </a:xfrm>
            <a:custGeom>
              <a:gdLst>
                <a:gd name="T0" fmla="*/ 0 w 107"/>
                <a:gd name="T1" fmla="*/ 89 h 106"/>
                <a:gd name="T2" fmla="*/ 9 w 107"/>
                <a:gd name="T3" fmla="*/ 97 h 106"/>
                <a:gd name="T4" fmla="*/ 15 w 107"/>
                <a:gd name="T5" fmla="*/ 97 h 106"/>
                <a:gd name="T6" fmla="*/ 32 w 107"/>
                <a:gd name="T7" fmla="*/ 105 h 106"/>
                <a:gd name="T8" fmla="*/ 49 w 107"/>
                <a:gd name="T9" fmla="*/ 97 h 106"/>
                <a:gd name="T10" fmla="*/ 56 w 107"/>
                <a:gd name="T11" fmla="*/ 80 h 106"/>
                <a:gd name="T12" fmla="*/ 65 w 107"/>
                <a:gd name="T13" fmla="*/ 65 h 106"/>
                <a:gd name="T14" fmla="*/ 81 w 107"/>
                <a:gd name="T15" fmla="*/ 49 h 106"/>
                <a:gd name="T16" fmla="*/ 89 w 107"/>
                <a:gd name="T17" fmla="*/ 49 h 106"/>
                <a:gd name="T18" fmla="*/ 81 w 107"/>
                <a:gd name="T19" fmla="*/ 40 h 106"/>
                <a:gd name="T20" fmla="*/ 106 w 107"/>
                <a:gd name="T21" fmla="*/ 17 h 106"/>
                <a:gd name="T22" fmla="*/ 106 w 107"/>
                <a:gd name="T23" fmla="*/ 8 h 106"/>
                <a:gd name="T24" fmla="*/ 97 w 107"/>
                <a:gd name="T25" fmla="*/ 8 h 106"/>
                <a:gd name="T26" fmla="*/ 97 w 107"/>
                <a:gd name="T27" fmla="*/ 0 h 106"/>
                <a:gd name="T28" fmla="*/ 89 w 107"/>
                <a:gd name="T29" fmla="*/ 8 h 106"/>
                <a:gd name="T30" fmla="*/ 89 w 107"/>
                <a:gd name="T31" fmla="*/ 0 h 106"/>
                <a:gd name="T32" fmla="*/ 81 w 107"/>
                <a:gd name="T33" fmla="*/ 0 h 106"/>
                <a:gd name="T34" fmla="*/ 72 w 107"/>
                <a:gd name="T35" fmla="*/ 0 h 106"/>
                <a:gd name="T36" fmla="*/ 72 w 107"/>
                <a:gd name="T37" fmla="*/ 17 h 106"/>
                <a:gd name="T38" fmla="*/ 65 w 107"/>
                <a:gd name="T39" fmla="*/ 17 h 106"/>
                <a:gd name="T40" fmla="*/ 56 w 107"/>
                <a:gd name="T41" fmla="*/ 33 h 106"/>
                <a:gd name="T42" fmla="*/ 24 w 107"/>
                <a:gd name="T43" fmla="*/ 55 h 106"/>
                <a:gd name="T44" fmla="*/ 0 w 107"/>
                <a:gd name="T45" fmla="*/ 89 h 106"/>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7" h="105">
                  <a:moveTo>
                    <a:pt x="0" y="89"/>
                  </a:moveTo>
                  <a:lnTo>
                    <a:pt x="9" y="97"/>
                  </a:lnTo>
                  <a:lnTo>
                    <a:pt x="15" y="97"/>
                  </a:lnTo>
                  <a:lnTo>
                    <a:pt x="32" y="105"/>
                  </a:lnTo>
                  <a:lnTo>
                    <a:pt x="49" y="97"/>
                  </a:lnTo>
                  <a:lnTo>
                    <a:pt x="56" y="80"/>
                  </a:lnTo>
                  <a:lnTo>
                    <a:pt x="65" y="65"/>
                  </a:lnTo>
                  <a:lnTo>
                    <a:pt x="81" y="49"/>
                  </a:lnTo>
                  <a:lnTo>
                    <a:pt x="89" y="49"/>
                  </a:lnTo>
                  <a:lnTo>
                    <a:pt x="81" y="40"/>
                  </a:lnTo>
                  <a:lnTo>
                    <a:pt x="106" y="17"/>
                  </a:lnTo>
                  <a:lnTo>
                    <a:pt x="106" y="8"/>
                  </a:lnTo>
                  <a:lnTo>
                    <a:pt x="97" y="8"/>
                  </a:lnTo>
                  <a:lnTo>
                    <a:pt x="97" y="0"/>
                  </a:lnTo>
                  <a:lnTo>
                    <a:pt x="89" y="8"/>
                  </a:lnTo>
                  <a:lnTo>
                    <a:pt x="89" y="0"/>
                  </a:lnTo>
                  <a:lnTo>
                    <a:pt x="81" y="0"/>
                  </a:lnTo>
                  <a:lnTo>
                    <a:pt x="72" y="0"/>
                  </a:lnTo>
                  <a:lnTo>
                    <a:pt x="72" y="17"/>
                  </a:lnTo>
                  <a:lnTo>
                    <a:pt x="65" y="17"/>
                  </a:lnTo>
                  <a:lnTo>
                    <a:pt x="56" y="33"/>
                  </a:lnTo>
                  <a:lnTo>
                    <a:pt x="24" y="55"/>
                  </a:lnTo>
                  <a:lnTo>
                    <a:pt x="0" y="8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12" name="Freeform 283">
              <a:extLst>
                <a:ext uri="{FF2B5EF4-FFF2-40B4-BE49-F238E27FC236}">
                  <a16:creationId xmlns:a16="http://schemas.microsoft.com/office/drawing/2014/main" id="{FB0D7BC6-0C39-4773-96C9-080A2C0401D8}"/>
                </a:ext>
              </a:extLst>
            </p:cNvPr>
            <p:cNvSpPr/>
            <p:nvPr/>
          </p:nvSpPr>
          <p:spPr bwMode="gray">
            <a:xfrm>
              <a:off x="6489700" y="4379913"/>
              <a:ext cx="258763" cy="269875"/>
            </a:xfrm>
            <a:custGeom>
              <a:gdLst>
                <a:gd name="T0" fmla="*/ 0 w 140"/>
                <a:gd name="T1" fmla="*/ 0 h 145"/>
                <a:gd name="T2" fmla="*/ 0 w 140"/>
                <a:gd name="T3" fmla="*/ 7 h 145"/>
                <a:gd name="T4" fmla="*/ 18 w 140"/>
                <a:gd name="T5" fmla="*/ 23 h 145"/>
                <a:gd name="T6" fmla="*/ 33 w 140"/>
                <a:gd name="T7" fmla="*/ 41 h 145"/>
                <a:gd name="T8" fmla="*/ 42 w 140"/>
                <a:gd name="T9" fmla="*/ 47 h 145"/>
                <a:gd name="T10" fmla="*/ 49 w 140"/>
                <a:gd name="T11" fmla="*/ 64 h 145"/>
                <a:gd name="T12" fmla="*/ 65 w 140"/>
                <a:gd name="T13" fmla="*/ 81 h 145"/>
                <a:gd name="T14" fmla="*/ 83 w 140"/>
                <a:gd name="T15" fmla="*/ 113 h 145"/>
                <a:gd name="T16" fmla="*/ 114 w 140"/>
                <a:gd name="T17" fmla="*/ 144 h 145"/>
                <a:gd name="T18" fmla="*/ 130 w 140"/>
                <a:gd name="T19" fmla="*/ 144 h 145"/>
                <a:gd name="T20" fmla="*/ 139 w 140"/>
                <a:gd name="T21" fmla="*/ 113 h 145"/>
                <a:gd name="T22" fmla="*/ 130 w 140"/>
                <a:gd name="T23" fmla="*/ 97 h 145"/>
                <a:gd name="T24" fmla="*/ 123 w 140"/>
                <a:gd name="T25" fmla="*/ 97 h 145"/>
                <a:gd name="T26" fmla="*/ 114 w 140"/>
                <a:gd name="T27" fmla="*/ 81 h 145"/>
                <a:gd name="T28" fmla="*/ 108 w 140"/>
                <a:gd name="T29" fmla="*/ 81 h 145"/>
                <a:gd name="T30" fmla="*/ 108 w 140"/>
                <a:gd name="T31" fmla="*/ 72 h 145"/>
                <a:gd name="T32" fmla="*/ 98 w 140"/>
                <a:gd name="T33" fmla="*/ 64 h 145"/>
                <a:gd name="T34" fmla="*/ 98 w 140"/>
                <a:gd name="T35" fmla="*/ 56 h 145"/>
                <a:gd name="T36" fmla="*/ 74 w 140"/>
                <a:gd name="T37" fmla="*/ 41 h 145"/>
                <a:gd name="T38" fmla="*/ 65 w 140"/>
                <a:gd name="T39" fmla="*/ 41 h 145"/>
                <a:gd name="T40" fmla="*/ 24 w 140"/>
                <a:gd name="T41" fmla="*/ 7 h 145"/>
                <a:gd name="T42" fmla="*/ 0 w 140"/>
                <a:gd name="T43" fmla="*/ 0 h 14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0" h="145">
                  <a:moveTo>
                    <a:pt x="0" y="0"/>
                  </a:moveTo>
                  <a:lnTo>
                    <a:pt x="0" y="7"/>
                  </a:lnTo>
                  <a:lnTo>
                    <a:pt x="18" y="23"/>
                  </a:lnTo>
                  <a:lnTo>
                    <a:pt x="33" y="41"/>
                  </a:lnTo>
                  <a:lnTo>
                    <a:pt x="42" y="47"/>
                  </a:lnTo>
                  <a:lnTo>
                    <a:pt x="49" y="64"/>
                  </a:lnTo>
                  <a:lnTo>
                    <a:pt x="65" y="81"/>
                  </a:lnTo>
                  <a:lnTo>
                    <a:pt x="83" y="113"/>
                  </a:lnTo>
                  <a:lnTo>
                    <a:pt x="114" y="144"/>
                  </a:lnTo>
                  <a:lnTo>
                    <a:pt x="130" y="144"/>
                  </a:lnTo>
                  <a:lnTo>
                    <a:pt x="139" y="113"/>
                  </a:lnTo>
                  <a:lnTo>
                    <a:pt x="130" y="97"/>
                  </a:lnTo>
                  <a:lnTo>
                    <a:pt x="123" y="97"/>
                  </a:lnTo>
                  <a:lnTo>
                    <a:pt x="114" y="81"/>
                  </a:lnTo>
                  <a:lnTo>
                    <a:pt x="108" y="81"/>
                  </a:lnTo>
                  <a:lnTo>
                    <a:pt x="108" y="72"/>
                  </a:lnTo>
                  <a:lnTo>
                    <a:pt x="98" y="64"/>
                  </a:lnTo>
                  <a:lnTo>
                    <a:pt x="98" y="56"/>
                  </a:lnTo>
                  <a:lnTo>
                    <a:pt x="74" y="41"/>
                  </a:lnTo>
                  <a:lnTo>
                    <a:pt x="65" y="41"/>
                  </a:lnTo>
                  <a:lnTo>
                    <a:pt x="24" y="7"/>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13" name="Freeform 284">
              <a:extLst>
                <a:ext uri="{FF2B5EF4-FFF2-40B4-BE49-F238E27FC236}">
                  <a16:creationId xmlns:a16="http://schemas.microsoft.com/office/drawing/2014/main" id="{02511237-D5AA-43C4-B37A-01FBBBB72090}"/>
                </a:ext>
              </a:extLst>
            </p:cNvPr>
            <p:cNvSpPr/>
            <p:nvPr/>
          </p:nvSpPr>
          <p:spPr bwMode="gray">
            <a:xfrm>
              <a:off x="6731000" y="4649788"/>
              <a:ext cx="214313" cy="65087"/>
            </a:xfrm>
            <a:custGeom>
              <a:gdLst>
                <a:gd name="T0" fmla="*/ 0 w 116"/>
                <a:gd name="T1" fmla="*/ 9 h 35"/>
                <a:gd name="T2" fmla="*/ 33 w 116"/>
                <a:gd name="T3" fmla="*/ 25 h 35"/>
                <a:gd name="T4" fmla="*/ 115 w 116"/>
                <a:gd name="T5" fmla="*/ 34 h 35"/>
                <a:gd name="T6" fmla="*/ 115 w 116"/>
                <a:gd name="T7" fmla="*/ 25 h 35"/>
                <a:gd name="T8" fmla="*/ 98 w 116"/>
                <a:gd name="T9" fmla="*/ 25 h 35"/>
                <a:gd name="T10" fmla="*/ 90 w 116"/>
                <a:gd name="T11" fmla="*/ 17 h 35"/>
                <a:gd name="T12" fmla="*/ 65 w 116"/>
                <a:gd name="T13" fmla="*/ 9 h 35"/>
                <a:gd name="T14" fmla="*/ 65 w 116"/>
                <a:gd name="T15" fmla="*/ 17 h 35"/>
                <a:gd name="T16" fmla="*/ 50 w 116"/>
                <a:gd name="T17" fmla="*/ 9 h 35"/>
                <a:gd name="T18" fmla="*/ 25 w 116"/>
                <a:gd name="T19" fmla="*/ 0 h 35"/>
                <a:gd name="T20" fmla="*/ 9 w 116"/>
                <a:gd name="T21" fmla="*/ 0 h 35"/>
                <a:gd name="T22" fmla="*/ 0 w 116"/>
                <a:gd name="T23" fmla="*/ 9 h 3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35">
                  <a:moveTo>
                    <a:pt x="0" y="9"/>
                  </a:moveTo>
                  <a:lnTo>
                    <a:pt x="33" y="25"/>
                  </a:lnTo>
                  <a:lnTo>
                    <a:pt x="115" y="34"/>
                  </a:lnTo>
                  <a:lnTo>
                    <a:pt x="115" y="25"/>
                  </a:lnTo>
                  <a:lnTo>
                    <a:pt x="98" y="25"/>
                  </a:lnTo>
                  <a:lnTo>
                    <a:pt x="90" y="17"/>
                  </a:lnTo>
                  <a:lnTo>
                    <a:pt x="65" y="9"/>
                  </a:lnTo>
                  <a:lnTo>
                    <a:pt x="65" y="17"/>
                  </a:lnTo>
                  <a:lnTo>
                    <a:pt x="50" y="9"/>
                  </a:lnTo>
                  <a:lnTo>
                    <a:pt x="25" y="0"/>
                  </a:lnTo>
                  <a:lnTo>
                    <a:pt x="9"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14" name="Freeform 285">
              <a:extLst>
                <a:ext uri="{FF2B5EF4-FFF2-40B4-BE49-F238E27FC236}">
                  <a16:creationId xmlns:a16="http://schemas.microsoft.com/office/drawing/2014/main" id="{FE8384A9-0E4B-466B-A2F0-628A8A81A7B0}"/>
                </a:ext>
              </a:extLst>
            </p:cNvPr>
            <p:cNvSpPr/>
            <p:nvPr/>
          </p:nvSpPr>
          <p:spPr bwMode="gray">
            <a:xfrm>
              <a:off x="6943725" y="4711700"/>
              <a:ext cx="31750" cy="3175"/>
            </a:xfrm>
            <a:custGeom>
              <a:gdLst>
                <a:gd name="T0" fmla="*/ 0 w 17"/>
                <a:gd name="T1" fmla="*/ 0 h 1"/>
                <a:gd name="T2" fmla="*/ 6 w 17"/>
                <a:gd name="T3" fmla="*/ 0 h 1"/>
                <a:gd name="T4" fmla="*/ 16 w 17"/>
                <a:gd name="T5" fmla="*/ 0 h 1"/>
                <a:gd name="T6" fmla="*/ 0 w 17"/>
                <a:gd name="T7" fmla="*/ 0 h 1"/>
              </a:gdLst>
              <a:cxnLst>
                <a:cxn ang="0">
                  <a:pos x="T0" y="T1"/>
                </a:cxn>
                <a:cxn ang="0">
                  <a:pos x="T2" y="T3"/>
                </a:cxn>
                <a:cxn ang="0">
                  <a:pos x="T4" y="T5"/>
                </a:cxn>
                <a:cxn ang="0">
                  <a:pos x="T6" y="T7"/>
                </a:cxn>
              </a:cxnLst>
              <a:rect l="0" t="0" r="r" b="b"/>
              <a:pathLst>
                <a:path w="17" h="1">
                  <a:moveTo>
                    <a:pt x="0" y="0"/>
                  </a:moveTo>
                  <a:lnTo>
                    <a:pt x="6" y="0"/>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15" name="Freeform 286">
              <a:extLst>
                <a:ext uri="{FF2B5EF4-FFF2-40B4-BE49-F238E27FC236}">
                  <a16:creationId xmlns:a16="http://schemas.microsoft.com/office/drawing/2014/main" id="{1D7444F9-42A5-4924-942C-D71CE61D17DB}"/>
                </a:ext>
              </a:extLst>
            </p:cNvPr>
            <p:cNvSpPr/>
            <p:nvPr/>
          </p:nvSpPr>
          <p:spPr bwMode="gray">
            <a:xfrm>
              <a:off x="6989763" y="4711700"/>
              <a:ext cx="180975" cy="33338"/>
            </a:xfrm>
            <a:custGeom>
              <a:gdLst>
                <a:gd name="T0" fmla="*/ 0 w 98"/>
                <a:gd name="T1" fmla="*/ 16 h 17"/>
                <a:gd name="T2" fmla="*/ 7 w 98"/>
                <a:gd name="T3" fmla="*/ 16 h 17"/>
                <a:gd name="T4" fmla="*/ 41 w 98"/>
                <a:gd name="T5" fmla="*/ 0 h 17"/>
                <a:gd name="T6" fmla="*/ 73 w 98"/>
                <a:gd name="T7" fmla="*/ 16 h 17"/>
                <a:gd name="T8" fmla="*/ 97 w 98"/>
                <a:gd name="T9" fmla="*/ 0 h 17"/>
                <a:gd name="T10" fmla="*/ 81 w 98"/>
                <a:gd name="T11" fmla="*/ 0 h 17"/>
                <a:gd name="T12" fmla="*/ 56 w 98"/>
                <a:gd name="T13" fmla="*/ 0 h 17"/>
                <a:gd name="T14" fmla="*/ 41 w 98"/>
                <a:gd name="T15" fmla="*/ 0 h 17"/>
                <a:gd name="T16" fmla="*/ 16 w 98"/>
                <a:gd name="T17" fmla="*/ 0 h 17"/>
                <a:gd name="T18" fmla="*/ 23 w 98"/>
                <a:gd name="T19" fmla="*/ 0 h 17"/>
                <a:gd name="T20" fmla="*/ 0 w 98"/>
                <a:gd name="T21" fmla="*/ 0 h 17"/>
                <a:gd name="T22" fmla="*/ 0 w 98"/>
                <a:gd name="T23" fmla="*/ 16 h 1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8" h="17">
                  <a:moveTo>
                    <a:pt x="0" y="16"/>
                  </a:moveTo>
                  <a:lnTo>
                    <a:pt x="7" y="16"/>
                  </a:lnTo>
                  <a:lnTo>
                    <a:pt x="41" y="0"/>
                  </a:lnTo>
                  <a:lnTo>
                    <a:pt x="73" y="16"/>
                  </a:lnTo>
                  <a:lnTo>
                    <a:pt x="97" y="0"/>
                  </a:lnTo>
                  <a:lnTo>
                    <a:pt x="81" y="0"/>
                  </a:lnTo>
                  <a:lnTo>
                    <a:pt x="56" y="0"/>
                  </a:lnTo>
                  <a:lnTo>
                    <a:pt x="41" y="0"/>
                  </a:lnTo>
                  <a:lnTo>
                    <a:pt x="16" y="0"/>
                  </a:lnTo>
                  <a:lnTo>
                    <a:pt x="23" y="0"/>
                  </a:lnTo>
                  <a:lnTo>
                    <a:pt x="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16" name="Freeform 287">
              <a:extLst>
                <a:ext uri="{FF2B5EF4-FFF2-40B4-BE49-F238E27FC236}">
                  <a16:creationId xmlns:a16="http://schemas.microsoft.com/office/drawing/2014/main" id="{ADEA2E6D-9166-45DF-9E72-684B07ECA3C4}"/>
                </a:ext>
              </a:extLst>
            </p:cNvPr>
            <p:cNvSpPr/>
            <p:nvPr/>
          </p:nvSpPr>
          <p:spPr bwMode="gray">
            <a:xfrm>
              <a:off x="7045325" y="4745038"/>
              <a:ext cx="50800" cy="30162"/>
            </a:xfrm>
            <a:custGeom>
              <a:gdLst>
                <a:gd name="T0" fmla="*/ 0 w 26"/>
                <a:gd name="T1" fmla="*/ 0 h 17"/>
                <a:gd name="T2" fmla="*/ 17 w 26"/>
                <a:gd name="T3" fmla="*/ 16 h 17"/>
                <a:gd name="T4" fmla="*/ 25 w 26"/>
                <a:gd name="T5" fmla="*/ 16 h 17"/>
                <a:gd name="T6" fmla="*/ 17 w 26"/>
                <a:gd name="T7" fmla="*/ 0 h 17"/>
                <a:gd name="T8" fmla="*/ 0 w 26"/>
                <a:gd name="T9" fmla="*/ 0 h 17"/>
              </a:gdLst>
              <a:cxnLst>
                <a:cxn ang="0">
                  <a:pos x="T0" y="T1"/>
                </a:cxn>
                <a:cxn ang="0">
                  <a:pos x="T2" y="T3"/>
                </a:cxn>
                <a:cxn ang="0">
                  <a:pos x="T4" y="T5"/>
                </a:cxn>
                <a:cxn ang="0">
                  <a:pos x="T6" y="T7"/>
                </a:cxn>
                <a:cxn ang="0">
                  <a:pos x="T8" y="T9"/>
                </a:cxn>
              </a:cxnLst>
              <a:rect l="0" t="0" r="r" b="b"/>
              <a:pathLst>
                <a:path w="26" h="17">
                  <a:moveTo>
                    <a:pt x="0" y="0"/>
                  </a:moveTo>
                  <a:lnTo>
                    <a:pt x="17" y="16"/>
                  </a:lnTo>
                  <a:lnTo>
                    <a:pt x="25" y="16"/>
                  </a:lnTo>
                  <a:lnTo>
                    <a:pt x="17"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17" name="Freeform 288">
              <a:extLst>
                <a:ext uri="{FF2B5EF4-FFF2-40B4-BE49-F238E27FC236}">
                  <a16:creationId xmlns:a16="http://schemas.microsoft.com/office/drawing/2014/main" id="{6FDFE40E-DFEE-40EF-B461-CB3998F34735}"/>
                </a:ext>
              </a:extLst>
            </p:cNvPr>
            <p:cNvSpPr/>
            <p:nvPr/>
          </p:nvSpPr>
          <p:spPr bwMode="gray">
            <a:xfrm>
              <a:off x="7151688" y="4711700"/>
              <a:ext cx="95250" cy="49213"/>
            </a:xfrm>
            <a:custGeom>
              <a:gdLst>
                <a:gd name="T0" fmla="*/ 0 w 51"/>
                <a:gd name="T1" fmla="*/ 25 h 26"/>
                <a:gd name="T2" fmla="*/ 18 w 51"/>
                <a:gd name="T3" fmla="*/ 25 h 26"/>
                <a:gd name="T4" fmla="*/ 50 w 51"/>
                <a:gd name="T5" fmla="*/ 0 h 26"/>
                <a:gd name="T6" fmla="*/ 25 w 51"/>
                <a:gd name="T7" fmla="*/ 0 h 26"/>
                <a:gd name="T8" fmla="*/ 9 w 51"/>
                <a:gd name="T9" fmla="*/ 16 h 26"/>
                <a:gd name="T10" fmla="*/ 0 w 51"/>
                <a:gd name="T11" fmla="*/ 25 h 26"/>
              </a:gdLst>
              <a:cxnLst>
                <a:cxn ang="0">
                  <a:pos x="T0" y="T1"/>
                </a:cxn>
                <a:cxn ang="0">
                  <a:pos x="T2" y="T3"/>
                </a:cxn>
                <a:cxn ang="0">
                  <a:pos x="T4" y="T5"/>
                </a:cxn>
                <a:cxn ang="0">
                  <a:pos x="T6" y="T7"/>
                </a:cxn>
                <a:cxn ang="0">
                  <a:pos x="T8" y="T9"/>
                </a:cxn>
                <a:cxn ang="0">
                  <a:pos x="T10" y="T11"/>
                </a:cxn>
              </a:cxnLst>
              <a:rect l="0" t="0" r="r" b="b"/>
              <a:pathLst>
                <a:path w="51" h="26">
                  <a:moveTo>
                    <a:pt x="0" y="25"/>
                  </a:moveTo>
                  <a:lnTo>
                    <a:pt x="18" y="25"/>
                  </a:lnTo>
                  <a:lnTo>
                    <a:pt x="50" y="0"/>
                  </a:lnTo>
                  <a:lnTo>
                    <a:pt x="25" y="0"/>
                  </a:lnTo>
                  <a:lnTo>
                    <a:pt x="9" y="16"/>
                  </a:lnTo>
                  <a:lnTo>
                    <a:pt x="0"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18" name="Freeform 289">
              <a:extLst>
                <a:ext uri="{FF2B5EF4-FFF2-40B4-BE49-F238E27FC236}">
                  <a16:creationId xmlns:a16="http://schemas.microsoft.com/office/drawing/2014/main" id="{6A8BCC8C-2265-49ED-A2B5-7F12AACF0050}"/>
                </a:ext>
              </a:extLst>
            </p:cNvPr>
            <p:cNvSpPr/>
            <p:nvPr/>
          </p:nvSpPr>
          <p:spPr bwMode="gray">
            <a:xfrm>
              <a:off x="7408863" y="4638675"/>
              <a:ext cx="33337" cy="46038"/>
            </a:xfrm>
            <a:custGeom>
              <a:gdLst>
                <a:gd name="T0" fmla="*/ 0 w 17"/>
                <a:gd name="T1" fmla="*/ 24 h 25"/>
                <a:gd name="T2" fmla="*/ 16 w 17"/>
                <a:gd name="T3" fmla="*/ 7 h 25"/>
                <a:gd name="T4" fmla="*/ 16 w 17"/>
                <a:gd name="T5" fmla="*/ 0 h 25"/>
                <a:gd name="T6" fmla="*/ 0 w 17"/>
                <a:gd name="T7" fmla="*/ 24 h 25"/>
              </a:gdLst>
              <a:cxnLst>
                <a:cxn ang="0">
                  <a:pos x="T0" y="T1"/>
                </a:cxn>
                <a:cxn ang="0">
                  <a:pos x="T2" y="T3"/>
                </a:cxn>
                <a:cxn ang="0">
                  <a:pos x="T4" y="T5"/>
                </a:cxn>
                <a:cxn ang="0">
                  <a:pos x="T6" y="T7"/>
                </a:cxn>
              </a:cxnLst>
              <a:rect l="0" t="0" r="r" b="b"/>
              <a:pathLst>
                <a:path w="17" h="25">
                  <a:moveTo>
                    <a:pt x="0" y="24"/>
                  </a:moveTo>
                  <a:lnTo>
                    <a:pt x="16" y="7"/>
                  </a:lnTo>
                  <a:lnTo>
                    <a:pt x="16" y="0"/>
                  </a:lnTo>
                  <a:lnTo>
                    <a:pt x="0" y="2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19" name="Freeform 290">
              <a:extLst>
                <a:ext uri="{FF2B5EF4-FFF2-40B4-BE49-F238E27FC236}">
                  <a16:creationId xmlns:a16="http://schemas.microsoft.com/office/drawing/2014/main" id="{994159B3-BE49-4FF6-993D-92C43F39D2DA}"/>
                </a:ext>
              </a:extLst>
            </p:cNvPr>
            <p:cNvSpPr/>
            <p:nvPr/>
          </p:nvSpPr>
          <p:spPr bwMode="gray">
            <a:xfrm>
              <a:off x="6731000" y="4545013"/>
              <a:ext cx="36513" cy="49212"/>
            </a:xfrm>
            <a:custGeom>
              <a:gdLst>
                <a:gd name="T0" fmla="*/ 0 w 19"/>
                <a:gd name="T1" fmla="*/ 9 h 26"/>
                <a:gd name="T2" fmla="*/ 9 w 19"/>
                <a:gd name="T3" fmla="*/ 16 h 26"/>
                <a:gd name="T4" fmla="*/ 18 w 19"/>
                <a:gd name="T5" fmla="*/ 25 h 26"/>
                <a:gd name="T6" fmla="*/ 18 w 19"/>
                <a:gd name="T7" fmla="*/ 16 h 26"/>
                <a:gd name="T8" fmla="*/ 9 w 19"/>
                <a:gd name="T9" fmla="*/ 0 h 26"/>
                <a:gd name="T10" fmla="*/ 0 w 19"/>
                <a:gd name="T11" fmla="*/ 9 h 26"/>
              </a:gdLst>
              <a:cxnLst>
                <a:cxn ang="0">
                  <a:pos x="T0" y="T1"/>
                </a:cxn>
                <a:cxn ang="0">
                  <a:pos x="T2" y="T3"/>
                </a:cxn>
                <a:cxn ang="0">
                  <a:pos x="T4" y="T5"/>
                </a:cxn>
                <a:cxn ang="0">
                  <a:pos x="T6" y="T7"/>
                </a:cxn>
                <a:cxn ang="0">
                  <a:pos x="T8" y="T9"/>
                </a:cxn>
                <a:cxn ang="0">
                  <a:pos x="T10" y="T11"/>
                </a:cxn>
              </a:cxnLst>
              <a:rect l="0" t="0" r="r" b="b"/>
              <a:pathLst>
                <a:path w="19" h="26">
                  <a:moveTo>
                    <a:pt x="0" y="9"/>
                  </a:moveTo>
                  <a:lnTo>
                    <a:pt x="9" y="16"/>
                  </a:lnTo>
                  <a:lnTo>
                    <a:pt x="18" y="25"/>
                  </a:lnTo>
                  <a:lnTo>
                    <a:pt x="18" y="16"/>
                  </a:lnTo>
                  <a:lnTo>
                    <a:pt x="9"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20" name="Freeform 291">
              <a:extLst>
                <a:ext uri="{FF2B5EF4-FFF2-40B4-BE49-F238E27FC236}">
                  <a16:creationId xmlns:a16="http://schemas.microsoft.com/office/drawing/2014/main" id="{6F0AA320-276B-4A7C-AAB0-9A17A5C1EA4D}"/>
                </a:ext>
              </a:extLst>
            </p:cNvPr>
            <p:cNvSpPr/>
            <p:nvPr/>
          </p:nvSpPr>
          <p:spPr bwMode="gray">
            <a:xfrm>
              <a:off x="6731000" y="4545013"/>
              <a:ext cx="36513" cy="49212"/>
            </a:xfrm>
            <a:custGeom>
              <a:gdLst>
                <a:gd name="T0" fmla="*/ 0 w 19"/>
                <a:gd name="T1" fmla="*/ 9 h 26"/>
                <a:gd name="T2" fmla="*/ 9 w 19"/>
                <a:gd name="T3" fmla="*/ 16 h 26"/>
                <a:gd name="T4" fmla="*/ 18 w 19"/>
                <a:gd name="T5" fmla="*/ 25 h 26"/>
                <a:gd name="T6" fmla="*/ 18 w 19"/>
                <a:gd name="T7" fmla="*/ 16 h 26"/>
                <a:gd name="T8" fmla="*/ 9 w 19"/>
                <a:gd name="T9" fmla="*/ 0 h 26"/>
                <a:gd name="T10" fmla="*/ 0 w 19"/>
                <a:gd name="T11" fmla="*/ 9 h 26"/>
              </a:gdLst>
              <a:cxnLst>
                <a:cxn ang="0">
                  <a:pos x="T0" y="T1"/>
                </a:cxn>
                <a:cxn ang="0">
                  <a:pos x="T2" y="T3"/>
                </a:cxn>
                <a:cxn ang="0">
                  <a:pos x="T4" y="T5"/>
                </a:cxn>
                <a:cxn ang="0">
                  <a:pos x="T6" y="T7"/>
                </a:cxn>
                <a:cxn ang="0">
                  <a:pos x="T8" y="T9"/>
                </a:cxn>
                <a:cxn ang="0">
                  <a:pos x="T10" y="T11"/>
                </a:cxn>
              </a:cxnLst>
              <a:rect l="0" t="0" r="r" b="b"/>
              <a:pathLst>
                <a:path w="19" h="26">
                  <a:moveTo>
                    <a:pt x="0" y="9"/>
                  </a:moveTo>
                  <a:lnTo>
                    <a:pt x="9" y="16"/>
                  </a:lnTo>
                  <a:lnTo>
                    <a:pt x="18" y="25"/>
                  </a:lnTo>
                  <a:lnTo>
                    <a:pt x="18" y="16"/>
                  </a:lnTo>
                  <a:lnTo>
                    <a:pt x="9"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21" name="Freeform 292">
              <a:extLst>
                <a:ext uri="{FF2B5EF4-FFF2-40B4-BE49-F238E27FC236}">
                  <a16:creationId xmlns:a16="http://schemas.microsoft.com/office/drawing/2014/main" id="{B1CF2C73-24DE-432A-B67D-91CC9C4AA079}"/>
                </a:ext>
              </a:extLst>
            </p:cNvPr>
            <p:cNvSpPr/>
            <p:nvPr/>
          </p:nvSpPr>
          <p:spPr bwMode="gray">
            <a:xfrm>
              <a:off x="6777038" y="4575175"/>
              <a:ext cx="30162" cy="30163"/>
            </a:xfrm>
            <a:custGeom>
              <a:gdLst>
                <a:gd name="T0" fmla="*/ 0 w 17"/>
                <a:gd name="T1" fmla="*/ 16 h 17"/>
                <a:gd name="T2" fmla="*/ 16 w 17"/>
                <a:gd name="T3" fmla="*/ 16 h 17"/>
                <a:gd name="T4" fmla="*/ 16 w 17"/>
                <a:gd name="T5" fmla="*/ 0 h 17"/>
                <a:gd name="T6" fmla="*/ 0 w 17"/>
                <a:gd name="T7" fmla="*/ 0 h 17"/>
                <a:gd name="T8" fmla="*/ 0 w 17"/>
                <a:gd name="T9" fmla="*/ 16 h 17"/>
              </a:gdLst>
              <a:cxnLst>
                <a:cxn ang="0">
                  <a:pos x="T0" y="T1"/>
                </a:cxn>
                <a:cxn ang="0">
                  <a:pos x="T2" y="T3"/>
                </a:cxn>
                <a:cxn ang="0">
                  <a:pos x="T4" y="T5"/>
                </a:cxn>
                <a:cxn ang="0">
                  <a:pos x="T6" y="T7"/>
                </a:cxn>
                <a:cxn ang="0">
                  <a:pos x="T8" y="T9"/>
                </a:cxn>
              </a:cxnLst>
              <a:rect l="0" t="0" r="r" b="b"/>
              <a:pathLst>
                <a:path w="17" h="17">
                  <a:moveTo>
                    <a:pt x="0" y="16"/>
                  </a:moveTo>
                  <a:lnTo>
                    <a:pt x="16" y="16"/>
                  </a:lnTo>
                  <a:lnTo>
                    <a:pt x="16" y="0"/>
                  </a:lnTo>
                  <a:lnTo>
                    <a:pt x="0" y="0"/>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22" name="Freeform 293">
              <a:extLst>
                <a:ext uri="{FF2B5EF4-FFF2-40B4-BE49-F238E27FC236}">
                  <a16:creationId xmlns:a16="http://schemas.microsoft.com/office/drawing/2014/main" id="{9DAD14BC-42F1-44EB-B0C1-5C61B12E64C3}"/>
                </a:ext>
              </a:extLst>
            </p:cNvPr>
            <p:cNvSpPr/>
            <p:nvPr/>
          </p:nvSpPr>
          <p:spPr bwMode="gray">
            <a:xfrm>
              <a:off x="7045325" y="4467225"/>
              <a:ext cx="155575" cy="182563"/>
            </a:xfrm>
            <a:custGeom>
              <a:gdLst>
                <a:gd name="T0" fmla="*/ 0 w 83"/>
                <a:gd name="T1" fmla="*/ 57 h 98"/>
                <a:gd name="T2" fmla="*/ 0 w 83"/>
                <a:gd name="T3" fmla="*/ 66 h 98"/>
                <a:gd name="T4" fmla="*/ 10 w 83"/>
                <a:gd name="T5" fmla="*/ 66 h 98"/>
                <a:gd name="T6" fmla="*/ 10 w 83"/>
                <a:gd name="T7" fmla="*/ 74 h 98"/>
                <a:gd name="T8" fmla="*/ 10 w 83"/>
                <a:gd name="T9" fmla="*/ 97 h 98"/>
                <a:gd name="T10" fmla="*/ 17 w 83"/>
                <a:gd name="T11" fmla="*/ 90 h 98"/>
                <a:gd name="T12" fmla="*/ 17 w 83"/>
                <a:gd name="T13" fmla="*/ 66 h 98"/>
                <a:gd name="T14" fmla="*/ 25 w 83"/>
                <a:gd name="T15" fmla="*/ 57 h 98"/>
                <a:gd name="T16" fmla="*/ 34 w 83"/>
                <a:gd name="T17" fmla="*/ 57 h 98"/>
                <a:gd name="T18" fmla="*/ 25 w 83"/>
                <a:gd name="T19" fmla="*/ 66 h 98"/>
                <a:gd name="T20" fmla="*/ 34 w 83"/>
                <a:gd name="T21" fmla="*/ 74 h 98"/>
                <a:gd name="T22" fmla="*/ 34 w 83"/>
                <a:gd name="T23" fmla="*/ 82 h 98"/>
                <a:gd name="T24" fmla="*/ 50 w 83"/>
                <a:gd name="T25" fmla="*/ 82 h 98"/>
                <a:gd name="T26" fmla="*/ 50 w 83"/>
                <a:gd name="T27" fmla="*/ 97 h 98"/>
                <a:gd name="T28" fmla="*/ 57 w 83"/>
                <a:gd name="T29" fmla="*/ 90 h 98"/>
                <a:gd name="T30" fmla="*/ 57 w 83"/>
                <a:gd name="T31" fmla="*/ 82 h 98"/>
                <a:gd name="T32" fmla="*/ 42 w 83"/>
                <a:gd name="T33" fmla="*/ 66 h 98"/>
                <a:gd name="T34" fmla="*/ 50 w 83"/>
                <a:gd name="T35" fmla="*/ 66 h 98"/>
                <a:gd name="T36" fmla="*/ 34 w 83"/>
                <a:gd name="T37" fmla="*/ 50 h 98"/>
                <a:gd name="T38" fmla="*/ 50 w 83"/>
                <a:gd name="T39" fmla="*/ 34 h 98"/>
                <a:gd name="T40" fmla="*/ 57 w 83"/>
                <a:gd name="T41" fmla="*/ 34 h 98"/>
                <a:gd name="T42" fmla="*/ 25 w 83"/>
                <a:gd name="T43" fmla="*/ 41 h 98"/>
                <a:gd name="T44" fmla="*/ 17 w 83"/>
                <a:gd name="T45" fmla="*/ 34 h 98"/>
                <a:gd name="T46" fmla="*/ 17 w 83"/>
                <a:gd name="T47" fmla="*/ 25 h 98"/>
                <a:gd name="T48" fmla="*/ 25 w 83"/>
                <a:gd name="T49" fmla="*/ 17 h 98"/>
                <a:gd name="T50" fmla="*/ 75 w 83"/>
                <a:gd name="T51" fmla="*/ 17 h 98"/>
                <a:gd name="T52" fmla="*/ 82 w 83"/>
                <a:gd name="T53" fmla="*/ 0 h 98"/>
                <a:gd name="T54" fmla="*/ 66 w 83"/>
                <a:gd name="T55" fmla="*/ 9 h 98"/>
                <a:gd name="T56" fmla="*/ 50 w 83"/>
                <a:gd name="T57" fmla="*/ 17 h 98"/>
                <a:gd name="T58" fmla="*/ 25 w 83"/>
                <a:gd name="T59" fmla="*/ 9 h 98"/>
                <a:gd name="T60" fmla="*/ 25 w 83"/>
                <a:gd name="T61" fmla="*/ 17 h 98"/>
                <a:gd name="T62" fmla="*/ 17 w 83"/>
                <a:gd name="T63" fmla="*/ 17 h 98"/>
                <a:gd name="T64" fmla="*/ 17 w 83"/>
                <a:gd name="T65" fmla="*/ 34 h 98"/>
                <a:gd name="T66" fmla="*/ 0 w 83"/>
                <a:gd name="T67" fmla="*/ 57 h 98"/>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98">
                  <a:moveTo>
                    <a:pt x="0" y="57"/>
                  </a:moveTo>
                  <a:lnTo>
                    <a:pt x="0" y="66"/>
                  </a:lnTo>
                  <a:lnTo>
                    <a:pt x="10" y="66"/>
                  </a:lnTo>
                  <a:lnTo>
                    <a:pt x="10" y="74"/>
                  </a:lnTo>
                  <a:lnTo>
                    <a:pt x="10" y="97"/>
                  </a:lnTo>
                  <a:lnTo>
                    <a:pt x="17" y="90"/>
                  </a:lnTo>
                  <a:lnTo>
                    <a:pt x="17" y="66"/>
                  </a:lnTo>
                  <a:lnTo>
                    <a:pt x="25" y="57"/>
                  </a:lnTo>
                  <a:lnTo>
                    <a:pt x="34" y="57"/>
                  </a:lnTo>
                  <a:lnTo>
                    <a:pt x="25" y="66"/>
                  </a:lnTo>
                  <a:lnTo>
                    <a:pt x="34" y="74"/>
                  </a:lnTo>
                  <a:lnTo>
                    <a:pt x="34" y="82"/>
                  </a:lnTo>
                  <a:lnTo>
                    <a:pt x="50" y="82"/>
                  </a:lnTo>
                  <a:lnTo>
                    <a:pt x="50" y="97"/>
                  </a:lnTo>
                  <a:lnTo>
                    <a:pt x="57" y="90"/>
                  </a:lnTo>
                  <a:lnTo>
                    <a:pt x="57" y="82"/>
                  </a:lnTo>
                  <a:lnTo>
                    <a:pt x="42" y="66"/>
                  </a:lnTo>
                  <a:lnTo>
                    <a:pt x="50" y="66"/>
                  </a:lnTo>
                  <a:lnTo>
                    <a:pt x="34" y="50"/>
                  </a:lnTo>
                  <a:lnTo>
                    <a:pt x="50" y="34"/>
                  </a:lnTo>
                  <a:lnTo>
                    <a:pt x="57" y="34"/>
                  </a:lnTo>
                  <a:lnTo>
                    <a:pt x="25" y="41"/>
                  </a:lnTo>
                  <a:lnTo>
                    <a:pt x="17" y="34"/>
                  </a:lnTo>
                  <a:lnTo>
                    <a:pt x="17" y="25"/>
                  </a:lnTo>
                  <a:lnTo>
                    <a:pt x="25" y="17"/>
                  </a:lnTo>
                  <a:lnTo>
                    <a:pt x="75" y="17"/>
                  </a:lnTo>
                  <a:lnTo>
                    <a:pt x="82" y="0"/>
                  </a:lnTo>
                  <a:lnTo>
                    <a:pt x="66" y="9"/>
                  </a:lnTo>
                  <a:lnTo>
                    <a:pt x="50" y="17"/>
                  </a:lnTo>
                  <a:lnTo>
                    <a:pt x="25" y="9"/>
                  </a:lnTo>
                  <a:lnTo>
                    <a:pt x="25" y="17"/>
                  </a:lnTo>
                  <a:lnTo>
                    <a:pt x="17" y="17"/>
                  </a:lnTo>
                  <a:lnTo>
                    <a:pt x="17" y="34"/>
                  </a:lnTo>
                  <a:lnTo>
                    <a:pt x="0" y="5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23" name="Freeform 294">
              <a:extLst>
                <a:ext uri="{FF2B5EF4-FFF2-40B4-BE49-F238E27FC236}">
                  <a16:creationId xmlns:a16="http://schemas.microsoft.com/office/drawing/2014/main" id="{399EFCE5-D7BE-4A48-9BCB-CBF4EB985FEE}"/>
                </a:ext>
              </a:extLst>
            </p:cNvPr>
            <p:cNvSpPr/>
            <p:nvPr/>
          </p:nvSpPr>
          <p:spPr bwMode="gray">
            <a:xfrm>
              <a:off x="7242175" y="4457700"/>
              <a:ext cx="34925" cy="76200"/>
            </a:xfrm>
            <a:custGeom>
              <a:gdLst>
                <a:gd name="T0" fmla="*/ 0 w 17"/>
                <a:gd name="T1" fmla="*/ 15 h 41"/>
                <a:gd name="T2" fmla="*/ 8 w 17"/>
                <a:gd name="T3" fmla="*/ 31 h 41"/>
                <a:gd name="T4" fmla="*/ 16 w 17"/>
                <a:gd name="T5" fmla="*/ 40 h 41"/>
                <a:gd name="T6" fmla="*/ 8 w 17"/>
                <a:gd name="T7" fmla="*/ 31 h 41"/>
                <a:gd name="T8" fmla="*/ 8 w 17"/>
                <a:gd name="T9" fmla="*/ 23 h 41"/>
                <a:gd name="T10" fmla="*/ 16 w 17"/>
                <a:gd name="T11" fmla="*/ 23 h 41"/>
                <a:gd name="T12" fmla="*/ 16 w 17"/>
                <a:gd name="T13" fmla="*/ 15 h 41"/>
                <a:gd name="T14" fmla="*/ 16 w 17"/>
                <a:gd name="T15" fmla="*/ 6 h 41"/>
                <a:gd name="T16" fmla="*/ 16 w 17"/>
                <a:gd name="T17" fmla="*/ 15 h 41"/>
                <a:gd name="T18" fmla="*/ 8 w 17"/>
                <a:gd name="T19" fmla="*/ 0 h 41"/>
                <a:gd name="T20" fmla="*/ 0 w 17"/>
                <a:gd name="T21" fmla="*/ 15 h 4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41">
                  <a:moveTo>
                    <a:pt x="0" y="15"/>
                  </a:moveTo>
                  <a:lnTo>
                    <a:pt x="8" y="31"/>
                  </a:lnTo>
                  <a:lnTo>
                    <a:pt x="16" y="40"/>
                  </a:lnTo>
                  <a:lnTo>
                    <a:pt x="8" y="31"/>
                  </a:lnTo>
                  <a:lnTo>
                    <a:pt x="8" y="23"/>
                  </a:lnTo>
                  <a:lnTo>
                    <a:pt x="16" y="23"/>
                  </a:lnTo>
                  <a:lnTo>
                    <a:pt x="16" y="15"/>
                  </a:lnTo>
                  <a:lnTo>
                    <a:pt x="16" y="6"/>
                  </a:lnTo>
                  <a:lnTo>
                    <a:pt x="16" y="15"/>
                  </a:lnTo>
                  <a:lnTo>
                    <a:pt x="8" y="0"/>
                  </a:lnTo>
                  <a:lnTo>
                    <a:pt x="0" y="1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24" name="Freeform 295">
              <a:extLst>
                <a:ext uri="{FF2B5EF4-FFF2-40B4-BE49-F238E27FC236}">
                  <a16:creationId xmlns:a16="http://schemas.microsoft.com/office/drawing/2014/main" id="{6B604586-01A0-4F58-8F70-66932C846931}"/>
                </a:ext>
              </a:extLst>
            </p:cNvPr>
            <p:cNvSpPr/>
            <p:nvPr/>
          </p:nvSpPr>
          <p:spPr bwMode="gray">
            <a:xfrm>
              <a:off x="7215188" y="4591050"/>
              <a:ext cx="31750" cy="30163"/>
            </a:xfrm>
            <a:custGeom>
              <a:gdLst>
                <a:gd name="T0" fmla="*/ 0 w 17"/>
                <a:gd name="T1" fmla="*/ 0 h 17"/>
                <a:gd name="T2" fmla="*/ 16 w 17"/>
                <a:gd name="T3" fmla="*/ 16 h 17"/>
                <a:gd name="T4" fmla="*/ 16 w 17"/>
                <a:gd name="T5" fmla="*/ 0 h 17"/>
                <a:gd name="T6" fmla="*/ 0 w 17"/>
                <a:gd name="T7" fmla="*/ 0 h 17"/>
              </a:gdLst>
              <a:cxnLst>
                <a:cxn ang="0">
                  <a:pos x="T0" y="T1"/>
                </a:cxn>
                <a:cxn ang="0">
                  <a:pos x="T2" y="T3"/>
                </a:cxn>
                <a:cxn ang="0">
                  <a:pos x="T4" y="T5"/>
                </a:cxn>
                <a:cxn ang="0">
                  <a:pos x="T6" y="T7"/>
                </a:cxn>
              </a:cxnLst>
              <a:rect l="0" t="0" r="r" b="b"/>
              <a:pathLst>
                <a:path w="17" h="17">
                  <a:moveTo>
                    <a:pt x="0" y="0"/>
                  </a:moveTo>
                  <a:lnTo>
                    <a:pt x="16" y="16"/>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25" name="Freeform 296">
              <a:extLst>
                <a:ext uri="{FF2B5EF4-FFF2-40B4-BE49-F238E27FC236}">
                  <a16:creationId xmlns:a16="http://schemas.microsoft.com/office/drawing/2014/main" id="{244524B4-BC56-4A1F-9369-EA911A0D3265}"/>
                </a:ext>
              </a:extLst>
            </p:cNvPr>
            <p:cNvSpPr/>
            <p:nvPr/>
          </p:nvSpPr>
          <p:spPr bwMode="gray">
            <a:xfrm>
              <a:off x="7258050" y="4575175"/>
              <a:ext cx="79375" cy="34925"/>
            </a:xfrm>
            <a:custGeom>
              <a:gdLst>
                <a:gd name="T0" fmla="*/ 0 w 42"/>
                <a:gd name="T1" fmla="*/ 9 h 18"/>
                <a:gd name="T2" fmla="*/ 41 w 42"/>
                <a:gd name="T3" fmla="*/ 17 h 18"/>
                <a:gd name="T4" fmla="*/ 32 w 42"/>
                <a:gd name="T5" fmla="*/ 9 h 18"/>
                <a:gd name="T6" fmla="*/ 25 w 42"/>
                <a:gd name="T7" fmla="*/ 0 h 18"/>
                <a:gd name="T8" fmla="*/ 7 w 42"/>
                <a:gd name="T9" fmla="*/ 0 h 18"/>
                <a:gd name="T10" fmla="*/ 0 w 42"/>
                <a:gd name="T11" fmla="*/ 9 h 18"/>
              </a:gdLst>
              <a:cxnLst>
                <a:cxn ang="0">
                  <a:pos x="T0" y="T1"/>
                </a:cxn>
                <a:cxn ang="0">
                  <a:pos x="T2" y="T3"/>
                </a:cxn>
                <a:cxn ang="0">
                  <a:pos x="T4" y="T5"/>
                </a:cxn>
                <a:cxn ang="0">
                  <a:pos x="T6" y="T7"/>
                </a:cxn>
                <a:cxn ang="0">
                  <a:pos x="T8" y="T9"/>
                </a:cxn>
                <a:cxn ang="0">
                  <a:pos x="T10" y="T11"/>
                </a:cxn>
              </a:cxnLst>
              <a:rect l="0" t="0" r="r" b="b"/>
              <a:pathLst>
                <a:path w="42" h="18">
                  <a:moveTo>
                    <a:pt x="0" y="9"/>
                  </a:moveTo>
                  <a:lnTo>
                    <a:pt x="41" y="17"/>
                  </a:lnTo>
                  <a:lnTo>
                    <a:pt x="32" y="9"/>
                  </a:lnTo>
                  <a:lnTo>
                    <a:pt x="25" y="0"/>
                  </a:lnTo>
                  <a:lnTo>
                    <a:pt x="7" y="0"/>
                  </a:lnTo>
                  <a:lnTo>
                    <a:pt x="0" y="9"/>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26" name="Freeform 297">
              <a:extLst>
                <a:ext uri="{FF2B5EF4-FFF2-40B4-BE49-F238E27FC236}">
                  <a16:creationId xmlns:a16="http://schemas.microsoft.com/office/drawing/2014/main" id="{55DD4D2E-03DF-48BA-AD3F-477F5B7F1F2A}"/>
                </a:ext>
              </a:extLst>
            </p:cNvPr>
            <p:cNvSpPr/>
            <p:nvPr/>
          </p:nvSpPr>
          <p:spPr bwMode="gray">
            <a:xfrm>
              <a:off x="7078663" y="4062413"/>
              <a:ext cx="92075" cy="138112"/>
            </a:xfrm>
            <a:custGeom>
              <a:gdLst>
                <a:gd name="T0" fmla="*/ 0 w 50"/>
                <a:gd name="T1" fmla="*/ 31 h 73"/>
                <a:gd name="T2" fmla="*/ 0 w 50"/>
                <a:gd name="T3" fmla="*/ 47 h 73"/>
                <a:gd name="T4" fmla="*/ 8 w 50"/>
                <a:gd name="T5" fmla="*/ 55 h 73"/>
                <a:gd name="T6" fmla="*/ 8 w 50"/>
                <a:gd name="T7" fmla="*/ 65 h 73"/>
                <a:gd name="T8" fmla="*/ 17 w 50"/>
                <a:gd name="T9" fmla="*/ 65 h 73"/>
                <a:gd name="T10" fmla="*/ 25 w 50"/>
                <a:gd name="T11" fmla="*/ 65 h 73"/>
                <a:gd name="T12" fmla="*/ 33 w 50"/>
                <a:gd name="T13" fmla="*/ 72 h 73"/>
                <a:gd name="T14" fmla="*/ 33 w 50"/>
                <a:gd name="T15" fmla="*/ 65 h 73"/>
                <a:gd name="T16" fmla="*/ 40 w 50"/>
                <a:gd name="T17" fmla="*/ 72 h 73"/>
                <a:gd name="T18" fmla="*/ 49 w 50"/>
                <a:gd name="T19" fmla="*/ 72 h 73"/>
                <a:gd name="T20" fmla="*/ 40 w 50"/>
                <a:gd name="T21" fmla="*/ 65 h 73"/>
                <a:gd name="T22" fmla="*/ 49 w 50"/>
                <a:gd name="T23" fmla="*/ 65 h 73"/>
                <a:gd name="T24" fmla="*/ 33 w 50"/>
                <a:gd name="T25" fmla="*/ 55 h 73"/>
                <a:gd name="T26" fmla="*/ 25 w 50"/>
                <a:gd name="T27" fmla="*/ 65 h 73"/>
                <a:gd name="T28" fmla="*/ 17 w 50"/>
                <a:gd name="T29" fmla="*/ 47 h 73"/>
                <a:gd name="T30" fmla="*/ 33 w 50"/>
                <a:gd name="T31" fmla="*/ 24 h 73"/>
                <a:gd name="T32" fmla="*/ 25 w 50"/>
                <a:gd name="T33" fmla="*/ 15 h 73"/>
                <a:gd name="T34" fmla="*/ 33 w 50"/>
                <a:gd name="T35" fmla="*/ 0 h 73"/>
                <a:gd name="T36" fmla="*/ 25 w 50"/>
                <a:gd name="T37" fmla="*/ 7 h 73"/>
                <a:gd name="T38" fmla="*/ 8 w 50"/>
                <a:gd name="T39" fmla="*/ 0 h 73"/>
                <a:gd name="T40" fmla="*/ 0 w 50"/>
                <a:gd name="T41" fmla="*/ 31 h 7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3">
                  <a:moveTo>
                    <a:pt x="0" y="31"/>
                  </a:moveTo>
                  <a:lnTo>
                    <a:pt x="0" y="47"/>
                  </a:lnTo>
                  <a:lnTo>
                    <a:pt x="8" y="55"/>
                  </a:lnTo>
                  <a:lnTo>
                    <a:pt x="8" y="65"/>
                  </a:lnTo>
                  <a:lnTo>
                    <a:pt x="17" y="65"/>
                  </a:lnTo>
                  <a:lnTo>
                    <a:pt x="25" y="65"/>
                  </a:lnTo>
                  <a:lnTo>
                    <a:pt x="33" y="72"/>
                  </a:lnTo>
                  <a:lnTo>
                    <a:pt x="33" y="65"/>
                  </a:lnTo>
                  <a:lnTo>
                    <a:pt x="40" y="72"/>
                  </a:lnTo>
                  <a:lnTo>
                    <a:pt x="49" y="72"/>
                  </a:lnTo>
                  <a:lnTo>
                    <a:pt x="40" y="65"/>
                  </a:lnTo>
                  <a:lnTo>
                    <a:pt x="49" y="65"/>
                  </a:lnTo>
                  <a:lnTo>
                    <a:pt x="33" y="55"/>
                  </a:lnTo>
                  <a:lnTo>
                    <a:pt x="25" y="65"/>
                  </a:lnTo>
                  <a:lnTo>
                    <a:pt x="17" y="47"/>
                  </a:lnTo>
                  <a:lnTo>
                    <a:pt x="33" y="24"/>
                  </a:lnTo>
                  <a:lnTo>
                    <a:pt x="25" y="15"/>
                  </a:lnTo>
                  <a:lnTo>
                    <a:pt x="33" y="0"/>
                  </a:lnTo>
                  <a:lnTo>
                    <a:pt x="25" y="7"/>
                  </a:lnTo>
                  <a:lnTo>
                    <a:pt x="8" y="0"/>
                  </a:lnTo>
                  <a:lnTo>
                    <a:pt x="0" y="31"/>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27" name="Freeform 298">
              <a:extLst>
                <a:ext uri="{FF2B5EF4-FFF2-40B4-BE49-F238E27FC236}">
                  <a16:creationId xmlns:a16="http://schemas.microsoft.com/office/drawing/2014/main" id="{2D3786C6-1A1D-429A-9819-123528CDAD00}"/>
                </a:ext>
              </a:extLst>
            </p:cNvPr>
            <p:cNvSpPr/>
            <p:nvPr/>
          </p:nvSpPr>
          <p:spPr bwMode="gray">
            <a:xfrm>
              <a:off x="6999288" y="4243388"/>
              <a:ext cx="66675" cy="79375"/>
            </a:xfrm>
            <a:custGeom>
              <a:gdLst>
                <a:gd name="T0" fmla="*/ 0 w 35"/>
                <a:gd name="T1" fmla="*/ 40 h 41"/>
                <a:gd name="T2" fmla="*/ 34 w 35"/>
                <a:gd name="T3" fmla="*/ 8 h 41"/>
                <a:gd name="T4" fmla="*/ 34 w 35"/>
                <a:gd name="T5" fmla="*/ 0 h 41"/>
                <a:gd name="T6" fmla="*/ 0 w 35"/>
                <a:gd name="T7" fmla="*/ 40 h 41"/>
              </a:gdLst>
              <a:cxnLst>
                <a:cxn ang="0">
                  <a:pos x="T0" y="T1"/>
                </a:cxn>
                <a:cxn ang="0">
                  <a:pos x="T2" y="T3"/>
                </a:cxn>
                <a:cxn ang="0">
                  <a:pos x="T4" y="T5"/>
                </a:cxn>
                <a:cxn ang="0">
                  <a:pos x="T6" y="T7"/>
                </a:cxn>
              </a:cxnLst>
              <a:rect l="0" t="0" r="r" b="b"/>
              <a:pathLst>
                <a:path w="35" h="41">
                  <a:moveTo>
                    <a:pt x="0" y="40"/>
                  </a:moveTo>
                  <a:lnTo>
                    <a:pt x="34" y="8"/>
                  </a:lnTo>
                  <a:lnTo>
                    <a:pt x="34" y="0"/>
                  </a:lnTo>
                  <a:lnTo>
                    <a:pt x="0" y="4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28" name="Freeform 299">
              <a:extLst>
                <a:ext uri="{FF2B5EF4-FFF2-40B4-BE49-F238E27FC236}">
                  <a16:creationId xmlns:a16="http://schemas.microsoft.com/office/drawing/2014/main" id="{4B542702-ADE0-437B-A28A-2A9B57A7DA91}"/>
                </a:ext>
              </a:extLst>
            </p:cNvPr>
            <p:cNvSpPr/>
            <p:nvPr/>
          </p:nvSpPr>
          <p:spPr bwMode="gray">
            <a:xfrm>
              <a:off x="7078663" y="4197350"/>
              <a:ext cx="28575" cy="30163"/>
            </a:xfrm>
            <a:custGeom>
              <a:gdLst>
                <a:gd name="T0" fmla="*/ 0 w 18"/>
                <a:gd name="T1" fmla="*/ 0 h 17"/>
                <a:gd name="T2" fmla="*/ 17 w 18"/>
                <a:gd name="T3" fmla="*/ 16 h 17"/>
                <a:gd name="T4" fmla="*/ 17 w 18"/>
                <a:gd name="T5" fmla="*/ 8 h 17"/>
                <a:gd name="T6" fmla="*/ 17 w 18"/>
                <a:gd name="T7" fmla="*/ 0 h 17"/>
                <a:gd name="T8" fmla="*/ 0 w 18"/>
                <a:gd name="T9" fmla="*/ 0 h 17"/>
              </a:gdLst>
              <a:cxnLst>
                <a:cxn ang="0">
                  <a:pos x="T0" y="T1"/>
                </a:cxn>
                <a:cxn ang="0">
                  <a:pos x="T2" y="T3"/>
                </a:cxn>
                <a:cxn ang="0">
                  <a:pos x="T4" y="T5"/>
                </a:cxn>
                <a:cxn ang="0">
                  <a:pos x="T6" y="T7"/>
                </a:cxn>
                <a:cxn ang="0">
                  <a:pos x="T8" y="T9"/>
                </a:cxn>
              </a:cxnLst>
              <a:rect l="0" t="0" r="r" b="b"/>
              <a:pathLst>
                <a:path w="18" h="17">
                  <a:moveTo>
                    <a:pt x="0" y="0"/>
                  </a:moveTo>
                  <a:lnTo>
                    <a:pt x="17" y="16"/>
                  </a:lnTo>
                  <a:lnTo>
                    <a:pt x="17" y="8"/>
                  </a:lnTo>
                  <a:lnTo>
                    <a:pt x="17"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29" name="Freeform 300">
              <a:extLst>
                <a:ext uri="{FF2B5EF4-FFF2-40B4-BE49-F238E27FC236}">
                  <a16:creationId xmlns:a16="http://schemas.microsoft.com/office/drawing/2014/main" id="{7E0C00A4-7C98-41C0-B0D0-4CD53C18A3E2}"/>
                </a:ext>
              </a:extLst>
            </p:cNvPr>
            <p:cNvSpPr/>
            <p:nvPr/>
          </p:nvSpPr>
          <p:spPr bwMode="gray">
            <a:xfrm>
              <a:off x="7185025" y="4208463"/>
              <a:ext cx="30163" cy="65087"/>
            </a:xfrm>
            <a:custGeom>
              <a:gdLst>
                <a:gd name="T0" fmla="*/ 0 w 17"/>
                <a:gd name="T1" fmla="*/ 0 h 33"/>
                <a:gd name="T2" fmla="*/ 7 w 17"/>
                <a:gd name="T3" fmla="*/ 7 h 33"/>
                <a:gd name="T4" fmla="*/ 0 w 17"/>
                <a:gd name="T5" fmla="*/ 17 h 33"/>
                <a:gd name="T6" fmla="*/ 0 w 17"/>
                <a:gd name="T7" fmla="*/ 25 h 33"/>
                <a:gd name="T8" fmla="*/ 0 w 17"/>
                <a:gd name="T9" fmla="*/ 32 h 33"/>
                <a:gd name="T10" fmla="*/ 7 w 17"/>
                <a:gd name="T11" fmla="*/ 32 h 33"/>
                <a:gd name="T12" fmla="*/ 7 w 17"/>
                <a:gd name="T13" fmla="*/ 17 h 33"/>
                <a:gd name="T14" fmla="*/ 16 w 17"/>
                <a:gd name="T15" fmla="*/ 17 h 33"/>
                <a:gd name="T16" fmla="*/ 7 w 17"/>
                <a:gd name="T17" fmla="*/ 7 h 33"/>
                <a:gd name="T18" fmla="*/ 7 w 17"/>
                <a:gd name="T19" fmla="*/ 0 h 33"/>
                <a:gd name="T20" fmla="*/ 0 w 17"/>
                <a:gd name="T21" fmla="*/ 0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33">
                  <a:moveTo>
                    <a:pt x="0" y="0"/>
                  </a:moveTo>
                  <a:lnTo>
                    <a:pt x="7" y="7"/>
                  </a:lnTo>
                  <a:lnTo>
                    <a:pt x="0" y="17"/>
                  </a:lnTo>
                  <a:lnTo>
                    <a:pt x="0" y="25"/>
                  </a:lnTo>
                  <a:lnTo>
                    <a:pt x="0" y="32"/>
                  </a:lnTo>
                  <a:lnTo>
                    <a:pt x="7" y="32"/>
                  </a:lnTo>
                  <a:lnTo>
                    <a:pt x="7" y="17"/>
                  </a:lnTo>
                  <a:lnTo>
                    <a:pt x="16" y="17"/>
                  </a:lnTo>
                  <a:lnTo>
                    <a:pt x="7" y="7"/>
                  </a:lnTo>
                  <a:lnTo>
                    <a:pt x="7"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30" name="Freeform 301">
              <a:extLst>
                <a:ext uri="{FF2B5EF4-FFF2-40B4-BE49-F238E27FC236}">
                  <a16:creationId xmlns:a16="http://schemas.microsoft.com/office/drawing/2014/main" id="{F801F6DF-5F70-4CB2-904B-499D89F56D5D}"/>
                </a:ext>
              </a:extLst>
            </p:cNvPr>
            <p:cNvSpPr/>
            <p:nvPr/>
          </p:nvSpPr>
          <p:spPr bwMode="gray">
            <a:xfrm>
              <a:off x="7124700" y="4225925"/>
              <a:ext cx="60325" cy="77788"/>
            </a:xfrm>
            <a:custGeom>
              <a:gdLst>
                <a:gd name="T0" fmla="*/ 0 w 34"/>
                <a:gd name="T1" fmla="*/ 18 h 42"/>
                <a:gd name="T2" fmla="*/ 8 w 34"/>
                <a:gd name="T3" fmla="*/ 18 h 42"/>
                <a:gd name="T4" fmla="*/ 8 w 34"/>
                <a:gd name="T5" fmla="*/ 25 h 42"/>
                <a:gd name="T6" fmla="*/ 15 w 34"/>
                <a:gd name="T7" fmla="*/ 41 h 42"/>
                <a:gd name="T8" fmla="*/ 15 w 34"/>
                <a:gd name="T9" fmla="*/ 34 h 42"/>
                <a:gd name="T10" fmla="*/ 15 w 34"/>
                <a:gd name="T11" fmla="*/ 25 h 42"/>
                <a:gd name="T12" fmla="*/ 33 w 34"/>
                <a:gd name="T13" fmla="*/ 34 h 42"/>
                <a:gd name="T14" fmla="*/ 33 w 34"/>
                <a:gd name="T15" fmla="*/ 25 h 42"/>
                <a:gd name="T16" fmla="*/ 24 w 34"/>
                <a:gd name="T17" fmla="*/ 25 h 42"/>
                <a:gd name="T18" fmla="*/ 24 w 34"/>
                <a:gd name="T19" fmla="*/ 10 h 42"/>
                <a:gd name="T20" fmla="*/ 15 w 34"/>
                <a:gd name="T21" fmla="*/ 18 h 42"/>
                <a:gd name="T22" fmla="*/ 15 w 34"/>
                <a:gd name="T23" fmla="*/ 10 h 42"/>
                <a:gd name="T24" fmla="*/ 8 w 34"/>
                <a:gd name="T25" fmla="*/ 0 h 42"/>
                <a:gd name="T26" fmla="*/ 0 w 34"/>
                <a:gd name="T27" fmla="*/ 0 h 42"/>
                <a:gd name="T28" fmla="*/ 0 w 34"/>
                <a:gd name="T29" fmla="*/ 18 h 4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 h="42">
                  <a:moveTo>
                    <a:pt x="0" y="18"/>
                  </a:moveTo>
                  <a:lnTo>
                    <a:pt x="8" y="18"/>
                  </a:lnTo>
                  <a:lnTo>
                    <a:pt x="8" y="25"/>
                  </a:lnTo>
                  <a:lnTo>
                    <a:pt x="15" y="41"/>
                  </a:lnTo>
                  <a:lnTo>
                    <a:pt x="15" y="34"/>
                  </a:lnTo>
                  <a:lnTo>
                    <a:pt x="15" y="25"/>
                  </a:lnTo>
                  <a:lnTo>
                    <a:pt x="33" y="34"/>
                  </a:lnTo>
                  <a:lnTo>
                    <a:pt x="33" y="25"/>
                  </a:lnTo>
                  <a:lnTo>
                    <a:pt x="24" y="25"/>
                  </a:lnTo>
                  <a:lnTo>
                    <a:pt x="24" y="10"/>
                  </a:lnTo>
                  <a:lnTo>
                    <a:pt x="15" y="18"/>
                  </a:lnTo>
                  <a:lnTo>
                    <a:pt x="15" y="10"/>
                  </a:lnTo>
                  <a:lnTo>
                    <a:pt x="8" y="0"/>
                  </a:lnTo>
                  <a:lnTo>
                    <a:pt x="0" y="0"/>
                  </a:lnTo>
                  <a:lnTo>
                    <a:pt x="0" y="1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31" name="Freeform 302">
              <a:extLst>
                <a:ext uri="{FF2B5EF4-FFF2-40B4-BE49-F238E27FC236}">
                  <a16:creationId xmlns:a16="http://schemas.microsoft.com/office/drawing/2014/main" id="{9D81AA03-20CC-480D-8839-2E6CDA3D6184}"/>
                </a:ext>
              </a:extLst>
            </p:cNvPr>
            <p:cNvSpPr/>
            <p:nvPr/>
          </p:nvSpPr>
          <p:spPr bwMode="gray">
            <a:xfrm>
              <a:off x="7124700" y="4271963"/>
              <a:ext cx="103188" cy="107950"/>
            </a:xfrm>
            <a:custGeom>
              <a:gdLst>
                <a:gd name="T0" fmla="*/ 0 w 56"/>
                <a:gd name="T1" fmla="*/ 40 h 59"/>
                <a:gd name="T2" fmla="*/ 8 w 56"/>
                <a:gd name="T3" fmla="*/ 34 h 59"/>
                <a:gd name="T4" fmla="*/ 15 w 56"/>
                <a:gd name="T5" fmla="*/ 34 h 59"/>
                <a:gd name="T6" fmla="*/ 24 w 56"/>
                <a:gd name="T7" fmla="*/ 34 h 59"/>
                <a:gd name="T8" fmla="*/ 33 w 56"/>
                <a:gd name="T9" fmla="*/ 34 h 59"/>
                <a:gd name="T10" fmla="*/ 24 w 56"/>
                <a:gd name="T11" fmla="*/ 49 h 59"/>
                <a:gd name="T12" fmla="*/ 40 w 56"/>
                <a:gd name="T13" fmla="*/ 58 h 59"/>
                <a:gd name="T14" fmla="*/ 49 w 56"/>
                <a:gd name="T15" fmla="*/ 49 h 59"/>
                <a:gd name="T16" fmla="*/ 40 w 56"/>
                <a:gd name="T17" fmla="*/ 40 h 59"/>
                <a:gd name="T18" fmla="*/ 49 w 56"/>
                <a:gd name="T19" fmla="*/ 34 h 59"/>
                <a:gd name="T20" fmla="*/ 55 w 56"/>
                <a:gd name="T21" fmla="*/ 49 h 59"/>
                <a:gd name="T22" fmla="*/ 55 w 56"/>
                <a:gd name="T23" fmla="*/ 34 h 59"/>
                <a:gd name="T24" fmla="*/ 55 w 56"/>
                <a:gd name="T25" fmla="*/ 16 h 59"/>
                <a:gd name="T26" fmla="*/ 40 w 56"/>
                <a:gd name="T27" fmla="*/ 0 h 59"/>
                <a:gd name="T28" fmla="*/ 40 w 56"/>
                <a:gd name="T29" fmla="*/ 16 h 59"/>
                <a:gd name="T30" fmla="*/ 33 w 56"/>
                <a:gd name="T31" fmla="*/ 16 h 59"/>
                <a:gd name="T32" fmla="*/ 24 w 56"/>
                <a:gd name="T33" fmla="*/ 25 h 59"/>
                <a:gd name="T34" fmla="*/ 15 w 56"/>
                <a:gd name="T35" fmla="*/ 16 h 59"/>
                <a:gd name="T36" fmla="*/ 0 w 56"/>
                <a:gd name="T37" fmla="*/ 34 h 59"/>
                <a:gd name="T38" fmla="*/ 0 w 56"/>
                <a:gd name="T39" fmla="*/ 40 h 59"/>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 h="59">
                  <a:moveTo>
                    <a:pt x="0" y="40"/>
                  </a:moveTo>
                  <a:lnTo>
                    <a:pt x="8" y="34"/>
                  </a:lnTo>
                  <a:lnTo>
                    <a:pt x="15" y="34"/>
                  </a:lnTo>
                  <a:lnTo>
                    <a:pt x="24" y="34"/>
                  </a:lnTo>
                  <a:lnTo>
                    <a:pt x="33" y="34"/>
                  </a:lnTo>
                  <a:lnTo>
                    <a:pt x="24" y="49"/>
                  </a:lnTo>
                  <a:lnTo>
                    <a:pt x="40" y="58"/>
                  </a:lnTo>
                  <a:lnTo>
                    <a:pt x="49" y="49"/>
                  </a:lnTo>
                  <a:lnTo>
                    <a:pt x="40" y="40"/>
                  </a:lnTo>
                  <a:lnTo>
                    <a:pt x="49" y="34"/>
                  </a:lnTo>
                  <a:lnTo>
                    <a:pt x="55" y="49"/>
                  </a:lnTo>
                  <a:lnTo>
                    <a:pt x="55" y="34"/>
                  </a:lnTo>
                  <a:lnTo>
                    <a:pt x="55" y="16"/>
                  </a:lnTo>
                  <a:lnTo>
                    <a:pt x="40" y="0"/>
                  </a:lnTo>
                  <a:lnTo>
                    <a:pt x="40" y="16"/>
                  </a:lnTo>
                  <a:lnTo>
                    <a:pt x="33" y="16"/>
                  </a:lnTo>
                  <a:lnTo>
                    <a:pt x="24" y="25"/>
                  </a:lnTo>
                  <a:lnTo>
                    <a:pt x="15" y="16"/>
                  </a:lnTo>
                  <a:lnTo>
                    <a:pt x="0" y="34"/>
                  </a:lnTo>
                  <a:lnTo>
                    <a:pt x="0" y="4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32" name="Freeform 303">
              <a:extLst>
                <a:ext uri="{FF2B5EF4-FFF2-40B4-BE49-F238E27FC236}">
                  <a16:creationId xmlns:a16="http://schemas.microsoft.com/office/drawing/2014/main" id="{073CA68A-CADF-495C-9246-47CBCC62BA46}"/>
                </a:ext>
              </a:extLst>
            </p:cNvPr>
            <p:cNvSpPr/>
            <p:nvPr/>
          </p:nvSpPr>
          <p:spPr bwMode="gray">
            <a:xfrm>
              <a:off x="7739063" y="4605338"/>
              <a:ext cx="106362" cy="63500"/>
            </a:xfrm>
            <a:custGeom>
              <a:gdLst>
                <a:gd name="T0" fmla="*/ 0 w 57"/>
                <a:gd name="T1" fmla="*/ 16 h 33"/>
                <a:gd name="T2" fmla="*/ 16 w 57"/>
                <a:gd name="T3" fmla="*/ 32 h 33"/>
                <a:gd name="T4" fmla="*/ 34 w 57"/>
                <a:gd name="T5" fmla="*/ 32 h 33"/>
                <a:gd name="T6" fmla="*/ 49 w 57"/>
                <a:gd name="T7" fmla="*/ 23 h 33"/>
                <a:gd name="T8" fmla="*/ 56 w 57"/>
                <a:gd name="T9" fmla="*/ 8 h 33"/>
                <a:gd name="T10" fmla="*/ 56 w 57"/>
                <a:gd name="T11" fmla="*/ 0 h 33"/>
                <a:gd name="T12" fmla="*/ 49 w 57"/>
                <a:gd name="T13" fmla="*/ 0 h 33"/>
                <a:gd name="T14" fmla="*/ 49 w 57"/>
                <a:gd name="T15" fmla="*/ 16 h 33"/>
                <a:gd name="T16" fmla="*/ 41 w 57"/>
                <a:gd name="T17" fmla="*/ 16 h 33"/>
                <a:gd name="T18" fmla="*/ 34 w 57"/>
                <a:gd name="T19" fmla="*/ 16 h 33"/>
                <a:gd name="T20" fmla="*/ 0 w 57"/>
                <a:gd name="T21" fmla="*/ 16 h 3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33">
                  <a:moveTo>
                    <a:pt x="0" y="16"/>
                  </a:moveTo>
                  <a:lnTo>
                    <a:pt x="16" y="32"/>
                  </a:lnTo>
                  <a:lnTo>
                    <a:pt x="34" y="32"/>
                  </a:lnTo>
                  <a:lnTo>
                    <a:pt x="49" y="23"/>
                  </a:lnTo>
                  <a:lnTo>
                    <a:pt x="56" y="8"/>
                  </a:lnTo>
                  <a:lnTo>
                    <a:pt x="56" y="0"/>
                  </a:lnTo>
                  <a:lnTo>
                    <a:pt x="49" y="0"/>
                  </a:lnTo>
                  <a:lnTo>
                    <a:pt x="49" y="16"/>
                  </a:lnTo>
                  <a:lnTo>
                    <a:pt x="41" y="16"/>
                  </a:lnTo>
                  <a:lnTo>
                    <a:pt x="34" y="16"/>
                  </a:lnTo>
                  <a:lnTo>
                    <a:pt x="0"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33" name="Freeform 304">
              <a:extLst>
                <a:ext uri="{FF2B5EF4-FFF2-40B4-BE49-F238E27FC236}">
                  <a16:creationId xmlns:a16="http://schemas.microsoft.com/office/drawing/2014/main" id="{94149195-396E-4056-8087-8D00D8B003FD}"/>
                </a:ext>
              </a:extLst>
            </p:cNvPr>
            <p:cNvSpPr/>
            <p:nvPr/>
          </p:nvSpPr>
          <p:spPr bwMode="gray">
            <a:xfrm>
              <a:off x="7816850" y="4591050"/>
              <a:ext cx="44450" cy="30163"/>
            </a:xfrm>
            <a:custGeom>
              <a:gdLst>
                <a:gd name="T0" fmla="*/ 0 w 25"/>
                <a:gd name="T1" fmla="*/ 0 h 17"/>
                <a:gd name="T2" fmla="*/ 15 w 25"/>
                <a:gd name="T3" fmla="*/ 8 h 17"/>
                <a:gd name="T4" fmla="*/ 24 w 25"/>
                <a:gd name="T5" fmla="*/ 16 h 17"/>
                <a:gd name="T6" fmla="*/ 24 w 25"/>
                <a:gd name="T7" fmla="*/ 8 h 17"/>
                <a:gd name="T8" fmla="*/ 0 w 25"/>
                <a:gd name="T9" fmla="*/ 0 h 17"/>
              </a:gdLst>
              <a:cxnLst>
                <a:cxn ang="0">
                  <a:pos x="T0" y="T1"/>
                </a:cxn>
                <a:cxn ang="0">
                  <a:pos x="T2" y="T3"/>
                </a:cxn>
                <a:cxn ang="0">
                  <a:pos x="T4" y="T5"/>
                </a:cxn>
                <a:cxn ang="0">
                  <a:pos x="T6" y="T7"/>
                </a:cxn>
                <a:cxn ang="0">
                  <a:pos x="T8" y="T9"/>
                </a:cxn>
              </a:cxnLst>
              <a:rect l="0" t="0" r="r" b="b"/>
              <a:pathLst>
                <a:path w="25" h="17">
                  <a:moveTo>
                    <a:pt x="0" y="0"/>
                  </a:moveTo>
                  <a:lnTo>
                    <a:pt x="15" y="8"/>
                  </a:lnTo>
                  <a:lnTo>
                    <a:pt x="24" y="16"/>
                  </a:lnTo>
                  <a:lnTo>
                    <a:pt x="24" y="8"/>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34" name="Freeform 305">
              <a:extLst>
                <a:ext uri="{FF2B5EF4-FFF2-40B4-BE49-F238E27FC236}">
                  <a16:creationId xmlns:a16="http://schemas.microsoft.com/office/drawing/2014/main" id="{22A6AB33-131C-4AE4-B242-7721618A1F3E}"/>
                </a:ext>
              </a:extLst>
            </p:cNvPr>
            <p:cNvSpPr/>
            <p:nvPr/>
          </p:nvSpPr>
          <p:spPr bwMode="gray">
            <a:xfrm>
              <a:off x="7902575" y="4638675"/>
              <a:ext cx="34925" cy="46038"/>
            </a:xfrm>
            <a:custGeom>
              <a:gdLst>
                <a:gd name="T0" fmla="*/ 0 w 18"/>
                <a:gd name="T1" fmla="*/ 0 h 25"/>
                <a:gd name="T2" fmla="*/ 8 w 18"/>
                <a:gd name="T3" fmla="*/ 24 h 25"/>
                <a:gd name="T4" fmla="*/ 17 w 18"/>
                <a:gd name="T5" fmla="*/ 16 h 25"/>
                <a:gd name="T6" fmla="*/ 0 w 18"/>
                <a:gd name="T7" fmla="*/ 0 h 25"/>
              </a:gdLst>
              <a:cxnLst>
                <a:cxn ang="0">
                  <a:pos x="T0" y="T1"/>
                </a:cxn>
                <a:cxn ang="0">
                  <a:pos x="T2" y="T3"/>
                </a:cxn>
                <a:cxn ang="0">
                  <a:pos x="T4" y="T5"/>
                </a:cxn>
                <a:cxn ang="0">
                  <a:pos x="T6" y="T7"/>
                </a:cxn>
              </a:cxnLst>
              <a:rect l="0" t="0" r="r" b="b"/>
              <a:pathLst>
                <a:path w="18" h="25">
                  <a:moveTo>
                    <a:pt x="0" y="0"/>
                  </a:moveTo>
                  <a:lnTo>
                    <a:pt x="8" y="24"/>
                  </a:lnTo>
                  <a:lnTo>
                    <a:pt x="17" y="16"/>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35" name="Freeform 306">
              <a:extLst>
                <a:ext uri="{FF2B5EF4-FFF2-40B4-BE49-F238E27FC236}">
                  <a16:creationId xmlns:a16="http://schemas.microsoft.com/office/drawing/2014/main" id="{7789079A-AA7B-4A37-9AAB-1659748AC358}"/>
                </a:ext>
              </a:extLst>
            </p:cNvPr>
            <p:cNvSpPr/>
            <p:nvPr/>
          </p:nvSpPr>
          <p:spPr bwMode="gray">
            <a:xfrm>
              <a:off x="8008938" y="4724400"/>
              <a:ext cx="30162" cy="31750"/>
            </a:xfrm>
            <a:custGeom>
              <a:gdLst>
                <a:gd name="T0" fmla="*/ 0 w 17"/>
                <a:gd name="T1" fmla="*/ 0 h 17"/>
                <a:gd name="T2" fmla="*/ 0 w 17"/>
                <a:gd name="T3" fmla="*/ 16 h 17"/>
                <a:gd name="T4" fmla="*/ 16 w 17"/>
                <a:gd name="T5" fmla="*/ 16 h 17"/>
                <a:gd name="T6" fmla="*/ 0 w 17"/>
                <a:gd name="T7" fmla="*/ 0 h 17"/>
              </a:gdLst>
              <a:cxnLst>
                <a:cxn ang="0">
                  <a:pos x="T0" y="T1"/>
                </a:cxn>
                <a:cxn ang="0">
                  <a:pos x="T2" y="T3"/>
                </a:cxn>
                <a:cxn ang="0">
                  <a:pos x="T4" y="T5"/>
                </a:cxn>
                <a:cxn ang="0">
                  <a:pos x="T6" y="T7"/>
                </a:cxn>
              </a:cxnLst>
              <a:rect l="0" t="0" r="r" b="b"/>
              <a:pathLst>
                <a:path w="17" h="17">
                  <a:moveTo>
                    <a:pt x="0" y="0"/>
                  </a:moveTo>
                  <a:lnTo>
                    <a:pt x="0" y="16"/>
                  </a:lnTo>
                  <a:lnTo>
                    <a:pt x="16" y="16"/>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36" name="Freeform 307">
              <a:extLst>
                <a:ext uri="{FF2B5EF4-FFF2-40B4-BE49-F238E27FC236}">
                  <a16:creationId xmlns:a16="http://schemas.microsoft.com/office/drawing/2014/main" id="{568A8ED8-81AA-468E-B469-1C154895DFB1}"/>
                </a:ext>
              </a:extLst>
            </p:cNvPr>
            <p:cNvSpPr/>
            <p:nvPr/>
          </p:nvSpPr>
          <p:spPr bwMode="gray">
            <a:xfrm>
              <a:off x="433388" y="3965575"/>
              <a:ext cx="33337" cy="34925"/>
            </a:xfrm>
            <a:custGeom>
              <a:gdLst>
                <a:gd name="T0" fmla="*/ 0 w 17"/>
                <a:gd name="T1" fmla="*/ 0 h 17"/>
                <a:gd name="T2" fmla="*/ 16 w 17"/>
                <a:gd name="T3" fmla="*/ 16 h 17"/>
                <a:gd name="T4" fmla="*/ 16 w 17"/>
                <a:gd name="T5" fmla="*/ 0 h 17"/>
                <a:gd name="T6" fmla="*/ 0 w 17"/>
                <a:gd name="T7" fmla="*/ 0 h 17"/>
              </a:gdLst>
              <a:cxnLst>
                <a:cxn ang="0">
                  <a:pos x="T0" y="T1"/>
                </a:cxn>
                <a:cxn ang="0">
                  <a:pos x="T2" y="T3"/>
                </a:cxn>
                <a:cxn ang="0">
                  <a:pos x="T4" y="T5"/>
                </a:cxn>
                <a:cxn ang="0">
                  <a:pos x="T6" y="T7"/>
                </a:cxn>
              </a:cxnLst>
              <a:rect l="0" t="0" r="r" b="b"/>
              <a:pathLst>
                <a:path w="17" h="17">
                  <a:moveTo>
                    <a:pt x="0" y="0"/>
                  </a:moveTo>
                  <a:lnTo>
                    <a:pt x="16" y="16"/>
                  </a:lnTo>
                  <a:lnTo>
                    <a:pt x="16" y="0"/>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37" name="Line 308">
              <a:extLst>
                <a:ext uri="{FF2B5EF4-FFF2-40B4-BE49-F238E27FC236}">
                  <a16:creationId xmlns:a16="http://schemas.microsoft.com/office/drawing/2014/main" id="{DDC36889-A564-4981-85B8-F2AEA1D5306A}"/>
                </a:ext>
              </a:extLst>
            </p:cNvPr>
            <p:cNvSpPr>
              <a:spLocks noChangeShapeType="1"/>
            </p:cNvSpPr>
            <p:nvPr/>
          </p:nvSpPr>
          <p:spPr bwMode="gray">
            <a:xfrm>
              <a:off x="476250" y="3984625"/>
              <a:ext cx="17463" cy="14288"/>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38" name="Line 309">
              <a:extLst>
                <a:ext uri="{FF2B5EF4-FFF2-40B4-BE49-F238E27FC236}">
                  <a16:creationId xmlns:a16="http://schemas.microsoft.com/office/drawing/2014/main" id="{0B3D1A65-3091-427D-BEEE-8F2580C4C5C7}"/>
                </a:ext>
              </a:extLst>
            </p:cNvPr>
            <p:cNvSpPr>
              <a:spLocks noChangeShapeType="1"/>
            </p:cNvSpPr>
            <p:nvPr/>
          </p:nvSpPr>
          <p:spPr bwMode="gray">
            <a:xfrm>
              <a:off x="508000" y="3998913"/>
              <a:ext cx="15875" cy="17462"/>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39" name="Freeform 310">
              <a:extLst>
                <a:ext uri="{FF2B5EF4-FFF2-40B4-BE49-F238E27FC236}">
                  <a16:creationId xmlns:a16="http://schemas.microsoft.com/office/drawing/2014/main" id="{BEFC14A8-276D-43E7-91BF-3A9D711FF12A}"/>
                </a:ext>
              </a:extLst>
            </p:cNvPr>
            <p:cNvSpPr/>
            <p:nvPr/>
          </p:nvSpPr>
          <p:spPr bwMode="gray">
            <a:xfrm>
              <a:off x="523875" y="4016375"/>
              <a:ext cx="28575" cy="49213"/>
            </a:xfrm>
            <a:custGeom>
              <a:gdLst>
                <a:gd name="T0" fmla="*/ 8 w 17"/>
                <a:gd name="T1" fmla="*/ 0 h 26"/>
                <a:gd name="T2" fmla="*/ 0 w 17"/>
                <a:gd name="T3" fmla="*/ 9 h 26"/>
                <a:gd name="T4" fmla="*/ 8 w 17"/>
                <a:gd name="T5" fmla="*/ 25 h 26"/>
                <a:gd name="T6" fmla="*/ 16 w 17"/>
                <a:gd name="T7" fmla="*/ 15 h 26"/>
                <a:gd name="T8" fmla="*/ 8 w 17"/>
                <a:gd name="T9" fmla="*/ 0 h 26"/>
              </a:gdLst>
              <a:cxnLst>
                <a:cxn ang="0">
                  <a:pos x="T0" y="T1"/>
                </a:cxn>
                <a:cxn ang="0">
                  <a:pos x="T2" y="T3"/>
                </a:cxn>
                <a:cxn ang="0">
                  <a:pos x="T4" y="T5"/>
                </a:cxn>
                <a:cxn ang="0">
                  <a:pos x="T6" y="T7"/>
                </a:cxn>
                <a:cxn ang="0">
                  <a:pos x="T8" y="T9"/>
                </a:cxn>
              </a:cxnLst>
              <a:rect l="0" t="0" r="r" b="b"/>
              <a:pathLst>
                <a:path w="17" h="26">
                  <a:moveTo>
                    <a:pt x="8" y="0"/>
                  </a:moveTo>
                  <a:lnTo>
                    <a:pt x="0" y="9"/>
                  </a:lnTo>
                  <a:lnTo>
                    <a:pt x="8" y="25"/>
                  </a:lnTo>
                  <a:lnTo>
                    <a:pt x="16" y="15"/>
                  </a:lnTo>
                  <a:lnTo>
                    <a:pt x="8"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40" name="Freeform 311">
              <a:extLst>
                <a:ext uri="{FF2B5EF4-FFF2-40B4-BE49-F238E27FC236}">
                  <a16:creationId xmlns:a16="http://schemas.microsoft.com/office/drawing/2014/main" id="{8D740390-10E6-4111-93F5-4F87E0A00379}"/>
                </a:ext>
              </a:extLst>
            </p:cNvPr>
            <p:cNvSpPr/>
            <p:nvPr/>
          </p:nvSpPr>
          <p:spPr bwMode="gray">
            <a:xfrm>
              <a:off x="4867275" y="5213350"/>
              <a:ext cx="61913" cy="61913"/>
            </a:xfrm>
            <a:custGeom>
              <a:gdLst>
                <a:gd name="T0" fmla="*/ 32 w 33"/>
                <a:gd name="T1" fmla="*/ 15 h 33"/>
                <a:gd name="T2" fmla="*/ 23 w 33"/>
                <a:gd name="T3" fmla="*/ 25 h 33"/>
                <a:gd name="T4" fmla="*/ 8 w 33"/>
                <a:gd name="T5" fmla="*/ 32 h 33"/>
                <a:gd name="T6" fmla="*/ 0 w 33"/>
                <a:gd name="T7" fmla="*/ 25 h 33"/>
                <a:gd name="T8" fmla="*/ 16 w 33"/>
                <a:gd name="T9" fmla="*/ 0 h 33"/>
                <a:gd name="T10" fmla="*/ 23 w 33"/>
                <a:gd name="T11" fmla="*/ 7 h 33"/>
                <a:gd name="T12" fmla="*/ 32 w 33"/>
                <a:gd name="T13" fmla="*/ 15 h 33"/>
              </a:gdLst>
              <a:cxnLst>
                <a:cxn ang="0">
                  <a:pos x="T0" y="T1"/>
                </a:cxn>
                <a:cxn ang="0">
                  <a:pos x="T2" y="T3"/>
                </a:cxn>
                <a:cxn ang="0">
                  <a:pos x="T4" y="T5"/>
                </a:cxn>
                <a:cxn ang="0">
                  <a:pos x="T6" y="T7"/>
                </a:cxn>
                <a:cxn ang="0">
                  <a:pos x="T8" y="T9"/>
                </a:cxn>
                <a:cxn ang="0">
                  <a:pos x="T10" y="T11"/>
                </a:cxn>
                <a:cxn ang="0">
                  <a:pos x="T12" y="T13"/>
                </a:cxn>
              </a:cxnLst>
              <a:rect l="0" t="0" r="r" b="b"/>
              <a:pathLst>
                <a:path w="33" h="33">
                  <a:moveTo>
                    <a:pt x="32" y="15"/>
                  </a:moveTo>
                  <a:lnTo>
                    <a:pt x="23" y="25"/>
                  </a:lnTo>
                  <a:lnTo>
                    <a:pt x="8" y="32"/>
                  </a:lnTo>
                  <a:lnTo>
                    <a:pt x="0" y="25"/>
                  </a:lnTo>
                  <a:lnTo>
                    <a:pt x="16" y="0"/>
                  </a:lnTo>
                  <a:lnTo>
                    <a:pt x="23" y="7"/>
                  </a:lnTo>
                  <a:lnTo>
                    <a:pt x="32" y="1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41" name="Line 312">
              <a:extLst>
                <a:ext uri="{FF2B5EF4-FFF2-40B4-BE49-F238E27FC236}">
                  <a16:creationId xmlns:a16="http://schemas.microsoft.com/office/drawing/2014/main" id="{4FBC7C5C-B532-4A90-B9F8-AEB87C68A0C3}"/>
                </a:ext>
              </a:extLst>
            </p:cNvPr>
            <p:cNvSpPr>
              <a:spLocks noChangeShapeType="1"/>
            </p:cNvSpPr>
            <p:nvPr/>
          </p:nvSpPr>
          <p:spPr bwMode="gray">
            <a:xfrm>
              <a:off x="6927850" y="3965575"/>
              <a:ext cx="15875" cy="0"/>
            </a:xfrm>
            <a:prstGeom prst="line">
              <a:avLst/>
            </a:prstGeom>
            <a:grpFill/>
            <a:ln w="6350" cmpd="sng">
              <a:solidFill>
                <a:schemeClr val="bg2"/>
              </a:solidFill>
              <a:headEnd type="none" w="sm" len="sm"/>
              <a:tailEnd type="none" w="sm" len="sm"/>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42" name="Freeform 313">
              <a:extLst>
                <a:ext uri="{FF2B5EF4-FFF2-40B4-BE49-F238E27FC236}">
                  <a16:creationId xmlns:a16="http://schemas.microsoft.com/office/drawing/2014/main" id="{BCBB7F1D-1E30-44C4-91D0-1FABABB3329D}"/>
                </a:ext>
              </a:extLst>
            </p:cNvPr>
            <p:cNvSpPr/>
            <p:nvPr/>
          </p:nvSpPr>
          <p:spPr bwMode="gray">
            <a:xfrm>
              <a:off x="4687888" y="3390900"/>
              <a:ext cx="44450" cy="96838"/>
            </a:xfrm>
            <a:custGeom>
              <a:gdLst>
                <a:gd name="T0" fmla="*/ 0 w 25"/>
                <a:gd name="T1" fmla="*/ 0 h 51"/>
                <a:gd name="T2" fmla="*/ 9 w 25"/>
                <a:gd name="T3" fmla="*/ 0 h 51"/>
                <a:gd name="T4" fmla="*/ 15 w 25"/>
                <a:gd name="T5" fmla="*/ 9 h 51"/>
                <a:gd name="T6" fmla="*/ 15 w 25"/>
                <a:gd name="T7" fmla="*/ 17 h 51"/>
                <a:gd name="T8" fmla="*/ 24 w 25"/>
                <a:gd name="T9" fmla="*/ 25 h 51"/>
                <a:gd name="T10" fmla="*/ 24 w 25"/>
                <a:gd name="T11" fmla="*/ 34 h 51"/>
                <a:gd name="T12" fmla="*/ 9 w 25"/>
                <a:gd name="T13" fmla="*/ 50 h 51"/>
                <a:gd name="T14" fmla="*/ 0 w 25"/>
                <a:gd name="T15" fmla="*/ 41 h 51"/>
                <a:gd name="T16" fmla="*/ 0 w 25"/>
                <a:gd name="T17" fmla="*/ 9 h 51"/>
                <a:gd name="T18" fmla="*/ 0 w 25"/>
                <a:gd name="T19" fmla="*/ 0 h 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51">
                  <a:moveTo>
                    <a:pt x="0" y="0"/>
                  </a:moveTo>
                  <a:lnTo>
                    <a:pt x="9" y="0"/>
                  </a:lnTo>
                  <a:lnTo>
                    <a:pt x="15" y="9"/>
                  </a:lnTo>
                  <a:lnTo>
                    <a:pt x="15" y="17"/>
                  </a:lnTo>
                  <a:lnTo>
                    <a:pt x="24" y="25"/>
                  </a:lnTo>
                  <a:lnTo>
                    <a:pt x="24" y="34"/>
                  </a:lnTo>
                  <a:lnTo>
                    <a:pt x="9" y="50"/>
                  </a:lnTo>
                  <a:lnTo>
                    <a:pt x="0" y="41"/>
                  </a:lnTo>
                  <a:lnTo>
                    <a:pt x="0" y="9"/>
                  </a:lnTo>
                  <a:lnTo>
                    <a:pt x="0"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43" name="Freeform 314">
              <a:extLst>
                <a:ext uri="{FF2B5EF4-FFF2-40B4-BE49-F238E27FC236}">
                  <a16:creationId xmlns:a16="http://schemas.microsoft.com/office/drawing/2014/main" id="{7E5952B6-50E5-425B-9EFB-4957B3C69208}"/>
                </a:ext>
              </a:extLst>
            </p:cNvPr>
            <p:cNvSpPr/>
            <p:nvPr/>
          </p:nvSpPr>
          <p:spPr bwMode="gray">
            <a:xfrm>
              <a:off x="4760913" y="3335338"/>
              <a:ext cx="152400" cy="106362"/>
            </a:xfrm>
            <a:custGeom>
              <a:gdLst>
                <a:gd name="T0" fmla="*/ 81 w 82"/>
                <a:gd name="T1" fmla="*/ 6 h 57"/>
                <a:gd name="T2" fmla="*/ 81 w 82"/>
                <a:gd name="T3" fmla="*/ 16 h 57"/>
                <a:gd name="T4" fmla="*/ 74 w 82"/>
                <a:gd name="T5" fmla="*/ 16 h 57"/>
                <a:gd name="T6" fmla="*/ 66 w 82"/>
                <a:gd name="T7" fmla="*/ 31 h 57"/>
                <a:gd name="T8" fmla="*/ 74 w 82"/>
                <a:gd name="T9" fmla="*/ 40 h 57"/>
                <a:gd name="T10" fmla="*/ 58 w 82"/>
                <a:gd name="T11" fmla="*/ 40 h 57"/>
                <a:gd name="T12" fmla="*/ 49 w 82"/>
                <a:gd name="T13" fmla="*/ 48 h 57"/>
                <a:gd name="T14" fmla="*/ 41 w 82"/>
                <a:gd name="T15" fmla="*/ 56 h 57"/>
                <a:gd name="T16" fmla="*/ 24 w 82"/>
                <a:gd name="T17" fmla="*/ 48 h 57"/>
                <a:gd name="T18" fmla="*/ 9 w 82"/>
                <a:gd name="T19" fmla="*/ 48 h 57"/>
                <a:gd name="T20" fmla="*/ 9 w 82"/>
                <a:gd name="T21" fmla="*/ 40 h 57"/>
                <a:gd name="T22" fmla="*/ 0 w 82"/>
                <a:gd name="T23" fmla="*/ 31 h 57"/>
                <a:gd name="T24" fmla="*/ 9 w 82"/>
                <a:gd name="T25" fmla="*/ 25 h 57"/>
                <a:gd name="T26" fmla="*/ 0 w 82"/>
                <a:gd name="T27" fmla="*/ 6 h 57"/>
                <a:gd name="T28" fmla="*/ 0 w 82"/>
                <a:gd name="T29" fmla="*/ 0 h 57"/>
                <a:gd name="T30" fmla="*/ 9 w 82"/>
                <a:gd name="T31" fmla="*/ 6 h 57"/>
                <a:gd name="T32" fmla="*/ 16 w 82"/>
                <a:gd name="T33" fmla="*/ 6 h 57"/>
                <a:gd name="T34" fmla="*/ 41 w 82"/>
                <a:gd name="T35" fmla="*/ 16 h 57"/>
                <a:gd name="T36" fmla="*/ 58 w 82"/>
                <a:gd name="T37" fmla="*/ 0 h 57"/>
                <a:gd name="T38" fmla="*/ 81 w 82"/>
                <a:gd name="T39" fmla="*/ 6 h 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57">
                  <a:moveTo>
                    <a:pt x="81" y="6"/>
                  </a:moveTo>
                  <a:lnTo>
                    <a:pt x="81" y="16"/>
                  </a:lnTo>
                  <a:lnTo>
                    <a:pt x="74" y="16"/>
                  </a:lnTo>
                  <a:lnTo>
                    <a:pt x="66" y="31"/>
                  </a:lnTo>
                  <a:lnTo>
                    <a:pt x="74" y="40"/>
                  </a:lnTo>
                  <a:lnTo>
                    <a:pt x="58" y="40"/>
                  </a:lnTo>
                  <a:lnTo>
                    <a:pt x="49" y="48"/>
                  </a:lnTo>
                  <a:lnTo>
                    <a:pt x="41" y="56"/>
                  </a:lnTo>
                  <a:lnTo>
                    <a:pt x="24" y="48"/>
                  </a:lnTo>
                  <a:lnTo>
                    <a:pt x="9" y="48"/>
                  </a:lnTo>
                  <a:lnTo>
                    <a:pt x="9" y="40"/>
                  </a:lnTo>
                  <a:lnTo>
                    <a:pt x="0" y="31"/>
                  </a:lnTo>
                  <a:lnTo>
                    <a:pt x="9" y="25"/>
                  </a:lnTo>
                  <a:lnTo>
                    <a:pt x="0" y="6"/>
                  </a:lnTo>
                  <a:lnTo>
                    <a:pt x="0" y="0"/>
                  </a:lnTo>
                  <a:lnTo>
                    <a:pt x="9" y="6"/>
                  </a:lnTo>
                  <a:lnTo>
                    <a:pt x="16" y="6"/>
                  </a:lnTo>
                  <a:lnTo>
                    <a:pt x="41" y="16"/>
                  </a:lnTo>
                  <a:lnTo>
                    <a:pt x="58" y="0"/>
                  </a:lnTo>
                  <a:lnTo>
                    <a:pt x="81" y="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44" name="Freeform 315">
              <a:extLst>
                <a:ext uri="{FF2B5EF4-FFF2-40B4-BE49-F238E27FC236}">
                  <a16:creationId xmlns:a16="http://schemas.microsoft.com/office/drawing/2014/main" id="{28101C98-3993-4E11-957E-7DE6D2ADC979}"/>
                </a:ext>
              </a:extLst>
            </p:cNvPr>
            <p:cNvSpPr/>
            <p:nvPr/>
          </p:nvSpPr>
          <p:spPr bwMode="gray">
            <a:xfrm>
              <a:off x="4611688" y="3182938"/>
              <a:ext cx="150812" cy="106362"/>
            </a:xfrm>
            <a:custGeom>
              <a:gdLst>
                <a:gd name="T0" fmla="*/ 33 w 82"/>
                <a:gd name="T1" fmla="*/ 56 h 57"/>
                <a:gd name="T2" fmla="*/ 50 w 82"/>
                <a:gd name="T3" fmla="*/ 47 h 57"/>
                <a:gd name="T4" fmla="*/ 65 w 82"/>
                <a:gd name="T5" fmla="*/ 47 h 57"/>
                <a:gd name="T6" fmla="*/ 74 w 82"/>
                <a:gd name="T7" fmla="*/ 16 h 57"/>
                <a:gd name="T8" fmla="*/ 81 w 82"/>
                <a:gd name="T9" fmla="*/ 16 h 57"/>
                <a:gd name="T10" fmla="*/ 74 w 82"/>
                <a:gd name="T11" fmla="*/ 7 h 57"/>
                <a:gd name="T12" fmla="*/ 56 w 82"/>
                <a:gd name="T13" fmla="*/ 0 h 57"/>
                <a:gd name="T14" fmla="*/ 25 w 82"/>
                <a:gd name="T15" fmla="*/ 16 h 57"/>
                <a:gd name="T16" fmla="*/ 10 w 82"/>
                <a:gd name="T17" fmla="*/ 16 h 57"/>
                <a:gd name="T18" fmla="*/ 0 w 82"/>
                <a:gd name="T19" fmla="*/ 32 h 57"/>
                <a:gd name="T20" fmla="*/ 0 w 82"/>
                <a:gd name="T21" fmla="*/ 40 h 57"/>
                <a:gd name="T22" fmla="*/ 25 w 82"/>
                <a:gd name="T23" fmla="*/ 56 h 57"/>
                <a:gd name="T24" fmla="*/ 33 w 82"/>
                <a:gd name="T25" fmla="*/ 56 h 57"/>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57">
                  <a:moveTo>
                    <a:pt x="33" y="56"/>
                  </a:moveTo>
                  <a:lnTo>
                    <a:pt x="50" y="47"/>
                  </a:lnTo>
                  <a:lnTo>
                    <a:pt x="65" y="47"/>
                  </a:lnTo>
                  <a:lnTo>
                    <a:pt x="74" y="16"/>
                  </a:lnTo>
                  <a:lnTo>
                    <a:pt x="81" y="16"/>
                  </a:lnTo>
                  <a:lnTo>
                    <a:pt x="74" y="7"/>
                  </a:lnTo>
                  <a:lnTo>
                    <a:pt x="56" y="0"/>
                  </a:lnTo>
                  <a:lnTo>
                    <a:pt x="25" y="16"/>
                  </a:lnTo>
                  <a:lnTo>
                    <a:pt x="10" y="16"/>
                  </a:lnTo>
                  <a:lnTo>
                    <a:pt x="0" y="32"/>
                  </a:lnTo>
                  <a:lnTo>
                    <a:pt x="0" y="40"/>
                  </a:lnTo>
                  <a:lnTo>
                    <a:pt x="25" y="56"/>
                  </a:lnTo>
                  <a:lnTo>
                    <a:pt x="33" y="5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45" name="Freeform 316">
              <a:extLst>
                <a:ext uri="{FF2B5EF4-FFF2-40B4-BE49-F238E27FC236}">
                  <a16:creationId xmlns:a16="http://schemas.microsoft.com/office/drawing/2014/main" id="{FF53044A-6724-4799-993C-3868383FA2BB}"/>
                </a:ext>
              </a:extLst>
            </p:cNvPr>
            <p:cNvSpPr/>
            <p:nvPr/>
          </p:nvSpPr>
          <p:spPr bwMode="gray">
            <a:xfrm>
              <a:off x="4549775" y="3243263"/>
              <a:ext cx="65088" cy="46037"/>
            </a:xfrm>
            <a:custGeom>
              <a:gdLst>
                <a:gd name="T0" fmla="*/ 32 w 33"/>
                <a:gd name="T1" fmla="*/ 8 h 25"/>
                <a:gd name="T2" fmla="*/ 25 w 33"/>
                <a:gd name="T3" fmla="*/ 8 h 25"/>
                <a:gd name="T4" fmla="*/ 17 w 33"/>
                <a:gd name="T5" fmla="*/ 24 h 25"/>
                <a:gd name="T6" fmla="*/ 8 w 33"/>
                <a:gd name="T7" fmla="*/ 24 h 25"/>
                <a:gd name="T8" fmla="*/ 0 w 33"/>
                <a:gd name="T9" fmla="*/ 24 h 25"/>
                <a:gd name="T10" fmla="*/ 0 w 33"/>
                <a:gd name="T11" fmla="*/ 15 h 25"/>
                <a:gd name="T12" fmla="*/ 0 w 33"/>
                <a:gd name="T13" fmla="*/ 8 h 25"/>
                <a:gd name="T14" fmla="*/ 32 w 33"/>
                <a:gd name="T15" fmla="*/ 0 h 25"/>
                <a:gd name="T16" fmla="*/ 32 w 33"/>
                <a:gd name="T17" fmla="*/ 8 h 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5">
                  <a:moveTo>
                    <a:pt x="32" y="8"/>
                  </a:moveTo>
                  <a:lnTo>
                    <a:pt x="25" y="8"/>
                  </a:lnTo>
                  <a:lnTo>
                    <a:pt x="17" y="24"/>
                  </a:lnTo>
                  <a:lnTo>
                    <a:pt x="8" y="24"/>
                  </a:lnTo>
                  <a:lnTo>
                    <a:pt x="0" y="24"/>
                  </a:lnTo>
                  <a:lnTo>
                    <a:pt x="0" y="15"/>
                  </a:lnTo>
                  <a:lnTo>
                    <a:pt x="0" y="8"/>
                  </a:lnTo>
                  <a:lnTo>
                    <a:pt x="32" y="0"/>
                  </a:lnTo>
                  <a:lnTo>
                    <a:pt x="32"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46" name="Freeform 317">
              <a:extLst>
                <a:ext uri="{FF2B5EF4-FFF2-40B4-BE49-F238E27FC236}">
                  <a16:creationId xmlns:a16="http://schemas.microsoft.com/office/drawing/2014/main" id="{5F030A7A-9273-4F77-9187-A6791615A990}"/>
                </a:ext>
              </a:extLst>
            </p:cNvPr>
            <p:cNvSpPr/>
            <p:nvPr/>
          </p:nvSpPr>
          <p:spPr bwMode="gray">
            <a:xfrm>
              <a:off x="4549775" y="3255963"/>
              <a:ext cx="138113" cy="139700"/>
            </a:xfrm>
            <a:custGeom>
              <a:gdLst>
                <a:gd name="T0" fmla="*/ 32 w 74"/>
                <a:gd name="T1" fmla="*/ 0 h 73"/>
                <a:gd name="T2" fmla="*/ 57 w 74"/>
                <a:gd name="T3" fmla="*/ 16 h 73"/>
                <a:gd name="T4" fmla="*/ 65 w 74"/>
                <a:gd name="T5" fmla="*/ 16 h 73"/>
                <a:gd name="T6" fmla="*/ 73 w 74"/>
                <a:gd name="T7" fmla="*/ 25 h 73"/>
                <a:gd name="T8" fmla="*/ 73 w 74"/>
                <a:gd name="T9" fmla="*/ 32 h 73"/>
                <a:gd name="T10" fmla="*/ 65 w 74"/>
                <a:gd name="T11" fmla="*/ 32 h 73"/>
                <a:gd name="T12" fmla="*/ 65 w 74"/>
                <a:gd name="T13" fmla="*/ 25 h 73"/>
                <a:gd name="T14" fmla="*/ 42 w 74"/>
                <a:gd name="T15" fmla="*/ 16 h 73"/>
                <a:gd name="T16" fmla="*/ 32 w 74"/>
                <a:gd name="T17" fmla="*/ 25 h 73"/>
                <a:gd name="T18" fmla="*/ 32 w 74"/>
                <a:gd name="T19" fmla="*/ 16 h 73"/>
                <a:gd name="T20" fmla="*/ 25 w 74"/>
                <a:gd name="T21" fmla="*/ 25 h 73"/>
                <a:gd name="T22" fmla="*/ 32 w 74"/>
                <a:gd name="T23" fmla="*/ 32 h 73"/>
                <a:gd name="T24" fmla="*/ 48 w 74"/>
                <a:gd name="T25" fmla="*/ 57 h 73"/>
                <a:gd name="T26" fmla="*/ 57 w 74"/>
                <a:gd name="T27" fmla="*/ 66 h 73"/>
                <a:gd name="T28" fmla="*/ 57 w 74"/>
                <a:gd name="T29" fmla="*/ 72 h 73"/>
                <a:gd name="T30" fmla="*/ 42 w 74"/>
                <a:gd name="T31" fmla="*/ 57 h 73"/>
                <a:gd name="T32" fmla="*/ 32 w 74"/>
                <a:gd name="T33" fmla="*/ 57 h 73"/>
                <a:gd name="T34" fmla="*/ 17 w 74"/>
                <a:gd name="T35" fmla="*/ 41 h 73"/>
                <a:gd name="T36" fmla="*/ 17 w 74"/>
                <a:gd name="T37" fmla="*/ 25 h 73"/>
                <a:gd name="T38" fmla="*/ 8 w 74"/>
                <a:gd name="T39" fmla="*/ 25 h 73"/>
                <a:gd name="T40" fmla="*/ 0 w 74"/>
                <a:gd name="T41" fmla="*/ 32 h 73"/>
                <a:gd name="T42" fmla="*/ 0 w 74"/>
                <a:gd name="T43" fmla="*/ 16 h 73"/>
                <a:gd name="T44" fmla="*/ 17 w 74"/>
                <a:gd name="T45" fmla="*/ 16 h 73"/>
                <a:gd name="T46" fmla="*/ 25 w 74"/>
                <a:gd name="T47" fmla="*/ 0 h 73"/>
                <a:gd name="T48" fmla="*/ 32 w 74"/>
                <a:gd name="T49" fmla="*/ 0 h 73"/>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4" h="73">
                  <a:moveTo>
                    <a:pt x="32" y="0"/>
                  </a:moveTo>
                  <a:lnTo>
                    <a:pt x="57" y="16"/>
                  </a:lnTo>
                  <a:lnTo>
                    <a:pt x="65" y="16"/>
                  </a:lnTo>
                  <a:lnTo>
                    <a:pt x="73" y="25"/>
                  </a:lnTo>
                  <a:lnTo>
                    <a:pt x="73" y="32"/>
                  </a:lnTo>
                  <a:lnTo>
                    <a:pt x="65" y="32"/>
                  </a:lnTo>
                  <a:lnTo>
                    <a:pt x="65" y="25"/>
                  </a:lnTo>
                  <a:lnTo>
                    <a:pt x="42" y="16"/>
                  </a:lnTo>
                  <a:lnTo>
                    <a:pt x="32" y="25"/>
                  </a:lnTo>
                  <a:lnTo>
                    <a:pt x="32" y="16"/>
                  </a:lnTo>
                  <a:lnTo>
                    <a:pt x="25" y="25"/>
                  </a:lnTo>
                  <a:lnTo>
                    <a:pt x="32" y="32"/>
                  </a:lnTo>
                  <a:lnTo>
                    <a:pt x="48" y="57"/>
                  </a:lnTo>
                  <a:lnTo>
                    <a:pt x="57" y="66"/>
                  </a:lnTo>
                  <a:lnTo>
                    <a:pt x="57" y="72"/>
                  </a:lnTo>
                  <a:lnTo>
                    <a:pt x="42" y="57"/>
                  </a:lnTo>
                  <a:lnTo>
                    <a:pt x="32" y="57"/>
                  </a:lnTo>
                  <a:lnTo>
                    <a:pt x="17" y="41"/>
                  </a:lnTo>
                  <a:lnTo>
                    <a:pt x="17" y="25"/>
                  </a:lnTo>
                  <a:lnTo>
                    <a:pt x="8" y="25"/>
                  </a:lnTo>
                  <a:lnTo>
                    <a:pt x="0" y="32"/>
                  </a:lnTo>
                  <a:lnTo>
                    <a:pt x="0" y="16"/>
                  </a:lnTo>
                  <a:lnTo>
                    <a:pt x="17" y="16"/>
                  </a:lnTo>
                  <a:lnTo>
                    <a:pt x="25" y="0"/>
                  </a:lnTo>
                  <a:lnTo>
                    <a:pt x="32" y="0"/>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47" name="Freeform 318">
              <a:extLst>
                <a:ext uri="{FF2B5EF4-FFF2-40B4-BE49-F238E27FC236}">
                  <a16:creationId xmlns:a16="http://schemas.microsoft.com/office/drawing/2014/main" id="{7E113C71-B0EB-47A6-AA43-AD147EE60BD1}"/>
                </a:ext>
              </a:extLst>
            </p:cNvPr>
            <p:cNvSpPr/>
            <p:nvPr/>
          </p:nvSpPr>
          <p:spPr bwMode="gray">
            <a:xfrm>
              <a:off x="4656138" y="3363913"/>
              <a:ext cx="49212" cy="47625"/>
            </a:xfrm>
            <a:custGeom>
              <a:gdLst>
                <a:gd name="T0" fmla="*/ 0 w 26"/>
                <a:gd name="T1" fmla="*/ 15 h 25"/>
                <a:gd name="T2" fmla="*/ 16 w 26"/>
                <a:gd name="T3" fmla="*/ 24 h 25"/>
                <a:gd name="T4" fmla="*/ 16 w 26"/>
                <a:gd name="T5" fmla="*/ 15 h 25"/>
                <a:gd name="T6" fmla="*/ 25 w 26"/>
                <a:gd name="T7" fmla="*/ 15 h 25"/>
                <a:gd name="T8" fmla="*/ 25 w 26"/>
                <a:gd name="T9" fmla="*/ 9 h 25"/>
                <a:gd name="T10" fmla="*/ 16 w 26"/>
                <a:gd name="T11" fmla="*/ 0 h 25"/>
                <a:gd name="T12" fmla="*/ 8 w 26"/>
                <a:gd name="T13" fmla="*/ 0 h 25"/>
                <a:gd name="T14" fmla="*/ 0 w 26"/>
                <a:gd name="T15" fmla="*/ 9 h 25"/>
                <a:gd name="T16" fmla="*/ 0 w 26"/>
                <a:gd name="T17" fmla="*/ 15 h 2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0" y="15"/>
                  </a:moveTo>
                  <a:lnTo>
                    <a:pt x="16" y="24"/>
                  </a:lnTo>
                  <a:lnTo>
                    <a:pt x="16" y="15"/>
                  </a:lnTo>
                  <a:lnTo>
                    <a:pt x="25" y="15"/>
                  </a:lnTo>
                  <a:lnTo>
                    <a:pt x="25" y="9"/>
                  </a:lnTo>
                  <a:lnTo>
                    <a:pt x="16" y="0"/>
                  </a:lnTo>
                  <a:lnTo>
                    <a:pt x="8" y="0"/>
                  </a:lnTo>
                  <a:lnTo>
                    <a:pt x="0" y="9"/>
                  </a:lnTo>
                  <a:lnTo>
                    <a:pt x="0" y="1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48" name="Freeform 319">
              <a:extLst>
                <a:ext uri="{FF2B5EF4-FFF2-40B4-BE49-F238E27FC236}">
                  <a16:creationId xmlns:a16="http://schemas.microsoft.com/office/drawing/2014/main" id="{A655287A-A00F-4AFD-8CEC-6A366E1FC300}"/>
                </a:ext>
              </a:extLst>
            </p:cNvPr>
            <p:cNvSpPr/>
            <p:nvPr/>
          </p:nvSpPr>
          <p:spPr bwMode="gray">
            <a:xfrm>
              <a:off x="4672013" y="3270250"/>
              <a:ext cx="109537" cy="141288"/>
            </a:xfrm>
            <a:custGeom>
              <a:gdLst>
                <a:gd name="T0" fmla="*/ 8 w 58"/>
                <a:gd name="T1" fmla="*/ 25 h 75"/>
                <a:gd name="T2" fmla="*/ 8 w 58"/>
                <a:gd name="T3" fmla="*/ 18 h 75"/>
                <a:gd name="T4" fmla="*/ 0 w 58"/>
                <a:gd name="T5" fmla="*/ 9 h 75"/>
                <a:gd name="T6" fmla="*/ 17 w 58"/>
                <a:gd name="T7" fmla="*/ 0 h 75"/>
                <a:gd name="T8" fmla="*/ 32 w 58"/>
                <a:gd name="T9" fmla="*/ 25 h 75"/>
                <a:gd name="T10" fmla="*/ 48 w 58"/>
                <a:gd name="T11" fmla="*/ 25 h 75"/>
                <a:gd name="T12" fmla="*/ 48 w 58"/>
                <a:gd name="T13" fmla="*/ 34 h 75"/>
                <a:gd name="T14" fmla="*/ 48 w 58"/>
                <a:gd name="T15" fmla="*/ 40 h 75"/>
                <a:gd name="T16" fmla="*/ 57 w 58"/>
                <a:gd name="T17" fmla="*/ 59 h 75"/>
                <a:gd name="T18" fmla="*/ 48 w 58"/>
                <a:gd name="T19" fmla="*/ 65 h 75"/>
                <a:gd name="T20" fmla="*/ 32 w 58"/>
                <a:gd name="T21" fmla="*/ 65 h 75"/>
                <a:gd name="T22" fmla="*/ 23 w 58"/>
                <a:gd name="T23" fmla="*/ 74 h 75"/>
                <a:gd name="T24" fmla="*/ 17 w 58"/>
                <a:gd name="T25" fmla="*/ 65 h 75"/>
                <a:gd name="T26" fmla="*/ 17 w 58"/>
                <a:gd name="T27" fmla="*/ 59 h 75"/>
                <a:gd name="T28" fmla="*/ 8 w 58"/>
                <a:gd name="T29" fmla="*/ 50 h 75"/>
                <a:gd name="T30" fmla="*/ 8 w 58"/>
                <a:gd name="T31" fmla="*/ 25 h 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 h="75">
                  <a:moveTo>
                    <a:pt x="8" y="25"/>
                  </a:moveTo>
                  <a:lnTo>
                    <a:pt x="8" y="18"/>
                  </a:lnTo>
                  <a:lnTo>
                    <a:pt x="0" y="9"/>
                  </a:lnTo>
                  <a:lnTo>
                    <a:pt x="17" y="0"/>
                  </a:lnTo>
                  <a:lnTo>
                    <a:pt x="32" y="25"/>
                  </a:lnTo>
                  <a:lnTo>
                    <a:pt x="48" y="25"/>
                  </a:lnTo>
                  <a:lnTo>
                    <a:pt x="48" y="34"/>
                  </a:lnTo>
                  <a:lnTo>
                    <a:pt x="48" y="40"/>
                  </a:lnTo>
                  <a:lnTo>
                    <a:pt x="57" y="59"/>
                  </a:lnTo>
                  <a:lnTo>
                    <a:pt x="48" y="65"/>
                  </a:lnTo>
                  <a:lnTo>
                    <a:pt x="32" y="65"/>
                  </a:lnTo>
                  <a:lnTo>
                    <a:pt x="23" y="74"/>
                  </a:lnTo>
                  <a:lnTo>
                    <a:pt x="17" y="65"/>
                  </a:lnTo>
                  <a:lnTo>
                    <a:pt x="17" y="59"/>
                  </a:lnTo>
                  <a:lnTo>
                    <a:pt x="8" y="50"/>
                  </a:lnTo>
                  <a:lnTo>
                    <a:pt x="8"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49" name="Freeform 320">
              <a:extLst>
                <a:ext uri="{FF2B5EF4-FFF2-40B4-BE49-F238E27FC236}">
                  <a16:creationId xmlns:a16="http://schemas.microsoft.com/office/drawing/2014/main" id="{BB9F5A73-F37E-49D8-BA3D-541260A4F79B}"/>
                </a:ext>
              </a:extLst>
            </p:cNvPr>
            <p:cNvSpPr/>
            <p:nvPr/>
          </p:nvSpPr>
          <p:spPr bwMode="gray">
            <a:xfrm>
              <a:off x="4716463" y="3390900"/>
              <a:ext cx="65087" cy="50800"/>
            </a:xfrm>
            <a:custGeom>
              <a:gdLst>
                <a:gd name="T0" fmla="*/ 9 w 35"/>
                <a:gd name="T1" fmla="*/ 25 h 26"/>
                <a:gd name="T2" fmla="*/ 0 w 35"/>
                <a:gd name="T3" fmla="*/ 17 h 26"/>
                <a:gd name="T4" fmla="*/ 0 w 35"/>
                <a:gd name="T5" fmla="*/ 9 h 26"/>
                <a:gd name="T6" fmla="*/ 9 w 35"/>
                <a:gd name="T7" fmla="*/ 0 h 26"/>
                <a:gd name="T8" fmla="*/ 25 w 35"/>
                <a:gd name="T9" fmla="*/ 0 h 26"/>
                <a:gd name="T10" fmla="*/ 34 w 35"/>
                <a:gd name="T11" fmla="*/ 9 h 26"/>
                <a:gd name="T12" fmla="*/ 34 w 35"/>
                <a:gd name="T13" fmla="*/ 17 h 26"/>
                <a:gd name="T14" fmla="*/ 9 w 35"/>
                <a:gd name="T15" fmla="*/ 25 h 26"/>
              </a:gd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6">
                  <a:moveTo>
                    <a:pt x="9" y="25"/>
                  </a:moveTo>
                  <a:lnTo>
                    <a:pt x="0" y="17"/>
                  </a:lnTo>
                  <a:lnTo>
                    <a:pt x="0" y="9"/>
                  </a:lnTo>
                  <a:lnTo>
                    <a:pt x="9" y="0"/>
                  </a:lnTo>
                  <a:lnTo>
                    <a:pt x="25" y="0"/>
                  </a:lnTo>
                  <a:lnTo>
                    <a:pt x="34" y="9"/>
                  </a:lnTo>
                  <a:lnTo>
                    <a:pt x="34" y="17"/>
                  </a:lnTo>
                  <a:lnTo>
                    <a:pt x="9" y="25"/>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50" name="Freeform 321">
              <a:extLst>
                <a:ext uri="{FF2B5EF4-FFF2-40B4-BE49-F238E27FC236}">
                  <a16:creationId xmlns:a16="http://schemas.microsoft.com/office/drawing/2014/main" id="{B180FD3F-657E-4AE4-9AAD-E89BDF987BE7}"/>
                </a:ext>
              </a:extLst>
            </p:cNvPr>
            <p:cNvSpPr/>
            <p:nvPr/>
          </p:nvSpPr>
          <p:spPr bwMode="gray">
            <a:xfrm>
              <a:off x="4595813" y="3289300"/>
              <a:ext cx="92075" cy="92075"/>
            </a:xfrm>
            <a:custGeom>
              <a:gdLst>
                <a:gd name="T0" fmla="*/ 7 w 49"/>
                <a:gd name="T1" fmla="*/ 16 h 51"/>
                <a:gd name="T2" fmla="*/ 23 w 49"/>
                <a:gd name="T3" fmla="*/ 41 h 51"/>
                <a:gd name="T4" fmla="*/ 32 w 49"/>
                <a:gd name="T5" fmla="*/ 50 h 51"/>
                <a:gd name="T6" fmla="*/ 40 w 49"/>
                <a:gd name="T7" fmla="*/ 41 h 51"/>
                <a:gd name="T8" fmla="*/ 48 w 49"/>
                <a:gd name="T9" fmla="*/ 41 h 51"/>
                <a:gd name="T10" fmla="*/ 48 w 49"/>
                <a:gd name="T11" fmla="*/ 16 h 51"/>
                <a:gd name="T12" fmla="*/ 40 w 49"/>
                <a:gd name="T13" fmla="*/ 16 h 51"/>
                <a:gd name="T14" fmla="*/ 40 w 49"/>
                <a:gd name="T15" fmla="*/ 9 h 51"/>
                <a:gd name="T16" fmla="*/ 17 w 49"/>
                <a:gd name="T17" fmla="*/ 0 h 51"/>
                <a:gd name="T18" fmla="*/ 7 w 49"/>
                <a:gd name="T19" fmla="*/ 9 h 51"/>
                <a:gd name="T20" fmla="*/ 7 w 49"/>
                <a:gd name="T21" fmla="*/ 0 h 51"/>
                <a:gd name="T22" fmla="*/ 0 w 49"/>
                <a:gd name="T23" fmla="*/ 9 h 51"/>
                <a:gd name="T24" fmla="*/ 7 w 49"/>
                <a:gd name="T25" fmla="*/ 16 h 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1">
                  <a:moveTo>
                    <a:pt x="7" y="16"/>
                  </a:moveTo>
                  <a:lnTo>
                    <a:pt x="23" y="41"/>
                  </a:lnTo>
                  <a:lnTo>
                    <a:pt x="32" y="50"/>
                  </a:lnTo>
                  <a:lnTo>
                    <a:pt x="40" y="41"/>
                  </a:lnTo>
                  <a:lnTo>
                    <a:pt x="48" y="41"/>
                  </a:lnTo>
                  <a:lnTo>
                    <a:pt x="48" y="16"/>
                  </a:lnTo>
                  <a:lnTo>
                    <a:pt x="40" y="16"/>
                  </a:lnTo>
                  <a:lnTo>
                    <a:pt x="40" y="9"/>
                  </a:lnTo>
                  <a:lnTo>
                    <a:pt x="17" y="0"/>
                  </a:lnTo>
                  <a:lnTo>
                    <a:pt x="7" y="9"/>
                  </a:lnTo>
                  <a:lnTo>
                    <a:pt x="7" y="0"/>
                  </a:lnTo>
                  <a:lnTo>
                    <a:pt x="0" y="9"/>
                  </a:lnTo>
                  <a:lnTo>
                    <a:pt x="7" y="16"/>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51" name="Freeform 322">
              <a:extLst>
                <a:ext uri="{FF2B5EF4-FFF2-40B4-BE49-F238E27FC236}">
                  <a16:creationId xmlns:a16="http://schemas.microsoft.com/office/drawing/2014/main" id="{5C42E7FD-8828-45D4-870A-3E473F6671B8}"/>
                </a:ext>
              </a:extLst>
            </p:cNvPr>
            <p:cNvSpPr/>
            <p:nvPr/>
          </p:nvSpPr>
          <p:spPr bwMode="gray">
            <a:xfrm>
              <a:off x="4508500" y="3089275"/>
              <a:ext cx="166688" cy="95250"/>
            </a:xfrm>
            <a:custGeom>
              <a:gdLst>
                <a:gd name="T0" fmla="*/ 89 w 90"/>
                <a:gd name="T1" fmla="*/ 34 h 51"/>
                <a:gd name="T2" fmla="*/ 72 w 90"/>
                <a:gd name="T3" fmla="*/ 17 h 51"/>
                <a:gd name="T4" fmla="*/ 66 w 90"/>
                <a:gd name="T5" fmla="*/ 17 h 51"/>
                <a:gd name="T6" fmla="*/ 49 w 90"/>
                <a:gd name="T7" fmla="*/ 9 h 51"/>
                <a:gd name="T8" fmla="*/ 41 w 90"/>
                <a:gd name="T9" fmla="*/ 0 h 51"/>
                <a:gd name="T10" fmla="*/ 32 w 90"/>
                <a:gd name="T11" fmla="*/ 0 h 51"/>
                <a:gd name="T12" fmla="*/ 16 w 90"/>
                <a:gd name="T13" fmla="*/ 9 h 51"/>
                <a:gd name="T14" fmla="*/ 0 w 90"/>
                <a:gd name="T15" fmla="*/ 17 h 51"/>
                <a:gd name="T16" fmla="*/ 9 w 90"/>
                <a:gd name="T17" fmla="*/ 34 h 51"/>
                <a:gd name="T18" fmla="*/ 24 w 90"/>
                <a:gd name="T19" fmla="*/ 50 h 51"/>
                <a:gd name="T20" fmla="*/ 41 w 90"/>
                <a:gd name="T21" fmla="*/ 50 h 51"/>
                <a:gd name="T22" fmla="*/ 41 w 90"/>
                <a:gd name="T23" fmla="*/ 42 h 51"/>
                <a:gd name="T24" fmla="*/ 66 w 90"/>
                <a:gd name="T25" fmla="*/ 50 h 51"/>
                <a:gd name="T26" fmla="*/ 89 w 90"/>
                <a:gd name="T27" fmla="*/ 34 h 51"/>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51">
                  <a:moveTo>
                    <a:pt x="89" y="34"/>
                  </a:moveTo>
                  <a:lnTo>
                    <a:pt x="72" y="17"/>
                  </a:lnTo>
                  <a:lnTo>
                    <a:pt x="66" y="17"/>
                  </a:lnTo>
                  <a:lnTo>
                    <a:pt x="49" y="9"/>
                  </a:lnTo>
                  <a:lnTo>
                    <a:pt x="41" y="0"/>
                  </a:lnTo>
                  <a:lnTo>
                    <a:pt x="32" y="0"/>
                  </a:lnTo>
                  <a:lnTo>
                    <a:pt x="16" y="9"/>
                  </a:lnTo>
                  <a:lnTo>
                    <a:pt x="0" y="17"/>
                  </a:lnTo>
                  <a:lnTo>
                    <a:pt x="9" y="34"/>
                  </a:lnTo>
                  <a:lnTo>
                    <a:pt x="24" y="50"/>
                  </a:lnTo>
                  <a:lnTo>
                    <a:pt x="41" y="50"/>
                  </a:lnTo>
                  <a:lnTo>
                    <a:pt x="41" y="42"/>
                  </a:lnTo>
                  <a:lnTo>
                    <a:pt x="66" y="50"/>
                  </a:lnTo>
                  <a:lnTo>
                    <a:pt x="89" y="34"/>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52" name="Freeform 323">
              <a:extLst>
                <a:ext uri="{FF2B5EF4-FFF2-40B4-BE49-F238E27FC236}">
                  <a16:creationId xmlns:a16="http://schemas.microsoft.com/office/drawing/2014/main" id="{55C793E9-938F-4AA6-BFFE-C7692892A58F}"/>
                </a:ext>
              </a:extLst>
            </p:cNvPr>
            <p:cNvSpPr/>
            <p:nvPr/>
          </p:nvSpPr>
          <p:spPr bwMode="gray">
            <a:xfrm>
              <a:off x="4549775" y="3938588"/>
              <a:ext cx="246063" cy="395287"/>
            </a:xfrm>
            <a:custGeom>
              <a:gdLst>
                <a:gd name="T0" fmla="*/ 17 w 130"/>
                <a:gd name="T1" fmla="*/ 8 h 212"/>
                <a:gd name="T2" fmla="*/ 17 w 130"/>
                <a:gd name="T3" fmla="*/ 24 h 212"/>
                <a:gd name="T4" fmla="*/ 32 w 130"/>
                <a:gd name="T5" fmla="*/ 40 h 212"/>
                <a:gd name="T6" fmla="*/ 25 w 130"/>
                <a:gd name="T7" fmla="*/ 89 h 212"/>
                <a:gd name="T8" fmla="*/ 0 w 130"/>
                <a:gd name="T9" fmla="*/ 120 h 212"/>
                <a:gd name="T10" fmla="*/ 0 w 130"/>
                <a:gd name="T11" fmla="*/ 130 h 212"/>
                <a:gd name="T12" fmla="*/ 8 w 130"/>
                <a:gd name="T13" fmla="*/ 137 h 212"/>
                <a:gd name="T14" fmla="*/ 8 w 130"/>
                <a:gd name="T15" fmla="*/ 145 h 212"/>
                <a:gd name="T16" fmla="*/ 25 w 130"/>
                <a:gd name="T17" fmla="*/ 177 h 212"/>
                <a:gd name="T18" fmla="*/ 8 w 130"/>
                <a:gd name="T19" fmla="*/ 177 h 212"/>
                <a:gd name="T20" fmla="*/ 8 w 130"/>
                <a:gd name="T21" fmla="*/ 186 h 212"/>
                <a:gd name="T22" fmla="*/ 17 w 130"/>
                <a:gd name="T23" fmla="*/ 193 h 212"/>
                <a:gd name="T24" fmla="*/ 25 w 130"/>
                <a:gd name="T25" fmla="*/ 211 h 212"/>
                <a:gd name="T26" fmla="*/ 65 w 130"/>
                <a:gd name="T27" fmla="*/ 202 h 212"/>
                <a:gd name="T28" fmla="*/ 73 w 130"/>
                <a:gd name="T29" fmla="*/ 193 h 212"/>
                <a:gd name="T30" fmla="*/ 65 w 130"/>
                <a:gd name="T31" fmla="*/ 193 h 212"/>
                <a:gd name="T32" fmla="*/ 88 w 130"/>
                <a:gd name="T33" fmla="*/ 186 h 212"/>
                <a:gd name="T34" fmla="*/ 106 w 130"/>
                <a:gd name="T35" fmla="*/ 170 h 212"/>
                <a:gd name="T36" fmla="*/ 113 w 130"/>
                <a:gd name="T37" fmla="*/ 162 h 212"/>
                <a:gd name="T38" fmla="*/ 122 w 130"/>
                <a:gd name="T39" fmla="*/ 162 h 212"/>
                <a:gd name="T40" fmla="*/ 106 w 130"/>
                <a:gd name="T41" fmla="*/ 137 h 212"/>
                <a:gd name="T42" fmla="*/ 122 w 130"/>
                <a:gd name="T43" fmla="*/ 105 h 212"/>
                <a:gd name="T44" fmla="*/ 129 w 130"/>
                <a:gd name="T45" fmla="*/ 105 h 212"/>
                <a:gd name="T46" fmla="*/ 129 w 130"/>
                <a:gd name="T47" fmla="*/ 96 h 212"/>
                <a:gd name="T48" fmla="*/ 129 w 130"/>
                <a:gd name="T49" fmla="*/ 55 h 212"/>
                <a:gd name="T50" fmla="*/ 32 w 130"/>
                <a:gd name="T51" fmla="*/ 0 h 212"/>
                <a:gd name="T52" fmla="*/ 17 w 130"/>
                <a:gd name="T53" fmla="*/ 8 h 21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211">
                  <a:moveTo>
                    <a:pt x="17" y="8"/>
                  </a:moveTo>
                  <a:lnTo>
                    <a:pt x="17" y="24"/>
                  </a:lnTo>
                  <a:lnTo>
                    <a:pt x="32" y="40"/>
                  </a:lnTo>
                  <a:lnTo>
                    <a:pt x="25" y="89"/>
                  </a:lnTo>
                  <a:lnTo>
                    <a:pt x="0" y="120"/>
                  </a:lnTo>
                  <a:lnTo>
                    <a:pt x="0" y="130"/>
                  </a:lnTo>
                  <a:lnTo>
                    <a:pt x="8" y="137"/>
                  </a:lnTo>
                  <a:lnTo>
                    <a:pt x="8" y="145"/>
                  </a:lnTo>
                  <a:lnTo>
                    <a:pt x="25" y="177"/>
                  </a:lnTo>
                  <a:lnTo>
                    <a:pt x="8" y="177"/>
                  </a:lnTo>
                  <a:lnTo>
                    <a:pt x="8" y="186"/>
                  </a:lnTo>
                  <a:lnTo>
                    <a:pt x="17" y="193"/>
                  </a:lnTo>
                  <a:lnTo>
                    <a:pt x="25" y="211"/>
                  </a:lnTo>
                  <a:lnTo>
                    <a:pt x="65" y="202"/>
                  </a:lnTo>
                  <a:lnTo>
                    <a:pt x="73" y="193"/>
                  </a:lnTo>
                  <a:lnTo>
                    <a:pt x="65" y="193"/>
                  </a:lnTo>
                  <a:lnTo>
                    <a:pt x="88" y="186"/>
                  </a:lnTo>
                  <a:lnTo>
                    <a:pt x="106" y="170"/>
                  </a:lnTo>
                  <a:lnTo>
                    <a:pt x="113" y="162"/>
                  </a:lnTo>
                  <a:lnTo>
                    <a:pt x="122" y="162"/>
                  </a:lnTo>
                  <a:lnTo>
                    <a:pt x="106" y="137"/>
                  </a:lnTo>
                  <a:lnTo>
                    <a:pt x="122" y="105"/>
                  </a:lnTo>
                  <a:lnTo>
                    <a:pt x="129" y="105"/>
                  </a:lnTo>
                  <a:lnTo>
                    <a:pt x="129" y="96"/>
                  </a:lnTo>
                  <a:lnTo>
                    <a:pt x="129" y="55"/>
                  </a:lnTo>
                  <a:lnTo>
                    <a:pt x="32" y="0"/>
                  </a:lnTo>
                  <a:lnTo>
                    <a:pt x="17" y="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53" name="Freeform 324">
              <a:extLst>
                <a:ext uri="{FF2B5EF4-FFF2-40B4-BE49-F238E27FC236}">
                  <a16:creationId xmlns:a16="http://schemas.microsoft.com/office/drawing/2014/main" id="{9AAB0E20-526B-4431-9DA0-6B981CD32A62}"/>
                </a:ext>
              </a:extLst>
            </p:cNvPr>
            <p:cNvSpPr/>
            <p:nvPr/>
          </p:nvSpPr>
          <p:spPr bwMode="gray">
            <a:xfrm>
              <a:off x="4102100" y="4141788"/>
              <a:ext cx="180975" cy="144462"/>
            </a:xfrm>
            <a:custGeom>
              <a:gdLst>
                <a:gd name="T0" fmla="*/ 0 w 98"/>
                <a:gd name="T1" fmla="*/ 58 h 75"/>
                <a:gd name="T2" fmla="*/ 6 w 98"/>
                <a:gd name="T3" fmla="*/ 50 h 75"/>
                <a:gd name="T4" fmla="*/ 23 w 98"/>
                <a:gd name="T5" fmla="*/ 25 h 75"/>
                <a:gd name="T6" fmla="*/ 40 w 98"/>
                <a:gd name="T7" fmla="*/ 18 h 75"/>
                <a:gd name="T8" fmla="*/ 56 w 98"/>
                <a:gd name="T9" fmla="*/ 0 h 75"/>
                <a:gd name="T10" fmla="*/ 72 w 98"/>
                <a:gd name="T11" fmla="*/ 0 h 75"/>
                <a:gd name="T12" fmla="*/ 72 w 98"/>
                <a:gd name="T13" fmla="*/ 18 h 75"/>
                <a:gd name="T14" fmla="*/ 88 w 98"/>
                <a:gd name="T15" fmla="*/ 33 h 75"/>
                <a:gd name="T16" fmla="*/ 97 w 98"/>
                <a:gd name="T17" fmla="*/ 33 h 75"/>
                <a:gd name="T18" fmla="*/ 97 w 98"/>
                <a:gd name="T19" fmla="*/ 40 h 75"/>
                <a:gd name="T20" fmla="*/ 80 w 98"/>
                <a:gd name="T21" fmla="*/ 50 h 75"/>
                <a:gd name="T22" fmla="*/ 63 w 98"/>
                <a:gd name="T23" fmla="*/ 50 h 75"/>
                <a:gd name="T24" fmla="*/ 31 w 98"/>
                <a:gd name="T25" fmla="*/ 50 h 75"/>
                <a:gd name="T26" fmla="*/ 31 w 98"/>
                <a:gd name="T27" fmla="*/ 58 h 75"/>
                <a:gd name="T28" fmla="*/ 31 w 98"/>
                <a:gd name="T29" fmla="*/ 74 h 75"/>
                <a:gd name="T30" fmla="*/ 23 w 98"/>
                <a:gd name="T31" fmla="*/ 65 h 75"/>
                <a:gd name="T32" fmla="*/ 6 w 98"/>
                <a:gd name="T33" fmla="*/ 65 h 75"/>
                <a:gd name="T34" fmla="*/ 0 w 98"/>
                <a:gd name="T35" fmla="*/ 58 h 75"/>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 h="75">
                  <a:moveTo>
                    <a:pt x="0" y="58"/>
                  </a:moveTo>
                  <a:lnTo>
                    <a:pt x="6" y="50"/>
                  </a:lnTo>
                  <a:lnTo>
                    <a:pt x="23" y="25"/>
                  </a:lnTo>
                  <a:lnTo>
                    <a:pt x="40" y="18"/>
                  </a:lnTo>
                  <a:lnTo>
                    <a:pt x="56" y="0"/>
                  </a:lnTo>
                  <a:lnTo>
                    <a:pt x="72" y="0"/>
                  </a:lnTo>
                  <a:lnTo>
                    <a:pt x="72" y="18"/>
                  </a:lnTo>
                  <a:lnTo>
                    <a:pt x="88" y="33"/>
                  </a:lnTo>
                  <a:lnTo>
                    <a:pt x="97" y="33"/>
                  </a:lnTo>
                  <a:lnTo>
                    <a:pt x="97" y="40"/>
                  </a:lnTo>
                  <a:lnTo>
                    <a:pt x="80" y="50"/>
                  </a:lnTo>
                  <a:lnTo>
                    <a:pt x="63" y="50"/>
                  </a:lnTo>
                  <a:lnTo>
                    <a:pt x="31" y="50"/>
                  </a:lnTo>
                  <a:lnTo>
                    <a:pt x="31" y="58"/>
                  </a:lnTo>
                  <a:lnTo>
                    <a:pt x="31" y="74"/>
                  </a:lnTo>
                  <a:lnTo>
                    <a:pt x="23" y="65"/>
                  </a:lnTo>
                  <a:lnTo>
                    <a:pt x="6" y="65"/>
                  </a:lnTo>
                  <a:lnTo>
                    <a:pt x="0" y="58"/>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54" name="Freeform 325">
              <a:extLst>
                <a:ext uri="{FF2B5EF4-FFF2-40B4-BE49-F238E27FC236}">
                  <a16:creationId xmlns:a16="http://schemas.microsoft.com/office/drawing/2014/main" id="{EE36342E-A59F-4F90-A326-809AEC1A3884}"/>
                </a:ext>
              </a:extLst>
            </p:cNvPr>
            <p:cNvSpPr/>
            <p:nvPr/>
          </p:nvSpPr>
          <p:spPr bwMode="gray">
            <a:xfrm>
              <a:off x="4251325" y="4205288"/>
              <a:ext cx="60325" cy="153987"/>
            </a:xfrm>
            <a:custGeom>
              <a:gdLst>
                <a:gd name="T0" fmla="*/ 17 w 33"/>
                <a:gd name="T1" fmla="*/ 7 h 82"/>
                <a:gd name="T2" fmla="*/ 0 w 33"/>
                <a:gd name="T3" fmla="*/ 17 h 82"/>
                <a:gd name="T4" fmla="*/ 0 w 33"/>
                <a:gd name="T5" fmla="*/ 25 h 82"/>
                <a:gd name="T6" fmla="*/ 8 w 33"/>
                <a:gd name="T7" fmla="*/ 32 h 82"/>
                <a:gd name="T8" fmla="*/ 8 w 33"/>
                <a:gd name="T9" fmla="*/ 48 h 82"/>
                <a:gd name="T10" fmla="*/ 8 w 33"/>
                <a:gd name="T11" fmla="*/ 81 h 82"/>
                <a:gd name="T12" fmla="*/ 23 w 33"/>
                <a:gd name="T13" fmla="*/ 81 h 82"/>
                <a:gd name="T14" fmla="*/ 23 w 33"/>
                <a:gd name="T15" fmla="*/ 57 h 82"/>
                <a:gd name="T16" fmla="*/ 32 w 33"/>
                <a:gd name="T17" fmla="*/ 25 h 82"/>
                <a:gd name="T18" fmla="*/ 32 w 33"/>
                <a:gd name="T19" fmla="*/ 7 h 82"/>
                <a:gd name="T20" fmla="*/ 23 w 33"/>
                <a:gd name="T21" fmla="*/ 0 h 82"/>
                <a:gd name="T22" fmla="*/ 17 w 33"/>
                <a:gd name="T23" fmla="*/ 0 h 82"/>
                <a:gd name="T24" fmla="*/ 17 w 33"/>
                <a:gd name="T25" fmla="*/ 7 h 82"/>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82">
                  <a:moveTo>
                    <a:pt x="17" y="7"/>
                  </a:moveTo>
                  <a:lnTo>
                    <a:pt x="0" y="17"/>
                  </a:lnTo>
                  <a:lnTo>
                    <a:pt x="0" y="25"/>
                  </a:lnTo>
                  <a:lnTo>
                    <a:pt x="8" y="32"/>
                  </a:lnTo>
                  <a:lnTo>
                    <a:pt x="8" y="48"/>
                  </a:lnTo>
                  <a:lnTo>
                    <a:pt x="8" y="81"/>
                  </a:lnTo>
                  <a:lnTo>
                    <a:pt x="23" y="81"/>
                  </a:lnTo>
                  <a:lnTo>
                    <a:pt x="23" y="57"/>
                  </a:lnTo>
                  <a:lnTo>
                    <a:pt x="32" y="25"/>
                  </a:lnTo>
                  <a:lnTo>
                    <a:pt x="32" y="7"/>
                  </a:lnTo>
                  <a:lnTo>
                    <a:pt x="23" y="0"/>
                  </a:lnTo>
                  <a:lnTo>
                    <a:pt x="17" y="0"/>
                  </a:lnTo>
                  <a:lnTo>
                    <a:pt x="17" y="7"/>
                  </a:lnTo>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sp>
          <p:nvSpPr>
            <p:cNvPr id="655" name="Freeform 326">
              <a:extLst>
                <a:ext uri="{FF2B5EF4-FFF2-40B4-BE49-F238E27FC236}">
                  <a16:creationId xmlns:a16="http://schemas.microsoft.com/office/drawing/2014/main" id="{AB91A920-C01D-4220-ABD7-5B2221AEA271}"/>
                </a:ext>
              </a:extLst>
            </p:cNvPr>
            <p:cNvSpPr/>
            <p:nvPr/>
          </p:nvSpPr>
          <p:spPr bwMode="gray">
            <a:xfrm>
              <a:off x="4848225" y="3182938"/>
              <a:ext cx="100013" cy="115887"/>
            </a:xfrm>
            <a:custGeom>
              <a:gdLst>
                <a:gd name="T0" fmla="*/ 36 w 53"/>
                <a:gd name="T1" fmla="*/ 41 h 60"/>
                <a:gd name="T2" fmla="*/ 53 w 53"/>
                <a:gd name="T3" fmla="*/ 39 h 60"/>
                <a:gd name="T4" fmla="*/ 44 w 53"/>
                <a:gd name="T5" fmla="*/ 18 h 60"/>
                <a:gd name="T6" fmla="*/ 45 w 53"/>
                <a:gd name="T7" fmla="*/ 5 h 60"/>
                <a:gd name="T8" fmla="*/ 18 w 53"/>
                <a:gd name="T9" fmla="*/ 0 h 60"/>
                <a:gd name="T10" fmla="*/ 0 w 53"/>
                <a:gd name="T11" fmla="*/ 9 h 60"/>
                <a:gd name="T12" fmla="*/ 12 w 53"/>
                <a:gd name="T13" fmla="*/ 11 h 60"/>
                <a:gd name="T14" fmla="*/ 26 w 53"/>
                <a:gd name="T15" fmla="*/ 36 h 60"/>
                <a:gd name="T16" fmla="*/ 27 w 53"/>
                <a:gd name="T17" fmla="*/ 60 h 60"/>
                <a:gd name="T18" fmla="*/ 36 w 53"/>
                <a:gd name="T19" fmla="*/ 41 h 60"/>
              </a:gd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60">
                  <a:moveTo>
                    <a:pt x="36" y="41"/>
                  </a:moveTo>
                  <a:lnTo>
                    <a:pt x="53" y="39"/>
                  </a:lnTo>
                  <a:lnTo>
                    <a:pt x="44" y="18"/>
                  </a:lnTo>
                  <a:lnTo>
                    <a:pt x="45" y="5"/>
                  </a:lnTo>
                  <a:lnTo>
                    <a:pt x="18" y="0"/>
                  </a:lnTo>
                  <a:lnTo>
                    <a:pt x="0" y="9"/>
                  </a:lnTo>
                  <a:lnTo>
                    <a:pt x="12" y="11"/>
                  </a:lnTo>
                  <a:lnTo>
                    <a:pt x="26" y="36"/>
                  </a:lnTo>
                  <a:lnTo>
                    <a:pt x="27" y="60"/>
                  </a:lnTo>
                  <a:lnTo>
                    <a:pt x="36" y="41"/>
                  </a:lnTo>
                  <a:close/>
                </a:path>
              </a:pathLst>
            </a:custGeom>
            <a:grpFill/>
            <a:ln w="6350" cmpd="sng">
              <a:solidFill>
                <a:schemeClr val="bg2"/>
              </a:solidFill>
            </a:ln>
          </p:spPr>
          <p:style>
            <a:lnRef idx="2">
              <a:schemeClr val="dk1"/>
            </a:lnRef>
            <a:fillRef idx="1">
              <a:schemeClr val="lt1"/>
            </a:fillRef>
            <a:effectRef idx="0">
              <a:schemeClr val="dk1"/>
            </a:effectRef>
            <a:fontRef idx="minor">
              <a:schemeClr val="dk1"/>
            </a:fontRef>
          </p:style>
          <p:txBody>
            <a:bodyPr wrap="none"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eaLnBrk="1" hangingPunct="1">
                <a:defRPr/>
              </a:pPr>
              <a:endParaRPr lang="en-US" sz="1155"/>
            </a:p>
          </p:txBody>
        </p:sp>
      </p:grpSp>
      <p:sp>
        <p:nvSpPr>
          <p:cNvPr id="329" name="Date Placeholder 3">
            <a:extLst>
              <a:ext uri="{FF2B5EF4-FFF2-40B4-BE49-F238E27FC236}">
                <a16:creationId xmlns:a16="http://schemas.microsoft.com/office/drawing/2014/main" id="{FE297ACE-842C-442E-A8D7-87711600374C}"/>
              </a:ext>
            </a:extLst>
          </p:cNvPr>
          <p:cNvSpPr>
            <a:spLocks noGrp="1"/>
          </p:cNvSpPr>
          <p:nvPr>
            <p:ph type="dt" sz="half" idx="15"/>
          </p:nvPr>
        </p:nvSpPr>
        <p:spPr>
          <a:xfrm>
            <a:off x="587375" y="6332844"/>
            <a:ext cx="955674" cy="250423"/>
          </a:xfrm>
        </p:spPr>
        <p:txBody>
          <a:bodyPr/>
          <a:lstStyle/>
          <a:p>
            <a:fld id="{EB5A91E0-AD9E-42C6-B5A4-A48600EDF47D}" type="datetime3">
              <a:rPr lang="en-GB" smtClean="0"/>
              <a:t>21 June, 2023</a:t>
            </a:fld>
            <a:endParaRPr lang="en-GB"/>
          </a:p>
        </p:txBody>
      </p:sp>
      <p:sp>
        <p:nvSpPr>
          <p:cNvPr id="656" name="Slide Number Placeholder 6">
            <a:extLst>
              <a:ext uri="{FF2B5EF4-FFF2-40B4-BE49-F238E27FC236}">
                <a16:creationId xmlns:a16="http://schemas.microsoft.com/office/drawing/2014/main" id="{334E785A-08D0-49D1-B596-B9100687401A}"/>
              </a:ext>
            </a:extLst>
          </p:cNvPr>
          <p:cNvSpPr>
            <a:spLocks noGrp="1"/>
          </p:cNvSpPr>
          <p:nvPr>
            <p:ph type="sldNum" sz="quarter" idx="17"/>
          </p:nvPr>
        </p:nvSpPr>
        <p:spPr>
          <a:xfrm>
            <a:off x="1685923" y="6332844"/>
            <a:ext cx="633932" cy="246583"/>
          </a:xfrm>
        </p:spPr>
        <p:txBody>
          <a:bodyPr/>
          <a:lstStyle/>
          <a:p>
            <a:r>
              <a:rPr lang="en-GB"/>
              <a:t>Slide </a:t>
            </a:r>
            <a:fld id="{71782E05-F7E8-6C4E-A44E-0C6720C54612}" type="slidenum">
              <a:rPr lang="en-GB" smtClean="0"/>
              <a:t>‹#›</a:t>
            </a:fld>
            <a:endParaRPr lang="en-GB"/>
          </a:p>
        </p:txBody>
      </p:sp>
    </p:spTree>
    <p:extLst>
      <p:ext uri="{BB962C8B-B14F-4D97-AF65-F5344CB8AC3E}">
        <p14:creationId xmlns:p14="http://schemas.microsoft.com/office/powerpoint/2010/main" val="3762407091"/>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Disposition personnalisée">
    <p:spTree>
      <p:nvGrpSpPr>
        <p:cNvPr id="1" name=""/>
        <p:cNvGrpSpPr/>
        <p:nvPr/>
      </p:nvGrpSpPr>
      <p:grpSpPr>
        <a:xfrm>
          <a:off x="0" y="0"/>
          <a:ext cx="0" cy="0"/>
        </a:xfrm>
      </p:grpSpPr>
      <p:pic>
        <p:nvPicPr>
          <p:cNvPr id="11" name="Image 10">
            <a:extLst>
              <a:ext uri="{FF2B5EF4-FFF2-40B4-BE49-F238E27FC236}">
                <a16:creationId xmlns:a16="http://schemas.microsoft.com/office/drawing/2014/main" id="{E1435358-CDE0-41DA-B3DA-12E6D75762EA}"/>
              </a:ext>
            </a:extLst>
          </p:cNvPr>
          <p:cNvPicPr>
            <a:picLocks noChangeAspect="1"/>
          </p:cNvPicPr>
          <p:nvPr userDrawn="1"/>
        </p:nvPicPr>
        <p:blipFill>
          <a:blip r:embed="rId1"/>
          <a:stretch>
            <a:fillRect/>
          </a:stretch>
        </p:blipFill>
        <p:spPr>
          <a:xfrm>
            <a:off x="4015639" y="0"/>
            <a:ext cx="8174737" cy="6858000"/>
          </a:xfrm>
          <a:prstGeom prst="rect">
            <a:avLst/>
          </a:prstGeom>
        </p:spPr>
      </p:pic>
      <p:sp>
        <p:nvSpPr>
          <p:cNvPr id="2" name="Titre 1">
            <a:extLst>
              <a:ext uri="{FF2B5EF4-FFF2-40B4-BE49-F238E27FC236}">
                <a16:creationId xmlns:a16="http://schemas.microsoft.com/office/drawing/2014/main" id="{CE927231-2862-4D3F-B262-11DC9806110E}"/>
              </a:ext>
            </a:extLst>
          </p:cNvPr>
          <p:cNvSpPr>
            <a:spLocks noGrp="1"/>
          </p:cNvSpPr>
          <p:nvPr>
            <p:ph type="title" hasCustomPrompt="1"/>
          </p:nvPr>
        </p:nvSpPr>
        <p:spPr>
          <a:xfrm>
            <a:off x="587377" y="2065747"/>
            <a:ext cx="3744344" cy="624290"/>
          </a:xfrm>
        </p:spPr>
        <p:txBody>
          <a:bodyPr>
            <a:normAutofit/>
          </a:bodyPr>
          <a:lstStyle>
            <a:lvl1pPr>
              <a:defRPr sz="4000"/>
            </a:lvl1pPr>
          </a:lstStyle>
          <a:p>
            <a:r>
              <a:rPr lang="fr-FR" sz="3200" b="1" spc="-80">
                <a:solidFill>
                  <a:srgbClr val="E94D27"/>
                </a:solidFill>
              </a:rPr>
              <a:t>Edit: Thank</a:t>
            </a:r>
            <a:r>
              <a:rPr lang="fr-FR" sz="3200" b="1" spc="-42">
                <a:solidFill>
                  <a:srgbClr val="E94D27"/>
                </a:solidFill>
              </a:rPr>
              <a:t> </a:t>
            </a:r>
            <a:r>
              <a:rPr lang="fr-FR" sz="3200" b="1" spc="-202">
                <a:solidFill>
                  <a:srgbClr val="E94D27"/>
                </a:solidFill>
              </a:rPr>
              <a:t>You!</a:t>
            </a:r>
            <a:endParaRPr lang="en-GB"/>
          </a:p>
        </p:txBody>
      </p:sp>
      <p:sp>
        <p:nvSpPr>
          <p:cNvPr id="6" name="Picture Placeholder 11">
            <a:extLst>
              <a:ext uri="{FF2B5EF4-FFF2-40B4-BE49-F238E27FC236}">
                <a16:creationId xmlns:a16="http://schemas.microsoft.com/office/drawing/2014/main" id="{E2021A45-7876-4F99-B18D-ADD116DD93AE}"/>
              </a:ext>
            </a:extLst>
          </p:cNvPr>
          <p:cNvSpPr>
            <a:spLocks noGrp="1"/>
          </p:cNvSpPr>
          <p:nvPr>
            <p:ph type="pic" sz="quarter" idx="13"/>
          </p:nvPr>
        </p:nvSpPr>
        <p:spPr>
          <a:xfrm>
            <a:off x="4015639" y="0"/>
            <a:ext cx="8176363" cy="6858000"/>
          </a:xfrm>
          <a:custGeom>
            <a:gdLst>
              <a:gd name="connsiteX0" fmla="*/ 0 w 12724465"/>
              <a:gd name="connsiteY0" fmla="*/ 0 h 10693400"/>
              <a:gd name="connsiteX1" fmla="*/ 12724465 w 12724465"/>
              <a:gd name="connsiteY1" fmla="*/ 0 h 10693400"/>
              <a:gd name="connsiteX2" fmla="*/ 7415248 w 12724465"/>
              <a:gd name="connsiteY2" fmla="*/ 10693400 h 10693400"/>
              <a:gd name="connsiteX3" fmla="*/ 5309216 w 12724465"/>
              <a:gd name="connsiteY3" fmla="*/ 10693400 h 10693400"/>
            </a:gdLst>
            <a:cxnLst>
              <a:cxn ang="0">
                <a:pos x="connsiteX0" y="connsiteY0"/>
              </a:cxn>
              <a:cxn ang="0">
                <a:pos x="connsiteX1" y="connsiteY1"/>
              </a:cxn>
              <a:cxn ang="0">
                <a:pos x="connsiteX2" y="connsiteY2"/>
              </a:cxn>
              <a:cxn ang="0">
                <a:pos x="connsiteX3" y="connsiteY3"/>
              </a:cxn>
            </a:cxnLst>
            <a:rect l="l" t="t" r="r" b="b"/>
            <a:pathLst>
              <a:path w="12724465" h="10693400">
                <a:moveTo>
                  <a:pt x="0" y="0"/>
                </a:moveTo>
                <a:lnTo>
                  <a:pt x="12724465" y="0"/>
                </a:lnTo>
                <a:lnTo>
                  <a:pt x="7415248" y="10693400"/>
                </a:lnTo>
                <a:lnTo>
                  <a:pt x="5309216" y="10693400"/>
                </a:lnTo>
                <a:close/>
              </a:path>
            </a:pathLst>
          </a:custGeom>
          <a:solidFill>
            <a:schemeClr val="bg2"/>
          </a:solidFill>
        </p:spPr>
        <p:txBody>
          <a:bodyPr wrap="square">
            <a:noAutofit/>
          </a:bodyPr>
          <a:lstStyle>
            <a:lvl1pPr algn="ctr">
              <a:defRPr>
                <a:solidFill>
                  <a:schemeClr val="tx1"/>
                </a:solidFill>
              </a:defRPr>
            </a:lvl1pPr>
          </a:lstStyle>
          <a:p>
            <a:endParaRPr lang="en-GB"/>
          </a:p>
        </p:txBody>
      </p:sp>
      <p:grpSp>
        <p:nvGrpSpPr>
          <p:cNvPr id="10" name="Groupe 9">
            <a:extLst>
              <a:ext uri="{FF2B5EF4-FFF2-40B4-BE49-F238E27FC236}">
                <a16:creationId xmlns:a16="http://schemas.microsoft.com/office/drawing/2014/main" id="{020E52D5-58DA-4A4E-8E22-D5C071ED5F5E}"/>
              </a:ext>
            </a:extLst>
          </p:cNvPr>
          <p:cNvGrpSpPr/>
          <p:nvPr userDrawn="1"/>
        </p:nvGrpSpPr>
        <p:grpSpPr>
          <a:xfrm>
            <a:off x="587375" y="4669685"/>
            <a:ext cx="3462952" cy="692672"/>
            <a:chOff x="587375" y="4669685"/>
            <a:chExt cx="3462952" cy="692672"/>
          </a:xfrm>
        </p:grpSpPr>
        <p:sp>
          <p:nvSpPr>
            <p:cNvPr id="8" name="object 18">
              <a:extLst>
                <a:ext uri="{FF2B5EF4-FFF2-40B4-BE49-F238E27FC236}">
                  <a16:creationId xmlns:a16="http://schemas.microsoft.com/office/drawing/2014/main" id="{A3F3C5E9-9C68-41EC-BB79-1DCEACF8E6A4}"/>
                </a:ext>
              </a:extLst>
            </p:cNvPr>
            <p:cNvSpPr/>
            <p:nvPr userDrawn="1"/>
          </p:nvSpPr>
          <p:spPr>
            <a:xfrm>
              <a:off x="587375" y="4669685"/>
              <a:ext cx="3462952" cy="692672"/>
            </a:xfrm>
            <a:custGeom>
              <a:rect l="l" t="t" r="r" b="b"/>
              <a:pathLst>
                <a:path w="5400040" h="1080134">
                  <a:moveTo>
                    <a:pt x="4849710" y="0"/>
                  </a:moveTo>
                  <a:lnTo>
                    <a:pt x="0" y="0"/>
                  </a:lnTo>
                  <a:lnTo>
                    <a:pt x="0" y="1079995"/>
                  </a:lnTo>
                  <a:lnTo>
                    <a:pt x="5400001" y="1079995"/>
                  </a:lnTo>
                  <a:lnTo>
                    <a:pt x="4849710" y="0"/>
                  </a:lnTo>
                  <a:close/>
                </a:path>
              </a:pathLst>
            </a:custGeom>
            <a:solidFill>
              <a:srgbClr val="E94D27"/>
            </a:solidFill>
          </p:spPr>
          <p:txBody>
            <a:bodyPr wrap="square" lIns="0" tIns="0" rIns="0" bIns="0" rtlCol="0"/>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sz="740"/>
            </a:p>
          </p:txBody>
        </p:sp>
        <p:sp>
          <p:nvSpPr>
            <p:cNvPr id="9" name="object 19">
              <a:extLst>
                <a:ext uri="{FF2B5EF4-FFF2-40B4-BE49-F238E27FC236}">
                  <a16:creationId xmlns:a16="http://schemas.microsoft.com/office/drawing/2014/main" id="{A5A0DFF7-E3E3-415F-988D-0850D062D98F}"/>
                </a:ext>
              </a:extLst>
            </p:cNvPr>
            <p:cNvSpPr txBox="1"/>
            <p:nvPr userDrawn="1"/>
          </p:nvSpPr>
          <p:spPr>
            <a:xfrm>
              <a:off x="733648" y="4800639"/>
              <a:ext cx="3190652" cy="402947"/>
            </a:xfrm>
            <a:prstGeom prst="rect">
              <a:avLst/>
            </a:prstGeom>
          </p:spPr>
          <p:txBody>
            <a:bodyPr vert="horz" wrap="square" lIns="0" tIns="8144" rIns="0" bIns="0"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8145">
                <a:spcBef>
                  <a:spcPts val="64"/>
                </a:spcBef>
              </a:pPr>
              <a:r>
                <a:rPr sz="2565" b="1" spc="-32">
                  <a:solidFill>
                    <a:srgbClr val="FFFFFF"/>
                  </a:solidFill>
                  <a:latin typeface="+mn-lt"/>
                  <a:cs typeface="Arial"/>
                </a:rPr>
                <a:t>Any</a:t>
              </a:r>
              <a:r>
                <a:rPr sz="2565" b="1" spc="-42">
                  <a:solidFill>
                    <a:srgbClr val="FFFFFF"/>
                  </a:solidFill>
                  <a:latin typeface="+mn-lt"/>
                  <a:cs typeface="Arial"/>
                </a:rPr>
                <a:t> </a:t>
              </a:r>
              <a:r>
                <a:rPr sz="2565" b="1" spc="-32">
                  <a:solidFill>
                    <a:srgbClr val="FFFFFF"/>
                  </a:solidFill>
                  <a:latin typeface="+mn-lt"/>
                  <a:cs typeface="Arial"/>
                </a:rPr>
                <a:t>Questions?</a:t>
              </a:r>
              <a:endParaRPr sz="2565">
                <a:latin typeface="+mn-lt"/>
                <a:cs typeface="Arial"/>
              </a:endParaRPr>
            </a:p>
          </p:txBody>
        </p:sp>
      </p:grpSp>
    </p:spTree>
    <p:extLst>
      <p:ext uri="{BB962C8B-B14F-4D97-AF65-F5344CB8AC3E}">
        <p14:creationId xmlns:p14="http://schemas.microsoft.com/office/powerpoint/2010/main" val="2104124234"/>
      </p:ext>
    </p:extLst>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Logo">
    <p:spTree>
      <p:nvGrpSpPr>
        <p:cNvPr id="1" name=""/>
        <p:cNvGrpSpPr/>
        <p:nvPr/>
      </p:nvGrpSpPr>
      <p:grpSpPr>
        <a:xfrm>
          <a:off x="0" y="0"/>
          <a:ext cx="0" cy="0"/>
        </a:xfrm>
      </p:grpSpPr>
      <p:sp>
        <p:nvSpPr>
          <p:cNvPr id="4" name="ZoneTexte 3">
            <a:extLst>
              <a:ext uri="{FF2B5EF4-FFF2-40B4-BE49-F238E27FC236}">
                <a16:creationId xmlns:a16="http://schemas.microsoft.com/office/drawing/2014/main" id="{C8661E02-2A97-4038-8DA0-D69C80D6BEF8}"/>
              </a:ext>
            </a:extLst>
          </p:cNvPr>
          <p:cNvSpPr txBox="1"/>
          <p:nvPr userDrawn="1"/>
        </p:nvSpPr>
        <p:spPr>
          <a:xfrm>
            <a:off x="589252" y="4736884"/>
            <a:ext cx="11013495" cy="508601"/>
          </a:xfrm>
          <a:prstGeom prst="rect">
            <a:avLst/>
          </a:prstGeom>
          <a:noFill/>
        </p:spPr>
        <p:txBody>
          <a:bodyPr wrap="square"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lnSpc>
                <a:spcPct val="125000"/>
              </a:lnSpc>
            </a:pPr>
            <a:r>
              <a:rPr lang="en-GB" sz="2400">
                <a:solidFill>
                  <a:srgbClr val="878787"/>
                </a:solidFill>
              </a:rPr>
              <a:t>Because a connected world is a better world.</a:t>
            </a:r>
            <a:r>
              <a:rPr lang="en-GB" sz="2400"/>
              <a:t> </a:t>
            </a:r>
            <a:r>
              <a:rPr lang="en-GB" sz="2400" u="none">
                <a:solidFill>
                  <a:schemeClr val="tx1"/>
                </a:solidFill>
                <a:hlinkClick r:id="rId1">
                  <a:extLst>
                    <a:ext uri="{A12FA001-AC4F-418D-AE19-62706E023703}">
                      <ahyp:hlinkClr xmlns:ahyp="http://schemas.microsoft.com/office/drawing/2018/hyperlinkcolor" val="tx"/>
                    </a:ext>
                  </a:extLst>
                </a:hlinkClick>
              </a:rPr>
              <a:t>Marlink.com</a:t>
            </a:r>
            <a:endParaRPr lang="en-GB" sz="2400" u="none">
              <a:solidFill>
                <a:schemeClr val="tx1"/>
              </a:solidFill>
            </a:endParaRPr>
          </a:p>
        </p:txBody>
      </p:sp>
      <p:pic>
        <p:nvPicPr>
          <p:cNvPr id="7" name="Image 6" descr="Une image contenant objet, dessin, horloge&#10;&#10;Description générée automatiquement">
            <a:extLst>
              <a:ext uri="{FF2B5EF4-FFF2-40B4-BE49-F238E27FC236}">
                <a16:creationId xmlns:a16="http://schemas.microsoft.com/office/drawing/2014/main" id="{ED3BA7BB-D12D-4E03-954B-7D6CDE223AEC}"/>
              </a:ext>
            </a:extLst>
          </p:cNvPr>
          <p:cNvPicPr>
            <a:picLocks noChangeAspect="1"/>
          </p:cNvPicPr>
          <p:nvPr userDrawn="1"/>
        </p:nvPicPr>
        <p:blipFill>
          <a:blip r:embed="rId2"/>
          <a:stretch>
            <a:fillRect/>
          </a:stretch>
        </p:blipFill>
        <p:spPr>
          <a:xfrm>
            <a:off x="1605515" y="1087593"/>
            <a:ext cx="8841126" cy="3353174"/>
          </a:xfrm>
          <a:prstGeom prst="rect">
            <a:avLst/>
          </a:prstGeom>
        </p:spPr>
      </p:pic>
    </p:spTree>
    <p:extLst>
      <p:ext uri="{BB962C8B-B14F-4D97-AF65-F5344CB8AC3E}">
        <p14:creationId xmlns:p14="http://schemas.microsoft.com/office/powerpoint/2010/main" val="3001095697"/>
      </p:ext>
    </p:extLst>
  </p:cSld>
  <p:clrMapOvr>
    <a:masterClrMapping/>
  </p:clrMapOvr>
  <p:transition/>
  <p:timing/>
  <p:extLst>
    <p:ext uri="{DCECCB84-F9BA-43D5-87BE-67443E8EF086}">
      <p15:sldGuideLst xmlns:p15="http://schemas.microsoft.com/office/powerpoint/2012/main">
        <p15:guide id="1" orient="horz" pos="397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Humanitarian">
    <p:spTree>
      <p:nvGrpSpPr>
        <p:cNvPr id="1" name=""/>
        <p:cNvGrpSpPr/>
        <p:nvPr/>
      </p:nvGrpSpPr>
      <p:grpSpPr>
        <a:xfrm>
          <a:off x="0" y="0"/>
          <a:ext cx="0" cy="0"/>
        </a:xfrm>
      </p:grpSpPr>
      <p:pic>
        <p:nvPicPr>
          <p:cNvPr id="3" name="Bildobjekt 2" descr="En bild som visar klädsel, himmel, Människoansikte, person&#10;&#10;Automatiskt genererad beskrivning">
            <a:extLst>
              <a:ext uri="{FF2B5EF4-FFF2-40B4-BE49-F238E27FC236}">
                <a16:creationId xmlns:a16="http://schemas.microsoft.com/office/drawing/2014/main" id="{CCEC4872-2CC2-30FB-C498-E668BD1C064E}"/>
              </a:ext>
            </a:extLst>
          </p:cNvPr>
          <p:cNvPicPr>
            <a:picLocks noChangeAspect="1"/>
          </p:cNvPicPr>
          <p:nvPr userDrawn="1"/>
        </p:nvPicPr>
        <p:blipFill>
          <a:blip r:embed="rId1"/>
          <a:stretch>
            <a:fillRect/>
          </a:stretch>
        </p:blipFill>
        <p:spPr>
          <a:xfrm>
            <a:off x="4017264" y="0"/>
            <a:ext cx="8174736" cy="6858000"/>
          </a:xfrm>
          <a:prstGeom prst="rect">
            <a:avLst/>
          </a:prstGeom>
        </p:spPr>
      </p:pic>
      <p:sp>
        <p:nvSpPr>
          <p:cNvPr id="7" name="object 14">
            <a:extLst>
              <a:ext uri="{FF2B5EF4-FFF2-40B4-BE49-F238E27FC236}">
                <a16:creationId xmlns:a16="http://schemas.microsoft.com/office/drawing/2014/main" id="{00CEBE1C-A5C4-479B-A531-A8C2B8A2E0DA}"/>
              </a:ext>
            </a:extLst>
          </p:cNvPr>
          <p:cNvSpPr>
            <a:spLocks noChangeAspect="1"/>
          </p:cNvSpPr>
          <p:nvPr userDrawn="1"/>
        </p:nvSpPr>
        <p:spPr>
          <a:xfrm>
            <a:off x="0" y="2214000"/>
            <a:ext cx="2329160" cy="4644000"/>
          </a:xfrm>
          <a:custGeom>
            <a:rect l="l" t="t" r="r" b="b"/>
            <a:pathLst>
              <a:path w="4144645" h="8279765">
                <a:moveTo>
                  <a:pt x="0" y="0"/>
                </a:moveTo>
                <a:lnTo>
                  <a:pt x="0" y="8279663"/>
                </a:lnTo>
                <a:lnTo>
                  <a:pt x="4144632" y="8279663"/>
                </a:lnTo>
                <a:lnTo>
                  <a:pt x="0" y="0"/>
                </a:lnTo>
                <a:close/>
              </a:path>
            </a:pathLst>
          </a:custGeom>
          <a:solidFill>
            <a:srgbClr val="E3E3E3"/>
          </a:solidFill>
          <a:ln>
            <a:noFill/>
          </a:ln>
        </p:spPr>
        <p:txBody>
          <a:bodyPr wrap="square" lIns="0" tIns="0" rIns="0" bIns="0" rtlCol="0"/>
          <a:lstStyle/>
          <a:p>
            <a:endParaRPr sz="1155"/>
          </a:p>
        </p:txBody>
      </p:sp>
      <p:sp>
        <p:nvSpPr>
          <p:cNvPr id="15" name="Titre 5">
            <a:extLst>
              <a:ext uri="{FF2B5EF4-FFF2-40B4-BE49-F238E27FC236}">
                <a16:creationId xmlns:a16="http://schemas.microsoft.com/office/drawing/2014/main" id="{9BC9DDB2-126D-4FE7-ADAC-DCECDA21D9C2}"/>
              </a:ext>
            </a:extLst>
          </p:cNvPr>
          <p:cNvSpPr>
            <a:spLocks noGrp="1"/>
          </p:cNvSpPr>
          <p:nvPr>
            <p:ph type="title" hasCustomPrompt="1"/>
          </p:nvPr>
        </p:nvSpPr>
        <p:spPr>
          <a:xfrm>
            <a:off x="941793" y="1937553"/>
            <a:ext cx="3965575" cy="1408442"/>
          </a:xfrm>
        </p:spPr>
        <p:txBody>
          <a:bodyPr anchor="b" anchorCtr="0">
            <a:normAutofit/>
          </a:bodyPr>
          <a:lstStyle>
            <a:lvl1pPr>
              <a:defRPr sz="4000"/>
            </a:lvl1pPr>
          </a:lstStyle>
          <a:p>
            <a:r>
              <a:rPr lang="en-GB" noProof="0"/>
              <a:t>Click to edit your title</a:t>
            </a:r>
          </a:p>
        </p:txBody>
      </p:sp>
      <p:sp>
        <p:nvSpPr>
          <p:cNvPr id="17" name="Subtitle 2">
            <a:extLst>
              <a:ext uri="{FF2B5EF4-FFF2-40B4-BE49-F238E27FC236}">
                <a16:creationId xmlns:a16="http://schemas.microsoft.com/office/drawing/2014/main" id="{45476FEB-3D47-4FE5-A70A-574BCB7A1DE8}"/>
              </a:ext>
            </a:extLst>
          </p:cNvPr>
          <p:cNvSpPr>
            <a:spLocks noGrp="1"/>
          </p:cNvSpPr>
          <p:nvPr>
            <p:ph type="subTitle" idx="1"/>
          </p:nvPr>
        </p:nvSpPr>
        <p:spPr>
          <a:xfrm>
            <a:off x="952426" y="3424911"/>
            <a:ext cx="3965575" cy="913174"/>
          </a:xfrm>
          <a:prstGeom prst="rect">
            <a:avLst/>
          </a:prstGeom>
        </p:spPr>
        <p:txBody>
          <a:bodyPr vert="horz" lIns="0" tIns="0" rIns="0" bIns="0" rtlCol="0" anchor="t">
            <a:normAutofit/>
          </a:bodyPr>
          <a:lstStyle>
            <a:lvl1pPr marL="0" indent="0">
              <a:buNone/>
              <a:defRPr lang="en-GB" sz="2000" spc="-25" baseline="0">
                <a:solidFill>
                  <a:schemeClr val="tx1"/>
                </a:solidFill>
                <a:cs typeface="Arial"/>
              </a:defRPr>
            </a:lvl1pPr>
          </a:lstStyle>
          <a:p>
            <a:pPr lvl="0" defTabSz="586417">
              <a:lnSpc>
                <a:spcPct val="130000"/>
              </a:lnSpc>
              <a:spcBef>
                <a:spcPts val="449"/>
              </a:spcBef>
              <a:spcAft>
                <a:spcPts val="449"/>
              </a:spcAft>
            </a:pPr>
            <a:r>
              <a:rPr lang="en-GB"/>
              <a:t>Click to edit Master subtitle style</a:t>
            </a:r>
          </a:p>
        </p:txBody>
      </p:sp>
      <p:sp>
        <p:nvSpPr>
          <p:cNvPr id="18" name="Espace réservé du contenu 23">
            <a:extLst>
              <a:ext uri="{FF2B5EF4-FFF2-40B4-BE49-F238E27FC236}">
                <a16:creationId xmlns:a16="http://schemas.microsoft.com/office/drawing/2014/main" id="{730D487E-8B7E-482B-8283-36BB4ABA54BA}"/>
              </a:ext>
            </a:extLst>
          </p:cNvPr>
          <p:cNvSpPr>
            <a:spLocks noGrp="1"/>
          </p:cNvSpPr>
          <p:nvPr>
            <p:ph sz="quarter" idx="14" hasCustomPrompt="1"/>
          </p:nvPr>
        </p:nvSpPr>
        <p:spPr>
          <a:xfrm>
            <a:off x="2367805" y="6110431"/>
            <a:ext cx="4525431" cy="391924"/>
          </a:xfrm>
          <a:prstGeom prst="rect">
            <a:avLst/>
          </a:prstGeom>
        </p:spPr>
        <p:txBody>
          <a:bodyPr anchor="ctr" anchorCtr="0"/>
          <a:lstStyle>
            <a:lvl1pPr marL="0" indent="0">
              <a:buNone/>
              <a:defRPr>
                <a:solidFill>
                  <a:schemeClr val="tx1"/>
                </a:solidFill>
              </a:defRPr>
            </a:lvl1pPr>
          </a:lstStyle>
          <a:p>
            <a:pPr lvl="0"/>
            <a:r>
              <a:rPr lang="en-GB" noProof="0"/>
              <a:t>Edit Date</a:t>
            </a:r>
          </a:p>
        </p:txBody>
      </p:sp>
      <p:sp>
        <p:nvSpPr>
          <p:cNvPr id="19" name="Espace réservé du contenu 23">
            <a:extLst>
              <a:ext uri="{FF2B5EF4-FFF2-40B4-BE49-F238E27FC236}">
                <a16:creationId xmlns:a16="http://schemas.microsoft.com/office/drawing/2014/main" id="{11E6D5DA-9C1C-4FE4-B850-DEF0831111D5}"/>
              </a:ext>
            </a:extLst>
          </p:cNvPr>
          <p:cNvSpPr>
            <a:spLocks noGrp="1"/>
          </p:cNvSpPr>
          <p:nvPr>
            <p:ph sz="quarter" idx="18" hasCustomPrompt="1"/>
          </p:nvPr>
        </p:nvSpPr>
        <p:spPr>
          <a:xfrm>
            <a:off x="2367806" y="5718507"/>
            <a:ext cx="4525430" cy="391924"/>
          </a:xfrm>
          <a:prstGeom prst="rect">
            <a:avLst/>
          </a:prstGeom>
        </p:spPr>
        <p:txBody>
          <a:bodyPr anchor="b" anchorCtr="0"/>
          <a:lstStyle>
            <a:lvl1pPr marL="0" indent="0">
              <a:buNone/>
              <a:defRPr>
                <a:solidFill>
                  <a:schemeClr val="tx1"/>
                </a:solidFill>
              </a:defRPr>
            </a:lvl1pPr>
          </a:lstStyle>
          <a:p>
            <a:pPr lvl="0"/>
            <a:r>
              <a:rPr lang="en-GB" noProof="0"/>
              <a:t>Edit Presenter </a:t>
            </a:r>
          </a:p>
        </p:txBody>
      </p:sp>
    </p:spTree>
    <p:extLst>
      <p:ext uri="{BB962C8B-B14F-4D97-AF65-F5344CB8AC3E}">
        <p14:creationId xmlns:p14="http://schemas.microsoft.com/office/powerpoint/2010/main" val="2689645848"/>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Government">
    <p:spTree>
      <p:nvGrpSpPr>
        <p:cNvPr id="1" name=""/>
        <p:cNvGrpSpPr/>
        <p:nvPr/>
      </p:nvGrpSpPr>
      <p:grpSpPr>
        <a:xfrm>
          <a:off x="0" y="0"/>
          <a:ext cx="0" cy="0"/>
        </a:xfrm>
      </p:grpSpPr>
      <p:pic>
        <p:nvPicPr>
          <p:cNvPr id="3" name="Bildobjekt 2" descr="En bild som visar himmel, utomhus, soldat, hjälm&#10;&#10;Automatiskt genererad beskrivning">
            <a:extLst>
              <a:ext uri="{FF2B5EF4-FFF2-40B4-BE49-F238E27FC236}">
                <a16:creationId xmlns:a16="http://schemas.microsoft.com/office/drawing/2014/main" id="{E021A0FF-BD4E-6C33-671F-1A40981861B9}"/>
              </a:ext>
            </a:extLst>
          </p:cNvPr>
          <p:cNvPicPr>
            <a:picLocks noChangeAspect="1"/>
          </p:cNvPicPr>
          <p:nvPr userDrawn="1"/>
        </p:nvPicPr>
        <p:blipFill>
          <a:blip r:embed="rId1"/>
          <a:stretch>
            <a:fillRect/>
          </a:stretch>
        </p:blipFill>
        <p:spPr>
          <a:xfrm>
            <a:off x="4017264" y="0"/>
            <a:ext cx="8174736" cy="6858000"/>
          </a:xfrm>
          <a:prstGeom prst="rect">
            <a:avLst/>
          </a:prstGeom>
        </p:spPr>
      </p:pic>
      <p:sp>
        <p:nvSpPr>
          <p:cNvPr id="7" name="object 14">
            <a:extLst>
              <a:ext uri="{FF2B5EF4-FFF2-40B4-BE49-F238E27FC236}">
                <a16:creationId xmlns:a16="http://schemas.microsoft.com/office/drawing/2014/main" id="{00CEBE1C-A5C4-479B-A531-A8C2B8A2E0DA}"/>
              </a:ext>
            </a:extLst>
          </p:cNvPr>
          <p:cNvSpPr>
            <a:spLocks noChangeAspect="1"/>
          </p:cNvSpPr>
          <p:nvPr userDrawn="1"/>
        </p:nvSpPr>
        <p:spPr>
          <a:xfrm>
            <a:off x="0" y="2214000"/>
            <a:ext cx="2329160" cy="4644000"/>
          </a:xfrm>
          <a:custGeom>
            <a:rect l="l" t="t" r="r" b="b"/>
            <a:pathLst>
              <a:path w="4144645" h="8279765">
                <a:moveTo>
                  <a:pt x="0" y="0"/>
                </a:moveTo>
                <a:lnTo>
                  <a:pt x="0" y="8279663"/>
                </a:lnTo>
                <a:lnTo>
                  <a:pt x="4144632" y="8279663"/>
                </a:lnTo>
                <a:lnTo>
                  <a:pt x="0" y="0"/>
                </a:lnTo>
                <a:close/>
              </a:path>
            </a:pathLst>
          </a:custGeom>
          <a:solidFill>
            <a:srgbClr val="E3E3E3"/>
          </a:solidFill>
          <a:ln>
            <a:noFill/>
          </a:ln>
        </p:spPr>
        <p:txBody>
          <a:bodyPr wrap="square" lIns="0" tIns="0" rIns="0" bIns="0" rtlCol="0"/>
          <a:lstStyle/>
          <a:p>
            <a:endParaRPr sz="1155"/>
          </a:p>
        </p:txBody>
      </p:sp>
      <p:sp>
        <p:nvSpPr>
          <p:cNvPr id="15" name="Titre 5">
            <a:extLst>
              <a:ext uri="{FF2B5EF4-FFF2-40B4-BE49-F238E27FC236}">
                <a16:creationId xmlns:a16="http://schemas.microsoft.com/office/drawing/2014/main" id="{9BC9DDB2-126D-4FE7-ADAC-DCECDA21D9C2}"/>
              </a:ext>
            </a:extLst>
          </p:cNvPr>
          <p:cNvSpPr>
            <a:spLocks noGrp="1"/>
          </p:cNvSpPr>
          <p:nvPr>
            <p:ph type="title" hasCustomPrompt="1"/>
          </p:nvPr>
        </p:nvSpPr>
        <p:spPr>
          <a:xfrm>
            <a:off x="941793" y="1937553"/>
            <a:ext cx="3965575" cy="1408442"/>
          </a:xfrm>
        </p:spPr>
        <p:txBody>
          <a:bodyPr anchor="b" anchorCtr="0">
            <a:normAutofit/>
          </a:bodyPr>
          <a:lstStyle>
            <a:lvl1pPr>
              <a:defRPr sz="4000"/>
            </a:lvl1pPr>
          </a:lstStyle>
          <a:p>
            <a:r>
              <a:rPr lang="en-GB" noProof="0"/>
              <a:t>Click to edit your title</a:t>
            </a:r>
          </a:p>
        </p:txBody>
      </p:sp>
      <p:sp>
        <p:nvSpPr>
          <p:cNvPr id="17" name="Subtitle 2">
            <a:extLst>
              <a:ext uri="{FF2B5EF4-FFF2-40B4-BE49-F238E27FC236}">
                <a16:creationId xmlns:a16="http://schemas.microsoft.com/office/drawing/2014/main" id="{45476FEB-3D47-4FE5-A70A-574BCB7A1DE8}"/>
              </a:ext>
            </a:extLst>
          </p:cNvPr>
          <p:cNvSpPr>
            <a:spLocks noGrp="1"/>
          </p:cNvSpPr>
          <p:nvPr>
            <p:ph type="subTitle" idx="1"/>
          </p:nvPr>
        </p:nvSpPr>
        <p:spPr>
          <a:xfrm>
            <a:off x="952426" y="3424911"/>
            <a:ext cx="3965575" cy="913174"/>
          </a:xfrm>
          <a:prstGeom prst="rect">
            <a:avLst/>
          </a:prstGeom>
        </p:spPr>
        <p:txBody>
          <a:bodyPr vert="horz" lIns="0" tIns="0" rIns="0" bIns="0" rtlCol="0" anchor="t">
            <a:normAutofit/>
          </a:bodyPr>
          <a:lstStyle>
            <a:lvl1pPr marL="0" indent="0">
              <a:buNone/>
              <a:defRPr lang="en-GB" sz="2000" spc="-25" baseline="0">
                <a:solidFill>
                  <a:schemeClr val="tx1"/>
                </a:solidFill>
                <a:cs typeface="Arial"/>
              </a:defRPr>
            </a:lvl1pPr>
          </a:lstStyle>
          <a:p>
            <a:pPr lvl="0" defTabSz="586417">
              <a:lnSpc>
                <a:spcPct val="130000"/>
              </a:lnSpc>
              <a:spcBef>
                <a:spcPts val="449"/>
              </a:spcBef>
              <a:spcAft>
                <a:spcPts val="449"/>
              </a:spcAft>
            </a:pPr>
            <a:r>
              <a:rPr lang="en-GB"/>
              <a:t>Click to edit Master subtitle style</a:t>
            </a:r>
          </a:p>
        </p:txBody>
      </p:sp>
      <p:sp>
        <p:nvSpPr>
          <p:cNvPr id="10" name="Espace réservé du contenu 23">
            <a:extLst>
              <a:ext uri="{FF2B5EF4-FFF2-40B4-BE49-F238E27FC236}">
                <a16:creationId xmlns:a16="http://schemas.microsoft.com/office/drawing/2014/main" id="{CCA3C36A-251E-49A4-87AC-99D3BE7B98D5}"/>
              </a:ext>
            </a:extLst>
          </p:cNvPr>
          <p:cNvSpPr>
            <a:spLocks noGrp="1"/>
          </p:cNvSpPr>
          <p:nvPr>
            <p:ph sz="quarter" idx="14" hasCustomPrompt="1"/>
          </p:nvPr>
        </p:nvSpPr>
        <p:spPr>
          <a:xfrm>
            <a:off x="2367805" y="6110431"/>
            <a:ext cx="4525431" cy="391924"/>
          </a:xfrm>
          <a:prstGeom prst="rect">
            <a:avLst/>
          </a:prstGeom>
        </p:spPr>
        <p:txBody>
          <a:bodyPr anchor="ctr" anchorCtr="0"/>
          <a:lstStyle>
            <a:lvl1pPr marL="0" indent="0">
              <a:buNone/>
              <a:defRPr>
                <a:solidFill>
                  <a:schemeClr val="tx1"/>
                </a:solidFill>
              </a:defRPr>
            </a:lvl1pPr>
          </a:lstStyle>
          <a:p>
            <a:pPr lvl="0"/>
            <a:r>
              <a:rPr lang="en-GB" noProof="0"/>
              <a:t>Edit Date</a:t>
            </a:r>
          </a:p>
        </p:txBody>
      </p:sp>
      <p:sp>
        <p:nvSpPr>
          <p:cNvPr id="11" name="Espace réservé du contenu 23">
            <a:extLst>
              <a:ext uri="{FF2B5EF4-FFF2-40B4-BE49-F238E27FC236}">
                <a16:creationId xmlns:a16="http://schemas.microsoft.com/office/drawing/2014/main" id="{4216ACF8-70C1-4F04-AC5A-E3432FF59CAB}"/>
              </a:ext>
            </a:extLst>
          </p:cNvPr>
          <p:cNvSpPr>
            <a:spLocks noGrp="1"/>
          </p:cNvSpPr>
          <p:nvPr>
            <p:ph sz="quarter" idx="18" hasCustomPrompt="1"/>
          </p:nvPr>
        </p:nvSpPr>
        <p:spPr>
          <a:xfrm>
            <a:off x="2367806" y="5718507"/>
            <a:ext cx="4525430" cy="391924"/>
          </a:xfrm>
          <a:prstGeom prst="rect">
            <a:avLst/>
          </a:prstGeom>
        </p:spPr>
        <p:txBody>
          <a:bodyPr anchor="b" anchorCtr="0"/>
          <a:lstStyle>
            <a:lvl1pPr marL="0" indent="0">
              <a:buNone/>
              <a:defRPr>
                <a:solidFill>
                  <a:schemeClr val="tx1"/>
                </a:solidFill>
              </a:defRPr>
            </a:lvl1pPr>
          </a:lstStyle>
          <a:p>
            <a:pPr lvl="0"/>
            <a:r>
              <a:rPr lang="en-GB" noProof="0"/>
              <a:t>Edit Presenter </a:t>
            </a:r>
          </a:p>
        </p:txBody>
      </p:sp>
    </p:spTree>
    <p:extLst>
      <p:ext uri="{BB962C8B-B14F-4D97-AF65-F5344CB8AC3E}">
        <p14:creationId xmlns:p14="http://schemas.microsoft.com/office/powerpoint/2010/main" val="3872200769"/>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 Title">
    <p:spTree>
      <p:nvGrpSpPr>
        <p:cNvPr id="1" name=""/>
        <p:cNvGrpSpPr/>
        <p:nvPr/>
      </p:nvGrpSpPr>
      <p:grpSpPr>
        <a:xfrm>
          <a:off x="0" y="0"/>
          <a:ext cx="0" cy="0"/>
        </a:xfrm>
      </p:grpSpPr>
      <p:sp>
        <p:nvSpPr>
          <p:cNvPr id="8" name="object 4">
            <a:extLst>
              <a:ext uri="{FF2B5EF4-FFF2-40B4-BE49-F238E27FC236}">
                <a16:creationId xmlns:a16="http://schemas.microsoft.com/office/drawing/2014/main" id="{9B9F1EEE-453D-1F49-85D0-9EA87B663F70}"/>
              </a:ext>
            </a:extLst>
          </p:cNvPr>
          <p:cNvSpPr/>
          <p:nvPr userDrawn="1"/>
        </p:nvSpPr>
        <p:spPr>
          <a:xfrm>
            <a:off x="0" y="1246744"/>
            <a:ext cx="4498147" cy="5610611"/>
          </a:xfrm>
          <a:custGeom>
            <a:rect l="l" t="t" r="r" b="b"/>
            <a:pathLst>
              <a:path w="7000240" h="8748395">
                <a:moveTo>
                  <a:pt x="2620568" y="0"/>
                </a:moveTo>
                <a:lnTo>
                  <a:pt x="0" y="5263451"/>
                </a:lnTo>
                <a:lnTo>
                  <a:pt x="0" y="8748001"/>
                </a:lnTo>
                <a:lnTo>
                  <a:pt x="6999643" y="8748001"/>
                </a:lnTo>
                <a:lnTo>
                  <a:pt x="2620568" y="0"/>
                </a:lnTo>
                <a:close/>
              </a:path>
            </a:pathLst>
          </a:custGeom>
          <a:solidFill>
            <a:schemeClr val="accent1"/>
          </a:solidFill>
        </p:spPr>
        <p:txBody>
          <a:bodyPr wrap="square" lIns="0" tIns="0" rIns="0" bIns="0" rtlCol="0"/>
          <a:lstStyle/>
          <a:p>
            <a:endParaRPr sz="1155"/>
          </a:p>
        </p:txBody>
      </p:sp>
      <p:sp>
        <p:nvSpPr>
          <p:cNvPr id="5" name="Subtitle 1">
            <a:extLst>
              <a:ext uri="{FF2B5EF4-FFF2-40B4-BE49-F238E27FC236}">
                <a16:creationId xmlns:a16="http://schemas.microsoft.com/office/drawing/2014/main" id="{C8BC23EC-5087-244A-86B5-4FD220563224}"/>
              </a:ext>
            </a:extLst>
          </p:cNvPr>
          <p:cNvSpPr>
            <a:spLocks noGrp="1"/>
          </p:cNvSpPr>
          <p:nvPr>
            <p:ph type="body" sz="quarter" idx="10" hasCustomPrompt="1"/>
          </p:nvPr>
        </p:nvSpPr>
        <p:spPr>
          <a:xfrm>
            <a:off x="3843663" y="3673349"/>
            <a:ext cx="7785253" cy="1624111"/>
          </a:xfrm>
          <a:prstGeom prst="rect">
            <a:avLst/>
          </a:prstGeom>
          <a:noFill/>
        </p:spPr>
        <p:txBody>
          <a:bodyPr vert="horz" lIns="0" tIns="0" rIns="0" bIns="0" rtlCol="0" anchor="t">
            <a:noAutofit/>
          </a:bodyPr>
          <a:lstStyle>
            <a:lvl1pPr marL="0" indent="0">
              <a:buNone/>
              <a:defRPr lang="en-GB" sz="2000" b="0" smtClean="0">
                <a:solidFill>
                  <a:schemeClr val="tx1"/>
                </a:solidFill>
                <a:latin typeface="+mn-lt"/>
                <a:ea typeface="+mj-ea"/>
                <a:cs typeface="+mj-cs"/>
              </a:defRPr>
            </a:lvl1pPr>
            <a:lvl2pPr marL="0" indent="0">
              <a:buFont typeface="Arial" panose="020b0604020202020204" pitchFamily="34" charset="0"/>
              <a:buNone/>
              <a:defRPr lang="en-GB" sz="2000" b="0" smtClean="0">
                <a:solidFill>
                  <a:schemeClr val="tx1"/>
                </a:solidFill>
                <a:latin typeface="+mn-lt"/>
                <a:cs typeface="+mn-cs"/>
              </a:defRPr>
            </a:lvl2pPr>
            <a:lvl3pPr marL="770693" indent="0">
              <a:defRPr lang="en-GB" sz="1800" b="0" smtClean="0">
                <a:solidFill>
                  <a:schemeClr val="tx1"/>
                </a:solidFill>
                <a:latin typeface="+mn-lt"/>
                <a:cs typeface="+mn-cs"/>
              </a:defRPr>
            </a:lvl3pPr>
            <a:lvl4pPr marL="1029286" indent="-149659">
              <a:defRPr lang="en-GB" sz="1800" b="0" smtClean="0">
                <a:solidFill>
                  <a:schemeClr val="tx1"/>
                </a:solidFill>
                <a:latin typeface="+mn-lt"/>
              </a:defRPr>
            </a:lvl4pPr>
            <a:lvl5pPr marL="1456884" indent="0">
              <a:defRPr lang="en-GB" sz="1600" b="0">
                <a:solidFill>
                  <a:schemeClr val="tx1"/>
                </a:solidFill>
                <a:latin typeface="+mn-lt"/>
              </a:defRPr>
            </a:lvl5pPr>
          </a:lstStyle>
          <a:p>
            <a:pPr lvl="0">
              <a:lnSpc>
                <a:spcPct val="90000"/>
              </a:lnSpc>
              <a:spcBef>
                <a:spcPct val="0"/>
              </a:spcBef>
            </a:pPr>
            <a:r>
              <a:rPr lang="en-GB"/>
              <a:t>Font Calibri 20: Click to edit Master text styles</a:t>
            </a:r>
          </a:p>
        </p:txBody>
      </p:sp>
      <p:sp>
        <p:nvSpPr>
          <p:cNvPr id="9" name="Title 1">
            <a:extLst>
              <a:ext uri="{FF2B5EF4-FFF2-40B4-BE49-F238E27FC236}">
                <a16:creationId xmlns:a16="http://schemas.microsoft.com/office/drawing/2014/main" id="{157EF95C-EBD3-4585-851D-4B0DB0A56770}"/>
              </a:ext>
            </a:extLst>
          </p:cNvPr>
          <p:cNvSpPr>
            <a:spLocks noGrp="1"/>
          </p:cNvSpPr>
          <p:nvPr>
            <p:ph type="title" hasCustomPrompt="1"/>
          </p:nvPr>
        </p:nvSpPr>
        <p:spPr>
          <a:xfrm>
            <a:off x="3843663" y="1246744"/>
            <a:ext cx="7785253" cy="2182255"/>
          </a:xfrm>
        </p:spPr>
        <p:txBody>
          <a:bodyPr anchor="b" anchorCtr="0">
            <a:normAutofit/>
          </a:bodyPr>
          <a:lstStyle>
            <a:lvl1pPr>
              <a:defRPr sz="4000">
                <a:solidFill>
                  <a:schemeClr val="accent1"/>
                </a:solidFill>
              </a:defRPr>
            </a:lvl1pPr>
          </a:lstStyle>
          <a:p>
            <a:r>
              <a:rPr lang="en-GB"/>
              <a:t>Click to edit Master title style</a:t>
            </a:r>
          </a:p>
        </p:txBody>
      </p:sp>
    </p:spTree>
    <p:extLst>
      <p:ext uri="{BB962C8B-B14F-4D97-AF65-F5344CB8AC3E}">
        <p14:creationId xmlns:p14="http://schemas.microsoft.com/office/powerpoint/2010/main" val="1499874052"/>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766AA539-C178-B042-B3BA-4FF966126B84}"/>
              </a:ext>
            </a:extLst>
          </p:cNvPr>
          <p:cNvSpPr>
            <a:spLocks noGrp="1"/>
          </p:cNvSpPr>
          <p:nvPr>
            <p:ph type="title"/>
          </p:nvPr>
        </p:nvSpPr>
        <p:spPr/>
        <p:txBody>
          <a:bodyPr/>
          <a:lstStyle>
            <a:lvl1pPr>
              <a:defRPr>
                <a:solidFill>
                  <a:schemeClr val="accent1"/>
                </a:solidFill>
              </a:defRPr>
            </a:lvl1pPr>
          </a:lstStyle>
          <a:p>
            <a:r>
              <a:rPr lang="en-GB"/>
              <a:t>Click to edit Master title style</a:t>
            </a:r>
          </a:p>
        </p:txBody>
      </p:sp>
      <p:sp>
        <p:nvSpPr>
          <p:cNvPr id="4" name="Espace réservé de la date 3">
            <a:extLst>
              <a:ext uri="{FF2B5EF4-FFF2-40B4-BE49-F238E27FC236}">
                <a16:creationId xmlns:a16="http://schemas.microsoft.com/office/drawing/2014/main" id="{EAF8D1C0-4A67-4E50-9D04-A6C17003C5D3}"/>
              </a:ext>
            </a:extLst>
          </p:cNvPr>
          <p:cNvSpPr>
            <a:spLocks noGrp="1"/>
          </p:cNvSpPr>
          <p:nvPr>
            <p:ph type="dt" sz="half" idx="10"/>
          </p:nvPr>
        </p:nvSpPr>
        <p:spPr/>
        <p:txBody>
          <a:bodyPr/>
          <a:lstStyle/>
          <a:p>
            <a:fld id="{7622A1BA-C006-4002-A1C9-9716F6E5A2A2}" type="datetime3">
              <a:rPr lang="en-GB" smtClean="0"/>
              <a:t>30 May, 2023</a:t>
            </a:fld>
            <a:endParaRPr lang="en-GB"/>
          </a:p>
        </p:txBody>
      </p:sp>
      <p:sp>
        <p:nvSpPr>
          <p:cNvPr id="6" name="Espace réservé du numéro de diapositive 5">
            <a:extLst>
              <a:ext uri="{FF2B5EF4-FFF2-40B4-BE49-F238E27FC236}">
                <a16:creationId xmlns:a16="http://schemas.microsoft.com/office/drawing/2014/main" id="{C9631361-79D9-4074-9D0B-1B396F5EB770}"/>
              </a:ext>
            </a:extLst>
          </p:cNvPr>
          <p:cNvSpPr>
            <a:spLocks noGrp="1"/>
          </p:cNvSpPr>
          <p:nvPr>
            <p:ph type="sldNum" sz="quarter" idx="12"/>
          </p:nvPr>
        </p:nvSpPr>
        <p:spPr/>
        <p:txBody>
          <a:bodyPr/>
          <a:lstStyle/>
          <a:p>
            <a:r>
              <a:rPr lang="en-GB"/>
              <a:t>Slide </a:t>
            </a:r>
            <a:fld id="{71782E05-F7E8-6C4E-A44E-0C6720C54612}" type="slidenum">
              <a:rPr lang="en-GB" smtClean="0"/>
              <a:t>‹#›</a:t>
            </a:fld>
            <a:endParaRPr lang="en-GB"/>
          </a:p>
        </p:txBody>
      </p:sp>
      <p:sp>
        <p:nvSpPr>
          <p:cNvPr id="12" name="Content Placeholder 2">
            <a:extLst>
              <a:ext uri="{FF2B5EF4-FFF2-40B4-BE49-F238E27FC236}">
                <a16:creationId xmlns:a16="http://schemas.microsoft.com/office/drawing/2014/main" id="{9CA20E8E-C3FD-4E09-B25B-D79C96643142}"/>
              </a:ext>
            </a:extLst>
          </p:cNvPr>
          <p:cNvSpPr>
            <a:spLocks noGrp="1"/>
          </p:cNvSpPr>
          <p:nvPr>
            <p:ph idx="13" hasCustomPrompt="1"/>
          </p:nvPr>
        </p:nvSpPr>
        <p:spPr>
          <a:xfrm>
            <a:off x="587376" y="1384916"/>
            <a:ext cx="11013496" cy="4174089"/>
          </a:xfrm>
          <a:prstGeom prst="rect">
            <a:avLst/>
          </a:prstGeom>
        </p:spPr>
        <p:txBody>
          <a:bodyPr/>
          <a:lstStyle>
            <a:lvl1pPr>
              <a:defRPr/>
            </a:lvl1pPr>
            <a:lvl2pPr>
              <a:buClr>
                <a:srgbClr val="4D4D4F"/>
              </a:buClr>
              <a:defRPr>
                <a:solidFill>
                  <a:srgbClr val="4D4D4F"/>
                </a:solidFill>
              </a:defRPr>
            </a:lvl2pPr>
            <a:lvl3pPr>
              <a:defRPr>
                <a:solidFill>
                  <a:srgbClr val="4D4D4F"/>
                </a:solidFill>
              </a:defRPr>
            </a:lvl3pPr>
          </a:lstStyle>
          <a:p>
            <a:pPr marL="0" indent="0">
              <a:buNone/>
            </a:pPr>
            <a:r>
              <a:rPr lang="en-GB"/>
              <a:t>Edit text: Font Calibri 18: Duis mollis, est non commodo luctus, nisi erat porttitor ligula, eget lacinia odio sem nec elit. Nullam id dolor id nibh ultricies vehicula ut id elit. Donec id elit non mi Porta gravida at eget metus. Maecenas sed diam sit amet non magna.</a:t>
            </a:r>
          </a:p>
          <a:p>
            <a:r>
              <a:rPr lang="en-GB"/>
              <a:t>Font Calibri 18: Nullam id dolor id nibh ultricies vehicula</a:t>
            </a:r>
            <a:endParaRPr lang="en-GB"/>
          </a:p>
          <a:p>
            <a:pPr lvl="1"/>
            <a:r>
              <a:rPr lang="en-GB"/>
              <a:t>Font 16: Edit text</a:t>
            </a:r>
          </a:p>
          <a:p>
            <a:pPr lvl="1"/>
            <a:r>
              <a:rPr lang="en-GB"/>
              <a:t>Font 16: Edit text</a:t>
            </a:r>
          </a:p>
          <a:p>
            <a:r>
              <a:rPr lang="en-GB"/>
              <a:t>Font Calibri 18: Nullam id dolor id nibh ultricies vehicular</a:t>
            </a:r>
          </a:p>
          <a:p>
            <a:pPr lvl="1"/>
            <a:r>
              <a:rPr lang="en-GB"/>
              <a:t>Font 16: Edit text</a:t>
            </a:r>
            <a:endParaRPr lang="en-US"/>
          </a:p>
        </p:txBody>
      </p:sp>
    </p:spTree>
    <p:extLst>
      <p:ext uri="{BB962C8B-B14F-4D97-AF65-F5344CB8AC3E}">
        <p14:creationId xmlns:p14="http://schemas.microsoft.com/office/powerpoint/2010/main" val="403564742"/>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slideLayout" Target="../slideLayouts/slideLayout17.xml" /><Relationship Id="rId18" Type="http://schemas.openxmlformats.org/officeDocument/2006/relationships/slideLayout" Target="../slideLayouts/slideLayout18.xml" /><Relationship Id="rId19" Type="http://schemas.openxmlformats.org/officeDocument/2006/relationships/slideLayout" Target="../slideLayouts/slideLayout19.xml" /><Relationship Id="rId2" Type="http://schemas.openxmlformats.org/officeDocument/2006/relationships/slideLayout" Target="../slideLayouts/slideLayout2.xml" /><Relationship Id="rId20" Type="http://schemas.openxmlformats.org/officeDocument/2006/relationships/slideLayout" Target="../slideLayouts/slideLayout20.xml" /><Relationship Id="rId21" Type="http://schemas.openxmlformats.org/officeDocument/2006/relationships/slideLayout" Target="../slideLayouts/slideLayout21.xml" /><Relationship Id="rId22" Type="http://schemas.openxmlformats.org/officeDocument/2006/relationships/slideLayout" Target="../slideLayouts/slideLayout22.xml" /><Relationship Id="rId23" Type="http://schemas.openxmlformats.org/officeDocument/2006/relationships/slideLayout" Target="../slideLayouts/slideLayout23.xml" /><Relationship Id="rId24" Type="http://schemas.openxmlformats.org/officeDocument/2006/relationships/slideLayout" Target="../slideLayouts/slideLayout24.xml" /><Relationship Id="rId25" Type="http://schemas.openxmlformats.org/officeDocument/2006/relationships/slideLayout" Target="../slideLayouts/slideLayout25.xml" /><Relationship Id="rId26" Type="http://schemas.openxmlformats.org/officeDocument/2006/relationships/slideLayout" Target="../slideLayouts/slideLayout26.xml" /><Relationship Id="rId27" Type="http://schemas.openxmlformats.org/officeDocument/2006/relationships/slideLayout" Target="../slideLayouts/slideLayout27.xml" /><Relationship Id="rId28" Type="http://schemas.openxmlformats.org/officeDocument/2006/relationships/slideLayout" Target="../slideLayouts/slideLayout28.xml" /><Relationship Id="rId29" Type="http://schemas.openxmlformats.org/officeDocument/2006/relationships/slideLayout" Target="../slideLayouts/slideLayout29.xml" /><Relationship Id="rId3" Type="http://schemas.openxmlformats.org/officeDocument/2006/relationships/slideLayout" Target="../slideLayouts/slideLayout3.xml" /><Relationship Id="rId30" Type="http://schemas.openxmlformats.org/officeDocument/2006/relationships/image" Target="../media/image10.png" /><Relationship Id="rId31" Type="http://schemas.openxmlformats.org/officeDocument/2006/relationships/theme" Target="../theme/theme1.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30.xml" /><Relationship Id="rId10" Type="http://schemas.openxmlformats.org/officeDocument/2006/relationships/slideLayout" Target="../slideLayouts/slideLayout39.xml" /><Relationship Id="rId11" Type="http://schemas.openxmlformats.org/officeDocument/2006/relationships/slideLayout" Target="../slideLayouts/slideLayout40.xml" /><Relationship Id="rId12" Type="http://schemas.openxmlformats.org/officeDocument/2006/relationships/slideLayout" Target="../slideLayouts/slideLayout41.xml" /><Relationship Id="rId13" Type="http://schemas.openxmlformats.org/officeDocument/2006/relationships/slideLayout" Target="../slideLayouts/slideLayout42.xml" /><Relationship Id="rId14" Type="http://schemas.openxmlformats.org/officeDocument/2006/relationships/slideLayout" Target="../slideLayouts/slideLayout43.xml" /><Relationship Id="rId15" Type="http://schemas.openxmlformats.org/officeDocument/2006/relationships/slideLayout" Target="../slideLayouts/slideLayout44.xml" /><Relationship Id="rId16" Type="http://schemas.openxmlformats.org/officeDocument/2006/relationships/slideLayout" Target="../slideLayouts/slideLayout45.xml" /><Relationship Id="rId17" Type="http://schemas.openxmlformats.org/officeDocument/2006/relationships/slideLayout" Target="../slideLayouts/slideLayout46.xml" /><Relationship Id="rId18" Type="http://schemas.openxmlformats.org/officeDocument/2006/relationships/slideLayout" Target="../slideLayouts/slideLayout47.xml" /><Relationship Id="rId19" Type="http://schemas.openxmlformats.org/officeDocument/2006/relationships/slideLayout" Target="../slideLayouts/slideLayout48.xml" /><Relationship Id="rId2" Type="http://schemas.openxmlformats.org/officeDocument/2006/relationships/slideLayout" Target="../slideLayouts/slideLayout31.xml" /><Relationship Id="rId20" Type="http://schemas.openxmlformats.org/officeDocument/2006/relationships/slideLayout" Target="../slideLayouts/slideLayout49.xml" /><Relationship Id="rId21" Type="http://schemas.openxmlformats.org/officeDocument/2006/relationships/slideLayout" Target="../slideLayouts/slideLayout50.xml" /><Relationship Id="rId22" Type="http://schemas.openxmlformats.org/officeDocument/2006/relationships/slideLayout" Target="../slideLayouts/slideLayout51.xml" /><Relationship Id="rId23" Type="http://schemas.openxmlformats.org/officeDocument/2006/relationships/slideLayout" Target="../slideLayouts/slideLayout52.xml" /><Relationship Id="rId24" Type="http://schemas.openxmlformats.org/officeDocument/2006/relationships/slideLayout" Target="../slideLayouts/slideLayout53.xml" /><Relationship Id="rId25" Type="http://schemas.openxmlformats.org/officeDocument/2006/relationships/slideLayout" Target="../slideLayouts/slideLayout54.xml" /><Relationship Id="rId26" Type="http://schemas.openxmlformats.org/officeDocument/2006/relationships/slideLayout" Target="../slideLayouts/slideLayout55.xml" /><Relationship Id="rId27" Type="http://schemas.openxmlformats.org/officeDocument/2006/relationships/slideLayout" Target="../slideLayouts/slideLayout56.xml" /><Relationship Id="rId28" Type="http://schemas.openxmlformats.org/officeDocument/2006/relationships/slideLayout" Target="../slideLayouts/slideLayout57.xml" /><Relationship Id="rId29" Type="http://schemas.openxmlformats.org/officeDocument/2006/relationships/slideLayout" Target="../slideLayouts/slideLayout58.xml" /><Relationship Id="rId3" Type="http://schemas.openxmlformats.org/officeDocument/2006/relationships/slideLayout" Target="../slideLayouts/slideLayout32.xml" /><Relationship Id="rId30" Type="http://schemas.openxmlformats.org/officeDocument/2006/relationships/image" Target="../media/image10.png" /><Relationship Id="rId31" Type="http://schemas.openxmlformats.org/officeDocument/2006/relationships/theme" Target="../theme/theme2.xml" /><Relationship Id="rId4" Type="http://schemas.openxmlformats.org/officeDocument/2006/relationships/slideLayout" Target="../slideLayouts/slideLayout33.xml" /><Relationship Id="rId5" Type="http://schemas.openxmlformats.org/officeDocument/2006/relationships/slideLayout" Target="../slideLayouts/slideLayout34.xml" /><Relationship Id="rId6" Type="http://schemas.openxmlformats.org/officeDocument/2006/relationships/slideLayout" Target="../slideLayouts/slideLayout35.xml" /><Relationship Id="rId7" Type="http://schemas.openxmlformats.org/officeDocument/2006/relationships/slideLayout" Target="../slideLayouts/slideLayout36.xml" /><Relationship Id="rId8" Type="http://schemas.openxmlformats.org/officeDocument/2006/relationships/slideLayout" Target="../slideLayouts/slideLayout37.xml" /><Relationship Id="rId9" Type="http://schemas.openxmlformats.org/officeDocument/2006/relationships/slideLayout" Target="../slideLayouts/slideLayout38.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B58E3CD9-847F-1044-9F31-3FC746011297}"/>
              </a:ext>
            </a:extLst>
          </p:cNvPr>
          <p:cNvSpPr>
            <a:spLocks noGrp="1"/>
          </p:cNvSpPr>
          <p:nvPr>
            <p:ph type="title"/>
          </p:nvPr>
        </p:nvSpPr>
        <p:spPr>
          <a:xfrm>
            <a:off x="587375" y="328920"/>
            <a:ext cx="11013497" cy="867242"/>
          </a:xfrm>
          <a:prstGeom prst="rect">
            <a:avLst/>
          </a:prstGeom>
        </p:spPr>
        <p:txBody>
          <a:bodyPr vert="horz" lIns="0" tIns="0" rIns="0" bIns="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CA4239A-C049-D442-83A7-7B04A379830D}"/>
              </a:ext>
            </a:extLst>
          </p:cNvPr>
          <p:cNvSpPr>
            <a:spLocks noGrp="1"/>
          </p:cNvSpPr>
          <p:nvPr>
            <p:ph type="body" idx="1"/>
          </p:nvPr>
        </p:nvSpPr>
        <p:spPr>
          <a:xfrm>
            <a:off x="587375" y="1376039"/>
            <a:ext cx="11013497" cy="4182966"/>
          </a:xfrm>
          <a:prstGeom prst="rect">
            <a:avLst/>
          </a:prstGeom>
        </p:spPr>
        <p:txBody>
          <a:bodyPr vert="horz" lIns="0" tIns="0" rIns="0" bIns="0" rtlCol="0">
            <a:normAutofit/>
          </a:bodyPr>
          <a:lstStyle/>
          <a:p>
            <a:pPr lvl="0"/>
            <a:r>
              <a:rPr lang="en-GB" noProof="0"/>
              <a:t>Edit Master text styles</a:t>
            </a:r>
          </a:p>
          <a:p>
            <a:pPr lvl="1"/>
            <a:r>
              <a:rPr lang="en-GB" noProof="0"/>
              <a:t>Second level</a:t>
            </a:r>
          </a:p>
          <a:p>
            <a:pPr lvl="2"/>
            <a:r>
              <a:rPr lang="en-GB" noProof="0"/>
              <a:t>Third level</a:t>
            </a:r>
          </a:p>
        </p:txBody>
      </p:sp>
      <p:sp>
        <p:nvSpPr>
          <p:cNvPr id="8" name="Date Placeholder 3">
            <a:extLst>
              <a:ext uri="{FF2B5EF4-FFF2-40B4-BE49-F238E27FC236}">
                <a16:creationId xmlns:a16="http://schemas.microsoft.com/office/drawing/2014/main" id="{AA0F0EC1-A543-EF44-8D19-87796AC90F72}"/>
              </a:ext>
            </a:extLst>
          </p:cNvPr>
          <p:cNvSpPr>
            <a:spLocks noGrp="1"/>
          </p:cNvSpPr>
          <p:nvPr>
            <p:ph type="dt" sz="half" idx="2"/>
          </p:nvPr>
        </p:nvSpPr>
        <p:spPr>
          <a:xfrm>
            <a:off x="587375" y="6332844"/>
            <a:ext cx="955674" cy="250423"/>
          </a:xfrm>
          <a:prstGeom prst="rect">
            <a:avLst/>
          </a:prstGeom>
        </p:spPr>
        <p:txBody>
          <a:bodyPr vert="horz" lIns="0" tIns="0" rIns="0" bIns="0" rtlCol="0" anchor="b"/>
          <a:lstStyle>
            <a:lvl1pPr algn="l">
              <a:defRPr sz="800">
                <a:solidFill>
                  <a:srgbClr val="4D4D4F"/>
                </a:solidFill>
              </a:defRPr>
            </a:lvl1pPr>
          </a:lstStyle>
          <a:p>
            <a:fld id="{0370E0AD-2BA8-47C8-8FAD-C04F83834BE9}" type="datetime3">
              <a:rPr lang="en-GB" smtClean="0"/>
              <a:t>30 May, 2023</a:t>
            </a:fld>
            <a:endParaRPr lang="en-GB"/>
          </a:p>
        </p:txBody>
      </p:sp>
      <p:sp>
        <p:nvSpPr>
          <p:cNvPr id="10" name="Slide Number Placeholder 5">
            <a:extLst>
              <a:ext uri="{FF2B5EF4-FFF2-40B4-BE49-F238E27FC236}">
                <a16:creationId xmlns:a16="http://schemas.microsoft.com/office/drawing/2014/main" id="{AFAC84EB-246B-FA46-8108-E7886803B9DE}"/>
              </a:ext>
            </a:extLst>
          </p:cNvPr>
          <p:cNvSpPr>
            <a:spLocks noGrp="1"/>
          </p:cNvSpPr>
          <p:nvPr>
            <p:ph type="sldNum" sz="quarter" idx="4"/>
          </p:nvPr>
        </p:nvSpPr>
        <p:spPr>
          <a:xfrm>
            <a:off x="1685923" y="6332844"/>
            <a:ext cx="633932" cy="246583"/>
          </a:xfrm>
          <a:prstGeom prst="rect">
            <a:avLst/>
          </a:prstGeom>
        </p:spPr>
        <p:txBody>
          <a:bodyPr vert="horz" lIns="0" tIns="0" rIns="0" bIns="0" rtlCol="0" anchor="b"/>
          <a:lstStyle>
            <a:lvl1pPr algn="l">
              <a:defRPr sz="800">
                <a:solidFill>
                  <a:srgbClr val="4D4D4F"/>
                </a:solidFill>
              </a:defRPr>
            </a:lvl1pPr>
          </a:lstStyle>
          <a:p>
            <a:r>
              <a:rPr lang="en-GB"/>
              <a:t>Slide </a:t>
            </a:r>
            <a:fld id="{71782E05-F7E8-6C4E-A44E-0C6720C54612}" type="slidenum">
              <a:rPr lang="en-GB" smtClean="0"/>
              <a:t>‹#›</a:t>
            </a:fld>
            <a:endParaRPr lang="en-GB"/>
          </a:p>
        </p:txBody>
      </p:sp>
      <p:pic>
        <p:nvPicPr>
          <p:cNvPr id="13" name="Image 12" descr="Une image contenant objet, dessin, horloge&#10;&#10;Description générée automatiquement">
            <a:extLst>
              <a:ext uri="{FF2B5EF4-FFF2-40B4-BE49-F238E27FC236}">
                <a16:creationId xmlns:a16="http://schemas.microsoft.com/office/drawing/2014/main" id="{D9F1BDBD-8883-42EB-AF52-A920C9B6BFC6}"/>
              </a:ext>
            </a:extLst>
          </p:cNvPr>
          <p:cNvPicPr>
            <a:picLocks noChangeAspect="1"/>
          </p:cNvPicPr>
          <p:nvPr userDrawn="1"/>
        </p:nvPicPr>
        <p:blipFill>
          <a:blip r:embed="rId30"/>
          <a:stretch>
            <a:fillRect/>
          </a:stretch>
        </p:blipFill>
        <p:spPr>
          <a:xfrm>
            <a:off x="9198459" y="5746638"/>
            <a:ext cx="2562818" cy="972000"/>
          </a:xfrm>
          <a:prstGeom prst="rect">
            <a:avLst/>
          </a:prstGeom>
        </p:spPr>
      </p:pic>
    </p:spTree>
    <p:extLst>
      <p:ext uri="{BB962C8B-B14F-4D97-AF65-F5344CB8AC3E}">
        <p14:creationId xmlns:p14="http://schemas.microsoft.com/office/powerpoint/2010/main" val="1709238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31" r:id="rId4"/>
    <p:sldLayoutId id="2147483732" r:id="rId5"/>
    <p:sldLayoutId id="2147483754" r:id="rId6"/>
    <p:sldLayoutId id="2147483753" r:id="rId7"/>
    <p:sldLayoutId id="2147483720" r:id="rId8"/>
    <p:sldLayoutId id="2147483707" r:id="rId9"/>
    <p:sldLayoutId id="2147483711" r:id="rId10"/>
    <p:sldLayoutId id="2147483712" r:id="rId11"/>
    <p:sldLayoutId id="2147483713" r:id="rId12"/>
    <p:sldLayoutId id="2147483714" r:id="rId13"/>
    <p:sldLayoutId id="2147483715" r:id="rId14"/>
    <p:sldLayoutId id="2147483750" r:id="rId15"/>
    <p:sldLayoutId id="2147483737" r:id="rId16"/>
    <p:sldLayoutId id="2147483760" r:id="rId17"/>
    <p:sldLayoutId id="2147483762" r:id="rId18"/>
    <p:sldLayoutId id="2147483726" r:id="rId19"/>
    <p:sldLayoutId id="2147483724" r:id="rId20"/>
    <p:sldLayoutId id="2147483725" r:id="rId21"/>
    <p:sldLayoutId id="2147483722" r:id="rId22"/>
    <p:sldLayoutId id="2147483723" r:id="rId23"/>
    <p:sldLayoutId id="2147483752" r:id="rId24"/>
    <p:sldLayoutId id="2147483758" r:id="rId25"/>
    <p:sldLayoutId id="2147483759" r:id="rId26"/>
    <p:sldLayoutId id="2147483717" r:id="rId27"/>
    <p:sldLayoutId id="2147483755" r:id="rId28"/>
    <p:sldLayoutId id="2147483721" r:id="rId29"/>
  </p:sldLayoutIdLst>
  <p:transition/>
  <p:timing/>
  <p:hf hdr="0"/>
  <p:txStyles>
    <p:titleStyle>
      <a:lvl1pPr algn="l" defTabSz="914400" rtl="0" eaLnBrk="1" latinLnBrk="0" hangingPunct="1">
        <a:lnSpc>
          <a:spcPct val="90000"/>
        </a:lnSpc>
        <a:spcBef>
          <a:spcPct val="0"/>
        </a:spcBef>
        <a:buNone/>
        <a:defRPr sz="3200" b="1" kern="1200" spc="-30" baseline="0">
          <a:solidFill>
            <a:schemeClr val="accent1"/>
          </a:solidFill>
          <a:latin typeface="+mj-lt"/>
          <a:ea typeface="+mj-ea"/>
          <a:cs typeface="+mj-cs"/>
        </a:defRPr>
      </a:lvl1pPr>
    </p:titleStyle>
    <p:bodyStyle>
      <a:lvl1pPr marL="285750" indent="-285750" algn="l" defTabSz="360000" rtl="0" eaLnBrk="1" latinLnBrk="0" hangingPunct="1">
        <a:lnSpc>
          <a:spcPct val="100000"/>
        </a:lnSpc>
        <a:spcBef>
          <a:spcPts val="300"/>
        </a:spcBef>
        <a:spcAft>
          <a:spcPts val="300"/>
        </a:spcAft>
        <a:buClr>
          <a:srgbClr val="E94D27"/>
        </a:buClr>
        <a:buFont typeface="Arial" panose="020b0604020202020204" pitchFamily="34" charset="0"/>
        <a:buChar char="•"/>
        <a:defRPr sz="1800" kern="1200">
          <a:solidFill>
            <a:schemeClr val="tx1"/>
          </a:solidFill>
          <a:latin typeface="+mn-lt"/>
          <a:ea typeface="+mn-ea"/>
          <a:cs typeface="+mn-cs"/>
        </a:defRPr>
      </a:lvl1pPr>
      <a:lvl2pPr marL="612000" marR="0" indent="-285750" algn="l" defTabSz="648000" rtl="0" eaLnBrk="1" fontAlgn="auto" latinLnBrk="0" hangingPunct="1">
        <a:lnSpc>
          <a:spcPct val="100000"/>
        </a:lnSpc>
        <a:spcBef>
          <a:spcPts val="200"/>
        </a:spcBef>
        <a:spcAft>
          <a:spcPct val="0"/>
        </a:spcAft>
        <a:buClr>
          <a:srgbClr val="4D4D4F"/>
        </a:buClr>
        <a:buSzPct val="120000"/>
        <a:buFont typeface="Arial" panose="020b0604020202020204" pitchFamily="34" charset="0"/>
        <a:buChar char="−"/>
        <a:defRPr sz="1600" kern="1200">
          <a:solidFill>
            <a:srgbClr val="4D4D4F"/>
          </a:solidFill>
          <a:latin typeface="+mn-lt"/>
          <a:ea typeface="+mn-ea"/>
          <a:cs typeface="+mn-cs"/>
        </a:defRPr>
      </a:lvl2pPr>
      <a:lvl3pPr marL="864000" marR="0" indent="-216000" algn="l" defTabSz="914400" rtl="0" eaLnBrk="1" fontAlgn="auto" latinLnBrk="0" hangingPunct="1">
        <a:lnSpc>
          <a:spcPct val="100000"/>
        </a:lnSpc>
        <a:spcBef>
          <a:spcPts val="300"/>
        </a:spcBef>
        <a:spcAft>
          <a:spcPct val="0"/>
        </a:spcAft>
        <a:buClrTx/>
        <a:buSzTx/>
        <a:buFont typeface="Wingdings" panose="05000000000000000000" pitchFamily="2" charset="2"/>
        <a:buChar char="§"/>
        <a:tabLst>
          <a:tab pos="360000" algn="dec"/>
        </a:tabLst>
        <a:defRPr sz="1500" kern="1200">
          <a:solidFill>
            <a:srgbClr val="4D4D4F"/>
          </a:solidFill>
          <a:latin typeface="+mn-lt"/>
          <a:ea typeface="+mn-ea"/>
          <a:cs typeface="+mn-cs"/>
        </a:defRPr>
      </a:lvl3pPr>
      <a:lvl4pPr marL="0" indent="0" algn="l" defTabSz="914400" rtl="0" eaLnBrk="1" latinLnBrk="0" hangingPunct="1">
        <a:lnSpc>
          <a:spcPct val="120000"/>
        </a:lnSpc>
        <a:spcBef>
          <a:spcPts val="400"/>
        </a:spcBef>
        <a:spcAft>
          <a:spcPts val="400"/>
        </a:spcAft>
        <a:buClr>
          <a:schemeClr val="accent1"/>
        </a:buClr>
        <a:buSzPct val="120000"/>
        <a:buFont typeface="Arial" panose="020b0604020202020204" pitchFamily="34" charset="0"/>
        <a:buNone/>
        <a:defRPr sz="1600" kern="1200">
          <a:solidFill>
            <a:schemeClr val="tx1"/>
          </a:solidFill>
          <a:latin typeface="+mn-lt"/>
          <a:ea typeface="+mn-ea"/>
          <a:cs typeface="+mn-cs"/>
        </a:defRPr>
      </a:lvl4pPr>
      <a:lvl5pPr marL="0" indent="0" algn="l" defTabSz="540000" rtl="0" eaLnBrk="1" latinLnBrk="0" hangingPunct="1">
        <a:lnSpc>
          <a:spcPct val="120000"/>
        </a:lnSpc>
        <a:spcBef>
          <a:spcPts val="400"/>
        </a:spcBef>
        <a:spcAft>
          <a:spcPts val="400"/>
        </a:spcAft>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310" userDrawn="1">
          <p15:clr>
            <a:srgbClr val="F26B43"/>
          </p15:clr>
        </p15:guide>
        <p15:guide id="4" orient="horz" pos="1230" userDrawn="1">
          <p15:clr>
            <a:srgbClr val="A4A3A4"/>
          </p15:clr>
        </p15:guide>
        <p15:guide id="5" orient="horz" pos="3634" userDrawn="1">
          <p15:clr>
            <a:srgbClr val="F26B43"/>
          </p15:clr>
        </p15:guide>
        <p15:guide id="6" orient="horz" pos="640" userDrawn="1">
          <p15:clr>
            <a:srgbClr val="A4A3A4"/>
          </p15:clr>
        </p15:guide>
        <p15:guide id="7" pos="370" userDrawn="1">
          <p15:clr>
            <a:srgbClr val="F26B43"/>
          </p15:clr>
        </p15:guide>
        <p15:guide id="8" orient="horz" pos="84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B58E3CD9-847F-1044-9F31-3FC746011297}"/>
              </a:ext>
            </a:extLst>
          </p:cNvPr>
          <p:cNvSpPr>
            <a:spLocks noGrp="1"/>
          </p:cNvSpPr>
          <p:nvPr>
            <p:ph type="title"/>
          </p:nvPr>
        </p:nvSpPr>
        <p:spPr>
          <a:xfrm>
            <a:off x="587375" y="328920"/>
            <a:ext cx="11013497" cy="867242"/>
          </a:xfrm>
          <a:prstGeom prst="rect">
            <a:avLst/>
          </a:prstGeom>
        </p:spPr>
        <p:txBody>
          <a:bodyPr vert="horz" lIns="0" tIns="0" rIns="0" bIns="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CA4239A-C049-D442-83A7-7B04A379830D}"/>
              </a:ext>
            </a:extLst>
          </p:cNvPr>
          <p:cNvSpPr>
            <a:spLocks noGrp="1"/>
          </p:cNvSpPr>
          <p:nvPr>
            <p:ph type="body" idx="1"/>
          </p:nvPr>
        </p:nvSpPr>
        <p:spPr>
          <a:xfrm>
            <a:off x="587375" y="1376039"/>
            <a:ext cx="11013497" cy="4182966"/>
          </a:xfrm>
          <a:prstGeom prst="rect">
            <a:avLst/>
          </a:prstGeom>
        </p:spPr>
        <p:txBody>
          <a:bodyPr vert="horz" lIns="0" tIns="0" rIns="0" bIns="0" rtlCol="0">
            <a:normAutofit/>
          </a:bodyPr>
          <a:lstStyle/>
          <a:p>
            <a:pPr lvl="0"/>
            <a:r>
              <a:rPr lang="en-GB" noProof="0"/>
              <a:t>Edit Master text styles</a:t>
            </a:r>
          </a:p>
          <a:p>
            <a:pPr lvl="1"/>
            <a:r>
              <a:rPr lang="en-GB" noProof="0"/>
              <a:t>Second level</a:t>
            </a:r>
          </a:p>
          <a:p>
            <a:pPr lvl="2"/>
            <a:r>
              <a:rPr lang="en-GB" noProof="0"/>
              <a:t>Third level</a:t>
            </a:r>
          </a:p>
        </p:txBody>
      </p:sp>
      <p:sp>
        <p:nvSpPr>
          <p:cNvPr id="8" name="Date Placeholder 3">
            <a:extLst>
              <a:ext uri="{FF2B5EF4-FFF2-40B4-BE49-F238E27FC236}">
                <a16:creationId xmlns:a16="http://schemas.microsoft.com/office/drawing/2014/main" id="{AA0F0EC1-A543-EF44-8D19-87796AC90F72}"/>
              </a:ext>
            </a:extLst>
          </p:cNvPr>
          <p:cNvSpPr>
            <a:spLocks noGrp="1"/>
          </p:cNvSpPr>
          <p:nvPr>
            <p:ph type="dt" sz="half" idx="2"/>
          </p:nvPr>
        </p:nvSpPr>
        <p:spPr>
          <a:xfrm>
            <a:off x="587375" y="6332844"/>
            <a:ext cx="955674" cy="250423"/>
          </a:xfrm>
          <a:prstGeom prst="rect">
            <a:avLst/>
          </a:prstGeom>
        </p:spPr>
        <p:txBody>
          <a:bodyPr vert="horz" lIns="0" tIns="0" rIns="0" bIns="0" rtlCol="0" anchor="b"/>
          <a:lstStyle>
            <a:defPPr>
              <a:defRPr lang="en-US"/>
            </a:defPPr>
            <a:lvl1pPr marL="0" algn="l" defTabSz="586996" rtl="0" eaLnBrk="1" latinLnBrk="0" hangingPunct="1">
              <a:defRPr sz="800" kern="1200">
                <a:solidFill>
                  <a:srgbClr val="4D4D4F"/>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fld id="{0370E0AD-2BA8-47C8-8FAD-C04F83834BE9}" type="datetime3">
              <a:rPr lang="en-GB" smtClean="0"/>
              <a:t>21 June, 2023</a:t>
            </a:fld>
            <a:endParaRPr lang="en-GB"/>
          </a:p>
        </p:txBody>
      </p:sp>
      <p:sp>
        <p:nvSpPr>
          <p:cNvPr id="10" name="Slide Number Placeholder 5">
            <a:extLst>
              <a:ext uri="{FF2B5EF4-FFF2-40B4-BE49-F238E27FC236}">
                <a16:creationId xmlns:a16="http://schemas.microsoft.com/office/drawing/2014/main" id="{AFAC84EB-246B-FA46-8108-E7886803B9DE}"/>
              </a:ext>
            </a:extLst>
          </p:cNvPr>
          <p:cNvSpPr>
            <a:spLocks noGrp="1"/>
          </p:cNvSpPr>
          <p:nvPr>
            <p:ph type="sldNum" sz="quarter" idx="4"/>
          </p:nvPr>
        </p:nvSpPr>
        <p:spPr>
          <a:xfrm>
            <a:off x="1685923" y="6332844"/>
            <a:ext cx="633932" cy="246583"/>
          </a:xfrm>
          <a:prstGeom prst="rect">
            <a:avLst/>
          </a:prstGeom>
        </p:spPr>
        <p:txBody>
          <a:bodyPr vert="horz" lIns="0" tIns="0" rIns="0" bIns="0" rtlCol="0" anchor="b"/>
          <a:lstStyle>
            <a:defPPr>
              <a:defRPr lang="en-US"/>
            </a:defPPr>
            <a:lvl1pPr marL="0" algn="l" defTabSz="586996" rtl="0" eaLnBrk="1" latinLnBrk="0" hangingPunct="1">
              <a:defRPr sz="800" kern="1200">
                <a:solidFill>
                  <a:srgbClr val="4D4D4F"/>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en-GB"/>
              <a:t>Slide </a:t>
            </a:r>
            <a:fld id="{71782E05-F7E8-6C4E-A44E-0C6720C54612}" type="slidenum">
              <a:rPr lang="en-GB" smtClean="0"/>
              <a:t>‹#›</a:t>
            </a:fld>
            <a:endParaRPr lang="en-GB"/>
          </a:p>
        </p:txBody>
      </p:sp>
      <p:pic>
        <p:nvPicPr>
          <p:cNvPr id="13" name="Image 12" descr="Une image contenant objet, dessin, horloge&#10;&#10;Description générée automatiquement">
            <a:extLst>
              <a:ext uri="{FF2B5EF4-FFF2-40B4-BE49-F238E27FC236}">
                <a16:creationId xmlns:a16="http://schemas.microsoft.com/office/drawing/2014/main" id="{D9F1BDBD-8883-42EB-AF52-A920C9B6BFC6}"/>
              </a:ext>
            </a:extLst>
          </p:cNvPr>
          <p:cNvPicPr>
            <a:picLocks noChangeAspect="1"/>
          </p:cNvPicPr>
          <p:nvPr userDrawn="1"/>
        </p:nvPicPr>
        <p:blipFill>
          <a:blip r:embed="rId30"/>
          <a:stretch>
            <a:fillRect/>
          </a:stretch>
        </p:blipFill>
        <p:spPr>
          <a:xfrm>
            <a:off x="9198459" y="5746638"/>
            <a:ext cx="2562818" cy="972000"/>
          </a:xfrm>
          <a:prstGeom prst="rect">
            <a:avLst/>
          </a:prstGeom>
        </p:spPr>
      </p:pic>
    </p:spTree>
    <p:extLst>
      <p:ext uri="{BB962C8B-B14F-4D97-AF65-F5344CB8AC3E}">
        <p14:creationId xmlns:p14="http://schemas.microsoft.com/office/powerpoint/2010/main" val="17092382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4" r:id="rId22"/>
    <p:sldLayoutId id="2147483785" r:id="rId23"/>
    <p:sldLayoutId id="2147483786" r:id="rId24"/>
    <p:sldLayoutId id="2147483787" r:id="rId25"/>
    <p:sldLayoutId id="2147483788" r:id="rId26"/>
    <p:sldLayoutId id="2147483789" r:id="rId27"/>
    <p:sldLayoutId id="2147483790" r:id="rId28"/>
    <p:sldLayoutId id="2147483791" r:id="rId29"/>
  </p:sldLayoutIdLst>
  <p:transition/>
  <p:timing/>
  <p:hf hdr="0"/>
  <p:txStyles>
    <p:titleStyle>
      <a:lvl1pPr algn="l" defTabSz="914400" rtl="0" eaLnBrk="1" latinLnBrk="0" hangingPunct="1">
        <a:lnSpc>
          <a:spcPct val="90000"/>
        </a:lnSpc>
        <a:spcBef>
          <a:spcPct val="0"/>
        </a:spcBef>
        <a:buNone/>
        <a:defRPr sz="3200" b="1" kern="1200" spc="-30" baseline="0">
          <a:solidFill>
            <a:schemeClr val="accent1"/>
          </a:solidFill>
          <a:latin typeface="+mj-lt"/>
          <a:ea typeface="+mj-ea"/>
          <a:cs typeface="+mj-cs"/>
        </a:defRPr>
      </a:lvl1pPr>
    </p:titleStyle>
    <p:bodyStyle>
      <a:lvl1pPr marL="285750" indent="-285750" algn="l" defTabSz="360000" rtl="0" eaLnBrk="1" latinLnBrk="0" hangingPunct="1">
        <a:lnSpc>
          <a:spcPct val="100000"/>
        </a:lnSpc>
        <a:spcBef>
          <a:spcPts val="300"/>
        </a:spcBef>
        <a:spcAft>
          <a:spcPts val="300"/>
        </a:spcAft>
        <a:buClr>
          <a:srgbClr val="E94D27"/>
        </a:buClr>
        <a:buFont typeface="Arial" panose="020b0604020202020204" pitchFamily="34" charset="0"/>
        <a:buChar char="•"/>
        <a:defRPr sz="1800" kern="1200">
          <a:solidFill>
            <a:schemeClr val="tx1"/>
          </a:solidFill>
          <a:latin typeface="+mn-lt"/>
          <a:ea typeface="+mn-ea"/>
          <a:cs typeface="+mn-cs"/>
        </a:defRPr>
      </a:lvl1pPr>
      <a:lvl2pPr marL="612000" marR="0" indent="-285750" algn="l" defTabSz="648000" rtl="0" eaLnBrk="1" fontAlgn="auto" latinLnBrk="0" hangingPunct="1">
        <a:lnSpc>
          <a:spcPct val="100000"/>
        </a:lnSpc>
        <a:spcBef>
          <a:spcPts val="200"/>
        </a:spcBef>
        <a:spcAft>
          <a:spcPct val="0"/>
        </a:spcAft>
        <a:buClr>
          <a:srgbClr val="4D4D4F"/>
        </a:buClr>
        <a:buSzPct val="120000"/>
        <a:buFont typeface="Arial" panose="020b0604020202020204" pitchFamily="34" charset="0"/>
        <a:buChar char="−"/>
        <a:defRPr sz="1600" kern="1200">
          <a:solidFill>
            <a:srgbClr val="4D4D4F"/>
          </a:solidFill>
          <a:latin typeface="+mn-lt"/>
          <a:ea typeface="+mn-ea"/>
          <a:cs typeface="+mn-cs"/>
        </a:defRPr>
      </a:lvl2pPr>
      <a:lvl3pPr marL="864000" marR="0" indent="-216000" algn="l" defTabSz="914400" rtl="0" eaLnBrk="1" fontAlgn="auto" latinLnBrk="0" hangingPunct="1">
        <a:lnSpc>
          <a:spcPct val="100000"/>
        </a:lnSpc>
        <a:spcBef>
          <a:spcPts val="300"/>
        </a:spcBef>
        <a:spcAft>
          <a:spcPct val="0"/>
        </a:spcAft>
        <a:buClrTx/>
        <a:buSzTx/>
        <a:buFont typeface="Wingdings" panose="05000000000000000000" pitchFamily="2" charset="2"/>
        <a:buChar char="§"/>
        <a:tabLst>
          <a:tab pos="360000" algn="dec"/>
        </a:tabLst>
        <a:defRPr sz="1500" kern="1200">
          <a:solidFill>
            <a:srgbClr val="4D4D4F"/>
          </a:solidFill>
          <a:latin typeface="+mn-lt"/>
          <a:ea typeface="+mn-ea"/>
          <a:cs typeface="+mn-cs"/>
        </a:defRPr>
      </a:lvl3pPr>
      <a:lvl4pPr marL="0" indent="0" algn="l" defTabSz="914400" rtl="0" eaLnBrk="1" latinLnBrk="0" hangingPunct="1">
        <a:lnSpc>
          <a:spcPct val="120000"/>
        </a:lnSpc>
        <a:spcBef>
          <a:spcPts val="400"/>
        </a:spcBef>
        <a:spcAft>
          <a:spcPts val="400"/>
        </a:spcAft>
        <a:buClr>
          <a:schemeClr val="accent1"/>
        </a:buClr>
        <a:buSzPct val="120000"/>
        <a:buFont typeface="Arial" panose="020b0604020202020204" pitchFamily="34" charset="0"/>
        <a:buNone/>
        <a:defRPr sz="1600" kern="1200">
          <a:solidFill>
            <a:schemeClr val="tx1"/>
          </a:solidFill>
          <a:latin typeface="+mn-lt"/>
          <a:ea typeface="+mn-ea"/>
          <a:cs typeface="+mn-cs"/>
        </a:defRPr>
      </a:lvl4pPr>
      <a:lvl5pPr marL="0" indent="0" algn="l" defTabSz="540000" rtl="0" eaLnBrk="1" latinLnBrk="0" hangingPunct="1">
        <a:lnSpc>
          <a:spcPct val="120000"/>
        </a:lnSpc>
        <a:spcBef>
          <a:spcPts val="400"/>
        </a:spcBef>
        <a:spcAft>
          <a:spcPts val="400"/>
        </a:spcAft>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310" userDrawn="1">
          <p15:clr>
            <a:srgbClr val="F26B43"/>
          </p15:clr>
        </p15:guide>
        <p15:guide id="4" orient="horz" pos="1230" userDrawn="1">
          <p15:clr>
            <a:srgbClr val="A4A3A4"/>
          </p15:clr>
        </p15:guide>
        <p15:guide id="5" orient="horz" pos="3634" userDrawn="1">
          <p15:clr>
            <a:srgbClr val="F26B43"/>
          </p15:clr>
        </p15:guide>
        <p15:guide id="6" orient="horz" pos="640" userDrawn="1">
          <p15:clr>
            <a:srgbClr val="A4A3A4"/>
          </p15:clr>
        </p15:guide>
        <p15:guide id="7" pos="370" userDrawn="1">
          <p15:clr>
            <a:srgbClr val="F26B43"/>
          </p15:clr>
        </p15:guide>
        <p15:guide id="8" orient="horz" pos="845" userDrawn="1">
          <p15:clr>
            <a:srgbClr val="A4A3A4"/>
          </p15:clr>
        </p15:guide>
      </p15:sldGuideLst>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3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chart" Target="../charts/chart15.xml" /><Relationship Id="rId3" Type="http://schemas.openxmlformats.org/officeDocument/2006/relationships/chart" Target="../charts/chart16.xml" /><Relationship Id="rId4" Type="http://schemas.openxmlformats.org/officeDocument/2006/relationships/image" Target="../media/image15.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chart" Target="../charts/chart17.xml" /><Relationship Id="rId3" Type="http://schemas.openxmlformats.org/officeDocument/2006/relationships/chart" Target="../charts/chart18.xml" /><Relationship Id="rId4" Type="http://schemas.openxmlformats.org/officeDocument/2006/relationships/image" Target="../media/image15.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chart" Target="../charts/chart19.xml" /><Relationship Id="rId3" Type="http://schemas.openxmlformats.org/officeDocument/2006/relationships/chart" Target="../charts/chart20.xml" /><Relationship Id="rId4" Type="http://schemas.openxmlformats.org/officeDocument/2006/relationships/image" Target="../media/image16.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chart" Target="../charts/chart21.xml" /><Relationship Id="rId3" Type="http://schemas.openxmlformats.org/officeDocument/2006/relationships/chart" Target="../charts/chart22.xml" /><Relationship Id="rId4" Type="http://schemas.openxmlformats.org/officeDocument/2006/relationships/image" Target="../media/image17.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chart" Target="../charts/chart23.xml" /><Relationship Id="rId3" Type="http://schemas.openxmlformats.org/officeDocument/2006/relationships/chart" Target="../charts/chart24.xml" /><Relationship Id="rId4" Type="http://schemas.openxmlformats.org/officeDocument/2006/relationships/image" Target="../media/image18.png"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chart" Target="../charts/chart25.xml" /><Relationship Id="rId3" Type="http://schemas.openxmlformats.org/officeDocument/2006/relationships/chart" Target="../charts/chart26.xml" /><Relationship Id="rId4" Type="http://schemas.openxmlformats.org/officeDocument/2006/relationships/image" Target="../media/image19.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chart" Target="../charts/chart27.xml" /><Relationship Id="rId3" Type="http://schemas.openxmlformats.org/officeDocument/2006/relationships/chart" Target="../charts/chart28.xml" /><Relationship Id="rId4" Type="http://schemas.openxmlformats.org/officeDocument/2006/relationships/image" Target="../media/image20.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chart" Target="../charts/chart29.xml" /><Relationship Id="rId3" Type="http://schemas.openxmlformats.org/officeDocument/2006/relationships/chart" Target="../charts/chart30.xml" /><Relationship Id="rId4" Type="http://schemas.openxmlformats.org/officeDocument/2006/relationships/image" Target="../media/image21.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chart" Target="../charts/chart31.xml" /><Relationship Id="rId3" Type="http://schemas.openxmlformats.org/officeDocument/2006/relationships/chart" Target="../charts/chart32.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37.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54.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54.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58.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54.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5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chart" Target="../charts/chart1.xml" /><Relationship Id="rId3" Type="http://schemas.openxmlformats.org/officeDocument/2006/relationships/chart" Target="../charts/chart2.xml" /><Relationship Id="rId4" Type="http://schemas.openxmlformats.org/officeDocument/2006/relationships/image" Target="../media/image12.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chart" Target="../charts/chart3.xml" /><Relationship Id="rId3" Type="http://schemas.openxmlformats.org/officeDocument/2006/relationships/chart" Target="../charts/chart4.xml" /><Relationship Id="rId4" Type="http://schemas.openxmlformats.org/officeDocument/2006/relationships/chart" Target="../charts/chart5.xml" /><Relationship Id="rId5" Type="http://schemas.openxmlformats.org/officeDocument/2006/relationships/chart" Target="../charts/chart6.xml" /><Relationship Id="rId6" Type="http://schemas.openxmlformats.org/officeDocument/2006/relationships/chart" Target="../charts/chart7.xml" /><Relationship Id="rId7" Type="http://schemas.openxmlformats.org/officeDocument/2006/relationships/chart" Target="../charts/chart8.xml" /><Relationship Id="rId8" Type="http://schemas.openxmlformats.org/officeDocument/2006/relationships/image" Target="../media/image10.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chart" Target="../charts/chart9.xml" /><Relationship Id="rId3" Type="http://schemas.openxmlformats.org/officeDocument/2006/relationships/chart" Target="../charts/chart10.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chart" Target="../charts/chart11.xml" /><Relationship Id="rId3" Type="http://schemas.openxmlformats.org/officeDocument/2006/relationships/chart" Target="../charts/chart12.xml" /><Relationship Id="rId4" Type="http://schemas.openxmlformats.org/officeDocument/2006/relationships/image" Target="../media/image13.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54.xml" /><Relationship Id="rId2" Type="http://schemas.openxmlformats.org/officeDocument/2006/relationships/chart" Target="../charts/chart13.xml" /><Relationship Id="rId3" Type="http://schemas.openxmlformats.org/officeDocument/2006/relationships/chart" Target="../charts/chart14.xml" /><Relationship Id="rId4" Type="http://schemas.openxmlformats.org/officeDocument/2006/relationships/image" Target="../media/image14.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Rubrik 1">
            <a:extLst>
              <a:ext uri="{FF2B5EF4-FFF2-40B4-BE49-F238E27FC236}">
                <a16:creationId xmlns:a16="http://schemas.microsoft.com/office/drawing/2014/main" id="{A23F2518-7349-5482-BBC3-9C695DDA779F}"/>
              </a:ext>
            </a:extLst>
          </p:cNvPr>
          <p:cNvSpPr>
            <a:spLocks noGrp="1"/>
          </p:cNvSpPr>
          <p:nvPr>
            <p:ph type="title"/>
          </p:nvPr>
        </p:nvSpPr>
        <p:spPr>
          <a:xfrm>
            <a:off x="941793" y="1937553"/>
            <a:ext cx="4595407" cy="1408442"/>
          </a:xfrm>
        </p:spPr>
        <p:txBody>
          <a:bodyPr>
            <a:normAutofit/>
          </a:bodyPr>
          <a:lstStyle/>
          <a:p>
            <a:r>
              <a:rPr lang="sv-SE"/>
              <a:t>Htunn Lynn's team</a:t>
            </a:r>
          </a:p>
        </p:txBody>
      </p:sp>
      <p:sp>
        <p:nvSpPr>
          <p:cNvPr id="3" name="Underrubrik 2">
            <a:extLst>
              <a:ext uri="{FF2B5EF4-FFF2-40B4-BE49-F238E27FC236}">
                <a16:creationId xmlns:a16="http://schemas.microsoft.com/office/drawing/2014/main" id="{5DF4C3CD-D4F6-E596-2FAA-132F2C118080}"/>
              </a:ext>
            </a:extLst>
          </p:cNvPr>
          <p:cNvSpPr>
            <a:spLocks noGrp="1"/>
          </p:cNvSpPr>
          <p:nvPr>
            <p:ph type="subTitle" idx="1"/>
          </p:nvPr>
        </p:nvSpPr>
        <p:spPr>
          <a:xfrm>
            <a:off x="952426" y="3424911"/>
            <a:ext cx="4584774" cy="913174"/>
          </a:xfrm>
        </p:spPr>
        <p:txBody>
          <a:bodyPr>
            <a:normAutofit/>
          </a:bodyPr>
          <a:lstStyle/>
          <a:p>
            <a:r>
              <a:rPr lang="sv-SE"/>
              <a:t>Voice@Marlink , 22 November 2023</a:t>
            </a:r>
          </a:p>
        </p:txBody>
      </p:sp>
    </p:spTree>
    <p:extLst>
      <p:ext uri="{BB962C8B-B14F-4D97-AF65-F5344CB8AC3E}">
        <p14:creationId xmlns:p14="http://schemas.microsoft.com/office/powerpoint/2010/main" val="1805964483"/>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en-GB"/>
              <a:t>Clarity A: 73 / 100</a:t>
            </a:r>
          </a:p>
        </p:txBody>
      </p:sp>
      <p:sp>
        <p:nvSpPr>
          <p:cNvPr id="6" name="textruta 5">
            <a:extLst>
              <a:ext uri="{FF2B5EF4-FFF2-40B4-BE49-F238E27FC236}">
                <a16:creationId xmlns:a16="http://schemas.microsoft.com/office/drawing/2014/main" id="{75B1D900-835F-E712-2FB1-4CC3483CAFCE}"/>
              </a:ext>
            </a:extLst>
          </p:cNvPr>
          <p:cNvSpPr txBox="1"/>
          <p:nvPr/>
        </p:nvSpPr>
        <p:spPr>
          <a:xfrm>
            <a:off x="587375" y="900887"/>
            <a:ext cx="11013497" cy="320601"/>
          </a:xfrm>
          <a:prstGeom prst="rect">
            <a:avLst/>
          </a:prstGeom>
          <a:noFill/>
        </p:spPr>
        <p:txBody>
          <a:bodyPr wrap="square" lIns="0" tIns="0" rIns="0" bIns="0" rtlCol="0">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r>
              <a:rPr lang="en-GB" sz="1800"/>
              <a:t>'I feel well informed about the future plans of Marlink Group'</a:t>
            </a:r>
          </a:p>
        </p:txBody>
      </p:sp>
      <p:sp>
        <p:nvSpPr>
          <p:cNvPr id="60" name="Rektangel: rundade hörn 59">
            <a:extLst>
              <a:ext uri="{FF2B5EF4-FFF2-40B4-BE49-F238E27FC236}">
                <a16:creationId xmlns:a16="http://schemas.microsoft.com/office/drawing/2014/main" id="{033BCD89-41C6-475E-7268-DC0841820F52}"/>
              </a:ext>
            </a:extLst>
          </p:cNvPr>
          <p:cNvSpPr/>
          <p:nvPr/>
        </p:nvSpPr>
        <p:spPr>
          <a:xfrm>
            <a:off x="838200"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1" name="Rektangel: rundade hörn 60">
            <a:extLst>
              <a:ext uri="{FF2B5EF4-FFF2-40B4-BE49-F238E27FC236}">
                <a16:creationId xmlns:a16="http://schemas.microsoft.com/office/drawing/2014/main" id="{11E3AD14-9942-9665-B36D-225AB7F76158}"/>
              </a:ext>
            </a:extLst>
          </p:cNvPr>
          <p:cNvSpPr/>
          <p:nvPr/>
        </p:nvSpPr>
        <p:spPr>
          <a:xfrm>
            <a:off x="2578352" y="1231127"/>
            <a:ext cx="1663551"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Distribution of answers</a:t>
            </a:r>
          </a:p>
        </p:txBody>
      </p:sp>
      <p:graphicFrame>
        <p:nvGraphicFramePr>
          <p:cNvPr id="62" name="Chart 24">
            <a:extLst>
              <a:ext uri="{FF2B5EF4-FFF2-40B4-BE49-F238E27FC236}">
                <a16:creationId xmlns:a16="http://schemas.microsoft.com/office/drawing/2014/main" id="{0662FBA6-7AF6-EF3A-EA41-BF3917A6E499}"/>
              </a:ext>
            </a:extLst>
          </p:cNvPr>
          <p:cNvGraphicFramePr/>
          <p:nvPr>
            <p:extLst>
              <p:ext uri="{D42A27DB-BD31-4B8C-83A1-F6EECF244321}">
                <p14:modId xmlns:p14="http://schemas.microsoft.com/office/powerpoint/2010/main" val="1204539332"/>
              </p:ext>
            </p:extLst>
          </p:nvPr>
        </p:nvGraphicFramePr>
        <p:xfrm>
          <a:off x="837822" y="1578791"/>
          <a:ext cx="5202528" cy="4142552"/>
        </p:xfrm>
        <a:graphic>
          <a:graphicData uri="http://schemas.openxmlformats.org/drawingml/2006/chart">
            <c:chart xmlns:c="http://schemas.openxmlformats.org/drawingml/2006/chart" r:id="rId2"/>
          </a:graphicData>
        </a:graphic>
      </p:graphicFrame>
      <p:sp>
        <p:nvSpPr>
          <p:cNvPr id="63" name="Rektangel: rundade hörn 62">
            <a:extLst>
              <a:ext uri="{FF2B5EF4-FFF2-40B4-BE49-F238E27FC236}">
                <a16:creationId xmlns:a16="http://schemas.microsoft.com/office/drawing/2014/main" id="{F94C49FB-A706-27CC-2136-2A4D6B622F6B}"/>
              </a:ext>
            </a:extLst>
          </p:cNvPr>
          <p:cNvSpPr/>
          <p:nvPr/>
        </p:nvSpPr>
        <p:spPr>
          <a:xfrm>
            <a:off x="6203652"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4" name="Rektangel: rundade hörn 63">
            <a:extLst>
              <a:ext uri="{FF2B5EF4-FFF2-40B4-BE49-F238E27FC236}">
                <a16:creationId xmlns:a16="http://schemas.microsoft.com/office/drawing/2014/main" id="{519F4E4F-38C5-CA6A-7D7D-C95BD7097EEA}"/>
              </a:ext>
            </a:extLst>
          </p:cNvPr>
          <p:cNvSpPr/>
          <p:nvPr/>
        </p:nvSpPr>
        <p:spPr>
          <a:xfrm>
            <a:off x="8098527" y="1231325"/>
            <a:ext cx="1354100"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Timeline of result</a:t>
            </a:r>
          </a:p>
        </p:txBody>
      </p:sp>
      <p:graphicFrame>
        <p:nvGraphicFramePr>
          <p:cNvPr id="65" name="Chart 11">
            <a:extLst>
              <a:ext uri="{FF2B5EF4-FFF2-40B4-BE49-F238E27FC236}">
                <a16:creationId xmlns:a16="http://schemas.microsoft.com/office/drawing/2014/main" id="{BA6702C4-FB09-163D-8D94-AA5FD1614C31}"/>
              </a:ext>
            </a:extLst>
          </p:cNvPr>
          <p:cNvGraphicFramePr/>
          <p:nvPr>
            <p:extLst>
              <p:ext uri="{D42A27DB-BD31-4B8C-83A1-F6EECF244321}">
                <p14:modId xmlns:p14="http://schemas.microsoft.com/office/powerpoint/2010/main" val="402454289"/>
              </p:ext>
            </p:extLst>
          </p:nvPr>
        </p:nvGraphicFramePr>
        <p:xfrm>
          <a:off x="6203651" y="1365431"/>
          <a:ext cx="5150149" cy="4473394"/>
        </p:xfrm>
        <a:graphic>
          <a:graphicData uri="http://schemas.openxmlformats.org/drawingml/2006/chart">
            <c:chart xmlns:c="http://schemas.openxmlformats.org/drawingml/2006/chart" r:id="rId3"/>
          </a:graphicData>
        </a:graphic>
      </p:graphicFrame>
      <p:grpSp>
        <p:nvGrpSpPr>
          <p:cNvPr id="66" name="Grupp 65" descr="scope_icon">
            <a:extLst>
              <a:ext uri="{FF2B5EF4-FFF2-40B4-BE49-F238E27FC236}">
                <a16:creationId xmlns:a16="http://schemas.microsoft.com/office/drawing/2014/main" id="{8BBCE627-79F0-F843-10A7-223F5DB49743}"/>
              </a:ext>
            </a:extLst>
          </p:cNvPr>
          <p:cNvGrpSpPr/>
          <p:nvPr/>
        </p:nvGrpSpPr>
        <p:grpSpPr>
          <a:xfrm>
            <a:off x="7251751" y="1551385"/>
            <a:ext cx="405685" cy="90000"/>
            <a:chOff x="6111025" y="6497468"/>
            <a:chExt cx="405685" cy="90000"/>
          </a:xfrm>
        </p:grpSpPr>
        <p:cxnSp>
          <p:nvCxnSpPr>
            <p:cNvPr id="67" name="Rak koppling 66">
              <a:extLst>
                <a:ext uri="{FF2B5EF4-FFF2-40B4-BE49-F238E27FC236}">
                  <a16:creationId xmlns:a16="http://schemas.microsoft.com/office/drawing/2014/main" id="{3E021F25-92A5-137F-0E0E-189378CDD4C9}"/>
                </a:ext>
              </a:extLst>
            </p:cNvPr>
            <p:cNvCxnSpPr/>
            <p:nvPr/>
          </p:nvCxnSpPr>
          <p:spPr>
            <a:xfrm>
              <a:off x="6111025" y="6542468"/>
              <a:ext cx="405685" cy="0"/>
            </a:xfrm>
            <a:prstGeom prst="line">
              <a:avLst/>
            </a:prstGeom>
            <a:ln w="19050">
              <a:solidFill>
                <a:srgbClr val="4D4D4D"/>
              </a:solidFill>
            </a:ln>
          </p:spPr>
          <p:style>
            <a:lnRef idx="1">
              <a:schemeClr val="accent1"/>
            </a:lnRef>
            <a:fillRef idx="0">
              <a:schemeClr val="accent1"/>
            </a:fillRef>
            <a:effectRef idx="0">
              <a:schemeClr val="accent1"/>
            </a:effectRef>
            <a:fontRef idx="minor">
              <a:schemeClr val="tx1"/>
            </a:fontRef>
          </p:style>
        </p:cxnSp>
        <p:sp>
          <p:nvSpPr>
            <p:cNvPr id="68" name="Ellips 67">
              <a:extLst>
                <a:ext uri="{FF2B5EF4-FFF2-40B4-BE49-F238E27FC236}">
                  <a16:creationId xmlns:a16="http://schemas.microsoft.com/office/drawing/2014/main" id="{F44E5276-10F9-81DF-7777-B5022D78D7B8}"/>
                </a:ext>
              </a:extLst>
            </p:cNvPr>
            <p:cNvSpPr/>
            <p:nvPr/>
          </p:nvSpPr>
          <p:spPr>
            <a:xfrm>
              <a:off x="6268867" y="6497468"/>
              <a:ext cx="90000" cy="90000"/>
            </a:xfrm>
            <a:prstGeom prst="ellipse">
              <a:avLst/>
            </a:prstGeom>
            <a:solidFill>
              <a:srgbClr val="FAFAFA"/>
            </a:solidFill>
            <a:ln w="1905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grpSp>
        <p:nvGrpSpPr>
          <p:cNvPr id="69" name="Grupp 68" descr="benchmark_icon">
            <a:extLst>
              <a:ext uri="{FF2B5EF4-FFF2-40B4-BE49-F238E27FC236}">
                <a16:creationId xmlns:a16="http://schemas.microsoft.com/office/drawing/2014/main" id="{CACC4510-CD98-C5E1-5469-86660C516E77}"/>
              </a:ext>
            </a:extLst>
          </p:cNvPr>
          <p:cNvGrpSpPr/>
          <p:nvPr/>
        </p:nvGrpSpPr>
        <p:grpSpPr>
          <a:xfrm>
            <a:off x="9006362" y="1551385"/>
            <a:ext cx="405685" cy="90000"/>
            <a:chOff x="6111025" y="6497468"/>
            <a:chExt cx="405685" cy="90000"/>
          </a:xfrm>
        </p:grpSpPr>
        <p:cxnSp>
          <p:nvCxnSpPr>
            <p:cNvPr id="70" name="Rak koppling 69">
              <a:extLst>
                <a:ext uri="{FF2B5EF4-FFF2-40B4-BE49-F238E27FC236}">
                  <a16:creationId xmlns:a16="http://schemas.microsoft.com/office/drawing/2014/main" id="{8BD9716E-1B6C-562B-93CA-F3595D2F6BAA}"/>
                </a:ext>
              </a:extLst>
            </p:cNvPr>
            <p:cNvCxnSpPr/>
            <p:nvPr/>
          </p:nvCxnSpPr>
          <p:spPr>
            <a:xfrm>
              <a:off x="6111025" y="6542468"/>
              <a:ext cx="405685" cy="0"/>
            </a:xfrm>
            <a:prstGeom prst="line">
              <a:avLst/>
            </a:prstGeom>
            <a:ln w="19050">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71" name="Ellips 70">
              <a:extLst>
                <a:ext uri="{FF2B5EF4-FFF2-40B4-BE49-F238E27FC236}">
                  <a16:creationId xmlns:a16="http://schemas.microsoft.com/office/drawing/2014/main" id="{CF873EBC-244C-E08A-C5B5-514C030E61F9}"/>
                </a:ext>
              </a:extLst>
            </p:cNvPr>
            <p:cNvSpPr/>
            <p:nvPr/>
          </p:nvSpPr>
          <p:spPr>
            <a:xfrm>
              <a:off x="6268867" y="6497468"/>
              <a:ext cx="90000" cy="90000"/>
            </a:xfrm>
            <a:prstGeom prst="ellipse">
              <a:avLst/>
            </a:prstGeom>
            <a:solidFill>
              <a:srgbClr val="FAFAFA"/>
            </a:solidFill>
            <a:ln w="1905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sp>
        <p:nvSpPr>
          <p:cNvPr id="72" name="textruta 71">
            <a:extLst>
              <a:ext uri="{FF2B5EF4-FFF2-40B4-BE49-F238E27FC236}">
                <a16:creationId xmlns:a16="http://schemas.microsoft.com/office/drawing/2014/main" id="{1F882436-AB68-E553-19D0-FA8C423E0409}"/>
              </a:ext>
            </a:extLst>
          </p:cNvPr>
          <p:cNvSpPr txBox="1"/>
          <p:nvPr/>
        </p:nvSpPr>
        <p:spPr>
          <a:xfrm>
            <a:off x="7657437"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700">
                <a:latin typeface="+mj-lt"/>
                <a:ea typeface="Roboto" panose="02000000000000000000" pitchFamily="2" charset="0"/>
              </a:rPr>
              <a:t>Htunn Lynn's team</a:t>
            </a:r>
          </a:p>
        </p:txBody>
      </p:sp>
      <p:sp>
        <p:nvSpPr>
          <p:cNvPr id="73" name="textruta 72">
            <a:extLst>
              <a:ext uri="{FF2B5EF4-FFF2-40B4-BE49-F238E27FC236}">
                <a16:creationId xmlns:a16="http://schemas.microsoft.com/office/drawing/2014/main" id="{8479BFA0-6F88-E1D7-D640-C807C3FE041E}"/>
              </a:ext>
            </a:extLst>
          </p:cNvPr>
          <p:cNvSpPr txBox="1"/>
          <p:nvPr/>
        </p:nvSpPr>
        <p:spPr>
          <a:xfrm>
            <a:off x="9412046"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700" kern="1200">
                <a:solidFill>
                  <a:schemeClr val="tx1"/>
                </a:solidFill>
                <a:latin typeface="Arial" panose="020b0604020202020204" pitchFamily="34" charset="0"/>
                <a:ea typeface="Roboto" panose="02000000000000000000" pitchFamily="2" charset="0"/>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a:latin typeface="+mj-lt"/>
              </a:rPr>
              <a:t>Guanglin Si's full organization</a:t>
            </a:r>
          </a:p>
        </p:txBody>
      </p:sp>
      <p:pic>
        <p:nvPicPr>
          <p:cNvPr id="74" name="New picture" title=""/>
          <p:cNvPicPr>
            <a:picLocks noChangeAspect="1"/>
          </p:cNvPicPr>
          <p:nvPr/>
        </p:nvPicPr>
        <p:blipFill>
          <a:blip r:embed="rId4"/>
          <a:stretch>
            <a:fillRect/>
          </a:stretch>
        </p:blipFill>
        <p:spPr>
          <a:xfrm>
            <a:off x="11203351" y="330972"/>
            <a:ext cx="620354" cy="620354"/>
          </a:xfrm>
          <a:prstGeom prst="rect">
            <a:avLst/>
          </a:prstGeom>
        </p:spPr>
      </p:pic>
    </p:spTree>
    <p:extLst>
      <p:ext uri="{BB962C8B-B14F-4D97-AF65-F5344CB8AC3E}">
        <p14:creationId xmlns:p14="http://schemas.microsoft.com/office/powerpoint/2010/main" val="3008494900"/>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en-GB"/>
              <a:t>Clarity B: 67 / 100</a:t>
            </a:r>
          </a:p>
        </p:txBody>
      </p:sp>
      <p:sp>
        <p:nvSpPr>
          <p:cNvPr id="6" name="textruta 5">
            <a:extLst>
              <a:ext uri="{FF2B5EF4-FFF2-40B4-BE49-F238E27FC236}">
                <a16:creationId xmlns:a16="http://schemas.microsoft.com/office/drawing/2014/main" id="{75B1D900-835F-E712-2FB1-4CC3483CAFCE}"/>
              </a:ext>
            </a:extLst>
          </p:cNvPr>
          <p:cNvSpPr txBox="1"/>
          <p:nvPr/>
        </p:nvSpPr>
        <p:spPr>
          <a:xfrm>
            <a:off x="587375" y="900887"/>
            <a:ext cx="11013497" cy="320601"/>
          </a:xfrm>
          <a:prstGeom prst="rect">
            <a:avLst/>
          </a:prstGeom>
          <a:noFill/>
        </p:spPr>
        <p:txBody>
          <a:bodyPr wrap="square" lIns="0" tIns="0" rIns="0" bIns="0" rtlCol="0">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r>
              <a:rPr lang="en-GB" sz="1800"/>
              <a:t>'The priorities and goals for my role are clear'</a:t>
            </a:r>
          </a:p>
        </p:txBody>
      </p:sp>
      <p:sp>
        <p:nvSpPr>
          <p:cNvPr id="60" name="Rektangel: rundade hörn 59">
            <a:extLst>
              <a:ext uri="{FF2B5EF4-FFF2-40B4-BE49-F238E27FC236}">
                <a16:creationId xmlns:a16="http://schemas.microsoft.com/office/drawing/2014/main" id="{033BCD89-41C6-475E-7268-DC0841820F52}"/>
              </a:ext>
            </a:extLst>
          </p:cNvPr>
          <p:cNvSpPr/>
          <p:nvPr/>
        </p:nvSpPr>
        <p:spPr>
          <a:xfrm>
            <a:off x="838200"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1" name="Rektangel: rundade hörn 60">
            <a:extLst>
              <a:ext uri="{FF2B5EF4-FFF2-40B4-BE49-F238E27FC236}">
                <a16:creationId xmlns:a16="http://schemas.microsoft.com/office/drawing/2014/main" id="{11E3AD14-9942-9665-B36D-225AB7F76158}"/>
              </a:ext>
            </a:extLst>
          </p:cNvPr>
          <p:cNvSpPr/>
          <p:nvPr/>
        </p:nvSpPr>
        <p:spPr>
          <a:xfrm>
            <a:off x="2578352" y="1231127"/>
            <a:ext cx="1663551"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Distribution of answers</a:t>
            </a:r>
          </a:p>
        </p:txBody>
      </p:sp>
      <p:graphicFrame>
        <p:nvGraphicFramePr>
          <p:cNvPr id="62" name="Chart 24">
            <a:extLst>
              <a:ext uri="{FF2B5EF4-FFF2-40B4-BE49-F238E27FC236}">
                <a16:creationId xmlns:a16="http://schemas.microsoft.com/office/drawing/2014/main" id="{0662FBA6-7AF6-EF3A-EA41-BF3917A6E499}"/>
              </a:ext>
            </a:extLst>
          </p:cNvPr>
          <p:cNvGraphicFramePr/>
          <p:nvPr>
            <p:extLst>
              <p:ext uri="{D42A27DB-BD31-4B8C-83A1-F6EECF244321}">
                <p14:modId xmlns:p14="http://schemas.microsoft.com/office/powerpoint/2010/main" val="1204539332"/>
              </p:ext>
            </p:extLst>
          </p:nvPr>
        </p:nvGraphicFramePr>
        <p:xfrm>
          <a:off x="837822" y="1578791"/>
          <a:ext cx="5202528" cy="4142552"/>
        </p:xfrm>
        <a:graphic>
          <a:graphicData uri="http://schemas.openxmlformats.org/drawingml/2006/chart">
            <c:chart xmlns:c="http://schemas.openxmlformats.org/drawingml/2006/chart" r:id="rId2"/>
          </a:graphicData>
        </a:graphic>
      </p:graphicFrame>
      <p:sp>
        <p:nvSpPr>
          <p:cNvPr id="63" name="Rektangel: rundade hörn 62">
            <a:extLst>
              <a:ext uri="{FF2B5EF4-FFF2-40B4-BE49-F238E27FC236}">
                <a16:creationId xmlns:a16="http://schemas.microsoft.com/office/drawing/2014/main" id="{F94C49FB-A706-27CC-2136-2A4D6B622F6B}"/>
              </a:ext>
            </a:extLst>
          </p:cNvPr>
          <p:cNvSpPr/>
          <p:nvPr/>
        </p:nvSpPr>
        <p:spPr>
          <a:xfrm>
            <a:off x="6203652"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4" name="Rektangel: rundade hörn 63">
            <a:extLst>
              <a:ext uri="{FF2B5EF4-FFF2-40B4-BE49-F238E27FC236}">
                <a16:creationId xmlns:a16="http://schemas.microsoft.com/office/drawing/2014/main" id="{519F4E4F-38C5-CA6A-7D7D-C95BD7097EEA}"/>
              </a:ext>
            </a:extLst>
          </p:cNvPr>
          <p:cNvSpPr/>
          <p:nvPr/>
        </p:nvSpPr>
        <p:spPr>
          <a:xfrm>
            <a:off x="8098527" y="1231325"/>
            <a:ext cx="1354100"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Timeline of result</a:t>
            </a:r>
          </a:p>
        </p:txBody>
      </p:sp>
      <p:graphicFrame>
        <p:nvGraphicFramePr>
          <p:cNvPr id="65" name="Chart 11">
            <a:extLst>
              <a:ext uri="{FF2B5EF4-FFF2-40B4-BE49-F238E27FC236}">
                <a16:creationId xmlns:a16="http://schemas.microsoft.com/office/drawing/2014/main" id="{BA6702C4-FB09-163D-8D94-AA5FD1614C31}"/>
              </a:ext>
            </a:extLst>
          </p:cNvPr>
          <p:cNvGraphicFramePr/>
          <p:nvPr>
            <p:extLst>
              <p:ext uri="{D42A27DB-BD31-4B8C-83A1-F6EECF244321}">
                <p14:modId xmlns:p14="http://schemas.microsoft.com/office/powerpoint/2010/main" val="402454289"/>
              </p:ext>
            </p:extLst>
          </p:nvPr>
        </p:nvGraphicFramePr>
        <p:xfrm>
          <a:off x="6203651" y="1365431"/>
          <a:ext cx="5150149" cy="4473394"/>
        </p:xfrm>
        <a:graphic>
          <a:graphicData uri="http://schemas.openxmlformats.org/drawingml/2006/chart">
            <c:chart xmlns:c="http://schemas.openxmlformats.org/drawingml/2006/chart" r:id="rId3"/>
          </a:graphicData>
        </a:graphic>
      </p:graphicFrame>
      <p:grpSp>
        <p:nvGrpSpPr>
          <p:cNvPr id="66" name="Grupp 65" descr="scope_icon">
            <a:extLst>
              <a:ext uri="{FF2B5EF4-FFF2-40B4-BE49-F238E27FC236}">
                <a16:creationId xmlns:a16="http://schemas.microsoft.com/office/drawing/2014/main" id="{8BBCE627-79F0-F843-10A7-223F5DB49743}"/>
              </a:ext>
            </a:extLst>
          </p:cNvPr>
          <p:cNvGrpSpPr/>
          <p:nvPr/>
        </p:nvGrpSpPr>
        <p:grpSpPr>
          <a:xfrm>
            <a:off x="7251751" y="1551385"/>
            <a:ext cx="405685" cy="90000"/>
            <a:chOff x="6111025" y="6497468"/>
            <a:chExt cx="405685" cy="90000"/>
          </a:xfrm>
        </p:grpSpPr>
        <p:cxnSp>
          <p:nvCxnSpPr>
            <p:cNvPr id="67" name="Rak koppling 66">
              <a:extLst>
                <a:ext uri="{FF2B5EF4-FFF2-40B4-BE49-F238E27FC236}">
                  <a16:creationId xmlns:a16="http://schemas.microsoft.com/office/drawing/2014/main" id="{3E021F25-92A5-137F-0E0E-189378CDD4C9}"/>
                </a:ext>
              </a:extLst>
            </p:cNvPr>
            <p:cNvCxnSpPr/>
            <p:nvPr/>
          </p:nvCxnSpPr>
          <p:spPr>
            <a:xfrm>
              <a:off x="6111025" y="6542468"/>
              <a:ext cx="405685" cy="0"/>
            </a:xfrm>
            <a:prstGeom prst="line">
              <a:avLst/>
            </a:prstGeom>
            <a:ln w="19050">
              <a:solidFill>
                <a:srgbClr val="4D4D4D"/>
              </a:solidFill>
            </a:ln>
          </p:spPr>
          <p:style>
            <a:lnRef idx="1">
              <a:schemeClr val="accent1"/>
            </a:lnRef>
            <a:fillRef idx="0">
              <a:schemeClr val="accent1"/>
            </a:fillRef>
            <a:effectRef idx="0">
              <a:schemeClr val="accent1"/>
            </a:effectRef>
            <a:fontRef idx="minor">
              <a:schemeClr val="tx1"/>
            </a:fontRef>
          </p:style>
        </p:cxnSp>
        <p:sp>
          <p:nvSpPr>
            <p:cNvPr id="68" name="Ellips 67">
              <a:extLst>
                <a:ext uri="{FF2B5EF4-FFF2-40B4-BE49-F238E27FC236}">
                  <a16:creationId xmlns:a16="http://schemas.microsoft.com/office/drawing/2014/main" id="{F44E5276-10F9-81DF-7777-B5022D78D7B8}"/>
                </a:ext>
              </a:extLst>
            </p:cNvPr>
            <p:cNvSpPr/>
            <p:nvPr/>
          </p:nvSpPr>
          <p:spPr>
            <a:xfrm>
              <a:off x="6268867" y="6497468"/>
              <a:ext cx="90000" cy="90000"/>
            </a:xfrm>
            <a:prstGeom prst="ellipse">
              <a:avLst/>
            </a:prstGeom>
            <a:solidFill>
              <a:srgbClr val="FAFAFA"/>
            </a:solidFill>
            <a:ln w="1905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grpSp>
        <p:nvGrpSpPr>
          <p:cNvPr id="69" name="Grupp 68" descr="benchmark_icon">
            <a:extLst>
              <a:ext uri="{FF2B5EF4-FFF2-40B4-BE49-F238E27FC236}">
                <a16:creationId xmlns:a16="http://schemas.microsoft.com/office/drawing/2014/main" id="{CACC4510-CD98-C5E1-5469-86660C516E77}"/>
              </a:ext>
            </a:extLst>
          </p:cNvPr>
          <p:cNvGrpSpPr/>
          <p:nvPr/>
        </p:nvGrpSpPr>
        <p:grpSpPr>
          <a:xfrm>
            <a:off x="9006362" y="1551385"/>
            <a:ext cx="405685" cy="90000"/>
            <a:chOff x="6111025" y="6497468"/>
            <a:chExt cx="405685" cy="90000"/>
          </a:xfrm>
        </p:grpSpPr>
        <p:cxnSp>
          <p:nvCxnSpPr>
            <p:cNvPr id="70" name="Rak koppling 69">
              <a:extLst>
                <a:ext uri="{FF2B5EF4-FFF2-40B4-BE49-F238E27FC236}">
                  <a16:creationId xmlns:a16="http://schemas.microsoft.com/office/drawing/2014/main" id="{8BD9716E-1B6C-562B-93CA-F3595D2F6BAA}"/>
                </a:ext>
              </a:extLst>
            </p:cNvPr>
            <p:cNvCxnSpPr/>
            <p:nvPr/>
          </p:nvCxnSpPr>
          <p:spPr>
            <a:xfrm>
              <a:off x="6111025" y="6542468"/>
              <a:ext cx="405685" cy="0"/>
            </a:xfrm>
            <a:prstGeom prst="line">
              <a:avLst/>
            </a:prstGeom>
            <a:ln w="19050">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71" name="Ellips 70">
              <a:extLst>
                <a:ext uri="{FF2B5EF4-FFF2-40B4-BE49-F238E27FC236}">
                  <a16:creationId xmlns:a16="http://schemas.microsoft.com/office/drawing/2014/main" id="{CF873EBC-244C-E08A-C5B5-514C030E61F9}"/>
                </a:ext>
              </a:extLst>
            </p:cNvPr>
            <p:cNvSpPr/>
            <p:nvPr/>
          </p:nvSpPr>
          <p:spPr>
            <a:xfrm>
              <a:off x="6268867" y="6497468"/>
              <a:ext cx="90000" cy="90000"/>
            </a:xfrm>
            <a:prstGeom prst="ellipse">
              <a:avLst/>
            </a:prstGeom>
            <a:solidFill>
              <a:srgbClr val="FAFAFA"/>
            </a:solidFill>
            <a:ln w="1905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sp>
        <p:nvSpPr>
          <p:cNvPr id="72" name="textruta 71">
            <a:extLst>
              <a:ext uri="{FF2B5EF4-FFF2-40B4-BE49-F238E27FC236}">
                <a16:creationId xmlns:a16="http://schemas.microsoft.com/office/drawing/2014/main" id="{1F882436-AB68-E553-19D0-FA8C423E0409}"/>
              </a:ext>
            </a:extLst>
          </p:cNvPr>
          <p:cNvSpPr txBox="1"/>
          <p:nvPr/>
        </p:nvSpPr>
        <p:spPr>
          <a:xfrm>
            <a:off x="7657437"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700">
                <a:latin typeface="+mj-lt"/>
                <a:ea typeface="Roboto" panose="02000000000000000000" pitchFamily="2" charset="0"/>
              </a:rPr>
              <a:t>Htunn Lynn's team</a:t>
            </a:r>
          </a:p>
        </p:txBody>
      </p:sp>
      <p:sp>
        <p:nvSpPr>
          <p:cNvPr id="73" name="textruta 72">
            <a:extLst>
              <a:ext uri="{FF2B5EF4-FFF2-40B4-BE49-F238E27FC236}">
                <a16:creationId xmlns:a16="http://schemas.microsoft.com/office/drawing/2014/main" id="{8479BFA0-6F88-E1D7-D640-C807C3FE041E}"/>
              </a:ext>
            </a:extLst>
          </p:cNvPr>
          <p:cNvSpPr txBox="1"/>
          <p:nvPr/>
        </p:nvSpPr>
        <p:spPr>
          <a:xfrm>
            <a:off x="9412046"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700" kern="1200">
                <a:solidFill>
                  <a:schemeClr val="tx1"/>
                </a:solidFill>
                <a:latin typeface="Arial" panose="020b0604020202020204" pitchFamily="34" charset="0"/>
                <a:ea typeface="Roboto" panose="02000000000000000000" pitchFamily="2" charset="0"/>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a:latin typeface="+mj-lt"/>
              </a:rPr>
              <a:t>Guanglin Si's full organization</a:t>
            </a:r>
          </a:p>
        </p:txBody>
      </p:sp>
      <p:pic>
        <p:nvPicPr>
          <p:cNvPr id="74" name="New picture" title=""/>
          <p:cNvPicPr>
            <a:picLocks noChangeAspect="1"/>
          </p:cNvPicPr>
          <p:nvPr/>
        </p:nvPicPr>
        <p:blipFill>
          <a:blip r:embed="rId4"/>
          <a:stretch>
            <a:fillRect/>
          </a:stretch>
        </p:blipFill>
        <p:spPr>
          <a:xfrm>
            <a:off x="11203351" y="330972"/>
            <a:ext cx="620354" cy="620354"/>
          </a:xfrm>
          <a:prstGeom prst="rect">
            <a:avLst/>
          </a:prstGeom>
        </p:spPr>
      </p:pic>
    </p:spTree>
    <p:extLst>
      <p:ext uri="{BB962C8B-B14F-4D97-AF65-F5344CB8AC3E}">
        <p14:creationId xmlns:p14="http://schemas.microsoft.com/office/powerpoint/2010/main" val="3008494900"/>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en-GB"/>
              <a:t>Efficiency: 73 / 100</a:t>
            </a:r>
          </a:p>
        </p:txBody>
      </p:sp>
      <p:sp>
        <p:nvSpPr>
          <p:cNvPr id="6" name="textruta 5">
            <a:extLst>
              <a:ext uri="{FF2B5EF4-FFF2-40B4-BE49-F238E27FC236}">
                <a16:creationId xmlns:a16="http://schemas.microsoft.com/office/drawing/2014/main" id="{75B1D900-835F-E712-2FB1-4CC3483CAFCE}"/>
              </a:ext>
            </a:extLst>
          </p:cNvPr>
          <p:cNvSpPr txBox="1"/>
          <p:nvPr/>
        </p:nvSpPr>
        <p:spPr>
          <a:xfrm>
            <a:off x="587375" y="900887"/>
            <a:ext cx="11013497" cy="320601"/>
          </a:xfrm>
          <a:prstGeom prst="rect">
            <a:avLst/>
          </a:prstGeom>
          <a:noFill/>
        </p:spPr>
        <p:txBody>
          <a:bodyPr wrap="square" lIns="0" tIns="0" rIns="0" bIns="0" rtlCol="0">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r>
              <a:rPr lang="en-GB" sz="1800"/>
              <a:t>'I have the tools I need to do my job well'</a:t>
            </a:r>
          </a:p>
        </p:txBody>
      </p:sp>
      <p:sp>
        <p:nvSpPr>
          <p:cNvPr id="60" name="Rektangel: rundade hörn 59">
            <a:extLst>
              <a:ext uri="{FF2B5EF4-FFF2-40B4-BE49-F238E27FC236}">
                <a16:creationId xmlns:a16="http://schemas.microsoft.com/office/drawing/2014/main" id="{033BCD89-41C6-475E-7268-DC0841820F52}"/>
              </a:ext>
            </a:extLst>
          </p:cNvPr>
          <p:cNvSpPr/>
          <p:nvPr/>
        </p:nvSpPr>
        <p:spPr>
          <a:xfrm>
            <a:off x="838200"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1" name="Rektangel: rundade hörn 60">
            <a:extLst>
              <a:ext uri="{FF2B5EF4-FFF2-40B4-BE49-F238E27FC236}">
                <a16:creationId xmlns:a16="http://schemas.microsoft.com/office/drawing/2014/main" id="{11E3AD14-9942-9665-B36D-225AB7F76158}"/>
              </a:ext>
            </a:extLst>
          </p:cNvPr>
          <p:cNvSpPr/>
          <p:nvPr/>
        </p:nvSpPr>
        <p:spPr>
          <a:xfrm>
            <a:off x="2578352" y="1231127"/>
            <a:ext cx="1663551"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Distribution of answers</a:t>
            </a:r>
          </a:p>
        </p:txBody>
      </p:sp>
      <p:graphicFrame>
        <p:nvGraphicFramePr>
          <p:cNvPr id="62" name="Chart 24">
            <a:extLst>
              <a:ext uri="{FF2B5EF4-FFF2-40B4-BE49-F238E27FC236}">
                <a16:creationId xmlns:a16="http://schemas.microsoft.com/office/drawing/2014/main" id="{0662FBA6-7AF6-EF3A-EA41-BF3917A6E499}"/>
              </a:ext>
            </a:extLst>
          </p:cNvPr>
          <p:cNvGraphicFramePr/>
          <p:nvPr>
            <p:extLst>
              <p:ext uri="{D42A27DB-BD31-4B8C-83A1-F6EECF244321}">
                <p14:modId xmlns:p14="http://schemas.microsoft.com/office/powerpoint/2010/main" val="1204539332"/>
              </p:ext>
            </p:extLst>
          </p:nvPr>
        </p:nvGraphicFramePr>
        <p:xfrm>
          <a:off x="837822" y="1578791"/>
          <a:ext cx="5202528" cy="4142552"/>
        </p:xfrm>
        <a:graphic>
          <a:graphicData uri="http://schemas.openxmlformats.org/drawingml/2006/chart">
            <c:chart xmlns:c="http://schemas.openxmlformats.org/drawingml/2006/chart" r:id="rId2"/>
          </a:graphicData>
        </a:graphic>
      </p:graphicFrame>
      <p:sp>
        <p:nvSpPr>
          <p:cNvPr id="63" name="Rektangel: rundade hörn 62">
            <a:extLst>
              <a:ext uri="{FF2B5EF4-FFF2-40B4-BE49-F238E27FC236}">
                <a16:creationId xmlns:a16="http://schemas.microsoft.com/office/drawing/2014/main" id="{F94C49FB-A706-27CC-2136-2A4D6B622F6B}"/>
              </a:ext>
            </a:extLst>
          </p:cNvPr>
          <p:cNvSpPr/>
          <p:nvPr/>
        </p:nvSpPr>
        <p:spPr>
          <a:xfrm>
            <a:off x="6203652"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4" name="Rektangel: rundade hörn 63">
            <a:extLst>
              <a:ext uri="{FF2B5EF4-FFF2-40B4-BE49-F238E27FC236}">
                <a16:creationId xmlns:a16="http://schemas.microsoft.com/office/drawing/2014/main" id="{519F4E4F-38C5-CA6A-7D7D-C95BD7097EEA}"/>
              </a:ext>
            </a:extLst>
          </p:cNvPr>
          <p:cNvSpPr/>
          <p:nvPr/>
        </p:nvSpPr>
        <p:spPr>
          <a:xfrm>
            <a:off x="8098527" y="1231325"/>
            <a:ext cx="1354100"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Timeline of result</a:t>
            </a:r>
          </a:p>
        </p:txBody>
      </p:sp>
      <p:graphicFrame>
        <p:nvGraphicFramePr>
          <p:cNvPr id="65" name="Chart 11">
            <a:extLst>
              <a:ext uri="{FF2B5EF4-FFF2-40B4-BE49-F238E27FC236}">
                <a16:creationId xmlns:a16="http://schemas.microsoft.com/office/drawing/2014/main" id="{BA6702C4-FB09-163D-8D94-AA5FD1614C31}"/>
              </a:ext>
            </a:extLst>
          </p:cNvPr>
          <p:cNvGraphicFramePr/>
          <p:nvPr>
            <p:extLst>
              <p:ext uri="{D42A27DB-BD31-4B8C-83A1-F6EECF244321}">
                <p14:modId xmlns:p14="http://schemas.microsoft.com/office/powerpoint/2010/main" val="402454289"/>
              </p:ext>
            </p:extLst>
          </p:nvPr>
        </p:nvGraphicFramePr>
        <p:xfrm>
          <a:off x="6203651" y="1365431"/>
          <a:ext cx="5150149" cy="4473394"/>
        </p:xfrm>
        <a:graphic>
          <a:graphicData uri="http://schemas.openxmlformats.org/drawingml/2006/chart">
            <c:chart xmlns:c="http://schemas.openxmlformats.org/drawingml/2006/chart" r:id="rId3"/>
          </a:graphicData>
        </a:graphic>
      </p:graphicFrame>
      <p:grpSp>
        <p:nvGrpSpPr>
          <p:cNvPr id="66" name="Grupp 65" descr="scope_icon">
            <a:extLst>
              <a:ext uri="{FF2B5EF4-FFF2-40B4-BE49-F238E27FC236}">
                <a16:creationId xmlns:a16="http://schemas.microsoft.com/office/drawing/2014/main" id="{8BBCE627-79F0-F843-10A7-223F5DB49743}"/>
              </a:ext>
            </a:extLst>
          </p:cNvPr>
          <p:cNvGrpSpPr/>
          <p:nvPr/>
        </p:nvGrpSpPr>
        <p:grpSpPr>
          <a:xfrm>
            <a:off x="7251751" y="1551385"/>
            <a:ext cx="405685" cy="90000"/>
            <a:chOff x="6111025" y="6497468"/>
            <a:chExt cx="405685" cy="90000"/>
          </a:xfrm>
        </p:grpSpPr>
        <p:cxnSp>
          <p:nvCxnSpPr>
            <p:cNvPr id="67" name="Rak koppling 66">
              <a:extLst>
                <a:ext uri="{FF2B5EF4-FFF2-40B4-BE49-F238E27FC236}">
                  <a16:creationId xmlns:a16="http://schemas.microsoft.com/office/drawing/2014/main" id="{3E021F25-92A5-137F-0E0E-189378CDD4C9}"/>
                </a:ext>
              </a:extLst>
            </p:cNvPr>
            <p:cNvCxnSpPr/>
            <p:nvPr/>
          </p:nvCxnSpPr>
          <p:spPr>
            <a:xfrm>
              <a:off x="6111025" y="6542468"/>
              <a:ext cx="405685" cy="0"/>
            </a:xfrm>
            <a:prstGeom prst="line">
              <a:avLst/>
            </a:prstGeom>
            <a:ln w="19050">
              <a:solidFill>
                <a:srgbClr val="4D4D4D"/>
              </a:solidFill>
            </a:ln>
          </p:spPr>
          <p:style>
            <a:lnRef idx="1">
              <a:schemeClr val="accent1"/>
            </a:lnRef>
            <a:fillRef idx="0">
              <a:schemeClr val="accent1"/>
            </a:fillRef>
            <a:effectRef idx="0">
              <a:schemeClr val="accent1"/>
            </a:effectRef>
            <a:fontRef idx="minor">
              <a:schemeClr val="tx1"/>
            </a:fontRef>
          </p:style>
        </p:cxnSp>
        <p:sp>
          <p:nvSpPr>
            <p:cNvPr id="68" name="Ellips 67">
              <a:extLst>
                <a:ext uri="{FF2B5EF4-FFF2-40B4-BE49-F238E27FC236}">
                  <a16:creationId xmlns:a16="http://schemas.microsoft.com/office/drawing/2014/main" id="{F44E5276-10F9-81DF-7777-B5022D78D7B8}"/>
                </a:ext>
              </a:extLst>
            </p:cNvPr>
            <p:cNvSpPr/>
            <p:nvPr/>
          </p:nvSpPr>
          <p:spPr>
            <a:xfrm>
              <a:off x="6268867" y="6497468"/>
              <a:ext cx="90000" cy="90000"/>
            </a:xfrm>
            <a:prstGeom prst="ellipse">
              <a:avLst/>
            </a:prstGeom>
            <a:solidFill>
              <a:srgbClr val="FAFAFA"/>
            </a:solidFill>
            <a:ln w="1905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grpSp>
        <p:nvGrpSpPr>
          <p:cNvPr id="69" name="Grupp 68" descr="benchmark_icon">
            <a:extLst>
              <a:ext uri="{FF2B5EF4-FFF2-40B4-BE49-F238E27FC236}">
                <a16:creationId xmlns:a16="http://schemas.microsoft.com/office/drawing/2014/main" id="{CACC4510-CD98-C5E1-5469-86660C516E77}"/>
              </a:ext>
            </a:extLst>
          </p:cNvPr>
          <p:cNvGrpSpPr/>
          <p:nvPr/>
        </p:nvGrpSpPr>
        <p:grpSpPr>
          <a:xfrm>
            <a:off x="9006362" y="1551385"/>
            <a:ext cx="405685" cy="90000"/>
            <a:chOff x="6111025" y="6497468"/>
            <a:chExt cx="405685" cy="90000"/>
          </a:xfrm>
        </p:grpSpPr>
        <p:cxnSp>
          <p:nvCxnSpPr>
            <p:cNvPr id="70" name="Rak koppling 69">
              <a:extLst>
                <a:ext uri="{FF2B5EF4-FFF2-40B4-BE49-F238E27FC236}">
                  <a16:creationId xmlns:a16="http://schemas.microsoft.com/office/drawing/2014/main" id="{8BD9716E-1B6C-562B-93CA-F3595D2F6BAA}"/>
                </a:ext>
              </a:extLst>
            </p:cNvPr>
            <p:cNvCxnSpPr/>
            <p:nvPr/>
          </p:nvCxnSpPr>
          <p:spPr>
            <a:xfrm>
              <a:off x="6111025" y="6542468"/>
              <a:ext cx="405685" cy="0"/>
            </a:xfrm>
            <a:prstGeom prst="line">
              <a:avLst/>
            </a:prstGeom>
            <a:ln w="19050">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71" name="Ellips 70">
              <a:extLst>
                <a:ext uri="{FF2B5EF4-FFF2-40B4-BE49-F238E27FC236}">
                  <a16:creationId xmlns:a16="http://schemas.microsoft.com/office/drawing/2014/main" id="{CF873EBC-244C-E08A-C5B5-514C030E61F9}"/>
                </a:ext>
              </a:extLst>
            </p:cNvPr>
            <p:cNvSpPr/>
            <p:nvPr/>
          </p:nvSpPr>
          <p:spPr>
            <a:xfrm>
              <a:off x="6268867" y="6497468"/>
              <a:ext cx="90000" cy="90000"/>
            </a:xfrm>
            <a:prstGeom prst="ellipse">
              <a:avLst/>
            </a:prstGeom>
            <a:solidFill>
              <a:srgbClr val="FAFAFA"/>
            </a:solidFill>
            <a:ln w="1905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sp>
        <p:nvSpPr>
          <p:cNvPr id="72" name="textruta 71">
            <a:extLst>
              <a:ext uri="{FF2B5EF4-FFF2-40B4-BE49-F238E27FC236}">
                <a16:creationId xmlns:a16="http://schemas.microsoft.com/office/drawing/2014/main" id="{1F882436-AB68-E553-19D0-FA8C423E0409}"/>
              </a:ext>
            </a:extLst>
          </p:cNvPr>
          <p:cNvSpPr txBox="1"/>
          <p:nvPr/>
        </p:nvSpPr>
        <p:spPr>
          <a:xfrm>
            <a:off x="7657437"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700">
                <a:latin typeface="+mj-lt"/>
                <a:ea typeface="Roboto" panose="02000000000000000000" pitchFamily="2" charset="0"/>
              </a:rPr>
              <a:t>Htunn Lynn's team</a:t>
            </a:r>
          </a:p>
        </p:txBody>
      </p:sp>
      <p:sp>
        <p:nvSpPr>
          <p:cNvPr id="73" name="textruta 72">
            <a:extLst>
              <a:ext uri="{FF2B5EF4-FFF2-40B4-BE49-F238E27FC236}">
                <a16:creationId xmlns:a16="http://schemas.microsoft.com/office/drawing/2014/main" id="{8479BFA0-6F88-E1D7-D640-C807C3FE041E}"/>
              </a:ext>
            </a:extLst>
          </p:cNvPr>
          <p:cNvSpPr txBox="1"/>
          <p:nvPr/>
        </p:nvSpPr>
        <p:spPr>
          <a:xfrm>
            <a:off x="9412046"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700" kern="1200">
                <a:solidFill>
                  <a:schemeClr val="tx1"/>
                </a:solidFill>
                <a:latin typeface="Arial" panose="020b0604020202020204" pitchFamily="34" charset="0"/>
                <a:ea typeface="Roboto" panose="02000000000000000000" pitchFamily="2" charset="0"/>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a:latin typeface="+mj-lt"/>
              </a:rPr>
              <a:t>Guanglin Si's full organization</a:t>
            </a:r>
          </a:p>
        </p:txBody>
      </p:sp>
      <p:pic>
        <p:nvPicPr>
          <p:cNvPr id="74" name="New picture" title=""/>
          <p:cNvPicPr>
            <a:picLocks noChangeAspect="1"/>
          </p:cNvPicPr>
          <p:nvPr/>
        </p:nvPicPr>
        <p:blipFill>
          <a:blip r:embed="rId4"/>
          <a:stretch>
            <a:fillRect/>
          </a:stretch>
        </p:blipFill>
        <p:spPr>
          <a:xfrm>
            <a:off x="11203351" y="330972"/>
            <a:ext cx="620354" cy="620354"/>
          </a:xfrm>
          <a:prstGeom prst="rect">
            <a:avLst/>
          </a:prstGeom>
        </p:spPr>
      </p:pic>
    </p:spTree>
    <p:extLst>
      <p:ext uri="{BB962C8B-B14F-4D97-AF65-F5344CB8AC3E}">
        <p14:creationId xmlns:p14="http://schemas.microsoft.com/office/powerpoint/2010/main" val="3008494900"/>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en-GB"/>
              <a:t>Value: 60 / 100</a:t>
            </a:r>
          </a:p>
        </p:txBody>
      </p:sp>
      <p:sp>
        <p:nvSpPr>
          <p:cNvPr id="6" name="textruta 5">
            <a:extLst>
              <a:ext uri="{FF2B5EF4-FFF2-40B4-BE49-F238E27FC236}">
                <a16:creationId xmlns:a16="http://schemas.microsoft.com/office/drawing/2014/main" id="{75B1D900-835F-E712-2FB1-4CC3483CAFCE}"/>
              </a:ext>
            </a:extLst>
          </p:cNvPr>
          <p:cNvSpPr txBox="1"/>
          <p:nvPr/>
        </p:nvSpPr>
        <p:spPr>
          <a:xfrm>
            <a:off x="587375" y="900887"/>
            <a:ext cx="11013497" cy="320601"/>
          </a:xfrm>
          <a:prstGeom prst="rect">
            <a:avLst/>
          </a:prstGeom>
          <a:noFill/>
        </p:spPr>
        <p:txBody>
          <a:bodyPr wrap="square" lIns="0" tIns="0" rIns="0" bIns="0" rtlCol="0">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r>
              <a:rPr lang="en-GB" sz="1800"/>
              <a:t>'We are spending our time on the right things'</a:t>
            </a:r>
          </a:p>
        </p:txBody>
      </p:sp>
      <p:sp>
        <p:nvSpPr>
          <p:cNvPr id="60" name="Rektangel: rundade hörn 59">
            <a:extLst>
              <a:ext uri="{FF2B5EF4-FFF2-40B4-BE49-F238E27FC236}">
                <a16:creationId xmlns:a16="http://schemas.microsoft.com/office/drawing/2014/main" id="{033BCD89-41C6-475E-7268-DC0841820F52}"/>
              </a:ext>
            </a:extLst>
          </p:cNvPr>
          <p:cNvSpPr/>
          <p:nvPr/>
        </p:nvSpPr>
        <p:spPr>
          <a:xfrm>
            <a:off x="838200"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1" name="Rektangel: rundade hörn 60">
            <a:extLst>
              <a:ext uri="{FF2B5EF4-FFF2-40B4-BE49-F238E27FC236}">
                <a16:creationId xmlns:a16="http://schemas.microsoft.com/office/drawing/2014/main" id="{11E3AD14-9942-9665-B36D-225AB7F76158}"/>
              </a:ext>
            </a:extLst>
          </p:cNvPr>
          <p:cNvSpPr/>
          <p:nvPr/>
        </p:nvSpPr>
        <p:spPr>
          <a:xfrm>
            <a:off x="2578352" y="1231127"/>
            <a:ext cx="1663551"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Distribution of answers</a:t>
            </a:r>
          </a:p>
        </p:txBody>
      </p:sp>
      <p:graphicFrame>
        <p:nvGraphicFramePr>
          <p:cNvPr id="62" name="Chart 24">
            <a:extLst>
              <a:ext uri="{FF2B5EF4-FFF2-40B4-BE49-F238E27FC236}">
                <a16:creationId xmlns:a16="http://schemas.microsoft.com/office/drawing/2014/main" id="{0662FBA6-7AF6-EF3A-EA41-BF3917A6E499}"/>
              </a:ext>
            </a:extLst>
          </p:cNvPr>
          <p:cNvGraphicFramePr/>
          <p:nvPr>
            <p:extLst>
              <p:ext uri="{D42A27DB-BD31-4B8C-83A1-F6EECF244321}">
                <p14:modId xmlns:p14="http://schemas.microsoft.com/office/powerpoint/2010/main" val="1204539332"/>
              </p:ext>
            </p:extLst>
          </p:nvPr>
        </p:nvGraphicFramePr>
        <p:xfrm>
          <a:off x="837822" y="1578791"/>
          <a:ext cx="5202528" cy="4142552"/>
        </p:xfrm>
        <a:graphic>
          <a:graphicData uri="http://schemas.openxmlformats.org/drawingml/2006/chart">
            <c:chart xmlns:c="http://schemas.openxmlformats.org/drawingml/2006/chart" r:id="rId2"/>
          </a:graphicData>
        </a:graphic>
      </p:graphicFrame>
      <p:sp>
        <p:nvSpPr>
          <p:cNvPr id="63" name="Rektangel: rundade hörn 62">
            <a:extLst>
              <a:ext uri="{FF2B5EF4-FFF2-40B4-BE49-F238E27FC236}">
                <a16:creationId xmlns:a16="http://schemas.microsoft.com/office/drawing/2014/main" id="{F94C49FB-A706-27CC-2136-2A4D6B622F6B}"/>
              </a:ext>
            </a:extLst>
          </p:cNvPr>
          <p:cNvSpPr/>
          <p:nvPr/>
        </p:nvSpPr>
        <p:spPr>
          <a:xfrm>
            <a:off x="6203652"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4" name="Rektangel: rundade hörn 63">
            <a:extLst>
              <a:ext uri="{FF2B5EF4-FFF2-40B4-BE49-F238E27FC236}">
                <a16:creationId xmlns:a16="http://schemas.microsoft.com/office/drawing/2014/main" id="{519F4E4F-38C5-CA6A-7D7D-C95BD7097EEA}"/>
              </a:ext>
            </a:extLst>
          </p:cNvPr>
          <p:cNvSpPr/>
          <p:nvPr/>
        </p:nvSpPr>
        <p:spPr>
          <a:xfrm>
            <a:off x="8098527" y="1231325"/>
            <a:ext cx="1354100"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Timeline of result</a:t>
            </a:r>
          </a:p>
        </p:txBody>
      </p:sp>
      <p:graphicFrame>
        <p:nvGraphicFramePr>
          <p:cNvPr id="65" name="Chart 11">
            <a:extLst>
              <a:ext uri="{FF2B5EF4-FFF2-40B4-BE49-F238E27FC236}">
                <a16:creationId xmlns:a16="http://schemas.microsoft.com/office/drawing/2014/main" id="{BA6702C4-FB09-163D-8D94-AA5FD1614C31}"/>
              </a:ext>
            </a:extLst>
          </p:cNvPr>
          <p:cNvGraphicFramePr/>
          <p:nvPr>
            <p:extLst>
              <p:ext uri="{D42A27DB-BD31-4B8C-83A1-F6EECF244321}">
                <p14:modId xmlns:p14="http://schemas.microsoft.com/office/powerpoint/2010/main" val="402454289"/>
              </p:ext>
            </p:extLst>
          </p:nvPr>
        </p:nvGraphicFramePr>
        <p:xfrm>
          <a:off x="6203651" y="1365431"/>
          <a:ext cx="5150149" cy="4473394"/>
        </p:xfrm>
        <a:graphic>
          <a:graphicData uri="http://schemas.openxmlformats.org/drawingml/2006/chart">
            <c:chart xmlns:c="http://schemas.openxmlformats.org/drawingml/2006/chart" r:id="rId3"/>
          </a:graphicData>
        </a:graphic>
      </p:graphicFrame>
      <p:grpSp>
        <p:nvGrpSpPr>
          <p:cNvPr id="66" name="Grupp 65" descr="scope_icon">
            <a:extLst>
              <a:ext uri="{FF2B5EF4-FFF2-40B4-BE49-F238E27FC236}">
                <a16:creationId xmlns:a16="http://schemas.microsoft.com/office/drawing/2014/main" id="{8BBCE627-79F0-F843-10A7-223F5DB49743}"/>
              </a:ext>
            </a:extLst>
          </p:cNvPr>
          <p:cNvGrpSpPr/>
          <p:nvPr/>
        </p:nvGrpSpPr>
        <p:grpSpPr>
          <a:xfrm>
            <a:off x="7251751" y="1551385"/>
            <a:ext cx="405685" cy="90000"/>
            <a:chOff x="6111025" y="6497468"/>
            <a:chExt cx="405685" cy="90000"/>
          </a:xfrm>
        </p:grpSpPr>
        <p:cxnSp>
          <p:nvCxnSpPr>
            <p:cNvPr id="67" name="Rak koppling 66">
              <a:extLst>
                <a:ext uri="{FF2B5EF4-FFF2-40B4-BE49-F238E27FC236}">
                  <a16:creationId xmlns:a16="http://schemas.microsoft.com/office/drawing/2014/main" id="{3E021F25-92A5-137F-0E0E-189378CDD4C9}"/>
                </a:ext>
              </a:extLst>
            </p:cNvPr>
            <p:cNvCxnSpPr/>
            <p:nvPr/>
          </p:nvCxnSpPr>
          <p:spPr>
            <a:xfrm>
              <a:off x="6111025" y="6542468"/>
              <a:ext cx="405685" cy="0"/>
            </a:xfrm>
            <a:prstGeom prst="line">
              <a:avLst/>
            </a:prstGeom>
            <a:ln w="19050">
              <a:solidFill>
                <a:srgbClr val="4D4D4D"/>
              </a:solidFill>
            </a:ln>
          </p:spPr>
          <p:style>
            <a:lnRef idx="1">
              <a:schemeClr val="accent1"/>
            </a:lnRef>
            <a:fillRef idx="0">
              <a:schemeClr val="accent1"/>
            </a:fillRef>
            <a:effectRef idx="0">
              <a:schemeClr val="accent1"/>
            </a:effectRef>
            <a:fontRef idx="minor">
              <a:schemeClr val="tx1"/>
            </a:fontRef>
          </p:style>
        </p:cxnSp>
        <p:sp>
          <p:nvSpPr>
            <p:cNvPr id="68" name="Ellips 67">
              <a:extLst>
                <a:ext uri="{FF2B5EF4-FFF2-40B4-BE49-F238E27FC236}">
                  <a16:creationId xmlns:a16="http://schemas.microsoft.com/office/drawing/2014/main" id="{F44E5276-10F9-81DF-7777-B5022D78D7B8}"/>
                </a:ext>
              </a:extLst>
            </p:cNvPr>
            <p:cNvSpPr/>
            <p:nvPr/>
          </p:nvSpPr>
          <p:spPr>
            <a:xfrm>
              <a:off x="6268867" y="6497468"/>
              <a:ext cx="90000" cy="90000"/>
            </a:xfrm>
            <a:prstGeom prst="ellipse">
              <a:avLst/>
            </a:prstGeom>
            <a:solidFill>
              <a:srgbClr val="FAFAFA"/>
            </a:solidFill>
            <a:ln w="1905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grpSp>
        <p:nvGrpSpPr>
          <p:cNvPr id="69" name="Grupp 68" descr="benchmark_icon">
            <a:extLst>
              <a:ext uri="{FF2B5EF4-FFF2-40B4-BE49-F238E27FC236}">
                <a16:creationId xmlns:a16="http://schemas.microsoft.com/office/drawing/2014/main" id="{CACC4510-CD98-C5E1-5469-86660C516E77}"/>
              </a:ext>
            </a:extLst>
          </p:cNvPr>
          <p:cNvGrpSpPr/>
          <p:nvPr/>
        </p:nvGrpSpPr>
        <p:grpSpPr>
          <a:xfrm>
            <a:off x="9006362" y="1551385"/>
            <a:ext cx="405685" cy="90000"/>
            <a:chOff x="6111025" y="6497468"/>
            <a:chExt cx="405685" cy="90000"/>
          </a:xfrm>
        </p:grpSpPr>
        <p:cxnSp>
          <p:nvCxnSpPr>
            <p:cNvPr id="70" name="Rak koppling 69">
              <a:extLst>
                <a:ext uri="{FF2B5EF4-FFF2-40B4-BE49-F238E27FC236}">
                  <a16:creationId xmlns:a16="http://schemas.microsoft.com/office/drawing/2014/main" id="{8BD9716E-1B6C-562B-93CA-F3595D2F6BAA}"/>
                </a:ext>
              </a:extLst>
            </p:cNvPr>
            <p:cNvCxnSpPr/>
            <p:nvPr/>
          </p:nvCxnSpPr>
          <p:spPr>
            <a:xfrm>
              <a:off x="6111025" y="6542468"/>
              <a:ext cx="405685" cy="0"/>
            </a:xfrm>
            <a:prstGeom prst="line">
              <a:avLst/>
            </a:prstGeom>
            <a:ln w="19050">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71" name="Ellips 70">
              <a:extLst>
                <a:ext uri="{FF2B5EF4-FFF2-40B4-BE49-F238E27FC236}">
                  <a16:creationId xmlns:a16="http://schemas.microsoft.com/office/drawing/2014/main" id="{CF873EBC-244C-E08A-C5B5-514C030E61F9}"/>
                </a:ext>
              </a:extLst>
            </p:cNvPr>
            <p:cNvSpPr/>
            <p:nvPr/>
          </p:nvSpPr>
          <p:spPr>
            <a:xfrm>
              <a:off x="6268867" y="6497468"/>
              <a:ext cx="90000" cy="90000"/>
            </a:xfrm>
            <a:prstGeom prst="ellipse">
              <a:avLst/>
            </a:prstGeom>
            <a:solidFill>
              <a:srgbClr val="FAFAFA"/>
            </a:solidFill>
            <a:ln w="1905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sp>
        <p:nvSpPr>
          <p:cNvPr id="72" name="textruta 71">
            <a:extLst>
              <a:ext uri="{FF2B5EF4-FFF2-40B4-BE49-F238E27FC236}">
                <a16:creationId xmlns:a16="http://schemas.microsoft.com/office/drawing/2014/main" id="{1F882436-AB68-E553-19D0-FA8C423E0409}"/>
              </a:ext>
            </a:extLst>
          </p:cNvPr>
          <p:cNvSpPr txBox="1"/>
          <p:nvPr/>
        </p:nvSpPr>
        <p:spPr>
          <a:xfrm>
            <a:off x="7657437"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700">
                <a:latin typeface="+mj-lt"/>
                <a:ea typeface="Roboto" panose="02000000000000000000" pitchFamily="2" charset="0"/>
              </a:rPr>
              <a:t>Htunn Lynn's team</a:t>
            </a:r>
          </a:p>
        </p:txBody>
      </p:sp>
      <p:sp>
        <p:nvSpPr>
          <p:cNvPr id="73" name="textruta 72">
            <a:extLst>
              <a:ext uri="{FF2B5EF4-FFF2-40B4-BE49-F238E27FC236}">
                <a16:creationId xmlns:a16="http://schemas.microsoft.com/office/drawing/2014/main" id="{8479BFA0-6F88-E1D7-D640-C807C3FE041E}"/>
              </a:ext>
            </a:extLst>
          </p:cNvPr>
          <p:cNvSpPr txBox="1"/>
          <p:nvPr/>
        </p:nvSpPr>
        <p:spPr>
          <a:xfrm>
            <a:off x="9412046"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700" kern="1200">
                <a:solidFill>
                  <a:schemeClr val="tx1"/>
                </a:solidFill>
                <a:latin typeface="Arial" panose="020b0604020202020204" pitchFamily="34" charset="0"/>
                <a:ea typeface="Roboto" panose="02000000000000000000" pitchFamily="2" charset="0"/>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a:latin typeface="+mj-lt"/>
              </a:rPr>
              <a:t>Guanglin Si's full organization</a:t>
            </a:r>
          </a:p>
        </p:txBody>
      </p:sp>
      <p:pic>
        <p:nvPicPr>
          <p:cNvPr id="74" name="New picture" title=""/>
          <p:cNvPicPr>
            <a:picLocks noChangeAspect="1"/>
          </p:cNvPicPr>
          <p:nvPr/>
        </p:nvPicPr>
        <p:blipFill>
          <a:blip r:embed="rId4"/>
          <a:stretch>
            <a:fillRect/>
          </a:stretch>
        </p:blipFill>
        <p:spPr>
          <a:xfrm>
            <a:off x="11203351" y="330972"/>
            <a:ext cx="620354" cy="620354"/>
          </a:xfrm>
          <a:prstGeom prst="rect">
            <a:avLst/>
          </a:prstGeom>
        </p:spPr>
      </p:pic>
    </p:spTree>
    <p:extLst>
      <p:ext uri="{BB962C8B-B14F-4D97-AF65-F5344CB8AC3E}">
        <p14:creationId xmlns:p14="http://schemas.microsoft.com/office/powerpoint/2010/main" val="3008494900"/>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en-GB"/>
              <a:t>Recognition: 60 / 100</a:t>
            </a:r>
          </a:p>
        </p:txBody>
      </p:sp>
      <p:sp>
        <p:nvSpPr>
          <p:cNvPr id="6" name="textruta 5">
            <a:extLst>
              <a:ext uri="{FF2B5EF4-FFF2-40B4-BE49-F238E27FC236}">
                <a16:creationId xmlns:a16="http://schemas.microsoft.com/office/drawing/2014/main" id="{75B1D900-835F-E712-2FB1-4CC3483CAFCE}"/>
              </a:ext>
            </a:extLst>
          </p:cNvPr>
          <p:cNvSpPr txBox="1"/>
          <p:nvPr/>
        </p:nvSpPr>
        <p:spPr>
          <a:xfrm>
            <a:off x="587375" y="900887"/>
            <a:ext cx="11013497" cy="320601"/>
          </a:xfrm>
          <a:prstGeom prst="rect">
            <a:avLst/>
          </a:prstGeom>
          <a:noFill/>
        </p:spPr>
        <p:txBody>
          <a:bodyPr wrap="square" lIns="0" tIns="0" rIns="0" bIns="0" rtlCol="0">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r>
              <a:rPr lang="en-GB" sz="1800"/>
              <a:t>'I feel recognised and appreciated for the work I do'</a:t>
            </a:r>
          </a:p>
        </p:txBody>
      </p:sp>
      <p:sp>
        <p:nvSpPr>
          <p:cNvPr id="60" name="Rektangel: rundade hörn 59">
            <a:extLst>
              <a:ext uri="{FF2B5EF4-FFF2-40B4-BE49-F238E27FC236}">
                <a16:creationId xmlns:a16="http://schemas.microsoft.com/office/drawing/2014/main" id="{033BCD89-41C6-475E-7268-DC0841820F52}"/>
              </a:ext>
            </a:extLst>
          </p:cNvPr>
          <p:cNvSpPr/>
          <p:nvPr/>
        </p:nvSpPr>
        <p:spPr>
          <a:xfrm>
            <a:off x="838200"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1" name="Rektangel: rundade hörn 60">
            <a:extLst>
              <a:ext uri="{FF2B5EF4-FFF2-40B4-BE49-F238E27FC236}">
                <a16:creationId xmlns:a16="http://schemas.microsoft.com/office/drawing/2014/main" id="{11E3AD14-9942-9665-B36D-225AB7F76158}"/>
              </a:ext>
            </a:extLst>
          </p:cNvPr>
          <p:cNvSpPr/>
          <p:nvPr/>
        </p:nvSpPr>
        <p:spPr>
          <a:xfrm>
            <a:off x="2578352" y="1231127"/>
            <a:ext cx="1663551"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Distribution of answers</a:t>
            </a:r>
          </a:p>
        </p:txBody>
      </p:sp>
      <p:graphicFrame>
        <p:nvGraphicFramePr>
          <p:cNvPr id="62" name="Chart 24">
            <a:extLst>
              <a:ext uri="{FF2B5EF4-FFF2-40B4-BE49-F238E27FC236}">
                <a16:creationId xmlns:a16="http://schemas.microsoft.com/office/drawing/2014/main" id="{0662FBA6-7AF6-EF3A-EA41-BF3917A6E499}"/>
              </a:ext>
            </a:extLst>
          </p:cNvPr>
          <p:cNvGraphicFramePr/>
          <p:nvPr>
            <p:extLst>
              <p:ext uri="{D42A27DB-BD31-4B8C-83A1-F6EECF244321}">
                <p14:modId xmlns:p14="http://schemas.microsoft.com/office/powerpoint/2010/main" val="1204539332"/>
              </p:ext>
            </p:extLst>
          </p:nvPr>
        </p:nvGraphicFramePr>
        <p:xfrm>
          <a:off x="837822" y="1578791"/>
          <a:ext cx="5202528" cy="4142552"/>
        </p:xfrm>
        <a:graphic>
          <a:graphicData uri="http://schemas.openxmlformats.org/drawingml/2006/chart">
            <c:chart xmlns:c="http://schemas.openxmlformats.org/drawingml/2006/chart" r:id="rId2"/>
          </a:graphicData>
        </a:graphic>
      </p:graphicFrame>
      <p:sp>
        <p:nvSpPr>
          <p:cNvPr id="63" name="Rektangel: rundade hörn 62">
            <a:extLst>
              <a:ext uri="{FF2B5EF4-FFF2-40B4-BE49-F238E27FC236}">
                <a16:creationId xmlns:a16="http://schemas.microsoft.com/office/drawing/2014/main" id="{F94C49FB-A706-27CC-2136-2A4D6B622F6B}"/>
              </a:ext>
            </a:extLst>
          </p:cNvPr>
          <p:cNvSpPr/>
          <p:nvPr/>
        </p:nvSpPr>
        <p:spPr>
          <a:xfrm>
            <a:off x="6203652"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4" name="Rektangel: rundade hörn 63">
            <a:extLst>
              <a:ext uri="{FF2B5EF4-FFF2-40B4-BE49-F238E27FC236}">
                <a16:creationId xmlns:a16="http://schemas.microsoft.com/office/drawing/2014/main" id="{519F4E4F-38C5-CA6A-7D7D-C95BD7097EEA}"/>
              </a:ext>
            </a:extLst>
          </p:cNvPr>
          <p:cNvSpPr/>
          <p:nvPr/>
        </p:nvSpPr>
        <p:spPr>
          <a:xfrm>
            <a:off x="8098527" y="1231325"/>
            <a:ext cx="1354100"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Timeline of result</a:t>
            </a:r>
          </a:p>
        </p:txBody>
      </p:sp>
      <p:graphicFrame>
        <p:nvGraphicFramePr>
          <p:cNvPr id="65" name="Chart 11">
            <a:extLst>
              <a:ext uri="{FF2B5EF4-FFF2-40B4-BE49-F238E27FC236}">
                <a16:creationId xmlns:a16="http://schemas.microsoft.com/office/drawing/2014/main" id="{BA6702C4-FB09-163D-8D94-AA5FD1614C31}"/>
              </a:ext>
            </a:extLst>
          </p:cNvPr>
          <p:cNvGraphicFramePr/>
          <p:nvPr>
            <p:extLst>
              <p:ext uri="{D42A27DB-BD31-4B8C-83A1-F6EECF244321}">
                <p14:modId xmlns:p14="http://schemas.microsoft.com/office/powerpoint/2010/main" val="402454289"/>
              </p:ext>
            </p:extLst>
          </p:nvPr>
        </p:nvGraphicFramePr>
        <p:xfrm>
          <a:off x="6203651" y="1365431"/>
          <a:ext cx="5150149" cy="4473394"/>
        </p:xfrm>
        <a:graphic>
          <a:graphicData uri="http://schemas.openxmlformats.org/drawingml/2006/chart">
            <c:chart xmlns:c="http://schemas.openxmlformats.org/drawingml/2006/chart" r:id="rId3"/>
          </a:graphicData>
        </a:graphic>
      </p:graphicFrame>
      <p:grpSp>
        <p:nvGrpSpPr>
          <p:cNvPr id="66" name="Grupp 65" descr="scope_icon">
            <a:extLst>
              <a:ext uri="{FF2B5EF4-FFF2-40B4-BE49-F238E27FC236}">
                <a16:creationId xmlns:a16="http://schemas.microsoft.com/office/drawing/2014/main" id="{8BBCE627-79F0-F843-10A7-223F5DB49743}"/>
              </a:ext>
            </a:extLst>
          </p:cNvPr>
          <p:cNvGrpSpPr/>
          <p:nvPr/>
        </p:nvGrpSpPr>
        <p:grpSpPr>
          <a:xfrm>
            <a:off x="7251751" y="1551385"/>
            <a:ext cx="405685" cy="90000"/>
            <a:chOff x="6111025" y="6497468"/>
            <a:chExt cx="405685" cy="90000"/>
          </a:xfrm>
        </p:grpSpPr>
        <p:cxnSp>
          <p:nvCxnSpPr>
            <p:cNvPr id="67" name="Rak koppling 66">
              <a:extLst>
                <a:ext uri="{FF2B5EF4-FFF2-40B4-BE49-F238E27FC236}">
                  <a16:creationId xmlns:a16="http://schemas.microsoft.com/office/drawing/2014/main" id="{3E021F25-92A5-137F-0E0E-189378CDD4C9}"/>
                </a:ext>
              </a:extLst>
            </p:cNvPr>
            <p:cNvCxnSpPr/>
            <p:nvPr/>
          </p:nvCxnSpPr>
          <p:spPr>
            <a:xfrm>
              <a:off x="6111025" y="6542468"/>
              <a:ext cx="405685" cy="0"/>
            </a:xfrm>
            <a:prstGeom prst="line">
              <a:avLst/>
            </a:prstGeom>
            <a:ln w="19050">
              <a:solidFill>
                <a:srgbClr val="4D4D4D"/>
              </a:solidFill>
            </a:ln>
          </p:spPr>
          <p:style>
            <a:lnRef idx="1">
              <a:schemeClr val="accent1"/>
            </a:lnRef>
            <a:fillRef idx="0">
              <a:schemeClr val="accent1"/>
            </a:fillRef>
            <a:effectRef idx="0">
              <a:schemeClr val="accent1"/>
            </a:effectRef>
            <a:fontRef idx="minor">
              <a:schemeClr val="tx1"/>
            </a:fontRef>
          </p:style>
        </p:cxnSp>
        <p:sp>
          <p:nvSpPr>
            <p:cNvPr id="68" name="Ellips 67">
              <a:extLst>
                <a:ext uri="{FF2B5EF4-FFF2-40B4-BE49-F238E27FC236}">
                  <a16:creationId xmlns:a16="http://schemas.microsoft.com/office/drawing/2014/main" id="{F44E5276-10F9-81DF-7777-B5022D78D7B8}"/>
                </a:ext>
              </a:extLst>
            </p:cNvPr>
            <p:cNvSpPr/>
            <p:nvPr/>
          </p:nvSpPr>
          <p:spPr>
            <a:xfrm>
              <a:off x="6268867" y="6497468"/>
              <a:ext cx="90000" cy="90000"/>
            </a:xfrm>
            <a:prstGeom prst="ellipse">
              <a:avLst/>
            </a:prstGeom>
            <a:solidFill>
              <a:srgbClr val="FAFAFA"/>
            </a:solidFill>
            <a:ln w="1905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grpSp>
        <p:nvGrpSpPr>
          <p:cNvPr id="69" name="Grupp 68" descr="benchmark_icon">
            <a:extLst>
              <a:ext uri="{FF2B5EF4-FFF2-40B4-BE49-F238E27FC236}">
                <a16:creationId xmlns:a16="http://schemas.microsoft.com/office/drawing/2014/main" id="{CACC4510-CD98-C5E1-5469-86660C516E77}"/>
              </a:ext>
            </a:extLst>
          </p:cNvPr>
          <p:cNvGrpSpPr/>
          <p:nvPr/>
        </p:nvGrpSpPr>
        <p:grpSpPr>
          <a:xfrm>
            <a:off x="9006362" y="1551385"/>
            <a:ext cx="405685" cy="90000"/>
            <a:chOff x="6111025" y="6497468"/>
            <a:chExt cx="405685" cy="90000"/>
          </a:xfrm>
        </p:grpSpPr>
        <p:cxnSp>
          <p:nvCxnSpPr>
            <p:cNvPr id="70" name="Rak koppling 69">
              <a:extLst>
                <a:ext uri="{FF2B5EF4-FFF2-40B4-BE49-F238E27FC236}">
                  <a16:creationId xmlns:a16="http://schemas.microsoft.com/office/drawing/2014/main" id="{8BD9716E-1B6C-562B-93CA-F3595D2F6BAA}"/>
                </a:ext>
              </a:extLst>
            </p:cNvPr>
            <p:cNvCxnSpPr/>
            <p:nvPr/>
          </p:nvCxnSpPr>
          <p:spPr>
            <a:xfrm>
              <a:off x="6111025" y="6542468"/>
              <a:ext cx="405685" cy="0"/>
            </a:xfrm>
            <a:prstGeom prst="line">
              <a:avLst/>
            </a:prstGeom>
            <a:ln w="19050">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71" name="Ellips 70">
              <a:extLst>
                <a:ext uri="{FF2B5EF4-FFF2-40B4-BE49-F238E27FC236}">
                  <a16:creationId xmlns:a16="http://schemas.microsoft.com/office/drawing/2014/main" id="{CF873EBC-244C-E08A-C5B5-514C030E61F9}"/>
                </a:ext>
              </a:extLst>
            </p:cNvPr>
            <p:cNvSpPr/>
            <p:nvPr/>
          </p:nvSpPr>
          <p:spPr>
            <a:xfrm>
              <a:off x="6268867" y="6497468"/>
              <a:ext cx="90000" cy="90000"/>
            </a:xfrm>
            <a:prstGeom prst="ellipse">
              <a:avLst/>
            </a:prstGeom>
            <a:solidFill>
              <a:srgbClr val="FAFAFA"/>
            </a:solidFill>
            <a:ln w="1905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sp>
        <p:nvSpPr>
          <p:cNvPr id="72" name="textruta 71">
            <a:extLst>
              <a:ext uri="{FF2B5EF4-FFF2-40B4-BE49-F238E27FC236}">
                <a16:creationId xmlns:a16="http://schemas.microsoft.com/office/drawing/2014/main" id="{1F882436-AB68-E553-19D0-FA8C423E0409}"/>
              </a:ext>
            </a:extLst>
          </p:cNvPr>
          <p:cNvSpPr txBox="1"/>
          <p:nvPr/>
        </p:nvSpPr>
        <p:spPr>
          <a:xfrm>
            <a:off x="7657437"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700">
                <a:latin typeface="+mj-lt"/>
                <a:ea typeface="Roboto" panose="02000000000000000000" pitchFamily="2" charset="0"/>
              </a:rPr>
              <a:t>Htunn Lynn's team</a:t>
            </a:r>
          </a:p>
        </p:txBody>
      </p:sp>
      <p:sp>
        <p:nvSpPr>
          <p:cNvPr id="73" name="textruta 72">
            <a:extLst>
              <a:ext uri="{FF2B5EF4-FFF2-40B4-BE49-F238E27FC236}">
                <a16:creationId xmlns:a16="http://schemas.microsoft.com/office/drawing/2014/main" id="{8479BFA0-6F88-E1D7-D640-C807C3FE041E}"/>
              </a:ext>
            </a:extLst>
          </p:cNvPr>
          <p:cNvSpPr txBox="1"/>
          <p:nvPr/>
        </p:nvSpPr>
        <p:spPr>
          <a:xfrm>
            <a:off x="9412046"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700" kern="1200">
                <a:solidFill>
                  <a:schemeClr val="tx1"/>
                </a:solidFill>
                <a:latin typeface="Arial" panose="020b0604020202020204" pitchFamily="34" charset="0"/>
                <a:ea typeface="Roboto" panose="02000000000000000000" pitchFamily="2" charset="0"/>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a:latin typeface="+mj-lt"/>
              </a:rPr>
              <a:t>Guanglin Si's full organization</a:t>
            </a:r>
          </a:p>
        </p:txBody>
      </p:sp>
      <p:pic>
        <p:nvPicPr>
          <p:cNvPr id="74" name="New picture" title=""/>
          <p:cNvPicPr>
            <a:picLocks noChangeAspect="1"/>
          </p:cNvPicPr>
          <p:nvPr/>
        </p:nvPicPr>
        <p:blipFill>
          <a:blip r:embed="rId4"/>
          <a:stretch>
            <a:fillRect/>
          </a:stretch>
        </p:blipFill>
        <p:spPr>
          <a:xfrm>
            <a:off x="11203351" y="330972"/>
            <a:ext cx="620354" cy="620354"/>
          </a:xfrm>
          <a:prstGeom prst="rect">
            <a:avLst/>
          </a:prstGeom>
        </p:spPr>
      </p:pic>
    </p:spTree>
    <p:extLst>
      <p:ext uri="{BB962C8B-B14F-4D97-AF65-F5344CB8AC3E}">
        <p14:creationId xmlns:p14="http://schemas.microsoft.com/office/powerpoint/2010/main" val="3008494900"/>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en-GB"/>
              <a:t>Development: 60 / 100</a:t>
            </a:r>
          </a:p>
        </p:txBody>
      </p:sp>
      <p:sp>
        <p:nvSpPr>
          <p:cNvPr id="6" name="textruta 5">
            <a:extLst>
              <a:ext uri="{FF2B5EF4-FFF2-40B4-BE49-F238E27FC236}">
                <a16:creationId xmlns:a16="http://schemas.microsoft.com/office/drawing/2014/main" id="{75B1D900-835F-E712-2FB1-4CC3483CAFCE}"/>
              </a:ext>
            </a:extLst>
          </p:cNvPr>
          <p:cNvSpPr txBox="1"/>
          <p:nvPr/>
        </p:nvSpPr>
        <p:spPr>
          <a:xfrm>
            <a:off x="587375" y="900887"/>
            <a:ext cx="11013497" cy="320601"/>
          </a:xfrm>
          <a:prstGeom prst="rect">
            <a:avLst/>
          </a:prstGeom>
          <a:noFill/>
        </p:spPr>
        <p:txBody>
          <a:bodyPr wrap="square" lIns="0" tIns="0" rIns="0" bIns="0" rtlCol="0">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r>
              <a:rPr lang="en-GB" sz="1800"/>
              <a:t>'I have opportunities to take on new tasks and grow in my current role'</a:t>
            </a:r>
          </a:p>
        </p:txBody>
      </p:sp>
      <p:sp>
        <p:nvSpPr>
          <p:cNvPr id="60" name="Rektangel: rundade hörn 59">
            <a:extLst>
              <a:ext uri="{FF2B5EF4-FFF2-40B4-BE49-F238E27FC236}">
                <a16:creationId xmlns:a16="http://schemas.microsoft.com/office/drawing/2014/main" id="{033BCD89-41C6-475E-7268-DC0841820F52}"/>
              </a:ext>
            </a:extLst>
          </p:cNvPr>
          <p:cNvSpPr/>
          <p:nvPr/>
        </p:nvSpPr>
        <p:spPr>
          <a:xfrm>
            <a:off x="838200"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1" name="Rektangel: rundade hörn 60">
            <a:extLst>
              <a:ext uri="{FF2B5EF4-FFF2-40B4-BE49-F238E27FC236}">
                <a16:creationId xmlns:a16="http://schemas.microsoft.com/office/drawing/2014/main" id="{11E3AD14-9942-9665-B36D-225AB7F76158}"/>
              </a:ext>
            </a:extLst>
          </p:cNvPr>
          <p:cNvSpPr/>
          <p:nvPr/>
        </p:nvSpPr>
        <p:spPr>
          <a:xfrm>
            <a:off x="2578352" y="1231127"/>
            <a:ext cx="1663551"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Distribution of answers</a:t>
            </a:r>
          </a:p>
        </p:txBody>
      </p:sp>
      <p:graphicFrame>
        <p:nvGraphicFramePr>
          <p:cNvPr id="62" name="Chart 24">
            <a:extLst>
              <a:ext uri="{FF2B5EF4-FFF2-40B4-BE49-F238E27FC236}">
                <a16:creationId xmlns:a16="http://schemas.microsoft.com/office/drawing/2014/main" id="{0662FBA6-7AF6-EF3A-EA41-BF3917A6E499}"/>
              </a:ext>
            </a:extLst>
          </p:cNvPr>
          <p:cNvGraphicFramePr/>
          <p:nvPr>
            <p:extLst>
              <p:ext uri="{D42A27DB-BD31-4B8C-83A1-F6EECF244321}">
                <p14:modId xmlns:p14="http://schemas.microsoft.com/office/powerpoint/2010/main" val="1204539332"/>
              </p:ext>
            </p:extLst>
          </p:nvPr>
        </p:nvGraphicFramePr>
        <p:xfrm>
          <a:off x="837822" y="1578791"/>
          <a:ext cx="5202528" cy="4142552"/>
        </p:xfrm>
        <a:graphic>
          <a:graphicData uri="http://schemas.openxmlformats.org/drawingml/2006/chart">
            <c:chart xmlns:c="http://schemas.openxmlformats.org/drawingml/2006/chart" r:id="rId2"/>
          </a:graphicData>
        </a:graphic>
      </p:graphicFrame>
      <p:sp>
        <p:nvSpPr>
          <p:cNvPr id="63" name="Rektangel: rundade hörn 62">
            <a:extLst>
              <a:ext uri="{FF2B5EF4-FFF2-40B4-BE49-F238E27FC236}">
                <a16:creationId xmlns:a16="http://schemas.microsoft.com/office/drawing/2014/main" id="{F94C49FB-A706-27CC-2136-2A4D6B622F6B}"/>
              </a:ext>
            </a:extLst>
          </p:cNvPr>
          <p:cNvSpPr/>
          <p:nvPr/>
        </p:nvSpPr>
        <p:spPr>
          <a:xfrm>
            <a:off x="6203652"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4" name="Rektangel: rundade hörn 63">
            <a:extLst>
              <a:ext uri="{FF2B5EF4-FFF2-40B4-BE49-F238E27FC236}">
                <a16:creationId xmlns:a16="http://schemas.microsoft.com/office/drawing/2014/main" id="{519F4E4F-38C5-CA6A-7D7D-C95BD7097EEA}"/>
              </a:ext>
            </a:extLst>
          </p:cNvPr>
          <p:cNvSpPr/>
          <p:nvPr/>
        </p:nvSpPr>
        <p:spPr>
          <a:xfrm>
            <a:off x="8098527" y="1231325"/>
            <a:ext cx="1354100"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Timeline of result</a:t>
            </a:r>
          </a:p>
        </p:txBody>
      </p:sp>
      <p:graphicFrame>
        <p:nvGraphicFramePr>
          <p:cNvPr id="65" name="Chart 11">
            <a:extLst>
              <a:ext uri="{FF2B5EF4-FFF2-40B4-BE49-F238E27FC236}">
                <a16:creationId xmlns:a16="http://schemas.microsoft.com/office/drawing/2014/main" id="{BA6702C4-FB09-163D-8D94-AA5FD1614C31}"/>
              </a:ext>
            </a:extLst>
          </p:cNvPr>
          <p:cNvGraphicFramePr/>
          <p:nvPr>
            <p:extLst>
              <p:ext uri="{D42A27DB-BD31-4B8C-83A1-F6EECF244321}">
                <p14:modId xmlns:p14="http://schemas.microsoft.com/office/powerpoint/2010/main" val="402454289"/>
              </p:ext>
            </p:extLst>
          </p:nvPr>
        </p:nvGraphicFramePr>
        <p:xfrm>
          <a:off x="6203651" y="1365431"/>
          <a:ext cx="5150149" cy="4473394"/>
        </p:xfrm>
        <a:graphic>
          <a:graphicData uri="http://schemas.openxmlformats.org/drawingml/2006/chart">
            <c:chart xmlns:c="http://schemas.openxmlformats.org/drawingml/2006/chart" r:id="rId3"/>
          </a:graphicData>
        </a:graphic>
      </p:graphicFrame>
      <p:grpSp>
        <p:nvGrpSpPr>
          <p:cNvPr id="66" name="Grupp 65" descr="scope_icon">
            <a:extLst>
              <a:ext uri="{FF2B5EF4-FFF2-40B4-BE49-F238E27FC236}">
                <a16:creationId xmlns:a16="http://schemas.microsoft.com/office/drawing/2014/main" id="{8BBCE627-79F0-F843-10A7-223F5DB49743}"/>
              </a:ext>
            </a:extLst>
          </p:cNvPr>
          <p:cNvGrpSpPr/>
          <p:nvPr/>
        </p:nvGrpSpPr>
        <p:grpSpPr>
          <a:xfrm>
            <a:off x="7251751" y="1551385"/>
            <a:ext cx="405685" cy="90000"/>
            <a:chOff x="6111025" y="6497468"/>
            <a:chExt cx="405685" cy="90000"/>
          </a:xfrm>
        </p:grpSpPr>
        <p:cxnSp>
          <p:nvCxnSpPr>
            <p:cNvPr id="67" name="Rak koppling 66">
              <a:extLst>
                <a:ext uri="{FF2B5EF4-FFF2-40B4-BE49-F238E27FC236}">
                  <a16:creationId xmlns:a16="http://schemas.microsoft.com/office/drawing/2014/main" id="{3E021F25-92A5-137F-0E0E-189378CDD4C9}"/>
                </a:ext>
              </a:extLst>
            </p:cNvPr>
            <p:cNvCxnSpPr/>
            <p:nvPr/>
          </p:nvCxnSpPr>
          <p:spPr>
            <a:xfrm>
              <a:off x="6111025" y="6542468"/>
              <a:ext cx="405685" cy="0"/>
            </a:xfrm>
            <a:prstGeom prst="line">
              <a:avLst/>
            </a:prstGeom>
            <a:ln w="19050">
              <a:solidFill>
                <a:srgbClr val="4D4D4D"/>
              </a:solidFill>
            </a:ln>
          </p:spPr>
          <p:style>
            <a:lnRef idx="1">
              <a:schemeClr val="accent1"/>
            </a:lnRef>
            <a:fillRef idx="0">
              <a:schemeClr val="accent1"/>
            </a:fillRef>
            <a:effectRef idx="0">
              <a:schemeClr val="accent1"/>
            </a:effectRef>
            <a:fontRef idx="minor">
              <a:schemeClr val="tx1"/>
            </a:fontRef>
          </p:style>
        </p:cxnSp>
        <p:sp>
          <p:nvSpPr>
            <p:cNvPr id="68" name="Ellips 67">
              <a:extLst>
                <a:ext uri="{FF2B5EF4-FFF2-40B4-BE49-F238E27FC236}">
                  <a16:creationId xmlns:a16="http://schemas.microsoft.com/office/drawing/2014/main" id="{F44E5276-10F9-81DF-7777-B5022D78D7B8}"/>
                </a:ext>
              </a:extLst>
            </p:cNvPr>
            <p:cNvSpPr/>
            <p:nvPr/>
          </p:nvSpPr>
          <p:spPr>
            <a:xfrm>
              <a:off x="6268867" y="6497468"/>
              <a:ext cx="90000" cy="90000"/>
            </a:xfrm>
            <a:prstGeom prst="ellipse">
              <a:avLst/>
            </a:prstGeom>
            <a:solidFill>
              <a:srgbClr val="FAFAFA"/>
            </a:solidFill>
            <a:ln w="1905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grpSp>
        <p:nvGrpSpPr>
          <p:cNvPr id="69" name="Grupp 68" descr="benchmark_icon">
            <a:extLst>
              <a:ext uri="{FF2B5EF4-FFF2-40B4-BE49-F238E27FC236}">
                <a16:creationId xmlns:a16="http://schemas.microsoft.com/office/drawing/2014/main" id="{CACC4510-CD98-C5E1-5469-86660C516E77}"/>
              </a:ext>
            </a:extLst>
          </p:cNvPr>
          <p:cNvGrpSpPr/>
          <p:nvPr/>
        </p:nvGrpSpPr>
        <p:grpSpPr>
          <a:xfrm>
            <a:off x="9006362" y="1551385"/>
            <a:ext cx="405685" cy="90000"/>
            <a:chOff x="6111025" y="6497468"/>
            <a:chExt cx="405685" cy="90000"/>
          </a:xfrm>
        </p:grpSpPr>
        <p:cxnSp>
          <p:nvCxnSpPr>
            <p:cNvPr id="70" name="Rak koppling 69">
              <a:extLst>
                <a:ext uri="{FF2B5EF4-FFF2-40B4-BE49-F238E27FC236}">
                  <a16:creationId xmlns:a16="http://schemas.microsoft.com/office/drawing/2014/main" id="{8BD9716E-1B6C-562B-93CA-F3595D2F6BAA}"/>
                </a:ext>
              </a:extLst>
            </p:cNvPr>
            <p:cNvCxnSpPr/>
            <p:nvPr/>
          </p:nvCxnSpPr>
          <p:spPr>
            <a:xfrm>
              <a:off x="6111025" y="6542468"/>
              <a:ext cx="405685" cy="0"/>
            </a:xfrm>
            <a:prstGeom prst="line">
              <a:avLst/>
            </a:prstGeom>
            <a:ln w="19050">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71" name="Ellips 70">
              <a:extLst>
                <a:ext uri="{FF2B5EF4-FFF2-40B4-BE49-F238E27FC236}">
                  <a16:creationId xmlns:a16="http://schemas.microsoft.com/office/drawing/2014/main" id="{CF873EBC-244C-E08A-C5B5-514C030E61F9}"/>
                </a:ext>
              </a:extLst>
            </p:cNvPr>
            <p:cNvSpPr/>
            <p:nvPr/>
          </p:nvSpPr>
          <p:spPr>
            <a:xfrm>
              <a:off x="6268867" y="6497468"/>
              <a:ext cx="90000" cy="90000"/>
            </a:xfrm>
            <a:prstGeom prst="ellipse">
              <a:avLst/>
            </a:prstGeom>
            <a:solidFill>
              <a:srgbClr val="FAFAFA"/>
            </a:solidFill>
            <a:ln w="1905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sp>
        <p:nvSpPr>
          <p:cNvPr id="72" name="textruta 71">
            <a:extLst>
              <a:ext uri="{FF2B5EF4-FFF2-40B4-BE49-F238E27FC236}">
                <a16:creationId xmlns:a16="http://schemas.microsoft.com/office/drawing/2014/main" id="{1F882436-AB68-E553-19D0-FA8C423E0409}"/>
              </a:ext>
            </a:extLst>
          </p:cNvPr>
          <p:cNvSpPr txBox="1"/>
          <p:nvPr/>
        </p:nvSpPr>
        <p:spPr>
          <a:xfrm>
            <a:off x="7657437"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700">
                <a:latin typeface="+mj-lt"/>
                <a:ea typeface="Roboto" panose="02000000000000000000" pitchFamily="2" charset="0"/>
              </a:rPr>
              <a:t>Htunn Lynn's team</a:t>
            </a:r>
          </a:p>
        </p:txBody>
      </p:sp>
      <p:sp>
        <p:nvSpPr>
          <p:cNvPr id="73" name="textruta 72">
            <a:extLst>
              <a:ext uri="{FF2B5EF4-FFF2-40B4-BE49-F238E27FC236}">
                <a16:creationId xmlns:a16="http://schemas.microsoft.com/office/drawing/2014/main" id="{8479BFA0-6F88-E1D7-D640-C807C3FE041E}"/>
              </a:ext>
            </a:extLst>
          </p:cNvPr>
          <p:cNvSpPr txBox="1"/>
          <p:nvPr/>
        </p:nvSpPr>
        <p:spPr>
          <a:xfrm>
            <a:off x="9412046"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700" kern="1200">
                <a:solidFill>
                  <a:schemeClr val="tx1"/>
                </a:solidFill>
                <a:latin typeface="Arial" panose="020b0604020202020204" pitchFamily="34" charset="0"/>
                <a:ea typeface="Roboto" panose="02000000000000000000" pitchFamily="2" charset="0"/>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a:latin typeface="+mj-lt"/>
              </a:rPr>
              <a:t>Guanglin Si's full organization</a:t>
            </a:r>
          </a:p>
        </p:txBody>
      </p:sp>
      <p:pic>
        <p:nvPicPr>
          <p:cNvPr id="74" name="New picture" title=""/>
          <p:cNvPicPr>
            <a:picLocks noChangeAspect="1"/>
          </p:cNvPicPr>
          <p:nvPr/>
        </p:nvPicPr>
        <p:blipFill>
          <a:blip r:embed="rId4"/>
          <a:stretch>
            <a:fillRect/>
          </a:stretch>
        </p:blipFill>
        <p:spPr>
          <a:xfrm>
            <a:off x="11203351" y="330972"/>
            <a:ext cx="620354" cy="620354"/>
          </a:xfrm>
          <a:prstGeom prst="rect">
            <a:avLst/>
          </a:prstGeom>
        </p:spPr>
      </p:pic>
    </p:spTree>
    <p:extLst>
      <p:ext uri="{BB962C8B-B14F-4D97-AF65-F5344CB8AC3E}">
        <p14:creationId xmlns:p14="http://schemas.microsoft.com/office/powerpoint/2010/main" val="3008494900"/>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en-GB"/>
              <a:t>Autonomy: 60 / 100</a:t>
            </a:r>
          </a:p>
        </p:txBody>
      </p:sp>
      <p:sp>
        <p:nvSpPr>
          <p:cNvPr id="6" name="textruta 5">
            <a:extLst>
              <a:ext uri="{FF2B5EF4-FFF2-40B4-BE49-F238E27FC236}">
                <a16:creationId xmlns:a16="http://schemas.microsoft.com/office/drawing/2014/main" id="{75B1D900-835F-E712-2FB1-4CC3483CAFCE}"/>
              </a:ext>
            </a:extLst>
          </p:cNvPr>
          <p:cNvSpPr txBox="1"/>
          <p:nvPr/>
        </p:nvSpPr>
        <p:spPr>
          <a:xfrm>
            <a:off x="587375" y="900887"/>
            <a:ext cx="11013497" cy="320601"/>
          </a:xfrm>
          <a:prstGeom prst="rect">
            <a:avLst/>
          </a:prstGeom>
          <a:noFill/>
        </p:spPr>
        <p:txBody>
          <a:bodyPr wrap="square" lIns="0" tIns="0" rIns="0" bIns="0" rtlCol="0">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r>
              <a:rPr lang="en-GB" sz="1800"/>
              <a:t>'I feel empowered to do my job effectively '</a:t>
            </a:r>
          </a:p>
        </p:txBody>
      </p:sp>
      <p:sp>
        <p:nvSpPr>
          <p:cNvPr id="60" name="Rektangel: rundade hörn 59">
            <a:extLst>
              <a:ext uri="{FF2B5EF4-FFF2-40B4-BE49-F238E27FC236}">
                <a16:creationId xmlns:a16="http://schemas.microsoft.com/office/drawing/2014/main" id="{033BCD89-41C6-475E-7268-DC0841820F52}"/>
              </a:ext>
            </a:extLst>
          </p:cNvPr>
          <p:cNvSpPr/>
          <p:nvPr/>
        </p:nvSpPr>
        <p:spPr>
          <a:xfrm>
            <a:off x="838200"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1" name="Rektangel: rundade hörn 60">
            <a:extLst>
              <a:ext uri="{FF2B5EF4-FFF2-40B4-BE49-F238E27FC236}">
                <a16:creationId xmlns:a16="http://schemas.microsoft.com/office/drawing/2014/main" id="{11E3AD14-9942-9665-B36D-225AB7F76158}"/>
              </a:ext>
            </a:extLst>
          </p:cNvPr>
          <p:cNvSpPr/>
          <p:nvPr/>
        </p:nvSpPr>
        <p:spPr>
          <a:xfrm>
            <a:off x="2578352" y="1231127"/>
            <a:ext cx="1663551"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Distribution of answers</a:t>
            </a:r>
          </a:p>
        </p:txBody>
      </p:sp>
      <p:graphicFrame>
        <p:nvGraphicFramePr>
          <p:cNvPr id="62" name="Chart 24">
            <a:extLst>
              <a:ext uri="{FF2B5EF4-FFF2-40B4-BE49-F238E27FC236}">
                <a16:creationId xmlns:a16="http://schemas.microsoft.com/office/drawing/2014/main" id="{0662FBA6-7AF6-EF3A-EA41-BF3917A6E499}"/>
              </a:ext>
            </a:extLst>
          </p:cNvPr>
          <p:cNvGraphicFramePr/>
          <p:nvPr>
            <p:extLst>
              <p:ext uri="{D42A27DB-BD31-4B8C-83A1-F6EECF244321}">
                <p14:modId xmlns:p14="http://schemas.microsoft.com/office/powerpoint/2010/main" val="1204539332"/>
              </p:ext>
            </p:extLst>
          </p:nvPr>
        </p:nvGraphicFramePr>
        <p:xfrm>
          <a:off x="837822" y="1578791"/>
          <a:ext cx="5202528" cy="4142552"/>
        </p:xfrm>
        <a:graphic>
          <a:graphicData uri="http://schemas.openxmlformats.org/drawingml/2006/chart">
            <c:chart xmlns:c="http://schemas.openxmlformats.org/drawingml/2006/chart" r:id="rId2"/>
          </a:graphicData>
        </a:graphic>
      </p:graphicFrame>
      <p:sp>
        <p:nvSpPr>
          <p:cNvPr id="63" name="Rektangel: rundade hörn 62">
            <a:extLst>
              <a:ext uri="{FF2B5EF4-FFF2-40B4-BE49-F238E27FC236}">
                <a16:creationId xmlns:a16="http://schemas.microsoft.com/office/drawing/2014/main" id="{F94C49FB-A706-27CC-2136-2A4D6B622F6B}"/>
              </a:ext>
            </a:extLst>
          </p:cNvPr>
          <p:cNvSpPr/>
          <p:nvPr/>
        </p:nvSpPr>
        <p:spPr>
          <a:xfrm>
            <a:off x="6203652"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4" name="Rektangel: rundade hörn 63">
            <a:extLst>
              <a:ext uri="{FF2B5EF4-FFF2-40B4-BE49-F238E27FC236}">
                <a16:creationId xmlns:a16="http://schemas.microsoft.com/office/drawing/2014/main" id="{519F4E4F-38C5-CA6A-7D7D-C95BD7097EEA}"/>
              </a:ext>
            </a:extLst>
          </p:cNvPr>
          <p:cNvSpPr/>
          <p:nvPr/>
        </p:nvSpPr>
        <p:spPr>
          <a:xfrm>
            <a:off x="8098527" y="1231325"/>
            <a:ext cx="1354100"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Timeline of result</a:t>
            </a:r>
          </a:p>
        </p:txBody>
      </p:sp>
      <p:graphicFrame>
        <p:nvGraphicFramePr>
          <p:cNvPr id="65" name="Chart 11">
            <a:extLst>
              <a:ext uri="{FF2B5EF4-FFF2-40B4-BE49-F238E27FC236}">
                <a16:creationId xmlns:a16="http://schemas.microsoft.com/office/drawing/2014/main" id="{BA6702C4-FB09-163D-8D94-AA5FD1614C31}"/>
              </a:ext>
            </a:extLst>
          </p:cNvPr>
          <p:cNvGraphicFramePr/>
          <p:nvPr>
            <p:extLst>
              <p:ext uri="{D42A27DB-BD31-4B8C-83A1-F6EECF244321}">
                <p14:modId xmlns:p14="http://schemas.microsoft.com/office/powerpoint/2010/main" val="402454289"/>
              </p:ext>
            </p:extLst>
          </p:nvPr>
        </p:nvGraphicFramePr>
        <p:xfrm>
          <a:off x="6203651" y="1365431"/>
          <a:ext cx="5150149" cy="4473394"/>
        </p:xfrm>
        <a:graphic>
          <a:graphicData uri="http://schemas.openxmlformats.org/drawingml/2006/chart">
            <c:chart xmlns:c="http://schemas.openxmlformats.org/drawingml/2006/chart" r:id="rId3"/>
          </a:graphicData>
        </a:graphic>
      </p:graphicFrame>
      <p:grpSp>
        <p:nvGrpSpPr>
          <p:cNvPr id="66" name="Grupp 65" descr="scope_icon">
            <a:extLst>
              <a:ext uri="{FF2B5EF4-FFF2-40B4-BE49-F238E27FC236}">
                <a16:creationId xmlns:a16="http://schemas.microsoft.com/office/drawing/2014/main" id="{8BBCE627-79F0-F843-10A7-223F5DB49743}"/>
              </a:ext>
            </a:extLst>
          </p:cNvPr>
          <p:cNvGrpSpPr/>
          <p:nvPr/>
        </p:nvGrpSpPr>
        <p:grpSpPr>
          <a:xfrm>
            <a:off x="7251751" y="1551385"/>
            <a:ext cx="405685" cy="90000"/>
            <a:chOff x="6111025" y="6497468"/>
            <a:chExt cx="405685" cy="90000"/>
          </a:xfrm>
        </p:grpSpPr>
        <p:cxnSp>
          <p:nvCxnSpPr>
            <p:cNvPr id="67" name="Rak koppling 66">
              <a:extLst>
                <a:ext uri="{FF2B5EF4-FFF2-40B4-BE49-F238E27FC236}">
                  <a16:creationId xmlns:a16="http://schemas.microsoft.com/office/drawing/2014/main" id="{3E021F25-92A5-137F-0E0E-189378CDD4C9}"/>
                </a:ext>
              </a:extLst>
            </p:cNvPr>
            <p:cNvCxnSpPr/>
            <p:nvPr/>
          </p:nvCxnSpPr>
          <p:spPr>
            <a:xfrm>
              <a:off x="6111025" y="6542468"/>
              <a:ext cx="405685" cy="0"/>
            </a:xfrm>
            <a:prstGeom prst="line">
              <a:avLst/>
            </a:prstGeom>
            <a:ln w="19050">
              <a:solidFill>
                <a:srgbClr val="4D4D4D"/>
              </a:solidFill>
            </a:ln>
          </p:spPr>
          <p:style>
            <a:lnRef idx="1">
              <a:schemeClr val="accent1"/>
            </a:lnRef>
            <a:fillRef idx="0">
              <a:schemeClr val="accent1"/>
            </a:fillRef>
            <a:effectRef idx="0">
              <a:schemeClr val="accent1"/>
            </a:effectRef>
            <a:fontRef idx="minor">
              <a:schemeClr val="tx1"/>
            </a:fontRef>
          </p:style>
        </p:cxnSp>
        <p:sp>
          <p:nvSpPr>
            <p:cNvPr id="68" name="Ellips 67">
              <a:extLst>
                <a:ext uri="{FF2B5EF4-FFF2-40B4-BE49-F238E27FC236}">
                  <a16:creationId xmlns:a16="http://schemas.microsoft.com/office/drawing/2014/main" id="{F44E5276-10F9-81DF-7777-B5022D78D7B8}"/>
                </a:ext>
              </a:extLst>
            </p:cNvPr>
            <p:cNvSpPr/>
            <p:nvPr/>
          </p:nvSpPr>
          <p:spPr>
            <a:xfrm>
              <a:off x="6268867" y="6497468"/>
              <a:ext cx="90000" cy="90000"/>
            </a:xfrm>
            <a:prstGeom prst="ellipse">
              <a:avLst/>
            </a:prstGeom>
            <a:solidFill>
              <a:srgbClr val="FAFAFA"/>
            </a:solidFill>
            <a:ln w="1905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grpSp>
        <p:nvGrpSpPr>
          <p:cNvPr id="69" name="Grupp 68" descr="benchmark_icon">
            <a:extLst>
              <a:ext uri="{FF2B5EF4-FFF2-40B4-BE49-F238E27FC236}">
                <a16:creationId xmlns:a16="http://schemas.microsoft.com/office/drawing/2014/main" id="{CACC4510-CD98-C5E1-5469-86660C516E77}"/>
              </a:ext>
            </a:extLst>
          </p:cNvPr>
          <p:cNvGrpSpPr/>
          <p:nvPr/>
        </p:nvGrpSpPr>
        <p:grpSpPr>
          <a:xfrm>
            <a:off x="9006362" y="1551385"/>
            <a:ext cx="405685" cy="90000"/>
            <a:chOff x="6111025" y="6497468"/>
            <a:chExt cx="405685" cy="90000"/>
          </a:xfrm>
        </p:grpSpPr>
        <p:cxnSp>
          <p:nvCxnSpPr>
            <p:cNvPr id="70" name="Rak koppling 69">
              <a:extLst>
                <a:ext uri="{FF2B5EF4-FFF2-40B4-BE49-F238E27FC236}">
                  <a16:creationId xmlns:a16="http://schemas.microsoft.com/office/drawing/2014/main" id="{8BD9716E-1B6C-562B-93CA-F3595D2F6BAA}"/>
                </a:ext>
              </a:extLst>
            </p:cNvPr>
            <p:cNvCxnSpPr/>
            <p:nvPr/>
          </p:nvCxnSpPr>
          <p:spPr>
            <a:xfrm>
              <a:off x="6111025" y="6542468"/>
              <a:ext cx="405685" cy="0"/>
            </a:xfrm>
            <a:prstGeom prst="line">
              <a:avLst/>
            </a:prstGeom>
            <a:ln w="19050">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71" name="Ellips 70">
              <a:extLst>
                <a:ext uri="{FF2B5EF4-FFF2-40B4-BE49-F238E27FC236}">
                  <a16:creationId xmlns:a16="http://schemas.microsoft.com/office/drawing/2014/main" id="{CF873EBC-244C-E08A-C5B5-514C030E61F9}"/>
                </a:ext>
              </a:extLst>
            </p:cNvPr>
            <p:cNvSpPr/>
            <p:nvPr/>
          </p:nvSpPr>
          <p:spPr>
            <a:xfrm>
              <a:off x="6268867" y="6497468"/>
              <a:ext cx="90000" cy="90000"/>
            </a:xfrm>
            <a:prstGeom prst="ellipse">
              <a:avLst/>
            </a:prstGeom>
            <a:solidFill>
              <a:srgbClr val="FAFAFA"/>
            </a:solidFill>
            <a:ln w="1905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sp>
        <p:nvSpPr>
          <p:cNvPr id="72" name="textruta 71">
            <a:extLst>
              <a:ext uri="{FF2B5EF4-FFF2-40B4-BE49-F238E27FC236}">
                <a16:creationId xmlns:a16="http://schemas.microsoft.com/office/drawing/2014/main" id="{1F882436-AB68-E553-19D0-FA8C423E0409}"/>
              </a:ext>
            </a:extLst>
          </p:cNvPr>
          <p:cNvSpPr txBox="1"/>
          <p:nvPr/>
        </p:nvSpPr>
        <p:spPr>
          <a:xfrm>
            <a:off x="7657437"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700">
                <a:latin typeface="+mj-lt"/>
                <a:ea typeface="Roboto" panose="02000000000000000000" pitchFamily="2" charset="0"/>
              </a:rPr>
              <a:t>Htunn Lynn's team</a:t>
            </a:r>
          </a:p>
        </p:txBody>
      </p:sp>
      <p:sp>
        <p:nvSpPr>
          <p:cNvPr id="73" name="textruta 72">
            <a:extLst>
              <a:ext uri="{FF2B5EF4-FFF2-40B4-BE49-F238E27FC236}">
                <a16:creationId xmlns:a16="http://schemas.microsoft.com/office/drawing/2014/main" id="{8479BFA0-6F88-E1D7-D640-C807C3FE041E}"/>
              </a:ext>
            </a:extLst>
          </p:cNvPr>
          <p:cNvSpPr txBox="1"/>
          <p:nvPr/>
        </p:nvSpPr>
        <p:spPr>
          <a:xfrm>
            <a:off x="9412046"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700" kern="1200">
                <a:solidFill>
                  <a:schemeClr val="tx1"/>
                </a:solidFill>
                <a:latin typeface="Arial" panose="020b0604020202020204" pitchFamily="34" charset="0"/>
                <a:ea typeface="Roboto" panose="02000000000000000000" pitchFamily="2" charset="0"/>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a:latin typeface="+mj-lt"/>
              </a:rPr>
              <a:t>Guanglin Si's full organization</a:t>
            </a:r>
          </a:p>
        </p:txBody>
      </p:sp>
      <p:pic>
        <p:nvPicPr>
          <p:cNvPr id="74" name="New picture" title=""/>
          <p:cNvPicPr>
            <a:picLocks noChangeAspect="1"/>
          </p:cNvPicPr>
          <p:nvPr/>
        </p:nvPicPr>
        <p:blipFill>
          <a:blip r:embed="rId4"/>
          <a:stretch>
            <a:fillRect/>
          </a:stretch>
        </p:blipFill>
        <p:spPr>
          <a:xfrm>
            <a:off x="11203351" y="330972"/>
            <a:ext cx="620354" cy="620354"/>
          </a:xfrm>
          <a:prstGeom prst="rect">
            <a:avLst/>
          </a:prstGeom>
        </p:spPr>
      </p:pic>
    </p:spTree>
    <p:extLst>
      <p:ext uri="{BB962C8B-B14F-4D97-AF65-F5344CB8AC3E}">
        <p14:creationId xmlns:p14="http://schemas.microsoft.com/office/powerpoint/2010/main" val="3008494900"/>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en-GB"/>
              <a:t>Balance: 73 / 100</a:t>
            </a:r>
          </a:p>
        </p:txBody>
      </p:sp>
      <p:sp>
        <p:nvSpPr>
          <p:cNvPr id="6" name="textruta 5">
            <a:extLst>
              <a:ext uri="{FF2B5EF4-FFF2-40B4-BE49-F238E27FC236}">
                <a16:creationId xmlns:a16="http://schemas.microsoft.com/office/drawing/2014/main" id="{75B1D900-835F-E712-2FB1-4CC3483CAFCE}"/>
              </a:ext>
            </a:extLst>
          </p:cNvPr>
          <p:cNvSpPr txBox="1"/>
          <p:nvPr/>
        </p:nvSpPr>
        <p:spPr>
          <a:xfrm>
            <a:off x="587375" y="900887"/>
            <a:ext cx="11013497" cy="320601"/>
          </a:xfrm>
          <a:prstGeom prst="rect">
            <a:avLst/>
          </a:prstGeom>
          <a:noFill/>
        </p:spPr>
        <p:txBody>
          <a:bodyPr wrap="square" lIns="0" tIns="0" rIns="0" bIns="0" rtlCol="0">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r>
              <a:rPr lang="en-GB" sz="1800"/>
              <a:t>'I have flexibility to manage my work-life balance'</a:t>
            </a:r>
          </a:p>
        </p:txBody>
      </p:sp>
      <p:sp>
        <p:nvSpPr>
          <p:cNvPr id="60" name="Rektangel: rundade hörn 59">
            <a:extLst>
              <a:ext uri="{FF2B5EF4-FFF2-40B4-BE49-F238E27FC236}">
                <a16:creationId xmlns:a16="http://schemas.microsoft.com/office/drawing/2014/main" id="{033BCD89-41C6-475E-7268-DC0841820F52}"/>
              </a:ext>
            </a:extLst>
          </p:cNvPr>
          <p:cNvSpPr/>
          <p:nvPr/>
        </p:nvSpPr>
        <p:spPr>
          <a:xfrm>
            <a:off x="838200"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1" name="Rektangel: rundade hörn 60">
            <a:extLst>
              <a:ext uri="{FF2B5EF4-FFF2-40B4-BE49-F238E27FC236}">
                <a16:creationId xmlns:a16="http://schemas.microsoft.com/office/drawing/2014/main" id="{11E3AD14-9942-9665-B36D-225AB7F76158}"/>
              </a:ext>
            </a:extLst>
          </p:cNvPr>
          <p:cNvSpPr/>
          <p:nvPr/>
        </p:nvSpPr>
        <p:spPr>
          <a:xfrm>
            <a:off x="2578352" y="1231127"/>
            <a:ext cx="1663551"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Distribution of answers</a:t>
            </a:r>
          </a:p>
        </p:txBody>
      </p:sp>
      <p:graphicFrame>
        <p:nvGraphicFramePr>
          <p:cNvPr id="62" name="Chart 24">
            <a:extLst>
              <a:ext uri="{FF2B5EF4-FFF2-40B4-BE49-F238E27FC236}">
                <a16:creationId xmlns:a16="http://schemas.microsoft.com/office/drawing/2014/main" id="{0662FBA6-7AF6-EF3A-EA41-BF3917A6E499}"/>
              </a:ext>
            </a:extLst>
          </p:cNvPr>
          <p:cNvGraphicFramePr/>
          <p:nvPr>
            <p:extLst>
              <p:ext uri="{D42A27DB-BD31-4B8C-83A1-F6EECF244321}">
                <p14:modId xmlns:p14="http://schemas.microsoft.com/office/powerpoint/2010/main" val="1204539332"/>
              </p:ext>
            </p:extLst>
          </p:nvPr>
        </p:nvGraphicFramePr>
        <p:xfrm>
          <a:off x="837822" y="1578791"/>
          <a:ext cx="5202528" cy="4142552"/>
        </p:xfrm>
        <a:graphic>
          <a:graphicData uri="http://schemas.openxmlformats.org/drawingml/2006/chart">
            <c:chart xmlns:c="http://schemas.openxmlformats.org/drawingml/2006/chart" r:id="rId2"/>
          </a:graphicData>
        </a:graphic>
      </p:graphicFrame>
      <p:sp>
        <p:nvSpPr>
          <p:cNvPr id="63" name="Rektangel: rundade hörn 62">
            <a:extLst>
              <a:ext uri="{FF2B5EF4-FFF2-40B4-BE49-F238E27FC236}">
                <a16:creationId xmlns:a16="http://schemas.microsoft.com/office/drawing/2014/main" id="{F94C49FB-A706-27CC-2136-2A4D6B622F6B}"/>
              </a:ext>
            </a:extLst>
          </p:cNvPr>
          <p:cNvSpPr/>
          <p:nvPr/>
        </p:nvSpPr>
        <p:spPr>
          <a:xfrm>
            <a:off x="6203652"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4" name="Rektangel: rundade hörn 63">
            <a:extLst>
              <a:ext uri="{FF2B5EF4-FFF2-40B4-BE49-F238E27FC236}">
                <a16:creationId xmlns:a16="http://schemas.microsoft.com/office/drawing/2014/main" id="{519F4E4F-38C5-CA6A-7D7D-C95BD7097EEA}"/>
              </a:ext>
            </a:extLst>
          </p:cNvPr>
          <p:cNvSpPr/>
          <p:nvPr/>
        </p:nvSpPr>
        <p:spPr>
          <a:xfrm>
            <a:off x="8098527" y="1231325"/>
            <a:ext cx="1354100"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Timeline of result</a:t>
            </a:r>
          </a:p>
        </p:txBody>
      </p:sp>
      <p:graphicFrame>
        <p:nvGraphicFramePr>
          <p:cNvPr id="65" name="Chart 11">
            <a:extLst>
              <a:ext uri="{FF2B5EF4-FFF2-40B4-BE49-F238E27FC236}">
                <a16:creationId xmlns:a16="http://schemas.microsoft.com/office/drawing/2014/main" id="{BA6702C4-FB09-163D-8D94-AA5FD1614C31}"/>
              </a:ext>
            </a:extLst>
          </p:cNvPr>
          <p:cNvGraphicFramePr/>
          <p:nvPr>
            <p:extLst>
              <p:ext uri="{D42A27DB-BD31-4B8C-83A1-F6EECF244321}">
                <p14:modId xmlns:p14="http://schemas.microsoft.com/office/powerpoint/2010/main" val="402454289"/>
              </p:ext>
            </p:extLst>
          </p:nvPr>
        </p:nvGraphicFramePr>
        <p:xfrm>
          <a:off x="6203651" y="1365431"/>
          <a:ext cx="5150149" cy="4473394"/>
        </p:xfrm>
        <a:graphic>
          <a:graphicData uri="http://schemas.openxmlformats.org/drawingml/2006/chart">
            <c:chart xmlns:c="http://schemas.openxmlformats.org/drawingml/2006/chart" r:id="rId3"/>
          </a:graphicData>
        </a:graphic>
      </p:graphicFrame>
      <p:grpSp>
        <p:nvGrpSpPr>
          <p:cNvPr id="66" name="Grupp 65" descr="scope_icon">
            <a:extLst>
              <a:ext uri="{FF2B5EF4-FFF2-40B4-BE49-F238E27FC236}">
                <a16:creationId xmlns:a16="http://schemas.microsoft.com/office/drawing/2014/main" id="{8BBCE627-79F0-F843-10A7-223F5DB49743}"/>
              </a:ext>
            </a:extLst>
          </p:cNvPr>
          <p:cNvGrpSpPr/>
          <p:nvPr/>
        </p:nvGrpSpPr>
        <p:grpSpPr>
          <a:xfrm>
            <a:off x="7251751" y="1551385"/>
            <a:ext cx="405685" cy="90000"/>
            <a:chOff x="6111025" y="6497468"/>
            <a:chExt cx="405685" cy="90000"/>
          </a:xfrm>
        </p:grpSpPr>
        <p:cxnSp>
          <p:nvCxnSpPr>
            <p:cNvPr id="67" name="Rak koppling 66">
              <a:extLst>
                <a:ext uri="{FF2B5EF4-FFF2-40B4-BE49-F238E27FC236}">
                  <a16:creationId xmlns:a16="http://schemas.microsoft.com/office/drawing/2014/main" id="{3E021F25-92A5-137F-0E0E-189378CDD4C9}"/>
                </a:ext>
              </a:extLst>
            </p:cNvPr>
            <p:cNvCxnSpPr/>
            <p:nvPr/>
          </p:nvCxnSpPr>
          <p:spPr>
            <a:xfrm>
              <a:off x="6111025" y="6542468"/>
              <a:ext cx="405685" cy="0"/>
            </a:xfrm>
            <a:prstGeom prst="line">
              <a:avLst/>
            </a:prstGeom>
            <a:ln w="19050">
              <a:solidFill>
                <a:srgbClr val="4D4D4D"/>
              </a:solidFill>
            </a:ln>
          </p:spPr>
          <p:style>
            <a:lnRef idx="1">
              <a:schemeClr val="accent1"/>
            </a:lnRef>
            <a:fillRef idx="0">
              <a:schemeClr val="accent1"/>
            </a:fillRef>
            <a:effectRef idx="0">
              <a:schemeClr val="accent1"/>
            </a:effectRef>
            <a:fontRef idx="minor">
              <a:schemeClr val="tx1"/>
            </a:fontRef>
          </p:style>
        </p:cxnSp>
        <p:sp>
          <p:nvSpPr>
            <p:cNvPr id="68" name="Ellips 67">
              <a:extLst>
                <a:ext uri="{FF2B5EF4-FFF2-40B4-BE49-F238E27FC236}">
                  <a16:creationId xmlns:a16="http://schemas.microsoft.com/office/drawing/2014/main" id="{F44E5276-10F9-81DF-7777-B5022D78D7B8}"/>
                </a:ext>
              </a:extLst>
            </p:cNvPr>
            <p:cNvSpPr/>
            <p:nvPr/>
          </p:nvSpPr>
          <p:spPr>
            <a:xfrm>
              <a:off x="6268867" y="6497468"/>
              <a:ext cx="90000" cy="90000"/>
            </a:xfrm>
            <a:prstGeom prst="ellipse">
              <a:avLst/>
            </a:prstGeom>
            <a:solidFill>
              <a:srgbClr val="FAFAFA"/>
            </a:solidFill>
            <a:ln w="1905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grpSp>
        <p:nvGrpSpPr>
          <p:cNvPr id="69" name="Grupp 68" descr="benchmark_icon">
            <a:extLst>
              <a:ext uri="{FF2B5EF4-FFF2-40B4-BE49-F238E27FC236}">
                <a16:creationId xmlns:a16="http://schemas.microsoft.com/office/drawing/2014/main" id="{CACC4510-CD98-C5E1-5469-86660C516E77}"/>
              </a:ext>
            </a:extLst>
          </p:cNvPr>
          <p:cNvGrpSpPr/>
          <p:nvPr/>
        </p:nvGrpSpPr>
        <p:grpSpPr>
          <a:xfrm>
            <a:off x="9006362" y="1551385"/>
            <a:ext cx="405685" cy="90000"/>
            <a:chOff x="6111025" y="6497468"/>
            <a:chExt cx="405685" cy="90000"/>
          </a:xfrm>
        </p:grpSpPr>
        <p:cxnSp>
          <p:nvCxnSpPr>
            <p:cNvPr id="70" name="Rak koppling 69">
              <a:extLst>
                <a:ext uri="{FF2B5EF4-FFF2-40B4-BE49-F238E27FC236}">
                  <a16:creationId xmlns:a16="http://schemas.microsoft.com/office/drawing/2014/main" id="{8BD9716E-1B6C-562B-93CA-F3595D2F6BAA}"/>
                </a:ext>
              </a:extLst>
            </p:cNvPr>
            <p:cNvCxnSpPr/>
            <p:nvPr/>
          </p:nvCxnSpPr>
          <p:spPr>
            <a:xfrm>
              <a:off x="6111025" y="6542468"/>
              <a:ext cx="405685" cy="0"/>
            </a:xfrm>
            <a:prstGeom prst="line">
              <a:avLst/>
            </a:prstGeom>
            <a:ln w="19050">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71" name="Ellips 70">
              <a:extLst>
                <a:ext uri="{FF2B5EF4-FFF2-40B4-BE49-F238E27FC236}">
                  <a16:creationId xmlns:a16="http://schemas.microsoft.com/office/drawing/2014/main" id="{CF873EBC-244C-E08A-C5B5-514C030E61F9}"/>
                </a:ext>
              </a:extLst>
            </p:cNvPr>
            <p:cNvSpPr/>
            <p:nvPr/>
          </p:nvSpPr>
          <p:spPr>
            <a:xfrm>
              <a:off x="6268867" y="6497468"/>
              <a:ext cx="90000" cy="90000"/>
            </a:xfrm>
            <a:prstGeom prst="ellipse">
              <a:avLst/>
            </a:prstGeom>
            <a:solidFill>
              <a:srgbClr val="FAFAFA"/>
            </a:solidFill>
            <a:ln w="1905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sp>
        <p:nvSpPr>
          <p:cNvPr id="72" name="textruta 71">
            <a:extLst>
              <a:ext uri="{FF2B5EF4-FFF2-40B4-BE49-F238E27FC236}">
                <a16:creationId xmlns:a16="http://schemas.microsoft.com/office/drawing/2014/main" id="{1F882436-AB68-E553-19D0-FA8C423E0409}"/>
              </a:ext>
            </a:extLst>
          </p:cNvPr>
          <p:cNvSpPr txBox="1"/>
          <p:nvPr/>
        </p:nvSpPr>
        <p:spPr>
          <a:xfrm>
            <a:off x="7657437"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700">
                <a:latin typeface="+mj-lt"/>
                <a:ea typeface="Roboto" panose="02000000000000000000" pitchFamily="2" charset="0"/>
              </a:rPr>
              <a:t>Htunn Lynn's team</a:t>
            </a:r>
          </a:p>
        </p:txBody>
      </p:sp>
      <p:sp>
        <p:nvSpPr>
          <p:cNvPr id="73" name="textruta 72">
            <a:extLst>
              <a:ext uri="{FF2B5EF4-FFF2-40B4-BE49-F238E27FC236}">
                <a16:creationId xmlns:a16="http://schemas.microsoft.com/office/drawing/2014/main" id="{8479BFA0-6F88-E1D7-D640-C807C3FE041E}"/>
              </a:ext>
            </a:extLst>
          </p:cNvPr>
          <p:cNvSpPr txBox="1"/>
          <p:nvPr/>
        </p:nvSpPr>
        <p:spPr>
          <a:xfrm>
            <a:off x="9412046"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700" kern="1200">
                <a:solidFill>
                  <a:schemeClr val="tx1"/>
                </a:solidFill>
                <a:latin typeface="Arial" panose="020b0604020202020204" pitchFamily="34" charset="0"/>
                <a:ea typeface="Roboto" panose="02000000000000000000" pitchFamily="2" charset="0"/>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a:latin typeface="+mj-lt"/>
              </a:rPr>
              <a:t>Guanglin Si's full organization</a:t>
            </a:r>
          </a:p>
        </p:txBody>
      </p:sp>
      <p:pic>
        <p:nvPicPr>
          <p:cNvPr id="74" name="New picture" title=""/>
          <p:cNvPicPr>
            <a:picLocks noChangeAspect="1"/>
          </p:cNvPicPr>
          <p:nvPr/>
        </p:nvPicPr>
        <p:blipFill>
          <a:blip r:embed="rId4"/>
          <a:stretch>
            <a:fillRect/>
          </a:stretch>
        </p:blipFill>
        <p:spPr>
          <a:xfrm>
            <a:off x="11203351" y="330972"/>
            <a:ext cx="620354" cy="620354"/>
          </a:xfrm>
          <a:prstGeom prst="rect">
            <a:avLst/>
          </a:prstGeom>
        </p:spPr>
      </p:pic>
    </p:spTree>
    <p:extLst>
      <p:ext uri="{BB962C8B-B14F-4D97-AF65-F5344CB8AC3E}">
        <p14:creationId xmlns:p14="http://schemas.microsoft.com/office/powerpoint/2010/main" val="3008494900"/>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en-GB"/>
              <a:t>Butterfly rating: 47 / 100</a:t>
            </a:r>
          </a:p>
        </p:txBody>
      </p:sp>
      <p:sp>
        <p:nvSpPr>
          <p:cNvPr id="6" name="textruta 5">
            <a:extLst>
              <a:ext uri="{FF2B5EF4-FFF2-40B4-BE49-F238E27FC236}">
                <a16:creationId xmlns:a16="http://schemas.microsoft.com/office/drawing/2014/main" id="{75B1D900-835F-E712-2FB1-4CC3483CAFCE}"/>
              </a:ext>
            </a:extLst>
          </p:cNvPr>
          <p:cNvSpPr txBox="1"/>
          <p:nvPr/>
        </p:nvSpPr>
        <p:spPr>
          <a:xfrm>
            <a:off x="587375" y="900887"/>
            <a:ext cx="11013497" cy="320601"/>
          </a:xfrm>
          <a:prstGeom prst="rect">
            <a:avLst/>
          </a:prstGeom>
          <a:noFill/>
        </p:spPr>
        <p:txBody>
          <a:bodyPr wrap="square" lIns="0" tIns="0" rIns="0" bIns="0" rtlCol="0">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r>
              <a:rPr lang="en-GB" sz="1800"/>
              <a:t>'How would you rate your understanding of the Butterfly initiative?'</a:t>
            </a:r>
          </a:p>
        </p:txBody>
      </p:sp>
      <p:sp>
        <p:nvSpPr>
          <p:cNvPr id="60" name="Rektangel: rundade hörn 59">
            <a:extLst>
              <a:ext uri="{FF2B5EF4-FFF2-40B4-BE49-F238E27FC236}">
                <a16:creationId xmlns:a16="http://schemas.microsoft.com/office/drawing/2014/main" id="{033BCD89-41C6-475E-7268-DC0841820F52}"/>
              </a:ext>
            </a:extLst>
          </p:cNvPr>
          <p:cNvSpPr/>
          <p:nvPr/>
        </p:nvSpPr>
        <p:spPr>
          <a:xfrm>
            <a:off x="838200"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1" name="Rektangel: rundade hörn 60">
            <a:extLst>
              <a:ext uri="{FF2B5EF4-FFF2-40B4-BE49-F238E27FC236}">
                <a16:creationId xmlns:a16="http://schemas.microsoft.com/office/drawing/2014/main" id="{11E3AD14-9942-9665-B36D-225AB7F76158}"/>
              </a:ext>
            </a:extLst>
          </p:cNvPr>
          <p:cNvSpPr/>
          <p:nvPr/>
        </p:nvSpPr>
        <p:spPr>
          <a:xfrm>
            <a:off x="2578352" y="1231127"/>
            <a:ext cx="1663551"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Distribution of answers</a:t>
            </a:r>
          </a:p>
        </p:txBody>
      </p:sp>
      <p:graphicFrame>
        <p:nvGraphicFramePr>
          <p:cNvPr id="62" name="Chart 24">
            <a:extLst>
              <a:ext uri="{FF2B5EF4-FFF2-40B4-BE49-F238E27FC236}">
                <a16:creationId xmlns:a16="http://schemas.microsoft.com/office/drawing/2014/main" id="{0662FBA6-7AF6-EF3A-EA41-BF3917A6E499}"/>
              </a:ext>
            </a:extLst>
          </p:cNvPr>
          <p:cNvGraphicFramePr/>
          <p:nvPr>
            <p:extLst>
              <p:ext uri="{D42A27DB-BD31-4B8C-83A1-F6EECF244321}">
                <p14:modId xmlns:p14="http://schemas.microsoft.com/office/powerpoint/2010/main" val="1204539332"/>
              </p:ext>
            </p:extLst>
          </p:nvPr>
        </p:nvGraphicFramePr>
        <p:xfrm>
          <a:off x="837822" y="1578791"/>
          <a:ext cx="5202528" cy="4142552"/>
        </p:xfrm>
        <a:graphic>
          <a:graphicData uri="http://schemas.openxmlformats.org/drawingml/2006/chart">
            <c:chart xmlns:c="http://schemas.openxmlformats.org/drawingml/2006/chart" r:id="rId2"/>
          </a:graphicData>
        </a:graphic>
      </p:graphicFrame>
      <p:sp>
        <p:nvSpPr>
          <p:cNvPr id="63" name="Rektangel: rundade hörn 62">
            <a:extLst>
              <a:ext uri="{FF2B5EF4-FFF2-40B4-BE49-F238E27FC236}">
                <a16:creationId xmlns:a16="http://schemas.microsoft.com/office/drawing/2014/main" id="{F94C49FB-A706-27CC-2136-2A4D6B622F6B}"/>
              </a:ext>
            </a:extLst>
          </p:cNvPr>
          <p:cNvSpPr/>
          <p:nvPr/>
        </p:nvSpPr>
        <p:spPr>
          <a:xfrm>
            <a:off x="6203652"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4" name="Rektangel: rundade hörn 63">
            <a:extLst>
              <a:ext uri="{FF2B5EF4-FFF2-40B4-BE49-F238E27FC236}">
                <a16:creationId xmlns:a16="http://schemas.microsoft.com/office/drawing/2014/main" id="{519F4E4F-38C5-CA6A-7D7D-C95BD7097EEA}"/>
              </a:ext>
            </a:extLst>
          </p:cNvPr>
          <p:cNvSpPr/>
          <p:nvPr/>
        </p:nvSpPr>
        <p:spPr>
          <a:xfrm>
            <a:off x="8098527" y="1231325"/>
            <a:ext cx="1354100"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Timeline of result</a:t>
            </a:r>
          </a:p>
        </p:txBody>
      </p:sp>
      <p:graphicFrame>
        <p:nvGraphicFramePr>
          <p:cNvPr id="65" name="Chart 11">
            <a:extLst>
              <a:ext uri="{FF2B5EF4-FFF2-40B4-BE49-F238E27FC236}">
                <a16:creationId xmlns:a16="http://schemas.microsoft.com/office/drawing/2014/main" id="{BA6702C4-FB09-163D-8D94-AA5FD1614C31}"/>
              </a:ext>
            </a:extLst>
          </p:cNvPr>
          <p:cNvGraphicFramePr/>
          <p:nvPr>
            <p:extLst>
              <p:ext uri="{D42A27DB-BD31-4B8C-83A1-F6EECF244321}">
                <p14:modId xmlns:p14="http://schemas.microsoft.com/office/powerpoint/2010/main" val="402454289"/>
              </p:ext>
            </p:extLst>
          </p:nvPr>
        </p:nvGraphicFramePr>
        <p:xfrm>
          <a:off x="6203651" y="1365431"/>
          <a:ext cx="5150149" cy="4473394"/>
        </p:xfrm>
        <a:graphic>
          <a:graphicData uri="http://schemas.openxmlformats.org/drawingml/2006/chart">
            <c:chart xmlns:c="http://schemas.openxmlformats.org/drawingml/2006/chart" r:id="rId3"/>
          </a:graphicData>
        </a:graphic>
      </p:graphicFrame>
      <p:grpSp>
        <p:nvGrpSpPr>
          <p:cNvPr id="66" name="Grupp 65" descr="scope_icon">
            <a:extLst>
              <a:ext uri="{FF2B5EF4-FFF2-40B4-BE49-F238E27FC236}">
                <a16:creationId xmlns:a16="http://schemas.microsoft.com/office/drawing/2014/main" id="{8BBCE627-79F0-F843-10A7-223F5DB49743}"/>
              </a:ext>
            </a:extLst>
          </p:cNvPr>
          <p:cNvGrpSpPr/>
          <p:nvPr/>
        </p:nvGrpSpPr>
        <p:grpSpPr>
          <a:xfrm>
            <a:off x="7251751" y="1551385"/>
            <a:ext cx="405685" cy="90000"/>
            <a:chOff x="6111025" y="6497468"/>
            <a:chExt cx="405685" cy="90000"/>
          </a:xfrm>
        </p:grpSpPr>
        <p:cxnSp>
          <p:nvCxnSpPr>
            <p:cNvPr id="67" name="Rak koppling 66">
              <a:extLst>
                <a:ext uri="{FF2B5EF4-FFF2-40B4-BE49-F238E27FC236}">
                  <a16:creationId xmlns:a16="http://schemas.microsoft.com/office/drawing/2014/main" id="{3E021F25-92A5-137F-0E0E-189378CDD4C9}"/>
                </a:ext>
              </a:extLst>
            </p:cNvPr>
            <p:cNvCxnSpPr/>
            <p:nvPr/>
          </p:nvCxnSpPr>
          <p:spPr>
            <a:xfrm>
              <a:off x="6111025" y="6542468"/>
              <a:ext cx="405685" cy="0"/>
            </a:xfrm>
            <a:prstGeom prst="line">
              <a:avLst/>
            </a:prstGeom>
            <a:ln w="19050">
              <a:solidFill>
                <a:srgbClr val="4D4D4D"/>
              </a:solidFill>
            </a:ln>
          </p:spPr>
          <p:style>
            <a:lnRef idx="1">
              <a:schemeClr val="accent1"/>
            </a:lnRef>
            <a:fillRef idx="0">
              <a:schemeClr val="accent1"/>
            </a:fillRef>
            <a:effectRef idx="0">
              <a:schemeClr val="accent1"/>
            </a:effectRef>
            <a:fontRef idx="minor">
              <a:schemeClr val="tx1"/>
            </a:fontRef>
          </p:style>
        </p:cxnSp>
        <p:sp>
          <p:nvSpPr>
            <p:cNvPr id="68" name="Ellips 67">
              <a:extLst>
                <a:ext uri="{FF2B5EF4-FFF2-40B4-BE49-F238E27FC236}">
                  <a16:creationId xmlns:a16="http://schemas.microsoft.com/office/drawing/2014/main" id="{F44E5276-10F9-81DF-7777-B5022D78D7B8}"/>
                </a:ext>
              </a:extLst>
            </p:cNvPr>
            <p:cNvSpPr/>
            <p:nvPr/>
          </p:nvSpPr>
          <p:spPr>
            <a:xfrm>
              <a:off x="6268867" y="6497468"/>
              <a:ext cx="90000" cy="90000"/>
            </a:xfrm>
            <a:prstGeom prst="ellipse">
              <a:avLst/>
            </a:prstGeom>
            <a:solidFill>
              <a:srgbClr val="FAFAFA"/>
            </a:solidFill>
            <a:ln w="1905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grpSp>
        <p:nvGrpSpPr>
          <p:cNvPr id="69" name="Grupp 68" descr="benchmark_icon">
            <a:extLst>
              <a:ext uri="{FF2B5EF4-FFF2-40B4-BE49-F238E27FC236}">
                <a16:creationId xmlns:a16="http://schemas.microsoft.com/office/drawing/2014/main" id="{CACC4510-CD98-C5E1-5469-86660C516E77}"/>
              </a:ext>
            </a:extLst>
          </p:cNvPr>
          <p:cNvGrpSpPr/>
          <p:nvPr/>
        </p:nvGrpSpPr>
        <p:grpSpPr>
          <a:xfrm>
            <a:off x="9006362" y="1551385"/>
            <a:ext cx="405685" cy="90000"/>
            <a:chOff x="6111025" y="6497468"/>
            <a:chExt cx="405685" cy="90000"/>
          </a:xfrm>
        </p:grpSpPr>
        <p:cxnSp>
          <p:nvCxnSpPr>
            <p:cNvPr id="70" name="Rak koppling 69">
              <a:extLst>
                <a:ext uri="{FF2B5EF4-FFF2-40B4-BE49-F238E27FC236}">
                  <a16:creationId xmlns:a16="http://schemas.microsoft.com/office/drawing/2014/main" id="{8BD9716E-1B6C-562B-93CA-F3595D2F6BAA}"/>
                </a:ext>
              </a:extLst>
            </p:cNvPr>
            <p:cNvCxnSpPr/>
            <p:nvPr/>
          </p:nvCxnSpPr>
          <p:spPr>
            <a:xfrm>
              <a:off x="6111025" y="6542468"/>
              <a:ext cx="405685" cy="0"/>
            </a:xfrm>
            <a:prstGeom prst="line">
              <a:avLst/>
            </a:prstGeom>
            <a:ln w="19050">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71" name="Ellips 70">
              <a:extLst>
                <a:ext uri="{FF2B5EF4-FFF2-40B4-BE49-F238E27FC236}">
                  <a16:creationId xmlns:a16="http://schemas.microsoft.com/office/drawing/2014/main" id="{CF873EBC-244C-E08A-C5B5-514C030E61F9}"/>
                </a:ext>
              </a:extLst>
            </p:cNvPr>
            <p:cNvSpPr/>
            <p:nvPr/>
          </p:nvSpPr>
          <p:spPr>
            <a:xfrm>
              <a:off x="6268867" y="6497468"/>
              <a:ext cx="90000" cy="90000"/>
            </a:xfrm>
            <a:prstGeom prst="ellipse">
              <a:avLst/>
            </a:prstGeom>
            <a:solidFill>
              <a:srgbClr val="FAFAFA"/>
            </a:solidFill>
            <a:ln w="1905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sp>
        <p:nvSpPr>
          <p:cNvPr id="72" name="textruta 71">
            <a:extLst>
              <a:ext uri="{FF2B5EF4-FFF2-40B4-BE49-F238E27FC236}">
                <a16:creationId xmlns:a16="http://schemas.microsoft.com/office/drawing/2014/main" id="{1F882436-AB68-E553-19D0-FA8C423E0409}"/>
              </a:ext>
            </a:extLst>
          </p:cNvPr>
          <p:cNvSpPr txBox="1"/>
          <p:nvPr/>
        </p:nvSpPr>
        <p:spPr>
          <a:xfrm>
            <a:off x="7657437"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700">
                <a:latin typeface="+mj-lt"/>
                <a:ea typeface="Roboto" panose="02000000000000000000" pitchFamily="2" charset="0"/>
              </a:rPr>
              <a:t>Htunn Lynn's team</a:t>
            </a:r>
          </a:p>
        </p:txBody>
      </p:sp>
      <p:sp>
        <p:nvSpPr>
          <p:cNvPr id="73" name="textruta 72">
            <a:extLst>
              <a:ext uri="{FF2B5EF4-FFF2-40B4-BE49-F238E27FC236}">
                <a16:creationId xmlns:a16="http://schemas.microsoft.com/office/drawing/2014/main" id="{8479BFA0-6F88-E1D7-D640-C807C3FE041E}"/>
              </a:ext>
            </a:extLst>
          </p:cNvPr>
          <p:cNvSpPr txBox="1"/>
          <p:nvPr/>
        </p:nvSpPr>
        <p:spPr>
          <a:xfrm>
            <a:off x="9412046"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700" kern="1200">
                <a:solidFill>
                  <a:schemeClr val="tx1"/>
                </a:solidFill>
                <a:latin typeface="Arial" panose="020b0604020202020204" pitchFamily="34" charset="0"/>
                <a:ea typeface="Roboto" panose="02000000000000000000" pitchFamily="2" charset="0"/>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a:latin typeface="+mj-lt"/>
              </a:rPr>
              <a:t>Guanglin Si's full organization</a:t>
            </a:r>
          </a:p>
        </p:txBody>
      </p:sp>
    </p:spTree>
    <p:extLst>
      <p:ext uri="{BB962C8B-B14F-4D97-AF65-F5344CB8AC3E}">
        <p14:creationId xmlns:p14="http://schemas.microsoft.com/office/powerpoint/2010/main" val="3008494900"/>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Platshållare för text 1">
            <a:extLst>
              <a:ext uri="{FF2B5EF4-FFF2-40B4-BE49-F238E27FC236}">
                <a16:creationId xmlns:a16="http://schemas.microsoft.com/office/drawing/2014/main" id="{2266F426-76FC-FE91-F8E6-4D1D9559B70E}"/>
              </a:ext>
            </a:extLst>
          </p:cNvPr>
          <p:cNvSpPr>
            <a:spLocks noGrp="1"/>
          </p:cNvSpPr>
          <p:nvPr>
            <p:ph type="body" sz="quarter" idx="10"/>
          </p:nvPr>
        </p:nvSpPr>
        <p:spPr/>
        <p:txBody>
          <a:bodyPr/>
          <a:lstStyle/>
          <a:p>
            <a:r>
              <a:rPr lang="en-US"/>
              <a:t>Inspiration for how to work with the results</a:t>
            </a:r>
          </a:p>
        </p:txBody>
      </p:sp>
      <p:sp>
        <p:nvSpPr>
          <p:cNvPr id="3" name="Rubrik 2">
            <a:extLst>
              <a:ext uri="{FF2B5EF4-FFF2-40B4-BE49-F238E27FC236}">
                <a16:creationId xmlns:a16="http://schemas.microsoft.com/office/drawing/2014/main" id="{5D9A758C-1DB9-66B4-F315-B1DD352623E6}"/>
              </a:ext>
            </a:extLst>
          </p:cNvPr>
          <p:cNvSpPr>
            <a:spLocks noGrp="1"/>
          </p:cNvSpPr>
          <p:nvPr>
            <p:ph type="title"/>
          </p:nvPr>
        </p:nvSpPr>
        <p:spPr>
          <a:xfrm>
            <a:off x="3843663" y="1484869"/>
            <a:ext cx="7785253" cy="2182255"/>
          </a:xfrm>
        </p:spPr>
        <p:txBody>
          <a:bodyPr/>
          <a:lstStyle/>
          <a:p>
            <a:r>
              <a:rPr lang="sv-SE"/>
              <a:t>Appendix</a:t>
            </a:r>
          </a:p>
        </p:txBody>
      </p:sp>
    </p:spTree>
    <p:extLst>
      <p:ext uri="{BB962C8B-B14F-4D97-AF65-F5344CB8AC3E}">
        <p14:creationId xmlns:p14="http://schemas.microsoft.com/office/powerpoint/2010/main" val="141199041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sv-SE"/>
              <a:t>Htunn Lynn's team</a:t>
            </a:r>
          </a:p>
        </p:txBody>
      </p:sp>
      <p:sp>
        <p:nvSpPr>
          <p:cNvPr id="62" name="Rektangel 61">
            <a:extLst>
              <a:ext uri="{FF2B5EF4-FFF2-40B4-BE49-F238E27FC236}">
                <a16:creationId xmlns:a16="http://schemas.microsoft.com/office/drawing/2014/main" id="{B68C3833-7E6F-AF26-4BCB-AE70BC8F207D}"/>
              </a:ext>
            </a:extLst>
          </p:cNvPr>
          <p:cNvSpPr/>
          <p:nvPr/>
        </p:nvSpPr>
        <p:spPr>
          <a:xfrm>
            <a:off x="1934152" y="2038876"/>
            <a:ext cx="1678998" cy="211582"/>
          </a:xfrm>
          <a:prstGeom prst="rect">
            <a:avLst/>
          </a:prstGeom>
          <a:noFill/>
        </p:spPr>
        <p:txBody>
          <a:bodyPr wrap="square" lIns="72000" tIns="0" rIns="72000" bIns="0" rtlCol="0" anchor="t">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defTabSz="914400"/>
            <a:r>
              <a:rPr lang="en-US" sz="1000" i="1">
                <a:latin typeface="+mj-lt"/>
              </a:rPr>
              <a:t>Includes all Htunn Lynn's direct reporting employees</a:t>
            </a:r>
          </a:p>
        </p:txBody>
      </p:sp>
      <p:sp>
        <p:nvSpPr>
          <p:cNvPr id="63" name="Rektangel 3">
            <a:extLst>
              <a:ext uri="{FF2B5EF4-FFF2-40B4-BE49-F238E27FC236}">
                <a16:creationId xmlns:a16="http://schemas.microsoft.com/office/drawing/2014/main" id="{EE529B15-3CE5-4CA6-E0F9-E13E4767CD72}"/>
              </a:ext>
            </a:extLst>
          </p:cNvPr>
          <p:cNvSpPr/>
          <p:nvPr/>
        </p:nvSpPr>
        <p:spPr>
          <a:xfrm>
            <a:off x="1934152" y="1822653"/>
            <a:ext cx="2113238" cy="216000"/>
          </a:xfrm>
          <a:prstGeom prst="rect">
            <a:avLst/>
          </a:prstGeom>
          <a:noFill/>
        </p:spPr>
        <p:txBody>
          <a:bodyPr wrap="square" lIns="72000" tIns="0" rIns="72000" bIns="0" rtlCol="0" anchor="b">
            <a:norm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defTabSz="914400"/>
            <a:r>
              <a:rPr lang="en-US" sz="1400" b="1">
                <a:latin typeface="+mj-lt"/>
              </a:rPr>
              <a:t>Direct reports</a:t>
            </a:r>
          </a:p>
        </p:txBody>
      </p:sp>
      <p:sp>
        <p:nvSpPr>
          <p:cNvPr id="64" name="Rektangel 63">
            <a:extLst>
              <a:ext uri="{FF2B5EF4-FFF2-40B4-BE49-F238E27FC236}">
                <a16:creationId xmlns:a16="http://schemas.microsoft.com/office/drawing/2014/main" id="{A0E419F0-4C6D-A137-19D3-A339A6CBECB4}"/>
              </a:ext>
            </a:extLst>
          </p:cNvPr>
          <p:cNvSpPr/>
          <p:nvPr/>
        </p:nvSpPr>
        <p:spPr>
          <a:xfrm>
            <a:off x="1934152" y="3585738"/>
            <a:ext cx="1678998" cy="211582"/>
          </a:xfrm>
          <a:prstGeom prst="rect">
            <a:avLst/>
          </a:prstGeom>
          <a:noFill/>
        </p:spPr>
        <p:txBody>
          <a:bodyPr wrap="square" lIns="72000" tIns="0" rIns="72000" bIns="0" rtlCol="0" anchor="t">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defTabSz="914400"/>
            <a:r>
              <a:rPr lang="en-US" sz="1000" i="1">
                <a:latin typeface="+mj-lt"/>
              </a:rPr>
              <a:t>Survey date</a:t>
            </a:r>
          </a:p>
        </p:txBody>
      </p:sp>
      <p:sp>
        <p:nvSpPr>
          <p:cNvPr id="65" name="Rektangel 3">
            <a:extLst>
              <a:ext uri="{FF2B5EF4-FFF2-40B4-BE49-F238E27FC236}">
                <a16:creationId xmlns:a16="http://schemas.microsoft.com/office/drawing/2014/main" id="{D80666EA-04BF-4EF8-2C8D-0776F886F400}"/>
              </a:ext>
            </a:extLst>
          </p:cNvPr>
          <p:cNvSpPr/>
          <p:nvPr/>
        </p:nvSpPr>
        <p:spPr>
          <a:xfrm>
            <a:off x="1934152" y="3369515"/>
            <a:ext cx="2113238" cy="216000"/>
          </a:xfrm>
          <a:prstGeom prst="rect">
            <a:avLst/>
          </a:prstGeom>
          <a:noFill/>
        </p:spPr>
        <p:txBody>
          <a:bodyPr wrap="square" lIns="72000" tIns="0" rIns="72000" bIns="0" rtlCol="0" anchor="b">
            <a:norm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defTabSz="914400"/>
            <a:r>
              <a:rPr lang="en-US" sz="1400" b="1">
                <a:latin typeface="+mj-lt"/>
              </a:rPr>
              <a:t>2023-11-22</a:t>
            </a:r>
          </a:p>
        </p:txBody>
      </p:sp>
      <p:sp>
        <p:nvSpPr>
          <p:cNvPr id="66" name="Rektangel 65">
            <a:extLst>
              <a:ext uri="{FF2B5EF4-FFF2-40B4-BE49-F238E27FC236}">
                <a16:creationId xmlns:a16="http://schemas.microsoft.com/office/drawing/2014/main" id="{9930F126-E259-1FC6-B7D4-F376E86DFAB2}"/>
              </a:ext>
            </a:extLst>
          </p:cNvPr>
          <p:cNvSpPr/>
          <p:nvPr/>
        </p:nvSpPr>
        <p:spPr>
          <a:xfrm>
            <a:off x="1934152" y="5132600"/>
            <a:ext cx="1678998" cy="211582"/>
          </a:xfrm>
          <a:prstGeom prst="rect">
            <a:avLst/>
          </a:prstGeom>
          <a:noFill/>
        </p:spPr>
        <p:txBody>
          <a:bodyPr wrap="square" lIns="72000" tIns="0" rIns="72000" bIns="0" rtlCol="0" anchor="t">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defTabSz="914400"/>
            <a:r>
              <a:rPr lang="en-US" sz="1000" i="1">
                <a:latin typeface="+mj-lt"/>
              </a:rPr>
              <a:t>Response rate</a:t>
            </a:r>
          </a:p>
        </p:txBody>
      </p:sp>
      <p:sp>
        <p:nvSpPr>
          <p:cNvPr id="67" name="Rektangel 3">
            <a:extLst>
              <a:ext uri="{FF2B5EF4-FFF2-40B4-BE49-F238E27FC236}">
                <a16:creationId xmlns:a16="http://schemas.microsoft.com/office/drawing/2014/main" id="{FC7D5C58-27C2-AF95-A210-F964E5946E67}"/>
              </a:ext>
            </a:extLst>
          </p:cNvPr>
          <p:cNvSpPr/>
          <p:nvPr/>
        </p:nvSpPr>
        <p:spPr>
          <a:xfrm>
            <a:off x="1934152" y="4916377"/>
            <a:ext cx="2113238" cy="216000"/>
          </a:xfrm>
          <a:prstGeom prst="rect">
            <a:avLst/>
          </a:prstGeom>
          <a:noFill/>
        </p:spPr>
        <p:txBody>
          <a:bodyPr wrap="square" lIns="72000" tIns="0" rIns="72000" bIns="0" rtlCol="0" anchor="b">
            <a:norm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defTabSz="914400"/>
            <a:r>
              <a:rPr lang="en-US" sz="1400" b="1">
                <a:latin typeface="+mj-lt"/>
              </a:rPr>
              <a:t>62 % (5 of 8)</a:t>
            </a:r>
          </a:p>
        </p:txBody>
      </p:sp>
      <p:sp>
        <p:nvSpPr>
          <p:cNvPr id="68" name="Rektangel 3">
            <a:extLst>
              <a:ext uri="{FF2B5EF4-FFF2-40B4-BE49-F238E27FC236}">
                <a16:creationId xmlns:a16="http://schemas.microsoft.com/office/drawing/2014/main" id="{EB0D91BA-973B-D5E2-8E56-D93F333B2DF4}"/>
              </a:ext>
            </a:extLst>
          </p:cNvPr>
          <p:cNvSpPr/>
          <p:nvPr/>
        </p:nvSpPr>
        <p:spPr>
          <a:xfrm>
            <a:off x="7740439" y="1745091"/>
            <a:ext cx="2160000" cy="216000"/>
          </a:xfrm>
          <a:prstGeom prst="rect">
            <a:avLst/>
          </a:prstGeom>
          <a:noFill/>
        </p:spPr>
        <p:txBody>
          <a:bodyPr wrap="square" lIns="72000" tIns="0" rIns="72000" bIns="0" rtlCol="0" anchor="ctr">
            <a:norm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defTabSz="914400"/>
            <a:r>
              <a:rPr lang="en-US" sz="1400" b="1">
                <a:latin typeface="+mj-lt"/>
              </a:rPr>
              <a:t>8 active employees</a:t>
            </a:r>
          </a:p>
        </p:txBody>
      </p:sp>
      <p:sp>
        <p:nvSpPr>
          <p:cNvPr id="69" name="Rektangel 68">
            <a:extLst>
              <a:ext uri="{FF2B5EF4-FFF2-40B4-BE49-F238E27FC236}">
                <a16:creationId xmlns:a16="http://schemas.microsoft.com/office/drawing/2014/main" id="{F8F4F04B-23B4-B284-8B40-E88C5CFAA1E6}"/>
              </a:ext>
            </a:extLst>
          </p:cNvPr>
          <p:cNvSpPr/>
          <p:nvPr/>
        </p:nvSpPr>
        <p:spPr>
          <a:xfrm>
            <a:off x="7185747" y="2112335"/>
            <a:ext cx="3833943" cy="2749732"/>
          </a:xfrm>
          <a:prstGeom prst="rect">
            <a:avLst/>
          </a:prstGeom>
        </p:spPr>
        <p:txBody>
          <a:bodyPr wrap="square" lIns="0" tIns="0" rIns="0" bIns="0" numCol="3" anchor="t">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defTabSz="1219170">
              <a:spcAft>
                <a:spcPts val="200"/>
              </a:spcAft>
            </a:pPr>
            <a:r>
              <a:rPr lang="en-US" sz="1000">
                <a:latin typeface="+mj-lt"/>
                <a:ea typeface="Roboto" panose="02000000000000000000" pitchFamily="2" charset="0"/>
                <a:cs typeface="Arial" panose="020b0604020202020204" pitchFamily="34" charset="0"/>
              </a:rPr>
              <a:t>Efton Ow Yong</a:t>
            </a:r>
          </a:p>
          <a:p>
            <a:pPr defTabSz="1219170">
              <a:spcAft>
                <a:spcPts val="200"/>
              </a:spcAft>
            </a:pPr>
            <a:r>
              <a:rPr lang="en-US" sz="1000">
                <a:latin typeface="+mj-lt"/>
                <a:ea typeface="Roboto" panose="02000000000000000000" pitchFamily="2" charset="0"/>
                <a:cs typeface="Arial" panose="020b0604020202020204" pitchFamily="34" charset="0"/>
              </a:rPr>
              <a:t>Erwin Latiff</a:t>
            </a:r>
          </a:p>
          <a:p>
            <a:pPr defTabSz="1219170">
              <a:spcAft>
                <a:spcPts val="200"/>
              </a:spcAft>
            </a:pPr>
            <a:r>
              <a:rPr lang="en-US" sz="1000">
                <a:latin typeface="+mj-lt"/>
                <a:ea typeface="Roboto" panose="02000000000000000000" pitchFamily="2" charset="0"/>
                <a:cs typeface="Arial" panose="020b0604020202020204" pitchFamily="34" charset="0"/>
              </a:rPr>
              <a:t>Leslie Soh</a:t>
            </a:r>
          </a:p>
          <a:p>
            <a:pPr defTabSz="1219170">
              <a:spcAft>
                <a:spcPts val="200"/>
              </a:spcAft>
            </a:pPr>
            <a:r>
              <a:rPr lang="en-US" sz="1000">
                <a:latin typeface="+mj-lt"/>
                <a:ea typeface="Roboto" panose="02000000000000000000" pitchFamily="2" charset="0"/>
                <a:cs typeface="Arial" panose="020b0604020202020204" pitchFamily="34" charset="0"/>
              </a:rPr>
              <a:t>Liwin Chua</a:t>
            </a:r>
          </a:p>
          <a:p>
            <a:pPr defTabSz="1219170">
              <a:spcAft>
                <a:spcPts val="200"/>
              </a:spcAft>
            </a:pPr>
            <a:r>
              <a:rPr lang="en-US" sz="1000">
                <a:latin typeface="+mj-lt"/>
                <a:ea typeface="Roboto" panose="02000000000000000000" pitchFamily="2" charset="0"/>
                <a:cs typeface="Arial" panose="020b0604020202020204" pitchFamily="34" charset="0"/>
              </a:rPr>
              <a:t>Salman S</a:t>
            </a:r>
          </a:p>
          <a:p>
            <a:pPr defTabSz="1219170">
              <a:spcAft>
                <a:spcPts val="200"/>
              </a:spcAft>
            </a:pPr>
            <a:r>
              <a:rPr lang="en-US" sz="1000">
                <a:latin typeface="+mj-lt"/>
                <a:ea typeface="Roboto" panose="02000000000000000000" pitchFamily="2" charset="0"/>
                <a:cs typeface="Arial" panose="020b0604020202020204" pitchFamily="34" charset="0"/>
              </a:rPr>
              <a:t>Thi Ha</a:t>
            </a:r>
          </a:p>
          <a:p>
            <a:pPr defTabSz="1219170">
              <a:spcAft>
                <a:spcPts val="200"/>
              </a:spcAft>
            </a:pPr>
            <a:r>
              <a:rPr lang="en-US" sz="1000">
                <a:latin typeface="+mj-lt"/>
                <a:ea typeface="Roboto" panose="02000000000000000000" pitchFamily="2" charset="0"/>
                <a:cs typeface="Arial" panose="020b0604020202020204" pitchFamily="34" charset="0"/>
              </a:rPr>
              <a:t>Valentine Tan</a:t>
            </a:r>
          </a:p>
          <a:p>
            <a:pPr defTabSz="1219170">
              <a:spcAft>
                <a:spcPts val="200"/>
              </a:spcAft>
            </a:pPr>
            <a:r>
              <a:rPr lang="en-US" sz="1000">
                <a:latin typeface="+mj-lt"/>
                <a:ea typeface="Roboto" panose="02000000000000000000" pitchFamily="2" charset="0"/>
                <a:cs typeface="Arial" panose="020b0604020202020204" pitchFamily="34" charset="0"/>
              </a:rPr>
              <a:t>Zax Tong</a:t>
            </a:r>
          </a:p>
        </p:txBody>
      </p:sp>
      <p:sp>
        <p:nvSpPr>
          <p:cNvPr id="70" name="Freeform 18">
            <a:extLst>
              <a:ext uri="{FF2B5EF4-FFF2-40B4-BE49-F238E27FC236}">
                <a16:creationId xmlns:a16="http://schemas.microsoft.com/office/drawing/2014/main" id="{DB235161-BA3B-482C-75B6-DB0BA647F5C8}"/>
              </a:ext>
            </a:extLst>
          </p:cNvPr>
          <p:cNvSpPr/>
          <p:nvPr/>
        </p:nvSpPr>
        <p:spPr>
          <a:xfrm flipH="1">
            <a:off x="4047391" y="2037603"/>
            <a:ext cx="1514475" cy="1546863"/>
          </a:xfrm>
          <a:custGeom>
            <a:gdLst>
              <a:gd name="connsiteX0" fmla="*/ 1744224 w 1744224"/>
              <a:gd name="connsiteY0" fmla="*/ 0 h 966685"/>
              <a:gd name="connsiteX1" fmla="*/ 802640 w 1744224"/>
              <a:gd name="connsiteY1" fmla="*/ 1485 h 966685"/>
              <a:gd name="connsiteX2" fmla="*/ 0 w 1744224"/>
              <a:gd name="connsiteY2" fmla="*/ 966685 h 966685"/>
            </a:gdLst>
            <a:cxnLst>
              <a:cxn ang="0">
                <a:pos x="connsiteX0" y="connsiteY0"/>
              </a:cxn>
              <a:cxn ang="0">
                <a:pos x="connsiteX1" y="connsiteY1"/>
              </a:cxn>
              <a:cxn ang="0">
                <a:pos x="connsiteX2" y="connsiteY2"/>
              </a:cxn>
            </a:cxnLst>
            <a:rect l="l" t="t" r="r" b="b"/>
            <a:pathLst>
              <a:path w="1744224" h="966685">
                <a:moveTo>
                  <a:pt x="1744224" y="0"/>
                </a:moveTo>
                <a:lnTo>
                  <a:pt x="802640" y="1485"/>
                </a:lnTo>
                <a:lnTo>
                  <a:pt x="0" y="966685"/>
                </a:lnTo>
              </a:path>
            </a:pathLst>
          </a:custGeom>
          <a:noFill/>
          <a:ln w="28575" cap="sq" cmpd="sng" algn="ctr">
            <a:solidFill>
              <a:schemeClr val="bg2"/>
            </a:solidFill>
            <a:prstDash val="solid"/>
            <a:round/>
            <a:headEnd type="oval"/>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sv-SE" sz="3200" b="0" i="0" u="none" strike="noStrike" kern="0" cap="none" spc="0" normalizeH="0" baseline="0" noProof="0">
              <a:ln>
                <a:noFill/>
              </a:ln>
              <a:solidFill>
                <a:srgbClr val="4D4D4D"/>
              </a:solidFill>
              <a:effectLst/>
              <a:uLnTx/>
              <a:uFillTx/>
              <a:latin typeface="+mj-lt"/>
              <a:ea typeface="+mn-ea"/>
              <a:cs typeface="+mn-cs"/>
            </a:endParaRPr>
          </a:p>
        </p:txBody>
      </p:sp>
      <p:sp>
        <p:nvSpPr>
          <p:cNvPr id="71" name="Freeform 18">
            <a:extLst>
              <a:ext uri="{FF2B5EF4-FFF2-40B4-BE49-F238E27FC236}">
                <a16:creationId xmlns:a16="http://schemas.microsoft.com/office/drawing/2014/main" id="{DC9D5211-76F1-A035-DB10-574E8D1A7E67}"/>
              </a:ext>
            </a:extLst>
          </p:cNvPr>
          <p:cNvSpPr/>
          <p:nvPr/>
        </p:nvSpPr>
        <p:spPr>
          <a:xfrm flipH="1" flipV="1">
            <a:off x="4047391" y="3584466"/>
            <a:ext cx="1514475" cy="1547912"/>
          </a:xfrm>
          <a:custGeom>
            <a:gdLst>
              <a:gd name="connsiteX0" fmla="*/ 1744224 w 1744224"/>
              <a:gd name="connsiteY0" fmla="*/ 0 h 966685"/>
              <a:gd name="connsiteX1" fmla="*/ 802640 w 1744224"/>
              <a:gd name="connsiteY1" fmla="*/ 1485 h 966685"/>
              <a:gd name="connsiteX2" fmla="*/ 0 w 1744224"/>
              <a:gd name="connsiteY2" fmla="*/ 966685 h 966685"/>
            </a:gdLst>
            <a:cxnLst>
              <a:cxn ang="0">
                <a:pos x="connsiteX0" y="connsiteY0"/>
              </a:cxn>
              <a:cxn ang="0">
                <a:pos x="connsiteX1" y="connsiteY1"/>
              </a:cxn>
              <a:cxn ang="0">
                <a:pos x="connsiteX2" y="connsiteY2"/>
              </a:cxn>
            </a:cxnLst>
            <a:rect l="l" t="t" r="r" b="b"/>
            <a:pathLst>
              <a:path w="1744224" h="966685">
                <a:moveTo>
                  <a:pt x="1744224" y="0"/>
                </a:moveTo>
                <a:lnTo>
                  <a:pt x="802640" y="1485"/>
                </a:lnTo>
                <a:lnTo>
                  <a:pt x="0" y="966685"/>
                </a:lnTo>
              </a:path>
            </a:pathLst>
          </a:custGeom>
          <a:noFill/>
          <a:ln w="28575" cap="sq" cmpd="sng" algn="ctr">
            <a:solidFill>
              <a:schemeClr val="bg2"/>
            </a:solidFill>
            <a:prstDash val="solid"/>
            <a:round/>
            <a:headEnd type="oval"/>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sv-SE" sz="3200" b="0" i="0" u="none" strike="noStrike" kern="0" cap="none" spc="0" normalizeH="0" baseline="0" noProof="0">
              <a:ln>
                <a:noFill/>
              </a:ln>
              <a:solidFill>
                <a:srgbClr val="4D4D4D"/>
              </a:solidFill>
              <a:effectLst/>
              <a:uLnTx/>
              <a:uFillTx/>
              <a:latin typeface="+mj-lt"/>
              <a:ea typeface="+mn-ea"/>
              <a:cs typeface="+mn-cs"/>
            </a:endParaRPr>
          </a:p>
        </p:txBody>
      </p:sp>
      <p:cxnSp>
        <p:nvCxnSpPr>
          <p:cNvPr id="72" name="Rak koppling 71">
            <a:extLst>
              <a:ext uri="{FF2B5EF4-FFF2-40B4-BE49-F238E27FC236}">
                <a16:creationId xmlns:a16="http://schemas.microsoft.com/office/drawing/2014/main" id="{871B75A3-7F25-DEDB-FCAA-C1995F768FB3}"/>
              </a:ext>
            </a:extLst>
          </p:cNvPr>
          <p:cNvCxnSpPr/>
          <p:nvPr/>
        </p:nvCxnSpPr>
        <p:spPr>
          <a:xfrm>
            <a:off x="4047392" y="3585515"/>
            <a:ext cx="1499333" cy="0"/>
          </a:xfrm>
          <a:prstGeom prst="line">
            <a:avLst/>
          </a:prstGeom>
          <a:noFill/>
          <a:ln w="28575" cap="sq" cmpd="sng" algn="ctr">
            <a:solidFill>
              <a:schemeClr val="bg2"/>
            </a:solidFill>
            <a:prstDash val="solid"/>
            <a:round/>
            <a:headEnd type="oval"/>
          </a:ln>
          <a:effectLst/>
        </p:spPr>
      </p:cxnSp>
      <p:grpSp>
        <p:nvGrpSpPr>
          <p:cNvPr id="73" name="Grupp 72">
            <a:extLst>
              <a:ext uri="{FF2B5EF4-FFF2-40B4-BE49-F238E27FC236}">
                <a16:creationId xmlns:a16="http://schemas.microsoft.com/office/drawing/2014/main" id="{F4CCBB39-12BF-13FA-E621-22C79E5C7528}"/>
              </a:ext>
            </a:extLst>
          </p:cNvPr>
          <p:cNvGrpSpPr/>
          <p:nvPr/>
        </p:nvGrpSpPr>
        <p:grpSpPr>
          <a:xfrm>
            <a:off x="6871556" y="1851660"/>
            <a:ext cx="203338" cy="3466662"/>
            <a:chOff x="6893500" y="2215404"/>
            <a:chExt cx="203338" cy="3094774"/>
          </a:xfrm>
        </p:grpSpPr>
        <p:cxnSp>
          <p:nvCxnSpPr>
            <p:cNvPr id="74" name="Rak koppling 73">
              <a:extLst>
                <a:ext uri="{FF2B5EF4-FFF2-40B4-BE49-F238E27FC236}">
                  <a16:creationId xmlns:a16="http://schemas.microsoft.com/office/drawing/2014/main" id="{0E17D77F-32D6-4242-27E0-0888D145A1B6}"/>
                </a:ext>
              </a:extLst>
            </p:cNvPr>
            <p:cNvCxnSpPr/>
            <p:nvPr/>
          </p:nvCxnSpPr>
          <p:spPr>
            <a:xfrm flipH="1">
              <a:off x="6893501" y="2215404"/>
              <a:ext cx="0" cy="3092677"/>
            </a:xfrm>
            <a:prstGeom prst="line">
              <a:avLst/>
            </a:prstGeom>
            <a:noFill/>
            <a:ln w="28575" cap="sq" cmpd="sng" algn="ctr">
              <a:solidFill>
                <a:schemeClr val="bg2"/>
              </a:solidFill>
              <a:prstDash val="solid"/>
              <a:round/>
            </a:ln>
            <a:effectLst/>
          </p:spPr>
        </p:cxnSp>
        <p:cxnSp>
          <p:nvCxnSpPr>
            <p:cNvPr id="75" name="Rak koppling 74">
              <a:extLst>
                <a:ext uri="{FF2B5EF4-FFF2-40B4-BE49-F238E27FC236}">
                  <a16:creationId xmlns:a16="http://schemas.microsoft.com/office/drawing/2014/main" id="{55829640-62FB-DC17-9AE7-F1A2A206CD62}"/>
                </a:ext>
              </a:extLst>
            </p:cNvPr>
            <p:cNvCxnSpPr/>
            <p:nvPr/>
          </p:nvCxnSpPr>
          <p:spPr>
            <a:xfrm rot="5400000" flipH="1" flipV="1">
              <a:off x="6995169" y="2113736"/>
              <a:ext cx="0" cy="203337"/>
            </a:xfrm>
            <a:prstGeom prst="line">
              <a:avLst/>
            </a:prstGeom>
            <a:noFill/>
            <a:ln w="28575" cap="sq" cmpd="sng" algn="ctr">
              <a:solidFill>
                <a:schemeClr val="bg2"/>
              </a:solidFill>
              <a:prstDash val="solid"/>
              <a:round/>
            </a:ln>
            <a:effectLst/>
          </p:spPr>
        </p:cxnSp>
        <p:cxnSp>
          <p:nvCxnSpPr>
            <p:cNvPr id="76" name="Rak koppling 75">
              <a:extLst>
                <a:ext uri="{FF2B5EF4-FFF2-40B4-BE49-F238E27FC236}">
                  <a16:creationId xmlns:a16="http://schemas.microsoft.com/office/drawing/2014/main" id="{32E80E58-331E-EB7C-244C-1B3C5449DF40}"/>
                </a:ext>
              </a:extLst>
            </p:cNvPr>
            <p:cNvCxnSpPr/>
            <p:nvPr/>
          </p:nvCxnSpPr>
          <p:spPr>
            <a:xfrm rot="5400000" flipH="1" flipV="1">
              <a:off x="6995170" y="5208509"/>
              <a:ext cx="0" cy="203337"/>
            </a:xfrm>
            <a:prstGeom prst="line">
              <a:avLst/>
            </a:prstGeom>
            <a:noFill/>
            <a:ln w="28575" cap="sq" cmpd="sng" algn="ctr">
              <a:solidFill>
                <a:schemeClr val="bg2"/>
              </a:solidFill>
              <a:prstDash val="solid"/>
              <a:round/>
            </a:ln>
            <a:effectLst/>
          </p:spPr>
        </p:cxnSp>
      </p:grpSp>
      <p:cxnSp>
        <p:nvCxnSpPr>
          <p:cNvPr id="77" name="Rak koppling 76">
            <a:extLst>
              <a:ext uri="{FF2B5EF4-FFF2-40B4-BE49-F238E27FC236}">
                <a16:creationId xmlns:a16="http://schemas.microsoft.com/office/drawing/2014/main" id="{6B46D2D5-2706-B732-51C8-2F8B94D3AF02}"/>
              </a:ext>
            </a:extLst>
          </p:cNvPr>
          <p:cNvCxnSpPr/>
          <p:nvPr/>
        </p:nvCxnSpPr>
        <p:spPr>
          <a:xfrm flipH="1">
            <a:off x="5611871" y="3583417"/>
            <a:ext cx="1259685" cy="0"/>
          </a:xfrm>
          <a:prstGeom prst="line">
            <a:avLst/>
          </a:prstGeom>
          <a:noFill/>
          <a:ln w="28575" cap="sq" cmpd="sng" algn="ctr">
            <a:solidFill>
              <a:schemeClr val="bg2"/>
            </a:solidFill>
            <a:prstDash val="solid"/>
            <a:round/>
            <a:headEnd type="oval"/>
          </a:ln>
          <a:effectLst/>
        </p:spPr>
      </p:cxnSp>
      <p:sp>
        <p:nvSpPr>
          <p:cNvPr id="78" name="Ellips 77">
            <a:extLst>
              <a:ext uri="{FF2B5EF4-FFF2-40B4-BE49-F238E27FC236}">
                <a16:creationId xmlns:a16="http://schemas.microsoft.com/office/drawing/2014/main" id="{0EEF8950-D5D5-1E94-F493-371E5CE5B71D}"/>
              </a:ext>
            </a:extLst>
          </p:cNvPr>
          <p:cNvSpPr/>
          <p:nvPr/>
        </p:nvSpPr>
        <p:spPr>
          <a:xfrm>
            <a:off x="5483456" y="3519209"/>
            <a:ext cx="128415" cy="128415"/>
          </a:xfrm>
          <a:prstGeom prst="ellipse">
            <a:avLst/>
          </a:prstGeom>
          <a:solidFill>
            <a:srgbClr val="FFFFFF"/>
          </a:solidFill>
          <a:ln w="28575" cap="flat" cmpd="sng" algn="ctr">
            <a:solidFill>
              <a:schemeClr val="bg2"/>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prstClr val="white"/>
              </a:solidFill>
              <a:effectLst/>
              <a:uLnTx/>
              <a:uFillTx/>
              <a:latin typeface="+mj-lt"/>
              <a:ea typeface="+mn-ea"/>
              <a:cs typeface="+mn-cs"/>
            </a:endParaRPr>
          </a:p>
        </p:txBody>
      </p:sp>
      <p:grpSp>
        <p:nvGrpSpPr>
          <p:cNvPr id="79" name="Grupp 78">
            <a:extLst>
              <a:ext uri="{FF2B5EF4-FFF2-40B4-BE49-F238E27FC236}">
                <a16:creationId xmlns:a16="http://schemas.microsoft.com/office/drawing/2014/main" id="{DB0D66F0-5CEB-9DA8-06B2-625249838B3A}"/>
              </a:ext>
            </a:extLst>
          </p:cNvPr>
          <p:cNvGrpSpPr/>
          <p:nvPr/>
        </p:nvGrpSpPr>
        <p:grpSpPr>
          <a:xfrm>
            <a:off x="1447037" y="3324420"/>
            <a:ext cx="464166" cy="477805"/>
            <a:chOff x="1447036" y="3324420"/>
            <a:chExt cx="1156803" cy="1190794"/>
          </a:xfrm>
        </p:grpSpPr>
        <p:sp>
          <p:nvSpPr>
            <p:cNvPr id="80" name="Frihandsfigur: Form 79">
              <a:extLst>
                <a:ext uri="{FF2B5EF4-FFF2-40B4-BE49-F238E27FC236}">
                  <a16:creationId xmlns:a16="http://schemas.microsoft.com/office/drawing/2014/main" id="{3E4BAD37-3BBB-7C1C-A852-14789A535C36}"/>
                </a:ext>
              </a:extLst>
            </p:cNvPr>
            <p:cNvSpPr/>
            <p:nvPr/>
          </p:nvSpPr>
          <p:spPr>
            <a:xfrm>
              <a:off x="1464477" y="3455710"/>
              <a:ext cx="1098662" cy="1042062"/>
            </a:xfrm>
            <a:custGeom>
              <a:gdLst>
                <a:gd name="connsiteX0" fmla="*/ 1087532 w 1148301"/>
                <a:gd name="connsiteY0" fmla="*/ 1089147 h 1089146"/>
                <a:gd name="connsiteX1" fmla="*/ 60771 w 1148301"/>
                <a:gd name="connsiteY1" fmla="*/ 1089147 h 1089146"/>
                <a:gd name="connsiteX2" fmla="*/ 0 w 1148301"/>
                <a:gd name="connsiteY2" fmla="*/ 1028375 h 1089146"/>
                <a:gd name="connsiteX3" fmla="*/ 0 w 1148301"/>
                <a:gd name="connsiteY3" fmla="*/ 60771 h 1089146"/>
                <a:gd name="connsiteX4" fmla="*/ 60771 w 1148301"/>
                <a:gd name="connsiteY4" fmla="*/ 0 h 1089146"/>
                <a:gd name="connsiteX5" fmla="*/ 1087530 w 1148301"/>
                <a:gd name="connsiteY5" fmla="*/ 0 h 1089146"/>
                <a:gd name="connsiteX6" fmla="*/ 1148302 w 1148301"/>
                <a:gd name="connsiteY6" fmla="*/ 60771 h 1089146"/>
                <a:gd name="connsiteX7" fmla="*/ 1148302 w 1148301"/>
                <a:gd name="connsiteY7" fmla="*/ 1028375 h 1089146"/>
                <a:gd name="connsiteX8" fmla="*/ 1087532 w 1148301"/>
                <a:gd name="connsiteY8" fmla="*/ 1089147 h 108914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8301" h="1089146">
                  <a:moveTo>
                    <a:pt x="1087532" y="1089147"/>
                  </a:moveTo>
                  <a:lnTo>
                    <a:pt x="60771" y="1089147"/>
                  </a:lnTo>
                  <a:cubicBezTo>
                    <a:pt x="27209" y="1089147"/>
                    <a:pt x="0" y="1061938"/>
                    <a:pt x="0" y="1028375"/>
                  </a:cubicBezTo>
                  <a:lnTo>
                    <a:pt x="0" y="60771"/>
                  </a:lnTo>
                  <a:cubicBezTo>
                    <a:pt x="0" y="27209"/>
                    <a:pt x="27209" y="0"/>
                    <a:pt x="60771" y="0"/>
                  </a:cubicBezTo>
                  <a:lnTo>
                    <a:pt x="1087530" y="0"/>
                  </a:lnTo>
                  <a:cubicBezTo>
                    <a:pt x="1121093" y="0"/>
                    <a:pt x="1148302" y="27209"/>
                    <a:pt x="1148302" y="60771"/>
                  </a:cubicBezTo>
                  <a:lnTo>
                    <a:pt x="1148302" y="1028375"/>
                  </a:lnTo>
                  <a:cubicBezTo>
                    <a:pt x="1148304" y="1061938"/>
                    <a:pt x="1121095" y="1089147"/>
                    <a:pt x="1087532" y="1089147"/>
                  </a:cubicBezTo>
                  <a:close/>
                </a:path>
              </a:pathLst>
            </a:custGeom>
            <a:solidFill>
              <a:srgbClr val="F8F8F8"/>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81" name="Frihandsfigur: Form 80">
              <a:extLst>
                <a:ext uri="{FF2B5EF4-FFF2-40B4-BE49-F238E27FC236}">
                  <a16:creationId xmlns:a16="http://schemas.microsoft.com/office/drawing/2014/main" id="{D853243C-00CD-1BFD-D493-51FBBCFB9BD8}"/>
                </a:ext>
              </a:extLst>
            </p:cNvPr>
            <p:cNvSpPr/>
            <p:nvPr/>
          </p:nvSpPr>
          <p:spPr>
            <a:xfrm>
              <a:off x="2458481" y="3455710"/>
              <a:ext cx="127917" cy="1042062"/>
            </a:xfrm>
            <a:custGeom>
              <a:gdLst>
                <a:gd name="connsiteX0" fmla="*/ 72926 w 133697"/>
                <a:gd name="connsiteY0" fmla="*/ 0 h 1089146"/>
                <a:gd name="connsiteX1" fmla="*/ 0 w 133697"/>
                <a:gd name="connsiteY1" fmla="*/ 0 h 1089146"/>
                <a:gd name="connsiteX2" fmla="*/ 60771 w 133697"/>
                <a:gd name="connsiteY2" fmla="*/ 60771 h 1089146"/>
                <a:gd name="connsiteX3" fmla="*/ 60771 w 133697"/>
                <a:gd name="connsiteY3" fmla="*/ 1028375 h 1089146"/>
                <a:gd name="connsiteX4" fmla="*/ 0 w 133697"/>
                <a:gd name="connsiteY4" fmla="*/ 1089147 h 1089146"/>
                <a:gd name="connsiteX5" fmla="*/ 72926 w 133697"/>
                <a:gd name="connsiteY5" fmla="*/ 1089147 h 1089146"/>
                <a:gd name="connsiteX6" fmla="*/ 133697 w 133697"/>
                <a:gd name="connsiteY6" fmla="*/ 1028375 h 1089146"/>
                <a:gd name="connsiteX7" fmla="*/ 133697 w 133697"/>
                <a:gd name="connsiteY7" fmla="*/ 60771 h 1089146"/>
                <a:gd name="connsiteX8" fmla="*/ 72926 w 133697"/>
                <a:gd name="connsiteY8" fmla="*/ 0 h 108914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697" h="1089146">
                  <a:moveTo>
                    <a:pt x="72926" y="0"/>
                  </a:moveTo>
                  <a:lnTo>
                    <a:pt x="0" y="0"/>
                  </a:lnTo>
                  <a:cubicBezTo>
                    <a:pt x="33563" y="0"/>
                    <a:pt x="60771" y="27209"/>
                    <a:pt x="60771" y="60771"/>
                  </a:cubicBezTo>
                  <a:lnTo>
                    <a:pt x="60771" y="1028375"/>
                  </a:lnTo>
                  <a:cubicBezTo>
                    <a:pt x="60771" y="1061938"/>
                    <a:pt x="33563" y="1089147"/>
                    <a:pt x="0" y="1089147"/>
                  </a:cubicBezTo>
                  <a:lnTo>
                    <a:pt x="72926" y="1089147"/>
                  </a:lnTo>
                  <a:cubicBezTo>
                    <a:pt x="106489" y="1089147"/>
                    <a:pt x="133697" y="1061938"/>
                    <a:pt x="133697" y="1028375"/>
                  </a:cubicBezTo>
                  <a:lnTo>
                    <a:pt x="133697" y="60771"/>
                  </a:lnTo>
                  <a:cubicBezTo>
                    <a:pt x="133697" y="27209"/>
                    <a:pt x="106489" y="0"/>
                    <a:pt x="72926" y="0"/>
                  </a:cubicBezTo>
                  <a:close/>
                </a:path>
              </a:pathLst>
            </a:custGeom>
            <a:solidFill>
              <a:srgbClr val="F4F4F4"/>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82" name="Frihandsfigur: Form 81">
              <a:extLst>
                <a:ext uri="{FF2B5EF4-FFF2-40B4-BE49-F238E27FC236}">
                  <a16:creationId xmlns:a16="http://schemas.microsoft.com/office/drawing/2014/main" id="{8078E331-7B5D-F504-C181-20A420BCB9D6}"/>
                </a:ext>
              </a:extLst>
            </p:cNvPr>
            <p:cNvSpPr/>
            <p:nvPr/>
          </p:nvSpPr>
          <p:spPr>
            <a:xfrm>
              <a:off x="1464477" y="3455710"/>
              <a:ext cx="1121921" cy="250723"/>
            </a:xfrm>
            <a:custGeom>
              <a:gdLst>
                <a:gd name="connsiteX0" fmla="*/ 58144 w 1121921"/>
                <a:gd name="connsiteY0" fmla="*/ 0 h 250723"/>
                <a:gd name="connsiteX1" fmla="*/ 206652 w 1121921"/>
                <a:gd name="connsiteY1" fmla="*/ 0 h 250723"/>
                <a:gd name="connsiteX2" fmla="*/ 261834 w 1121921"/>
                <a:gd name="connsiteY2" fmla="*/ 23258 h 250723"/>
                <a:gd name="connsiteX3" fmla="*/ 317015 w 1121921"/>
                <a:gd name="connsiteY3" fmla="*/ 0 h 250723"/>
                <a:gd name="connsiteX4" fmla="*/ 552295 w 1121921"/>
                <a:gd name="connsiteY4" fmla="*/ 0 h 250723"/>
                <a:gd name="connsiteX5" fmla="*/ 607476 w 1121921"/>
                <a:gd name="connsiteY5" fmla="*/ 23258 h 250723"/>
                <a:gd name="connsiteX6" fmla="*/ 662658 w 1121921"/>
                <a:gd name="connsiteY6" fmla="*/ 0 h 250723"/>
                <a:gd name="connsiteX7" fmla="*/ 897939 w 1121921"/>
                <a:gd name="connsiteY7" fmla="*/ 0 h 250723"/>
                <a:gd name="connsiteX8" fmla="*/ 953120 w 1121921"/>
                <a:gd name="connsiteY8" fmla="*/ 23258 h 250723"/>
                <a:gd name="connsiteX9" fmla="*/ 1003671 w 1121921"/>
                <a:gd name="connsiteY9" fmla="*/ 1952 h 250723"/>
                <a:gd name="connsiteX10" fmla="*/ 994004 w 1121921"/>
                <a:gd name="connsiteY10" fmla="*/ 0 h 250723"/>
                <a:gd name="connsiteX11" fmla="*/ 1008302 w 1121921"/>
                <a:gd name="connsiteY11" fmla="*/ 0 h 250723"/>
                <a:gd name="connsiteX12" fmla="*/ 1040520 w 1121921"/>
                <a:gd name="connsiteY12" fmla="*/ 0 h 250723"/>
                <a:gd name="connsiteX13" fmla="*/ 1063777 w 1121921"/>
                <a:gd name="connsiteY13" fmla="*/ 0 h 250723"/>
                <a:gd name="connsiteX14" fmla="*/ 1121921 w 1121921"/>
                <a:gd name="connsiteY14" fmla="*/ 58144 h 250723"/>
                <a:gd name="connsiteX15" fmla="*/ 1121921 w 1121921"/>
                <a:gd name="connsiteY15" fmla="*/ 250723 h 250723"/>
                <a:gd name="connsiteX16" fmla="*/ 1098663 w 1121921"/>
                <a:gd name="connsiteY16" fmla="*/ 250723 h 250723"/>
                <a:gd name="connsiteX17" fmla="*/ 1052148 w 1121921"/>
                <a:gd name="connsiteY17" fmla="*/ 250723 h 250723"/>
                <a:gd name="connsiteX18" fmla="*/ 0 w 1121921"/>
                <a:gd name="connsiteY18" fmla="*/ 250723 h 250723"/>
                <a:gd name="connsiteX19" fmla="*/ 0 w 1121921"/>
                <a:gd name="connsiteY19" fmla="*/ 58144 h 250723"/>
                <a:gd name="connsiteX20" fmla="*/ 58144 w 1121921"/>
                <a:gd name="connsiteY20" fmla="*/ 0 h 25072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21921" h="250723">
                  <a:moveTo>
                    <a:pt x="58144" y="0"/>
                  </a:moveTo>
                  <a:lnTo>
                    <a:pt x="206652" y="0"/>
                  </a:lnTo>
                  <a:lnTo>
                    <a:pt x="261834" y="23258"/>
                  </a:lnTo>
                  <a:lnTo>
                    <a:pt x="317015" y="0"/>
                  </a:lnTo>
                  <a:lnTo>
                    <a:pt x="552295" y="0"/>
                  </a:lnTo>
                  <a:lnTo>
                    <a:pt x="607476" y="23258"/>
                  </a:lnTo>
                  <a:lnTo>
                    <a:pt x="662658" y="0"/>
                  </a:lnTo>
                  <a:lnTo>
                    <a:pt x="897939" y="0"/>
                  </a:lnTo>
                  <a:lnTo>
                    <a:pt x="953120" y="23258"/>
                  </a:lnTo>
                  <a:lnTo>
                    <a:pt x="1003671" y="1952"/>
                  </a:lnTo>
                  <a:lnTo>
                    <a:pt x="994004" y="0"/>
                  </a:lnTo>
                  <a:lnTo>
                    <a:pt x="1008302" y="0"/>
                  </a:lnTo>
                  <a:lnTo>
                    <a:pt x="1040520" y="0"/>
                  </a:lnTo>
                  <a:lnTo>
                    <a:pt x="1063777" y="0"/>
                  </a:lnTo>
                  <a:cubicBezTo>
                    <a:pt x="1095889" y="0"/>
                    <a:pt x="1121921" y="26033"/>
                    <a:pt x="1121921" y="58144"/>
                  </a:cubicBezTo>
                  <a:lnTo>
                    <a:pt x="1121921" y="250723"/>
                  </a:lnTo>
                  <a:lnTo>
                    <a:pt x="1098663" y="250723"/>
                  </a:lnTo>
                  <a:lnTo>
                    <a:pt x="1052148" y="250723"/>
                  </a:lnTo>
                  <a:lnTo>
                    <a:pt x="0" y="250723"/>
                  </a:lnTo>
                  <a:lnTo>
                    <a:pt x="0" y="58144"/>
                  </a:lnTo>
                  <a:cubicBezTo>
                    <a:pt x="0" y="26033"/>
                    <a:pt x="26033" y="0"/>
                    <a:pt x="58144" y="0"/>
                  </a:cubicBezTo>
                  <a:close/>
                </a:path>
              </a:pathLst>
            </a:custGeom>
            <a:solidFill>
              <a:schemeClr val="accent1"/>
            </a:solidFill>
            <a:ln w="2418" cap="flat">
              <a:noFill/>
              <a:prstDash val="solid"/>
              <a:miter/>
            </a:ln>
          </p:spPr>
          <p:txBody>
            <a:bodyPr wrap="square" rtlCol="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83" name="Frihandsfigur: Form 82">
              <a:extLst>
                <a:ext uri="{FF2B5EF4-FFF2-40B4-BE49-F238E27FC236}">
                  <a16:creationId xmlns:a16="http://schemas.microsoft.com/office/drawing/2014/main" id="{7BE24371-C0BE-D778-51C5-A37DABC71C7B}"/>
                </a:ext>
              </a:extLst>
            </p:cNvPr>
            <p:cNvSpPr/>
            <p:nvPr/>
          </p:nvSpPr>
          <p:spPr>
            <a:xfrm>
              <a:off x="2362415" y="3455710"/>
              <a:ext cx="110361" cy="113847"/>
            </a:xfrm>
            <a:custGeom>
              <a:gdLst>
                <a:gd name="connsiteX0" fmla="*/ 57675 w 115349"/>
                <a:gd name="connsiteY0" fmla="*/ 118991 h 118990"/>
                <a:gd name="connsiteX1" fmla="*/ 115349 w 115349"/>
                <a:gd name="connsiteY1" fmla="*/ 61316 h 118990"/>
                <a:gd name="connsiteX2" fmla="*/ 115349 w 115349"/>
                <a:gd name="connsiteY2" fmla="*/ 0 h 118990"/>
                <a:gd name="connsiteX3" fmla="*/ 0 w 115349"/>
                <a:gd name="connsiteY3" fmla="*/ 0 h 118990"/>
                <a:gd name="connsiteX4" fmla="*/ 0 w 115349"/>
                <a:gd name="connsiteY4" fmla="*/ 61316 h 118990"/>
                <a:gd name="connsiteX5" fmla="*/ 57675 w 115349"/>
                <a:gd name="connsiteY5" fmla="*/ 118991 h 11899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349" h="118990">
                  <a:moveTo>
                    <a:pt x="57675" y="118991"/>
                  </a:moveTo>
                  <a:cubicBezTo>
                    <a:pt x="89529" y="118991"/>
                    <a:pt x="115349" y="93170"/>
                    <a:pt x="115349" y="61316"/>
                  </a:cubicBezTo>
                  <a:lnTo>
                    <a:pt x="115349" y="0"/>
                  </a:lnTo>
                  <a:lnTo>
                    <a:pt x="0" y="0"/>
                  </a:lnTo>
                  <a:lnTo>
                    <a:pt x="0" y="61316"/>
                  </a:lnTo>
                  <a:cubicBezTo>
                    <a:pt x="0" y="93170"/>
                    <a:pt x="25821" y="118991"/>
                    <a:pt x="57675" y="118991"/>
                  </a:cubicBezTo>
                  <a:close/>
                </a:path>
              </a:pathLst>
            </a:custGeom>
            <a:solidFill>
              <a:srgbClr val="000000">
                <a:alpha val="25098"/>
              </a:srgbClr>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84" name="Frihandsfigur: Form 83">
              <a:extLst>
                <a:ext uri="{FF2B5EF4-FFF2-40B4-BE49-F238E27FC236}">
                  <a16:creationId xmlns:a16="http://schemas.microsoft.com/office/drawing/2014/main" id="{977BDF5E-2C51-ED5D-1D3F-322EF30AD94F}"/>
                </a:ext>
              </a:extLst>
            </p:cNvPr>
            <p:cNvSpPr/>
            <p:nvPr/>
          </p:nvSpPr>
          <p:spPr>
            <a:xfrm>
              <a:off x="2016771" y="3455710"/>
              <a:ext cx="110361" cy="113847"/>
            </a:xfrm>
            <a:custGeom>
              <a:gdLst>
                <a:gd name="connsiteX0" fmla="*/ 57675 w 115349"/>
                <a:gd name="connsiteY0" fmla="*/ 118991 h 118990"/>
                <a:gd name="connsiteX1" fmla="*/ 115349 w 115349"/>
                <a:gd name="connsiteY1" fmla="*/ 61316 h 118990"/>
                <a:gd name="connsiteX2" fmla="*/ 115349 w 115349"/>
                <a:gd name="connsiteY2" fmla="*/ 0 h 118990"/>
                <a:gd name="connsiteX3" fmla="*/ 0 w 115349"/>
                <a:gd name="connsiteY3" fmla="*/ 0 h 118990"/>
                <a:gd name="connsiteX4" fmla="*/ 0 w 115349"/>
                <a:gd name="connsiteY4" fmla="*/ 61316 h 118990"/>
                <a:gd name="connsiteX5" fmla="*/ 57675 w 115349"/>
                <a:gd name="connsiteY5" fmla="*/ 118991 h 11899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349" h="118990">
                  <a:moveTo>
                    <a:pt x="57675" y="118991"/>
                  </a:moveTo>
                  <a:cubicBezTo>
                    <a:pt x="89529" y="118991"/>
                    <a:pt x="115349" y="93170"/>
                    <a:pt x="115349" y="61316"/>
                  </a:cubicBezTo>
                  <a:lnTo>
                    <a:pt x="115349" y="0"/>
                  </a:lnTo>
                  <a:lnTo>
                    <a:pt x="0" y="0"/>
                  </a:lnTo>
                  <a:lnTo>
                    <a:pt x="0" y="61316"/>
                  </a:lnTo>
                  <a:cubicBezTo>
                    <a:pt x="0" y="93170"/>
                    <a:pt x="25823" y="118991"/>
                    <a:pt x="57675" y="118991"/>
                  </a:cubicBezTo>
                  <a:close/>
                </a:path>
              </a:pathLst>
            </a:custGeom>
            <a:solidFill>
              <a:srgbClr val="000000">
                <a:alpha val="25098"/>
              </a:srgbClr>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85" name="Frihandsfigur: Form 84">
              <a:extLst>
                <a:ext uri="{FF2B5EF4-FFF2-40B4-BE49-F238E27FC236}">
                  <a16:creationId xmlns:a16="http://schemas.microsoft.com/office/drawing/2014/main" id="{25C73F00-F99F-A8B5-D36C-4FD0FC3DAE25}"/>
                </a:ext>
              </a:extLst>
            </p:cNvPr>
            <p:cNvSpPr/>
            <p:nvPr/>
          </p:nvSpPr>
          <p:spPr>
            <a:xfrm>
              <a:off x="1671128" y="3455710"/>
              <a:ext cx="110361" cy="113847"/>
            </a:xfrm>
            <a:custGeom>
              <a:gdLst>
                <a:gd name="connsiteX0" fmla="*/ 57675 w 115349"/>
                <a:gd name="connsiteY0" fmla="*/ 118991 h 118990"/>
                <a:gd name="connsiteX1" fmla="*/ 115349 w 115349"/>
                <a:gd name="connsiteY1" fmla="*/ 61316 h 118990"/>
                <a:gd name="connsiteX2" fmla="*/ 115349 w 115349"/>
                <a:gd name="connsiteY2" fmla="*/ 0 h 118990"/>
                <a:gd name="connsiteX3" fmla="*/ 0 w 115349"/>
                <a:gd name="connsiteY3" fmla="*/ 0 h 118990"/>
                <a:gd name="connsiteX4" fmla="*/ 0 w 115349"/>
                <a:gd name="connsiteY4" fmla="*/ 61316 h 118990"/>
                <a:gd name="connsiteX5" fmla="*/ 57675 w 115349"/>
                <a:gd name="connsiteY5" fmla="*/ 118991 h 11899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349" h="118990">
                  <a:moveTo>
                    <a:pt x="57675" y="118991"/>
                  </a:moveTo>
                  <a:cubicBezTo>
                    <a:pt x="89529" y="118991"/>
                    <a:pt x="115349" y="93170"/>
                    <a:pt x="115349" y="61316"/>
                  </a:cubicBezTo>
                  <a:lnTo>
                    <a:pt x="115349" y="0"/>
                  </a:lnTo>
                  <a:lnTo>
                    <a:pt x="0" y="0"/>
                  </a:lnTo>
                  <a:lnTo>
                    <a:pt x="0" y="61316"/>
                  </a:lnTo>
                  <a:cubicBezTo>
                    <a:pt x="0" y="93170"/>
                    <a:pt x="25823" y="118991"/>
                    <a:pt x="57675" y="118991"/>
                  </a:cubicBezTo>
                  <a:close/>
                </a:path>
              </a:pathLst>
            </a:custGeom>
            <a:solidFill>
              <a:srgbClr val="000000">
                <a:alpha val="25098"/>
              </a:srgbClr>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86" name="Frihandsfigur: Form 85">
              <a:extLst>
                <a:ext uri="{FF2B5EF4-FFF2-40B4-BE49-F238E27FC236}">
                  <a16:creationId xmlns:a16="http://schemas.microsoft.com/office/drawing/2014/main" id="{CC6C747F-C3AA-9936-EF3F-914B64297EB0}"/>
                </a:ext>
              </a:extLst>
            </p:cNvPr>
            <p:cNvSpPr/>
            <p:nvPr/>
          </p:nvSpPr>
          <p:spPr>
            <a:xfrm>
              <a:off x="1970256" y="3341864"/>
              <a:ext cx="108035" cy="227691"/>
            </a:xfrm>
            <a:custGeom>
              <a:gdLst>
                <a:gd name="connsiteX0" fmla="*/ 57675 w 112918"/>
                <a:gd name="connsiteY0" fmla="*/ 237981 h 237981"/>
                <a:gd name="connsiteX1" fmla="*/ 0 w 112918"/>
                <a:gd name="connsiteY1" fmla="*/ 180307 h 237981"/>
                <a:gd name="connsiteX2" fmla="*/ 0 w 112918"/>
                <a:gd name="connsiteY2" fmla="*/ 57675 h 237981"/>
                <a:gd name="connsiteX3" fmla="*/ 57675 w 112918"/>
                <a:gd name="connsiteY3" fmla="*/ 0 h 237981"/>
                <a:gd name="connsiteX4" fmla="*/ 112918 w 112918"/>
                <a:gd name="connsiteY4" fmla="*/ 57675 h 237981"/>
                <a:gd name="connsiteX5" fmla="*/ 112918 w 112918"/>
                <a:gd name="connsiteY5" fmla="*/ 180309 h 237981"/>
                <a:gd name="connsiteX6" fmla="*/ 57675 w 112918"/>
                <a:gd name="connsiteY6" fmla="*/ 237981 h 23798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918" h="237981">
                  <a:moveTo>
                    <a:pt x="57675" y="237981"/>
                  </a:moveTo>
                  <a:cubicBezTo>
                    <a:pt x="25821" y="237981"/>
                    <a:pt x="0" y="212161"/>
                    <a:pt x="0" y="180307"/>
                  </a:cubicBezTo>
                  <a:lnTo>
                    <a:pt x="0" y="57675"/>
                  </a:lnTo>
                  <a:cubicBezTo>
                    <a:pt x="0" y="25821"/>
                    <a:pt x="25821" y="0"/>
                    <a:pt x="57675" y="0"/>
                  </a:cubicBezTo>
                  <a:cubicBezTo>
                    <a:pt x="89529" y="0"/>
                    <a:pt x="112918" y="25821"/>
                    <a:pt x="112918" y="57675"/>
                  </a:cubicBezTo>
                  <a:lnTo>
                    <a:pt x="112918" y="180309"/>
                  </a:lnTo>
                  <a:cubicBezTo>
                    <a:pt x="112918" y="212161"/>
                    <a:pt x="89529" y="237981"/>
                    <a:pt x="57675" y="237981"/>
                  </a:cubicBezTo>
                  <a:close/>
                </a:path>
              </a:pathLst>
            </a:custGeom>
            <a:solidFill>
              <a:schemeClr val="accent1"/>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87" name="Frihandsfigur: Form 86">
              <a:extLst>
                <a:ext uri="{FF2B5EF4-FFF2-40B4-BE49-F238E27FC236}">
                  <a16:creationId xmlns:a16="http://schemas.microsoft.com/office/drawing/2014/main" id="{12825CEE-6891-C851-32F1-6AF3C30D87ED}"/>
                </a:ext>
              </a:extLst>
            </p:cNvPr>
            <p:cNvSpPr/>
            <p:nvPr/>
          </p:nvSpPr>
          <p:spPr>
            <a:xfrm>
              <a:off x="1624613" y="3341864"/>
              <a:ext cx="108035" cy="227691"/>
            </a:xfrm>
            <a:custGeom>
              <a:gdLst>
                <a:gd name="connsiteX0" fmla="*/ 57675 w 112918"/>
                <a:gd name="connsiteY0" fmla="*/ 237981 h 237981"/>
                <a:gd name="connsiteX1" fmla="*/ 0 w 112918"/>
                <a:gd name="connsiteY1" fmla="*/ 180307 h 237981"/>
                <a:gd name="connsiteX2" fmla="*/ 0 w 112918"/>
                <a:gd name="connsiteY2" fmla="*/ 57675 h 237981"/>
                <a:gd name="connsiteX3" fmla="*/ 57675 w 112918"/>
                <a:gd name="connsiteY3" fmla="*/ 0 h 237981"/>
                <a:gd name="connsiteX4" fmla="*/ 112918 w 112918"/>
                <a:gd name="connsiteY4" fmla="*/ 57675 h 237981"/>
                <a:gd name="connsiteX5" fmla="*/ 112918 w 112918"/>
                <a:gd name="connsiteY5" fmla="*/ 180309 h 237981"/>
                <a:gd name="connsiteX6" fmla="*/ 57675 w 112918"/>
                <a:gd name="connsiteY6" fmla="*/ 237981 h 23798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918" h="237981">
                  <a:moveTo>
                    <a:pt x="57675" y="237981"/>
                  </a:moveTo>
                  <a:cubicBezTo>
                    <a:pt x="25821" y="237981"/>
                    <a:pt x="0" y="212161"/>
                    <a:pt x="0" y="180307"/>
                  </a:cubicBezTo>
                  <a:lnTo>
                    <a:pt x="0" y="57675"/>
                  </a:lnTo>
                  <a:cubicBezTo>
                    <a:pt x="0" y="25821"/>
                    <a:pt x="25823" y="0"/>
                    <a:pt x="57675" y="0"/>
                  </a:cubicBezTo>
                  <a:cubicBezTo>
                    <a:pt x="89529" y="0"/>
                    <a:pt x="112918" y="25821"/>
                    <a:pt x="112918" y="57675"/>
                  </a:cubicBezTo>
                  <a:lnTo>
                    <a:pt x="112918" y="180309"/>
                  </a:lnTo>
                  <a:cubicBezTo>
                    <a:pt x="112918" y="212161"/>
                    <a:pt x="89529" y="237981"/>
                    <a:pt x="57675" y="237981"/>
                  </a:cubicBezTo>
                  <a:close/>
                </a:path>
              </a:pathLst>
            </a:custGeom>
            <a:solidFill>
              <a:schemeClr val="accent1"/>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88" name="Frihandsfigur: Form 87">
              <a:extLst>
                <a:ext uri="{FF2B5EF4-FFF2-40B4-BE49-F238E27FC236}">
                  <a16:creationId xmlns:a16="http://schemas.microsoft.com/office/drawing/2014/main" id="{9C52D367-746F-8108-4613-FA8C9A02270E}"/>
                </a:ext>
              </a:extLst>
            </p:cNvPr>
            <p:cNvSpPr/>
            <p:nvPr/>
          </p:nvSpPr>
          <p:spPr>
            <a:xfrm>
              <a:off x="2315900" y="3341864"/>
              <a:ext cx="108035" cy="227691"/>
            </a:xfrm>
            <a:custGeom>
              <a:gdLst>
                <a:gd name="connsiteX0" fmla="*/ 57675 w 112918"/>
                <a:gd name="connsiteY0" fmla="*/ 237981 h 237981"/>
                <a:gd name="connsiteX1" fmla="*/ 0 w 112918"/>
                <a:gd name="connsiteY1" fmla="*/ 180307 h 237981"/>
                <a:gd name="connsiteX2" fmla="*/ 0 w 112918"/>
                <a:gd name="connsiteY2" fmla="*/ 57675 h 237981"/>
                <a:gd name="connsiteX3" fmla="*/ 57675 w 112918"/>
                <a:gd name="connsiteY3" fmla="*/ 0 h 237981"/>
                <a:gd name="connsiteX4" fmla="*/ 112918 w 112918"/>
                <a:gd name="connsiteY4" fmla="*/ 57675 h 237981"/>
                <a:gd name="connsiteX5" fmla="*/ 112918 w 112918"/>
                <a:gd name="connsiteY5" fmla="*/ 180309 h 237981"/>
                <a:gd name="connsiteX6" fmla="*/ 57675 w 112918"/>
                <a:gd name="connsiteY6" fmla="*/ 237981 h 23798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918" h="237981">
                  <a:moveTo>
                    <a:pt x="57675" y="237981"/>
                  </a:moveTo>
                  <a:cubicBezTo>
                    <a:pt x="25821" y="237981"/>
                    <a:pt x="0" y="212161"/>
                    <a:pt x="0" y="180307"/>
                  </a:cubicBezTo>
                  <a:lnTo>
                    <a:pt x="0" y="57675"/>
                  </a:lnTo>
                  <a:cubicBezTo>
                    <a:pt x="0" y="25823"/>
                    <a:pt x="25821" y="0"/>
                    <a:pt x="57675" y="0"/>
                  </a:cubicBezTo>
                  <a:cubicBezTo>
                    <a:pt x="89526" y="0"/>
                    <a:pt x="112918" y="25821"/>
                    <a:pt x="112918" y="57675"/>
                  </a:cubicBezTo>
                  <a:lnTo>
                    <a:pt x="112918" y="180309"/>
                  </a:lnTo>
                  <a:cubicBezTo>
                    <a:pt x="112918" y="212161"/>
                    <a:pt x="89526" y="237981"/>
                    <a:pt x="57675" y="237981"/>
                  </a:cubicBezTo>
                  <a:close/>
                </a:path>
              </a:pathLst>
            </a:custGeom>
            <a:solidFill>
              <a:schemeClr val="accent1"/>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89" name="Frihandsfigur: Form 88">
              <a:extLst>
                <a:ext uri="{FF2B5EF4-FFF2-40B4-BE49-F238E27FC236}">
                  <a16:creationId xmlns:a16="http://schemas.microsoft.com/office/drawing/2014/main" id="{125E15B4-6656-9F97-43FF-84586F5CA2E1}"/>
                </a:ext>
              </a:extLst>
            </p:cNvPr>
            <p:cNvSpPr/>
            <p:nvPr/>
          </p:nvSpPr>
          <p:spPr>
            <a:xfrm>
              <a:off x="2351312" y="3341864"/>
              <a:ext cx="74950" cy="227694"/>
            </a:xfrm>
            <a:custGeom>
              <a:gdLst>
                <a:gd name="connsiteX0" fmla="*/ 20662 w 78336"/>
                <a:gd name="connsiteY0" fmla="*/ 0 h 237983"/>
                <a:gd name="connsiteX1" fmla="*/ 0 w 78336"/>
                <a:gd name="connsiteY1" fmla="*/ 3829 h 237983"/>
                <a:gd name="connsiteX2" fmla="*/ 37012 w 78336"/>
                <a:gd name="connsiteY2" fmla="*/ 57675 h 237983"/>
                <a:gd name="connsiteX3" fmla="*/ 37012 w 78336"/>
                <a:gd name="connsiteY3" fmla="*/ 180309 h 237983"/>
                <a:gd name="connsiteX4" fmla="*/ 0 w 78336"/>
                <a:gd name="connsiteY4" fmla="*/ 234155 h 237983"/>
                <a:gd name="connsiteX5" fmla="*/ 20662 w 78336"/>
                <a:gd name="connsiteY5" fmla="*/ 237984 h 237983"/>
                <a:gd name="connsiteX6" fmla="*/ 78337 w 78336"/>
                <a:gd name="connsiteY6" fmla="*/ 180309 h 237983"/>
                <a:gd name="connsiteX7" fmla="*/ 78337 w 78336"/>
                <a:gd name="connsiteY7" fmla="*/ 57675 h 237983"/>
                <a:gd name="connsiteX8" fmla="*/ 20662 w 78336"/>
                <a:gd name="connsiteY8" fmla="*/ 0 h 23798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336" h="237983">
                  <a:moveTo>
                    <a:pt x="20662" y="0"/>
                  </a:moveTo>
                  <a:cubicBezTo>
                    <a:pt x="13379" y="0"/>
                    <a:pt x="6415" y="1364"/>
                    <a:pt x="0" y="3829"/>
                  </a:cubicBezTo>
                  <a:cubicBezTo>
                    <a:pt x="21642" y="12140"/>
                    <a:pt x="37012" y="33106"/>
                    <a:pt x="37012" y="57675"/>
                  </a:cubicBezTo>
                  <a:lnTo>
                    <a:pt x="37012" y="180309"/>
                  </a:lnTo>
                  <a:cubicBezTo>
                    <a:pt x="37012" y="204878"/>
                    <a:pt x="21644" y="225844"/>
                    <a:pt x="0" y="234155"/>
                  </a:cubicBezTo>
                  <a:cubicBezTo>
                    <a:pt x="6415" y="236620"/>
                    <a:pt x="13379" y="237984"/>
                    <a:pt x="20662" y="237984"/>
                  </a:cubicBezTo>
                  <a:cubicBezTo>
                    <a:pt x="52514" y="237984"/>
                    <a:pt x="78337" y="212163"/>
                    <a:pt x="78337" y="180309"/>
                  </a:cubicBezTo>
                  <a:lnTo>
                    <a:pt x="78337" y="57675"/>
                  </a:lnTo>
                  <a:cubicBezTo>
                    <a:pt x="78337" y="25821"/>
                    <a:pt x="52514" y="0"/>
                    <a:pt x="20662" y="0"/>
                  </a:cubicBezTo>
                  <a:close/>
                </a:path>
              </a:pathLst>
            </a:custGeom>
            <a:solidFill>
              <a:srgbClr val="000000">
                <a:alpha val="25098"/>
              </a:srgbClr>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90" name="Frihandsfigur: Form 89">
              <a:extLst>
                <a:ext uri="{FF2B5EF4-FFF2-40B4-BE49-F238E27FC236}">
                  <a16:creationId xmlns:a16="http://schemas.microsoft.com/office/drawing/2014/main" id="{F6FF5420-6028-24AC-B76E-C1EF30E85C5A}"/>
                </a:ext>
              </a:extLst>
            </p:cNvPr>
            <p:cNvSpPr/>
            <p:nvPr/>
          </p:nvSpPr>
          <p:spPr>
            <a:xfrm>
              <a:off x="2005669" y="3341864"/>
              <a:ext cx="74950" cy="227694"/>
            </a:xfrm>
            <a:custGeom>
              <a:gdLst>
                <a:gd name="connsiteX0" fmla="*/ 20662 w 78336"/>
                <a:gd name="connsiteY0" fmla="*/ 0 h 237983"/>
                <a:gd name="connsiteX1" fmla="*/ 0 w 78336"/>
                <a:gd name="connsiteY1" fmla="*/ 3829 h 237983"/>
                <a:gd name="connsiteX2" fmla="*/ 37012 w 78336"/>
                <a:gd name="connsiteY2" fmla="*/ 57675 h 237983"/>
                <a:gd name="connsiteX3" fmla="*/ 37012 w 78336"/>
                <a:gd name="connsiteY3" fmla="*/ 180309 h 237983"/>
                <a:gd name="connsiteX4" fmla="*/ 0 w 78336"/>
                <a:gd name="connsiteY4" fmla="*/ 234155 h 237983"/>
                <a:gd name="connsiteX5" fmla="*/ 20662 w 78336"/>
                <a:gd name="connsiteY5" fmla="*/ 237984 h 237983"/>
                <a:gd name="connsiteX6" fmla="*/ 78337 w 78336"/>
                <a:gd name="connsiteY6" fmla="*/ 180309 h 237983"/>
                <a:gd name="connsiteX7" fmla="*/ 78337 w 78336"/>
                <a:gd name="connsiteY7" fmla="*/ 57675 h 237983"/>
                <a:gd name="connsiteX8" fmla="*/ 20662 w 78336"/>
                <a:gd name="connsiteY8" fmla="*/ 0 h 23798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336" h="237983">
                  <a:moveTo>
                    <a:pt x="20662" y="0"/>
                  </a:moveTo>
                  <a:cubicBezTo>
                    <a:pt x="13377" y="0"/>
                    <a:pt x="6415" y="1364"/>
                    <a:pt x="0" y="3829"/>
                  </a:cubicBezTo>
                  <a:cubicBezTo>
                    <a:pt x="21642" y="12140"/>
                    <a:pt x="37012" y="33106"/>
                    <a:pt x="37012" y="57675"/>
                  </a:cubicBezTo>
                  <a:lnTo>
                    <a:pt x="37012" y="180309"/>
                  </a:lnTo>
                  <a:cubicBezTo>
                    <a:pt x="37012" y="204878"/>
                    <a:pt x="21644" y="225844"/>
                    <a:pt x="0" y="234155"/>
                  </a:cubicBezTo>
                  <a:cubicBezTo>
                    <a:pt x="6415" y="236620"/>
                    <a:pt x="13377" y="237984"/>
                    <a:pt x="20662" y="237984"/>
                  </a:cubicBezTo>
                  <a:cubicBezTo>
                    <a:pt x="52514" y="237984"/>
                    <a:pt x="78337" y="212163"/>
                    <a:pt x="78337" y="180309"/>
                  </a:cubicBezTo>
                  <a:lnTo>
                    <a:pt x="78337" y="57675"/>
                  </a:lnTo>
                  <a:cubicBezTo>
                    <a:pt x="78337" y="25821"/>
                    <a:pt x="52514" y="0"/>
                    <a:pt x="20662" y="0"/>
                  </a:cubicBezTo>
                  <a:close/>
                </a:path>
              </a:pathLst>
            </a:custGeom>
            <a:solidFill>
              <a:srgbClr val="000000">
                <a:alpha val="25098"/>
              </a:srgbClr>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91" name="Frihandsfigur: Form 90">
              <a:extLst>
                <a:ext uri="{FF2B5EF4-FFF2-40B4-BE49-F238E27FC236}">
                  <a16:creationId xmlns:a16="http://schemas.microsoft.com/office/drawing/2014/main" id="{432B7332-7210-EB12-47ED-8888405E1C1F}"/>
                </a:ext>
              </a:extLst>
            </p:cNvPr>
            <p:cNvSpPr/>
            <p:nvPr/>
          </p:nvSpPr>
          <p:spPr>
            <a:xfrm>
              <a:off x="1660028" y="3341864"/>
              <a:ext cx="74950" cy="227694"/>
            </a:xfrm>
            <a:custGeom>
              <a:gdLst>
                <a:gd name="connsiteX0" fmla="*/ 20662 w 78336"/>
                <a:gd name="connsiteY0" fmla="*/ 0 h 237983"/>
                <a:gd name="connsiteX1" fmla="*/ 0 w 78336"/>
                <a:gd name="connsiteY1" fmla="*/ 3829 h 237983"/>
                <a:gd name="connsiteX2" fmla="*/ 37012 w 78336"/>
                <a:gd name="connsiteY2" fmla="*/ 57675 h 237983"/>
                <a:gd name="connsiteX3" fmla="*/ 37012 w 78336"/>
                <a:gd name="connsiteY3" fmla="*/ 180309 h 237983"/>
                <a:gd name="connsiteX4" fmla="*/ 0 w 78336"/>
                <a:gd name="connsiteY4" fmla="*/ 234155 h 237983"/>
                <a:gd name="connsiteX5" fmla="*/ 20662 w 78336"/>
                <a:gd name="connsiteY5" fmla="*/ 237984 h 237983"/>
                <a:gd name="connsiteX6" fmla="*/ 78337 w 78336"/>
                <a:gd name="connsiteY6" fmla="*/ 180309 h 237983"/>
                <a:gd name="connsiteX7" fmla="*/ 78337 w 78336"/>
                <a:gd name="connsiteY7" fmla="*/ 57675 h 237983"/>
                <a:gd name="connsiteX8" fmla="*/ 20662 w 78336"/>
                <a:gd name="connsiteY8" fmla="*/ 0 h 23798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336" h="237983">
                  <a:moveTo>
                    <a:pt x="20662" y="0"/>
                  </a:moveTo>
                  <a:cubicBezTo>
                    <a:pt x="13377" y="0"/>
                    <a:pt x="6415" y="1364"/>
                    <a:pt x="0" y="3829"/>
                  </a:cubicBezTo>
                  <a:cubicBezTo>
                    <a:pt x="21642" y="12140"/>
                    <a:pt x="37012" y="33106"/>
                    <a:pt x="37012" y="57675"/>
                  </a:cubicBezTo>
                  <a:lnTo>
                    <a:pt x="37012" y="180309"/>
                  </a:lnTo>
                  <a:cubicBezTo>
                    <a:pt x="37012" y="204878"/>
                    <a:pt x="21642" y="225844"/>
                    <a:pt x="0" y="234155"/>
                  </a:cubicBezTo>
                  <a:cubicBezTo>
                    <a:pt x="6415" y="236620"/>
                    <a:pt x="13377" y="237984"/>
                    <a:pt x="20662" y="237984"/>
                  </a:cubicBezTo>
                  <a:cubicBezTo>
                    <a:pt x="52514" y="237984"/>
                    <a:pt x="78337" y="212163"/>
                    <a:pt x="78337" y="180309"/>
                  </a:cubicBezTo>
                  <a:lnTo>
                    <a:pt x="78337" y="57675"/>
                  </a:lnTo>
                  <a:cubicBezTo>
                    <a:pt x="78334" y="25821"/>
                    <a:pt x="52514" y="0"/>
                    <a:pt x="20662" y="0"/>
                  </a:cubicBezTo>
                  <a:close/>
                </a:path>
              </a:pathLst>
            </a:custGeom>
            <a:solidFill>
              <a:srgbClr val="000000">
                <a:alpha val="25098"/>
              </a:srgbClr>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92" name="Frihandsfigur: Form 91">
              <a:extLst>
                <a:ext uri="{FF2B5EF4-FFF2-40B4-BE49-F238E27FC236}">
                  <a16:creationId xmlns:a16="http://schemas.microsoft.com/office/drawing/2014/main" id="{A8BD00CF-FE21-8CF8-BB2B-20A4E4CF1BDE}"/>
                </a:ext>
              </a:extLst>
            </p:cNvPr>
            <p:cNvSpPr/>
            <p:nvPr/>
          </p:nvSpPr>
          <p:spPr>
            <a:xfrm>
              <a:off x="1577147" y="4156897"/>
              <a:ext cx="213122" cy="213121"/>
            </a:xfrm>
            <a:custGeom>
              <a:gdLst>
                <a:gd name="connsiteX0" fmla="*/ 209946 w 222751"/>
                <a:gd name="connsiteY0" fmla="*/ 222752 h 222751"/>
                <a:gd name="connsiteX1" fmla="*/ 12806 w 222751"/>
                <a:gd name="connsiteY1" fmla="*/ 222752 h 222751"/>
                <a:gd name="connsiteX2" fmla="*/ 0 w 222751"/>
                <a:gd name="connsiteY2" fmla="*/ 209946 h 222751"/>
                <a:gd name="connsiteX3" fmla="*/ 0 w 222751"/>
                <a:gd name="connsiteY3" fmla="*/ 12806 h 222751"/>
                <a:gd name="connsiteX4" fmla="*/ 12806 w 222751"/>
                <a:gd name="connsiteY4" fmla="*/ 0 h 222751"/>
                <a:gd name="connsiteX5" fmla="*/ 209946 w 222751"/>
                <a:gd name="connsiteY5" fmla="*/ 0 h 222751"/>
                <a:gd name="connsiteX6" fmla="*/ 222752 w 222751"/>
                <a:gd name="connsiteY6" fmla="*/ 12806 h 222751"/>
                <a:gd name="connsiteX7" fmla="*/ 222752 w 222751"/>
                <a:gd name="connsiteY7" fmla="*/ 209946 h 222751"/>
                <a:gd name="connsiteX8" fmla="*/ 209946 w 222751"/>
                <a:gd name="connsiteY8" fmla="*/ 222752 h 22275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50" h="222750">
                  <a:moveTo>
                    <a:pt x="209946" y="222752"/>
                  </a:moveTo>
                  <a:lnTo>
                    <a:pt x="12806" y="222752"/>
                  </a:lnTo>
                  <a:cubicBezTo>
                    <a:pt x="5732" y="222752"/>
                    <a:pt x="0" y="217017"/>
                    <a:pt x="0" y="209946"/>
                  </a:cubicBezTo>
                  <a:lnTo>
                    <a:pt x="0" y="12806"/>
                  </a:lnTo>
                  <a:cubicBezTo>
                    <a:pt x="0" y="5732"/>
                    <a:pt x="5734" y="0"/>
                    <a:pt x="12806" y="0"/>
                  </a:cubicBezTo>
                  <a:lnTo>
                    <a:pt x="209946" y="0"/>
                  </a:lnTo>
                  <a:cubicBezTo>
                    <a:pt x="217020" y="0"/>
                    <a:pt x="222752" y="5734"/>
                    <a:pt x="222752" y="12806"/>
                  </a:cubicBezTo>
                  <a:lnTo>
                    <a:pt x="222752" y="209946"/>
                  </a:lnTo>
                  <a:cubicBezTo>
                    <a:pt x="222752" y="217020"/>
                    <a:pt x="217020" y="222752"/>
                    <a:pt x="209946" y="222752"/>
                  </a:cubicBezTo>
                  <a:close/>
                </a:path>
              </a:pathLst>
            </a:custGeom>
            <a:solidFill>
              <a:srgbClr val="F8F8F8"/>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93" name="Frihandsfigur: Form 92">
              <a:extLst>
                <a:ext uri="{FF2B5EF4-FFF2-40B4-BE49-F238E27FC236}">
                  <a16:creationId xmlns:a16="http://schemas.microsoft.com/office/drawing/2014/main" id="{0247A63B-40AF-3016-CEFB-5CD3C0F72282}"/>
                </a:ext>
              </a:extLst>
            </p:cNvPr>
            <p:cNvSpPr/>
            <p:nvPr/>
          </p:nvSpPr>
          <p:spPr>
            <a:xfrm>
              <a:off x="1447036" y="3940384"/>
              <a:ext cx="894810" cy="574830"/>
            </a:xfrm>
            <a:custGeom>
              <a:gdLst>
                <a:gd name="connsiteX0" fmla="*/ 917008 w 935239"/>
                <a:gd name="connsiteY0" fmla="*/ 564341 h 600803"/>
                <a:gd name="connsiteX1" fmla="*/ 79003 w 935239"/>
                <a:gd name="connsiteY1" fmla="*/ 564341 h 600803"/>
                <a:gd name="connsiteX2" fmla="*/ 36463 w 935239"/>
                <a:gd name="connsiteY2" fmla="*/ 521801 h 600803"/>
                <a:gd name="connsiteX3" fmla="*/ 36463 w 935239"/>
                <a:gd name="connsiteY3" fmla="*/ 18231 h 600803"/>
                <a:gd name="connsiteX4" fmla="*/ 18231 w 935239"/>
                <a:gd name="connsiteY4" fmla="*/ 0 h 600803"/>
                <a:gd name="connsiteX5" fmla="*/ 0 w 935239"/>
                <a:gd name="connsiteY5" fmla="*/ 18231 h 600803"/>
                <a:gd name="connsiteX6" fmla="*/ 0 w 935239"/>
                <a:gd name="connsiteY6" fmla="*/ 521801 h 600803"/>
                <a:gd name="connsiteX7" fmla="*/ 79003 w 935239"/>
                <a:gd name="connsiteY7" fmla="*/ 600804 h 600803"/>
                <a:gd name="connsiteX8" fmla="*/ 917008 w 935239"/>
                <a:gd name="connsiteY8" fmla="*/ 600804 h 600803"/>
                <a:gd name="connsiteX9" fmla="*/ 935239 w 935239"/>
                <a:gd name="connsiteY9" fmla="*/ 582573 h 600803"/>
                <a:gd name="connsiteX10" fmla="*/ 917008 w 935239"/>
                <a:gd name="connsiteY10" fmla="*/ 564341 h 60080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5239" h="600803">
                  <a:moveTo>
                    <a:pt x="917008" y="564341"/>
                  </a:moveTo>
                  <a:lnTo>
                    <a:pt x="79003" y="564341"/>
                  </a:lnTo>
                  <a:cubicBezTo>
                    <a:pt x="55548" y="564341"/>
                    <a:pt x="36463" y="545256"/>
                    <a:pt x="36463" y="521801"/>
                  </a:cubicBezTo>
                  <a:lnTo>
                    <a:pt x="36463" y="18231"/>
                  </a:lnTo>
                  <a:cubicBezTo>
                    <a:pt x="36463" y="8160"/>
                    <a:pt x="28302" y="0"/>
                    <a:pt x="18231" y="0"/>
                  </a:cubicBezTo>
                  <a:cubicBezTo>
                    <a:pt x="8160" y="0"/>
                    <a:pt x="0" y="8160"/>
                    <a:pt x="0" y="18231"/>
                  </a:cubicBezTo>
                  <a:lnTo>
                    <a:pt x="0" y="521801"/>
                  </a:lnTo>
                  <a:cubicBezTo>
                    <a:pt x="0" y="565364"/>
                    <a:pt x="35439" y="600804"/>
                    <a:pt x="79003" y="600804"/>
                  </a:cubicBezTo>
                  <a:lnTo>
                    <a:pt x="917008" y="600804"/>
                  </a:lnTo>
                  <a:cubicBezTo>
                    <a:pt x="927079" y="600804"/>
                    <a:pt x="935239" y="592644"/>
                    <a:pt x="935239" y="582573"/>
                  </a:cubicBezTo>
                  <a:cubicBezTo>
                    <a:pt x="935239" y="572501"/>
                    <a:pt x="927076" y="564341"/>
                    <a:pt x="917008" y="564341"/>
                  </a:cubicBezTo>
                  <a:close/>
                </a:path>
              </a:pathLst>
            </a:custGeom>
            <a:solidFill>
              <a:srgbClr val="000000"/>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94" name="Frihandsfigur: Form 93">
              <a:extLst>
                <a:ext uri="{FF2B5EF4-FFF2-40B4-BE49-F238E27FC236}">
                  <a16:creationId xmlns:a16="http://schemas.microsoft.com/office/drawing/2014/main" id="{7DC36C36-B5EA-1937-1B9B-D274CCED2F13}"/>
                </a:ext>
              </a:extLst>
            </p:cNvPr>
            <p:cNvSpPr/>
            <p:nvPr/>
          </p:nvSpPr>
          <p:spPr>
            <a:xfrm>
              <a:off x="2260607" y="3837226"/>
              <a:ext cx="213122" cy="213121"/>
            </a:xfrm>
            <a:custGeom>
              <a:gdLst>
                <a:gd name="connsiteX0" fmla="*/ 209946 w 222751"/>
                <a:gd name="connsiteY0" fmla="*/ 222752 h 222751"/>
                <a:gd name="connsiteX1" fmla="*/ 12806 w 222751"/>
                <a:gd name="connsiteY1" fmla="*/ 222752 h 222751"/>
                <a:gd name="connsiteX2" fmla="*/ 0 w 222751"/>
                <a:gd name="connsiteY2" fmla="*/ 209946 h 222751"/>
                <a:gd name="connsiteX3" fmla="*/ 0 w 222751"/>
                <a:gd name="connsiteY3" fmla="*/ 12806 h 222751"/>
                <a:gd name="connsiteX4" fmla="*/ 12806 w 222751"/>
                <a:gd name="connsiteY4" fmla="*/ 0 h 222751"/>
                <a:gd name="connsiteX5" fmla="*/ 209946 w 222751"/>
                <a:gd name="connsiteY5" fmla="*/ 0 h 222751"/>
                <a:gd name="connsiteX6" fmla="*/ 222752 w 222751"/>
                <a:gd name="connsiteY6" fmla="*/ 12806 h 222751"/>
                <a:gd name="connsiteX7" fmla="*/ 222752 w 222751"/>
                <a:gd name="connsiteY7" fmla="*/ 209946 h 222751"/>
                <a:gd name="connsiteX8" fmla="*/ 209946 w 222751"/>
                <a:gd name="connsiteY8" fmla="*/ 222752 h 22275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50" h="222750">
                  <a:moveTo>
                    <a:pt x="209946" y="222752"/>
                  </a:moveTo>
                  <a:lnTo>
                    <a:pt x="12806" y="222752"/>
                  </a:lnTo>
                  <a:cubicBezTo>
                    <a:pt x="5732" y="222752"/>
                    <a:pt x="0" y="217017"/>
                    <a:pt x="0" y="209946"/>
                  </a:cubicBezTo>
                  <a:lnTo>
                    <a:pt x="0" y="12806"/>
                  </a:lnTo>
                  <a:cubicBezTo>
                    <a:pt x="0" y="5732"/>
                    <a:pt x="5734" y="0"/>
                    <a:pt x="12806" y="0"/>
                  </a:cubicBezTo>
                  <a:lnTo>
                    <a:pt x="209946" y="0"/>
                  </a:lnTo>
                  <a:cubicBezTo>
                    <a:pt x="217020" y="0"/>
                    <a:pt x="222752" y="5734"/>
                    <a:pt x="222752" y="12806"/>
                  </a:cubicBezTo>
                  <a:lnTo>
                    <a:pt x="222752" y="209946"/>
                  </a:lnTo>
                  <a:cubicBezTo>
                    <a:pt x="222752" y="217017"/>
                    <a:pt x="217020" y="222752"/>
                    <a:pt x="209946" y="222752"/>
                  </a:cubicBezTo>
                  <a:close/>
                </a:path>
              </a:pathLst>
            </a:custGeom>
            <a:solidFill>
              <a:srgbClr val="F8F8F8"/>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95" name="Frihandsfigur: Form 94">
              <a:extLst>
                <a:ext uri="{FF2B5EF4-FFF2-40B4-BE49-F238E27FC236}">
                  <a16:creationId xmlns:a16="http://schemas.microsoft.com/office/drawing/2014/main" id="{C85FA71D-EC26-9EE2-7396-1B8551739095}"/>
                </a:ext>
              </a:extLst>
            </p:cNvPr>
            <p:cNvSpPr/>
            <p:nvPr/>
          </p:nvSpPr>
          <p:spPr>
            <a:xfrm>
              <a:off x="2243163" y="3819782"/>
              <a:ext cx="248009" cy="248011"/>
            </a:xfrm>
            <a:custGeom>
              <a:gdLst>
                <a:gd name="connsiteX0" fmla="*/ 31037 w 259214"/>
                <a:gd name="connsiteY0" fmla="*/ 259217 h 259217"/>
                <a:gd name="connsiteX1" fmla="*/ 228177 w 259214"/>
                <a:gd name="connsiteY1" fmla="*/ 259217 h 259217"/>
                <a:gd name="connsiteX2" fmla="*/ 259215 w 259214"/>
                <a:gd name="connsiteY2" fmla="*/ 228180 h 259217"/>
                <a:gd name="connsiteX3" fmla="*/ 259215 w 259214"/>
                <a:gd name="connsiteY3" fmla="*/ 31040 h 259217"/>
                <a:gd name="connsiteX4" fmla="*/ 228177 w 259214"/>
                <a:gd name="connsiteY4" fmla="*/ 0 h 259217"/>
                <a:gd name="connsiteX5" fmla="*/ 31037 w 259214"/>
                <a:gd name="connsiteY5" fmla="*/ 0 h 259217"/>
                <a:gd name="connsiteX6" fmla="*/ 0 w 259214"/>
                <a:gd name="connsiteY6" fmla="*/ 31040 h 259217"/>
                <a:gd name="connsiteX7" fmla="*/ 0 w 259214"/>
                <a:gd name="connsiteY7" fmla="*/ 228180 h 259217"/>
                <a:gd name="connsiteX8" fmla="*/ 31037 w 259214"/>
                <a:gd name="connsiteY8" fmla="*/ 259217 h 259217"/>
                <a:gd name="connsiteX9" fmla="*/ 36460 w 259214"/>
                <a:gd name="connsiteY9" fmla="*/ 36463 h 259217"/>
                <a:gd name="connsiteX10" fmla="*/ 222752 w 259214"/>
                <a:gd name="connsiteY10" fmla="*/ 36463 h 259217"/>
                <a:gd name="connsiteX11" fmla="*/ 222752 w 259214"/>
                <a:gd name="connsiteY11" fmla="*/ 222754 h 259217"/>
                <a:gd name="connsiteX12" fmla="*/ 36460 w 259214"/>
                <a:gd name="connsiteY12" fmla="*/ 222754 h 25921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14" h="259217">
                  <a:moveTo>
                    <a:pt x="31037" y="259217"/>
                  </a:moveTo>
                  <a:lnTo>
                    <a:pt x="228177" y="259217"/>
                  </a:lnTo>
                  <a:cubicBezTo>
                    <a:pt x="245293" y="259217"/>
                    <a:pt x="259215" y="245296"/>
                    <a:pt x="259215" y="228180"/>
                  </a:cubicBezTo>
                  <a:lnTo>
                    <a:pt x="259215" y="31040"/>
                  </a:lnTo>
                  <a:cubicBezTo>
                    <a:pt x="259215" y="13924"/>
                    <a:pt x="245293" y="0"/>
                    <a:pt x="228177" y="0"/>
                  </a:cubicBezTo>
                  <a:lnTo>
                    <a:pt x="31037" y="0"/>
                  </a:lnTo>
                  <a:cubicBezTo>
                    <a:pt x="13922" y="0"/>
                    <a:pt x="0" y="13924"/>
                    <a:pt x="0" y="31040"/>
                  </a:cubicBezTo>
                  <a:lnTo>
                    <a:pt x="0" y="228180"/>
                  </a:lnTo>
                  <a:cubicBezTo>
                    <a:pt x="-2" y="245296"/>
                    <a:pt x="13922" y="259217"/>
                    <a:pt x="31037" y="259217"/>
                  </a:cubicBezTo>
                  <a:close/>
                  <a:moveTo>
                    <a:pt x="36460" y="36463"/>
                  </a:moveTo>
                  <a:lnTo>
                    <a:pt x="222752" y="36463"/>
                  </a:lnTo>
                  <a:lnTo>
                    <a:pt x="222752" y="222754"/>
                  </a:lnTo>
                  <a:lnTo>
                    <a:pt x="36460" y="222754"/>
                  </a:lnTo>
                  <a:close/>
                </a:path>
              </a:pathLst>
            </a:custGeom>
            <a:solidFill>
              <a:srgbClr val="000000"/>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96" name="Frihandsfigur: Form 95">
              <a:extLst>
                <a:ext uri="{FF2B5EF4-FFF2-40B4-BE49-F238E27FC236}">
                  <a16:creationId xmlns:a16="http://schemas.microsoft.com/office/drawing/2014/main" id="{5EF0FDBC-7CAA-A322-8CF5-B5F1722A679F}"/>
                </a:ext>
              </a:extLst>
            </p:cNvPr>
            <p:cNvSpPr/>
            <p:nvPr/>
          </p:nvSpPr>
          <p:spPr>
            <a:xfrm>
              <a:off x="1918874" y="4156897"/>
              <a:ext cx="213122" cy="213121"/>
            </a:xfrm>
            <a:custGeom>
              <a:gdLst>
                <a:gd name="connsiteX0" fmla="*/ 209946 w 222751"/>
                <a:gd name="connsiteY0" fmla="*/ 222752 h 222751"/>
                <a:gd name="connsiteX1" fmla="*/ 12806 w 222751"/>
                <a:gd name="connsiteY1" fmla="*/ 222752 h 222751"/>
                <a:gd name="connsiteX2" fmla="*/ 0 w 222751"/>
                <a:gd name="connsiteY2" fmla="*/ 209946 h 222751"/>
                <a:gd name="connsiteX3" fmla="*/ 0 w 222751"/>
                <a:gd name="connsiteY3" fmla="*/ 12806 h 222751"/>
                <a:gd name="connsiteX4" fmla="*/ 12806 w 222751"/>
                <a:gd name="connsiteY4" fmla="*/ 0 h 222751"/>
                <a:gd name="connsiteX5" fmla="*/ 209946 w 222751"/>
                <a:gd name="connsiteY5" fmla="*/ 0 h 222751"/>
                <a:gd name="connsiteX6" fmla="*/ 222752 w 222751"/>
                <a:gd name="connsiteY6" fmla="*/ 12806 h 222751"/>
                <a:gd name="connsiteX7" fmla="*/ 222752 w 222751"/>
                <a:gd name="connsiteY7" fmla="*/ 209946 h 222751"/>
                <a:gd name="connsiteX8" fmla="*/ 209946 w 222751"/>
                <a:gd name="connsiteY8" fmla="*/ 222752 h 22275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50" h="222750">
                  <a:moveTo>
                    <a:pt x="209946" y="222752"/>
                  </a:moveTo>
                  <a:lnTo>
                    <a:pt x="12806" y="222752"/>
                  </a:lnTo>
                  <a:cubicBezTo>
                    <a:pt x="5732" y="222752"/>
                    <a:pt x="0" y="217017"/>
                    <a:pt x="0" y="209946"/>
                  </a:cubicBezTo>
                  <a:lnTo>
                    <a:pt x="0" y="12806"/>
                  </a:lnTo>
                  <a:cubicBezTo>
                    <a:pt x="0" y="5732"/>
                    <a:pt x="5734" y="0"/>
                    <a:pt x="12806" y="0"/>
                  </a:cubicBezTo>
                  <a:lnTo>
                    <a:pt x="209946" y="0"/>
                  </a:lnTo>
                  <a:cubicBezTo>
                    <a:pt x="217020" y="0"/>
                    <a:pt x="222752" y="5734"/>
                    <a:pt x="222752" y="12806"/>
                  </a:cubicBezTo>
                  <a:lnTo>
                    <a:pt x="222752" y="209946"/>
                  </a:lnTo>
                  <a:cubicBezTo>
                    <a:pt x="222754" y="217020"/>
                    <a:pt x="217020" y="222752"/>
                    <a:pt x="209946" y="222752"/>
                  </a:cubicBezTo>
                  <a:close/>
                </a:path>
              </a:pathLst>
            </a:custGeom>
            <a:solidFill>
              <a:srgbClr val="F8F8F8"/>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97" name="Frihandsfigur: Form 96">
              <a:extLst>
                <a:ext uri="{FF2B5EF4-FFF2-40B4-BE49-F238E27FC236}">
                  <a16:creationId xmlns:a16="http://schemas.microsoft.com/office/drawing/2014/main" id="{4F1177D4-83B5-5EBB-9461-E16071F8CCE6}"/>
                </a:ext>
              </a:extLst>
            </p:cNvPr>
            <p:cNvSpPr/>
            <p:nvPr/>
          </p:nvSpPr>
          <p:spPr>
            <a:xfrm>
              <a:off x="1901436" y="4139449"/>
              <a:ext cx="248013" cy="248011"/>
            </a:xfrm>
            <a:custGeom>
              <a:gdLst>
                <a:gd name="connsiteX0" fmla="*/ 0 w 259217"/>
                <a:gd name="connsiteY0" fmla="*/ 228180 h 259219"/>
                <a:gd name="connsiteX1" fmla="*/ 31037 w 259217"/>
                <a:gd name="connsiteY1" fmla="*/ 259220 h 259219"/>
                <a:gd name="connsiteX2" fmla="*/ 228180 w 259217"/>
                <a:gd name="connsiteY2" fmla="*/ 259220 h 259219"/>
                <a:gd name="connsiteX3" fmla="*/ 259217 w 259217"/>
                <a:gd name="connsiteY3" fmla="*/ 228180 h 259219"/>
                <a:gd name="connsiteX4" fmla="*/ 259217 w 259217"/>
                <a:gd name="connsiteY4" fmla="*/ 31040 h 259219"/>
                <a:gd name="connsiteX5" fmla="*/ 228180 w 259217"/>
                <a:gd name="connsiteY5" fmla="*/ 0 h 259219"/>
                <a:gd name="connsiteX6" fmla="*/ 31037 w 259217"/>
                <a:gd name="connsiteY6" fmla="*/ 0 h 259219"/>
                <a:gd name="connsiteX7" fmla="*/ 0 w 259217"/>
                <a:gd name="connsiteY7" fmla="*/ 31040 h 259219"/>
                <a:gd name="connsiteX8" fmla="*/ 36463 w 259217"/>
                <a:gd name="connsiteY8" fmla="*/ 36463 h 259219"/>
                <a:gd name="connsiteX9" fmla="*/ 222752 w 259217"/>
                <a:gd name="connsiteY9" fmla="*/ 36463 h 259219"/>
                <a:gd name="connsiteX10" fmla="*/ 222752 w 259217"/>
                <a:gd name="connsiteY10" fmla="*/ 222754 h 259219"/>
                <a:gd name="connsiteX11" fmla="*/ 36463 w 259217"/>
                <a:gd name="connsiteY11" fmla="*/ 222754 h 25921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217" h="259219">
                  <a:moveTo>
                    <a:pt x="0" y="228180"/>
                  </a:moveTo>
                  <a:cubicBezTo>
                    <a:pt x="0" y="245296"/>
                    <a:pt x="13924" y="259220"/>
                    <a:pt x="31037" y="259220"/>
                  </a:cubicBezTo>
                  <a:lnTo>
                    <a:pt x="228180" y="259220"/>
                  </a:lnTo>
                  <a:cubicBezTo>
                    <a:pt x="245293" y="259220"/>
                    <a:pt x="259217" y="245298"/>
                    <a:pt x="259217" y="228180"/>
                  </a:cubicBezTo>
                  <a:lnTo>
                    <a:pt x="259217" y="31040"/>
                  </a:lnTo>
                  <a:cubicBezTo>
                    <a:pt x="259217" y="13924"/>
                    <a:pt x="245293" y="0"/>
                    <a:pt x="228180" y="0"/>
                  </a:cubicBezTo>
                  <a:lnTo>
                    <a:pt x="31037" y="0"/>
                  </a:lnTo>
                  <a:cubicBezTo>
                    <a:pt x="13924" y="0"/>
                    <a:pt x="0" y="13924"/>
                    <a:pt x="0" y="31040"/>
                  </a:cubicBezTo>
                  <a:close/>
                  <a:moveTo>
                    <a:pt x="36463" y="36463"/>
                  </a:moveTo>
                  <a:lnTo>
                    <a:pt x="222752" y="36463"/>
                  </a:lnTo>
                  <a:lnTo>
                    <a:pt x="222752" y="222754"/>
                  </a:lnTo>
                  <a:lnTo>
                    <a:pt x="36463" y="222754"/>
                  </a:lnTo>
                  <a:close/>
                </a:path>
              </a:pathLst>
            </a:custGeom>
            <a:solidFill>
              <a:srgbClr val="000000"/>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98" name="Frihandsfigur: Form 97">
              <a:extLst>
                <a:ext uri="{FF2B5EF4-FFF2-40B4-BE49-F238E27FC236}">
                  <a16:creationId xmlns:a16="http://schemas.microsoft.com/office/drawing/2014/main" id="{7AA56EB3-03CE-942E-05C4-28265C2CA63B}"/>
                </a:ext>
              </a:extLst>
            </p:cNvPr>
            <p:cNvSpPr/>
            <p:nvPr/>
          </p:nvSpPr>
          <p:spPr>
            <a:xfrm>
              <a:off x="1559703" y="4139449"/>
              <a:ext cx="248013" cy="248011"/>
            </a:xfrm>
            <a:custGeom>
              <a:gdLst>
                <a:gd name="connsiteX0" fmla="*/ 0 w 259219"/>
                <a:gd name="connsiteY0" fmla="*/ 228180 h 259219"/>
                <a:gd name="connsiteX1" fmla="*/ 31040 w 259219"/>
                <a:gd name="connsiteY1" fmla="*/ 259220 h 259219"/>
                <a:gd name="connsiteX2" fmla="*/ 228180 w 259219"/>
                <a:gd name="connsiteY2" fmla="*/ 259220 h 259219"/>
                <a:gd name="connsiteX3" fmla="*/ 259220 w 259219"/>
                <a:gd name="connsiteY3" fmla="*/ 228180 h 259219"/>
                <a:gd name="connsiteX4" fmla="*/ 259220 w 259219"/>
                <a:gd name="connsiteY4" fmla="*/ 31040 h 259219"/>
                <a:gd name="connsiteX5" fmla="*/ 228180 w 259219"/>
                <a:gd name="connsiteY5" fmla="*/ 0 h 259219"/>
                <a:gd name="connsiteX6" fmla="*/ 31040 w 259219"/>
                <a:gd name="connsiteY6" fmla="*/ 0 h 259219"/>
                <a:gd name="connsiteX7" fmla="*/ 0 w 259219"/>
                <a:gd name="connsiteY7" fmla="*/ 31040 h 259219"/>
                <a:gd name="connsiteX8" fmla="*/ 36463 w 259219"/>
                <a:gd name="connsiteY8" fmla="*/ 36463 h 259219"/>
                <a:gd name="connsiteX9" fmla="*/ 222754 w 259219"/>
                <a:gd name="connsiteY9" fmla="*/ 36463 h 259219"/>
                <a:gd name="connsiteX10" fmla="*/ 222754 w 259219"/>
                <a:gd name="connsiteY10" fmla="*/ 222754 h 259219"/>
                <a:gd name="connsiteX11" fmla="*/ 36463 w 259219"/>
                <a:gd name="connsiteY11" fmla="*/ 222754 h 25921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219" h="259219">
                  <a:moveTo>
                    <a:pt x="0" y="228180"/>
                  </a:moveTo>
                  <a:cubicBezTo>
                    <a:pt x="0" y="245296"/>
                    <a:pt x="13924" y="259220"/>
                    <a:pt x="31040" y="259220"/>
                  </a:cubicBezTo>
                  <a:lnTo>
                    <a:pt x="228180" y="259220"/>
                  </a:lnTo>
                  <a:cubicBezTo>
                    <a:pt x="245296" y="259220"/>
                    <a:pt x="259220" y="245298"/>
                    <a:pt x="259220" y="228180"/>
                  </a:cubicBezTo>
                  <a:lnTo>
                    <a:pt x="259220" y="31040"/>
                  </a:lnTo>
                  <a:cubicBezTo>
                    <a:pt x="259220" y="13924"/>
                    <a:pt x="245296" y="0"/>
                    <a:pt x="228180" y="0"/>
                  </a:cubicBezTo>
                  <a:lnTo>
                    <a:pt x="31040" y="0"/>
                  </a:lnTo>
                  <a:cubicBezTo>
                    <a:pt x="13924" y="0"/>
                    <a:pt x="0" y="13924"/>
                    <a:pt x="0" y="31040"/>
                  </a:cubicBezTo>
                  <a:close/>
                  <a:moveTo>
                    <a:pt x="36463" y="36463"/>
                  </a:moveTo>
                  <a:lnTo>
                    <a:pt x="222754" y="36463"/>
                  </a:lnTo>
                  <a:lnTo>
                    <a:pt x="222754" y="222754"/>
                  </a:lnTo>
                  <a:lnTo>
                    <a:pt x="36463" y="222754"/>
                  </a:lnTo>
                  <a:close/>
                </a:path>
              </a:pathLst>
            </a:custGeom>
            <a:solidFill>
              <a:srgbClr val="000000"/>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grpSp>
          <p:nvGrpSpPr>
            <p:cNvPr id="99" name="Grupp 98">
              <a:extLst>
                <a:ext uri="{FF2B5EF4-FFF2-40B4-BE49-F238E27FC236}">
                  <a16:creationId xmlns:a16="http://schemas.microsoft.com/office/drawing/2014/main" id="{8E8660E0-5E4D-C9BE-3D4B-4B62251D4FF9}"/>
                </a:ext>
              </a:extLst>
            </p:cNvPr>
            <p:cNvGrpSpPr/>
            <p:nvPr/>
          </p:nvGrpSpPr>
          <p:grpSpPr>
            <a:xfrm>
              <a:off x="1559703" y="3819782"/>
              <a:ext cx="248009" cy="248011"/>
              <a:chOff x="4085393" y="4395208"/>
              <a:chExt cx="330173" cy="330176"/>
            </a:xfrm>
          </p:grpSpPr>
          <p:sp>
            <p:nvSpPr>
              <p:cNvPr id="105" name="Frihandsfigur: Form 104">
                <a:extLst>
                  <a:ext uri="{FF2B5EF4-FFF2-40B4-BE49-F238E27FC236}">
                    <a16:creationId xmlns:a16="http://schemas.microsoft.com/office/drawing/2014/main" id="{57349803-AC2E-5F01-B93B-B12FADCE836A}"/>
                  </a:ext>
                </a:extLst>
              </p:cNvPr>
              <p:cNvSpPr/>
              <p:nvPr/>
            </p:nvSpPr>
            <p:spPr>
              <a:xfrm>
                <a:off x="4108616" y="4418436"/>
                <a:ext cx="283728" cy="283726"/>
              </a:xfrm>
              <a:custGeom>
                <a:gdLst>
                  <a:gd name="connsiteX0" fmla="*/ 209946 w 222751"/>
                  <a:gd name="connsiteY0" fmla="*/ 222752 h 222751"/>
                  <a:gd name="connsiteX1" fmla="*/ 12806 w 222751"/>
                  <a:gd name="connsiteY1" fmla="*/ 222752 h 222751"/>
                  <a:gd name="connsiteX2" fmla="*/ 0 w 222751"/>
                  <a:gd name="connsiteY2" fmla="*/ 209946 h 222751"/>
                  <a:gd name="connsiteX3" fmla="*/ 0 w 222751"/>
                  <a:gd name="connsiteY3" fmla="*/ 12806 h 222751"/>
                  <a:gd name="connsiteX4" fmla="*/ 12806 w 222751"/>
                  <a:gd name="connsiteY4" fmla="*/ 0 h 222751"/>
                  <a:gd name="connsiteX5" fmla="*/ 209946 w 222751"/>
                  <a:gd name="connsiteY5" fmla="*/ 0 h 222751"/>
                  <a:gd name="connsiteX6" fmla="*/ 222752 w 222751"/>
                  <a:gd name="connsiteY6" fmla="*/ 12806 h 222751"/>
                  <a:gd name="connsiteX7" fmla="*/ 222752 w 222751"/>
                  <a:gd name="connsiteY7" fmla="*/ 209946 h 222751"/>
                  <a:gd name="connsiteX8" fmla="*/ 209946 w 222751"/>
                  <a:gd name="connsiteY8" fmla="*/ 222752 h 22275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50" h="222750">
                    <a:moveTo>
                      <a:pt x="209946" y="222752"/>
                    </a:moveTo>
                    <a:lnTo>
                      <a:pt x="12806" y="222752"/>
                    </a:lnTo>
                    <a:cubicBezTo>
                      <a:pt x="5732" y="222752"/>
                      <a:pt x="0" y="217017"/>
                      <a:pt x="0" y="209946"/>
                    </a:cubicBezTo>
                    <a:lnTo>
                      <a:pt x="0" y="12806"/>
                    </a:lnTo>
                    <a:cubicBezTo>
                      <a:pt x="0" y="5732"/>
                      <a:pt x="5734" y="0"/>
                      <a:pt x="12806" y="0"/>
                    </a:cubicBezTo>
                    <a:lnTo>
                      <a:pt x="209946" y="0"/>
                    </a:lnTo>
                    <a:cubicBezTo>
                      <a:pt x="217020" y="0"/>
                      <a:pt x="222752" y="5734"/>
                      <a:pt x="222752" y="12806"/>
                    </a:cubicBezTo>
                    <a:lnTo>
                      <a:pt x="222752" y="209946"/>
                    </a:lnTo>
                    <a:cubicBezTo>
                      <a:pt x="222752" y="217020"/>
                      <a:pt x="217020" y="222752"/>
                      <a:pt x="209946" y="222752"/>
                    </a:cubicBezTo>
                    <a:close/>
                  </a:path>
                </a:pathLst>
              </a:custGeom>
              <a:solidFill>
                <a:srgbClr val="F8F8F8"/>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06" name="Frihandsfigur: Form 105">
                <a:extLst>
                  <a:ext uri="{FF2B5EF4-FFF2-40B4-BE49-F238E27FC236}">
                    <a16:creationId xmlns:a16="http://schemas.microsoft.com/office/drawing/2014/main" id="{A97A45AD-676C-3A01-169D-AF36DE491C50}"/>
                  </a:ext>
                </a:extLst>
              </p:cNvPr>
              <p:cNvSpPr/>
              <p:nvPr/>
            </p:nvSpPr>
            <p:spPr>
              <a:xfrm>
                <a:off x="4085393" y="4395208"/>
                <a:ext cx="330173" cy="330176"/>
              </a:xfrm>
              <a:custGeom>
                <a:gdLst>
                  <a:gd name="connsiteX0" fmla="*/ 0 w 259214"/>
                  <a:gd name="connsiteY0" fmla="*/ 228180 h 259219"/>
                  <a:gd name="connsiteX1" fmla="*/ 31037 w 259214"/>
                  <a:gd name="connsiteY1" fmla="*/ 259220 h 259219"/>
                  <a:gd name="connsiteX2" fmla="*/ 228177 w 259214"/>
                  <a:gd name="connsiteY2" fmla="*/ 259220 h 259219"/>
                  <a:gd name="connsiteX3" fmla="*/ 259215 w 259214"/>
                  <a:gd name="connsiteY3" fmla="*/ 228180 h 259219"/>
                  <a:gd name="connsiteX4" fmla="*/ 259215 w 259214"/>
                  <a:gd name="connsiteY4" fmla="*/ 31040 h 259219"/>
                  <a:gd name="connsiteX5" fmla="*/ 228177 w 259214"/>
                  <a:gd name="connsiteY5" fmla="*/ 0 h 259219"/>
                  <a:gd name="connsiteX6" fmla="*/ 31037 w 259214"/>
                  <a:gd name="connsiteY6" fmla="*/ 0 h 259219"/>
                  <a:gd name="connsiteX7" fmla="*/ 0 w 259214"/>
                  <a:gd name="connsiteY7" fmla="*/ 31040 h 259219"/>
                  <a:gd name="connsiteX8" fmla="*/ 36463 w 259214"/>
                  <a:gd name="connsiteY8" fmla="*/ 36463 h 259219"/>
                  <a:gd name="connsiteX9" fmla="*/ 222754 w 259214"/>
                  <a:gd name="connsiteY9" fmla="*/ 36463 h 259219"/>
                  <a:gd name="connsiteX10" fmla="*/ 222754 w 259214"/>
                  <a:gd name="connsiteY10" fmla="*/ 222754 h 259219"/>
                  <a:gd name="connsiteX11" fmla="*/ 36463 w 259214"/>
                  <a:gd name="connsiteY11" fmla="*/ 222754 h 25921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214" h="259219">
                    <a:moveTo>
                      <a:pt x="0" y="228180"/>
                    </a:moveTo>
                    <a:cubicBezTo>
                      <a:pt x="0" y="245296"/>
                      <a:pt x="13922" y="259220"/>
                      <a:pt x="31037" y="259220"/>
                    </a:cubicBezTo>
                    <a:lnTo>
                      <a:pt x="228177" y="259220"/>
                    </a:lnTo>
                    <a:cubicBezTo>
                      <a:pt x="245293" y="259220"/>
                      <a:pt x="259215" y="245298"/>
                      <a:pt x="259215" y="228180"/>
                    </a:cubicBezTo>
                    <a:lnTo>
                      <a:pt x="259215" y="31040"/>
                    </a:lnTo>
                    <a:cubicBezTo>
                      <a:pt x="259215" y="13924"/>
                      <a:pt x="245293" y="0"/>
                      <a:pt x="228177" y="0"/>
                    </a:cubicBezTo>
                    <a:lnTo>
                      <a:pt x="31037" y="0"/>
                    </a:lnTo>
                    <a:cubicBezTo>
                      <a:pt x="13922" y="0"/>
                      <a:pt x="0" y="13924"/>
                      <a:pt x="0" y="31040"/>
                    </a:cubicBezTo>
                    <a:close/>
                    <a:moveTo>
                      <a:pt x="36463" y="36463"/>
                    </a:moveTo>
                    <a:lnTo>
                      <a:pt x="222754" y="36463"/>
                    </a:lnTo>
                    <a:lnTo>
                      <a:pt x="222754" y="222754"/>
                    </a:lnTo>
                    <a:lnTo>
                      <a:pt x="36463" y="222754"/>
                    </a:lnTo>
                    <a:close/>
                  </a:path>
                </a:pathLst>
              </a:custGeom>
              <a:solidFill>
                <a:srgbClr val="000000"/>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grpSp>
        <p:sp>
          <p:nvSpPr>
            <p:cNvPr id="100" name="Frihandsfigur: Form 99">
              <a:extLst>
                <a:ext uri="{FF2B5EF4-FFF2-40B4-BE49-F238E27FC236}">
                  <a16:creationId xmlns:a16="http://schemas.microsoft.com/office/drawing/2014/main" id="{75F8E737-B3D4-7093-D883-B1AE00B5B9EF}"/>
                </a:ext>
              </a:extLst>
            </p:cNvPr>
            <p:cNvSpPr/>
            <p:nvPr/>
          </p:nvSpPr>
          <p:spPr>
            <a:xfrm>
              <a:off x="1447036" y="3324420"/>
              <a:ext cx="1156803" cy="1190794"/>
            </a:xfrm>
            <a:custGeom>
              <a:gdLst>
                <a:gd name="connsiteX0" fmla="*/ 1130068 w 1209070"/>
                <a:gd name="connsiteY0" fmla="*/ 118991 h 1244600"/>
                <a:gd name="connsiteX1" fmla="*/ 1041701 w 1209070"/>
                <a:gd name="connsiteY1" fmla="*/ 118991 h 1244600"/>
                <a:gd name="connsiteX2" fmla="*/ 1041701 w 1209070"/>
                <a:gd name="connsiteY2" fmla="*/ 75906 h 1244600"/>
                <a:gd name="connsiteX3" fmla="*/ 965793 w 1209070"/>
                <a:gd name="connsiteY3" fmla="*/ 0 h 1244600"/>
                <a:gd name="connsiteX4" fmla="*/ 889887 w 1209070"/>
                <a:gd name="connsiteY4" fmla="*/ 75906 h 1244600"/>
                <a:gd name="connsiteX5" fmla="*/ 889887 w 1209070"/>
                <a:gd name="connsiteY5" fmla="*/ 118991 h 1244600"/>
                <a:gd name="connsiteX6" fmla="*/ 680439 w 1209070"/>
                <a:gd name="connsiteY6" fmla="*/ 118991 h 1244600"/>
                <a:gd name="connsiteX7" fmla="*/ 680439 w 1209070"/>
                <a:gd name="connsiteY7" fmla="*/ 75906 h 1244600"/>
                <a:gd name="connsiteX8" fmla="*/ 604535 w 1209070"/>
                <a:gd name="connsiteY8" fmla="*/ 0 h 1244600"/>
                <a:gd name="connsiteX9" fmla="*/ 528629 w 1209070"/>
                <a:gd name="connsiteY9" fmla="*/ 75906 h 1244600"/>
                <a:gd name="connsiteX10" fmla="*/ 528629 w 1209070"/>
                <a:gd name="connsiteY10" fmla="*/ 118991 h 1244600"/>
                <a:gd name="connsiteX11" fmla="*/ 319182 w 1209070"/>
                <a:gd name="connsiteY11" fmla="*/ 118991 h 1244600"/>
                <a:gd name="connsiteX12" fmla="*/ 319182 w 1209070"/>
                <a:gd name="connsiteY12" fmla="*/ 75906 h 1244600"/>
                <a:gd name="connsiteX13" fmla="*/ 243278 w 1209070"/>
                <a:gd name="connsiteY13" fmla="*/ 0 h 1244600"/>
                <a:gd name="connsiteX14" fmla="*/ 167370 w 1209070"/>
                <a:gd name="connsiteY14" fmla="*/ 75906 h 1244600"/>
                <a:gd name="connsiteX15" fmla="*/ 167370 w 1209070"/>
                <a:gd name="connsiteY15" fmla="*/ 118991 h 1244600"/>
                <a:gd name="connsiteX16" fmla="*/ 79003 w 1209070"/>
                <a:gd name="connsiteY16" fmla="*/ 118991 h 1244600"/>
                <a:gd name="connsiteX17" fmla="*/ 0 w 1209070"/>
                <a:gd name="connsiteY17" fmla="*/ 197993 h 1244600"/>
                <a:gd name="connsiteX18" fmla="*/ 0 w 1209070"/>
                <a:gd name="connsiteY18" fmla="*/ 582570 h 1244600"/>
                <a:gd name="connsiteX19" fmla="*/ 18231 w 1209070"/>
                <a:gd name="connsiteY19" fmla="*/ 600802 h 1244600"/>
                <a:gd name="connsiteX20" fmla="*/ 36463 w 1209070"/>
                <a:gd name="connsiteY20" fmla="*/ 582570 h 1244600"/>
                <a:gd name="connsiteX21" fmla="*/ 36463 w 1209070"/>
                <a:gd name="connsiteY21" fmla="*/ 417505 h 1244600"/>
                <a:gd name="connsiteX22" fmla="*/ 756119 w 1209070"/>
                <a:gd name="connsiteY22" fmla="*/ 417505 h 1244600"/>
                <a:gd name="connsiteX23" fmla="*/ 774350 w 1209070"/>
                <a:gd name="connsiteY23" fmla="*/ 399274 h 1244600"/>
                <a:gd name="connsiteX24" fmla="*/ 756119 w 1209070"/>
                <a:gd name="connsiteY24" fmla="*/ 381042 h 1244600"/>
                <a:gd name="connsiteX25" fmla="*/ 36463 w 1209070"/>
                <a:gd name="connsiteY25" fmla="*/ 381042 h 1244600"/>
                <a:gd name="connsiteX26" fmla="*/ 36463 w 1209070"/>
                <a:gd name="connsiteY26" fmla="*/ 197993 h 1244600"/>
                <a:gd name="connsiteX27" fmla="*/ 79003 w 1209070"/>
                <a:gd name="connsiteY27" fmla="*/ 155453 h 1244600"/>
                <a:gd name="connsiteX28" fmla="*/ 167370 w 1209070"/>
                <a:gd name="connsiteY28" fmla="*/ 155453 h 1244600"/>
                <a:gd name="connsiteX29" fmla="*/ 167370 w 1209070"/>
                <a:gd name="connsiteY29" fmla="*/ 198540 h 1244600"/>
                <a:gd name="connsiteX30" fmla="*/ 243278 w 1209070"/>
                <a:gd name="connsiteY30" fmla="*/ 274446 h 1244600"/>
                <a:gd name="connsiteX31" fmla="*/ 319184 w 1209070"/>
                <a:gd name="connsiteY31" fmla="*/ 198540 h 1244600"/>
                <a:gd name="connsiteX32" fmla="*/ 319184 w 1209070"/>
                <a:gd name="connsiteY32" fmla="*/ 155453 h 1244600"/>
                <a:gd name="connsiteX33" fmla="*/ 528632 w 1209070"/>
                <a:gd name="connsiteY33" fmla="*/ 155453 h 1244600"/>
                <a:gd name="connsiteX34" fmla="*/ 528632 w 1209070"/>
                <a:gd name="connsiteY34" fmla="*/ 198540 h 1244600"/>
                <a:gd name="connsiteX35" fmla="*/ 604538 w 1209070"/>
                <a:gd name="connsiteY35" fmla="*/ 274446 h 1244600"/>
                <a:gd name="connsiteX36" fmla="*/ 680444 w 1209070"/>
                <a:gd name="connsiteY36" fmla="*/ 198540 h 1244600"/>
                <a:gd name="connsiteX37" fmla="*/ 680444 w 1209070"/>
                <a:gd name="connsiteY37" fmla="*/ 155453 h 1244600"/>
                <a:gd name="connsiteX38" fmla="*/ 889891 w 1209070"/>
                <a:gd name="connsiteY38" fmla="*/ 155453 h 1244600"/>
                <a:gd name="connsiteX39" fmla="*/ 889891 w 1209070"/>
                <a:gd name="connsiteY39" fmla="*/ 198540 h 1244600"/>
                <a:gd name="connsiteX40" fmla="*/ 965797 w 1209070"/>
                <a:gd name="connsiteY40" fmla="*/ 274446 h 1244600"/>
                <a:gd name="connsiteX41" fmla="*/ 1041706 w 1209070"/>
                <a:gd name="connsiteY41" fmla="*/ 198540 h 1244600"/>
                <a:gd name="connsiteX42" fmla="*/ 1041706 w 1209070"/>
                <a:gd name="connsiteY42" fmla="*/ 155453 h 1244600"/>
                <a:gd name="connsiteX43" fmla="*/ 1130075 w 1209070"/>
                <a:gd name="connsiteY43" fmla="*/ 155453 h 1244600"/>
                <a:gd name="connsiteX44" fmla="*/ 1172615 w 1209070"/>
                <a:gd name="connsiteY44" fmla="*/ 197993 h 1244600"/>
                <a:gd name="connsiteX45" fmla="*/ 1172615 w 1209070"/>
                <a:gd name="connsiteY45" fmla="*/ 381042 h 1244600"/>
                <a:gd name="connsiteX46" fmla="*/ 835574 w 1209070"/>
                <a:gd name="connsiteY46" fmla="*/ 381042 h 1244600"/>
                <a:gd name="connsiteX47" fmla="*/ 817342 w 1209070"/>
                <a:gd name="connsiteY47" fmla="*/ 399274 h 1244600"/>
                <a:gd name="connsiteX48" fmla="*/ 835574 w 1209070"/>
                <a:gd name="connsiteY48" fmla="*/ 417505 h 1244600"/>
                <a:gd name="connsiteX49" fmla="*/ 1172608 w 1209070"/>
                <a:gd name="connsiteY49" fmla="*/ 417505 h 1244600"/>
                <a:gd name="connsiteX50" fmla="*/ 1172608 w 1209070"/>
                <a:gd name="connsiteY50" fmla="*/ 1165597 h 1244600"/>
                <a:gd name="connsiteX51" fmla="*/ 1130068 w 1209070"/>
                <a:gd name="connsiteY51" fmla="*/ 1208137 h 1244600"/>
                <a:gd name="connsiteX52" fmla="*/ 996465 w 1209070"/>
                <a:gd name="connsiteY52" fmla="*/ 1208137 h 1244600"/>
                <a:gd name="connsiteX53" fmla="*/ 978234 w 1209070"/>
                <a:gd name="connsiteY53" fmla="*/ 1226369 h 1244600"/>
                <a:gd name="connsiteX54" fmla="*/ 996465 w 1209070"/>
                <a:gd name="connsiteY54" fmla="*/ 1244600 h 1244600"/>
                <a:gd name="connsiteX55" fmla="*/ 1130068 w 1209070"/>
                <a:gd name="connsiteY55" fmla="*/ 1244600 h 1244600"/>
                <a:gd name="connsiteX56" fmla="*/ 1209071 w 1209070"/>
                <a:gd name="connsiteY56" fmla="*/ 1165597 h 1244600"/>
                <a:gd name="connsiteX57" fmla="*/ 1209071 w 1209070"/>
                <a:gd name="connsiteY57" fmla="*/ 197993 h 1244600"/>
                <a:gd name="connsiteX58" fmla="*/ 1130068 w 1209070"/>
                <a:gd name="connsiteY58" fmla="*/ 118991 h 1244600"/>
                <a:gd name="connsiteX59" fmla="*/ 282719 w 1209070"/>
                <a:gd name="connsiteY59" fmla="*/ 198540 h 1244600"/>
                <a:gd name="connsiteX60" fmla="*/ 243276 w 1209070"/>
                <a:gd name="connsiteY60" fmla="*/ 237984 h 1244600"/>
                <a:gd name="connsiteX61" fmla="*/ 203830 w 1209070"/>
                <a:gd name="connsiteY61" fmla="*/ 198540 h 1244600"/>
                <a:gd name="connsiteX62" fmla="*/ 203830 w 1209070"/>
                <a:gd name="connsiteY62" fmla="*/ 75906 h 1244600"/>
                <a:gd name="connsiteX63" fmla="*/ 243278 w 1209070"/>
                <a:gd name="connsiteY63" fmla="*/ 36463 h 1244600"/>
                <a:gd name="connsiteX64" fmla="*/ 282721 w 1209070"/>
                <a:gd name="connsiteY64" fmla="*/ 75906 h 1244600"/>
                <a:gd name="connsiteX65" fmla="*/ 282721 w 1209070"/>
                <a:gd name="connsiteY65" fmla="*/ 198540 h 1244600"/>
                <a:gd name="connsiteX66" fmla="*/ 643978 w 1209070"/>
                <a:gd name="connsiteY66" fmla="*/ 198540 h 1244600"/>
                <a:gd name="connsiteX67" fmla="*/ 604535 w 1209070"/>
                <a:gd name="connsiteY67" fmla="*/ 237984 h 1244600"/>
                <a:gd name="connsiteX68" fmla="*/ 565092 w 1209070"/>
                <a:gd name="connsiteY68" fmla="*/ 198540 h 1244600"/>
                <a:gd name="connsiteX69" fmla="*/ 565092 w 1209070"/>
                <a:gd name="connsiteY69" fmla="*/ 75906 h 1244600"/>
                <a:gd name="connsiteX70" fmla="*/ 604535 w 1209070"/>
                <a:gd name="connsiteY70" fmla="*/ 36463 h 1244600"/>
                <a:gd name="connsiteX71" fmla="*/ 643978 w 1209070"/>
                <a:gd name="connsiteY71" fmla="*/ 75906 h 1244600"/>
                <a:gd name="connsiteX72" fmla="*/ 1005238 w 1209070"/>
                <a:gd name="connsiteY72" fmla="*/ 198540 h 1244600"/>
                <a:gd name="connsiteX73" fmla="*/ 965793 w 1209070"/>
                <a:gd name="connsiteY73" fmla="*/ 237984 h 1244600"/>
                <a:gd name="connsiteX74" fmla="*/ 926349 w 1209070"/>
                <a:gd name="connsiteY74" fmla="*/ 198540 h 1244600"/>
                <a:gd name="connsiteX75" fmla="*/ 926349 w 1209070"/>
                <a:gd name="connsiteY75" fmla="*/ 75906 h 1244600"/>
                <a:gd name="connsiteX76" fmla="*/ 965793 w 1209070"/>
                <a:gd name="connsiteY76" fmla="*/ 36463 h 1244600"/>
                <a:gd name="connsiteX77" fmla="*/ 1005238 w 1209070"/>
                <a:gd name="connsiteY77" fmla="*/ 75906 h 12446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209070" h="1244600">
                  <a:moveTo>
                    <a:pt x="1130068" y="118991"/>
                  </a:moveTo>
                  <a:lnTo>
                    <a:pt x="1041701" y="118991"/>
                  </a:lnTo>
                  <a:lnTo>
                    <a:pt x="1041701" y="75906"/>
                  </a:lnTo>
                  <a:cubicBezTo>
                    <a:pt x="1041701" y="34051"/>
                    <a:pt x="1007650" y="0"/>
                    <a:pt x="965793" y="0"/>
                  </a:cubicBezTo>
                  <a:cubicBezTo>
                    <a:pt x="923938" y="0"/>
                    <a:pt x="889887" y="34051"/>
                    <a:pt x="889887" y="75906"/>
                  </a:cubicBezTo>
                  <a:lnTo>
                    <a:pt x="889887" y="118991"/>
                  </a:lnTo>
                  <a:lnTo>
                    <a:pt x="680439" y="118991"/>
                  </a:lnTo>
                  <a:lnTo>
                    <a:pt x="680439" y="75906"/>
                  </a:lnTo>
                  <a:cubicBezTo>
                    <a:pt x="680441" y="34051"/>
                    <a:pt x="646390" y="0"/>
                    <a:pt x="604535" y="0"/>
                  </a:cubicBezTo>
                  <a:cubicBezTo>
                    <a:pt x="562681" y="0"/>
                    <a:pt x="528629" y="34051"/>
                    <a:pt x="528629" y="75906"/>
                  </a:cubicBezTo>
                  <a:lnTo>
                    <a:pt x="528629" y="118991"/>
                  </a:lnTo>
                  <a:lnTo>
                    <a:pt x="319182" y="118991"/>
                  </a:lnTo>
                  <a:lnTo>
                    <a:pt x="319182" y="75906"/>
                  </a:lnTo>
                  <a:cubicBezTo>
                    <a:pt x="319182" y="34051"/>
                    <a:pt x="285130" y="0"/>
                    <a:pt x="243278" y="0"/>
                  </a:cubicBezTo>
                  <a:cubicBezTo>
                    <a:pt x="201421" y="0"/>
                    <a:pt x="167370" y="34051"/>
                    <a:pt x="167370" y="75906"/>
                  </a:cubicBezTo>
                  <a:lnTo>
                    <a:pt x="167370" y="118991"/>
                  </a:lnTo>
                  <a:lnTo>
                    <a:pt x="79003" y="118991"/>
                  </a:lnTo>
                  <a:cubicBezTo>
                    <a:pt x="35439" y="118991"/>
                    <a:pt x="0" y="154430"/>
                    <a:pt x="0" y="197993"/>
                  </a:cubicBezTo>
                  <a:lnTo>
                    <a:pt x="0" y="582570"/>
                  </a:lnTo>
                  <a:cubicBezTo>
                    <a:pt x="0" y="592641"/>
                    <a:pt x="8160" y="600802"/>
                    <a:pt x="18231" y="600802"/>
                  </a:cubicBezTo>
                  <a:cubicBezTo>
                    <a:pt x="28302" y="600802"/>
                    <a:pt x="36463" y="592641"/>
                    <a:pt x="36463" y="582570"/>
                  </a:cubicBezTo>
                  <a:lnTo>
                    <a:pt x="36463" y="417505"/>
                  </a:lnTo>
                  <a:lnTo>
                    <a:pt x="756119" y="417505"/>
                  </a:lnTo>
                  <a:cubicBezTo>
                    <a:pt x="766190" y="417505"/>
                    <a:pt x="774350" y="409345"/>
                    <a:pt x="774350" y="399274"/>
                  </a:cubicBezTo>
                  <a:cubicBezTo>
                    <a:pt x="774350" y="389202"/>
                    <a:pt x="766190" y="381042"/>
                    <a:pt x="756119" y="381042"/>
                  </a:cubicBezTo>
                  <a:lnTo>
                    <a:pt x="36463" y="381042"/>
                  </a:lnTo>
                  <a:lnTo>
                    <a:pt x="36463" y="197993"/>
                  </a:lnTo>
                  <a:cubicBezTo>
                    <a:pt x="36463" y="174538"/>
                    <a:pt x="55548" y="155453"/>
                    <a:pt x="79003" y="155453"/>
                  </a:cubicBezTo>
                  <a:lnTo>
                    <a:pt x="167370" y="155453"/>
                  </a:lnTo>
                  <a:lnTo>
                    <a:pt x="167370" y="198540"/>
                  </a:lnTo>
                  <a:cubicBezTo>
                    <a:pt x="167370" y="240395"/>
                    <a:pt x="201421" y="274446"/>
                    <a:pt x="243278" y="274446"/>
                  </a:cubicBezTo>
                  <a:cubicBezTo>
                    <a:pt x="285133" y="274446"/>
                    <a:pt x="319184" y="240395"/>
                    <a:pt x="319184" y="198540"/>
                  </a:cubicBezTo>
                  <a:lnTo>
                    <a:pt x="319184" y="155453"/>
                  </a:lnTo>
                  <a:lnTo>
                    <a:pt x="528632" y="155453"/>
                  </a:lnTo>
                  <a:lnTo>
                    <a:pt x="528632" y="198540"/>
                  </a:lnTo>
                  <a:cubicBezTo>
                    <a:pt x="528632" y="240395"/>
                    <a:pt x="562683" y="274446"/>
                    <a:pt x="604538" y="274446"/>
                  </a:cubicBezTo>
                  <a:cubicBezTo>
                    <a:pt x="646392" y="274446"/>
                    <a:pt x="680444" y="240395"/>
                    <a:pt x="680444" y="198540"/>
                  </a:cubicBezTo>
                  <a:lnTo>
                    <a:pt x="680444" y="155453"/>
                  </a:lnTo>
                  <a:lnTo>
                    <a:pt x="889891" y="155453"/>
                  </a:lnTo>
                  <a:lnTo>
                    <a:pt x="889891" y="198540"/>
                  </a:lnTo>
                  <a:cubicBezTo>
                    <a:pt x="889891" y="240395"/>
                    <a:pt x="923943" y="274446"/>
                    <a:pt x="965797" y="274446"/>
                  </a:cubicBezTo>
                  <a:cubicBezTo>
                    <a:pt x="1007654" y="274446"/>
                    <a:pt x="1041706" y="240395"/>
                    <a:pt x="1041706" y="198540"/>
                  </a:cubicBezTo>
                  <a:lnTo>
                    <a:pt x="1041706" y="155453"/>
                  </a:lnTo>
                  <a:lnTo>
                    <a:pt x="1130075" y="155453"/>
                  </a:lnTo>
                  <a:cubicBezTo>
                    <a:pt x="1153530" y="155453"/>
                    <a:pt x="1172615" y="174538"/>
                    <a:pt x="1172615" y="197993"/>
                  </a:cubicBezTo>
                  <a:lnTo>
                    <a:pt x="1172615" y="381042"/>
                  </a:lnTo>
                  <a:lnTo>
                    <a:pt x="835574" y="381042"/>
                  </a:lnTo>
                  <a:cubicBezTo>
                    <a:pt x="825503" y="381042"/>
                    <a:pt x="817342" y="389202"/>
                    <a:pt x="817342" y="399274"/>
                  </a:cubicBezTo>
                  <a:cubicBezTo>
                    <a:pt x="817342" y="409345"/>
                    <a:pt x="825503" y="417505"/>
                    <a:pt x="835574" y="417505"/>
                  </a:cubicBezTo>
                  <a:lnTo>
                    <a:pt x="1172608" y="417505"/>
                  </a:lnTo>
                  <a:lnTo>
                    <a:pt x="1172608" y="1165597"/>
                  </a:lnTo>
                  <a:cubicBezTo>
                    <a:pt x="1172608" y="1189052"/>
                    <a:pt x="1153523" y="1208137"/>
                    <a:pt x="1130068" y="1208137"/>
                  </a:cubicBezTo>
                  <a:lnTo>
                    <a:pt x="996465" y="1208137"/>
                  </a:lnTo>
                  <a:cubicBezTo>
                    <a:pt x="986394" y="1208137"/>
                    <a:pt x="978234" y="1216298"/>
                    <a:pt x="978234" y="1226369"/>
                  </a:cubicBezTo>
                  <a:cubicBezTo>
                    <a:pt x="978234" y="1236440"/>
                    <a:pt x="986394" y="1244600"/>
                    <a:pt x="996465" y="1244600"/>
                  </a:cubicBezTo>
                  <a:lnTo>
                    <a:pt x="1130068" y="1244600"/>
                  </a:lnTo>
                  <a:cubicBezTo>
                    <a:pt x="1173631" y="1244600"/>
                    <a:pt x="1209071" y="1209161"/>
                    <a:pt x="1209071" y="1165597"/>
                  </a:cubicBezTo>
                  <a:lnTo>
                    <a:pt x="1209071" y="197993"/>
                  </a:lnTo>
                  <a:cubicBezTo>
                    <a:pt x="1209071" y="154430"/>
                    <a:pt x="1173631" y="118991"/>
                    <a:pt x="1130068" y="118991"/>
                  </a:cubicBezTo>
                  <a:close/>
                  <a:moveTo>
                    <a:pt x="282719" y="198540"/>
                  </a:moveTo>
                  <a:cubicBezTo>
                    <a:pt x="282719" y="220289"/>
                    <a:pt x="265027" y="237984"/>
                    <a:pt x="243276" y="237984"/>
                  </a:cubicBezTo>
                  <a:cubicBezTo>
                    <a:pt x="221527" y="237984"/>
                    <a:pt x="203830" y="220292"/>
                    <a:pt x="203830" y="198540"/>
                  </a:cubicBezTo>
                  <a:lnTo>
                    <a:pt x="203830" y="75906"/>
                  </a:lnTo>
                  <a:cubicBezTo>
                    <a:pt x="203832" y="54155"/>
                    <a:pt x="221527" y="36463"/>
                    <a:pt x="243278" y="36463"/>
                  </a:cubicBezTo>
                  <a:cubicBezTo>
                    <a:pt x="265027" y="36463"/>
                    <a:pt x="282721" y="54155"/>
                    <a:pt x="282721" y="75906"/>
                  </a:cubicBezTo>
                  <a:lnTo>
                    <a:pt x="282721" y="198540"/>
                  </a:lnTo>
                  <a:close/>
                  <a:moveTo>
                    <a:pt x="643978" y="198540"/>
                  </a:moveTo>
                  <a:cubicBezTo>
                    <a:pt x="643978" y="220289"/>
                    <a:pt x="626287" y="237984"/>
                    <a:pt x="604535" y="237984"/>
                  </a:cubicBezTo>
                  <a:cubicBezTo>
                    <a:pt x="582784" y="237984"/>
                    <a:pt x="565092" y="220292"/>
                    <a:pt x="565092" y="198540"/>
                  </a:cubicBezTo>
                  <a:lnTo>
                    <a:pt x="565092" y="75906"/>
                  </a:lnTo>
                  <a:cubicBezTo>
                    <a:pt x="565092" y="54155"/>
                    <a:pt x="582786" y="36463"/>
                    <a:pt x="604535" y="36463"/>
                  </a:cubicBezTo>
                  <a:cubicBezTo>
                    <a:pt x="626284" y="36463"/>
                    <a:pt x="643978" y="54155"/>
                    <a:pt x="643978" y="75906"/>
                  </a:cubicBezTo>
                  <a:close/>
                  <a:moveTo>
                    <a:pt x="1005238" y="198540"/>
                  </a:moveTo>
                  <a:cubicBezTo>
                    <a:pt x="1005238" y="220289"/>
                    <a:pt x="987544" y="237984"/>
                    <a:pt x="965793" y="237984"/>
                  </a:cubicBezTo>
                  <a:cubicBezTo>
                    <a:pt x="944044" y="237984"/>
                    <a:pt x="926349" y="220292"/>
                    <a:pt x="926349" y="198540"/>
                  </a:cubicBezTo>
                  <a:lnTo>
                    <a:pt x="926349" y="75906"/>
                  </a:lnTo>
                  <a:cubicBezTo>
                    <a:pt x="926349" y="54157"/>
                    <a:pt x="944041" y="36463"/>
                    <a:pt x="965793" y="36463"/>
                  </a:cubicBezTo>
                  <a:cubicBezTo>
                    <a:pt x="987542" y="36463"/>
                    <a:pt x="1005238" y="54155"/>
                    <a:pt x="1005238" y="75906"/>
                  </a:cubicBezTo>
                  <a:close/>
                </a:path>
              </a:pathLst>
            </a:custGeom>
            <a:solidFill>
              <a:srgbClr val="000000"/>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01" name="Frihandsfigur: Form 100">
              <a:extLst>
                <a:ext uri="{FF2B5EF4-FFF2-40B4-BE49-F238E27FC236}">
                  <a16:creationId xmlns:a16="http://schemas.microsoft.com/office/drawing/2014/main" id="{36F5C7B1-533A-0A32-EB5E-578D72C85A5F}"/>
                </a:ext>
              </a:extLst>
            </p:cNvPr>
            <p:cNvSpPr/>
            <p:nvPr/>
          </p:nvSpPr>
          <p:spPr>
            <a:xfrm>
              <a:off x="1918877" y="3837226"/>
              <a:ext cx="213122" cy="213121"/>
            </a:xfrm>
            <a:custGeom>
              <a:gdLst>
                <a:gd name="connsiteX0" fmla="*/ 209946 w 222751"/>
                <a:gd name="connsiteY0" fmla="*/ 222752 h 222751"/>
                <a:gd name="connsiteX1" fmla="*/ 12806 w 222751"/>
                <a:gd name="connsiteY1" fmla="*/ 222752 h 222751"/>
                <a:gd name="connsiteX2" fmla="*/ 0 w 222751"/>
                <a:gd name="connsiteY2" fmla="*/ 209946 h 222751"/>
                <a:gd name="connsiteX3" fmla="*/ 0 w 222751"/>
                <a:gd name="connsiteY3" fmla="*/ 12806 h 222751"/>
                <a:gd name="connsiteX4" fmla="*/ 12806 w 222751"/>
                <a:gd name="connsiteY4" fmla="*/ 0 h 222751"/>
                <a:gd name="connsiteX5" fmla="*/ 209946 w 222751"/>
                <a:gd name="connsiteY5" fmla="*/ 0 h 222751"/>
                <a:gd name="connsiteX6" fmla="*/ 222752 w 222751"/>
                <a:gd name="connsiteY6" fmla="*/ 12806 h 222751"/>
                <a:gd name="connsiteX7" fmla="*/ 222752 w 222751"/>
                <a:gd name="connsiteY7" fmla="*/ 209946 h 222751"/>
                <a:gd name="connsiteX8" fmla="*/ 209946 w 222751"/>
                <a:gd name="connsiteY8" fmla="*/ 222752 h 22275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2750" h="222750">
                  <a:moveTo>
                    <a:pt x="209946" y="222752"/>
                  </a:moveTo>
                  <a:lnTo>
                    <a:pt x="12806" y="222752"/>
                  </a:lnTo>
                  <a:cubicBezTo>
                    <a:pt x="5732" y="222752"/>
                    <a:pt x="0" y="217017"/>
                    <a:pt x="0" y="209946"/>
                  </a:cubicBezTo>
                  <a:lnTo>
                    <a:pt x="0" y="12806"/>
                  </a:lnTo>
                  <a:cubicBezTo>
                    <a:pt x="0" y="5732"/>
                    <a:pt x="5734" y="0"/>
                    <a:pt x="12806" y="0"/>
                  </a:cubicBezTo>
                  <a:lnTo>
                    <a:pt x="209946" y="0"/>
                  </a:lnTo>
                  <a:cubicBezTo>
                    <a:pt x="217020" y="0"/>
                    <a:pt x="222752" y="5734"/>
                    <a:pt x="222752" y="12806"/>
                  </a:cubicBezTo>
                  <a:lnTo>
                    <a:pt x="222752" y="209946"/>
                  </a:lnTo>
                  <a:cubicBezTo>
                    <a:pt x="222752" y="217017"/>
                    <a:pt x="217020" y="222752"/>
                    <a:pt x="209946" y="222752"/>
                  </a:cubicBezTo>
                  <a:close/>
                </a:path>
              </a:pathLst>
            </a:custGeom>
            <a:solidFill>
              <a:srgbClr val="F8F8F8"/>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02" name="Frihandsfigur: Form 101">
              <a:extLst>
                <a:ext uri="{FF2B5EF4-FFF2-40B4-BE49-F238E27FC236}">
                  <a16:creationId xmlns:a16="http://schemas.microsoft.com/office/drawing/2014/main" id="{423704EA-E42E-7A99-39F0-49120FB27661}"/>
                </a:ext>
              </a:extLst>
            </p:cNvPr>
            <p:cNvSpPr/>
            <p:nvPr/>
          </p:nvSpPr>
          <p:spPr>
            <a:xfrm>
              <a:off x="1901436" y="3819782"/>
              <a:ext cx="248009" cy="248011"/>
            </a:xfrm>
            <a:custGeom>
              <a:gdLst>
                <a:gd name="connsiteX0" fmla="*/ 31037 w 259214"/>
                <a:gd name="connsiteY0" fmla="*/ 259217 h 259217"/>
                <a:gd name="connsiteX1" fmla="*/ 228177 w 259214"/>
                <a:gd name="connsiteY1" fmla="*/ 259217 h 259217"/>
                <a:gd name="connsiteX2" fmla="*/ 259215 w 259214"/>
                <a:gd name="connsiteY2" fmla="*/ 228180 h 259217"/>
                <a:gd name="connsiteX3" fmla="*/ 259215 w 259214"/>
                <a:gd name="connsiteY3" fmla="*/ 31040 h 259217"/>
                <a:gd name="connsiteX4" fmla="*/ 228177 w 259214"/>
                <a:gd name="connsiteY4" fmla="*/ 0 h 259217"/>
                <a:gd name="connsiteX5" fmla="*/ 31037 w 259214"/>
                <a:gd name="connsiteY5" fmla="*/ 0 h 259217"/>
                <a:gd name="connsiteX6" fmla="*/ 0 w 259214"/>
                <a:gd name="connsiteY6" fmla="*/ 31040 h 259217"/>
                <a:gd name="connsiteX7" fmla="*/ 0 w 259214"/>
                <a:gd name="connsiteY7" fmla="*/ 228180 h 259217"/>
                <a:gd name="connsiteX8" fmla="*/ 31037 w 259214"/>
                <a:gd name="connsiteY8" fmla="*/ 259217 h 259217"/>
                <a:gd name="connsiteX9" fmla="*/ 36460 w 259214"/>
                <a:gd name="connsiteY9" fmla="*/ 36463 h 259217"/>
                <a:gd name="connsiteX10" fmla="*/ 222752 w 259214"/>
                <a:gd name="connsiteY10" fmla="*/ 36463 h 259217"/>
                <a:gd name="connsiteX11" fmla="*/ 222752 w 259214"/>
                <a:gd name="connsiteY11" fmla="*/ 222754 h 259217"/>
                <a:gd name="connsiteX12" fmla="*/ 36460 w 259214"/>
                <a:gd name="connsiteY12" fmla="*/ 222754 h 25921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9214" h="259217">
                  <a:moveTo>
                    <a:pt x="31037" y="259217"/>
                  </a:moveTo>
                  <a:lnTo>
                    <a:pt x="228177" y="259217"/>
                  </a:lnTo>
                  <a:cubicBezTo>
                    <a:pt x="245293" y="259217"/>
                    <a:pt x="259215" y="245296"/>
                    <a:pt x="259215" y="228180"/>
                  </a:cubicBezTo>
                  <a:lnTo>
                    <a:pt x="259215" y="31040"/>
                  </a:lnTo>
                  <a:cubicBezTo>
                    <a:pt x="259215" y="13924"/>
                    <a:pt x="245293" y="0"/>
                    <a:pt x="228177" y="0"/>
                  </a:cubicBezTo>
                  <a:lnTo>
                    <a:pt x="31037" y="0"/>
                  </a:lnTo>
                  <a:cubicBezTo>
                    <a:pt x="13922" y="0"/>
                    <a:pt x="0" y="13924"/>
                    <a:pt x="0" y="31040"/>
                  </a:cubicBezTo>
                  <a:lnTo>
                    <a:pt x="0" y="228180"/>
                  </a:lnTo>
                  <a:cubicBezTo>
                    <a:pt x="-2" y="245296"/>
                    <a:pt x="13922" y="259217"/>
                    <a:pt x="31037" y="259217"/>
                  </a:cubicBezTo>
                  <a:close/>
                  <a:moveTo>
                    <a:pt x="36460" y="36463"/>
                  </a:moveTo>
                  <a:lnTo>
                    <a:pt x="222752" y="36463"/>
                  </a:lnTo>
                  <a:lnTo>
                    <a:pt x="222752" y="222754"/>
                  </a:lnTo>
                  <a:lnTo>
                    <a:pt x="36460" y="222754"/>
                  </a:lnTo>
                  <a:close/>
                </a:path>
              </a:pathLst>
            </a:custGeom>
            <a:solidFill>
              <a:srgbClr val="000000"/>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03" name="Frihandsfigur: Form 102">
              <a:extLst>
                <a:ext uri="{FF2B5EF4-FFF2-40B4-BE49-F238E27FC236}">
                  <a16:creationId xmlns:a16="http://schemas.microsoft.com/office/drawing/2014/main" id="{98AE86EA-F8D8-3443-C12A-6A5F6A71030C}"/>
                </a:ext>
              </a:extLst>
            </p:cNvPr>
            <p:cNvSpPr/>
            <p:nvPr/>
          </p:nvSpPr>
          <p:spPr>
            <a:xfrm>
              <a:off x="2243163" y="4139449"/>
              <a:ext cx="248013" cy="248011"/>
            </a:xfrm>
            <a:custGeom>
              <a:gdLst>
                <a:gd name="connsiteX0" fmla="*/ 0 w 259217"/>
                <a:gd name="connsiteY0" fmla="*/ 228180 h 259219"/>
                <a:gd name="connsiteX1" fmla="*/ 31037 w 259217"/>
                <a:gd name="connsiteY1" fmla="*/ 259220 h 259219"/>
                <a:gd name="connsiteX2" fmla="*/ 228180 w 259217"/>
                <a:gd name="connsiteY2" fmla="*/ 259220 h 259219"/>
                <a:gd name="connsiteX3" fmla="*/ 259217 w 259217"/>
                <a:gd name="connsiteY3" fmla="*/ 228180 h 259219"/>
                <a:gd name="connsiteX4" fmla="*/ 259217 w 259217"/>
                <a:gd name="connsiteY4" fmla="*/ 31040 h 259219"/>
                <a:gd name="connsiteX5" fmla="*/ 228180 w 259217"/>
                <a:gd name="connsiteY5" fmla="*/ 0 h 259219"/>
                <a:gd name="connsiteX6" fmla="*/ 31037 w 259217"/>
                <a:gd name="connsiteY6" fmla="*/ 0 h 259219"/>
                <a:gd name="connsiteX7" fmla="*/ 0 w 259217"/>
                <a:gd name="connsiteY7" fmla="*/ 31040 h 259219"/>
                <a:gd name="connsiteX8" fmla="*/ 36463 w 259217"/>
                <a:gd name="connsiteY8" fmla="*/ 36463 h 259219"/>
                <a:gd name="connsiteX9" fmla="*/ 222752 w 259217"/>
                <a:gd name="connsiteY9" fmla="*/ 36463 h 259219"/>
                <a:gd name="connsiteX10" fmla="*/ 222752 w 259217"/>
                <a:gd name="connsiteY10" fmla="*/ 222754 h 259219"/>
                <a:gd name="connsiteX11" fmla="*/ 36463 w 259217"/>
                <a:gd name="connsiteY11" fmla="*/ 222754 h 25921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217" h="259219">
                  <a:moveTo>
                    <a:pt x="0" y="228180"/>
                  </a:moveTo>
                  <a:cubicBezTo>
                    <a:pt x="0" y="245296"/>
                    <a:pt x="13924" y="259220"/>
                    <a:pt x="31037" y="259220"/>
                  </a:cubicBezTo>
                  <a:lnTo>
                    <a:pt x="228180" y="259220"/>
                  </a:lnTo>
                  <a:cubicBezTo>
                    <a:pt x="245293" y="259220"/>
                    <a:pt x="259217" y="245298"/>
                    <a:pt x="259217" y="228180"/>
                  </a:cubicBezTo>
                  <a:lnTo>
                    <a:pt x="259217" y="31040"/>
                  </a:lnTo>
                  <a:cubicBezTo>
                    <a:pt x="259217" y="13924"/>
                    <a:pt x="245293" y="0"/>
                    <a:pt x="228180" y="0"/>
                  </a:cubicBezTo>
                  <a:lnTo>
                    <a:pt x="31037" y="0"/>
                  </a:lnTo>
                  <a:cubicBezTo>
                    <a:pt x="13924" y="0"/>
                    <a:pt x="0" y="13924"/>
                    <a:pt x="0" y="31040"/>
                  </a:cubicBezTo>
                  <a:close/>
                  <a:moveTo>
                    <a:pt x="36463" y="36463"/>
                  </a:moveTo>
                  <a:lnTo>
                    <a:pt x="222752" y="36463"/>
                  </a:lnTo>
                  <a:lnTo>
                    <a:pt x="222752" y="222754"/>
                  </a:lnTo>
                  <a:lnTo>
                    <a:pt x="36463" y="222754"/>
                  </a:lnTo>
                  <a:close/>
                </a:path>
              </a:pathLst>
            </a:custGeom>
            <a:solidFill>
              <a:srgbClr val="000000"/>
            </a:solidFill>
            <a:ln w="241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04" name="Frihandsfigur: Form 103">
              <a:extLst>
                <a:ext uri="{FF2B5EF4-FFF2-40B4-BE49-F238E27FC236}">
                  <a16:creationId xmlns:a16="http://schemas.microsoft.com/office/drawing/2014/main" id="{5CE1958A-5CCE-F1D6-4F1E-2FEA3111318F}"/>
                </a:ext>
              </a:extLst>
            </p:cNvPr>
            <p:cNvSpPr/>
            <p:nvPr/>
          </p:nvSpPr>
          <p:spPr>
            <a:xfrm rot="18900000" flipH="1">
              <a:off x="2291923" y="4211337"/>
              <a:ext cx="151916" cy="80757"/>
            </a:xfrm>
            <a:custGeom>
              <a:gdLst>
                <a:gd name="connsiteX0" fmla="*/ 69343 w 2050616"/>
                <a:gd name="connsiteY0" fmla="*/ 685939 h 1090097"/>
                <a:gd name="connsiteX1" fmla="*/ 0 w 2050616"/>
                <a:gd name="connsiteY1" fmla="*/ 853347 h 1090097"/>
                <a:gd name="connsiteX2" fmla="*/ 236750 w 2050616"/>
                <a:gd name="connsiteY2" fmla="*/ 1090097 h 1090097"/>
                <a:gd name="connsiteX3" fmla="*/ 1804908 w 2050616"/>
                <a:gd name="connsiteY3" fmla="*/ 1090097 h 1090097"/>
                <a:gd name="connsiteX4" fmla="*/ 1972316 w 2050616"/>
                <a:gd name="connsiteY4" fmla="*/ 1020754 h 1090097"/>
                <a:gd name="connsiteX5" fmla="*/ 1976375 w 2050616"/>
                <a:gd name="connsiteY5" fmla="*/ 1015834 h 1090097"/>
                <a:gd name="connsiteX6" fmla="*/ 1981273 w 2050616"/>
                <a:gd name="connsiteY6" fmla="*/ 1011792 h 1090097"/>
                <a:gd name="connsiteX7" fmla="*/ 2050616 w 2050616"/>
                <a:gd name="connsiteY7" fmla="*/ 844385 h 1090097"/>
                <a:gd name="connsiteX8" fmla="*/ 2050616 w 2050616"/>
                <a:gd name="connsiteY8" fmla="*/ 236750 h 1090097"/>
                <a:gd name="connsiteX9" fmla="*/ 1813866 w 2050616"/>
                <a:gd name="connsiteY9" fmla="*/ 0 h 1090097"/>
                <a:gd name="connsiteX10" fmla="*/ 1577116 w 2050616"/>
                <a:gd name="connsiteY10" fmla="*/ 236750 h 1090097"/>
                <a:gd name="connsiteX11" fmla="*/ 1577116 w 2050616"/>
                <a:gd name="connsiteY11" fmla="*/ 616597 h 1090097"/>
                <a:gd name="connsiteX12" fmla="*/ 236750 w 2050616"/>
                <a:gd name="connsiteY12" fmla="*/ 616597 h 1090097"/>
                <a:gd name="connsiteX13" fmla="*/ 69343 w 2050616"/>
                <a:gd name="connsiteY13" fmla="*/ 685939 h 109009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0616" h="1090097">
                  <a:moveTo>
                    <a:pt x="69343" y="685939"/>
                  </a:moveTo>
                  <a:cubicBezTo>
                    <a:pt x="26499" y="728783"/>
                    <a:pt x="0" y="787970"/>
                    <a:pt x="0" y="853347"/>
                  </a:cubicBezTo>
                  <a:cubicBezTo>
                    <a:pt x="0" y="984099"/>
                    <a:pt x="105997" y="1090096"/>
                    <a:pt x="236750" y="1090097"/>
                  </a:cubicBezTo>
                  <a:lnTo>
                    <a:pt x="1804908" y="1090097"/>
                  </a:lnTo>
                  <a:cubicBezTo>
                    <a:pt x="1870284" y="1090097"/>
                    <a:pt x="1929472" y="1063597"/>
                    <a:pt x="1972316" y="1020754"/>
                  </a:cubicBezTo>
                  <a:lnTo>
                    <a:pt x="1976375" y="1015834"/>
                  </a:lnTo>
                  <a:lnTo>
                    <a:pt x="1981273" y="1011792"/>
                  </a:lnTo>
                  <a:cubicBezTo>
                    <a:pt x="2024117" y="968949"/>
                    <a:pt x="2050616" y="909761"/>
                    <a:pt x="2050616" y="844385"/>
                  </a:cubicBezTo>
                  <a:lnTo>
                    <a:pt x="2050616" y="236750"/>
                  </a:lnTo>
                  <a:cubicBezTo>
                    <a:pt x="2050616" y="105997"/>
                    <a:pt x="1944619" y="0"/>
                    <a:pt x="1813866" y="0"/>
                  </a:cubicBezTo>
                  <a:cubicBezTo>
                    <a:pt x="1683113" y="0"/>
                    <a:pt x="1577116" y="105997"/>
                    <a:pt x="1577116" y="236750"/>
                  </a:cubicBezTo>
                  <a:lnTo>
                    <a:pt x="1577116" y="616597"/>
                  </a:lnTo>
                  <a:lnTo>
                    <a:pt x="236750" y="616597"/>
                  </a:lnTo>
                  <a:cubicBezTo>
                    <a:pt x="171373" y="616597"/>
                    <a:pt x="112186" y="643096"/>
                    <a:pt x="69343" y="68593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o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err="1">
                <a:solidFill>
                  <a:schemeClr val="tx1"/>
                </a:solidFill>
              </a:endParaRPr>
            </a:p>
          </p:txBody>
        </p:sp>
      </p:grpSp>
      <p:grpSp>
        <p:nvGrpSpPr>
          <p:cNvPr id="107" name="Grupp 106">
            <a:extLst>
              <a:ext uri="{FF2B5EF4-FFF2-40B4-BE49-F238E27FC236}">
                <a16:creationId xmlns:a16="http://schemas.microsoft.com/office/drawing/2014/main" id="{2A3A7488-F06E-A1E2-D6A4-ADB66ED15626}"/>
              </a:ext>
            </a:extLst>
          </p:cNvPr>
          <p:cNvGrpSpPr/>
          <p:nvPr/>
        </p:nvGrpSpPr>
        <p:grpSpPr>
          <a:xfrm>
            <a:off x="1419016" y="4885090"/>
            <a:ext cx="514560" cy="467532"/>
            <a:chOff x="1419015" y="4885090"/>
            <a:chExt cx="1282395" cy="1165190"/>
          </a:xfrm>
        </p:grpSpPr>
        <p:sp>
          <p:nvSpPr>
            <p:cNvPr id="108" name="Frihandsfigur: Form 107">
              <a:extLst>
                <a:ext uri="{FF2B5EF4-FFF2-40B4-BE49-F238E27FC236}">
                  <a16:creationId xmlns:a16="http://schemas.microsoft.com/office/drawing/2014/main" id="{CF408957-2797-5C8D-449B-F8B174CECAB7}"/>
                </a:ext>
              </a:extLst>
            </p:cNvPr>
            <p:cNvSpPr/>
            <p:nvPr/>
          </p:nvSpPr>
          <p:spPr>
            <a:xfrm>
              <a:off x="1436883" y="4903225"/>
              <a:ext cx="1133270" cy="1131045"/>
            </a:xfrm>
            <a:custGeom>
              <a:gdLst>
                <a:gd name="connsiteX0" fmla="*/ 4188954 w 4188953"/>
                <a:gd name="connsiteY0" fmla="*/ 2090388 h 4180740"/>
                <a:gd name="connsiteX1" fmla="*/ 2094477 w 4188953"/>
                <a:gd name="connsiteY1" fmla="*/ 4180740 h 4180740"/>
                <a:gd name="connsiteX2" fmla="*/ 0 w 4188953"/>
                <a:gd name="connsiteY2" fmla="*/ 2090388 h 4180740"/>
                <a:gd name="connsiteX3" fmla="*/ 2094477 w 4188953"/>
                <a:gd name="connsiteY3" fmla="*/ 0 h 4180740"/>
                <a:gd name="connsiteX4" fmla="*/ 4188954 w 4188953"/>
                <a:gd name="connsiteY4" fmla="*/ 2090388 h 41807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188953" h="4180740">
                  <a:moveTo>
                    <a:pt x="4188954" y="2090388"/>
                  </a:moveTo>
                  <a:cubicBezTo>
                    <a:pt x="4188954" y="3244870"/>
                    <a:pt x="3251218" y="4180740"/>
                    <a:pt x="2094477" y="4180740"/>
                  </a:cubicBezTo>
                  <a:cubicBezTo>
                    <a:pt x="937736" y="4180740"/>
                    <a:pt x="0" y="3244870"/>
                    <a:pt x="0" y="2090388"/>
                  </a:cubicBezTo>
                  <a:cubicBezTo>
                    <a:pt x="0" y="935906"/>
                    <a:pt x="937736" y="0"/>
                    <a:pt x="2094477" y="0"/>
                  </a:cubicBezTo>
                  <a:cubicBezTo>
                    <a:pt x="3251218" y="0"/>
                    <a:pt x="4188954" y="935906"/>
                    <a:pt x="4188954" y="2090388"/>
                  </a:cubicBezTo>
                  <a:close/>
                </a:path>
              </a:pathLst>
            </a:custGeom>
            <a:solidFill>
              <a:srgbClr val="E4EAF8"/>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09" name="Frihandsfigur: Form 108">
              <a:extLst>
                <a:ext uri="{FF2B5EF4-FFF2-40B4-BE49-F238E27FC236}">
                  <a16:creationId xmlns:a16="http://schemas.microsoft.com/office/drawing/2014/main" id="{E75EA345-F67F-4C03-8532-B9094B9FA0AA}"/>
                </a:ext>
              </a:extLst>
            </p:cNvPr>
            <p:cNvSpPr/>
            <p:nvPr/>
          </p:nvSpPr>
          <p:spPr>
            <a:xfrm>
              <a:off x="1436883" y="4903225"/>
              <a:ext cx="601133" cy="1131045"/>
            </a:xfrm>
            <a:custGeom>
              <a:gdLst>
                <a:gd name="connsiteX0" fmla="*/ 255061 w 2221991"/>
                <a:gd name="connsiteY0" fmla="*/ 2090388 h 4180740"/>
                <a:gd name="connsiteX1" fmla="*/ 2221992 w 2221991"/>
                <a:gd name="connsiteY1" fmla="*/ 3976 h 4180740"/>
                <a:gd name="connsiteX2" fmla="*/ 2094477 w 2221991"/>
                <a:gd name="connsiteY2" fmla="*/ 0 h 4180740"/>
                <a:gd name="connsiteX3" fmla="*/ 0 w 2221991"/>
                <a:gd name="connsiteY3" fmla="*/ 2090388 h 4180740"/>
                <a:gd name="connsiteX4" fmla="*/ 2094477 w 2221991"/>
                <a:gd name="connsiteY4" fmla="*/ 4180740 h 4180740"/>
                <a:gd name="connsiteX5" fmla="*/ 2221992 w 2221991"/>
                <a:gd name="connsiteY5" fmla="*/ 4176795 h 4180740"/>
                <a:gd name="connsiteX6" fmla="*/ 255061 w 2221991"/>
                <a:gd name="connsiteY6" fmla="*/ 2090388 h 41807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1991" h="4180740">
                  <a:moveTo>
                    <a:pt x="255061" y="2090388"/>
                  </a:moveTo>
                  <a:cubicBezTo>
                    <a:pt x="255061" y="978656"/>
                    <a:pt x="1124646" y="69760"/>
                    <a:pt x="2221992" y="3976"/>
                  </a:cubicBezTo>
                  <a:cubicBezTo>
                    <a:pt x="2179816" y="1446"/>
                    <a:pt x="2137311" y="0"/>
                    <a:pt x="2094477" y="0"/>
                  </a:cubicBezTo>
                  <a:cubicBezTo>
                    <a:pt x="937736" y="0"/>
                    <a:pt x="0" y="935906"/>
                    <a:pt x="0" y="2090388"/>
                  </a:cubicBezTo>
                  <a:cubicBezTo>
                    <a:pt x="0" y="3244870"/>
                    <a:pt x="937736" y="4180740"/>
                    <a:pt x="2094477" y="4180740"/>
                  </a:cubicBezTo>
                  <a:cubicBezTo>
                    <a:pt x="2137311" y="4180740"/>
                    <a:pt x="2179816" y="4179327"/>
                    <a:pt x="2221992" y="4176795"/>
                  </a:cubicBezTo>
                  <a:cubicBezTo>
                    <a:pt x="1124646" y="4110979"/>
                    <a:pt x="255061" y="3202120"/>
                    <a:pt x="255061" y="2090388"/>
                  </a:cubicBezTo>
                  <a:close/>
                </a:path>
              </a:pathLst>
            </a:custGeom>
            <a:solidFill>
              <a:srgbClr val="D8DCE5"/>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10" name="Frihandsfigur: Form 109">
              <a:extLst>
                <a:ext uri="{FF2B5EF4-FFF2-40B4-BE49-F238E27FC236}">
                  <a16:creationId xmlns:a16="http://schemas.microsoft.com/office/drawing/2014/main" id="{E2177C78-AD60-F3CC-CEB1-733D653D7CCB}"/>
                </a:ext>
              </a:extLst>
            </p:cNvPr>
            <p:cNvSpPr/>
            <p:nvPr/>
          </p:nvSpPr>
          <p:spPr>
            <a:xfrm>
              <a:off x="1533445" y="4999598"/>
              <a:ext cx="940145" cy="938298"/>
            </a:xfrm>
            <a:custGeom>
              <a:gdLst>
                <a:gd name="connsiteX0" fmla="*/ 3475099 w 3475098"/>
                <a:gd name="connsiteY0" fmla="*/ 1734159 h 3468279"/>
                <a:gd name="connsiteX1" fmla="*/ 1737551 w 3475098"/>
                <a:gd name="connsiteY1" fmla="*/ 3468279 h 3468279"/>
                <a:gd name="connsiteX2" fmla="*/ 0 w 3475098"/>
                <a:gd name="connsiteY2" fmla="*/ 1734159 h 3468279"/>
                <a:gd name="connsiteX3" fmla="*/ 1737551 w 3475098"/>
                <a:gd name="connsiteY3" fmla="*/ 0 h 3468279"/>
                <a:gd name="connsiteX4" fmla="*/ 3475099 w 3475098"/>
                <a:gd name="connsiteY4" fmla="*/ 1734159 h 34682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3475097" h="3468279">
                  <a:moveTo>
                    <a:pt x="3475099" y="1734159"/>
                  </a:moveTo>
                  <a:cubicBezTo>
                    <a:pt x="3475099" y="2691875"/>
                    <a:pt x="2697150" y="3468279"/>
                    <a:pt x="1737551" y="3468279"/>
                  </a:cubicBezTo>
                  <a:cubicBezTo>
                    <a:pt x="777918" y="3468279"/>
                    <a:pt x="0" y="2691875"/>
                    <a:pt x="0" y="1734159"/>
                  </a:cubicBezTo>
                  <a:cubicBezTo>
                    <a:pt x="0" y="776401"/>
                    <a:pt x="777918" y="0"/>
                    <a:pt x="1737551" y="0"/>
                  </a:cubicBezTo>
                  <a:cubicBezTo>
                    <a:pt x="2697150" y="0"/>
                    <a:pt x="3475099" y="776401"/>
                    <a:pt x="3475099" y="1734159"/>
                  </a:cubicBezTo>
                  <a:close/>
                </a:path>
              </a:pathLst>
            </a:custGeom>
            <a:solidFill>
              <a:srgbClr val="FECA57"/>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11" name="Frihandsfigur: Form 110">
              <a:extLst>
                <a:ext uri="{FF2B5EF4-FFF2-40B4-BE49-F238E27FC236}">
                  <a16:creationId xmlns:a16="http://schemas.microsoft.com/office/drawing/2014/main" id="{DC5BB123-85BF-0811-DE05-8F639EB8ED98}"/>
                </a:ext>
              </a:extLst>
            </p:cNvPr>
            <p:cNvSpPr/>
            <p:nvPr/>
          </p:nvSpPr>
          <p:spPr>
            <a:xfrm>
              <a:off x="1533445" y="4999598"/>
              <a:ext cx="513042" cy="938298"/>
            </a:xfrm>
            <a:custGeom>
              <a:gdLst>
                <a:gd name="connsiteX0" fmla="*/ 317681 w 1896377"/>
                <a:gd name="connsiteY0" fmla="*/ 1734159 h 3468279"/>
                <a:gd name="connsiteX1" fmla="*/ 1896377 w 1896377"/>
                <a:gd name="connsiteY1" fmla="*/ 7295 h 3468279"/>
                <a:gd name="connsiteX2" fmla="*/ 1737551 w 1896377"/>
                <a:gd name="connsiteY2" fmla="*/ 0 h 3468279"/>
                <a:gd name="connsiteX3" fmla="*/ 0 w 1896377"/>
                <a:gd name="connsiteY3" fmla="*/ 1734159 h 3468279"/>
                <a:gd name="connsiteX4" fmla="*/ 1737551 w 1896377"/>
                <a:gd name="connsiteY4" fmla="*/ 3468279 h 3468279"/>
                <a:gd name="connsiteX5" fmla="*/ 1896377 w 1896377"/>
                <a:gd name="connsiteY5" fmla="*/ 3461020 h 3468279"/>
                <a:gd name="connsiteX6" fmla="*/ 317681 w 1896377"/>
                <a:gd name="connsiteY6" fmla="*/ 1734159 h 346827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6377" h="3468279">
                  <a:moveTo>
                    <a:pt x="317681" y="1734159"/>
                  </a:moveTo>
                  <a:cubicBezTo>
                    <a:pt x="317681" y="829867"/>
                    <a:pt x="1011218" y="87373"/>
                    <a:pt x="1896377" y="7295"/>
                  </a:cubicBezTo>
                  <a:cubicBezTo>
                    <a:pt x="1844062" y="2530"/>
                    <a:pt x="1791114" y="0"/>
                    <a:pt x="1737551" y="0"/>
                  </a:cubicBezTo>
                  <a:cubicBezTo>
                    <a:pt x="777918" y="0"/>
                    <a:pt x="0" y="776401"/>
                    <a:pt x="0" y="1734159"/>
                  </a:cubicBezTo>
                  <a:cubicBezTo>
                    <a:pt x="0" y="2691875"/>
                    <a:pt x="777918" y="3468279"/>
                    <a:pt x="1737551" y="3468279"/>
                  </a:cubicBezTo>
                  <a:cubicBezTo>
                    <a:pt x="1791114" y="3468279"/>
                    <a:pt x="1844062" y="3465747"/>
                    <a:pt x="1896377" y="3461020"/>
                  </a:cubicBezTo>
                  <a:cubicBezTo>
                    <a:pt x="1011218" y="3380937"/>
                    <a:pt x="317681" y="2638451"/>
                    <a:pt x="317681" y="1734159"/>
                  </a:cubicBezTo>
                  <a:close/>
                </a:path>
              </a:pathLst>
            </a:custGeom>
            <a:solidFill>
              <a:srgbClr val="F4B537"/>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12" name="Frihandsfigur: Form 111">
              <a:extLst>
                <a:ext uri="{FF2B5EF4-FFF2-40B4-BE49-F238E27FC236}">
                  <a16:creationId xmlns:a16="http://schemas.microsoft.com/office/drawing/2014/main" id="{EE4E90A8-156E-6CA6-9ED0-1EB247C9290A}"/>
                </a:ext>
              </a:extLst>
            </p:cNvPr>
            <p:cNvSpPr/>
            <p:nvPr/>
          </p:nvSpPr>
          <p:spPr>
            <a:xfrm>
              <a:off x="1888599" y="5663648"/>
              <a:ext cx="229837" cy="70166"/>
            </a:xfrm>
            <a:custGeom>
              <a:gdLst>
                <a:gd name="connsiteX0" fmla="*/ 741108 w 849556"/>
                <a:gd name="connsiteY0" fmla="*/ 0 h 259359"/>
                <a:gd name="connsiteX1" fmla="*/ 108449 w 849556"/>
                <a:gd name="connsiteY1" fmla="*/ 0 h 259359"/>
                <a:gd name="connsiteX2" fmla="*/ 0 w 849556"/>
                <a:gd name="connsiteY2" fmla="*/ 108246 h 259359"/>
                <a:gd name="connsiteX3" fmla="*/ 0 w 849556"/>
                <a:gd name="connsiteY3" fmla="*/ 151088 h 259359"/>
                <a:gd name="connsiteX4" fmla="*/ 108449 w 849556"/>
                <a:gd name="connsiteY4" fmla="*/ 259359 h 259359"/>
                <a:gd name="connsiteX5" fmla="*/ 741108 w 849556"/>
                <a:gd name="connsiteY5" fmla="*/ 259359 h 259359"/>
                <a:gd name="connsiteX6" fmla="*/ 849557 w 849556"/>
                <a:gd name="connsiteY6" fmla="*/ 151088 h 259359"/>
                <a:gd name="connsiteX7" fmla="*/ 849557 w 849556"/>
                <a:gd name="connsiteY7" fmla="*/ 108246 h 259359"/>
                <a:gd name="connsiteX8" fmla="*/ 741108 w 849556"/>
                <a:gd name="connsiteY8" fmla="*/ 0 h 25935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9556" h="259359">
                  <a:moveTo>
                    <a:pt x="741108" y="0"/>
                  </a:moveTo>
                  <a:lnTo>
                    <a:pt x="108449" y="0"/>
                  </a:lnTo>
                  <a:cubicBezTo>
                    <a:pt x="48792" y="0"/>
                    <a:pt x="0" y="48731"/>
                    <a:pt x="0" y="108246"/>
                  </a:cubicBezTo>
                  <a:lnTo>
                    <a:pt x="0" y="151088"/>
                  </a:lnTo>
                  <a:cubicBezTo>
                    <a:pt x="0" y="210628"/>
                    <a:pt x="48792" y="259359"/>
                    <a:pt x="108449" y="259359"/>
                  </a:cubicBezTo>
                  <a:lnTo>
                    <a:pt x="741108" y="259359"/>
                  </a:lnTo>
                  <a:cubicBezTo>
                    <a:pt x="800764" y="259359"/>
                    <a:pt x="849557" y="210628"/>
                    <a:pt x="849557" y="151088"/>
                  </a:cubicBezTo>
                  <a:lnTo>
                    <a:pt x="849557" y="108246"/>
                  </a:lnTo>
                  <a:cubicBezTo>
                    <a:pt x="849557" y="48731"/>
                    <a:pt x="800731" y="0"/>
                    <a:pt x="741108" y="0"/>
                  </a:cubicBezTo>
                  <a:close/>
                </a:path>
              </a:pathLst>
            </a:custGeom>
            <a:solidFill>
              <a:srgbClr val="8AC2FF"/>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13" name="Frihandsfigur: Form 112">
              <a:extLst>
                <a:ext uri="{FF2B5EF4-FFF2-40B4-BE49-F238E27FC236}">
                  <a16:creationId xmlns:a16="http://schemas.microsoft.com/office/drawing/2014/main" id="{9740176C-22EC-AEE6-AB72-0C4ED11E4AF4}"/>
                </a:ext>
              </a:extLst>
            </p:cNvPr>
            <p:cNvSpPr/>
            <p:nvPr/>
          </p:nvSpPr>
          <p:spPr>
            <a:xfrm>
              <a:off x="1888599" y="5675214"/>
              <a:ext cx="229837" cy="58601"/>
            </a:xfrm>
            <a:custGeom>
              <a:gdLst>
                <a:gd name="connsiteX0" fmla="*/ 741108 w 849556"/>
                <a:gd name="connsiteY0" fmla="*/ 42724 h 216609"/>
                <a:gd name="connsiteX1" fmla="*/ 108449 w 849556"/>
                <a:gd name="connsiteY1" fmla="*/ 42724 h 216609"/>
                <a:gd name="connsiteX2" fmla="*/ 22420 w 849556"/>
                <a:gd name="connsiteY2" fmla="*/ 0 h 216609"/>
                <a:gd name="connsiteX3" fmla="*/ 0 w 849556"/>
                <a:gd name="connsiteY3" fmla="*/ 65496 h 216609"/>
                <a:gd name="connsiteX4" fmla="*/ 0 w 849556"/>
                <a:gd name="connsiteY4" fmla="*/ 108338 h 216609"/>
                <a:gd name="connsiteX5" fmla="*/ 108449 w 849556"/>
                <a:gd name="connsiteY5" fmla="*/ 216609 h 216609"/>
                <a:gd name="connsiteX6" fmla="*/ 741108 w 849556"/>
                <a:gd name="connsiteY6" fmla="*/ 216609 h 216609"/>
                <a:gd name="connsiteX7" fmla="*/ 849557 w 849556"/>
                <a:gd name="connsiteY7" fmla="*/ 108338 h 216609"/>
                <a:gd name="connsiteX8" fmla="*/ 849557 w 849556"/>
                <a:gd name="connsiteY8" fmla="*/ 65496 h 216609"/>
                <a:gd name="connsiteX9" fmla="*/ 827137 w 849556"/>
                <a:gd name="connsiteY9" fmla="*/ 0 h 216609"/>
                <a:gd name="connsiteX10" fmla="*/ 741108 w 849556"/>
                <a:gd name="connsiteY10" fmla="*/ 42724 h 21660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556" h="216609">
                  <a:moveTo>
                    <a:pt x="741108" y="42724"/>
                  </a:moveTo>
                  <a:lnTo>
                    <a:pt x="108449" y="42724"/>
                  </a:lnTo>
                  <a:cubicBezTo>
                    <a:pt x="73446" y="42724"/>
                    <a:pt x="42269" y="25900"/>
                    <a:pt x="22420" y="0"/>
                  </a:cubicBezTo>
                  <a:cubicBezTo>
                    <a:pt x="8428" y="18237"/>
                    <a:pt x="0" y="40916"/>
                    <a:pt x="0" y="65496"/>
                  </a:cubicBezTo>
                  <a:lnTo>
                    <a:pt x="0" y="108338"/>
                  </a:lnTo>
                  <a:cubicBezTo>
                    <a:pt x="0" y="167879"/>
                    <a:pt x="48792" y="216609"/>
                    <a:pt x="108449" y="216609"/>
                  </a:cubicBezTo>
                  <a:lnTo>
                    <a:pt x="741108" y="216609"/>
                  </a:lnTo>
                  <a:cubicBezTo>
                    <a:pt x="800764" y="216609"/>
                    <a:pt x="849557" y="167879"/>
                    <a:pt x="849557" y="108338"/>
                  </a:cubicBezTo>
                  <a:lnTo>
                    <a:pt x="849557" y="65496"/>
                  </a:lnTo>
                  <a:cubicBezTo>
                    <a:pt x="849557" y="40916"/>
                    <a:pt x="841128" y="18237"/>
                    <a:pt x="827137" y="0"/>
                  </a:cubicBezTo>
                  <a:cubicBezTo>
                    <a:pt x="807288" y="25900"/>
                    <a:pt x="776111" y="42724"/>
                    <a:pt x="741108" y="42724"/>
                  </a:cubicBezTo>
                  <a:close/>
                </a:path>
              </a:pathLst>
            </a:custGeom>
            <a:solidFill>
              <a:srgbClr val="6FB1FF"/>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grpSp>
          <p:nvGrpSpPr>
            <p:cNvPr id="114" name="Bild 50">
              <a:extLst>
                <a:ext uri="{FF2B5EF4-FFF2-40B4-BE49-F238E27FC236}">
                  <a16:creationId xmlns:a16="http://schemas.microsoft.com/office/drawing/2014/main" id="{1EC57409-B66C-E5BA-B36F-660636D52DC6}"/>
                </a:ext>
              </a:extLst>
            </p:cNvPr>
            <p:cNvGrpSpPr/>
            <p:nvPr/>
          </p:nvGrpSpPr>
          <p:grpSpPr>
            <a:xfrm>
              <a:off x="1516343" y="4982530"/>
              <a:ext cx="974349" cy="737871"/>
              <a:chOff x="3667008" y="1761319"/>
              <a:chExt cx="3601525" cy="2727432"/>
            </a:xfrm>
            <a:solidFill>
              <a:srgbClr val="576574"/>
            </a:solidFill>
          </p:grpSpPr>
          <p:sp>
            <p:nvSpPr>
              <p:cNvPr id="148" name="Frihandsfigur: Form 147">
                <a:extLst>
                  <a:ext uri="{FF2B5EF4-FFF2-40B4-BE49-F238E27FC236}">
                    <a16:creationId xmlns:a16="http://schemas.microsoft.com/office/drawing/2014/main" id="{55748523-97DA-AD40-CA2D-C4BAD91F15B6}"/>
                  </a:ext>
                </a:extLst>
              </p:cNvPr>
              <p:cNvSpPr/>
              <p:nvPr/>
            </p:nvSpPr>
            <p:spPr>
              <a:xfrm>
                <a:off x="5404558" y="1761319"/>
                <a:ext cx="126427" cy="297607"/>
              </a:xfrm>
              <a:custGeom>
                <a:gdLst>
                  <a:gd name="connsiteX0" fmla="*/ 63214 w 126427"/>
                  <a:gd name="connsiteY0" fmla="*/ 0 h 297607"/>
                  <a:gd name="connsiteX1" fmla="*/ 0 w 126427"/>
                  <a:gd name="connsiteY1" fmla="*/ 63090 h 297607"/>
                  <a:gd name="connsiteX2" fmla="*/ 0 w 126427"/>
                  <a:gd name="connsiteY2" fmla="*/ 234518 h 297607"/>
                  <a:gd name="connsiteX3" fmla="*/ 63214 w 126427"/>
                  <a:gd name="connsiteY3" fmla="*/ 297608 h 297607"/>
                  <a:gd name="connsiteX4" fmla="*/ 126427 w 126427"/>
                  <a:gd name="connsiteY4" fmla="*/ 234518 h 297607"/>
                  <a:gd name="connsiteX5" fmla="*/ 126427 w 126427"/>
                  <a:gd name="connsiteY5" fmla="*/ 63090 h 297607"/>
                  <a:gd name="connsiteX6" fmla="*/ 63214 w 126427"/>
                  <a:gd name="connsiteY6" fmla="*/ 0 h 29760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427" h="297607">
                    <a:moveTo>
                      <a:pt x="63214" y="0"/>
                    </a:moveTo>
                    <a:cubicBezTo>
                      <a:pt x="28278" y="0"/>
                      <a:pt x="0" y="28259"/>
                      <a:pt x="0" y="63090"/>
                    </a:cubicBezTo>
                    <a:lnTo>
                      <a:pt x="0" y="234518"/>
                    </a:lnTo>
                    <a:cubicBezTo>
                      <a:pt x="0" y="269349"/>
                      <a:pt x="28278" y="297608"/>
                      <a:pt x="63214" y="297608"/>
                    </a:cubicBezTo>
                    <a:cubicBezTo>
                      <a:pt x="98116" y="297608"/>
                      <a:pt x="126427" y="269349"/>
                      <a:pt x="126427" y="234518"/>
                    </a:cubicBezTo>
                    <a:lnTo>
                      <a:pt x="126427" y="63090"/>
                    </a:lnTo>
                    <a:cubicBezTo>
                      <a:pt x="126427" y="28259"/>
                      <a:pt x="98116" y="0"/>
                      <a:pt x="63214" y="0"/>
                    </a:cubicBezTo>
                    <a:close/>
                  </a:path>
                </a:pathLst>
              </a:custGeom>
              <a:solidFill>
                <a:srgbClr val="576574"/>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49" name="Frihandsfigur: Form 148">
                <a:extLst>
                  <a:ext uri="{FF2B5EF4-FFF2-40B4-BE49-F238E27FC236}">
                    <a16:creationId xmlns:a16="http://schemas.microsoft.com/office/drawing/2014/main" id="{B3683F6A-E593-1AC0-3F01-E01434EBE937}"/>
                  </a:ext>
                </a:extLst>
              </p:cNvPr>
              <p:cNvSpPr/>
              <p:nvPr/>
            </p:nvSpPr>
            <p:spPr>
              <a:xfrm>
                <a:off x="4535765" y="1993634"/>
                <a:ext cx="212338" cy="274664"/>
              </a:xfrm>
              <a:custGeom>
                <a:gdLst>
                  <a:gd name="connsiteX0" fmla="*/ 117968 w 212338"/>
                  <a:gd name="connsiteY0" fmla="*/ 31546 h 274664"/>
                  <a:gd name="connsiteX1" fmla="*/ 31610 w 212338"/>
                  <a:gd name="connsiteY1" fmla="*/ 8479 h 274664"/>
                  <a:gd name="connsiteX2" fmla="*/ 8499 w 212338"/>
                  <a:gd name="connsiteY2" fmla="*/ 94669 h 274664"/>
                  <a:gd name="connsiteX3" fmla="*/ 94360 w 212338"/>
                  <a:gd name="connsiteY3" fmla="*/ 243095 h 274664"/>
                  <a:gd name="connsiteX4" fmla="*/ 180718 w 212338"/>
                  <a:gd name="connsiteY4" fmla="*/ 266194 h 274664"/>
                  <a:gd name="connsiteX5" fmla="*/ 203863 w 212338"/>
                  <a:gd name="connsiteY5" fmla="*/ 180005 h 27466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2338" h="274664">
                    <a:moveTo>
                      <a:pt x="117968" y="31546"/>
                    </a:moveTo>
                    <a:cubicBezTo>
                      <a:pt x="100521" y="1382"/>
                      <a:pt x="61868" y="-8969"/>
                      <a:pt x="31610" y="8479"/>
                    </a:cubicBezTo>
                    <a:cubicBezTo>
                      <a:pt x="1385" y="25894"/>
                      <a:pt x="-8990" y="64472"/>
                      <a:pt x="8499" y="94669"/>
                    </a:cubicBezTo>
                    <a:lnTo>
                      <a:pt x="94360" y="243095"/>
                    </a:lnTo>
                    <a:cubicBezTo>
                      <a:pt x="111840" y="273328"/>
                      <a:pt x="150527" y="283607"/>
                      <a:pt x="180718" y="266194"/>
                    </a:cubicBezTo>
                    <a:cubicBezTo>
                      <a:pt x="210943" y="248781"/>
                      <a:pt x="221318" y="210170"/>
                      <a:pt x="203863" y="180005"/>
                    </a:cubicBezTo>
                    <a:close/>
                  </a:path>
                </a:pathLst>
              </a:custGeom>
              <a:solidFill>
                <a:srgbClr val="576574"/>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50" name="Frihandsfigur: Form 149">
                <a:extLst>
                  <a:ext uri="{FF2B5EF4-FFF2-40B4-BE49-F238E27FC236}">
                    <a16:creationId xmlns:a16="http://schemas.microsoft.com/office/drawing/2014/main" id="{EC611F61-6280-F446-00E6-5126BB445B22}"/>
                  </a:ext>
                </a:extLst>
              </p:cNvPr>
              <p:cNvSpPr/>
              <p:nvPr/>
            </p:nvSpPr>
            <p:spPr>
              <a:xfrm>
                <a:off x="3899793" y="2628378"/>
                <a:ext cx="275180" cy="211922"/>
              </a:xfrm>
              <a:custGeom>
                <a:gdLst>
                  <a:gd name="connsiteX0" fmla="*/ 31625 w 275180"/>
                  <a:gd name="connsiteY0" fmla="*/ 117740 h 211922"/>
                  <a:gd name="connsiteX1" fmla="*/ 180341 w 275180"/>
                  <a:gd name="connsiteY1" fmla="*/ 203467 h 211922"/>
                  <a:gd name="connsiteX2" fmla="*/ 266698 w 275180"/>
                  <a:gd name="connsiteY2" fmla="*/ 180368 h 211922"/>
                  <a:gd name="connsiteX3" fmla="*/ 243555 w 275180"/>
                  <a:gd name="connsiteY3" fmla="*/ 94178 h 211922"/>
                  <a:gd name="connsiteX4" fmla="*/ 94839 w 275180"/>
                  <a:gd name="connsiteY4" fmla="*/ 8476 h 211922"/>
                  <a:gd name="connsiteX5" fmla="*/ 8480 w 275180"/>
                  <a:gd name="connsiteY5" fmla="*/ 31551 h 211922"/>
                  <a:gd name="connsiteX6" fmla="*/ 31625 w 275180"/>
                  <a:gd name="connsiteY6" fmla="*/ 117740 h 21192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180" h="211922">
                    <a:moveTo>
                      <a:pt x="31625" y="117740"/>
                    </a:moveTo>
                    <a:lnTo>
                      <a:pt x="180341" y="203467"/>
                    </a:lnTo>
                    <a:cubicBezTo>
                      <a:pt x="210599" y="220880"/>
                      <a:pt x="249251" y="210533"/>
                      <a:pt x="266698" y="180368"/>
                    </a:cubicBezTo>
                    <a:cubicBezTo>
                      <a:pt x="284153" y="150168"/>
                      <a:pt x="273812" y="111591"/>
                      <a:pt x="243555" y="94178"/>
                    </a:cubicBezTo>
                    <a:lnTo>
                      <a:pt x="94839" y="8476"/>
                    </a:lnTo>
                    <a:cubicBezTo>
                      <a:pt x="64581" y="-8970"/>
                      <a:pt x="25929" y="1385"/>
                      <a:pt x="8480" y="31551"/>
                    </a:cubicBezTo>
                    <a:cubicBezTo>
                      <a:pt x="-8970" y="61741"/>
                      <a:pt x="1368" y="100319"/>
                      <a:pt x="31625" y="117740"/>
                    </a:cubicBezTo>
                    <a:close/>
                  </a:path>
                </a:pathLst>
              </a:custGeom>
              <a:solidFill>
                <a:srgbClr val="576574"/>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51" name="Frihandsfigur: Form 150">
                <a:extLst>
                  <a:ext uri="{FF2B5EF4-FFF2-40B4-BE49-F238E27FC236}">
                    <a16:creationId xmlns:a16="http://schemas.microsoft.com/office/drawing/2014/main" id="{9154F52D-DFB7-E498-DF6C-C4856851CC7F}"/>
                  </a:ext>
                </a:extLst>
              </p:cNvPr>
              <p:cNvSpPr/>
              <p:nvPr/>
            </p:nvSpPr>
            <p:spPr>
              <a:xfrm>
                <a:off x="6760554" y="4276806"/>
                <a:ext cx="275123" cy="211945"/>
              </a:xfrm>
              <a:custGeom>
                <a:gdLst>
                  <a:gd name="connsiteX0" fmla="*/ 243569 w 275123"/>
                  <a:gd name="connsiteY0" fmla="*/ 94177 h 211945"/>
                  <a:gd name="connsiteX1" fmla="*/ 94857 w 275123"/>
                  <a:gd name="connsiteY1" fmla="*/ 8476 h 211945"/>
                  <a:gd name="connsiteX2" fmla="*/ 8499 w 275123"/>
                  <a:gd name="connsiteY2" fmla="*/ 31575 h 211945"/>
                  <a:gd name="connsiteX3" fmla="*/ 31610 w 275123"/>
                  <a:gd name="connsiteY3" fmla="*/ 117739 h 211945"/>
                  <a:gd name="connsiteX4" fmla="*/ 211929 w 275123"/>
                  <a:gd name="connsiteY4" fmla="*/ 211945 h 211945"/>
                  <a:gd name="connsiteX5" fmla="*/ 243569 w 275123"/>
                  <a:gd name="connsiteY5" fmla="*/ 94177 h 21194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123" h="211945">
                    <a:moveTo>
                      <a:pt x="243569" y="94177"/>
                    </a:moveTo>
                    <a:lnTo>
                      <a:pt x="94857" y="8476"/>
                    </a:lnTo>
                    <a:cubicBezTo>
                      <a:pt x="64599" y="-8971"/>
                      <a:pt x="25946" y="1384"/>
                      <a:pt x="8499" y="31575"/>
                    </a:cubicBezTo>
                    <a:cubicBezTo>
                      <a:pt x="-8990" y="61740"/>
                      <a:pt x="1385" y="100318"/>
                      <a:pt x="31610" y="117739"/>
                    </a:cubicBezTo>
                    <a:cubicBezTo>
                      <a:pt x="192274" y="210330"/>
                      <a:pt x="189442" y="211945"/>
                      <a:pt x="211929" y="211945"/>
                    </a:cubicBezTo>
                    <a:cubicBezTo>
                      <a:pt x="276128" y="211945"/>
                      <a:pt x="299543" y="126446"/>
                      <a:pt x="243569" y="94177"/>
                    </a:cubicBezTo>
                    <a:close/>
                  </a:path>
                </a:pathLst>
              </a:custGeom>
              <a:solidFill>
                <a:srgbClr val="576574"/>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52" name="Frihandsfigur: Form 151">
                <a:extLst>
                  <a:ext uri="{FF2B5EF4-FFF2-40B4-BE49-F238E27FC236}">
                    <a16:creationId xmlns:a16="http://schemas.microsoft.com/office/drawing/2014/main" id="{5F592BB9-2FDF-928B-FE96-D0E61CD67B31}"/>
                  </a:ext>
                </a:extLst>
              </p:cNvPr>
              <p:cNvSpPr/>
              <p:nvPr/>
            </p:nvSpPr>
            <p:spPr>
              <a:xfrm>
                <a:off x="3667008" y="3495478"/>
                <a:ext cx="298190" cy="126180"/>
              </a:xfrm>
              <a:custGeom>
                <a:gdLst>
                  <a:gd name="connsiteX0" fmla="*/ 298190 w 298190"/>
                  <a:gd name="connsiteY0" fmla="*/ 63090 h 126180"/>
                  <a:gd name="connsiteX1" fmla="*/ 234977 w 298190"/>
                  <a:gd name="connsiteY1" fmla="*/ 0 h 126180"/>
                  <a:gd name="connsiteX2" fmla="*/ 63214 w 298190"/>
                  <a:gd name="connsiteY2" fmla="*/ 0 h 126180"/>
                  <a:gd name="connsiteX3" fmla="*/ 0 w 298190"/>
                  <a:gd name="connsiteY3" fmla="*/ 63090 h 126180"/>
                  <a:gd name="connsiteX4" fmla="*/ 63214 w 298190"/>
                  <a:gd name="connsiteY4" fmla="*/ 126180 h 126180"/>
                  <a:gd name="connsiteX5" fmla="*/ 234977 w 298190"/>
                  <a:gd name="connsiteY5" fmla="*/ 126180 h 126180"/>
                  <a:gd name="connsiteX6" fmla="*/ 298190 w 298190"/>
                  <a:gd name="connsiteY6" fmla="*/ 63090 h 1261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90" h="126178">
                    <a:moveTo>
                      <a:pt x="298190" y="63090"/>
                    </a:moveTo>
                    <a:cubicBezTo>
                      <a:pt x="298190" y="28222"/>
                      <a:pt x="269876" y="0"/>
                      <a:pt x="234977" y="0"/>
                    </a:cubicBezTo>
                    <a:lnTo>
                      <a:pt x="63214" y="0"/>
                    </a:lnTo>
                    <a:cubicBezTo>
                      <a:pt x="28315" y="0"/>
                      <a:pt x="0" y="28222"/>
                      <a:pt x="0" y="63090"/>
                    </a:cubicBezTo>
                    <a:cubicBezTo>
                      <a:pt x="0" y="97916"/>
                      <a:pt x="28315" y="126180"/>
                      <a:pt x="63214" y="126180"/>
                    </a:cubicBezTo>
                    <a:lnTo>
                      <a:pt x="234977" y="126180"/>
                    </a:lnTo>
                    <a:cubicBezTo>
                      <a:pt x="269876" y="126180"/>
                      <a:pt x="298190" y="97916"/>
                      <a:pt x="298190" y="63090"/>
                    </a:cubicBezTo>
                    <a:close/>
                  </a:path>
                </a:pathLst>
              </a:custGeom>
              <a:solidFill>
                <a:srgbClr val="576574"/>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53" name="Frihandsfigur: Form 152">
                <a:extLst>
                  <a:ext uri="{FF2B5EF4-FFF2-40B4-BE49-F238E27FC236}">
                    <a16:creationId xmlns:a16="http://schemas.microsoft.com/office/drawing/2014/main" id="{889A8000-C15A-B82D-8BAB-A69DA6705657}"/>
                  </a:ext>
                </a:extLst>
              </p:cNvPr>
              <p:cNvSpPr/>
              <p:nvPr/>
            </p:nvSpPr>
            <p:spPr>
              <a:xfrm>
                <a:off x="6970342" y="3495478"/>
                <a:ext cx="298191" cy="126180"/>
              </a:xfrm>
              <a:custGeom>
                <a:gdLst>
                  <a:gd name="connsiteX0" fmla="*/ 234978 w 298191"/>
                  <a:gd name="connsiteY0" fmla="*/ 0 h 126180"/>
                  <a:gd name="connsiteX1" fmla="*/ 63214 w 298191"/>
                  <a:gd name="connsiteY1" fmla="*/ 0 h 126180"/>
                  <a:gd name="connsiteX2" fmla="*/ 0 w 298191"/>
                  <a:gd name="connsiteY2" fmla="*/ 63090 h 126180"/>
                  <a:gd name="connsiteX3" fmla="*/ 63214 w 298191"/>
                  <a:gd name="connsiteY3" fmla="*/ 126180 h 126180"/>
                  <a:gd name="connsiteX4" fmla="*/ 234978 w 298191"/>
                  <a:gd name="connsiteY4" fmla="*/ 126180 h 126180"/>
                  <a:gd name="connsiteX5" fmla="*/ 298191 w 298191"/>
                  <a:gd name="connsiteY5" fmla="*/ 63090 h 126180"/>
                  <a:gd name="connsiteX6" fmla="*/ 234978 w 298191"/>
                  <a:gd name="connsiteY6" fmla="*/ 0 h 1261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91" h="126178">
                    <a:moveTo>
                      <a:pt x="234978" y="0"/>
                    </a:moveTo>
                    <a:lnTo>
                      <a:pt x="63214" y="0"/>
                    </a:lnTo>
                    <a:cubicBezTo>
                      <a:pt x="28320" y="0"/>
                      <a:pt x="0" y="28222"/>
                      <a:pt x="0" y="63090"/>
                    </a:cubicBezTo>
                    <a:cubicBezTo>
                      <a:pt x="0" y="97916"/>
                      <a:pt x="28320" y="126180"/>
                      <a:pt x="63214" y="126180"/>
                    </a:cubicBezTo>
                    <a:lnTo>
                      <a:pt x="234978" y="126180"/>
                    </a:lnTo>
                    <a:cubicBezTo>
                      <a:pt x="269880" y="126180"/>
                      <a:pt x="298191" y="97916"/>
                      <a:pt x="298191" y="63090"/>
                    </a:cubicBezTo>
                    <a:cubicBezTo>
                      <a:pt x="298191" y="28222"/>
                      <a:pt x="269880" y="0"/>
                      <a:pt x="234978" y="0"/>
                    </a:cubicBezTo>
                    <a:close/>
                  </a:path>
                </a:pathLst>
              </a:custGeom>
              <a:solidFill>
                <a:srgbClr val="576574"/>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54" name="Frihandsfigur: Form 153">
                <a:extLst>
                  <a:ext uri="{FF2B5EF4-FFF2-40B4-BE49-F238E27FC236}">
                    <a16:creationId xmlns:a16="http://schemas.microsoft.com/office/drawing/2014/main" id="{2700034A-0F7E-E9BA-3B3D-D2862399116E}"/>
                  </a:ext>
                </a:extLst>
              </p:cNvPr>
              <p:cNvSpPr/>
              <p:nvPr/>
            </p:nvSpPr>
            <p:spPr>
              <a:xfrm>
                <a:off x="3899793" y="4276821"/>
                <a:ext cx="275180" cy="211913"/>
              </a:xfrm>
              <a:custGeom>
                <a:gdLst>
                  <a:gd name="connsiteX0" fmla="*/ 180341 w 275180"/>
                  <a:gd name="connsiteY0" fmla="*/ 8461 h 211913"/>
                  <a:gd name="connsiteX1" fmla="*/ 31625 w 275180"/>
                  <a:gd name="connsiteY1" fmla="*/ 94162 h 211913"/>
                  <a:gd name="connsiteX2" fmla="*/ 8480 w 275180"/>
                  <a:gd name="connsiteY2" fmla="*/ 180352 h 211913"/>
                  <a:gd name="connsiteX3" fmla="*/ 94839 w 275180"/>
                  <a:gd name="connsiteY3" fmla="*/ 203451 h 211913"/>
                  <a:gd name="connsiteX4" fmla="*/ 243555 w 275180"/>
                  <a:gd name="connsiteY4" fmla="*/ 117724 h 211913"/>
                  <a:gd name="connsiteX5" fmla="*/ 266698 w 275180"/>
                  <a:gd name="connsiteY5" fmla="*/ 31560 h 211913"/>
                  <a:gd name="connsiteX6" fmla="*/ 180341 w 275180"/>
                  <a:gd name="connsiteY6" fmla="*/ 8461 h 21191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180" h="211911">
                    <a:moveTo>
                      <a:pt x="180341" y="8461"/>
                    </a:moveTo>
                    <a:lnTo>
                      <a:pt x="31625" y="94162"/>
                    </a:lnTo>
                    <a:cubicBezTo>
                      <a:pt x="1368" y="111609"/>
                      <a:pt x="-8970" y="150186"/>
                      <a:pt x="8480" y="180352"/>
                    </a:cubicBezTo>
                    <a:cubicBezTo>
                      <a:pt x="25929" y="210551"/>
                      <a:pt x="64581" y="220864"/>
                      <a:pt x="94839" y="203451"/>
                    </a:cubicBezTo>
                    <a:lnTo>
                      <a:pt x="243555" y="117724"/>
                    </a:lnTo>
                    <a:cubicBezTo>
                      <a:pt x="273812" y="100303"/>
                      <a:pt x="284153" y="61726"/>
                      <a:pt x="266698" y="31560"/>
                    </a:cubicBezTo>
                    <a:cubicBezTo>
                      <a:pt x="249251" y="1369"/>
                      <a:pt x="210566" y="-8952"/>
                      <a:pt x="180341" y="8461"/>
                    </a:cubicBezTo>
                    <a:close/>
                  </a:path>
                </a:pathLst>
              </a:custGeom>
              <a:solidFill>
                <a:srgbClr val="576574"/>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55" name="Frihandsfigur: Form 154">
                <a:extLst>
                  <a:ext uri="{FF2B5EF4-FFF2-40B4-BE49-F238E27FC236}">
                    <a16:creationId xmlns:a16="http://schemas.microsoft.com/office/drawing/2014/main" id="{A8F7A828-C459-CB28-B285-BBC2FD5ADE7F}"/>
                  </a:ext>
                </a:extLst>
              </p:cNvPr>
              <p:cNvSpPr/>
              <p:nvPr/>
            </p:nvSpPr>
            <p:spPr>
              <a:xfrm>
                <a:off x="6760544" y="2628378"/>
                <a:ext cx="275199" cy="211922"/>
              </a:xfrm>
              <a:custGeom>
                <a:gdLst>
                  <a:gd name="connsiteX0" fmla="*/ 94834 w 275199"/>
                  <a:gd name="connsiteY0" fmla="*/ 203467 h 211922"/>
                  <a:gd name="connsiteX1" fmla="*/ 243579 w 275199"/>
                  <a:gd name="connsiteY1" fmla="*/ 117740 h 211922"/>
                  <a:gd name="connsiteX2" fmla="*/ 266724 w 275199"/>
                  <a:gd name="connsiteY2" fmla="*/ 31551 h 211922"/>
                  <a:gd name="connsiteX3" fmla="*/ 180366 w 275199"/>
                  <a:gd name="connsiteY3" fmla="*/ 8476 h 211922"/>
                  <a:gd name="connsiteX4" fmla="*/ 31620 w 275199"/>
                  <a:gd name="connsiteY4" fmla="*/ 94178 h 211922"/>
                  <a:gd name="connsiteX5" fmla="*/ 8475 w 275199"/>
                  <a:gd name="connsiteY5" fmla="*/ 180368 h 211922"/>
                  <a:gd name="connsiteX6" fmla="*/ 94834 w 275199"/>
                  <a:gd name="connsiteY6" fmla="*/ 203467 h 21192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5199" h="211922">
                    <a:moveTo>
                      <a:pt x="94834" y="203467"/>
                    </a:moveTo>
                    <a:lnTo>
                      <a:pt x="243579" y="117740"/>
                    </a:lnTo>
                    <a:cubicBezTo>
                      <a:pt x="273804" y="100319"/>
                      <a:pt x="284179" y="61741"/>
                      <a:pt x="266724" y="31551"/>
                    </a:cubicBezTo>
                    <a:cubicBezTo>
                      <a:pt x="249277" y="1385"/>
                      <a:pt x="210590" y="-8970"/>
                      <a:pt x="180366" y="8476"/>
                    </a:cubicBezTo>
                    <a:lnTo>
                      <a:pt x="31620" y="94178"/>
                    </a:lnTo>
                    <a:cubicBezTo>
                      <a:pt x="1395" y="111591"/>
                      <a:pt x="-8980" y="150168"/>
                      <a:pt x="8475" y="180368"/>
                    </a:cubicBezTo>
                    <a:cubicBezTo>
                      <a:pt x="25956" y="210533"/>
                      <a:pt x="64609" y="220880"/>
                      <a:pt x="94834" y="203467"/>
                    </a:cubicBezTo>
                    <a:close/>
                  </a:path>
                </a:pathLst>
              </a:custGeom>
              <a:solidFill>
                <a:srgbClr val="576574"/>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56" name="Frihandsfigur: Form 155">
                <a:extLst>
                  <a:ext uri="{FF2B5EF4-FFF2-40B4-BE49-F238E27FC236}">
                    <a16:creationId xmlns:a16="http://schemas.microsoft.com/office/drawing/2014/main" id="{1DE82CEA-34AF-4075-469A-7655BC0609FE}"/>
                  </a:ext>
                </a:extLst>
              </p:cNvPr>
              <p:cNvSpPr/>
              <p:nvPr/>
            </p:nvSpPr>
            <p:spPr>
              <a:xfrm>
                <a:off x="6187441" y="1993634"/>
                <a:ext cx="212314" cy="274656"/>
              </a:xfrm>
              <a:custGeom>
                <a:gdLst>
                  <a:gd name="connsiteX0" fmla="*/ 180695 w 212314"/>
                  <a:gd name="connsiteY0" fmla="*/ 8479 h 274656"/>
                  <a:gd name="connsiteX1" fmla="*/ 94336 w 212314"/>
                  <a:gd name="connsiteY1" fmla="*/ 31546 h 274656"/>
                  <a:gd name="connsiteX2" fmla="*/ 8475 w 212314"/>
                  <a:gd name="connsiteY2" fmla="*/ 180005 h 274656"/>
                  <a:gd name="connsiteX3" fmla="*/ 31620 w 212314"/>
                  <a:gd name="connsiteY3" fmla="*/ 266194 h 274656"/>
                  <a:gd name="connsiteX4" fmla="*/ 117978 w 212314"/>
                  <a:gd name="connsiteY4" fmla="*/ 243095 h 274656"/>
                  <a:gd name="connsiteX5" fmla="*/ 203839 w 212314"/>
                  <a:gd name="connsiteY5" fmla="*/ 94669 h 274656"/>
                  <a:gd name="connsiteX6" fmla="*/ 180695 w 212314"/>
                  <a:gd name="connsiteY6" fmla="*/ 8479 h 27465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312" h="274656">
                    <a:moveTo>
                      <a:pt x="180695" y="8479"/>
                    </a:moveTo>
                    <a:cubicBezTo>
                      <a:pt x="150470" y="-8969"/>
                      <a:pt x="111817" y="1382"/>
                      <a:pt x="94336" y="31546"/>
                    </a:cubicBezTo>
                    <a:lnTo>
                      <a:pt x="8475" y="180005"/>
                    </a:lnTo>
                    <a:cubicBezTo>
                      <a:pt x="-8980" y="210170"/>
                      <a:pt x="1395" y="248781"/>
                      <a:pt x="31620" y="266194"/>
                    </a:cubicBezTo>
                    <a:cubicBezTo>
                      <a:pt x="61844" y="283607"/>
                      <a:pt x="100523" y="273294"/>
                      <a:pt x="117978" y="243095"/>
                    </a:cubicBezTo>
                    <a:lnTo>
                      <a:pt x="203839" y="94669"/>
                    </a:lnTo>
                    <a:cubicBezTo>
                      <a:pt x="221294" y="64472"/>
                      <a:pt x="210919" y="25894"/>
                      <a:pt x="180695" y="8479"/>
                    </a:cubicBezTo>
                    <a:close/>
                  </a:path>
                </a:pathLst>
              </a:custGeom>
              <a:solidFill>
                <a:srgbClr val="576574"/>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grpSp>
        <p:sp>
          <p:nvSpPr>
            <p:cNvPr id="115" name="Frihandsfigur: Form 114">
              <a:extLst>
                <a:ext uri="{FF2B5EF4-FFF2-40B4-BE49-F238E27FC236}">
                  <a16:creationId xmlns:a16="http://schemas.microsoft.com/office/drawing/2014/main" id="{FBDA2538-C666-28E8-EF9A-08A67578710F}"/>
                </a:ext>
              </a:extLst>
            </p:cNvPr>
            <p:cNvSpPr/>
            <p:nvPr/>
          </p:nvSpPr>
          <p:spPr>
            <a:xfrm>
              <a:off x="1516343" y="4982530"/>
              <a:ext cx="974349" cy="972443"/>
            </a:xfrm>
            <a:custGeom>
              <a:gdLst>
                <a:gd name="connsiteX0" fmla="*/ 1800764 w 3601525"/>
                <a:gd name="connsiteY0" fmla="*/ 3594493 h 3594493"/>
                <a:gd name="connsiteX1" fmla="*/ 0 w 3601525"/>
                <a:gd name="connsiteY1" fmla="*/ 1797249 h 3594493"/>
                <a:gd name="connsiteX2" fmla="*/ 1800764 w 3601525"/>
                <a:gd name="connsiteY2" fmla="*/ 0 h 3594493"/>
                <a:gd name="connsiteX3" fmla="*/ 3601526 w 3601525"/>
                <a:gd name="connsiteY3" fmla="*/ 1797249 h 3594493"/>
                <a:gd name="connsiteX4" fmla="*/ 1800764 w 3601525"/>
                <a:gd name="connsiteY4" fmla="*/ 3594493 h 3594493"/>
                <a:gd name="connsiteX5" fmla="*/ 1800764 w 3601525"/>
                <a:gd name="connsiteY5" fmla="*/ 126180 h 3594493"/>
                <a:gd name="connsiteX6" fmla="*/ 126427 w 3601525"/>
                <a:gd name="connsiteY6" fmla="*/ 1797249 h 3594493"/>
                <a:gd name="connsiteX7" fmla="*/ 1800764 w 3601525"/>
                <a:gd name="connsiteY7" fmla="*/ 3468313 h 3594493"/>
                <a:gd name="connsiteX8" fmla="*/ 3475065 w 3601525"/>
                <a:gd name="connsiteY8" fmla="*/ 1797249 h 3594493"/>
                <a:gd name="connsiteX9" fmla="*/ 1800764 w 3601525"/>
                <a:gd name="connsiteY9" fmla="*/ 126180 h 35944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01524" h="3594493">
                  <a:moveTo>
                    <a:pt x="1800764" y="3594493"/>
                  </a:moveTo>
                  <a:cubicBezTo>
                    <a:pt x="807814" y="3594493"/>
                    <a:pt x="0" y="2788252"/>
                    <a:pt x="0" y="1797249"/>
                  </a:cubicBezTo>
                  <a:cubicBezTo>
                    <a:pt x="0" y="806238"/>
                    <a:pt x="807814" y="0"/>
                    <a:pt x="1800764" y="0"/>
                  </a:cubicBezTo>
                  <a:cubicBezTo>
                    <a:pt x="2793715" y="0"/>
                    <a:pt x="3601526" y="806238"/>
                    <a:pt x="3601526" y="1797249"/>
                  </a:cubicBezTo>
                  <a:cubicBezTo>
                    <a:pt x="3601526" y="2788252"/>
                    <a:pt x="2793715" y="3594493"/>
                    <a:pt x="1800764" y="3594493"/>
                  </a:cubicBezTo>
                  <a:close/>
                  <a:moveTo>
                    <a:pt x="1800764" y="126180"/>
                  </a:moveTo>
                  <a:cubicBezTo>
                    <a:pt x="877517" y="126180"/>
                    <a:pt x="126427" y="875839"/>
                    <a:pt x="126427" y="1797249"/>
                  </a:cubicBezTo>
                  <a:cubicBezTo>
                    <a:pt x="126427" y="2718659"/>
                    <a:pt x="877517" y="3468313"/>
                    <a:pt x="1800764" y="3468313"/>
                  </a:cubicBezTo>
                  <a:cubicBezTo>
                    <a:pt x="2723978" y="3468313"/>
                    <a:pt x="3475065" y="2718659"/>
                    <a:pt x="3475065" y="1797249"/>
                  </a:cubicBezTo>
                  <a:cubicBezTo>
                    <a:pt x="3475065" y="875805"/>
                    <a:pt x="2723978" y="126180"/>
                    <a:pt x="1800764" y="126180"/>
                  </a:cubicBezTo>
                  <a:close/>
                </a:path>
              </a:pathLst>
            </a:custGeom>
            <a:solidFill>
              <a:srgbClr val="E59D1F"/>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16" name="Frihandsfigur: Form 115">
              <a:extLst>
                <a:ext uri="{FF2B5EF4-FFF2-40B4-BE49-F238E27FC236}">
                  <a16:creationId xmlns:a16="http://schemas.microsoft.com/office/drawing/2014/main" id="{0134B986-5346-E7E1-E3A6-DDA30BCB3622}"/>
                </a:ext>
              </a:extLst>
            </p:cNvPr>
            <p:cNvSpPr/>
            <p:nvPr/>
          </p:nvSpPr>
          <p:spPr>
            <a:xfrm>
              <a:off x="1436883" y="4903225"/>
              <a:ext cx="1133270" cy="1131045"/>
            </a:xfrm>
            <a:custGeom>
              <a:gdLst>
                <a:gd name="connsiteX0" fmla="*/ 4188954 w 4188953"/>
                <a:gd name="connsiteY0" fmla="*/ 2090388 h 4180740"/>
                <a:gd name="connsiteX1" fmla="*/ 2094477 w 4188953"/>
                <a:gd name="connsiteY1" fmla="*/ 4180740 h 4180740"/>
                <a:gd name="connsiteX2" fmla="*/ 0 w 4188953"/>
                <a:gd name="connsiteY2" fmla="*/ 2090388 h 4180740"/>
                <a:gd name="connsiteX3" fmla="*/ 2094477 w 4188953"/>
                <a:gd name="connsiteY3" fmla="*/ 0 h 4180740"/>
                <a:gd name="connsiteX4" fmla="*/ 4188954 w 4188953"/>
                <a:gd name="connsiteY4" fmla="*/ 2090388 h 418074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188953" h="4180740">
                  <a:moveTo>
                    <a:pt x="4188954" y="2090388"/>
                  </a:moveTo>
                  <a:cubicBezTo>
                    <a:pt x="4188954" y="3244870"/>
                    <a:pt x="3251218" y="4180740"/>
                    <a:pt x="2094477" y="4180740"/>
                  </a:cubicBezTo>
                  <a:cubicBezTo>
                    <a:pt x="937736" y="4180740"/>
                    <a:pt x="0" y="3244870"/>
                    <a:pt x="0" y="2090388"/>
                  </a:cubicBezTo>
                  <a:cubicBezTo>
                    <a:pt x="0" y="935906"/>
                    <a:pt x="937736" y="0"/>
                    <a:pt x="2094477" y="0"/>
                  </a:cubicBezTo>
                  <a:cubicBezTo>
                    <a:pt x="3251218" y="0"/>
                    <a:pt x="4188954" y="935906"/>
                    <a:pt x="4188954" y="2090388"/>
                  </a:cubicBezTo>
                  <a:close/>
                </a:path>
              </a:pathLst>
            </a:custGeom>
            <a:solidFill>
              <a:schemeClr val="accent1"/>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17" name="Frihandsfigur: Form 116">
              <a:extLst>
                <a:ext uri="{FF2B5EF4-FFF2-40B4-BE49-F238E27FC236}">
                  <a16:creationId xmlns:a16="http://schemas.microsoft.com/office/drawing/2014/main" id="{D2BA738E-0EF0-E95B-4B9A-236CB61B00AA}"/>
                </a:ext>
              </a:extLst>
            </p:cNvPr>
            <p:cNvSpPr/>
            <p:nvPr/>
          </p:nvSpPr>
          <p:spPr>
            <a:xfrm>
              <a:off x="1436883" y="4903225"/>
              <a:ext cx="601133" cy="1131045"/>
            </a:xfrm>
            <a:custGeom>
              <a:gdLst>
                <a:gd name="connsiteX0" fmla="*/ 255061 w 2221991"/>
                <a:gd name="connsiteY0" fmla="*/ 2090388 h 4180740"/>
                <a:gd name="connsiteX1" fmla="*/ 2221992 w 2221991"/>
                <a:gd name="connsiteY1" fmla="*/ 3976 h 4180740"/>
                <a:gd name="connsiteX2" fmla="*/ 2094477 w 2221991"/>
                <a:gd name="connsiteY2" fmla="*/ 0 h 4180740"/>
                <a:gd name="connsiteX3" fmla="*/ 0 w 2221991"/>
                <a:gd name="connsiteY3" fmla="*/ 2090388 h 4180740"/>
                <a:gd name="connsiteX4" fmla="*/ 2094477 w 2221991"/>
                <a:gd name="connsiteY4" fmla="*/ 4180740 h 4180740"/>
                <a:gd name="connsiteX5" fmla="*/ 2221992 w 2221991"/>
                <a:gd name="connsiteY5" fmla="*/ 4176795 h 4180740"/>
                <a:gd name="connsiteX6" fmla="*/ 255061 w 2221991"/>
                <a:gd name="connsiteY6" fmla="*/ 2090388 h 41807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1991" h="4180740">
                  <a:moveTo>
                    <a:pt x="255061" y="2090388"/>
                  </a:moveTo>
                  <a:cubicBezTo>
                    <a:pt x="255061" y="978656"/>
                    <a:pt x="1124646" y="69760"/>
                    <a:pt x="2221992" y="3976"/>
                  </a:cubicBezTo>
                  <a:cubicBezTo>
                    <a:pt x="2179816" y="1446"/>
                    <a:pt x="2137311" y="0"/>
                    <a:pt x="2094477" y="0"/>
                  </a:cubicBezTo>
                  <a:cubicBezTo>
                    <a:pt x="937736" y="0"/>
                    <a:pt x="0" y="935906"/>
                    <a:pt x="0" y="2090388"/>
                  </a:cubicBezTo>
                  <a:cubicBezTo>
                    <a:pt x="0" y="3244870"/>
                    <a:pt x="937736" y="4180740"/>
                    <a:pt x="2094477" y="4180740"/>
                  </a:cubicBezTo>
                  <a:cubicBezTo>
                    <a:pt x="2137311" y="4180740"/>
                    <a:pt x="2179816" y="4179327"/>
                    <a:pt x="2221992" y="4176795"/>
                  </a:cubicBezTo>
                  <a:cubicBezTo>
                    <a:pt x="1124646" y="4110979"/>
                    <a:pt x="255061" y="3202120"/>
                    <a:pt x="255061" y="2090388"/>
                  </a:cubicBezTo>
                  <a:close/>
                </a:path>
              </a:pathLst>
            </a:custGeom>
            <a:solidFill>
              <a:srgbClr val="000000">
                <a:alpha val="25098"/>
              </a:srgbClr>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18" name="Frihandsfigur: Form 117">
              <a:extLst>
                <a:ext uri="{FF2B5EF4-FFF2-40B4-BE49-F238E27FC236}">
                  <a16:creationId xmlns:a16="http://schemas.microsoft.com/office/drawing/2014/main" id="{87124E1C-588B-B78F-355B-6EAA7B105686}"/>
                </a:ext>
              </a:extLst>
            </p:cNvPr>
            <p:cNvSpPr/>
            <p:nvPr/>
          </p:nvSpPr>
          <p:spPr>
            <a:xfrm>
              <a:off x="1533445" y="4999598"/>
              <a:ext cx="940145" cy="938298"/>
            </a:xfrm>
            <a:custGeom>
              <a:gdLst>
                <a:gd name="connsiteX0" fmla="*/ 3475099 w 3475098"/>
                <a:gd name="connsiteY0" fmla="*/ 1734159 h 3468279"/>
                <a:gd name="connsiteX1" fmla="*/ 1737551 w 3475098"/>
                <a:gd name="connsiteY1" fmla="*/ 3468279 h 3468279"/>
                <a:gd name="connsiteX2" fmla="*/ 0 w 3475098"/>
                <a:gd name="connsiteY2" fmla="*/ 1734159 h 3468279"/>
                <a:gd name="connsiteX3" fmla="*/ 1737551 w 3475098"/>
                <a:gd name="connsiteY3" fmla="*/ 0 h 3468279"/>
                <a:gd name="connsiteX4" fmla="*/ 3475099 w 3475098"/>
                <a:gd name="connsiteY4" fmla="*/ 1734159 h 3468279"/>
              </a:gdLst>
              <a:cxnLst>
                <a:cxn ang="0">
                  <a:pos x="connsiteX0" y="connsiteY0"/>
                </a:cxn>
                <a:cxn ang="0">
                  <a:pos x="connsiteX1" y="connsiteY1"/>
                </a:cxn>
                <a:cxn ang="0">
                  <a:pos x="connsiteX2" y="connsiteY2"/>
                </a:cxn>
                <a:cxn ang="0">
                  <a:pos x="connsiteX3" y="connsiteY3"/>
                </a:cxn>
                <a:cxn ang="0">
                  <a:pos x="connsiteX4" y="connsiteY4"/>
                </a:cxn>
              </a:cxnLst>
              <a:rect l="l" t="t" r="r" b="b"/>
              <a:pathLst>
                <a:path w="3475097" h="3468279">
                  <a:moveTo>
                    <a:pt x="3475099" y="1734159"/>
                  </a:moveTo>
                  <a:cubicBezTo>
                    <a:pt x="3475099" y="2691875"/>
                    <a:pt x="2697150" y="3468279"/>
                    <a:pt x="1737551" y="3468279"/>
                  </a:cubicBezTo>
                  <a:cubicBezTo>
                    <a:pt x="777918" y="3468279"/>
                    <a:pt x="0" y="2691875"/>
                    <a:pt x="0" y="1734159"/>
                  </a:cubicBezTo>
                  <a:cubicBezTo>
                    <a:pt x="0" y="776401"/>
                    <a:pt x="777918" y="0"/>
                    <a:pt x="1737551" y="0"/>
                  </a:cubicBezTo>
                  <a:cubicBezTo>
                    <a:pt x="2697150" y="0"/>
                    <a:pt x="3475099" y="776401"/>
                    <a:pt x="3475099" y="1734159"/>
                  </a:cubicBezTo>
                  <a:close/>
                </a:path>
              </a:pathLst>
            </a:custGeom>
            <a:solidFill>
              <a:srgbClr val="F8F8F8"/>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19" name="Frihandsfigur: Form 118">
              <a:extLst>
                <a:ext uri="{FF2B5EF4-FFF2-40B4-BE49-F238E27FC236}">
                  <a16:creationId xmlns:a16="http://schemas.microsoft.com/office/drawing/2014/main" id="{669CAA49-7DFE-1D34-829D-791C1EED5CBF}"/>
                </a:ext>
              </a:extLst>
            </p:cNvPr>
            <p:cNvSpPr/>
            <p:nvPr/>
          </p:nvSpPr>
          <p:spPr>
            <a:xfrm>
              <a:off x="1533445" y="4999598"/>
              <a:ext cx="513042" cy="938298"/>
            </a:xfrm>
            <a:custGeom>
              <a:gdLst>
                <a:gd name="connsiteX0" fmla="*/ 317681 w 1896377"/>
                <a:gd name="connsiteY0" fmla="*/ 1734159 h 3468279"/>
                <a:gd name="connsiteX1" fmla="*/ 1896377 w 1896377"/>
                <a:gd name="connsiteY1" fmla="*/ 7295 h 3468279"/>
                <a:gd name="connsiteX2" fmla="*/ 1737551 w 1896377"/>
                <a:gd name="connsiteY2" fmla="*/ 0 h 3468279"/>
                <a:gd name="connsiteX3" fmla="*/ 0 w 1896377"/>
                <a:gd name="connsiteY3" fmla="*/ 1734159 h 3468279"/>
                <a:gd name="connsiteX4" fmla="*/ 1737551 w 1896377"/>
                <a:gd name="connsiteY4" fmla="*/ 3468279 h 3468279"/>
                <a:gd name="connsiteX5" fmla="*/ 1896377 w 1896377"/>
                <a:gd name="connsiteY5" fmla="*/ 3461020 h 3468279"/>
                <a:gd name="connsiteX6" fmla="*/ 317681 w 1896377"/>
                <a:gd name="connsiteY6" fmla="*/ 1734159 h 346827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6377" h="3468279">
                  <a:moveTo>
                    <a:pt x="317681" y="1734159"/>
                  </a:moveTo>
                  <a:cubicBezTo>
                    <a:pt x="317681" y="829867"/>
                    <a:pt x="1011218" y="87373"/>
                    <a:pt x="1896377" y="7295"/>
                  </a:cubicBezTo>
                  <a:cubicBezTo>
                    <a:pt x="1844062" y="2530"/>
                    <a:pt x="1791114" y="0"/>
                    <a:pt x="1737551" y="0"/>
                  </a:cubicBezTo>
                  <a:cubicBezTo>
                    <a:pt x="777918" y="0"/>
                    <a:pt x="0" y="776401"/>
                    <a:pt x="0" y="1734159"/>
                  </a:cubicBezTo>
                  <a:cubicBezTo>
                    <a:pt x="0" y="2691875"/>
                    <a:pt x="777918" y="3468279"/>
                    <a:pt x="1737551" y="3468279"/>
                  </a:cubicBezTo>
                  <a:cubicBezTo>
                    <a:pt x="1791114" y="3468279"/>
                    <a:pt x="1844062" y="3465747"/>
                    <a:pt x="1896377" y="3461020"/>
                  </a:cubicBezTo>
                  <a:cubicBezTo>
                    <a:pt x="1011218" y="3380937"/>
                    <a:pt x="317681" y="2638451"/>
                    <a:pt x="317681" y="1734159"/>
                  </a:cubicBezTo>
                  <a:close/>
                </a:path>
              </a:pathLst>
            </a:custGeom>
            <a:solidFill>
              <a:srgbClr val="CFCFCF"/>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20" name="Frihandsfigur: Form 119">
              <a:extLst>
                <a:ext uri="{FF2B5EF4-FFF2-40B4-BE49-F238E27FC236}">
                  <a16:creationId xmlns:a16="http://schemas.microsoft.com/office/drawing/2014/main" id="{E9F43A47-76D1-F62A-9B3D-8295CA1E9E02}"/>
                </a:ext>
              </a:extLst>
            </p:cNvPr>
            <p:cNvSpPr/>
            <p:nvPr/>
          </p:nvSpPr>
          <p:spPr>
            <a:xfrm>
              <a:off x="1888599" y="5663648"/>
              <a:ext cx="229837" cy="70166"/>
            </a:xfrm>
            <a:custGeom>
              <a:gdLst>
                <a:gd name="connsiteX0" fmla="*/ 741108 w 849556"/>
                <a:gd name="connsiteY0" fmla="*/ 0 h 259359"/>
                <a:gd name="connsiteX1" fmla="*/ 108449 w 849556"/>
                <a:gd name="connsiteY1" fmla="*/ 0 h 259359"/>
                <a:gd name="connsiteX2" fmla="*/ 0 w 849556"/>
                <a:gd name="connsiteY2" fmla="*/ 108246 h 259359"/>
                <a:gd name="connsiteX3" fmla="*/ 0 w 849556"/>
                <a:gd name="connsiteY3" fmla="*/ 151088 h 259359"/>
                <a:gd name="connsiteX4" fmla="*/ 108449 w 849556"/>
                <a:gd name="connsiteY4" fmla="*/ 259359 h 259359"/>
                <a:gd name="connsiteX5" fmla="*/ 741108 w 849556"/>
                <a:gd name="connsiteY5" fmla="*/ 259359 h 259359"/>
                <a:gd name="connsiteX6" fmla="*/ 849557 w 849556"/>
                <a:gd name="connsiteY6" fmla="*/ 151088 h 259359"/>
                <a:gd name="connsiteX7" fmla="*/ 849557 w 849556"/>
                <a:gd name="connsiteY7" fmla="*/ 108246 h 259359"/>
                <a:gd name="connsiteX8" fmla="*/ 741108 w 849556"/>
                <a:gd name="connsiteY8" fmla="*/ 0 h 25935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9556" h="259359">
                  <a:moveTo>
                    <a:pt x="741108" y="0"/>
                  </a:moveTo>
                  <a:lnTo>
                    <a:pt x="108449" y="0"/>
                  </a:lnTo>
                  <a:cubicBezTo>
                    <a:pt x="48792" y="0"/>
                    <a:pt x="0" y="48731"/>
                    <a:pt x="0" y="108246"/>
                  </a:cubicBezTo>
                  <a:lnTo>
                    <a:pt x="0" y="151088"/>
                  </a:lnTo>
                  <a:cubicBezTo>
                    <a:pt x="0" y="210628"/>
                    <a:pt x="48792" y="259359"/>
                    <a:pt x="108449" y="259359"/>
                  </a:cubicBezTo>
                  <a:lnTo>
                    <a:pt x="741108" y="259359"/>
                  </a:lnTo>
                  <a:cubicBezTo>
                    <a:pt x="800764" y="259359"/>
                    <a:pt x="849557" y="210628"/>
                    <a:pt x="849557" y="151088"/>
                  </a:cubicBezTo>
                  <a:lnTo>
                    <a:pt x="849557" y="108246"/>
                  </a:lnTo>
                  <a:cubicBezTo>
                    <a:pt x="849557" y="48731"/>
                    <a:pt x="800731" y="0"/>
                    <a:pt x="741108" y="0"/>
                  </a:cubicBezTo>
                  <a:close/>
                </a:path>
              </a:pathLst>
            </a:custGeom>
            <a:solidFill>
              <a:srgbClr val="CFCFCF"/>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21" name="Frihandsfigur: Form 120">
              <a:extLst>
                <a:ext uri="{FF2B5EF4-FFF2-40B4-BE49-F238E27FC236}">
                  <a16:creationId xmlns:a16="http://schemas.microsoft.com/office/drawing/2014/main" id="{7AF70C59-F31A-A731-3894-CC65C0399105}"/>
                </a:ext>
              </a:extLst>
            </p:cNvPr>
            <p:cNvSpPr/>
            <p:nvPr/>
          </p:nvSpPr>
          <p:spPr>
            <a:xfrm>
              <a:off x="1888599" y="5675214"/>
              <a:ext cx="229837" cy="58601"/>
            </a:xfrm>
            <a:custGeom>
              <a:gdLst>
                <a:gd name="connsiteX0" fmla="*/ 741108 w 849556"/>
                <a:gd name="connsiteY0" fmla="*/ 42724 h 216609"/>
                <a:gd name="connsiteX1" fmla="*/ 108449 w 849556"/>
                <a:gd name="connsiteY1" fmla="*/ 42724 h 216609"/>
                <a:gd name="connsiteX2" fmla="*/ 22420 w 849556"/>
                <a:gd name="connsiteY2" fmla="*/ 0 h 216609"/>
                <a:gd name="connsiteX3" fmla="*/ 0 w 849556"/>
                <a:gd name="connsiteY3" fmla="*/ 65496 h 216609"/>
                <a:gd name="connsiteX4" fmla="*/ 0 w 849556"/>
                <a:gd name="connsiteY4" fmla="*/ 108338 h 216609"/>
                <a:gd name="connsiteX5" fmla="*/ 108449 w 849556"/>
                <a:gd name="connsiteY5" fmla="*/ 216609 h 216609"/>
                <a:gd name="connsiteX6" fmla="*/ 741108 w 849556"/>
                <a:gd name="connsiteY6" fmla="*/ 216609 h 216609"/>
                <a:gd name="connsiteX7" fmla="*/ 849557 w 849556"/>
                <a:gd name="connsiteY7" fmla="*/ 108338 h 216609"/>
                <a:gd name="connsiteX8" fmla="*/ 849557 w 849556"/>
                <a:gd name="connsiteY8" fmla="*/ 65496 h 216609"/>
                <a:gd name="connsiteX9" fmla="*/ 827137 w 849556"/>
                <a:gd name="connsiteY9" fmla="*/ 0 h 216609"/>
                <a:gd name="connsiteX10" fmla="*/ 741108 w 849556"/>
                <a:gd name="connsiteY10" fmla="*/ 42724 h 21660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9556" h="216609">
                  <a:moveTo>
                    <a:pt x="741108" y="42724"/>
                  </a:moveTo>
                  <a:lnTo>
                    <a:pt x="108449" y="42724"/>
                  </a:lnTo>
                  <a:cubicBezTo>
                    <a:pt x="73446" y="42724"/>
                    <a:pt x="42269" y="25900"/>
                    <a:pt x="22420" y="0"/>
                  </a:cubicBezTo>
                  <a:cubicBezTo>
                    <a:pt x="8428" y="18237"/>
                    <a:pt x="0" y="40916"/>
                    <a:pt x="0" y="65496"/>
                  </a:cubicBezTo>
                  <a:lnTo>
                    <a:pt x="0" y="108338"/>
                  </a:lnTo>
                  <a:cubicBezTo>
                    <a:pt x="0" y="167879"/>
                    <a:pt x="48792" y="216609"/>
                    <a:pt x="108449" y="216609"/>
                  </a:cubicBezTo>
                  <a:lnTo>
                    <a:pt x="741108" y="216609"/>
                  </a:lnTo>
                  <a:cubicBezTo>
                    <a:pt x="800764" y="216609"/>
                    <a:pt x="849557" y="167879"/>
                    <a:pt x="849557" y="108338"/>
                  </a:cubicBezTo>
                  <a:lnTo>
                    <a:pt x="849557" y="65496"/>
                  </a:lnTo>
                  <a:cubicBezTo>
                    <a:pt x="849557" y="40916"/>
                    <a:pt x="841128" y="18237"/>
                    <a:pt x="827137" y="0"/>
                  </a:cubicBezTo>
                  <a:cubicBezTo>
                    <a:pt x="807288" y="25900"/>
                    <a:pt x="776111" y="42724"/>
                    <a:pt x="741108" y="42724"/>
                  </a:cubicBezTo>
                  <a:close/>
                </a:path>
              </a:pathLst>
            </a:custGeom>
            <a:solidFill>
              <a:srgbClr val="CFCFCF"/>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22" name="Frihandsfigur: Form 121">
              <a:extLst>
                <a:ext uri="{FF2B5EF4-FFF2-40B4-BE49-F238E27FC236}">
                  <a16:creationId xmlns:a16="http://schemas.microsoft.com/office/drawing/2014/main" id="{F6846DD4-C7CB-F606-ECC4-47CFE34FD290}"/>
                </a:ext>
              </a:extLst>
            </p:cNvPr>
            <p:cNvSpPr/>
            <p:nvPr/>
          </p:nvSpPr>
          <p:spPr>
            <a:xfrm>
              <a:off x="1515577" y="4981463"/>
              <a:ext cx="974348" cy="972443"/>
            </a:xfrm>
            <a:custGeom>
              <a:gdLst>
                <a:gd name="connsiteX0" fmla="*/ 1800764 w 3601524"/>
                <a:gd name="connsiteY0" fmla="*/ 0 h 3594490"/>
                <a:gd name="connsiteX1" fmla="*/ 0 w 3601524"/>
                <a:gd name="connsiteY1" fmla="*/ 1797247 h 3594490"/>
                <a:gd name="connsiteX2" fmla="*/ 1800764 w 3601524"/>
                <a:gd name="connsiteY2" fmla="*/ 3594491 h 3594490"/>
                <a:gd name="connsiteX3" fmla="*/ 3601525 w 3601524"/>
                <a:gd name="connsiteY3" fmla="*/ 1797247 h 3594490"/>
                <a:gd name="connsiteX4" fmla="*/ 1800764 w 3601524"/>
                <a:gd name="connsiteY4" fmla="*/ 0 h 3594490"/>
                <a:gd name="connsiteX5" fmla="*/ 3473749 w 3601524"/>
                <a:gd name="connsiteY5" fmla="*/ 1734156 h 3594490"/>
                <a:gd name="connsiteX6" fmla="*/ 3366547 w 3601524"/>
                <a:gd name="connsiteY6" fmla="*/ 1734156 h 3594490"/>
                <a:gd name="connsiteX7" fmla="*/ 3303334 w 3601524"/>
                <a:gd name="connsiteY7" fmla="*/ 1797247 h 3594490"/>
                <a:gd name="connsiteX8" fmla="*/ 3366547 w 3601524"/>
                <a:gd name="connsiteY8" fmla="*/ 1860337 h 3594490"/>
                <a:gd name="connsiteX9" fmla="*/ 3473749 w 3601524"/>
                <a:gd name="connsiteY9" fmla="*/ 1860337 h 3594490"/>
                <a:gd name="connsiteX10" fmla="*/ 3281049 w 3601524"/>
                <a:gd name="connsiteY10" fmla="*/ 2577360 h 3594490"/>
                <a:gd name="connsiteX11" fmla="*/ 3188369 w 3601524"/>
                <a:gd name="connsiteY11" fmla="*/ 2523969 h 3594490"/>
                <a:gd name="connsiteX12" fmla="*/ 3102011 w 3601524"/>
                <a:gd name="connsiteY12" fmla="*/ 2547068 h 3594490"/>
                <a:gd name="connsiteX13" fmla="*/ 3125156 w 3601524"/>
                <a:gd name="connsiteY13" fmla="*/ 2633258 h 3594490"/>
                <a:gd name="connsiteX14" fmla="*/ 3217633 w 3601524"/>
                <a:gd name="connsiteY14" fmla="*/ 2686556 h 3594490"/>
                <a:gd name="connsiteX15" fmla="*/ 1800764 w 3601524"/>
                <a:gd name="connsiteY15" fmla="*/ 3468310 h 3594490"/>
                <a:gd name="connsiteX16" fmla="*/ 383857 w 3601524"/>
                <a:gd name="connsiteY16" fmla="*/ 2686556 h 3594490"/>
                <a:gd name="connsiteX17" fmla="*/ 476340 w 3601524"/>
                <a:gd name="connsiteY17" fmla="*/ 2633258 h 3594490"/>
                <a:gd name="connsiteX18" fmla="*/ 499483 w 3601524"/>
                <a:gd name="connsiteY18" fmla="*/ 2547068 h 3594490"/>
                <a:gd name="connsiteX19" fmla="*/ 413127 w 3601524"/>
                <a:gd name="connsiteY19" fmla="*/ 2523969 h 3594490"/>
                <a:gd name="connsiteX20" fmla="*/ 320479 w 3601524"/>
                <a:gd name="connsiteY20" fmla="*/ 2577360 h 3594490"/>
                <a:gd name="connsiteX21" fmla="*/ 127744 w 3601524"/>
                <a:gd name="connsiteY21" fmla="*/ 1860337 h 3594490"/>
                <a:gd name="connsiteX22" fmla="*/ 234977 w 3601524"/>
                <a:gd name="connsiteY22" fmla="*/ 1860337 h 3594490"/>
                <a:gd name="connsiteX23" fmla="*/ 298190 w 3601524"/>
                <a:gd name="connsiteY23" fmla="*/ 1797247 h 3594490"/>
                <a:gd name="connsiteX24" fmla="*/ 234977 w 3601524"/>
                <a:gd name="connsiteY24" fmla="*/ 1734156 h 3594490"/>
                <a:gd name="connsiteX25" fmla="*/ 127744 w 3601524"/>
                <a:gd name="connsiteY25" fmla="*/ 1734156 h 3594490"/>
                <a:gd name="connsiteX26" fmla="*/ 320479 w 3601524"/>
                <a:gd name="connsiteY26" fmla="*/ 1017133 h 3594490"/>
                <a:gd name="connsiteX27" fmla="*/ 413127 w 3601524"/>
                <a:gd name="connsiteY27" fmla="*/ 1070524 h 3594490"/>
                <a:gd name="connsiteX28" fmla="*/ 499483 w 3601524"/>
                <a:gd name="connsiteY28" fmla="*/ 1047425 h 3594490"/>
                <a:gd name="connsiteX29" fmla="*/ 476340 w 3601524"/>
                <a:gd name="connsiteY29" fmla="*/ 961235 h 3594490"/>
                <a:gd name="connsiteX30" fmla="*/ 383857 w 3601524"/>
                <a:gd name="connsiteY30" fmla="*/ 907937 h 3594490"/>
                <a:gd name="connsiteX31" fmla="*/ 909713 w 3601524"/>
                <a:gd name="connsiteY31" fmla="*/ 383108 h 3594490"/>
                <a:gd name="connsiteX32" fmla="*/ 963116 w 3601524"/>
                <a:gd name="connsiteY32" fmla="*/ 475410 h 3594490"/>
                <a:gd name="connsiteX33" fmla="*/ 1049475 w 3601524"/>
                <a:gd name="connsiteY33" fmla="*/ 498507 h 3594490"/>
                <a:gd name="connsiteX34" fmla="*/ 1072619 w 3601524"/>
                <a:gd name="connsiteY34" fmla="*/ 412320 h 3594490"/>
                <a:gd name="connsiteX35" fmla="*/ 1019123 w 3601524"/>
                <a:gd name="connsiteY35" fmla="*/ 319853 h 3594490"/>
                <a:gd name="connsiteX36" fmla="*/ 1737550 w 3601524"/>
                <a:gd name="connsiteY36" fmla="*/ 127494 h 3594490"/>
                <a:gd name="connsiteX37" fmla="*/ 1737550 w 3601524"/>
                <a:gd name="connsiteY37" fmla="*/ 234518 h 3594490"/>
                <a:gd name="connsiteX38" fmla="*/ 1800764 w 3601524"/>
                <a:gd name="connsiteY38" fmla="*/ 297608 h 3594490"/>
                <a:gd name="connsiteX39" fmla="*/ 1863977 w 3601524"/>
                <a:gd name="connsiteY39" fmla="*/ 234518 h 3594490"/>
                <a:gd name="connsiteX40" fmla="*/ 1863977 w 3601524"/>
                <a:gd name="connsiteY40" fmla="*/ 127494 h 3594490"/>
                <a:gd name="connsiteX41" fmla="*/ 2582404 w 3601524"/>
                <a:gd name="connsiteY41" fmla="*/ 319853 h 3594490"/>
                <a:gd name="connsiteX42" fmla="*/ 2528908 w 3601524"/>
                <a:gd name="connsiteY42" fmla="*/ 412320 h 3594490"/>
                <a:gd name="connsiteX43" fmla="*/ 2552053 w 3601524"/>
                <a:gd name="connsiteY43" fmla="*/ 498507 h 3594490"/>
                <a:gd name="connsiteX44" fmla="*/ 2638411 w 3601524"/>
                <a:gd name="connsiteY44" fmla="*/ 475410 h 3594490"/>
                <a:gd name="connsiteX45" fmla="*/ 2691780 w 3601524"/>
                <a:gd name="connsiteY45" fmla="*/ 383108 h 3594490"/>
                <a:gd name="connsiteX46" fmla="*/ 3217633 w 3601524"/>
                <a:gd name="connsiteY46" fmla="*/ 907937 h 3594490"/>
                <a:gd name="connsiteX47" fmla="*/ 3125156 w 3601524"/>
                <a:gd name="connsiteY47" fmla="*/ 961235 h 3594490"/>
                <a:gd name="connsiteX48" fmla="*/ 3102011 w 3601524"/>
                <a:gd name="connsiteY48" fmla="*/ 1047425 h 3594490"/>
                <a:gd name="connsiteX49" fmla="*/ 3188369 w 3601524"/>
                <a:gd name="connsiteY49" fmla="*/ 1070524 h 3594490"/>
                <a:gd name="connsiteX50" fmla="*/ 3281049 w 3601524"/>
                <a:gd name="connsiteY50" fmla="*/ 1017133 h 3594490"/>
                <a:gd name="connsiteX51" fmla="*/ 3473749 w 3601524"/>
                <a:gd name="connsiteY51" fmla="*/ 1734156 h 359449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601524" h="3594490">
                  <a:moveTo>
                    <a:pt x="1800764" y="0"/>
                  </a:moveTo>
                  <a:cubicBezTo>
                    <a:pt x="805478" y="0"/>
                    <a:pt x="0" y="803838"/>
                    <a:pt x="0" y="1797247"/>
                  </a:cubicBezTo>
                  <a:cubicBezTo>
                    <a:pt x="0" y="2790588"/>
                    <a:pt x="805377" y="3594491"/>
                    <a:pt x="1800764" y="3594491"/>
                  </a:cubicBezTo>
                  <a:cubicBezTo>
                    <a:pt x="2791540" y="3594491"/>
                    <a:pt x="3601525" y="2790226"/>
                    <a:pt x="3601525" y="1797247"/>
                  </a:cubicBezTo>
                  <a:cubicBezTo>
                    <a:pt x="3601525" y="810837"/>
                    <a:pt x="2800364" y="0"/>
                    <a:pt x="1800764" y="0"/>
                  </a:cubicBezTo>
                  <a:close/>
                  <a:moveTo>
                    <a:pt x="3473749" y="1734156"/>
                  </a:moveTo>
                  <a:lnTo>
                    <a:pt x="3366547" y="1734156"/>
                  </a:lnTo>
                  <a:cubicBezTo>
                    <a:pt x="3331620" y="1734156"/>
                    <a:pt x="3303334" y="1762379"/>
                    <a:pt x="3303334" y="1797247"/>
                  </a:cubicBezTo>
                  <a:cubicBezTo>
                    <a:pt x="3303334" y="1832081"/>
                    <a:pt x="3331620" y="1860337"/>
                    <a:pt x="3366547" y="1860337"/>
                  </a:cubicBezTo>
                  <a:lnTo>
                    <a:pt x="3473749" y="1860337"/>
                  </a:lnTo>
                  <a:cubicBezTo>
                    <a:pt x="3464107" y="2118485"/>
                    <a:pt x="3395524" y="2361836"/>
                    <a:pt x="3281049" y="2577360"/>
                  </a:cubicBezTo>
                  <a:lnTo>
                    <a:pt x="3188369" y="2523969"/>
                  </a:lnTo>
                  <a:cubicBezTo>
                    <a:pt x="3158145" y="2506548"/>
                    <a:pt x="3119458" y="2516869"/>
                    <a:pt x="3102011" y="2547068"/>
                  </a:cubicBezTo>
                  <a:cubicBezTo>
                    <a:pt x="3084556" y="2577234"/>
                    <a:pt x="3094931" y="2615811"/>
                    <a:pt x="3125156" y="2633258"/>
                  </a:cubicBezTo>
                  <a:lnTo>
                    <a:pt x="3217633" y="2686556"/>
                  </a:lnTo>
                  <a:cubicBezTo>
                    <a:pt x="2920866" y="3155854"/>
                    <a:pt x="2396716" y="3468310"/>
                    <a:pt x="1800764" y="3468310"/>
                  </a:cubicBezTo>
                  <a:cubicBezTo>
                    <a:pt x="1204778" y="3468310"/>
                    <a:pt x="680636" y="3155854"/>
                    <a:pt x="383857" y="2686556"/>
                  </a:cubicBezTo>
                  <a:lnTo>
                    <a:pt x="476340" y="2633258"/>
                  </a:lnTo>
                  <a:cubicBezTo>
                    <a:pt x="506596" y="2615811"/>
                    <a:pt x="516938" y="2577234"/>
                    <a:pt x="499483" y="2547068"/>
                  </a:cubicBezTo>
                  <a:cubicBezTo>
                    <a:pt x="482036" y="2516869"/>
                    <a:pt x="443351" y="2506548"/>
                    <a:pt x="413127" y="2523969"/>
                  </a:cubicBezTo>
                  <a:lnTo>
                    <a:pt x="320479" y="2577360"/>
                  </a:lnTo>
                  <a:cubicBezTo>
                    <a:pt x="205971" y="2361836"/>
                    <a:pt x="137390" y="2118485"/>
                    <a:pt x="127744" y="1860337"/>
                  </a:cubicBezTo>
                  <a:lnTo>
                    <a:pt x="234977" y="1860337"/>
                  </a:lnTo>
                  <a:cubicBezTo>
                    <a:pt x="269876" y="1860337"/>
                    <a:pt x="298190" y="1832081"/>
                    <a:pt x="298190" y="1797247"/>
                  </a:cubicBezTo>
                  <a:cubicBezTo>
                    <a:pt x="298190" y="1762379"/>
                    <a:pt x="269876" y="1734156"/>
                    <a:pt x="234977" y="1734156"/>
                  </a:cubicBezTo>
                  <a:lnTo>
                    <a:pt x="127744" y="1734156"/>
                  </a:lnTo>
                  <a:cubicBezTo>
                    <a:pt x="137390" y="1475983"/>
                    <a:pt x="205971" y="1232657"/>
                    <a:pt x="320479" y="1017133"/>
                  </a:cubicBezTo>
                  <a:lnTo>
                    <a:pt x="413127" y="1070524"/>
                  </a:lnTo>
                  <a:cubicBezTo>
                    <a:pt x="443416" y="1087945"/>
                    <a:pt x="482069" y="1077557"/>
                    <a:pt x="499483" y="1047425"/>
                  </a:cubicBezTo>
                  <a:cubicBezTo>
                    <a:pt x="516938" y="1017259"/>
                    <a:pt x="506596" y="978656"/>
                    <a:pt x="476340" y="961235"/>
                  </a:cubicBezTo>
                  <a:lnTo>
                    <a:pt x="383857" y="907937"/>
                  </a:lnTo>
                  <a:cubicBezTo>
                    <a:pt x="517663" y="696324"/>
                    <a:pt x="697687" y="516652"/>
                    <a:pt x="909713" y="383108"/>
                  </a:cubicBezTo>
                  <a:lnTo>
                    <a:pt x="963116" y="475410"/>
                  </a:lnTo>
                  <a:cubicBezTo>
                    <a:pt x="980597" y="505640"/>
                    <a:pt x="1019284" y="515928"/>
                    <a:pt x="1049475" y="498507"/>
                  </a:cubicBezTo>
                  <a:cubicBezTo>
                    <a:pt x="1079699" y="481095"/>
                    <a:pt x="1090074" y="442517"/>
                    <a:pt x="1072619" y="412320"/>
                  </a:cubicBezTo>
                  <a:lnTo>
                    <a:pt x="1019123" y="319853"/>
                  </a:lnTo>
                  <a:cubicBezTo>
                    <a:pt x="1235070" y="205569"/>
                    <a:pt x="1478872" y="137122"/>
                    <a:pt x="1737550" y="127494"/>
                  </a:cubicBezTo>
                  <a:lnTo>
                    <a:pt x="1737550" y="234518"/>
                  </a:lnTo>
                  <a:cubicBezTo>
                    <a:pt x="1737550" y="269349"/>
                    <a:pt x="1765828" y="297608"/>
                    <a:pt x="1800764" y="297608"/>
                  </a:cubicBezTo>
                  <a:cubicBezTo>
                    <a:pt x="1835666" y="297608"/>
                    <a:pt x="1863977" y="269349"/>
                    <a:pt x="1863977" y="234518"/>
                  </a:cubicBezTo>
                  <a:lnTo>
                    <a:pt x="1863977" y="127494"/>
                  </a:lnTo>
                  <a:cubicBezTo>
                    <a:pt x="2122630" y="137122"/>
                    <a:pt x="2366458" y="205569"/>
                    <a:pt x="2582404" y="319853"/>
                  </a:cubicBezTo>
                  <a:lnTo>
                    <a:pt x="2528908" y="412320"/>
                  </a:lnTo>
                  <a:cubicBezTo>
                    <a:pt x="2511453" y="442517"/>
                    <a:pt x="2521795" y="481095"/>
                    <a:pt x="2552053" y="498507"/>
                  </a:cubicBezTo>
                  <a:cubicBezTo>
                    <a:pt x="2582244" y="515928"/>
                    <a:pt x="2620930" y="505640"/>
                    <a:pt x="2638411" y="475410"/>
                  </a:cubicBezTo>
                  <a:lnTo>
                    <a:pt x="2691780" y="383108"/>
                  </a:lnTo>
                  <a:cubicBezTo>
                    <a:pt x="2903807" y="516652"/>
                    <a:pt x="3083831" y="696324"/>
                    <a:pt x="3217633" y="907937"/>
                  </a:cubicBezTo>
                  <a:lnTo>
                    <a:pt x="3125156" y="961235"/>
                  </a:lnTo>
                  <a:cubicBezTo>
                    <a:pt x="3094931" y="978656"/>
                    <a:pt x="3084556" y="1017259"/>
                    <a:pt x="3102011" y="1047425"/>
                  </a:cubicBezTo>
                  <a:cubicBezTo>
                    <a:pt x="3119492" y="1077624"/>
                    <a:pt x="3158178" y="1087945"/>
                    <a:pt x="3188369" y="1070524"/>
                  </a:cubicBezTo>
                  <a:lnTo>
                    <a:pt x="3281049" y="1017133"/>
                  </a:lnTo>
                  <a:cubicBezTo>
                    <a:pt x="3395524" y="1232657"/>
                    <a:pt x="3464107" y="1475983"/>
                    <a:pt x="3473749" y="1734156"/>
                  </a:cubicBezTo>
                  <a:close/>
                </a:path>
              </a:pathLst>
            </a:custGeom>
            <a:solidFill>
              <a:srgbClr val="000000"/>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23" name="Frihandsfigur: Form 122">
              <a:extLst>
                <a:ext uri="{FF2B5EF4-FFF2-40B4-BE49-F238E27FC236}">
                  <a16:creationId xmlns:a16="http://schemas.microsoft.com/office/drawing/2014/main" id="{16C37BF0-B7CE-0B63-30EC-DBE75DA6BB4D}"/>
                </a:ext>
              </a:extLst>
            </p:cNvPr>
            <p:cNvSpPr/>
            <p:nvPr/>
          </p:nvSpPr>
          <p:spPr>
            <a:xfrm>
              <a:off x="1870731" y="5645515"/>
              <a:ext cx="264041" cy="104303"/>
            </a:xfrm>
            <a:custGeom>
              <a:gdLst>
                <a:gd name="connsiteX0" fmla="*/ 804321 w 975984"/>
                <a:gd name="connsiteY0" fmla="*/ 0 h 385539"/>
                <a:gd name="connsiteX1" fmla="*/ 171663 w 975984"/>
                <a:gd name="connsiteY1" fmla="*/ 0 h 385539"/>
                <a:gd name="connsiteX2" fmla="*/ 0 w 975984"/>
                <a:gd name="connsiteY2" fmla="*/ 171328 h 385539"/>
                <a:gd name="connsiteX3" fmla="*/ 0 w 975984"/>
                <a:gd name="connsiteY3" fmla="*/ 214178 h 385539"/>
                <a:gd name="connsiteX4" fmla="*/ 171663 w 975984"/>
                <a:gd name="connsiteY4" fmla="*/ 385540 h 385539"/>
                <a:gd name="connsiteX5" fmla="*/ 340460 w 975984"/>
                <a:gd name="connsiteY5" fmla="*/ 385540 h 385539"/>
                <a:gd name="connsiteX6" fmla="*/ 403707 w 975984"/>
                <a:gd name="connsiteY6" fmla="*/ 322416 h 385539"/>
                <a:gd name="connsiteX7" fmla="*/ 340460 w 975984"/>
                <a:gd name="connsiteY7" fmla="*/ 259326 h 385539"/>
                <a:gd name="connsiteX8" fmla="*/ 171663 w 975984"/>
                <a:gd name="connsiteY8" fmla="*/ 259326 h 385539"/>
                <a:gd name="connsiteX9" fmla="*/ 126427 w 975984"/>
                <a:gd name="connsiteY9" fmla="*/ 214178 h 385539"/>
                <a:gd name="connsiteX10" fmla="*/ 126427 w 975984"/>
                <a:gd name="connsiteY10" fmla="*/ 171328 h 385539"/>
                <a:gd name="connsiteX11" fmla="*/ 171663 w 975984"/>
                <a:gd name="connsiteY11" fmla="*/ 126180 h 385539"/>
                <a:gd name="connsiteX12" fmla="*/ 804321 w 975984"/>
                <a:gd name="connsiteY12" fmla="*/ 126180 h 385539"/>
                <a:gd name="connsiteX13" fmla="*/ 849557 w 975984"/>
                <a:gd name="connsiteY13" fmla="*/ 171328 h 385539"/>
                <a:gd name="connsiteX14" fmla="*/ 849557 w 975984"/>
                <a:gd name="connsiteY14" fmla="*/ 214178 h 385539"/>
                <a:gd name="connsiteX15" fmla="*/ 804321 w 975984"/>
                <a:gd name="connsiteY15" fmla="*/ 259326 h 385539"/>
                <a:gd name="connsiteX16" fmla="*/ 635490 w 975984"/>
                <a:gd name="connsiteY16" fmla="*/ 259326 h 385539"/>
                <a:gd name="connsiteX17" fmla="*/ 572277 w 975984"/>
                <a:gd name="connsiteY17" fmla="*/ 322416 h 385539"/>
                <a:gd name="connsiteX18" fmla="*/ 635490 w 975984"/>
                <a:gd name="connsiteY18" fmla="*/ 385540 h 385539"/>
                <a:gd name="connsiteX19" fmla="*/ 804321 w 975984"/>
                <a:gd name="connsiteY19" fmla="*/ 385540 h 385539"/>
                <a:gd name="connsiteX20" fmla="*/ 975984 w 975984"/>
                <a:gd name="connsiteY20" fmla="*/ 214178 h 385539"/>
                <a:gd name="connsiteX21" fmla="*/ 975984 w 975984"/>
                <a:gd name="connsiteY21" fmla="*/ 171328 h 385539"/>
                <a:gd name="connsiteX22" fmla="*/ 804321 w 975984"/>
                <a:gd name="connsiteY22" fmla="*/ 0 h 38553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75984" h="385539">
                  <a:moveTo>
                    <a:pt x="804321" y="0"/>
                  </a:moveTo>
                  <a:lnTo>
                    <a:pt x="171663" y="0"/>
                  </a:lnTo>
                  <a:cubicBezTo>
                    <a:pt x="77003" y="0"/>
                    <a:pt x="0" y="76852"/>
                    <a:pt x="0" y="171328"/>
                  </a:cubicBezTo>
                  <a:lnTo>
                    <a:pt x="0" y="214178"/>
                  </a:lnTo>
                  <a:cubicBezTo>
                    <a:pt x="0" y="308645"/>
                    <a:pt x="77003" y="385540"/>
                    <a:pt x="171663" y="385540"/>
                  </a:cubicBezTo>
                  <a:lnTo>
                    <a:pt x="340460" y="385540"/>
                  </a:lnTo>
                  <a:cubicBezTo>
                    <a:pt x="375396" y="385540"/>
                    <a:pt x="403707" y="357275"/>
                    <a:pt x="403707" y="322416"/>
                  </a:cubicBezTo>
                  <a:cubicBezTo>
                    <a:pt x="403707" y="287582"/>
                    <a:pt x="375396" y="259326"/>
                    <a:pt x="340460" y="259326"/>
                  </a:cubicBezTo>
                  <a:lnTo>
                    <a:pt x="171663" y="259326"/>
                  </a:lnTo>
                  <a:cubicBezTo>
                    <a:pt x="146706" y="259326"/>
                    <a:pt x="126427" y="239078"/>
                    <a:pt x="126427" y="214178"/>
                  </a:cubicBezTo>
                  <a:lnTo>
                    <a:pt x="126427" y="171328"/>
                  </a:lnTo>
                  <a:cubicBezTo>
                    <a:pt x="126427" y="146453"/>
                    <a:pt x="146706" y="126180"/>
                    <a:pt x="171663" y="126180"/>
                  </a:cubicBezTo>
                  <a:lnTo>
                    <a:pt x="804321" y="126180"/>
                  </a:lnTo>
                  <a:cubicBezTo>
                    <a:pt x="829278" y="126180"/>
                    <a:pt x="849557" y="146453"/>
                    <a:pt x="849557" y="171328"/>
                  </a:cubicBezTo>
                  <a:lnTo>
                    <a:pt x="849557" y="214178"/>
                  </a:lnTo>
                  <a:cubicBezTo>
                    <a:pt x="849557" y="239078"/>
                    <a:pt x="829278" y="259326"/>
                    <a:pt x="804321" y="259326"/>
                  </a:cubicBezTo>
                  <a:lnTo>
                    <a:pt x="635490" y="259326"/>
                  </a:lnTo>
                  <a:cubicBezTo>
                    <a:pt x="600588" y="259326"/>
                    <a:pt x="572277" y="287582"/>
                    <a:pt x="572277" y="322416"/>
                  </a:cubicBezTo>
                  <a:cubicBezTo>
                    <a:pt x="572277" y="357275"/>
                    <a:pt x="600588" y="385540"/>
                    <a:pt x="635490" y="385540"/>
                  </a:cubicBezTo>
                  <a:lnTo>
                    <a:pt x="804321" y="385540"/>
                  </a:lnTo>
                  <a:cubicBezTo>
                    <a:pt x="898981" y="385540"/>
                    <a:pt x="975984" y="308679"/>
                    <a:pt x="975984" y="214178"/>
                  </a:cubicBezTo>
                  <a:lnTo>
                    <a:pt x="975984" y="171328"/>
                  </a:lnTo>
                  <a:cubicBezTo>
                    <a:pt x="975984" y="76852"/>
                    <a:pt x="898981" y="0"/>
                    <a:pt x="804321" y="0"/>
                  </a:cubicBezTo>
                  <a:close/>
                </a:path>
              </a:pathLst>
            </a:custGeom>
            <a:solidFill>
              <a:srgbClr val="000000"/>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24" name="Frihandsfigur: Form 123">
              <a:extLst>
                <a:ext uri="{FF2B5EF4-FFF2-40B4-BE49-F238E27FC236}">
                  <a16:creationId xmlns:a16="http://schemas.microsoft.com/office/drawing/2014/main" id="{A5F83352-33ED-A495-E09F-AA1992AA1E66}"/>
                </a:ext>
              </a:extLst>
            </p:cNvPr>
            <p:cNvSpPr/>
            <p:nvPr/>
          </p:nvSpPr>
          <p:spPr>
            <a:xfrm>
              <a:off x="1419015" y="4885090"/>
              <a:ext cx="1166053" cy="1165190"/>
            </a:xfrm>
            <a:custGeom>
              <a:gdLst>
                <a:gd name="connsiteX0" fmla="*/ 4251308 w 4310131"/>
                <a:gd name="connsiteY0" fmla="*/ 2069221 h 4306952"/>
                <a:gd name="connsiteX1" fmla="*/ 4309978 w 4310131"/>
                <a:gd name="connsiteY1" fmla="*/ 2001892 h 4306952"/>
                <a:gd name="connsiteX2" fmla="*/ 2157690 w 4310131"/>
                <a:gd name="connsiteY2" fmla="*/ 0 h 4306952"/>
                <a:gd name="connsiteX3" fmla="*/ 0 w 4310131"/>
                <a:gd name="connsiteY3" fmla="*/ 2153476 h 4306952"/>
                <a:gd name="connsiteX4" fmla="*/ 2157690 w 4310131"/>
                <a:gd name="connsiteY4" fmla="*/ 4306952 h 4306952"/>
                <a:gd name="connsiteX5" fmla="*/ 4309978 w 4310131"/>
                <a:gd name="connsiteY5" fmla="*/ 2305086 h 4306952"/>
                <a:gd name="connsiteX6" fmla="*/ 4251308 w 4310131"/>
                <a:gd name="connsiteY6" fmla="*/ 2237764 h 4306952"/>
                <a:gd name="connsiteX7" fmla="*/ 4183854 w 4310131"/>
                <a:gd name="connsiteY7" fmla="*/ 2296346 h 4306952"/>
                <a:gd name="connsiteX8" fmla="*/ 2157690 w 4310131"/>
                <a:gd name="connsiteY8" fmla="*/ 4180738 h 4306952"/>
                <a:gd name="connsiteX9" fmla="*/ 126427 w 4310131"/>
                <a:gd name="connsiteY9" fmla="*/ 2153476 h 4306952"/>
                <a:gd name="connsiteX10" fmla="*/ 2157690 w 4310131"/>
                <a:gd name="connsiteY10" fmla="*/ 126180 h 4306952"/>
                <a:gd name="connsiteX11" fmla="*/ 4183854 w 4310131"/>
                <a:gd name="connsiteY11" fmla="*/ 2010665 h 4306952"/>
                <a:gd name="connsiteX12" fmla="*/ 4251308 w 4310131"/>
                <a:gd name="connsiteY12" fmla="*/ 2069221 h 430695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10131" h="4306952">
                  <a:moveTo>
                    <a:pt x="4251308" y="2069221"/>
                  </a:moveTo>
                  <a:cubicBezTo>
                    <a:pt x="4286109" y="2066790"/>
                    <a:pt x="4312389" y="2036658"/>
                    <a:pt x="4309978" y="2001892"/>
                  </a:cubicBezTo>
                  <a:cubicBezTo>
                    <a:pt x="4231753" y="879518"/>
                    <a:pt x="3295038" y="0"/>
                    <a:pt x="2157690" y="0"/>
                  </a:cubicBezTo>
                  <a:cubicBezTo>
                    <a:pt x="965128" y="0"/>
                    <a:pt x="0" y="963142"/>
                    <a:pt x="0" y="2153476"/>
                  </a:cubicBezTo>
                  <a:cubicBezTo>
                    <a:pt x="0" y="3343709"/>
                    <a:pt x="965027" y="4306952"/>
                    <a:pt x="2157690" y="4306952"/>
                  </a:cubicBezTo>
                  <a:cubicBezTo>
                    <a:pt x="3294186" y="4306952"/>
                    <a:pt x="4231652" y="3428157"/>
                    <a:pt x="4309978" y="2305086"/>
                  </a:cubicBezTo>
                  <a:cubicBezTo>
                    <a:pt x="4312389" y="2270327"/>
                    <a:pt x="4286142" y="2240196"/>
                    <a:pt x="4251308" y="2237764"/>
                  </a:cubicBezTo>
                  <a:cubicBezTo>
                    <a:pt x="4216641" y="2235392"/>
                    <a:pt x="4186256" y="2261587"/>
                    <a:pt x="4183854" y="2296346"/>
                  </a:cubicBezTo>
                  <a:cubicBezTo>
                    <a:pt x="4110164" y="3353013"/>
                    <a:pt x="3220142" y="4180738"/>
                    <a:pt x="2157690" y="4180738"/>
                  </a:cubicBezTo>
                  <a:cubicBezTo>
                    <a:pt x="1037655" y="4180738"/>
                    <a:pt x="126427" y="3271324"/>
                    <a:pt x="126427" y="2153476"/>
                  </a:cubicBezTo>
                  <a:cubicBezTo>
                    <a:pt x="126427" y="1035629"/>
                    <a:pt x="1037655" y="126180"/>
                    <a:pt x="2157690" y="126180"/>
                  </a:cubicBezTo>
                  <a:cubicBezTo>
                    <a:pt x="3220201" y="126180"/>
                    <a:pt x="4110198" y="953939"/>
                    <a:pt x="4183854" y="2010665"/>
                  </a:cubicBezTo>
                  <a:cubicBezTo>
                    <a:pt x="4186256" y="2045432"/>
                    <a:pt x="4216574" y="2071627"/>
                    <a:pt x="4251308" y="2069221"/>
                  </a:cubicBezTo>
                  <a:close/>
                </a:path>
              </a:pathLst>
            </a:custGeom>
            <a:solidFill>
              <a:srgbClr val="000000"/>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grpSp>
          <p:nvGrpSpPr>
            <p:cNvPr id="125" name="Grupp 124">
              <a:extLst>
                <a:ext uri="{FF2B5EF4-FFF2-40B4-BE49-F238E27FC236}">
                  <a16:creationId xmlns:a16="http://schemas.microsoft.com/office/drawing/2014/main" id="{F23C6FC0-CFE1-E5C2-1274-461941154095}"/>
                </a:ext>
              </a:extLst>
            </p:cNvPr>
            <p:cNvGrpSpPr/>
            <p:nvPr/>
          </p:nvGrpSpPr>
          <p:grpSpPr>
            <a:xfrm rot="3160765">
              <a:off x="2038494" y="5188642"/>
              <a:ext cx="137232" cy="397770"/>
              <a:chOff x="5211293" y="2337446"/>
              <a:chExt cx="507259" cy="1470294"/>
            </a:xfrm>
          </p:grpSpPr>
          <p:sp>
            <p:nvSpPr>
              <p:cNvPr id="139" name="Frihandsfigur: Form 138">
                <a:extLst>
                  <a:ext uri="{FF2B5EF4-FFF2-40B4-BE49-F238E27FC236}">
                    <a16:creationId xmlns:a16="http://schemas.microsoft.com/office/drawing/2014/main" id="{756EB2F1-0913-F42A-47DE-68667EFC5AB5}"/>
                  </a:ext>
                </a:extLst>
              </p:cNvPr>
              <p:cNvSpPr/>
              <p:nvPr/>
            </p:nvSpPr>
            <p:spPr>
              <a:xfrm>
                <a:off x="5287285" y="2404469"/>
                <a:ext cx="360941" cy="1115420"/>
              </a:xfrm>
              <a:custGeom>
                <a:gdLst>
                  <a:gd name="connsiteX0" fmla="*/ 216603 w 360941"/>
                  <a:gd name="connsiteY0" fmla="*/ 32113 h 1115420"/>
                  <a:gd name="connsiteX1" fmla="*/ 144371 w 360941"/>
                  <a:gd name="connsiteY1" fmla="*/ 32113 h 1115420"/>
                  <a:gd name="connsiteX2" fmla="*/ 0 w 360941"/>
                  <a:gd name="connsiteY2" fmla="*/ 1115421 h 1115420"/>
                  <a:gd name="connsiteX3" fmla="*/ 180487 w 360941"/>
                  <a:gd name="connsiteY3" fmla="*/ 983133 h 1115420"/>
                  <a:gd name="connsiteX4" fmla="*/ 360941 w 360941"/>
                  <a:gd name="connsiteY4" fmla="*/ 1115421 h 1115420"/>
                </a:gdLst>
                <a:cxnLst>
                  <a:cxn ang="0">
                    <a:pos x="connsiteX0" y="connsiteY0"/>
                  </a:cxn>
                  <a:cxn ang="0">
                    <a:pos x="connsiteX1" y="connsiteY1"/>
                  </a:cxn>
                  <a:cxn ang="0">
                    <a:pos x="connsiteX2" y="connsiteY2"/>
                  </a:cxn>
                  <a:cxn ang="0">
                    <a:pos x="connsiteX3" y="connsiteY3"/>
                  </a:cxn>
                  <a:cxn ang="0">
                    <a:pos x="connsiteX4" y="connsiteY4"/>
                  </a:cxn>
                </a:cxnLst>
                <a:rect l="l" t="t" r="r" b="b"/>
                <a:pathLst>
                  <a:path w="360941" h="1115420">
                    <a:moveTo>
                      <a:pt x="216603" y="32113"/>
                    </a:moveTo>
                    <a:cubicBezTo>
                      <a:pt x="210872" y="-10704"/>
                      <a:pt x="150069" y="-10704"/>
                      <a:pt x="144371" y="32113"/>
                    </a:cubicBezTo>
                    <a:lnTo>
                      <a:pt x="0" y="1115421"/>
                    </a:lnTo>
                    <a:cubicBezTo>
                      <a:pt x="25285" y="1038594"/>
                      <a:pt x="96464" y="983133"/>
                      <a:pt x="180487" y="983133"/>
                    </a:cubicBezTo>
                    <a:cubicBezTo>
                      <a:pt x="264511" y="983133"/>
                      <a:pt x="335656" y="1038560"/>
                      <a:pt x="360941" y="1115421"/>
                    </a:cubicBezTo>
                    <a:close/>
                  </a:path>
                </a:pathLst>
              </a:custGeom>
              <a:solidFill>
                <a:srgbClr val="E4EAF8"/>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40" name="Frihandsfigur: Form 139">
                <a:extLst>
                  <a:ext uri="{FF2B5EF4-FFF2-40B4-BE49-F238E27FC236}">
                    <a16:creationId xmlns:a16="http://schemas.microsoft.com/office/drawing/2014/main" id="{6E38B819-CDF9-121F-5484-9FAD090FBFA8}"/>
                  </a:ext>
                </a:extLst>
              </p:cNvPr>
              <p:cNvSpPr/>
              <p:nvPr/>
            </p:nvSpPr>
            <p:spPr>
              <a:xfrm>
                <a:off x="5287285" y="2404469"/>
                <a:ext cx="275670" cy="1115420"/>
              </a:xfrm>
              <a:custGeom>
                <a:gdLst>
                  <a:gd name="connsiteX0" fmla="*/ 275670 w 275670"/>
                  <a:gd name="connsiteY0" fmla="*/ 475611 h 1115420"/>
                  <a:gd name="connsiteX1" fmla="*/ 216603 w 275670"/>
                  <a:gd name="connsiteY1" fmla="*/ 32113 h 1115420"/>
                  <a:gd name="connsiteX2" fmla="*/ 144371 w 275670"/>
                  <a:gd name="connsiteY2" fmla="*/ 32113 h 1115420"/>
                  <a:gd name="connsiteX3" fmla="*/ 0 w 275670"/>
                  <a:gd name="connsiteY3" fmla="*/ 1115421 h 1115420"/>
                  <a:gd name="connsiteX4" fmla="*/ 180487 w 275670"/>
                  <a:gd name="connsiteY4" fmla="*/ 983133 h 1115420"/>
                  <a:gd name="connsiteX5" fmla="*/ 207779 w 275670"/>
                  <a:gd name="connsiteY5" fmla="*/ 985236 h 111542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670" h="1115420">
                    <a:moveTo>
                      <a:pt x="275670" y="475611"/>
                    </a:moveTo>
                    <a:lnTo>
                      <a:pt x="216603" y="32113"/>
                    </a:lnTo>
                    <a:cubicBezTo>
                      <a:pt x="210872" y="-10704"/>
                      <a:pt x="150069" y="-10704"/>
                      <a:pt x="144371" y="32113"/>
                    </a:cubicBezTo>
                    <a:lnTo>
                      <a:pt x="0" y="1115421"/>
                    </a:lnTo>
                    <a:cubicBezTo>
                      <a:pt x="25285" y="1038594"/>
                      <a:pt x="96464" y="983133"/>
                      <a:pt x="180487" y="983133"/>
                    </a:cubicBezTo>
                    <a:cubicBezTo>
                      <a:pt x="189776" y="983133"/>
                      <a:pt x="198861" y="983916"/>
                      <a:pt x="207779" y="985236"/>
                    </a:cubicBezTo>
                    <a:close/>
                  </a:path>
                </a:pathLst>
              </a:custGeom>
              <a:solidFill>
                <a:srgbClr val="D8DCE5"/>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41" name="Frihandsfigur: Form 140">
                <a:extLst>
                  <a:ext uri="{FF2B5EF4-FFF2-40B4-BE49-F238E27FC236}">
                    <a16:creationId xmlns:a16="http://schemas.microsoft.com/office/drawing/2014/main" id="{338B362F-6DC9-6E0D-7A06-7BAEDCCAA45D}"/>
                  </a:ext>
                </a:extLst>
              </p:cNvPr>
              <p:cNvSpPr/>
              <p:nvPr/>
            </p:nvSpPr>
            <p:spPr>
              <a:xfrm>
                <a:off x="5277339" y="3368507"/>
                <a:ext cx="380832" cy="380088"/>
              </a:xfrm>
              <a:custGeom>
                <a:gdLst>
                  <a:gd name="connsiteX0" fmla="*/ 380832 w 380832"/>
                  <a:gd name="connsiteY0" fmla="*/ 190061 h 380088"/>
                  <a:gd name="connsiteX1" fmla="*/ 190433 w 380832"/>
                  <a:gd name="connsiteY1" fmla="*/ 380088 h 380088"/>
                  <a:gd name="connsiteX2" fmla="*/ 0 w 380832"/>
                  <a:gd name="connsiteY2" fmla="*/ 190061 h 380088"/>
                  <a:gd name="connsiteX3" fmla="*/ 190433 w 380832"/>
                  <a:gd name="connsiteY3" fmla="*/ 0 h 380088"/>
                  <a:gd name="connsiteX4" fmla="*/ 380832 w 380832"/>
                  <a:gd name="connsiteY4" fmla="*/ 190061 h 380088"/>
                </a:gdLst>
                <a:cxnLst>
                  <a:cxn ang="0">
                    <a:pos x="connsiteX0" y="connsiteY0"/>
                  </a:cxn>
                  <a:cxn ang="0">
                    <a:pos x="connsiteX1" y="connsiteY1"/>
                  </a:cxn>
                  <a:cxn ang="0">
                    <a:pos x="connsiteX2" y="connsiteY2"/>
                  </a:cxn>
                  <a:cxn ang="0">
                    <a:pos x="connsiteX3" y="connsiteY3"/>
                  </a:cxn>
                  <a:cxn ang="0">
                    <a:pos x="connsiteX4" y="connsiteY4"/>
                  </a:cxn>
                </a:cxnLst>
                <a:rect l="l" t="t" r="r" b="b"/>
                <a:pathLst>
                  <a:path w="380832" h="380088">
                    <a:moveTo>
                      <a:pt x="380832" y="190061"/>
                    </a:moveTo>
                    <a:cubicBezTo>
                      <a:pt x="380832" y="295009"/>
                      <a:pt x="295587" y="380088"/>
                      <a:pt x="190433" y="380088"/>
                    </a:cubicBezTo>
                    <a:cubicBezTo>
                      <a:pt x="85271" y="380088"/>
                      <a:pt x="0" y="295009"/>
                      <a:pt x="0" y="190061"/>
                    </a:cubicBezTo>
                    <a:cubicBezTo>
                      <a:pt x="0" y="85104"/>
                      <a:pt x="85271" y="0"/>
                      <a:pt x="190433" y="0"/>
                    </a:cubicBezTo>
                    <a:cubicBezTo>
                      <a:pt x="295587" y="0"/>
                      <a:pt x="380832" y="85104"/>
                      <a:pt x="380832" y="190061"/>
                    </a:cubicBezTo>
                    <a:close/>
                  </a:path>
                </a:pathLst>
              </a:custGeom>
              <a:solidFill>
                <a:srgbClr val="576574"/>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42" name="Frihandsfigur: Form 141">
                <a:extLst>
                  <a:ext uri="{FF2B5EF4-FFF2-40B4-BE49-F238E27FC236}">
                    <a16:creationId xmlns:a16="http://schemas.microsoft.com/office/drawing/2014/main" id="{AF354EFB-79C0-45BD-4E67-6442EEAC43C4}"/>
                  </a:ext>
                </a:extLst>
              </p:cNvPr>
              <p:cNvSpPr/>
              <p:nvPr/>
            </p:nvSpPr>
            <p:spPr>
              <a:xfrm>
                <a:off x="5277339" y="3368507"/>
                <a:ext cx="316860" cy="380088"/>
              </a:xfrm>
              <a:custGeom>
                <a:gdLst>
                  <a:gd name="connsiteX0" fmla="*/ 252888 w 316860"/>
                  <a:gd name="connsiteY0" fmla="*/ 190061 h 380088"/>
                  <a:gd name="connsiteX1" fmla="*/ 316860 w 316860"/>
                  <a:gd name="connsiteY1" fmla="*/ 48007 h 380088"/>
                  <a:gd name="connsiteX2" fmla="*/ 190433 w 316860"/>
                  <a:gd name="connsiteY2" fmla="*/ 0 h 380088"/>
                  <a:gd name="connsiteX3" fmla="*/ 0 w 316860"/>
                  <a:gd name="connsiteY3" fmla="*/ 190061 h 380088"/>
                  <a:gd name="connsiteX4" fmla="*/ 190433 w 316860"/>
                  <a:gd name="connsiteY4" fmla="*/ 380088 h 380088"/>
                  <a:gd name="connsiteX5" fmla="*/ 316860 w 316860"/>
                  <a:gd name="connsiteY5" fmla="*/ 332106 h 380088"/>
                  <a:gd name="connsiteX6" fmla="*/ 252888 w 316860"/>
                  <a:gd name="connsiteY6" fmla="*/ 190061 h 3800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860" h="380088">
                    <a:moveTo>
                      <a:pt x="252888" y="190061"/>
                    </a:moveTo>
                    <a:cubicBezTo>
                      <a:pt x="252888" y="133541"/>
                      <a:pt x="277617" y="82808"/>
                      <a:pt x="316860" y="48007"/>
                    </a:cubicBezTo>
                    <a:cubicBezTo>
                      <a:pt x="283214" y="18170"/>
                      <a:pt x="238964" y="0"/>
                      <a:pt x="190433" y="0"/>
                    </a:cubicBezTo>
                    <a:cubicBezTo>
                      <a:pt x="85271" y="0"/>
                      <a:pt x="0" y="85104"/>
                      <a:pt x="0" y="190061"/>
                    </a:cubicBezTo>
                    <a:cubicBezTo>
                      <a:pt x="0" y="295009"/>
                      <a:pt x="85271" y="380088"/>
                      <a:pt x="190433" y="380088"/>
                    </a:cubicBezTo>
                    <a:cubicBezTo>
                      <a:pt x="238964" y="380088"/>
                      <a:pt x="283214" y="361944"/>
                      <a:pt x="316860" y="332106"/>
                    </a:cubicBezTo>
                    <a:cubicBezTo>
                      <a:pt x="277651" y="297281"/>
                      <a:pt x="252888" y="246581"/>
                      <a:pt x="252888" y="190061"/>
                    </a:cubicBezTo>
                    <a:close/>
                  </a:path>
                </a:pathLst>
              </a:custGeom>
              <a:solidFill>
                <a:srgbClr val="3E4B5A"/>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43" name="Frihandsfigur: Form 142">
                <a:extLst>
                  <a:ext uri="{FF2B5EF4-FFF2-40B4-BE49-F238E27FC236}">
                    <a16:creationId xmlns:a16="http://schemas.microsoft.com/office/drawing/2014/main" id="{66BDF7C1-91A6-E053-2681-2F21918E83DD}"/>
                  </a:ext>
                </a:extLst>
              </p:cNvPr>
              <p:cNvSpPr/>
              <p:nvPr/>
            </p:nvSpPr>
            <p:spPr>
              <a:xfrm>
                <a:off x="5287285" y="2404469"/>
                <a:ext cx="360941" cy="1115420"/>
              </a:xfrm>
              <a:custGeom>
                <a:gdLst>
                  <a:gd name="connsiteX0" fmla="*/ 216603 w 360941"/>
                  <a:gd name="connsiteY0" fmla="*/ 32113 h 1115420"/>
                  <a:gd name="connsiteX1" fmla="*/ 144371 w 360941"/>
                  <a:gd name="connsiteY1" fmla="*/ 32113 h 1115420"/>
                  <a:gd name="connsiteX2" fmla="*/ 0 w 360941"/>
                  <a:gd name="connsiteY2" fmla="*/ 1115421 h 1115420"/>
                  <a:gd name="connsiteX3" fmla="*/ 180487 w 360941"/>
                  <a:gd name="connsiteY3" fmla="*/ 983133 h 1115420"/>
                  <a:gd name="connsiteX4" fmla="*/ 360941 w 360941"/>
                  <a:gd name="connsiteY4" fmla="*/ 1115421 h 1115420"/>
                </a:gdLst>
                <a:cxnLst>
                  <a:cxn ang="0">
                    <a:pos x="connsiteX0" y="connsiteY0"/>
                  </a:cxn>
                  <a:cxn ang="0">
                    <a:pos x="connsiteX1" y="connsiteY1"/>
                  </a:cxn>
                  <a:cxn ang="0">
                    <a:pos x="connsiteX2" y="connsiteY2"/>
                  </a:cxn>
                  <a:cxn ang="0">
                    <a:pos x="connsiteX3" y="connsiteY3"/>
                  </a:cxn>
                  <a:cxn ang="0">
                    <a:pos x="connsiteX4" y="connsiteY4"/>
                  </a:cxn>
                </a:cxnLst>
                <a:rect l="l" t="t" r="r" b="b"/>
                <a:pathLst>
                  <a:path w="360941" h="1115420">
                    <a:moveTo>
                      <a:pt x="216603" y="32113"/>
                    </a:moveTo>
                    <a:cubicBezTo>
                      <a:pt x="210872" y="-10704"/>
                      <a:pt x="150069" y="-10704"/>
                      <a:pt x="144371" y="32113"/>
                    </a:cubicBezTo>
                    <a:lnTo>
                      <a:pt x="0" y="1115421"/>
                    </a:lnTo>
                    <a:cubicBezTo>
                      <a:pt x="25285" y="1038594"/>
                      <a:pt x="96464" y="983133"/>
                      <a:pt x="180487" y="983133"/>
                    </a:cubicBezTo>
                    <a:cubicBezTo>
                      <a:pt x="264511" y="983133"/>
                      <a:pt x="335656" y="1038560"/>
                      <a:pt x="360941" y="1115421"/>
                    </a:cubicBezTo>
                    <a:close/>
                  </a:path>
                </a:pathLst>
              </a:custGeom>
              <a:solidFill>
                <a:srgbClr val="E4EAF8"/>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44" name="Frihandsfigur: Form 143">
                <a:extLst>
                  <a:ext uri="{FF2B5EF4-FFF2-40B4-BE49-F238E27FC236}">
                    <a16:creationId xmlns:a16="http://schemas.microsoft.com/office/drawing/2014/main" id="{CDC0E580-4E31-D111-2F33-9D33B8F1092C}"/>
                  </a:ext>
                </a:extLst>
              </p:cNvPr>
              <p:cNvSpPr/>
              <p:nvPr/>
            </p:nvSpPr>
            <p:spPr>
              <a:xfrm>
                <a:off x="5287285" y="2404469"/>
                <a:ext cx="275670" cy="1115420"/>
              </a:xfrm>
              <a:custGeom>
                <a:gdLst>
                  <a:gd name="connsiteX0" fmla="*/ 275670 w 275670"/>
                  <a:gd name="connsiteY0" fmla="*/ 475611 h 1115420"/>
                  <a:gd name="connsiteX1" fmla="*/ 216603 w 275670"/>
                  <a:gd name="connsiteY1" fmla="*/ 32113 h 1115420"/>
                  <a:gd name="connsiteX2" fmla="*/ 144371 w 275670"/>
                  <a:gd name="connsiteY2" fmla="*/ 32113 h 1115420"/>
                  <a:gd name="connsiteX3" fmla="*/ 0 w 275670"/>
                  <a:gd name="connsiteY3" fmla="*/ 1115421 h 1115420"/>
                  <a:gd name="connsiteX4" fmla="*/ 180487 w 275670"/>
                  <a:gd name="connsiteY4" fmla="*/ 983133 h 1115420"/>
                  <a:gd name="connsiteX5" fmla="*/ 207779 w 275670"/>
                  <a:gd name="connsiteY5" fmla="*/ 985236 h 111542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670" h="1115420">
                    <a:moveTo>
                      <a:pt x="275670" y="475611"/>
                    </a:moveTo>
                    <a:lnTo>
                      <a:pt x="216603" y="32113"/>
                    </a:lnTo>
                    <a:cubicBezTo>
                      <a:pt x="210872" y="-10704"/>
                      <a:pt x="150069" y="-10704"/>
                      <a:pt x="144371" y="32113"/>
                    </a:cubicBezTo>
                    <a:lnTo>
                      <a:pt x="0" y="1115421"/>
                    </a:lnTo>
                    <a:cubicBezTo>
                      <a:pt x="25285" y="1038594"/>
                      <a:pt x="96464" y="983133"/>
                      <a:pt x="180487" y="983133"/>
                    </a:cubicBezTo>
                    <a:cubicBezTo>
                      <a:pt x="189776" y="983133"/>
                      <a:pt x="198861" y="983916"/>
                      <a:pt x="207779" y="985236"/>
                    </a:cubicBezTo>
                    <a:close/>
                  </a:path>
                </a:pathLst>
              </a:custGeom>
              <a:solidFill>
                <a:srgbClr val="D8DCE5"/>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45" name="Frihandsfigur: Form 144">
                <a:extLst>
                  <a:ext uri="{FF2B5EF4-FFF2-40B4-BE49-F238E27FC236}">
                    <a16:creationId xmlns:a16="http://schemas.microsoft.com/office/drawing/2014/main" id="{59C659FD-6B9D-04FF-5A74-8FA11AF59F23}"/>
                  </a:ext>
                </a:extLst>
              </p:cNvPr>
              <p:cNvSpPr/>
              <p:nvPr/>
            </p:nvSpPr>
            <p:spPr>
              <a:xfrm>
                <a:off x="5277339" y="3368507"/>
                <a:ext cx="380832" cy="380088"/>
              </a:xfrm>
              <a:custGeom>
                <a:gdLst>
                  <a:gd name="connsiteX0" fmla="*/ 380832 w 380832"/>
                  <a:gd name="connsiteY0" fmla="*/ 190061 h 380088"/>
                  <a:gd name="connsiteX1" fmla="*/ 190433 w 380832"/>
                  <a:gd name="connsiteY1" fmla="*/ 380088 h 380088"/>
                  <a:gd name="connsiteX2" fmla="*/ 0 w 380832"/>
                  <a:gd name="connsiteY2" fmla="*/ 190061 h 380088"/>
                  <a:gd name="connsiteX3" fmla="*/ 190433 w 380832"/>
                  <a:gd name="connsiteY3" fmla="*/ 0 h 380088"/>
                  <a:gd name="connsiteX4" fmla="*/ 380832 w 380832"/>
                  <a:gd name="connsiteY4" fmla="*/ 190061 h 380088"/>
                </a:gdLst>
                <a:cxnLst>
                  <a:cxn ang="0">
                    <a:pos x="connsiteX0" y="connsiteY0"/>
                  </a:cxn>
                  <a:cxn ang="0">
                    <a:pos x="connsiteX1" y="connsiteY1"/>
                  </a:cxn>
                  <a:cxn ang="0">
                    <a:pos x="connsiteX2" y="connsiteY2"/>
                  </a:cxn>
                  <a:cxn ang="0">
                    <a:pos x="connsiteX3" y="connsiteY3"/>
                  </a:cxn>
                  <a:cxn ang="0">
                    <a:pos x="connsiteX4" y="connsiteY4"/>
                  </a:cxn>
                </a:cxnLst>
                <a:rect l="l" t="t" r="r" b="b"/>
                <a:pathLst>
                  <a:path w="380832" h="380088">
                    <a:moveTo>
                      <a:pt x="380832" y="190061"/>
                    </a:moveTo>
                    <a:cubicBezTo>
                      <a:pt x="380832" y="295009"/>
                      <a:pt x="295587" y="380088"/>
                      <a:pt x="190433" y="380088"/>
                    </a:cubicBezTo>
                    <a:cubicBezTo>
                      <a:pt x="85271" y="380088"/>
                      <a:pt x="0" y="295009"/>
                      <a:pt x="0" y="190061"/>
                    </a:cubicBezTo>
                    <a:cubicBezTo>
                      <a:pt x="0" y="85104"/>
                      <a:pt x="85271" y="0"/>
                      <a:pt x="190433" y="0"/>
                    </a:cubicBezTo>
                    <a:cubicBezTo>
                      <a:pt x="295587" y="0"/>
                      <a:pt x="380832" y="85104"/>
                      <a:pt x="380832" y="190061"/>
                    </a:cubicBezTo>
                    <a:close/>
                  </a:path>
                </a:pathLst>
              </a:custGeom>
              <a:solidFill>
                <a:schemeClr val="accent1"/>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46" name="Frihandsfigur: Form 145">
                <a:extLst>
                  <a:ext uri="{FF2B5EF4-FFF2-40B4-BE49-F238E27FC236}">
                    <a16:creationId xmlns:a16="http://schemas.microsoft.com/office/drawing/2014/main" id="{BFF802D4-AB41-7BA0-3720-71A54FD20595}"/>
                  </a:ext>
                </a:extLst>
              </p:cNvPr>
              <p:cNvSpPr/>
              <p:nvPr/>
            </p:nvSpPr>
            <p:spPr>
              <a:xfrm>
                <a:off x="5277339" y="3368507"/>
                <a:ext cx="316860" cy="380088"/>
              </a:xfrm>
              <a:custGeom>
                <a:gdLst>
                  <a:gd name="connsiteX0" fmla="*/ 252888 w 316860"/>
                  <a:gd name="connsiteY0" fmla="*/ 190061 h 380088"/>
                  <a:gd name="connsiteX1" fmla="*/ 316860 w 316860"/>
                  <a:gd name="connsiteY1" fmla="*/ 48007 h 380088"/>
                  <a:gd name="connsiteX2" fmla="*/ 190433 w 316860"/>
                  <a:gd name="connsiteY2" fmla="*/ 0 h 380088"/>
                  <a:gd name="connsiteX3" fmla="*/ 0 w 316860"/>
                  <a:gd name="connsiteY3" fmla="*/ 190061 h 380088"/>
                  <a:gd name="connsiteX4" fmla="*/ 190433 w 316860"/>
                  <a:gd name="connsiteY4" fmla="*/ 380088 h 380088"/>
                  <a:gd name="connsiteX5" fmla="*/ 316860 w 316860"/>
                  <a:gd name="connsiteY5" fmla="*/ 332106 h 380088"/>
                  <a:gd name="connsiteX6" fmla="*/ 252888 w 316860"/>
                  <a:gd name="connsiteY6" fmla="*/ 190061 h 3800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860" h="380088">
                    <a:moveTo>
                      <a:pt x="252888" y="190061"/>
                    </a:moveTo>
                    <a:cubicBezTo>
                      <a:pt x="252888" y="133541"/>
                      <a:pt x="277617" y="82808"/>
                      <a:pt x="316860" y="48007"/>
                    </a:cubicBezTo>
                    <a:cubicBezTo>
                      <a:pt x="283214" y="18170"/>
                      <a:pt x="238964" y="0"/>
                      <a:pt x="190433" y="0"/>
                    </a:cubicBezTo>
                    <a:cubicBezTo>
                      <a:pt x="85271" y="0"/>
                      <a:pt x="0" y="85104"/>
                      <a:pt x="0" y="190061"/>
                    </a:cubicBezTo>
                    <a:cubicBezTo>
                      <a:pt x="0" y="295009"/>
                      <a:pt x="85271" y="380088"/>
                      <a:pt x="190433" y="380088"/>
                    </a:cubicBezTo>
                    <a:cubicBezTo>
                      <a:pt x="238964" y="380088"/>
                      <a:pt x="283214" y="361944"/>
                      <a:pt x="316860" y="332106"/>
                    </a:cubicBezTo>
                    <a:cubicBezTo>
                      <a:pt x="277651" y="297281"/>
                      <a:pt x="252888" y="246581"/>
                      <a:pt x="252888" y="190061"/>
                    </a:cubicBezTo>
                    <a:close/>
                  </a:path>
                </a:pathLst>
              </a:custGeom>
              <a:solidFill>
                <a:schemeClr val="accent1"/>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47" name="Frihandsfigur: Form 146">
                <a:extLst>
                  <a:ext uri="{FF2B5EF4-FFF2-40B4-BE49-F238E27FC236}">
                    <a16:creationId xmlns:a16="http://schemas.microsoft.com/office/drawing/2014/main" id="{0C62F5CC-5345-EF41-CE6A-2705FFA2C931}"/>
                  </a:ext>
                </a:extLst>
              </p:cNvPr>
              <p:cNvSpPr/>
              <p:nvPr/>
            </p:nvSpPr>
            <p:spPr>
              <a:xfrm>
                <a:off x="5211293" y="2337446"/>
                <a:ext cx="507259" cy="1470294"/>
              </a:xfrm>
              <a:custGeom>
                <a:gdLst>
                  <a:gd name="connsiteX0" fmla="*/ 253647 w 507259"/>
                  <a:gd name="connsiteY0" fmla="*/ 1470294 h 1470294"/>
                  <a:gd name="connsiteX1" fmla="*/ 507259 w 507259"/>
                  <a:gd name="connsiteY1" fmla="*/ 1217177 h 1470294"/>
                  <a:gd name="connsiteX2" fmla="*/ 495898 w 507259"/>
                  <a:gd name="connsiteY2" fmla="*/ 1142125 h 1470294"/>
                  <a:gd name="connsiteX3" fmla="*/ 352386 w 507259"/>
                  <a:gd name="connsiteY3" fmla="*/ 86089 h 1470294"/>
                  <a:gd name="connsiteX4" fmla="*/ 253647 w 507259"/>
                  <a:gd name="connsiteY4" fmla="*/ 0 h 1470294"/>
                  <a:gd name="connsiteX5" fmla="*/ 154873 w 507259"/>
                  <a:gd name="connsiteY5" fmla="*/ 86089 h 1470294"/>
                  <a:gd name="connsiteX6" fmla="*/ 11395 w 507259"/>
                  <a:gd name="connsiteY6" fmla="*/ 1142125 h 1470294"/>
                  <a:gd name="connsiteX7" fmla="*/ 0 w 507259"/>
                  <a:gd name="connsiteY7" fmla="*/ 1217177 h 1470294"/>
                  <a:gd name="connsiteX8" fmla="*/ 253647 w 507259"/>
                  <a:gd name="connsiteY8" fmla="*/ 1470294 h 1470294"/>
                  <a:gd name="connsiteX9" fmla="*/ 253647 w 507259"/>
                  <a:gd name="connsiteY9" fmla="*/ 298332 h 1470294"/>
                  <a:gd name="connsiteX10" fmla="*/ 346495 w 507259"/>
                  <a:gd name="connsiteY10" fmla="*/ 981573 h 1470294"/>
                  <a:gd name="connsiteX11" fmla="*/ 160798 w 507259"/>
                  <a:gd name="connsiteY11" fmla="*/ 981573 h 1470294"/>
                  <a:gd name="connsiteX12" fmla="*/ 253647 w 507259"/>
                  <a:gd name="connsiteY12" fmla="*/ 1090239 h 1470294"/>
                  <a:gd name="connsiteX13" fmla="*/ 380832 w 507259"/>
                  <a:gd name="connsiteY13" fmla="*/ 1217177 h 1470294"/>
                  <a:gd name="connsiteX14" fmla="*/ 253647 w 507259"/>
                  <a:gd name="connsiteY14" fmla="*/ 1344114 h 1470294"/>
                  <a:gd name="connsiteX15" fmla="*/ 126427 w 507259"/>
                  <a:gd name="connsiteY15" fmla="*/ 1217177 h 1470294"/>
                  <a:gd name="connsiteX16" fmla="*/ 253647 w 507259"/>
                  <a:gd name="connsiteY16" fmla="*/ 1090239 h 147029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258" h="1470294">
                    <a:moveTo>
                      <a:pt x="253647" y="1470294"/>
                    </a:moveTo>
                    <a:cubicBezTo>
                      <a:pt x="393509" y="1470294"/>
                      <a:pt x="507259" y="1356766"/>
                      <a:pt x="507259" y="1217177"/>
                    </a:cubicBezTo>
                    <a:cubicBezTo>
                      <a:pt x="507259" y="1191057"/>
                      <a:pt x="503273" y="1165846"/>
                      <a:pt x="495898" y="1142125"/>
                    </a:cubicBezTo>
                    <a:lnTo>
                      <a:pt x="352386" y="86089"/>
                    </a:lnTo>
                    <a:cubicBezTo>
                      <a:pt x="345601" y="36205"/>
                      <a:pt x="304083" y="0"/>
                      <a:pt x="253647" y="0"/>
                    </a:cubicBezTo>
                    <a:cubicBezTo>
                      <a:pt x="203211" y="0"/>
                      <a:pt x="161658" y="36205"/>
                      <a:pt x="154873" y="86089"/>
                    </a:cubicBezTo>
                    <a:lnTo>
                      <a:pt x="11395" y="1142125"/>
                    </a:lnTo>
                    <a:cubicBezTo>
                      <a:pt x="3987" y="1165846"/>
                      <a:pt x="0" y="1191057"/>
                      <a:pt x="0" y="1217177"/>
                    </a:cubicBezTo>
                    <a:cubicBezTo>
                      <a:pt x="0" y="1356766"/>
                      <a:pt x="113784" y="1470294"/>
                      <a:pt x="253647" y="1470294"/>
                    </a:cubicBezTo>
                    <a:close/>
                    <a:moveTo>
                      <a:pt x="253647" y="298332"/>
                    </a:moveTo>
                    <a:lnTo>
                      <a:pt x="346495" y="981573"/>
                    </a:lnTo>
                    <a:cubicBezTo>
                      <a:pt x="287883" y="958574"/>
                      <a:pt x="221180" y="957885"/>
                      <a:pt x="160798" y="981573"/>
                    </a:cubicBezTo>
                    <a:close/>
                    <a:moveTo>
                      <a:pt x="253647" y="1090239"/>
                    </a:moveTo>
                    <a:cubicBezTo>
                      <a:pt x="323940" y="1090239"/>
                      <a:pt x="380832" y="1147677"/>
                      <a:pt x="380832" y="1217177"/>
                    </a:cubicBezTo>
                    <a:cubicBezTo>
                      <a:pt x="380832" y="1287165"/>
                      <a:pt x="323772" y="1344114"/>
                      <a:pt x="253647" y="1344114"/>
                    </a:cubicBezTo>
                    <a:cubicBezTo>
                      <a:pt x="183522" y="1344114"/>
                      <a:pt x="126427" y="1287165"/>
                      <a:pt x="126427" y="1217177"/>
                    </a:cubicBezTo>
                    <a:cubicBezTo>
                      <a:pt x="126461" y="1148568"/>
                      <a:pt x="182595" y="1090239"/>
                      <a:pt x="253647" y="1090239"/>
                    </a:cubicBezTo>
                    <a:close/>
                  </a:path>
                </a:pathLst>
              </a:custGeom>
              <a:solidFill>
                <a:srgbClr val="000000"/>
              </a:solidFill>
              <a:ln w="8425"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grpSp>
        <p:grpSp>
          <p:nvGrpSpPr>
            <p:cNvPr id="126" name="Grupp 125">
              <a:extLst>
                <a:ext uri="{FF2B5EF4-FFF2-40B4-BE49-F238E27FC236}">
                  <a16:creationId xmlns:a16="http://schemas.microsoft.com/office/drawing/2014/main" id="{52978B69-A44A-A9A3-6BA2-E326178E87C3}"/>
                </a:ext>
              </a:extLst>
            </p:cNvPr>
            <p:cNvGrpSpPr/>
            <p:nvPr/>
          </p:nvGrpSpPr>
          <p:grpSpPr>
            <a:xfrm>
              <a:off x="2071976" y="5404838"/>
              <a:ext cx="629434" cy="629431"/>
              <a:chOff x="4678680" y="2310942"/>
              <a:chExt cx="3444240" cy="3444234"/>
            </a:xfrm>
          </p:grpSpPr>
          <p:sp>
            <p:nvSpPr>
              <p:cNvPr id="127" name="Frihandsfigur: Form 126">
                <a:extLst>
                  <a:ext uri="{FF2B5EF4-FFF2-40B4-BE49-F238E27FC236}">
                    <a16:creationId xmlns:a16="http://schemas.microsoft.com/office/drawing/2014/main" id="{B84B8399-8CAB-F6AA-6604-A4378E615381}"/>
                  </a:ext>
                </a:extLst>
              </p:cNvPr>
              <p:cNvSpPr/>
              <p:nvPr/>
            </p:nvSpPr>
            <p:spPr>
              <a:xfrm>
                <a:off x="4737485" y="2369738"/>
                <a:ext cx="3326622" cy="3326624"/>
              </a:xfrm>
              <a:custGeom>
                <a:gdLst>
                  <a:gd name="connsiteX0" fmla="*/ 3251190 w 3251189"/>
                  <a:gd name="connsiteY0" fmla="*/ 1625599 h 3251189"/>
                  <a:gd name="connsiteX1" fmla="*/ 2995066 w 3251189"/>
                  <a:gd name="connsiteY1" fmla="*/ 1992627 h 3251189"/>
                  <a:gd name="connsiteX2" fmla="*/ 3033587 w 3251189"/>
                  <a:gd name="connsiteY2" fmla="*/ 2438582 h 3251189"/>
                  <a:gd name="connsiteX3" fmla="*/ 2627862 w 3251189"/>
                  <a:gd name="connsiteY3" fmla="*/ 2627870 h 3251189"/>
                  <a:gd name="connsiteX4" fmla="*/ 2438574 w 3251189"/>
                  <a:gd name="connsiteY4" fmla="*/ 3033595 h 3251189"/>
                  <a:gd name="connsiteX5" fmla="*/ 1992619 w 3251189"/>
                  <a:gd name="connsiteY5" fmla="*/ 2995066 h 3251189"/>
                  <a:gd name="connsiteX6" fmla="*/ 1625591 w 3251189"/>
                  <a:gd name="connsiteY6" fmla="*/ 3251190 h 3251189"/>
                  <a:gd name="connsiteX7" fmla="*/ 1258563 w 3251189"/>
                  <a:gd name="connsiteY7" fmla="*/ 2995066 h 3251189"/>
                  <a:gd name="connsiteX8" fmla="*/ 812608 w 3251189"/>
                  <a:gd name="connsiteY8" fmla="*/ 3033587 h 3251189"/>
                  <a:gd name="connsiteX9" fmla="*/ 623320 w 3251189"/>
                  <a:gd name="connsiteY9" fmla="*/ 2627862 h 3251189"/>
                  <a:gd name="connsiteX10" fmla="*/ 217594 w 3251189"/>
                  <a:gd name="connsiteY10" fmla="*/ 2438574 h 3251189"/>
                  <a:gd name="connsiteX11" fmla="*/ 256123 w 3251189"/>
                  <a:gd name="connsiteY11" fmla="*/ 1992619 h 3251189"/>
                  <a:gd name="connsiteX12" fmla="*/ 0 w 3251189"/>
                  <a:gd name="connsiteY12" fmla="*/ 1625591 h 3251189"/>
                  <a:gd name="connsiteX13" fmla="*/ 256123 w 3251189"/>
                  <a:gd name="connsiteY13" fmla="*/ 1258563 h 3251189"/>
                  <a:gd name="connsiteX14" fmla="*/ 217602 w 3251189"/>
                  <a:gd name="connsiteY14" fmla="*/ 812608 h 3251189"/>
                  <a:gd name="connsiteX15" fmla="*/ 623328 w 3251189"/>
                  <a:gd name="connsiteY15" fmla="*/ 623320 h 3251189"/>
                  <a:gd name="connsiteX16" fmla="*/ 812615 w 3251189"/>
                  <a:gd name="connsiteY16" fmla="*/ 217594 h 3251189"/>
                  <a:gd name="connsiteX17" fmla="*/ 1258571 w 3251189"/>
                  <a:gd name="connsiteY17" fmla="*/ 256123 h 3251189"/>
                  <a:gd name="connsiteX18" fmla="*/ 1625599 w 3251189"/>
                  <a:gd name="connsiteY18" fmla="*/ 0 h 3251189"/>
                  <a:gd name="connsiteX19" fmla="*/ 1992626 w 3251189"/>
                  <a:gd name="connsiteY19" fmla="*/ 256123 h 3251189"/>
                  <a:gd name="connsiteX20" fmla="*/ 2438582 w 3251189"/>
                  <a:gd name="connsiteY20" fmla="*/ 217602 h 3251189"/>
                  <a:gd name="connsiteX21" fmla="*/ 2627870 w 3251189"/>
                  <a:gd name="connsiteY21" fmla="*/ 623328 h 3251189"/>
                  <a:gd name="connsiteX22" fmla="*/ 3033595 w 3251189"/>
                  <a:gd name="connsiteY22" fmla="*/ 812615 h 3251189"/>
                  <a:gd name="connsiteX23" fmla="*/ 2995066 w 3251189"/>
                  <a:gd name="connsiteY23" fmla="*/ 1258571 h 3251189"/>
                  <a:gd name="connsiteX24" fmla="*/ 3251190 w 3251189"/>
                  <a:gd name="connsiteY24" fmla="*/ 1625599 h 325118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251189" h="3251189">
                    <a:moveTo>
                      <a:pt x="3251190" y="1625599"/>
                    </a:moveTo>
                    <a:cubicBezTo>
                      <a:pt x="3251190" y="1761821"/>
                      <a:pt x="3028645" y="1866986"/>
                      <a:pt x="2995066" y="1992627"/>
                    </a:cubicBezTo>
                    <a:cubicBezTo>
                      <a:pt x="2960323" y="2122619"/>
                      <a:pt x="3099442" y="2324765"/>
                      <a:pt x="3033587" y="2438582"/>
                    </a:cubicBezTo>
                    <a:cubicBezTo>
                      <a:pt x="2966790" y="2554038"/>
                      <a:pt x="2721564" y="2534168"/>
                      <a:pt x="2627862" y="2627870"/>
                    </a:cubicBezTo>
                    <a:cubicBezTo>
                      <a:pt x="2534161" y="2721571"/>
                      <a:pt x="2554030" y="2966798"/>
                      <a:pt x="2438574" y="3033595"/>
                    </a:cubicBezTo>
                    <a:cubicBezTo>
                      <a:pt x="2324758" y="3099442"/>
                      <a:pt x="2122619" y="2960323"/>
                      <a:pt x="1992619" y="2995066"/>
                    </a:cubicBezTo>
                    <a:cubicBezTo>
                      <a:pt x="1866979" y="3028645"/>
                      <a:pt x="1761814" y="3251190"/>
                      <a:pt x="1625591" y="3251190"/>
                    </a:cubicBezTo>
                    <a:cubicBezTo>
                      <a:pt x="1489368" y="3251190"/>
                      <a:pt x="1384203" y="3028645"/>
                      <a:pt x="1258563" y="2995066"/>
                    </a:cubicBezTo>
                    <a:cubicBezTo>
                      <a:pt x="1128570" y="2960323"/>
                      <a:pt x="926424" y="3099442"/>
                      <a:pt x="812608" y="3033587"/>
                    </a:cubicBezTo>
                    <a:cubicBezTo>
                      <a:pt x="697152" y="2966790"/>
                      <a:pt x="717021" y="2721564"/>
                      <a:pt x="623320" y="2627862"/>
                    </a:cubicBezTo>
                    <a:cubicBezTo>
                      <a:pt x="529626" y="2534161"/>
                      <a:pt x="284392" y="2554031"/>
                      <a:pt x="217594" y="2438574"/>
                    </a:cubicBezTo>
                    <a:cubicBezTo>
                      <a:pt x="151748" y="2324758"/>
                      <a:pt x="290867" y="2122619"/>
                      <a:pt x="256123" y="1992619"/>
                    </a:cubicBezTo>
                    <a:cubicBezTo>
                      <a:pt x="222545" y="1866979"/>
                      <a:pt x="0" y="1761814"/>
                      <a:pt x="0" y="1625591"/>
                    </a:cubicBezTo>
                    <a:cubicBezTo>
                      <a:pt x="0" y="1489368"/>
                      <a:pt x="222545" y="1384203"/>
                      <a:pt x="256123" y="1258563"/>
                    </a:cubicBezTo>
                    <a:cubicBezTo>
                      <a:pt x="290867" y="1128570"/>
                      <a:pt x="151748" y="926424"/>
                      <a:pt x="217602" y="812608"/>
                    </a:cubicBezTo>
                    <a:cubicBezTo>
                      <a:pt x="284399" y="697151"/>
                      <a:pt x="529626" y="717021"/>
                      <a:pt x="623328" y="623320"/>
                    </a:cubicBezTo>
                    <a:cubicBezTo>
                      <a:pt x="717029" y="529626"/>
                      <a:pt x="697159" y="284392"/>
                      <a:pt x="812615" y="217594"/>
                    </a:cubicBezTo>
                    <a:cubicBezTo>
                      <a:pt x="926432" y="151748"/>
                      <a:pt x="1128570" y="290867"/>
                      <a:pt x="1258571" y="256123"/>
                    </a:cubicBezTo>
                    <a:cubicBezTo>
                      <a:pt x="1384211" y="222545"/>
                      <a:pt x="1489376" y="0"/>
                      <a:pt x="1625599" y="0"/>
                    </a:cubicBezTo>
                    <a:cubicBezTo>
                      <a:pt x="1761821" y="0"/>
                      <a:pt x="1866986" y="222545"/>
                      <a:pt x="1992626" y="256123"/>
                    </a:cubicBezTo>
                    <a:cubicBezTo>
                      <a:pt x="2122619" y="290867"/>
                      <a:pt x="2324765" y="151748"/>
                      <a:pt x="2438582" y="217602"/>
                    </a:cubicBezTo>
                    <a:cubicBezTo>
                      <a:pt x="2554038" y="284399"/>
                      <a:pt x="2534168" y="529626"/>
                      <a:pt x="2627870" y="623328"/>
                    </a:cubicBezTo>
                    <a:cubicBezTo>
                      <a:pt x="2721571" y="717029"/>
                      <a:pt x="2966798" y="697159"/>
                      <a:pt x="3033595" y="812615"/>
                    </a:cubicBezTo>
                    <a:cubicBezTo>
                      <a:pt x="3099442" y="926432"/>
                      <a:pt x="2960323" y="1128570"/>
                      <a:pt x="2995066" y="1258571"/>
                    </a:cubicBezTo>
                    <a:cubicBezTo>
                      <a:pt x="3028645" y="1384211"/>
                      <a:pt x="3251190" y="1489376"/>
                      <a:pt x="3251190" y="1625599"/>
                    </a:cubicBezTo>
                    <a:close/>
                  </a:path>
                </a:pathLst>
              </a:custGeom>
              <a:solidFill>
                <a:srgbClr val="F4F4F4"/>
              </a:solidFill>
              <a:ln w="764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28" name="Frihandsfigur: Form 127">
                <a:extLst>
                  <a:ext uri="{FF2B5EF4-FFF2-40B4-BE49-F238E27FC236}">
                    <a16:creationId xmlns:a16="http://schemas.microsoft.com/office/drawing/2014/main" id="{2D4878B8-4F6C-0B81-47F9-4822784A20BD}"/>
                  </a:ext>
                </a:extLst>
              </p:cNvPr>
              <p:cNvSpPr/>
              <p:nvPr/>
            </p:nvSpPr>
            <p:spPr>
              <a:xfrm>
                <a:off x="6949464" y="2574020"/>
                <a:ext cx="1114634" cy="2918070"/>
              </a:xfrm>
              <a:custGeom>
                <a:gdLst>
                  <a:gd name="connsiteX0" fmla="*/ 833236 w 1089359"/>
                  <a:gd name="connsiteY0" fmla="*/ 1058922 h 2851899"/>
                  <a:gd name="connsiteX1" fmla="*/ 871765 w 1089359"/>
                  <a:gd name="connsiteY1" fmla="*/ 612967 h 2851899"/>
                  <a:gd name="connsiteX2" fmla="*/ 466040 w 1089359"/>
                  <a:gd name="connsiteY2" fmla="*/ 423679 h 2851899"/>
                  <a:gd name="connsiteX3" fmla="*/ 276752 w 1089359"/>
                  <a:gd name="connsiteY3" fmla="*/ 17954 h 2851899"/>
                  <a:gd name="connsiteX4" fmla="*/ 7 w 1089359"/>
                  <a:gd name="connsiteY4" fmla="*/ 41931 h 2851899"/>
                  <a:gd name="connsiteX5" fmla="*/ 159525 w 1089359"/>
                  <a:gd name="connsiteY5" fmla="*/ 423679 h 2851899"/>
                  <a:gd name="connsiteX6" fmla="*/ 565251 w 1089359"/>
                  <a:gd name="connsiteY6" fmla="*/ 612967 h 2851899"/>
                  <a:gd name="connsiteX7" fmla="*/ 526722 w 1089359"/>
                  <a:gd name="connsiteY7" fmla="*/ 1058922 h 2851899"/>
                  <a:gd name="connsiteX8" fmla="*/ 782845 w 1089359"/>
                  <a:gd name="connsiteY8" fmla="*/ 1425950 h 2851899"/>
                  <a:gd name="connsiteX9" fmla="*/ 526722 w 1089359"/>
                  <a:gd name="connsiteY9" fmla="*/ 1792978 h 2851899"/>
                  <a:gd name="connsiteX10" fmla="*/ 565243 w 1089359"/>
                  <a:gd name="connsiteY10" fmla="*/ 2238933 h 2851899"/>
                  <a:gd name="connsiteX11" fmla="*/ 159518 w 1089359"/>
                  <a:gd name="connsiteY11" fmla="*/ 2428221 h 2851899"/>
                  <a:gd name="connsiteX12" fmla="*/ 0 w 1089359"/>
                  <a:gd name="connsiteY12" fmla="*/ 2809970 h 2851899"/>
                  <a:gd name="connsiteX13" fmla="*/ 276744 w 1089359"/>
                  <a:gd name="connsiteY13" fmla="*/ 2833947 h 2851899"/>
                  <a:gd name="connsiteX14" fmla="*/ 466032 w 1089359"/>
                  <a:gd name="connsiteY14" fmla="*/ 2428221 h 2851899"/>
                  <a:gd name="connsiteX15" fmla="*/ 871757 w 1089359"/>
                  <a:gd name="connsiteY15" fmla="*/ 2238933 h 2851899"/>
                  <a:gd name="connsiteX16" fmla="*/ 833236 w 1089359"/>
                  <a:gd name="connsiteY16" fmla="*/ 1792978 h 2851899"/>
                  <a:gd name="connsiteX17" fmla="*/ 1089359 w 1089359"/>
                  <a:gd name="connsiteY17" fmla="*/ 1425950 h 2851899"/>
                  <a:gd name="connsiteX18" fmla="*/ 833236 w 1089359"/>
                  <a:gd name="connsiteY18" fmla="*/ 1058922 h 285189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89359" h="2851899">
                    <a:moveTo>
                      <a:pt x="833236" y="1058922"/>
                    </a:moveTo>
                    <a:cubicBezTo>
                      <a:pt x="798493" y="928929"/>
                      <a:pt x="937612" y="726783"/>
                      <a:pt x="871765" y="612967"/>
                    </a:cubicBezTo>
                    <a:cubicBezTo>
                      <a:pt x="804968" y="497511"/>
                      <a:pt x="559741" y="517380"/>
                      <a:pt x="466040" y="423679"/>
                    </a:cubicBezTo>
                    <a:cubicBezTo>
                      <a:pt x="372338" y="329977"/>
                      <a:pt x="392208" y="84751"/>
                      <a:pt x="276752" y="17954"/>
                    </a:cubicBezTo>
                    <a:cubicBezTo>
                      <a:pt x="205847" y="-23073"/>
                      <a:pt x="100667" y="15448"/>
                      <a:pt x="7" y="41931"/>
                    </a:cubicBezTo>
                    <a:cubicBezTo>
                      <a:pt x="82897" y="130575"/>
                      <a:pt x="74843" y="338997"/>
                      <a:pt x="159525" y="423679"/>
                    </a:cubicBezTo>
                    <a:cubicBezTo>
                      <a:pt x="253219" y="517380"/>
                      <a:pt x="498453" y="497511"/>
                      <a:pt x="565251" y="612967"/>
                    </a:cubicBezTo>
                    <a:cubicBezTo>
                      <a:pt x="631105" y="726783"/>
                      <a:pt x="491978" y="928922"/>
                      <a:pt x="526722" y="1058922"/>
                    </a:cubicBezTo>
                    <a:cubicBezTo>
                      <a:pt x="560300" y="1184562"/>
                      <a:pt x="782845" y="1289728"/>
                      <a:pt x="782845" y="1425950"/>
                    </a:cubicBezTo>
                    <a:cubicBezTo>
                      <a:pt x="782845" y="1562173"/>
                      <a:pt x="560300" y="1667338"/>
                      <a:pt x="526722" y="1792978"/>
                    </a:cubicBezTo>
                    <a:cubicBezTo>
                      <a:pt x="491978" y="1922971"/>
                      <a:pt x="631098" y="2125117"/>
                      <a:pt x="565243" y="2238933"/>
                    </a:cubicBezTo>
                    <a:cubicBezTo>
                      <a:pt x="498446" y="2354390"/>
                      <a:pt x="253219" y="2334520"/>
                      <a:pt x="159518" y="2428221"/>
                    </a:cubicBezTo>
                    <a:cubicBezTo>
                      <a:pt x="74835" y="2512903"/>
                      <a:pt x="82889" y="2721325"/>
                      <a:pt x="0" y="2809970"/>
                    </a:cubicBezTo>
                    <a:cubicBezTo>
                      <a:pt x="100659" y="2836452"/>
                      <a:pt x="205840" y="2874973"/>
                      <a:pt x="276744" y="2833947"/>
                    </a:cubicBezTo>
                    <a:cubicBezTo>
                      <a:pt x="392200" y="2767149"/>
                      <a:pt x="372331" y="2521923"/>
                      <a:pt x="466032" y="2428221"/>
                    </a:cubicBezTo>
                    <a:cubicBezTo>
                      <a:pt x="559733" y="2334520"/>
                      <a:pt x="804960" y="2354390"/>
                      <a:pt x="871757" y="2238933"/>
                    </a:cubicBezTo>
                    <a:cubicBezTo>
                      <a:pt x="937612" y="2125117"/>
                      <a:pt x="798485" y="1922978"/>
                      <a:pt x="833236" y="1792978"/>
                    </a:cubicBezTo>
                    <a:cubicBezTo>
                      <a:pt x="866815" y="1667338"/>
                      <a:pt x="1089359" y="1562173"/>
                      <a:pt x="1089359" y="1425950"/>
                    </a:cubicBezTo>
                    <a:cubicBezTo>
                      <a:pt x="1089367" y="1289728"/>
                      <a:pt x="866815" y="1184562"/>
                      <a:pt x="833236" y="1058922"/>
                    </a:cubicBezTo>
                    <a:close/>
                  </a:path>
                </a:pathLst>
              </a:custGeom>
              <a:solidFill>
                <a:srgbClr val="CFCFCF">
                  <a:alpha val="25098"/>
                </a:srgbClr>
              </a:solidFill>
              <a:ln w="764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29" name="Frihandsfigur: Form 128">
                <a:extLst>
                  <a:ext uri="{FF2B5EF4-FFF2-40B4-BE49-F238E27FC236}">
                    <a16:creationId xmlns:a16="http://schemas.microsoft.com/office/drawing/2014/main" id="{93197E0A-D79A-EEA1-A831-0FDF14737B9E}"/>
                  </a:ext>
                </a:extLst>
              </p:cNvPr>
              <p:cNvSpPr/>
              <p:nvPr/>
            </p:nvSpPr>
            <p:spPr>
              <a:xfrm>
                <a:off x="4678680" y="2310942"/>
                <a:ext cx="3444240" cy="3444234"/>
              </a:xfrm>
              <a:custGeom>
                <a:gdLst>
                  <a:gd name="connsiteX0" fmla="*/ 3216132 w 3366140"/>
                  <a:gd name="connsiteY0" fmla="*/ 1437583 h 3366132"/>
                  <a:gd name="connsiteX1" fmla="*/ 3108055 w 3366140"/>
                  <a:gd name="connsiteY1" fmla="*/ 1301199 h 3366132"/>
                  <a:gd name="connsiteX2" fmla="*/ 3133481 w 3366140"/>
                  <a:gd name="connsiteY2" fmla="*/ 1121735 h 3366132"/>
                  <a:gd name="connsiteX3" fmla="*/ 3140798 w 3366140"/>
                  <a:gd name="connsiteY3" fmla="*/ 841305 h 3366132"/>
                  <a:gd name="connsiteX4" fmla="*/ 2891533 w 3366140"/>
                  <a:gd name="connsiteY4" fmla="*/ 706194 h 3366132"/>
                  <a:gd name="connsiteX5" fmla="*/ 2725977 w 3366140"/>
                  <a:gd name="connsiteY5" fmla="*/ 640163 h 3366132"/>
                  <a:gd name="connsiteX6" fmla="*/ 2659939 w 3366140"/>
                  <a:gd name="connsiteY6" fmla="*/ 474591 h 3366132"/>
                  <a:gd name="connsiteX7" fmla="*/ 2524827 w 3366140"/>
                  <a:gd name="connsiteY7" fmla="*/ 225326 h 3366132"/>
                  <a:gd name="connsiteX8" fmla="*/ 2244398 w 3366140"/>
                  <a:gd name="connsiteY8" fmla="*/ 232644 h 3366132"/>
                  <a:gd name="connsiteX9" fmla="*/ 2064926 w 3366140"/>
                  <a:gd name="connsiteY9" fmla="*/ 258077 h 3366132"/>
                  <a:gd name="connsiteX10" fmla="*/ 1928542 w 3366140"/>
                  <a:gd name="connsiteY10" fmla="*/ 150008 h 3366132"/>
                  <a:gd name="connsiteX11" fmla="*/ 1683062 w 3366140"/>
                  <a:gd name="connsiteY11" fmla="*/ 0 h 3366132"/>
                  <a:gd name="connsiteX12" fmla="*/ 1437583 w 3366140"/>
                  <a:gd name="connsiteY12" fmla="*/ 150008 h 3366132"/>
                  <a:gd name="connsiteX13" fmla="*/ 1301199 w 3366140"/>
                  <a:gd name="connsiteY13" fmla="*/ 258077 h 3366132"/>
                  <a:gd name="connsiteX14" fmla="*/ 1121735 w 3366140"/>
                  <a:gd name="connsiteY14" fmla="*/ 232644 h 3366132"/>
                  <a:gd name="connsiteX15" fmla="*/ 740125 w 3366140"/>
                  <a:gd name="connsiteY15" fmla="*/ 359610 h 3366132"/>
                  <a:gd name="connsiteX16" fmla="*/ 847658 w 3366140"/>
                  <a:gd name="connsiteY16" fmla="*/ 400216 h 3366132"/>
                  <a:gd name="connsiteX17" fmla="*/ 1091007 w 3366140"/>
                  <a:gd name="connsiteY17" fmla="*/ 343403 h 3366132"/>
                  <a:gd name="connsiteX18" fmla="*/ 1330877 w 3366140"/>
                  <a:gd name="connsiteY18" fmla="*/ 369120 h 3366132"/>
                  <a:gd name="connsiteX19" fmla="*/ 1519759 w 3366140"/>
                  <a:gd name="connsiteY19" fmla="*/ 230368 h 3366132"/>
                  <a:gd name="connsiteX20" fmla="*/ 1683062 w 3366140"/>
                  <a:gd name="connsiteY20" fmla="*/ 114943 h 3366132"/>
                  <a:gd name="connsiteX21" fmla="*/ 1846365 w 3366140"/>
                  <a:gd name="connsiteY21" fmla="*/ 230368 h 3366132"/>
                  <a:gd name="connsiteX22" fmla="*/ 2035247 w 3366140"/>
                  <a:gd name="connsiteY22" fmla="*/ 369120 h 3366132"/>
                  <a:gd name="connsiteX23" fmla="*/ 2275118 w 3366140"/>
                  <a:gd name="connsiteY23" fmla="*/ 343411 h 3366132"/>
                  <a:gd name="connsiteX24" fmla="*/ 2467264 w 3366140"/>
                  <a:gd name="connsiteY24" fmla="*/ 324821 h 3366132"/>
                  <a:gd name="connsiteX25" fmla="*/ 2548590 w 3366140"/>
                  <a:gd name="connsiteY25" fmla="*/ 503151 h 3366132"/>
                  <a:gd name="connsiteX26" fmla="*/ 2644690 w 3366140"/>
                  <a:gd name="connsiteY26" fmla="*/ 721443 h 3366132"/>
                  <a:gd name="connsiteX27" fmla="*/ 2862974 w 3366140"/>
                  <a:gd name="connsiteY27" fmla="*/ 817543 h 3366132"/>
                  <a:gd name="connsiteX28" fmla="*/ 3041304 w 3366140"/>
                  <a:gd name="connsiteY28" fmla="*/ 898876 h 3366132"/>
                  <a:gd name="connsiteX29" fmla="*/ 3022714 w 3366140"/>
                  <a:gd name="connsiteY29" fmla="*/ 1091022 h 3366132"/>
                  <a:gd name="connsiteX30" fmla="*/ 2996997 w 3366140"/>
                  <a:gd name="connsiteY30" fmla="*/ 1330885 h 3366132"/>
                  <a:gd name="connsiteX31" fmla="*/ 3135756 w 3366140"/>
                  <a:gd name="connsiteY31" fmla="*/ 1519775 h 3366132"/>
                  <a:gd name="connsiteX32" fmla="*/ 3251182 w 3366140"/>
                  <a:gd name="connsiteY32" fmla="*/ 1683070 h 3366132"/>
                  <a:gd name="connsiteX33" fmla="*/ 3135756 w 3366140"/>
                  <a:gd name="connsiteY33" fmla="*/ 1846373 h 3366132"/>
                  <a:gd name="connsiteX34" fmla="*/ 2996997 w 3366140"/>
                  <a:gd name="connsiteY34" fmla="*/ 2035263 h 3366132"/>
                  <a:gd name="connsiteX35" fmla="*/ 3022714 w 3366140"/>
                  <a:gd name="connsiteY35" fmla="*/ 2275126 h 3366132"/>
                  <a:gd name="connsiteX36" fmla="*/ 3041296 w 3366140"/>
                  <a:gd name="connsiteY36" fmla="*/ 2467272 h 3366132"/>
                  <a:gd name="connsiteX37" fmla="*/ 2862974 w 3366140"/>
                  <a:gd name="connsiteY37" fmla="*/ 2548605 h 3366132"/>
                  <a:gd name="connsiteX38" fmla="*/ 2644682 w 3366140"/>
                  <a:gd name="connsiteY38" fmla="*/ 2644705 h 3366132"/>
                  <a:gd name="connsiteX39" fmla="*/ 2548590 w 3366140"/>
                  <a:gd name="connsiteY39" fmla="*/ 2862997 h 3366132"/>
                  <a:gd name="connsiteX40" fmla="*/ 2467264 w 3366140"/>
                  <a:gd name="connsiteY40" fmla="*/ 3041319 h 3366132"/>
                  <a:gd name="connsiteX41" fmla="*/ 2275118 w 3366140"/>
                  <a:gd name="connsiteY41" fmla="*/ 3022737 h 3366132"/>
                  <a:gd name="connsiteX42" fmla="*/ 2035247 w 3366140"/>
                  <a:gd name="connsiteY42" fmla="*/ 2997020 h 3366132"/>
                  <a:gd name="connsiteX43" fmla="*/ 1846365 w 3366140"/>
                  <a:gd name="connsiteY43" fmla="*/ 3135772 h 3366132"/>
                  <a:gd name="connsiteX44" fmla="*/ 1683062 w 3366140"/>
                  <a:gd name="connsiteY44" fmla="*/ 3251197 h 3366132"/>
                  <a:gd name="connsiteX45" fmla="*/ 1519759 w 3366140"/>
                  <a:gd name="connsiteY45" fmla="*/ 3135772 h 3366132"/>
                  <a:gd name="connsiteX46" fmla="*/ 1330877 w 3366140"/>
                  <a:gd name="connsiteY46" fmla="*/ 2997020 h 3366132"/>
                  <a:gd name="connsiteX47" fmla="*/ 1091007 w 3366140"/>
                  <a:gd name="connsiteY47" fmla="*/ 3022729 h 3366132"/>
                  <a:gd name="connsiteX48" fmla="*/ 898861 w 3366140"/>
                  <a:gd name="connsiteY48" fmla="*/ 3041319 h 3366132"/>
                  <a:gd name="connsiteX49" fmla="*/ 817535 w 3366140"/>
                  <a:gd name="connsiteY49" fmla="*/ 2862989 h 3366132"/>
                  <a:gd name="connsiteX50" fmla="*/ 721435 w 3366140"/>
                  <a:gd name="connsiteY50" fmla="*/ 2644698 h 3366132"/>
                  <a:gd name="connsiteX51" fmla="*/ 503151 w 3366140"/>
                  <a:gd name="connsiteY51" fmla="*/ 2548598 h 3366132"/>
                  <a:gd name="connsiteX52" fmla="*/ 324821 w 3366140"/>
                  <a:gd name="connsiteY52" fmla="*/ 2467264 h 3366132"/>
                  <a:gd name="connsiteX53" fmla="*/ 343411 w 3366140"/>
                  <a:gd name="connsiteY53" fmla="*/ 2275118 h 3366132"/>
                  <a:gd name="connsiteX54" fmla="*/ 369128 w 3366140"/>
                  <a:gd name="connsiteY54" fmla="*/ 2035255 h 3366132"/>
                  <a:gd name="connsiteX55" fmla="*/ 230368 w 3366140"/>
                  <a:gd name="connsiteY55" fmla="*/ 1846366 h 3366132"/>
                  <a:gd name="connsiteX56" fmla="*/ 114943 w 3366140"/>
                  <a:gd name="connsiteY56" fmla="*/ 1683070 h 3366132"/>
                  <a:gd name="connsiteX57" fmla="*/ 230368 w 3366140"/>
                  <a:gd name="connsiteY57" fmla="*/ 1519767 h 3366132"/>
                  <a:gd name="connsiteX58" fmla="*/ 369128 w 3366140"/>
                  <a:gd name="connsiteY58" fmla="*/ 1330877 h 3366132"/>
                  <a:gd name="connsiteX59" fmla="*/ 343411 w 3366140"/>
                  <a:gd name="connsiteY59" fmla="*/ 1091015 h 3366132"/>
                  <a:gd name="connsiteX60" fmla="*/ 324829 w 3366140"/>
                  <a:gd name="connsiteY60" fmla="*/ 898868 h 3366132"/>
                  <a:gd name="connsiteX61" fmla="*/ 503151 w 3366140"/>
                  <a:gd name="connsiteY61" fmla="*/ 817535 h 3366132"/>
                  <a:gd name="connsiteX62" fmla="*/ 775949 w 3366140"/>
                  <a:gd name="connsiteY62" fmla="*/ 637052 h 3366132"/>
                  <a:gd name="connsiteX63" fmla="*/ 670393 w 3366140"/>
                  <a:gd name="connsiteY63" fmla="*/ 591550 h 3366132"/>
                  <a:gd name="connsiteX64" fmla="*/ 474599 w 3366140"/>
                  <a:gd name="connsiteY64" fmla="*/ 706194 h 3366132"/>
                  <a:gd name="connsiteX65" fmla="*/ 225334 w 3366140"/>
                  <a:gd name="connsiteY65" fmla="*/ 841305 h 3366132"/>
                  <a:gd name="connsiteX66" fmla="*/ 232652 w 3366140"/>
                  <a:gd name="connsiteY66" fmla="*/ 1121735 h 3366132"/>
                  <a:gd name="connsiteX67" fmla="*/ 258077 w 3366140"/>
                  <a:gd name="connsiteY67" fmla="*/ 1301199 h 3366132"/>
                  <a:gd name="connsiteX68" fmla="*/ 150008 w 3366140"/>
                  <a:gd name="connsiteY68" fmla="*/ 1437583 h 3366132"/>
                  <a:gd name="connsiteX69" fmla="*/ 0 w 3366140"/>
                  <a:gd name="connsiteY69" fmla="*/ 1683070 h 3366132"/>
                  <a:gd name="connsiteX70" fmla="*/ 150000 w 3366140"/>
                  <a:gd name="connsiteY70" fmla="*/ 1928550 h 3366132"/>
                  <a:gd name="connsiteX71" fmla="*/ 258077 w 3366140"/>
                  <a:gd name="connsiteY71" fmla="*/ 2064933 h 3366132"/>
                  <a:gd name="connsiteX72" fmla="*/ 232652 w 3366140"/>
                  <a:gd name="connsiteY72" fmla="*/ 2244397 h 3366132"/>
                  <a:gd name="connsiteX73" fmla="*/ 225334 w 3366140"/>
                  <a:gd name="connsiteY73" fmla="*/ 2524827 h 3366132"/>
                  <a:gd name="connsiteX74" fmla="*/ 474599 w 3366140"/>
                  <a:gd name="connsiteY74" fmla="*/ 2659939 h 3366132"/>
                  <a:gd name="connsiteX75" fmla="*/ 640155 w 3366140"/>
                  <a:gd name="connsiteY75" fmla="*/ 2725970 h 3366132"/>
                  <a:gd name="connsiteX76" fmla="*/ 706194 w 3366140"/>
                  <a:gd name="connsiteY76" fmla="*/ 2891541 h 3366132"/>
                  <a:gd name="connsiteX77" fmla="*/ 841305 w 3366140"/>
                  <a:gd name="connsiteY77" fmla="*/ 3140806 h 3366132"/>
                  <a:gd name="connsiteX78" fmla="*/ 1121735 w 3366140"/>
                  <a:gd name="connsiteY78" fmla="*/ 3133488 h 3366132"/>
                  <a:gd name="connsiteX79" fmla="*/ 1301207 w 3366140"/>
                  <a:gd name="connsiteY79" fmla="*/ 3108055 h 3366132"/>
                  <a:gd name="connsiteX80" fmla="*/ 1437590 w 3366140"/>
                  <a:gd name="connsiteY80" fmla="*/ 3216124 h 3366132"/>
                  <a:gd name="connsiteX81" fmla="*/ 1683070 w 3366140"/>
                  <a:gd name="connsiteY81" fmla="*/ 3366133 h 3366132"/>
                  <a:gd name="connsiteX82" fmla="*/ 1928550 w 3366140"/>
                  <a:gd name="connsiteY82" fmla="*/ 3216124 h 3366132"/>
                  <a:gd name="connsiteX83" fmla="*/ 2064933 w 3366140"/>
                  <a:gd name="connsiteY83" fmla="*/ 3108055 h 3366132"/>
                  <a:gd name="connsiteX84" fmla="*/ 2244398 w 3366140"/>
                  <a:gd name="connsiteY84" fmla="*/ 3133488 h 3366132"/>
                  <a:gd name="connsiteX85" fmla="*/ 2524835 w 3366140"/>
                  <a:gd name="connsiteY85" fmla="*/ 3140806 h 3366132"/>
                  <a:gd name="connsiteX86" fmla="*/ 2659939 w 3366140"/>
                  <a:gd name="connsiteY86" fmla="*/ 2891549 h 3366132"/>
                  <a:gd name="connsiteX87" fmla="*/ 2725977 w 3366140"/>
                  <a:gd name="connsiteY87" fmla="*/ 2725977 h 3366132"/>
                  <a:gd name="connsiteX88" fmla="*/ 2891541 w 3366140"/>
                  <a:gd name="connsiteY88" fmla="*/ 2659947 h 3366132"/>
                  <a:gd name="connsiteX89" fmla="*/ 3140806 w 3366140"/>
                  <a:gd name="connsiteY89" fmla="*/ 2524835 h 3366132"/>
                  <a:gd name="connsiteX90" fmla="*/ 3133488 w 3366140"/>
                  <a:gd name="connsiteY90" fmla="*/ 2244405 h 3366132"/>
                  <a:gd name="connsiteX91" fmla="*/ 3108063 w 3366140"/>
                  <a:gd name="connsiteY91" fmla="*/ 2064941 h 3366132"/>
                  <a:gd name="connsiteX92" fmla="*/ 3216132 w 3366140"/>
                  <a:gd name="connsiteY92" fmla="*/ 1928557 h 3366132"/>
                  <a:gd name="connsiteX93" fmla="*/ 3366140 w 3366140"/>
                  <a:gd name="connsiteY93" fmla="*/ 1683070 h 3366132"/>
                  <a:gd name="connsiteX94" fmla="*/ 3216132 w 3366140"/>
                  <a:gd name="connsiteY94" fmla="*/ 1437583 h 33661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366140" h="3366132">
                    <a:moveTo>
                      <a:pt x="3216132" y="1437583"/>
                    </a:moveTo>
                    <a:cubicBezTo>
                      <a:pt x="3168461" y="1390970"/>
                      <a:pt x="3119174" y="1342778"/>
                      <a:pt x="3108055" y="1301199"/>
                    </a:cubicBezTo>
                    <a:cubicBezTo>
                      <a:pt x="3096101" y="1256502"/>
                      <a:pt x="3115105" y="1187988"/>
                      <a:pt x="3133481" y="1121735"/>
                    </a:cubicBezTo>
                    <a:cubicBezTo>
                      <a:pt x="3160492" y="1024348"/>
                      <a:pt x="3188431" y="923635"/>
                      <a:pt x="3140798" y="841305"/>
                    </a:cubicBezTo>
                    <a:cubicBezTo>
                      <a:pt x="3092438" y="757726"/>
                      <a:pt x="2990300" y="731527"/>
                      <a:pt x="2891533" y="706194"/>
                    </a:cubicBezTo>
                    <a:cubicBezTo>
                      <a:pt x="2825725" y="689312"/>
                      <a:pt x="2757671" y="671864"/>
                      <a:pt x="2725977" y="640163"/>
                    </a:cubicBezTo>
                    <a:cubicBezTo>
                      <a:pt x="2694268" y="608462"/>
                      <a:pt x="2676820" y="540408"/>
                      <a:pt x="2659939" y="474591"/>
                    </a:cubicBezTo>
                    <a:cubicBezTo>
                      <a:pt x="2634598" y="375817"/>
                      <a:pt x="2608406" y="273687"/>
                      <a:pt x="2524827" y="225326"/>
                    </a:cubicBezTo>
                    <a:cubicBezTo>
                      <a:pt x="2442505" y="177694"/>
                      <a:pt x="2341792" y="205633"/>
                      <a:pt x="2244398" y="232644"/>
                    </a:cubicBezTo>
                    <a:cubicBezTo>
                      <a:pt x="2178144" y="251028"/>
                      <a:pt x="2109631" y="270024"/>
                      <a:pt x="2064926" y="258077"/>
                    </a:cubicBezTo>
                    <a:cubicBezTo>
                      <a:pt x="2023347" y="246966"/>
                      <a:pt x="1975155" y="197671"/>
                      <a:pt x="1928542" y="150008"/>
                    </a:cubicBezTo>
                    <a:cubicBezTo>
                      <a:pt x="1859791" y="79694"/>
                      <a:pt x="1781875" y="0"/>
                      <a:pt x="1683062" y="0"/>
                    </a:cubicBezTo>
                    <a:cubicBezTo>
                      <a:pt x="1584250" y="0"/>
                      <a:pt x="1506334" y="79694"/>
                      <a:pt x="1437583" y="150008"/>
                    </a:cubicBezTo>
                    <a:cubicBezTo>
                      <a:pt x="1390970" y="197671"/>
                      <a:pt x="1342778" y="246966"/>
                      <a:pt x="1301199" y="258077"/>
                    </a:cubicBezTo>
                    <a:cubicBezTo>
                      <a:pt x="1256494" y="270024"/>
                      <a:pt x="1187988" y="251020"/>
                      <a:pt x="1121735" y="232644"/>
                    </a:cubicBezTo>
                    <a:cubicBezTo>
                      <a:pt x="962179" y="188391"/>
                      <a:pt x="806968" y="182637"/>
                      <a:pt x="740125" y="359610"/>
                    </a:cubicBezTo>
                    <a:cubicBezTo>
                      <a:pt x="713880" y="429128"/>
                      <a:pt x="821420" y="469733"/>
                      <a:pt x="847658" y="400216"/>
                    </a:cubicBezTo>
                    <a:cubicBezTo>
                      <a:pt x="891497" y="284077"/>
                      <a:pt x="993022" y="316223"/>
                      <a:pt x="1091007" y="343403"/>
                    </a:cubicBezTo>
                    <a:cubicBezTo>
                      <a:pt x="1172103" y="365901"/>
                      <a:pt x="1255950" y="389151"/>
                      <a:pt x="1330877" y="369120"/>
                    </a:cubicBezTo>
                    <a:cubicBezTo>
                      <a:pt x="1402916" y="349863"/>
                      <a:pt x="1462318" y="289112"/>
                      <a:pt x="1519759" y="230368"/>
                    </a:cubicBezTo>
                    <a:cubicBezTo>
                      <a:pt x="1575238" y="173625"/>
                      <a:pt x="1632618" y="114943"/>
                      <a:pt x="1683062" y="114943"/>
                    </a:cubicBezTo>
                    <a:cubicBezTo>
                      <a:pt x="1733507" y="114943"/>
                      <a:pt x="1790879" y="173617"/>
                      <a:pt x="1846365" y="230368"/>
                    </a:cubicBezTo>
                    <a:cubicBezTo>
                      <a:pt x="1903806" y="289120"/>
                      <a:pt x="1963209" y="349871"/>
                      <a:pt x="2035247" y="369120"/>
                    </a:cubicBezTo>
                    <a:cubicBezTo>
                      <a:pt x="2110175" y="389166"/>
                      <a:pt x="2194037" y="365894"/>
                      <a:pt x="2275118" y="343411"/>
                    </a:cubicBezTo>
                    <a:cubicBezTo>
                      <a:pt x="2349654" y="322737"/>
                      <a:pt x="2426712" y="301357"/>
                      <a:pt x="2467264" y="324821"/>
                    </a:cubicBezTo>
                    <a:cubicBezTo>
                      <a:pt x="2509057" y="349005"/>
                      <a:pt x="2529157" y="427365"/>
                      <a:pt x="2548590" y="503151"/>
                    </a:cubicBezTo>
                    <a:cubicBezTo>
                      <a:pt x="2569318" y="583948"/>
                      <a:pt x="2590743" y="667496"/>
                      <a:pt x="2644690" y="721443"/>
                    </a:cubicBezTo>
                    <a:cubicBezTo>
                      <a:pt x="2698636" y="775389"/>
                      <a:pt x="2782185" y="796815"/>
                      <a:pt x="2862974" y="817543"/>
                    </a:cubicBezTo>
                    <a:cubicBezTo>
                      <a:pt x="2938760" y="836983"/>
                      <a:pt x="3017120" y="857083"/>
                      <a:pt x="3041304" y="898876"/>
                    </a:cubicBezTo>
                    <a:cubicBezTo>
                      <a:pt x="3064768" y="939428"/>
                      <a:pt x="3043381" y="1016493"/>
                      <a:pt x="3022714" y="1091022"/>
                    </a:cubicBezTo>
                    <a:cubicBezTo>
                      <a:pt x="3000216" y="1172103"/>
                      <a:pt x="2976967" y="1255942"/>
                      <a:pt x="2996997" y="1330885"/>
                    </a:cubicBezTo>
                    <a:cubicBezTo>
                      <a:pt x="3016254" y="1402924"/>
                      <a:pt x="3077005" y="1462334"/>
                      <a:pt x="3135756" y="1519775"/>
                    </a:cubicBezTo>
                    <a:cubicBezTo>
                      <a:pt x="3192500" y="1575254"/>
                      <a:pt x="3251182" y="1632633"/>
                      <a:pt x="3251182" y="1683070"/>
                    </a:cubicBezTo>
                    <a:cubicBezTo>
                      <a:pt x="3251182" y="1733515"/>
                      <a:pt x="3192508" y="1790887"/>
                      <a:pt x="3135756" y="1846373"/>
                    </a:cubicBezTo>
                    <a:cubicBezTo>
                      <a:pt x="3077005" y="1903822"/>
                      <a:pt x="3016246" y="1963224"/>
                      <a:pt x="2996997" y="2035263"/>
                    </a:cubicBezTo>
                    <a:cubicBezTo>
                      <a:pt x="2976974" y="2110205"/>
                      <a:pt x="3000223" y="2194045"/>
                      <a:pt x="3022714" y="2275126"/>
                    </a:cubicBezTo>
                    <a:cubicBezTo>
                      <a:pt x="3043381" y="2349654"/>
                      <a:pt x="3064760" y="2426720"/>
                      <a:pt x="3041296" y="2467272"/>
                    </a:cubicBezTo>
                    <a:cubicBezTo>
                      <a:pt x="3017120" y="2509065"/>
                      <a:pt x="2938752" y="2529164"/>
                      <a:pt x="2862974" y="2548605"/>
                    </a:cubicBezTo>
                    <a:cubicBezTo>
                      <a:pt x="2782177" y="2569326"/>
                      <a:pt x="2698629" y="2590751"/>
                      <a:pt x="2644682" y="2644705"/>
                    </a:cubicBezTo>
                    <a:cubicBezTo>
                      <a:pt x="2590736" y="2698659"/>
                      <a:pt x="2569310" y="2782200"/>
                      <a:pt x="2548590" y="2862997"/>
                    </a:cubicBezTo>
                    <a:cubicBezTo>
                      <a:pt x="2529157" y="2938783"/>
                      <a:pt x="2509057" y="3017143"/>
                      <a:pt x="2467264" y="3041319"/>
                    </a:cubicBezTo>
                    <a:cubicBezTo>
                      <a:pt x="2426697" y="3064791"/>
                      <a:pt x="2349631" y="3043403"/>
                      <a:pt x="2275118" y="3022737"/>
                    </a:cubicBezTo>
                    <a:cubicBezTo>
                      <a:pt x="2194029" y="3000246"/>
                      <a:pt x="2110190" y="2977005"/>
                      <a:pt x="2035247" y="2997020"/>
                    </a:cubicBezTo>
                    <a:cubicBezTo>
                      <a:pt x="1963209" y="3016277"/>
                      <a:pt x="1903806" y="3077028"/>
                      <a:pt x="1846365" y="3135772"/>
                    </a:cubicBezTo>
                    <a:cubicBezTo>
                      <a:pt x="1790886" y="3192515"/>
                      <a:pt x="1733507" y="3251197"/>
                      <a:pt x="1683062" y="3251197"/>
                    </a:cubicBezTo>
                    <a:cubicBezTo>
                      <a:pt x="1632618" y="3251197"/>
                      <a:pt x="1575246" y="3192523"/>
                      <a:pt x="1519759" y="3135772"/>
                    </a:cubicBezTo>
                    <a:cubicBezTo>
                      <a:pt x="1462318" y="3077021"/>
                      <a:pt x="1402916" y="3016269"/>
                      <a:pt x="1330877" y="2997020"/>
                    </a:cubicBezTo>
                    <a:cubicBezTo>
                      <a:pt x="1255950" y="2976982"/>
                      <a:pt x="1172088" y="3000246"/>
                      <a:pt x="1091007" y="3022729"/>
                    </a:cubicBezTo>
                    <a:cubicBezTo>
                      <a:pt x="1016463" y="3043403"/>
                      <a:pt x="939390" y="3064775"/>
                      <a:pt x="898861" y="3041319"/>
                    </a:cubicBezTo>
                    <a:cubicBezTo>
                      <a:pt x="857068" y="3017135"/>
                      <a:pt x="836968" y="2938775"/>
                      <a:pt x="817535" y="2862989"/>
                    </a:cubicBezTo>
                    <a:cubicBezTo>
                      <a:pt x="796807" y="2782192"/>
                      <a:pt x="775382" y="2698644"/>
                      <a:pt x="721435" y="2644698"/>
                    </a:cubicBezTo>
                    <a:cubicBezTo>
                      <a:pt x="667489" y="2590751"/>
                      <a:pt x="583940" y="2569326"/>
                      <a:pt x="503151" y="2548598"/>
                    </a:cubicBezTo>
                    <a:cubicBezTo>
                      <a:pt x="427365" y="2529157"/>
                      <a:pt x="349005" y="2509057"/>
                      <a:pt x="324821" y="2467264"/>
                    </a:cubicBezTo>
                    <a:cubicBezTo>
                      <a:pt x="301357" y="2426712"/>
                      <a:pt x="322744" y="2349647"/>
                      <a:pt x="343411" y="2275118"/>
                    </a:cubicBezTo>
                    <a:cubicBezTo>
                      <a:pt x="365909" y="2194037"/>
                      <a:pt x="389158" y="2110198"/>
                      <a:pt x="369128" y="2035255"/>
                    </a:cubicBezTo>
                    <a:cubicBezTo>
                      <a:pt x="349871" y="1963216"/>
                      <a:pt x="289120" y="1903806"/>
                      <a:pt x="230368" y="1846366"/>
                    </a:cubicBezTo>
                    <a:cubicBezTo>
                      <a:pt x="173625" y="1790887"/>
                      <a:pt x="114943" y="1733507"/>
                      <a:pt x="114943" y="1683070"/>
                    </a:cubicBezTo>
                    <a:cubicBezTo>
                      <a:pt x="114943" y="1632625"/>
                      <a:pt x="173617" y="1575254"/>
                      <a:pt x="230368" y="1519767"/>
                    </a:cubicBezTo>
                    <a:cubicBezTo>
                      <a:pt x="289120" y="1462318"/>
                      <a:pt x="349878" y="1402916"/>
                      <a:pt x="369128" y="1330877"/>
                    </a:cubicBezTo>
                    <a:cubicBezTo>
                      <a:pt x="389151" y="1255935"/>
                      <a:pt x="365901" y="1172095"/>
                      <a:pt x="343411" y="1091015"/>
                    </a:cubicBezTo>
                    <a:cubicBezTo>
                      <a:pt x="322744" y="1016486"/>
                      <a:pt x="301365" y="939420"/>
                      <a:pt x="324829" y="898868"/>
                    </a:cubicBezTo>
                    <a:cubicBezTo>
                      <a:pt x="349005" y="857075"/>
                      <a:pt x="427373" y="836976"/>
                      <a:pt x="503151" y="817535"/>
                    </a:cubicBezTo>
                    <a:cubicBezTo>
                      <a:pt x="617419" y="788232"/>
                      <a:pt x="725611" y="753803"/>
                      <a:pt x="775949" y="637052"/>
                    </a:cubicBezTo>
                    <a:cubicBezTo>
                      <a:pt x="805366" y="568814"/>
                      <a:pt x="699810" y="523320"/>
                      <a:pt x="670393" y="591550"/>
                    </a:cubicBezTo>
                    <a:cubicBezTo>
                      <a:pt x="635688" y="672094"/>
                      <a:pt x="551297" y="686523"/>
                      <a:pt x="474599" y="706194"/>
                    </a:cubicBezTo>
                    <a:cubicBezTo>
                      <a:pt x="375825" y="731527"/>
                      <a:pt x="273687" y="757726"/>
                      <a:pt x="225334" y="841305"/>
                    </a:cubicBezTo>
                    <a:cubicBezTo>
                      <a:pt x="177702" y="923635"/>
                      <a:pt x="205640" y="1024340"/>
                      <a:pt x="232652" y="1121735"/>
                    </a:cubicBezTo>
                    <a:cubicBezTo>
                      <a:pt x="251028" y="1187988"/>
                      <a:pt x="270031" y="1256494"/>
                      <a:pt x="258077" y="1301199"/>
                    </a:cubicBezTo>
                    <a:cubicBezTo>
                      <a:pt x="246974" y="1342778"/>
                      <a:pt x="197679" y="1390970"/>
                      <a:pt x="150008" y="1437583"/>
                    </a:cubicBezTo>
                    <a:cubicBezTo>
                      <a:pt x="79694" y="1506334"/>
                      <a:pt x="0" y="1584258"/>
                      <a:pt x="0" y="1683070"/>
                    </a:cubicBezTo>
                    <a:cubicBezTo>
                      <a:pt x="0" y="1781883"/>
                      <a:pt x="79694" y="1859799"/>
                      <a:pt x="150000" y="1928550"/>
                    </a:cubicBezTo>
                    <a:cubicBezTo>
                      <a:pt x="197671" y="1975163"/>
                      <a:pt x="246959" y="2023354"/>
                      <a:pt x="258077" y="2064933"/>
                    </a:cubicBezTo>
                    <a:cubicBezTo>
                      <a:pt x="270031" y="2109631"/>
                      <a:pt x="251028" y="2178144"/>
                      <a:pt x="232652" y="2244397"/>
                    </a:cubicBezTo>
                    <a:cubicBezTo>
                      <a:pt x="205640" y="2341785"/>
                      <a:pt x="177702" y="2442498"/>
                      <a:pt x="225334" y="2524827"/>
                    </a:cubicBezTo>
                    <a:cubicBezTo>
                      <a:pt x="273694" y="2608406"/>
                      <a:pt x="375833" y="2634605"/>
                      <a:pt x="474599" y="2659939"/>
                    </a:cubicBezTo>
                    <a:cubicBezTo>
                      <a:pt x="540408" y="2676820"/>
                      <a:pt x="608462" y="2694268"/>
                      <a:pt x="640155" y="2725970"/>
                    </a:cubicBezTo>
                    <a:cubicBezTo>
                      <a:pt x="671864" y="2757671"/>
                      <a:pt x="689312" y="2825725"/>
                      <a:pt x="706194" y="2891541"/>
                    </a:cubicBezTo>
                    <a:cubicBezTo>
                      <a:pt x="731535" y="2990315"/>
                      <a:pt x="757726" y="3092446"/>
                      <a:pt x="841305" y="3140806"/>
                    </a:cubicBezTo>
                    <a:cubicBezTo>
                      <a:pt x="923635" y="3188446"/>
                      <a:pt x="1024348" y="3160500"/>
                      <a:pt x="1121735" y="3133488"/>
                    </a:cubicBezTo>
                    <a:cubicBezTo>
                      <a:pt x="1187988" y="3115105"/>
                      <a:pt x="1256502" y="3096116"/>
                      <a:pt x="1301207" y="3108055"/>
                    </a:cubicBezTo>
                    <a:cubicBezTo>
                      <a:pt x="1342786" y="3119166"/>
                      <a:pt x="1390977" y="3168461"/>
                      <a:pt x="1437590" y="3216124"/>
                    </a:cubicBezTo>
                    <a:cubicBezTo>
                      <a:pt x="1506342" y="3286439"/>
                      <a:pt x="1584258" y="3366133"/>
                      <a:pt x="1683070" y="3366133"/>
                    </a:cubicBezTo>
                    <a:cubicBezTo>
                      <a:pt x="1781883" y="3366133"/>
                      <a:pt x="1859799" y="3286439"/>
                      <a:pt x="1928550" y="3216124"/>
                    </a:cubicBezTo>
                    <a:cubicBezTo>
                      <a:pt x="1975163" y="3168461"/>
                      <a:pt x="2023355" y="3119166"/>
                      <a:pt x="2064933" y="3108055"/>
                    </a:cubicBezTo>
                    <a:cubicBezTo>
                      <a:pt x="2109631" y="3096109"/>
                      <a:pt x="2178144" y="3115112"/>
                      <a:pt x="2244398" y="3133488"/>
                    </a:cubicBezTo>
                    <a:cubicBezTo>
                      <a:pt x="2341792" y="3160507"/>
                      <a:pt x="2442513" y="3188446"/>
                      <a:pt x="2524835" y="3140806"/>
                    </a:cubicBezTo>
                    <a:cubicBezTo>
                      <a:pt x="2608414" y="3092453"/>
                      <a:pt x="2634606" y="2990315"/>
                      <a:pt x="2659939" y="2891549"/>
                    </a:cubicBezTo>
                    <a:cubicBezTo>
                      <a:pt x="2676820" y="2825733"/>
                      <a:pt x="2694268" y="2757679"/>
                      <a:pt x="2725977" y="2725977"/>
                    </a:cubicBezTo>
                    <a:cubicBezTo>
                      <a:pt x="2757678" y="2694276"/>
                      <a:pt x="2825732" y="2676820"/>
                      <a:pt x="2891541" y="2659947"/>
                    </a:cubicBezTo>
                    <a:cubicBezTo>
                      <a:pt x="2990315" y="2634613"/>
                      <a:pt x="3092454" y="2608414"/>
                      <a:pt x="3140806" y="2524835"/>
                    </a:cubicBezTo>
                    <a:cubicBezTo>
                      <a:pt x="3188439" y="2442505"/>
                      <a:pt x="3160500" y="2341800"/>
                      <a:pt x="3133488" y="2244405"/>
                    </a:cubicBezTo>
                    <a:cubicBezTo>
                      <a:pt x="3115113" y="2178152"/>
                      <a:pt x="3096109" y="2109646"/>
                      <a:pt x="3108063" y="2064941"/>
                    </a:cubicBezTo>
                    <a:cubicBezTo>
                      <a:pt x="3119166" y="2023362"/>
                      <a:pt x="3168461" y="1975170"/>
                      <a:pt x="3216132" y="1928557"/>
                    </a:cubicBezTo>
                    <a:cubicBezTo>
                      <a:pt x="3286447" y="1859806"/>
                      <a:pt x="3366140" y="1781883"/>
                      <a:pt x="3366140" y="1683070"/>
                    </a:cubicBezTo>
                    <a:cubicBezTo>
                      <a:pt x="3366140" y="1584258"/>
                      <a:pt x="3286439" y="1506326"/>
                      <a:pt x="3216132" y="1437583"/>
                    </a:cubicBezTo>
                    <a:close/>
                  </a:path>
                </a:pathLst>
              </a:custGeom>
              <a:solidFill>
                <a:srgbClr val="060606"/>
              </a:solidFill>
              <a:ln w="764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30" name="Frihandsfigur: Form 129">
                <a:extLst>
                  <a:ext uri="{FF2B5EF4-FFF2-40B4-BE49-F238E27FC236}">
                    <a16:creationId xmlns:a16="http://schemas.microsoft.com/office/drawing/2014/main" id="{8C1D8079-B7B0-7783-D6E7-7BA410528DB4}"/>
                  </a:ext>
                </a:extLst>
              </p:cNvPr>
              <p:cNvSpPr/>
              <p:nvPr/>
            </p:nvSpPr>
            <p:spPr>
              <a:xfrm>
                <a:off x="5668849" y="3329029"/>
                <a:ext cx="1463901" cy="1408062"/>
              </a:xfrm>
              <a:custGeom>
                <a:gdLst>
                  <a:gd name="connsiteX0" fmla="*/ 2245568 w 2873485"/>
                  <a:gd name="connsiteY0" fmla="*/ 0 h 2519680"/>
                  <a:gd name="connsiteX1" fmla="*/ 2783190 w 2873485"/>
                  <a:gd name="connsiteY1" fmla="*/ 0 h 2519680"/>
                  <a:gd name="connsiteX2" fmla="*/ 2864660 w 2873485"/>
                  <a:gd name="connsiteY2" fmla="*/ 46234 h 2519680"/>
                  <a:gd name="connsiteX3" fmla="*/ 2853452 w 2873485"/>
                  <a:gd name="connsiteY3" fmla="*/ 132324 h 2519680"/>
                  <a:gd name="connsiteX4" fmla="*/ 768439 w 2873485"/>
                  <a:gd name="connsiteY4" fmla="*/ 2459208 h 2519680"/>
                  <a:gd name="connsiteX5" fmla="*/ 627915 w 2873485"/>
                  <a:gd name="connsiteY5" fmla="*/ 2519680 h 2519680"/>
                  <a:gd name="connsiteX6" fmla="*/ 90293 w 2873485"/>
                  <a:gd name="connsiteY6" fmla="*/ 2519680 h 2519680"/>
                  <a:gd name="connsiteX7" fmla="*/ 8823 w 2873485"/>
                  <a:gd name="connsiteY7" fmla="*/ 2473448 h 2519680"/>
                  <a:gd name="connsiteX8" fmla="*/ 20031 w 2873485"/>
                  <a:gd name="connsiteY8" fmla="*/ 2387356 h 2519680"/>
                  <a:gd name="connsiteX9" fmla="*/ 2105044 w 2873485"/>
                  <a:gd name="connsiteY9" fmla="*/ 60472 h 2519680"/>
                  <a:gd name="connsiteX10" fmla="*/ 2245568 w 2873485"/>
                  <a:gd name="connsiteY10" fmla="*/ 0 h 2519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73485" h="2519680">
                    <a:moveTo>
                      <a:pt x="2245568" y="0"/>
                    </a:moveTo>
                    <a:lnTo>
                      <a:pt x="2783190" y="0"/>
                    </a:lnTo>
                    <a:cubicBezTo>
                      <a:pt x="2817969" y="7"/>
                      <a:pt x="2849659" y="17990"/>
                      <a:pt x="2864660" y="46234"/>
                    </a:cubicBezTo>
                    <a:cubicBezTo>
                      <a:pt x="2879651" y="74478"/>
                      <a:pt x="2875298" y="107963"/>
                      <a:pt x="2853452" y="132324"/>
                    </a:cubicBezTo>
                    <a:lnTo>
                      <a:pt x="768439" y="2459208"/>
                    </a:lnTo>
                    <a:cubicBezTo>
                      <a:pt x="734157" y="2497442"/>
                      <a:pt x="682499" y="2519672"/>
                      <a:pt x="627915" y="2519680"/>
                    </a:cubicBezTo>
                    <a:lnTo>
                      <a:pt x="90293" y="2519680"/>
                    </a:lnTo>
                    <a:cubicBezTo>
                      <a:pt x="55514" y="2519672"/>
                      <a:pt x="23824" y="2501693"/>
                      <a:pt x="8823" y="2473448"/>
                    </a:cubicBezTo>
                    <a:cubicBezTo>
                      <a:pt x="-6168" y="2445203"/>
                      <a:pt x="-1815" y="2411716"/>
                      <a:pt x="20031" y="2387356"/>
                    </a:cubicBezTo>
                    <a:lnTo>
                      <a:pt x="2105044" y="60472"/>
                    </a:lnTo>
                    <a:cubicBezTo>
                      <a:pt x="2139326" y="22239"/>
                      <a:pt x="2190984" y="11"/>
                      <a:pt x="2245568" y="0"/>
                    </a:cubicBezTo>
                    <a:close/>
                  </a:path>
                </a:pathLst>
              </a:custGeom>
              <a:solidFill>
                <a:schemeClr val="accent1"/>
              </a:solidFill>
              <a:ln w="90311"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31" name="Frihandsfigur: Form 130">
                <a:extLst>
                  <a:ext uri="{FF2B5EF4-FFF2-40B4-BE49-F238E27FC236}">
                    <a16:creationId xmlns:a16="http://schemas.microsoft.com/office/drawing/2014/main" id="{06F7F75E-675C-A5DF-2556-1C240CFC83E5}"/>
                  </a:ext>
                </a:extLst>
              </p:cNvPr>
              <p:cNvSpPr/>
              <p:nvPr/>
            </p:nvSpPr>
            <p:spPr>
              <a:xfrm>
                <a:off x="5850715" y="3329029"/>
                <a:ext cx="1282035" cy="1408062"/>
              </a:xfrm>
              <a:custGeom>
                <a:gdLst>
                  <a:gd name="connsiteX0" fmla="*/ 2426207 w 2516502"/>
                  <a:gd name="connsiteY0" fmla="*/ 0 h 2519680"/>
                  <a:gd name="connsiteX1" fmla="*/ 2155274 w 2516502"/>
                  <a:gd name="connsiteY1" fmla="*/ 0 h 2519680"/>
                  <a:gd name="connsiteX2" fmla="*/ 2236743 w 2516502"/>
                  <a:gd name="connsiteY2" fmla="*/ 46234 h 2519680"/>
                  <a:gd name="connsiteX3" fmla="*/ 2225536 w 2516502"/>
                  <a:gd name="connsiteY3" fmla="*/ 132324 h 2519680"/>
                  <a:gd name="connsiteX4" fmla="*/ 140523 w 2516502"/>
                  <a:gd name="connsiteY4" fmla="*/ 2459126 h 2519680"/>
                  <a:gd name="connsiteX5" fmla="*/ -1 w 2516502"/>
                  <a:gd name="connsiteY5" fmla="*/ 2519680 h 2519680"/>
                  <a:gd name="connsiteX6" fmla="*/ 270932 w 2516502"/>
                  <a:gd name="connsiteY6" fmla="*/ 2519680 h 2519680"/>
                  <a:gd name="connsiteX7" fmla="*/ 411456 w 2516502"/>
                  <a:gd name="connsiteY7" fmla="*/ 2459126 h 2519680"/>
                  <a:gd name="connsiteX8" fmla="*/ 2496469 w 2516502"/>
                  <a:gd name="connsiteY8" fmla="*/ 132324 h 2519680"/>
                  <a:gd name="connsiteX9" fmla="*/ 2507677 w 2516502"/>
                  <a:gd name="connsiteY9" fmla="*/ 46234 h 2519680"/>
                  <a:gd name="connsiteX10" fmla="*/ 2426207 w 2516502"/>
                  <a:gd name="connsiteY10" fmla="*/ 0 h 251968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16502" h="2519680">
                    <a:moveTo>
                      <a:pt x="2426207" y="0"/>
                    </a:moveTo>
                    <a:lnTo>
                      <a:pt x="2155274" y="0"/>
                    </a:lnTo>
                    <a:cubicBezTo>
                      <a:pt x="2190053" y="7"/>
                      <a:pt x="2221743" y="17990"/>
                      <a:pt x="2236743" y="46234"/>
                    </a:cubicBezTo>
                    <a:cubicBezTo>
                      <a:pt x="2251735" y="74478"/>
                      <a:pt x="2247382" y="107963"/>
                      <a:pt x="2225536" y="132324"/>
                    </a:cubicBezTo>
                    <a:lnTo>
                      <a:pt x="140523" y="2459126"/>
                    </a:lnTo>
                    <a:cubicBezTo>
                      <a:pt x="106259" y="2497393"/>
                      <a:pt x="54601" y="2519648"/>
                      <a:pt x="-1" y="2519680"/>
                    </a:cubicBezTo>
                    <a:lnTo>
                      <a:pt x="270932" y="2519680"/>
                    </a:lnTo>
                    <a:cubicBezTo>
                      <a:pt x="325534" y="2519648"/>
                      <a:pt x="377192" y="2497393"/>
                      <a:pt x="411456" y="2459126"/>
                    </a:cubicBezTo>
                    <a:lnTo>
                      <a:pt x="2496469" y="132324"/>
                    </a:lnTo>
                    <a:cubicBezTo>
                      <a:pt x="2518316" y="107963"/>
                      <a:pt x="2522668" y="74478"/>
                      <a:pt x="2507677" y="46234"/>
                    </a:cubicBezTo>
                    <a:cubicBezTo>
                      <a:pt x="2492676" y="17990"/>
                      <a:pt x="2460986" y="7"/>
                      <a:pt x="2426207" y="0"/>
                    </a:cubicBezTo>
                    <a:close/>
                  </a:path>
                </a:pathLst>
              </a:custGeom>
              <a:solidFill>
                <a:srgbClr val="000000">
                  <a:alpha val="25098"/>
                </a:srgbClr>
              </a:solidFill>
              <a:ln w="90311"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32" name="Frihandsfigur: Form 131">
                <a:extLst>
                  <a:ext uri="{FF2B5EF4-FFF2-40B4-BE49-F238E27FC236}">
                    <a16:creationId xmlns:a16="http://schemas.microsoft.com/office/drawing/2014/main" id="{5338E087-9430-C283-A504-3FB9D4AA6806}"/>
                  </a:ext>
                </a:extLst>
              </p:cNvPr>
              <p:cNvSpPr/>
              <p:nvPr/>
            </p:nvSpPr>
            <p:spPr>
              <a:xfrm>
                <a:off x="6676854" y="4192035"/>
                <a:ext cx="552109" cy="545056"/>
              </a:xfrm>
              <a:custGeom>
                <a:gdLst>
                  <a:gd name="connsiteX0" fmla="*/ 1083732 w 1083733"/>
                  <a:gd name="connsiteY0" fmla="*/ 487680 h 975360"/>
                  <a:gd name="connsiteX1" fmla="*/ 541866 w 1083733"/>
                  <a:gd name="connsiteY1" fmla="*/ 975360 h 975360"/>
                  <a:gd name="connsiteX2" fmla="*/ -1 w 1083733"/>
                  <a:gd name="connsiteY2" fmla="*/ 487680 h 975360"/>
                  <a:gd name="connsiteX3" fmla="*/ 541866 w 1083733"/>
                  <a:gd name="connsiteY3" fmla="*/ 0 h 975360"/>
                  <a:gd name="connsiteX4" fmla="*/ 1083732 w 1083733"/>
                  <a:gd name="connsiteY4" fmla="*/ 487680 h 975360"/>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83733" h="975360">
                    <a:moveTo>
                      <a:pt x="1083732" y="487680"/>
                    </a:moveTo>
                    <a:cubicBezTo>
                      <a:pt x="1083732" y="757018"/>
                      <a:pt x="841130" y="975360"/>
                      <a:pt x="541866" y="975360"/>
                    </a:cubicBezTo>
                    <a:cubicBezTo>
                      <a:pt x="242601" y="975360"/>
                      <a:pt x="-1" y="757018"/>
                      <a:pt x="-1" y="487680"/>
                    </a:cubicBezTo>
                    <a:cubicBezTo>
                      <a:pt x="-1" y="218342"/>
                      <a:pt x="242601" y="0"/>
                      <a:pt x="541866" y="0"/>
                    </a:cubicBezTo>
                    <a:cubicBezTo>
                      <a:pt x="841130" y="0"/>
                      <a:pt x="1083732" y="218342"/>
                      <a:pt x="1083732" y="487680"/>
                    </a:cubicBezTo>
                    <a:close/>
                  </a:path>
                </a:pathLst>
              </a:custGeom>
              <a:solidFill>
                <a:schemeClr val="accent1"/>
              </a:solidFill>
              <a:ln w="90311"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33" name="Frihandsfigur: Form 132">
                <a:extLst>
                  <a:ext uri="{FF2B5EF4-FFF2-40B4-BE49-F238E27FC236}">
                    <a16:creationId xmlns:a16="http://schemas.microsoft.com/office/drawing/2014/main" id="{61A4C1A3-6C60-8034-1CE2-E4D0EAFA6038}"/>
                  </a:ext>
                </a:extLst>
              </p:cNvPr>
              <p:cNvSpPr/>
              <p:nvPr/>
            </p:nvSpPr>
            <p:spPr>
              <a:xfrm>
                <a:off x="6883895" y="4192034"/>
                <a:ext cx="345685" cy="545066"/>
              </a:xfrm>
              <a:custGeom>
                <a:gdLst>
                  <a:gd name="connsiteX0" fmla="*/ 135466 w 678544"/>
                  <a:gd name="connsiteY0" fmla="*/ 1 h 975378"/>
                  <a:gd name="connsiteX1" fmla="*/ -1 w 678544"/>
                  <a:gd name="connsiteY1" fmla="*/ 16257 h 975378"/>
                  <a:gd name="connsiteX2" fmla="*/ 406300 w 678544"/>
                  <a:gd name="connsiteY2" fmla="*/ 487925 h 975378"/>
                  <a:gd name="connsiteX3" fmla="*/ -1 w 678544"/>
                  <a:gd name="connsiteY3" fmla="*/ 959593 h 975378"/>
                  <a:gd name="connsiteX4" fmla="*/ 553597 w 678544"/>
                  <a:gd name="connsiteY4" fmla="*/ 799171 h 975378"/>
                  <a:gd name="connsiteX5" fmla="*/ 626903 w 678544"/>
                  <a:gd name="connsiteY5" fmla="*/ 279921 h 975378"/>
                  <a:gd name="connsiteX6" fmla="*/ 135466 w 678544"/>
                  <a:gd name="connsiteY6" fmla="*/ 1 h 97537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544" h="975378">
                    <a:moveTo>
                      <a:pt x="135466" y="1"/>
                    </a:moveTo>
                    <a:cubicBezTo>
                      <a:pt x="89723" y="237"/>
                      <a:pt x="44206" y="5699"/>
                      <a:pt x="-1" y="16257"/>
                    </a:cubicBezTo>
                    <a:cubicBezTo>
                      <a:pt x="239143" y="71633"/>
                      <a:pt x="406300" y="265689"/>
                      <a:pt x="406300" y="487925"/>
                    </a:cubicBezTo>
                    <a:cubicBezTo>
                      <a:pt x="406300" y="710161"/>
                      <a:pt x="239143" y="904217"/>
                      <a:pt x="-1" y="959593"/>
                    </a:cubicBezTo>
                    <a:cubicBezTo>
                      <a:pt x="203488" y="1007329"/>
                      <a:pt x="419286" y="944792"/>
                      <a:pt x="553597" y="799171"/>
                    </a:cubicBezTo>
                    <a:cubicBezTo>
                      <a:pt x="687917" y="653549"/>
                      <a:pt x="716491" y="451146"/>
                      <a:pt x="626903" y="279921"/>
                    </a:cubicBezTo>
                    <a:cubicBezTo>
                      <a:pt x="537323" y="108697"/>
                      <a:pt x="345755" y="-421"/>
                      <a:pt x="135466" y="1"/>
                    </a:cubicBezTo>
                    <a:close/>
                  </a:path>
                </a:pathLst>
              </a:custGeom>
              <a:solidFill>
                <a:srgbClr val="000000">
                  <a:alpha val="25098"/>
                </a:srgbClr>
              </a:solidFill>
              <a:ln w="90311"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34" name="Frihandsfigur: Form 133">
                <a:extLst>
                  <a:ext uri="{FF2B5EF4-FFF2-40B4-BE49-F238E27FC236}">
                    <a16:creationId xmlns:a16="http://schemas.microsoft.com/office/drawing/2014/main" id="{7BD4E1AD-FF19-C800-CB6A-1C514C70EE48}"/>
                  </a:ext>
                </a:extLst>
              </p:cNvPr>
              <p:cNvSpPr/>
              <p:nvPr/>
            </p:nvSpPr>
            <p:spPr>
              <a:xfrm>
                <a:off x="5572636" y="3329029"/>
                <a:ext cx="552109" cy="545056"/>
              </a:xfrm>
              <a:custGeom>
                <a:gdLst>
                  <a:gd name="connsiteX0" fmla="*/ 1083732 w 1083733"/>
                  <a:gd name="connsiteY0" fmla="*/ 487680 h 975360"/>
                  <a:gd name="connsiteX1" fmla="*/ 541866 w 1083733"/>
                  <a:gd name="connsiteY1" fmla="*/ 975360 h 975360"/>
                  <a:gd name="connsiteX2" fmla="*/ -1 w 1083733"/>
                  <a:gd name="connsiteY2" fmla="*/ 487680 h 975360"/>
                  <a:gd name="connsiteX3" fmla="*/ 541866 w 1083733"/>
                  <a:gd name="connsiteY3" fmla="*/ 0 h 975360"/>
                  <a:gd name="connsiteX4" fmla="*/ 1083732 w 1083733"/>
                  <a:gd name="connsiteY4" fmla="*/ 487680 h 975360"/>
                </a:gdLst>
                <a:cxnLst>
                  <a:cxn ang="0">
                    <a:pos x="connsiteX0" y="connsiteY0"/>
                  </a:cxn>
                  <a:cxn ang="0">
                    <a:pos x="connsiteX1" y="connsiteY1"/>
                  </a:cxn>
                  <a:cxn ang="0">
                    <a:pos x="connsiteX2" y="connsiteY2"/>
                  </a:cxn>
                  <a:cxn ang="0">
                    <a:pos x="connsiteX3" y="connsiteY3"/>
                  </a:cxn>
                  <a:cxn ang="0">
                    <a:pos x="connsiteX4" y="connsiteY4"/>
                  </a:cxn>
                </a:cxnLst>
                <a:rect l="l" t="t" r="r" b="b"/>
                <a:pathLst>
                  <a:path w="1083733" h="975360">
                    <a:moveTo>
                      <a:pt x="1083732" y="487680"/>
                    </a:moveTo>
                    <a:cubicBezTo>
                      <a:pt x="1083732" y="757018"/>
                      <a:pt x="841130" y="975360"/>
                      <a:pt x="541866" y="975360"/>
                    </a:cubicBezTo>
                    <a:cubicBezTo>
                      <a:pt x="242601" y="975360"/>
                      <a:pt x="-1" y="757018"/>
                      <a:pt x="-1" y="487680"/>
                    </a:cubicBezTo>
                    <a:cubicBezTo>
                      <a:pt x="-1" y="218342"/>
                      <a:pt x="242601" y="0"/>
                      <a:pt x="541866" y="0"/>
                    </a:cubicBezTo>
                    <a:cubicBezTo>
                      <a:pt x="841130" y="0"/>
                      <a:pt x="1083732" y="218342"/>
                      <a:pt x="1083732" y="487680"/>
                    </a:cubicBezTo>
                    <a:close/>
                  </a:path>
                </a:pathLst>
              </a:custGeom>
              <a:solidFill>
                <a:schemeClr val="accent1"/>
              </a:solidFill>
              <a:ln w="90311"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35" name="Frihandsfigur: Form 134">
                <a:extLst>
                  <a:ext uri="{FF2B5EF4-FFF2-40B4-BE49-F238E27FC236}">
                    <a16:creationId xmlns:a16="http://schemas.microsoft.com/office/drawing/2014/main" id="{498E8858-5BB1-7E24-713D-2B221571E11C}"/>
                  </a:ext>
                </a:extLst>
              </p:cNvPr>
              <p:cNvSpPr/>
              <p:nvPr/>
            </p:nvSpPr>
            <p:spPr>
              <a:xfrm>
                <a:off x="5779677" y="3329028"/>
                <a:ext cx="345685" cy="545066"/>
              </a:xfrm>
              <a:custGeom>
                <a:gdLst>
                  <a:gd name="connsiteX0" fmla="*/ 135466 w 678544"/>
                  <a:gd name="connsiteY0" fmla="*/ 1 h 975378"/>
                  <a:gd name="connsiteX1" fmla="*/ -1 w 678544"/>
                  <a:gd name="connsiteY1" fmla="*/ 16257 h 975378"/>
                  <a:gd name="connsiteX2" fmla="*/ 406300 w 678544"/>
                  <a:gd name="connsiteY2" fmla="*/ 487925 h 975378"/>
                  <a:gd name="connsiteX3" fmla="*/ -1 w 678544"/>
                  <a:gd name="connsiteY3" fmla="*/ 959593 h 975378"/>
                  <a:gd name="connsiteX4" fmla="*/ 553597 w 678544"/>
                  <a:gd name="connsiteY4" fmla="*/ 799171 h 975378"/>
                  <a:gd name="connsiteX5" fmla="*/ 626903 w 678544"/>
                  <a:gd name="connsiteY5" fmla="*/ 279919 h 975378"/>
                  <a:gd name="connsiteX6" fmla="*/ 135466 w 678544"/>
                  <a:gd name="connsiteY6" fmla="*/ 1 h 97537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544" h="975378">
                    <a:moveTo>
                      <a:pt x="135466" y="1"/>
                    </a:moveTo>
                    <a:cubicBezTo>
                      <a:pt x="89732" y="238"/>
                      <a:pt x="44206" y="5700"/>
                      <a:pt x="-1" y="16257"/>
                    </a:cubicBezTo>
                    <a:cubicBezTo>
                      <a:pt x="239143" y="71634"/>
                      <a:pt x="406300" y="265686"/>
                      <a:pt x="406300" y="487925"/>
                    </a:cubicBezTo>
                    <a:cubicBezTo>
                      <a:pt x="406300" y="710164"/>
                      <a:pt x="239143" y="904217"/>
                      <a:pt x="-1" y="959593"/>
                    </a:cubicBezTo>
                    <a:cubicBezTo>
                      <a:pt x="203488" y="1007329"/>
                      <a:pt x="419286" y="944792"/>
                      <a:pt x="553597" y="799171"/>
                    </a:cubicBezTo>
                    <a:cubicBezTo>
                      <a:pt x="687917" y="653553"/>
                      <a:pt x="716491" y="451143"/>
                      <a:pt x="626903" y="279919"/>
                    </a:cubicBezTo>
                    <a:cubicBezTo>
                      <a:pt x="537323" y="108695"/>
                      <a:pt x="345755" y="-419"/>
                      <a:pt x="135466" y="1"/>
                    </a:cubicBezTo>
                    <a:close/>
                  </a:path>
                </a:pathLst>
              </a:custGeom>
              <a:solidFill>
                <a:srgbClr val="000000">
                  <a:alpha val="25098"/>
                </a:srgbClr>
              </a:solidFill>
              <a:ln w="90311"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36" name="Frihandsfigur: Form 135">
                <a:extLst>
                  <a:ext uri="{FF2B5EF4-FFF2-40B4-BE49-F238E27FC236}">
                    <a16:creationId xmlns:a16="http://schemas.microsoft.com/office/drawing/2014/main" id="{F537EA53-1B71-9730-2FC7-4274456B22E5}"/>
                  </a:ext>
                </a:extLst>
              </p:cNvPr>
              <p:cNvSpPr/>
              <p:nvPr/>
            </p:nvSpPr>
            <p:spPr>
              <a:xfrm>
                <a:off x="5622841" y="3283607"/>
                <a:ext cx="1555918" cy="1498904"/>
              </a:xfrm>
              <a:custGeom>
                <a:gdLst>
                  <a:gd name="connsiteX0" fmla="*/ 2873500 w 3054104"/>
                  <a:gd name="connsiteY0" fmla="*/ 0 h 2682240"/>
                  <a:gd name="connsiteX1" fmla="*/ 2335878 w 3054104"/>
                  <a:gd name="connsiteY1" fmla="*/ 0 h 2682240"/>
                  <a:gd name="connsiteX2" fmla="*/ 2125001 w 3054104"/>
                  <a:gd name="connsiteY2" fmla="*/ 90790 h 2682240"/>
                  <a:gd name="connsiteX3" fmla="*/ 39989 w 3054104"/>
                  <a:gd name="connsiteY3" fmla="*/ 2417674 h 2682240"/>
                  <a:gd name="connsiteX4" fmla="*/ 17682 w 3054104"/>
                  <a:gd name="connsiteY4" fmla="*/ 2589825 h 2682240"/>
                  <a:gd name="connsiteX5" fmla="*/ 180603 w 3054104"/>
                  <a:gd name="connsiteY5" fmla="*/ 2682241 h 2682240"/>
                  <a:gd name="connsiteX6" fmla="*/ 718225 w 3054104"/>
                  <a:gd name="connsiteY6" fmla="*/ 2682241 h 2682240"/>
                  <a:gd name="connsiteX7" fmla="*/ 929101 w 3054104"/>
                  <a:gd name="connsiteY7" fmla="*/ 2591451 h 2682240"/>
                  <a:gd name="connsiteX8" fmla="*/ 3014114 w 3054104"/>
                  <a:gd name="connsiteY8" fmla="*/ 264567 h 2682240"/>
                  <a:gd name="connsiteX9" fmla="*/ 3036421 w 3054104"/>
                  <a:gd name="connsiteY9" fmla="*/ 92413 h 2682240"/>
                  <a:gd name="connsiteX10" fmla="*/ 2873500 w 3054104"/>
                  <a:gd name="connsiteY10" fmla="*/ 0 h 2682240"/>
                  <a:gd name="connsiteX11" fmla="*/ 788487 w 3054104"/>
                  <a:gd name="connsiteY11" fmla="*/ 2489363 h 2682240"/>
                  <a:gd name="connsiteX12" fmla="*/ 718225 w 3054104"/>
                  <a:gd name="connsiteY12" fmla="*/ 2519681 h 2682240"/>
                  <a:gd name="connsiteX13" fmla="*/ 180603 w 3054104"/>
                  <a:gd name="connsiteY13" fmla="*/ 2519681 h 2682240"/>
                  <a:gd name="connsiteX14" fmla="*/ 2265616 w 3054104"/>
                  <a:gd name="connsiteY14" fmla="*/ 192878 h 2682240"/>
                  <a:gd name="connsiteX15" fmla="*/ 2335878 w 3054104"/>
                  <a:gd name="connsiteY15" fmla="*/ 162560 h 2682240"/>
                  <a:gd name="connsiteX16" fmla="*/ 2873500 w 3054104"/>
                  <a:gd name="connsiteY16" fmla="*/ 162560 h 26822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54104" h="2682240">
                    <a:moveTo>
                      <a:pt x="2873500" y="0"/>
                    </a:moveTo>
                    <a:lnTo>
                      <a:pt x="2335878" y="0"/>
                    </a:lnTo>
                    <a:cubicBezTo>
                      <a:pt x="2253911" y="-130"/>
                      <a:pt x="2176325" y="33274"/>
                      <a:pt x="2125001" y="90790"/>
                    </a:cubicBezTo>
                    <a:lnTo>
                      <a:pt x="39989" y="2417674"/>
                    </a:lnTo>
                    <a:cubicBezTo>
                      <a:pt x="-3650" y="2466410"/>
                      <a:pt x="-12329" y="2533360"/>
                      <a:pt x="17682" y="2589825"/>
                    </a:cubicBezTo>
                    <a:cubicBezTo>
                      <a:pt x="47692" y="2646290"/>
                      <a:pt x="111054" y="2682232"/>
                      <a:pt x="180603" y="2682241"/>
                    </a:cubicBezTo>
                    <a:lnTo>
                      <a:pt x="718225" y="2682241"/>
                    </a:lnTo>
                    <a:cubicBezTo>
                      <a:pt x="800191" y="2682370"/>
                      <a:pt x="877778" y="2648964"/>
                      <a:pt x="929101" y="2591451"/>
                    </a:cubicBezTo>
                    <a:lnTo>
                      <a:pt x="3014114" y="264567"/>
                    </a:lnTo>
                    <a:cubicBezTo>
                      <a:pt x="3057752" y="215832"/>
                      <a:pt x="3066431" y="148877"/>
                      <a:pt x="3036421" y="92413"/>
                    </a:cubicBezTo>
                    <a:cubicBezTo>
                      <a:pt x="3006411" y="35950"/>
                      <a:pt x="2943048" y="8"/>
                      <a:pt x="2873500" y="0"/>
                    </a:cubicBezTo>
                    <a:close/>
                    <a:moveTo>
                      <a:pt x="788487" y="2489363"/>
                    </a:moveTo>
                    <a:cubicBezTo>
                      <a:pt x="771418" y="2508570"/>
                      <a:pt x="745553" y="2519729"/>
                      <a:pt x="718225" y="2519681"/>
                    </a:cubicBezTo>
                    <a:lnTo>
                      <a:pt x="180603" y="2519681"/>
                    </a:lnTo>
                    <a:lnTo>
                      <a:pt x="2265616" y="192878"/>
                    </a:lnTo>
                    <a:cubicBezTo>
                      <a:pt x="2282685" y="173674"/>
                      <a:pt x="2308550" y="162514"/>
                      <a:pt x="2335878" y="162560"/>
                    </a:cubicBezTo>
                    <a:lnTo>
                      <a:pt x="2873500" y="162560"/>
                    </a:lnTo>
                    <a:close/>
                  </a:path>
                </a:pathLst>
              </a:custGeom>
              <a:solidFill>
                <a:srgbClr val="000000"/>
              </a:solidFill>
              <a:ln w="90311"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37" name="Frihandsfigur: Form 136">
                <a:extLst>
                  <a:ext uri="{FF2B5EF4-FFF2-40B4-BE49-F238E27FC236}">
                    <a16:creationId xmlns:a16="http://schemas.microsoft.com/office/drawing/2014/main" id="{9D8ABBF6-EF0C-505A-9F5A-7F5C9C3D331F}"/>
                  </a:ext>
                </a:extLst>
              </p:cNvPr>
              <p:cNvSpPr/>
              <p:nvPr/>
            </p:nvSpPr>
            <p:spPr>
              <a:xfrm>
                <a:off x="6630846" y="4146613"/>
                <a:ext cx="644127" cy="635899"/>
              </a:xfrm>
              <a:custGeom>
                <a:gdLst>
                  <a:gd name="connsiteX0" fmla="*/ -1 w 1264355"/>
                  <a:gd name="connsiteY0" fmla="*/ 568960 h 1137920"/>
                  <a:gd name="connsiteX1" fmla="*/ 632177 w 1264355"/>
                  <a:gd name="connsiteY1" fmla="*/ 1137920 h 1137920"/>
                  <a:gd name="connsiteX2" fmla="*/ 1264355 w 1264355"/>
                  <a:gd name="connsiteY2" fmla="*/ 568960 h 1137920"/>
                  <a:gd name="connsiteX3" fmla="*/ 632177 w 1264355"/>
                  <a:gd name="connsiteY3" fmla="*/ 0 h 1137920"/>
                  <a:gd name="connsiteX4" fmla="*/ -1 w 1264355"/>
                  <a:gd name="connsiteY4" fmla="*/ 568960 h 1137920"/>
                  <a:gd name="connsiteX5" fmla="*/ 1083732 w 1264355"/>
                  <a:gd name="connsiteY5" fmla="*/ 568960 h 1137920"/>
                  <a:gd name="connsiteX6" fmla="*/ 632177 w 1264355"/>
                  <a:gd name="connsiteY6" fmla="*/ 975360 h 1137920"/>
                  <a:gd name="connsiteX7" fmla="*/ 180621 w 1264355"/>
                  <a:gd name="connsiteY7" fmla="*/ 568960 h 1137920"/>
                  <a:gd name="connsiteX8" fmla="*/ 632177 w 1264355"/>
                  <a:gd name="connsiteY8" fmla="*/ 162560 h 1137920"/>
                  <a:gd name="connsiteX9" fmla="*/ 1083732 w 1264355"/>
                  <a:gd name="connsiteY9" fmla="*/ 568960 h 113792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4355" h="1137920">
                    <a:moveTo>
                      <a:pt x="-1" y="568960"/>
                    </a:moveTo>
                    <a:cubicBezTo>
                      <a:pt x="-1" y="883188"/>
                      <a:pt x="283034" y="1137920"/>
                      <a:pt x="632177" y="1137920"/>
                    </a:cubicBezTo>
                    <a:cubicBezTo>
                      <a:pt x="981320" y="1137920"/>
                      <a:pt x="1264355" y="883188"/>
                      <a:pt x="1264355" y="568960"/>
                    </a:cubicBezTo>
                    <a:cubicBezTo>
                      <a:pt x="1264355" y="254732"/>
                      <a:pt x="981320" y="0"/>
                      <a:pt x="632177" y="0"/>
                    </a:cubicBezTo>
                    <a:cubicBezTo>
                      <a:pt x="283197" y="358"/>
                      <a:pt x="396" y="254878"/>
                      <a:pt x="-1" y="568960"/>
                    </a:cubicBezTo>
                    <a:close/>
                    <a:moveTo>
                      <a:pt x="1083732" y="568960"/>
                    </a:moveTo>
                    <a:cubicBezTo>
                      <a:pt x="1083732" y="793407"/>
                      <a:pt x="881562" y="975360"/>
                      <a:pt x="632177" y="975360"/>
                    </a:cubicBezTo>
                    <a:cubicBezTo>
                      <a:pt x="382792" y="975360"/>
                      <a:pt x="180621" y="793407"/>
                      <a:pt x="180621" y="568960"/>
                    </a:cubicBezTo>
                    <a:cubicBezTo>
                      <a:pt x="180621" y="344513"/>
                      <a:pt x="382792" y="162560"/>
                      <a:pt x="632177" y="162560"/>
                    </a:cubicBezTo>
                    <a:cubicBezTo>
                      <a:pt x="881445" y="162828"/>
                      <a:pt x="1083434" y="344619"/>
                      <a:pt x="1083732" y="568960"/>
                    </a:cubicBezTo>
                    <a:close/>
                  </a:path>
                </a:pathLst>
              </a:custGeom>
              <a:solidFill>
                <a:srgbClr val="000000"/>
              </a:solidFill>
              <a:ln w="90311"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38" name="Frihandsfigur: Form 137">
                <a:extLst>
                  <a:ext uri="{FF2B5EF4-FFF2-40B4-BE49-F238E27FC236}">
                    <a16:creationId xmlns:a16="http://schemas.microsoft.com/office/drawing/2014/main" id="{7FEC941A-2965-2D03-50D0-B801875187C8}"/>
                  </a:ext>
                </a:extLst>
              </p:cNvPr>
              <p:cNvSpPr/>
              <p:nvPr/>
            </p:nvSpPr>
            <p:spPr>
              <a:xfrm>
                <a:off x="5526627" y="3283608"/>
                <a:ext cx="644127" cy="635899"/>
              </a:xfrm>
              <a:custGeom>
                <a:gdLst>
                  <a:gd name="connsiteX0" fmla="*/ 632177 w 1264355"/>
                  <a:gd name="connsiteY0" fmla="*/ 0 h 1137920"/>
                  <a:gd name="connsiteX1" fmla="*/ -1 w 1264355"/>
                  <a:gd name="connsiteY1" fmla="*/ 568960 h 1137920"/>
                  <a:gd name="connsiteX2" fmla="*/ 632177 w 1264355"/>
                  <a:gd name="connsiteY2" fmla="*/ 1137920 h 1137920"/>
                  <a:gd name="connsiteX3" fmla="*/ 1264355 w 1264355"/>
                  <a:gd name="connsiteY3" fmla="*/ 568960 h 1137920"/>
                  <a:gd name="connsiteX4" fmla="*/ 632177 w 1264355"/>
                  <a:gd name="connsiteY4" fmla="*/ 0 h 1137920"/>
                  <a:gd name="connsiteX5" fmla="*/ 632177 w 1264355"/>
                  <a:gd name="connsiteY5" fmla="*/ 975360 h 1137920"/>
                  <a:gd name="connsiteX6" fmla="*/ 180621 w 1264355"/>
                  <a:gd name="connsiteY6" fmla="*/ 568960 h 1137920"/>
                  <a:gd name="connsiteX7" fmla="*/ 632177 w 1264355"/>
                  <a:gd name="connsiteY7" fmla="*/ 162560 h 1137920"/>
                  <a:gd name="connsiteX8" fmla="*/ 1083732 w 1264355"/>
                  <a:gd name="connsiteY8" fmla="*/ 568960 h 1137920"/>
                  <a:gd name="connsiteX9" fmla="*/ 632177 w 1264355"/>
                  <a:gd name="connsiteY9" fmla="*/ 975360 h 113792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4355" h="1137920">
                    <a:moveTo>
                      <a:pt x="632177" y="0"/>
                    </a:moveTo>
                    <a:cubicBezTo>
                      <a:pt x="283034" y="0"/>
                      <a:pt x="-1" y="254732"/>
                      <a:pt x="-1" y="568960"/>
                    </a:cubicBezTo>
                    <a:cubicBezTo>
                      <a:pt x="-1" y="883189"/>
                      <a:pt x="283034" y="1137920"/>
                      <a:pt x="632177" y="1137920"/>
                    </a:cubicBezTo>
                    <a:cubicBezTo>
                      <a:pt x="981319" y="1137920"/>
                      <a:pt x="1264355" y="883189"/>
                      <a:pt x="1264355" y="568960"/>
                    </a:cubicBezTo>
                    <a:cubicBezTo>
                      <a:pt x="1263957" y="254880"/>
                      <a:pt x="981157" y="358"/>
                      <a:pt x="632177" y="0"/>
                    </a:cubicBezTo>
                    <a:close/>
                    <a:moveTo>
                      <a:pt x="632177" y="975360"/>
                    </a:moveTo>
                    <a:cubicBezTo>
                      <a:pt x="382792" y="975360"/>
                      <a:pt x="180621" y="793408"/>
                      <a:pt x="180621" y="568960"/>
                    </a:cubicBezTo>
                    <a:cubicBezTo>
                      <a:pt x="180621" y="344512"/>
                      <a:pt x="382792" y="162560"/>
                      <a:pt x="632177" y="162560"/>
                    </a:cubicBezTo>
                    <a:cubicBezTo>
                      <a:pt x="881562" y="162560"/>
                      <a:pt x="1083732" y="344512"/>
                      <a:pt x="1083732" y="568960"/>
                    </a:cubicBezTo>
                    <a:cubicBezTo>
                      <a:pt x="1083434" y="793297"/>
                      <a:pt x="881444" y="975092"/>
                      <a:pt x="632177" y="975360"/>
                    </a:cubicBezTo>
                    <a:close/>
                  </a:path>
                </a:pathLst>
              </a:custGeom>
              <a:solidFill>
                <a:srgbClr val="000000"/>
              </a:solidFill>
              <a:ln w="90311"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grpSp>
      </p:grpSp>
      <p:grpSp>
        <p:nvGrpSpPr>
          <p:cNvPr id="157" name="Grupp 156">
            <a:extLst>
              <a:ext uri="{FF2B5EF4-FFF2-40B4-BE49-F238E27FC236}">
                <a16:creationId xmlns:a16="http://schemas.microsoft.com/office/drawing/2014/main" id="{B74DD63D-98AA-AFEF-C81B-628880DA2984}"/>
              </a:ext>
            </a:extLst>
          </p:cNvPr>
          <p:cNvGrpSpPr/>
          <p:nvPr/>
        </p:nvGrpSpPr>
        <p:grpSpPr>
          <a:xfrm>
            <a:off x="1440356" y="1862810"/>
            <a:ext cx="477805" cy="477805"/>
            <a:chOff x="1440356" y="1862810"/>
            <a:chExt cx="1190794" cy="1190794"/>
          </a:xfrm>
        </p:grpSpPr>
        <p:sp>
          <p:nvSpPr>
            <p:cNvPr id="158" name="Frihandsfigur: Form 157">
              <a:extLst>
                <a:ext uri="{FF2B5EF4-FFF2-40B4-BE49-F238E27FC236}">
                  <a16:creationId xmlns:a16="http://schemas.microsoft.com/office/drawing/2014/main" id="{57E05405-B205-AA4D-0DF4-55D1A0440449}"/>
                </a:ext>
              </a:extLst>
            </p:cNvPr>
            <p:cNvSpPr/>
            <p:nvPr/>
          </p:nvSpPr>
          <p:spPr>
            <a:xfrm>
              <a:off x="1932334" y="2099045"/>
              <a:ext cx="206840" cy="206840"/>
            </a:xfrm>
            <a:custGeom>
              <a:gdLst>
                <a:gd name="connsiteX0" fmla="*/ 0 w 293001"/>
                <a:gd name="connsiteY0" fmla="*/ 0 h 293001"/>
                <a:gd name="connsiteX1" fmla="*/ 293001 w 293001"/>
                <a:gd name="connsiteY1" fmla="*/ 0 h 293001"/>
                <a:gd name="connsiteX2" fmla="*/ 293001 w 293001"/>
                <a:gd name="connsiteY2" fmla="*/ 293001 h 293001"/>
                <a:gd name="connsiteX3" fmla="*/ 0 w 293001"/>
                <a:gd name="connsiteY3" fmla="*/ 293001 h 293001"/>
              </a:gdLst>
              <a:cxnLst>
                <a:cxn ang="0">
                  <a:pos x="connsiteX0" y="connsiteY0"/>
                </a:cxn>
                <a:cxn ang="0">
                  <a:pos x="connsiteX1" y="connsiteY1"/>
                </a:cxn>
                <a:cxn ang="0">
                  <a:pos x="connsiteX2" y="connsiteY2"/>
                </a:cxn>
                <a:cxn ang="0">
                  <a:pos x="connsiteX3" y="connsiteY3"/>
                </a:cxn>
              </a:cxnLst>
              <a:rect l="l" t="t" r="r" b="b"/>
              <a:pathLst>
                <a:path w="293001" h="293001">
                  <a:moveTo>
                    <a:pt x="0" y="0"/>
                  </a:moveTo>
                  <a:lnTo>
                    <a:pt x="293001" y="0"/>
                  </a:lnTo>
                  <a:lnTo>
                    <a:pt x="293001" y="293001"/>
                  </a:lnTo>
                  <a:lnTo>
                    <a:pt x="0" y="293001"/>
                  </a:lnTo>
                  <a:close/>
                </a:path>
              </a:pathLst>
            </a:custGeom>
            <a:solidFill>
              <a:schemeClr val="accent1"/>
            </a:solidFill>
            <a:ln w="2714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59" name="Frihandsfigur: Form 158">
              <a:extLst>
                <a:ext uri="{FF2B5EF4-FFF2-40B4-BE49-F238E27FC236}">
                  <a16:creationId xmlns:a16="http://schemas.microsoft.com/office/drawing/2014/main" id="{B6ABCD81-A8AC-2701-F8EB-5929C079A3FF}"/>
                </a:ext>
              </a:extLst>
            </p:cNvPr>
            <p:cNvSpPr/>
            <p:nvPr/>
          </p:nvSpPr>
          <p:spPr>
            <a:xfrm>
              <a:off x="1913092" y="2079813"/>
              <a:ext cx="245321" cy="245321"/>
            </a:xfrm>
            <a:custGeom>
              <a:gdLst>
                <a:gd name="connsiteX0" fmla="*/ 320257 w 347513"/>
                <a:gd name="connsiteY0" fmla="*/ 347513 h 347513"/>
                <a:gd name="connsiteX1" fmla="*/ 27256 w 347513"/>
                <a:gd name="connsiteY1" fmla="*/ 347513 h 347513"/>
                <a:gd name="connsiteX2" fmla="*/ 0 w 347513"/>
                <a:gd name="connsiteY2" fmla="*/ 320257 h 347513"/>
                <a:gd name="connsiteX3" fmla="*/ 0 w 347513"/>
                <a:gd name="connsiteY3" fmla="*/ 27256 h 347513"/>
                <a:gd name="connsiteX4" fmla="*/ 27256 w 347513"/>
                <a:gd name="connsiteY4" fmla="*/ 0 h 347513"/>
                <a:gd name="connsiteX5" fmla="*/ 320257 w 347513"/>
                <a:gd name="connsiteY5" fmla="*/ 0 h 347513"/>
                <a:gd name="connsiteX6" fmla="*/ 347513 w 347513"/>
                <a:gd name="connsiteY6" fmla="*/ 27256 h 347513"/>
                <a:gd name="connsiteX7" fmla="*/ 347513 w 347513"/>
                <a:gd name="connsiteY7" fmla="*/ 320257 h 347513"/>
                <a:gd name="connsiteX8" fmla="*/ 320257 w 347513"/>
                <a:gd name="connsiteY8" fmla="*/ 347513 h 347513"/>
                <a:gd name="connsiteX9" fmla="*/ 54512 w 347513"/>
                <a:gd name="connsiteY9" fmla="*/ 293001 h 347513"/>
                <a:gd name="connsiteX10" fmla="*/ 293001 w 347513"/>
                <a:gd name="connsiteY10" fmla="*/ 293001 h 347513"/>
                <a:gd name="connsiteX11" fmla="*/ 293001 w 347513"/>
                <a:gd name="connsiteY11" fmla="*/ 54512 h 347513"/>
                <a:gd name="connsiteX12" fmla="*/ 54512 w 347513"/>
                <a:gd name="connsiteY12" fmla="*/ 54512 h 34751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513" h="347513">
                  <a:moveTo>
                    <a:pt x="320257" y="347513"/>
                  </a:moveTo>
                  <a:lnTo>
                    <a:pt x="27256" y="347513"/>
                  </a:lnTo>
                  <a:cubicBezTo>
                    <a:pt x="12192" y="347513"/>
                    <a:pt x="0" y="335322"/>
                    <a:pt x="0" y="320257"/>
                  </a:cubicBezTo>
                  <a:lnTo>
                    <a:pt x="0" y="27256"/>
                  </a:lnTo>
                  <a:cubicBezTo>
                    <a:pt x="0" y="12192"/>
                    <a:pt x="12192" y="0"/>
                    <a:pt x="27256" y="0"/>
                  </a:cubicBezTo>
                  <a:lnTo>
                    <a:pt x="320257" y="0"/>
                  </a:lnTo>
                  <a:cubicBezTo>
                    <a:pt x="335322" y="0"/>
                    <a:pt x="347513" y="12192"/>
                    <a:pt x="347513" y="27256"/>
                  </a:cubicBezTo>
                  <a:lnTo>
                    <a:pt x="347513" y="320257"/>
                  </a:lnTo>
                  <a:cubicBezTo>
                    <a:pt x="347513" y="335322"/>
                    <a:pt x="335322" y="347513"/>
                    <a:pt x="320257" y="347513"/>
                  </a:cubicBezTo>
                  <a:close/>
                  <a:moveTo>
                    <a:pt x="54512" y="293001"/>
                  </a:moveTo>
                  <a:lnTo>
                    <a:pt x="293001" y="293001"/>
                  </a:lnTo>
                  <a:lnTo>
                    <a:pt x="293001" y="54512"/>
                  </a:lnTo>
                  <a:lnTo>
                    <a:pt x="54512" y="54512"/>
                  </a:lnTo>
                  <a:close/>
                </a:path>
              </a:pathLst>
            </a:custGeom>
            <a:solidFill>
              <a:srgbClr val="000000"/>
            </a:solidFill>
            <a:ln w="2714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60" name="Frihandsfigur: Form 159">
              <a:extLst>
                <a:ext uri="{FF2B5EF4-FFF2-40B4-BE49-F238E27FC236}">
                  <a16:creationId xmlns:a16="http://schemas.microsoft.com/office/drawing/2014/main" id="{EBD69ACF-91F8-01F6-6512-B0258E388ADB}"/>
                </a:ext>
              </a:extLst>
            </p:cNvPr>
            <p:cNvSpPr/>
            <p:nvPr/>
          </p:nvSpPr>
          <p:spPr>
            <a:xfrm>
              <a:off x="1932334" y="2587283"/>
              <a:ext cx="206840" cy="206840"/>
            </a:xfrm>
            <a:custGeom>
              <a:gdLst>
                <a:gd name="connsiteX0" fmla="*/ 0 w 293001"/>
                <a:gd name="connsiteY0" fmla="*/ 0 h 293001"/>
                <a:gd name="connsiteX1" fmla="*/ 293001 w 293001"/>
                <a:gd name="connsiteY1" fmla="*/ 0 h 293001"/>
                <a:gd name="connsiteX2" fmla="*/ 293001 w 293001"/>
                <a:gd name="connsiteY2" fmla="*/ 293001 h 293001"/>
                <a:gd name="connsiteX3" fmla="*/ 0 w 293001"/>
                <a:gd name="connsiteY3" fmla="*/ 293001 h 293001"/>
              </a:gdLst>
              <a:cxnLst>
                <a:cxn ang="0">
                  <a:pos x="connsiteX0" y="connsiteY0"/>
                </a:cxn>
                <a:cxn ang="0">
                  <a:pos x="connsiteX1" y="connsiteY1"/>
                </a:cxn>
                <a:cxn ang="0">
                  <a:pos x="connsiteX2" y="connsiteY2"/>
                </a:cxn>
                <a:cxn ang="0">
                  <a:pos x="connsiteX3" y="connsiteY3"/>
                </a:cxn>
              </a:cxnLst>
              <a:rect l="l" t="t" r="r" b="b"/>
              <a:pathLst>
                <a:path w="293001" h="293001">
                  <a:moveTo>
                    <a:pt x="0" y="0"/>
                  </a:moveTo>
                  <a:lnTo>
                    <a:pt x="293001" y="0"/>
                  </a:lnTo>
                  <a:lnTo>
                    <a:pt x="293001" y="293001"/>
                  </a:lnTo>
                  <a:lnTo>
                    <a:pt x="0" y="293001"/>
                  </a:lnTo>
                  <a:close/>
                </a:path>
              </a:pathLst>
            </a:custGeom>
            <a:solidFill>
              <a:schemeClr val="accent1"/>
            </a:solidFill>
            <a:ln w="2714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61" name="Frihandsfigur: Form 160">
              <a:extLst>
                <a:ext uri="{FF2B5EF4-FFF2-40B4-BE49-F238E27FC236}">
                  <a16:creationId xmlns:a16="http://schemas.microsoft.com/office/drawing/2014/main" id="{B1E1CECD-C48C-6820-7127-A0693BF46FBF}"/>
                </a:ext>
              </a:extLst>
            </p:cNvPr>
            <p:cNvSpPr/>
            <p:nvPr/>
          </p:nvSpPr>
          <p:spPr>
            <a:xfrm>
              <a:off x="1913092" y="2568052"/>
              <a:ext cx="245321" cy="245321"/>
            </a:xfrm>
            <a:custGeom>
              <a:gdLst>
                <a:gd name="connsiteX0" fmla="*/ 320257 w 347513"/>
                <a:gd name="connsiteY0" fmla="*/ 347513 h 347513"/>
                <a:gd name="connsiteX1" fmla="*/ 27256 w 347513"/>
                <a:gd name="connsiteY1" fmla="*/ 347513 h 347513"/>
                <a:gd name="connsiteX2" fmla="*/ 0 w 347513"/>
                <a:gd name="connsiteY2" fmla="*/ 320257 h 347513"/>
                <a:gd name="connsiteX3" fmla="*/ 0 w 347513"/>
                <a:gd name="connsiteY3" fmla="*/ 27256 h 347513"/>
                <a:gd name="connsiteX4" fmla="*/ 27256 w 347513"/>
                <a:gd name="connsiteY4" fmla="*/ 0 h 347513"/>
                <a:gd name="connsiteX5" fmla="*/ 320257 w 347513"/>
                <a:gd name="connsiteY5" fmla="*/ 0 h 347513"/>
                <a:gd name="connsiteX6" fmla="*/ 347513 w 347513"/>
                <a:gd name="connsiteY6" fmla="*/ 27256 h 347513"/>
                <a:gd name="connsiteX7" fmla="*/ 347513 w 347513"/>
                <a:gd name="connsiteY7" fmla="*/ 320257 h 347513"/>
                <a:gd name="connsiteX8" fmla="*/ 320257 w 347513"/>
                <a:gd name="connsiteY8" fmla="*/ 347513 h 347513"/>
                <a:gd name="connsiteX9" fmla="*/ 54512 w 347513"/>
                <a:gd name="connsiteY9" fmla="*/ 293001 h 347513"/>
                <a:gd name="connsiteX10" fmla="*/ 293001 w 347513"/>
                <a:gd name="connsiteY10" fmla="*/ 293001 h 347513"/>
                <a:gd name="connsiteX11" fmla="*/ 293001 w 347513"/>
                <a:gd name="connsiteY11" fmla="*/ 54512 h 347513"/>
                <a:gd name="connsiteX12" fmla="*/ 54512 w 347513"/>
                <a:gd name="connsiteY12" fmla="*/ 54512 h 34751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513" h="347513">
                  <a:moveTo>
                    <a:pt x="320257" y="347513"/>
                  </a:moveTo>
                  <a:lnTo>
                    <a:pt x="27256" y="347513"/>
                  </a:lnTo>
                  <a:cubicBezTo>
                    <a:pt x="12192" y="347513"/>
                    <a:pt x="0" y="335322"/>
                    <a:pt x="0" y="320257"/>
                  </a:cubicBezTo>
                  <a:lnTo>
                    <a:pt x="0" y="27256"/>
                  </a:lnTo>
                  <a:cubicBezTo>
                    <a:pt x="0" y="12192"/>
                    <a:pt x="12192" y="0"/>
                    <a:pt x="27256" y="0"/>
                  </a:cubicBezTo>
                  <a:lnTo>
                    <a:pt x="320257" y="0"/>
                  </a:lnTo>
                  <a:cubicBezTo>
                    <a:pt x="335322" y="0"/>
                    <a:pt x="347513" y="12192"/>
                    <a:pt x="347513" y="27256"/>
                  </a:cubicBezTo>
                  <a:lnTo>
                    <a:pt x="347513" y="320257"/>
                  </a:lnTo>
                  <a:cubicBezTo>
                    <a:pt x="347513" y="335322"/>
                    <a:pt x="335322" y="347513"/>
                    <a:pt x="320257" y="347513"/>
                  </a:cubicBezTo>
                  <a:close/>
                  <a:moveTo>
                    <a:pt x="54512" y="293001"/>
                  </a:moveTo>
                  <a:lnTo>
                    <a:pt x="293001" y="293001"/>
                  </a:lnTo>
                  <a:lnTo>
                    <a:pt x="293001" y="54512"/>
                  </a:lnTo>
                  <a:lnTo>
                    <a:pt x="54512" y="54512"/>
                  </a:lnTo>
                  <a:close/>
                </a:path>
              </a:pathLst>
            </a:custGeom>
            <a:solidFill>
              <a:srgbClr val="000000"/>
            </a:solidFill>
            <a:ln w="2714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62" name="Frihandsfigur: Form 161">
              <a:extLst>
                <a:ext uri="{FF2B5EF4-FFF2-40B4-BE49-F238E27FC236}">
                  <a16:creationId xmlns:a16="http://schemas.microsoft.com/office/drawing/2014/main" id="{C8FE7CB5-BEA0-D5F4-0D21-576950701F6F}"/>
                </a:ext>
              </a:extLst>
            </p:cNvPr>
            <p:cNvSpPr/>
            <p:nvPr/>
          </p:nvSpPr>
          <p:spPr>
            <a:xfrm>
              <a:off x="2255858" y="2587283"/>
              <a:ext cx="206840" cy="206840"/>
            </a:xfrm>
            <a:custGeom>
              <a:gdLst>
                <a:gd name="connsiteX0" fmla="*/ 0 w 293001"/>
                <a:gd name="connsiteY0" fmla="*/ 0 h 293001"/>
                <a:gd name="connsiteX1" fmla="*/ 293001 w 293001"/>
                <a:gd name="connsiteY1" fmla="*/ 0 h 293001"/>
                <a:gd name="connsiteX2" fmla="*/ 293001 w 293001"/>
                <a:gd name="connsiteY2" fmla="*/ 293001 h 293001"/>
                <a:gd name="connsiteX3" fmla="*/ 0 w 293001"/>
                <a:gd name="connsiteY3" fmla="*/ 293001 h 293001"/>
              </a:gdLst>
              <a:cxnLst>
                <a:cxn ang="0">
                  <a:pos x="connsiteX0" y="connsiteY0"/>
                </a:cxn>
                <a:cxn ang="0">
                  <a:pos x="connsiteX1" y="connsiteY1"/>
                </a:cxn>
                <a:cxn ang="0">
                  <a:pos x="connsiteX2" y="connsiteY2"/>
                </a:cxn>
                <a:cxn ang="0">
                  <a:pos x="connsiteX3" y="connsiteY3"/>
                </a:cxn>
              </a:cxnLst>
              <a:rect l="l" t="t" r="r" b="b"/>
              <a:pathLst>
                <a:path w="293001" h="293001">
                  <a:moveTo>
                    <a:pt x="0" y="0"/>
                  </a:moveTo>
                  <a:lnTo>
                    <a:pt x="293001" y="0"/>
                  </a:lnTo>
                  <a:lnTo>
                    <a:pt x="293001" y="293001"/>
                  </a:lnTo>
                  <a:lnTo>
                    <a:pt x="0" y="293001"/>
                  </a:lnTo>
                  <a:close/>
                </a:path>
              </a:pathLst>
            </a:custGeom>
            <a:solidFill>
              <a:schemeClr val="accent1"/>
            </a:solidFill>
            <a:ln w="2714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63" name="Frihandsfigur: Form 162">
              <a:extLst>
                <a:ext uri="{FF2B5EF4-FFF2-40B4-BE49-F238E27FC236}">
                  <a16:creationId xmlns:a16="http://schemas.microsoft.com/office/drawing/2014/main" id="{D2357753-E7B7-0F8D-A6A6-96BC2DFD36EF}"/>
                </a:ext>
              </a:extLst>
            </p:cNvPr>
            <p:cNvSpPr/>
            <p:nvPr/>
          </p:nvSpPr>
          <p:spPr>
            <a:xfrm>
              <a:off x="2236617" y="2568052"/>
              <a:ext cx="245321" cy="245321"/>
            </a:xfrm>
            <a:custGeom>
              <a:gdLst>
                <a:gd name="connsiteX0" fmla="*/ 320257 w 347513"/>
                <a:gd name="connsiteY0" fmla="*/ 347513 h 347513"/>
                <a:gd name="connsiteX1" fmla="*/ 27256 w 347513"/>
                <a:gd name="connsiteY1" fmla="*/ 347513 h 347513"/>
                <a:gd name="connsiteX2" fmla="*/ 0 w 347513"/>
                <a:gd name="connsiteY2" fmla="*/ 320257 h 347513"/>
                <a:gd name="connsiteX3" fmla="*/ 0 w 347513"/>
                <a:gd name="connsiteY3" fmla="*/ 27256 h 347513"/>
                <a:gd name="connsiteX4" fmla="*/ 27256 w 347513"/>
                <a:gd name="connsiteY4" fmla="*/ 0 h 347513"/>
                <a:gd name="connsiteX5" fmla="*/ 320257 w 347513"/>
                <a:gd name="connsiteY5" fmla="*/ 0 h 347513"/>
                <a:gd name="connsiteX6" fmla="*/ 347513 w 347513"/>
                <a:gd name="connsiteY6" fmla="*/ 27256 h 347513"/>
                <a:gd name="connsiteX7" fmla="*/ 347513 w 347513"/>
                <a:gd name="connsiteY7" fmla="*/ 320257 h 347513"/>
                <a:gd name="connsiteX8" fmla="*/ 320257 w 347513"/>
                <a:gd name="connsiteY8" fmla="*/ 347513 h 347513"/>
                <a:gd name="connsiteX9" fmla="*/ 54512 w 347513"/>
                <a:gd name="connsiteY9" fmla="*/ 293001 h 347513"/>
                <a:gd name="connsiteX10" fmla="*/ 293001 w 347513"/>
                <a:gd name="connsiteY10" fmla="*/ 293001 h 347513"/>
                <a:gd name="connsiteX11" fmla="*/ 293001 w 347513"/>
                <a:gd name="connsiteY11" fmla="*/ 54512 h 347513"/>
                <a:gd name="connsiteX12" fmla="*/ 54512 w 347513"/>
                <a:gd name="connsiteY12" fmla="*/ 54512 h 34751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513" h="347513">
                  <a:moveTo>
                    <a:pt x="320257" y="347513"/>
                  </a:moveTo>
                  <a:lnTo>
                    <a:pt x="27256" y="347513"/>
                  </a:lnTo>
                  <a:cubicBezTo>
                    <a:pt x="12192" y="347513"/>
                    <a:pt x="0" y="335322"/>
                    <a:pt x="0" y="320257"/>
                  </a:cubicBezTo>
                  <a:lnTo>
                    <a:pt x="0" y="27256"/>
                  </a:lnTo>
                  <a:cubicBezTo>
                    <a:pt x="0" y="12192"/>
                    <a:pt x="12192" y="0"/>
                    <a:pt x="27256" y="0"/>
                  </a:cubicBezTo>
                  <a:lnTo>
                    <a:pt x="320257" y="0"/>
                  </a:lnTo>
                  <a:cubicBezTo>
                    <a:pt x="335322" y="0"/>
                    <a:pt x="347513" y="12192"/>
                    <a:pt x="347513" y="27256"/>
                  </a:cubicBezTo>
                  <a:lnTo>
                    <a:pt x="347513" y="320257"/>
                  </a:lnTo>
                  <a:cubicBezTo>
                    <a:pt x="347513" y="335322"/>
                    <a:pt x="335322" y="347513"/>
                    <a:pt x="320257" y="347513"/>
                  </a:cubicBezTo>
                  <a:close/>
                  <a:moveTo>
                    <a:pt x="54512" y="293001"/>
                  </a:moveTo>
                  <a:lnTo>
                    <a:pt x="293001" y="293001"/>
                  </a:lnTo>
                  <a:lnTo>
                    <a:pt x="293001" y="54512"/>
                  </a:lnTo>
                  <a:lnTo>
                    <a:pt x="54512" y="54512"/>
                  </a:lnTo>
                  <a:close/>
                </a:path>
              </a:pathLst>
            </a:custGeom>
            <a:solidFill>
              <a:srgbClr val="000000"/>
            </a:solidFill>
            <a:ln w="2714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64" name="Frihandsfigur: Form 163">
              <a:extLst>
                <a:ext uri="{FF2B5EF4-FFF2-40B4-BE49-F238E27FC236}">
                  <a16:creationId xmlns:a16="http://schemas.microsoft.com/office/drawing/2014/main" id="{2C24E9CE-2D98-B784-8029-4E6C953889C7}"/>
                </a:ext>
              </a:extLst>
            </p:cNvPr>
            <p:cNvSpPr/>
            <p:nvPr/>
          </p:nvSpPr>
          <p:spPr>
            <a:xfrm rot="10800000">
              <a:off x="1608808" y="2587302"/>
              <a:ext cx="206840" cy="206840"/>
            </a:xfrm>
            <a:custGeom>
              <a:gdLst>
                <a:gd name="connsiteX0" fmla="*/ 0 w 293001"/>
                <a:gd name="connsiteY0" fmla="*/ 0 h 293001"/>
                <a:gd name="connsiteX1" fmla="*/ 293001 w 293001"/>
                <a:gd name="connsiteY1" fmla="*/ 0 h 293001"/>
                <a:gd name="connsiteX2" fmla="*/ 293001 w 293001"/>
                <a:gd name="connsiteY2" fmla="*/ 293001 h 293001"/>
                <a:gd name="connsiteX3" fmla="*/ 0 w 293001"/>
                <a:gd name="connsiteY3" fmla="*/ 293001 h 293001"/>
              </a:gdLst>
              <a:cxnLst>
                <a:cxn ang="0">
                  <a:pos x="connsiteX0" y="connsiteY0"/>
                </a:cxn>
                <a:cxn ang="0">
                  <a:pos x="connsiteX1" y="connsiteY1"/>
                </a:cxn>
                <a:cxn ang="0">
                  <a:pos x="connsiteX2" y="connsiteY2"/>
                </a:cxn>
                <a:cxn ang="0">
                  <a:pos x="connsiteX3" y="connsiteY3"/>
                </a:cxn>
              </a:cxnLst>
              <a:rect l="l" t="t" r="r" b="b"/>
              <a:pathLst>
                <a:path w="293001" h="293001">
                  <a:moveTo>
                    <a:pt x="0" y="0"/>
                  </a:moveTo>
                  <a:lnTo>
                    <a:pt x="293001" y="0"/>
                  </a:lnTo>
                  <a:lnTo>
                    <a:pt x="293001" y="293001"/>
                  </a:lnTo>
                  <a:lnTo>
                    <a:pt x="0" y="293001"/>
                  </a:lnTo>
                  <a:close/>
                </a:path>
              </a:pathLst>
            </a:custGeom>
            <a:solidFill>
              <a:schemeClr val="accent1"/>
            </a:solidFill>
            <a:ln w="2714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65" name="Frihandsfigur: Form 164">
              <a:extLst>
                <a:ext uri="{FF2B5EF4-FFF2-40B4-BE49-F238E27FC236}">
                  <a16:creationId xmlns:a16="http://schemas.microsoft.com/office/drawing/2014/main" id="{FC56DE17-6B52-3AD7-6080-D0F10773F360}"/>
                </a:ext>
              </a:extLst>
            </p:cNvPr>
            <p:cNvSpPr/>
            <p:nvPr/>
          </p:nvSpPr>
          <p:spPr>
            <a:xfrm>
              <a:off x="1589567" y="2568052"/>
              <a:ext cx="245321" cy="245321"/>
            </a:xfrm>
            <a:custGeom>
              <a:gdLst>
                <a:gd name="connsiteX0" fmla="*/ 320257 w 347513"/>
                <a:gd name="connsiteY0" fmla="*/ 347513 h 347513"/>
                <a:gd name="connsiteX1" fmla="*/ 27256 w 347513"/>
                <a:gd name="connsiteY1" fmla="*/ 347513 h 347513"/>
                <a:gd name="connsiteX2" fmla="*/ 0 w 347513"/>
                <a:gd name="connsiteY2" fmla="*/ 320257 h 347513"/>
                <a:gd name="connsiteX3" fmla="*/ 0 w 347513"/>
                <a:gd name="connsiteY3" fmla="*/ 27256 h 347513"/>
                <a:gd name="connsiteX4" fmla="*/ 27256 w 347513"/>
                <a:gd name="connsiteY4" fmla="*/ 0 h 347513"/>
                <a:gd name="connsiteX5" fmla="*/ 320257 w 347513"/>
                <a:gd name="connsiteY5" fmla="*/ 0 h 347513"/>
                <a:gd name="connsiteX6" fmla="*/ 347513 w 347513"/>
                <a:gd name="connsiteY6" fmla="*/ 27256 h 347513"/>
                <a:gd name="connsiteX7" fmla="*/ 347513 w 347513"/>
                <a:gd name="connsiteY7" fmla="*/ 320257 h 347513"/>
                <a:gd name="connsiteX8" fmla="*/ 320257 w 347513"/>
                <a:gd name="connsiteY8" fmla="*/ 347513 h 347513"/>
                <a:gd name="connsiteX9" fmla="*/ 54512 w 347513"/>
                <a:gd name="connsiteY9" fmla="*/ 293001 h 347513"/>
                <a:gd name="connsiteX10" fmla="*/ 293001 w 347513"/>
                <a:gd name="connsiteY10" fmla="*/ 293001 h 347513"/>
                <a:gd name="connsiteX11" fmla="*/ 293001 w 347513"/>
                <a:gd name="connsiteY11" fmla="*/ 54512 h 347513"/>
                <a:gd name="connsiteX12" fmla="*/ 54512 w 347513"/>
                <a:gd name="connsiteY12" fmla="*/ 54512 h 34751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513" h="347513">
                  <a:moveTo>
                    <a:pt x="320257" y="347513"/>
                  </a:moveTo>
                  <a:lnTo>
                    <a:pt x="27256" y="347513"/>
                  </a:lnTo>
                  <a:cubicBezTo>
                    <a:pt x="12191" y="347513"/>
                    <a:pt x="0" y="335322"/>
                    <a:pt x="0" y="320257"/>
                  </a:cubicBezTo>
                  <a:lnTo>
                    <a:pt x="0" y="27256"/>
                  </a:lnTo>
                  <a:cubicBezTo>
                    <a:pt x="0" y="12192"/>
                    <a:pt x="12191" y="0"/>
                    <a:pt x="27256" y="0"/>
                  </a:cubicBezTo>
                  <a:lnTo>
                    <a:pt x="320257" y="0"/>
                  </a:lnTo>
                  <a:cubicBezTo>
                    <a:pt x="335322" y="0"/>
                    <a:pt x="347513" y="12192"/>
                    <a:pt x="347513" y="27256"/>
                  </a:cubicBezTo>
                  <a:lnTo>
                    <a:pt x="347513" y="320257"/>
                  </a:lnTo>
                  <a:cubicBezTo>
                    <a:pt x="347513" y="335322"/>
                    <a:pt x="335322" y="347513"/>
                    <a:pt x="320257" y="347513"/>
                  </a:cubicBezTo>
                  <a:close/>
                  <a:moveTo>
                    <a:pt x="54512" y="293001"/>
                  </a:moveTo>
                  <a:lnTo>
                    <a:pt x="293001" y="293001"/>
                  </a:lnTo>
                  <a:lnTo>
                    <a:pt x="293001" y="54512"/>
                  </a:lnTo>
                  <a:lnTo>
                    <a:pt x="54512" y="54512"/>
                  </a:lnTo>
                  <a:close/>
                </a:path>
              </a:pathLst>
            </a:custGeom>
            <a:solidFill>
              <a:srgbClr val="000000"/>
            </a:solidFill>
            <a:ln w="2714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66" name="Frihandsfigur: Form 165">
              <a:extLst>
                <a:ext uri="{FF2B5EF4-FFF2-40B4-BE49-F238E27FC236}">
                  <a16:creationId xmlns:a16="http://schemas.microsoft.com/office/drawing/2014/main" id="{8119B86A-8DB2-9B2E-4F0F-21CFD68B6856}"/>
                </a:ext>
              </a:extLst>
            </p:cNvPr>
            <p:cNvSpPr/>
            <p:nvPr/>
          </p:nvSpPr>
          <p:spPr>
            <a:xfrm>
              <a:off x="1692677" y="2419055"/>
              <a:ext cx="686152" cy="175573"/>
            </a:xfrm>
            <a:custGeom>
              <a:gdLst>
                <a:gd name="connsiteX0" fmla="*/ 1042539 w 1069795"/>
                <a:gd name="connsiteY0" fmla="*/ 248710 h 248710"/>
                <a:gd name="connsiteX1" fmla="*/ 1015284 w 1069795"/>
                <a:gd name="connsiteY1" fmla="*/ 221454 h 248710"/>
                <a:gd name="connsiteX2" fmla="*/ 1015284 w 1069795"/>
                <a:gd name="connsiteY2" fmla="*/ 54512 h 248710"/>
                <a:gd name="connsiteX3" fmla="*/ 54512 w 1069795"/>
                <a:gd name="connsiteY3" fmla="*/ 54512 h 248710"/>
                <a:gd name="connsiteX4" fmla="*/ 54512 w 1069795"/>
                <a:gd name="connsiteY4" fmla="*/ 221454 h 248710"/>
                <a:gd name="connsiteX5" fmla="*/ 27256 w 1069795"/>
                <a:gd name="connsiteY5" fmla="*/ 248710 h 248710"/>
                <a:gd name="connsiteX6" fmla="*/ 0 w 1069795"/>
                <a:gd name="connsiteY6" fmla="*/ 221454 h 248710"/>
                <a:gd name="connsiteX7" fmla="*/ 0 w 1069795"/>
                <a:gd name="connsiteY7" fmla="*/ 27256 h 248710"/>
                <a:gd name="connsiteX8" fmla="*/ 27256 w 1069795"/>
                <a:gd name="connsiteY8" fmla="*/ 0 h 248710"/>
                <a:gd name="connsiteX9" fmla="*/ 1042539 w 1069795"/>
                <a:gd name="connsiteY9" fmla="*/ 0 h 248710"/>
                <a:gd name="connsiteX10" fmla="*/ 1069795 w 1069795"/>
                <a:gd name="connsiteY10" fmla="*/ 27256 h 248710"/>
                <a:gd name="connsiteX11" fmla="*/ 1069795 w 1069795"/>
                <a:gd name="connsiteY11" fmla="*/ 221454 h 248710"/>
                <a:gd name="connsiteX12" fmla="*/ 1042539 w 1069795"/>
                <a:gd name="connsiteY12" fmla="*/ 248710 h 24871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9795" h="248710">
                  <a:moveTo>
                    <a:pt x="1042539" y="248710"/>
                  </a:moveTo>
                  <a:cubicBezTo>
                    <a:pt x="1027475" y="248710"/>
                    <a:pt x="1015284" y="236519"/>
                    <a:pt x="1015284" y="221454"/>
                  </a:cubicBezTo>
                  <a:lnTo>
                    <a:pt x="1015284" y="54512"/>
                  </a:lnTo>
                  <a:lnTo>
                    <a:pt x="54512" y="54512"/>
                  </a:lnTo>
                  <a:lnTo>
                    <a:pt x="54512" y="221454"/>
                  </a:lnTo>
                  <a:cubicBezTo>
                    <a:pt x="54512" y="236519"/>
                    <a:pt x="42320" y="248710"/>
                    <a:pt x="27256" y="248710"/>
                  </a:cubicBezTo>
                  <a:cubicBezTo>
                    <a:pt x="12192" y="248710"/>
                    <a:pt x="0" y="236519"/>
                    <a:pt x="0" y="221454"/>
                  </a:cubicBezTo>
                  <a:lnTo>
                    <a:pt x="0" y="27256"/>
                  </a:lnTo>
                  <a:cubicBezTo>
                    <a:pt x="0" y="12192"/>
                    <a:pt x="12192" y="0"/>
                    <a:pt x="27256" y="0"/>
                  </a:cubicBezTo>
                  <a:lnTo>
                    <a:pt x="1042539" y="0"/>
                  </a:lnTo>
                  <a:cubicBezTo>
                    <a:pt x="1057604" y="0"/>
                    <a:pt x="1069795" y="12192"/>
                    <a:pt x="1069795" y="27256"/>
                  </a:cubicBezTo>
                  <a:lnTo>
                    <a:pt x="1069795" y="221454"/>
                  </a:lnTo>
                  <a:cubicBezTo>
                    <a:pt x="1069795" y="236519"/>
                    <a:pt x="1057604" y="248710"/>
                    <a:pt x="1042539" y="248710"/>
                  </a:cubicBezTo>
                  <a:close/>
                </a:path>
              </a:pathLst>
            </a:custGeom>
            <a:solidFill>
              <a:srgbClr val="000000"/>
            </a:solidFill>
            <a:ln w="2714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67" name="Frihandsfigur: Form 166">
              <a:extLst>
                <a:ext uri="{FF2B5EF4-FFF2-40B4-BE49-F238E27FC236}">
                  <a16:creationId xmlns:a16="http://schemas.microsoft.com/office/drawing/2014/main" id="{88D330B7-4B49-96B9-900E-105161B4A28C}"/>
                </a:ext>
              </a:extLst>
            </p:cNvPr>
            <p:cNvSpPr/>
            <p:nvPr/>
          </p:nvSpPr>
          <p:spPr>
            <a:xfrm>
              <a:off x="2016512" y="2296179"/>
              <a:ext cx="38481" cy="288000"/>
            </a:xfrm>
            <a:custGeom>
              <a:gdLst>
                <a:gd name="connsiteX0" fmla="*/ 27256 w 54511"/>
                <a:gd name="connsiteY0" fmla="*/ 453130 h 453129"/>
                <a:gd name="connsiteX1" fmla="*/ 0 w 54511"/>
                <a:gd name="connsiteY1" fmla="*/ 425874 h 453129"/>
                <a:gd name="connsiteX2" fmla="*/ 0 w 54511"/>
                <a:gd name="connsiteY2" fmla="*/ 27256 h 453129"/>
                <a:gd name="connsiteX3" fmla="*/ 27256 w 54511"/>
                <a:gd name="connsiteY3" fmla="*/ 0 h 453129"/>
                <a:gd name="connsiteX4" fmla="*/ 54512 w 54511"/>
                <a:gd name="connsiteY4" fmla="*/ 27256 h 453129"/>
                <a:gd name="connsiteX5" fmla="*/ 54512 w 54511"/>
                <a:gd name="connsiteY5" fmla="*/ 425874 h 453129"/>
                <a:gd name="connsiteX6" fmla="*/ 27256 w 54511"/>
                <a:gd name="connsiteY6" fmla="*/ 453130 h 45312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11" h="453129">
                  <a:moveTo>
                    <a:pt x="27256" y="453130"/>
                  </a:moveTo>
                  <a:cubicBezTo>
                    <a:pt x="12192" y="453130"/>
                    <a:pt x="0" y="440938"/>
                    <a:pt x="0" y="425874"/>
                  </a:cubicBezTo>
                  <a:lnTo>
                    <a:pt x="0" y="27256"/>
                  </a:lnTo>
                  <a:cubicBezTo>
                    <a:pt x="0" y="12192"/>
                    <a:pt x="12192" y="0"/>
                    <a:pt x="27256" y="0"/>
                  </a:cubicBezTo>
                  <a:cubicBezTo>
                    <a:pt x="42320" y="0"/>
                    <a:pt x="54512" y="12192"/>
                    <a:pt x="54512" y="27256"/>
                  </a:cubicBezTo>
                  <a:lnTo>
                    <a:pt x="54512" y="425874"/>
                  </a:lnTo>
                  <a:cubicBezTo>
                    <a:pt x="54512" y="440938"/>
                    <a:pt x="42320" y="453130"/>
                    <a:pt x="27256" y="453130"/>
                  </a:cubicBezTo>
                  <a:close/>
                </a:path>
              </a:pathLst>
            </a:custGeom>
            <a:solidFill>
              <a:srgbClr val="000000"/>
            </a:solidFill>
            <a:ln w="2714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68" name="Frihandsfigur: Form 167">
              <a:extLst>
                <a:ext uri="{FF2B5EF4-FFF2-40B4-BE49-F238E27FC236}">
                  <a16:creationId xmlns:a16="http://schemas.microsoft.com/office/drawing/2014/main" id="{0A153986-65F1-8A9E-5132-2BA8236B4F66}"/>
                </a:ext>
              </a:extLst>
            </p:cNvPr>
            <p:cNvSpPr/>
            <p:nvPr/>
          </p:nvSpPr>
          <p:spPr>
            <a:xfrm>
              <a:off x="2338528" y="1880234"/>
              <a:ext cx="275185" cy="275163"/>
            </a:xfrm>
            <a:custGeom>
              <a:gdLst>
                <a:gd name="connsiteX0" fmla="*/ 34863 w 275185"/>
                <a:gd name="connsiteY0" fmla="*/ 0 h 275163"/>
                <a:gd name="connsiteX1" fmla="*/ 167898 w 275185"/>
                <a:gd name="connsiteY1" fmla="*/ 0 h 275163"/>
                <a:gd name="connsiteX2" fmla="*/ 275185 w 275185"/>
                <a:gd name="connsiteY2" fmla="*/ 107287 h 275163"/>
                <a:gd name="connsiteX3" fmla="*/ 275185 w 275185"/>
                <a:gd name="connsiteY3" fmla="*/ 240298 h 275163"/>
                <a:gd name="connsiteX4" fmla="*/ 240322 w 275185"/>
                <a:gd name="connsiteY4" fmla="*/ 275163 h 275163"/>
                <a:gd name="connsiteX5" fmla="*/ 215658 w 275185"/>
                <a:gd name="connsiteY5" fmla="*/ 264952 h 275163"/>
                <a:gd name="connsiteX6" fmla="*/ 213654 w 275185"/>
                <a:gd name="connsiteY6" fmla="*/ 260120 h 275163"/>
                <a:gd name="connsiteX7" fmla="*/ 205436 w 275185"/>
                <a:gd name="connsiteY7" fmla="*/ 240298 h 275163"/>
                <a:gd name="connsiteX8" fmla="*/ 205436 w 275185"/>
                <a:gd name="connsiteY8" fmla="*/ 107287 h 275163"/>
                <a:gd name="connsiteX9" fmla="*/ 202254 w 275185"/>
                <a:gd name="connsiteY9" fmla="*/ 99618 h 275163"/>
                <a:gd name="connsiteX10" fmla="*/ 194429 w 275185"/>
                <a:gd name="connsiteY10" fmla="*/ 80757 h 275163"/>
                <a:gd name="connsiteX11" fmla="*/ 167898 w 275185"/>
                <a:gd name="connsiteY11" fmla="*/ 69751 h 275163"/>
                <a:gd name="connsiteX12" fmla="*/ 34863 w 275185"/>
                <a:gd name="connsiteY12" fmla="*/ 69751 h 275163"/>
                <a:gd name="connsiteX13" fmla="*/ 0 w 275185"/>
                <a:gd name="connsiteY13" fmla="*/ 34886 h 275163"/>
                <a:gd name="connsiteX14" fmla="*/ 0 w 275185"/>
                <a:gd name="connsiteY14" fmla="*/ 34886 h 275163"/>
                <a:gd name="connsiteX15" fmla="*/ 0 w 275185"/>
                <a:gd name="connsiteY15" fmla="*/ 34886 h 275163"/>
                <a:gd name="connsiteX16" fmla="*/ 0 w 275185"/>
                <a:gd name="connsiteY16" fmla="*/ 34886 h 275163"/>
                <a:gd name="connsiteX17" fmla="*/ 10210 w 275185"/>
                <a:gd name="connsiteY17" fmla="*/ 10222 h 275163"/>
                <a:gd name="connsiteX18" fmla="*/ 34863 w 275185"/>
                <a:gd name="connsiteY18" fmla="*/ 0 h 27516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5185" h="275163">
                  <a:moveTo>
                    <a:pt x="34863" y="0"/>
                  </a:moveTo>
                  <a:lnTo>
                    <a:pt x="167898" y="0"/>
                  </a:lnTo>
                  <a:cubicBezTo>
                    <a:pt x="227066" y="0"/>
                    <a:pt x="275185" y="48121"/>
                    <a:pt x="275185" y="107287"/>
                  </a:cubicBezTo>
                  <a:lnTo>
                    <a:pt x="275185" y="240298"/>
                  </a:lnTo>
                  <a:cubicBezTo>
                    <a:pt x="275185" y="259556"/>
                    <a:pt x="259580" y="275163"/>
                    <a:pt x="240322" y="275163"/>
                  </a:cubicBezTo>
                  <a:cubicBezTo>
                    <a:pt x="230694" y="275163"/>
                    <a:pt x="221972" y="271261"/>
                    <a:pt x="215658" y="264952"/>
                  </a:cubicBezTo>
                  <a:lnTo>
                    <a:pt x="213654" y="260120"/>
                  </a:lnTo>
                  <a:lnTo>
                    <a:pt x="205436" y="240298"/>
                  </a:lnTo>
                  <a:lnTo>
                    <a:pt x="205436" y="107287"/>
                  </a:lnTo>
                  <a:lnTo>
                    <a:pt x="202254" y="99618"/>
                  </a:lnTo>
                  <a:lnTo>
                    <a:pt x="194429" y="80757"/>
                  </a:lnTo>
                  <a:cubicBezTo>
                    <a:pt x="187632" y="73960"/>
                    <a:pt x="178248" y="69751"/>
                    <a:pt x="167898" y="69751"/>
                  </a:cubicBezTo>
                  <a:lnTo>
                    <a:pt x="34863" y="69751"/>
                  </a:lnTo>
                  <a:cubicBezTo>
                    <a:pt x="15606" y="69751"/>
                    <a:pt x="0" y="54144"/>
                    <a:pt x="0" y="34886"/>
                  </a:cubicBezTo>
                  <a:lnTo>
                    <a:pt x="0" y="34886"/>
                  </a:lnTo>
                  <a:lnTo>
                    <a:pt x="0" y="34886"/>
                  </a:lnTo>
                  <a:lnTo>
                    <a:pt x="0" y="34886"/>
                  </a:lnTo>
                  <a:lnTo>
                    <a:pt x="10210" y="10222"/>
                  </a:lnTo>
                  <a:cubicBezTo>
                    <a:pt x="16519" y="3907"/>
                    <a:pt x="25234" y="0"/>
                    <a:pt x="34863" y="0"/>
                  </a:cubicBezTo>
                  <a:close/>
                </a:path>
              </a:pathLst>
            </a:custGeom>
            <a:solidFill>
              <a:schemeClr val="accent1"/>
            </a:solidFill>
            <a:ln w="1488" cap="flat">
              <a:noFill/>
              <a:prstDash val="solid"/>
              <a:miter/>
            </a:ln>
          </p:spPr>
          <p:txBody>
            <a:bodyPr wrap="square" rtlCol="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69" name="Frihandsfigur: Form 168">
              <a:extLst>
                <a:ext uri="{FF2B5EF4-FFF2-40B4-BE49-F238E27FC236}">
                  <a16:creationId xmlns:a16="http://schemas.microsoft.com/office/drawing/2014/main" id="{3BB960C9-6DF1-228A-F19C-83570A1D8B70}"/>
                </a:ext>
              </a:extLst>
            </p:cNvPr>
            <p:cNvSpPr/>
            <p:nvPr/>
          </p:nvSpPr>
          <p:spPr>
            <a:xfrm>
              <a:off x="1457805" y="2761003"/>
              <a:ext cx="275185" cy="275140"/>
            </a:xfrm>
            <a:custGeom>
              <a:gdLst>
                <a:gd name="connsiteX0" fmla="*/ 34863 w 275185"/>
                <a:gd name="connsiteY0" fmla="*/ 0 h 275140"/>
                <a:gd name="connsiteX1" fmla="*/ 34863 w 275185"/>
                <a:gd name="connsiteY1" fmla="*/ 0 h 275140"/>
                <a:gd name="connsiteX2" fmla="*/ 34863 w 275185"/>
                <a:gd name="connsiteY2" fmla="*/ 0 h 275140"/>
                <a:gd name="connsiteX3" fmla="*/ 38841 w 275185"/>
                <a:gd name="connsiteY3" fmla="*/ 1647 h 275140"/>
                <a:gd name="connsiteX4" fmla="*/ 59528 w 275185"/>
                <a:gd name="connsiteY4" fmla="*/ 10210 h 275140"/>
                <a:gd name="connsiteX5" fmla="*/ 69751 w 275185"/>
                <a:gd name="connsiteY5" fmla="*/ 34863 h 275140"/>
                <a:gd name="connsiteX6" fmla="*/ 69751 w 275185"/>
                <a:gd name="connsiteY6" fmla="*/ 167874 h 275140"/>
                <a:gd name="connsiteX7" fmla="*/ 80757 w 275185"/>
                <a:gd name="connsiteY7" fmla="*/ 194406 h 275140"/>
                <a:gd name="connsiteX8" fmla="*/ 104218 w 275185"/>
                <a:gd name="connsiteY8" fmla="*/ 204139 h 275140"/>
                <a:gd name="connsiteX9" fmla="*/ 107288 w 275185"/>
                <a:gd name="connsiteY9" fmla="*/ 205412 h 275140"/>
                <a:gd name="connsiteX10" fmla="*/ 240322 w 275185"/>
                <a:gd name="connsiteY10" fmla="*/ 205412 h 275140"/>
                <a:gd name="connsiteX11" fmla="*/ 240322 w 275185"/>
                <a:gd name="connsiteY11" fmla="*/ 205412 h 275140"/>
                <a:gd name="connsiteX12" fmla="*/ 275185 w 275185"/>
                <a:gd name="connsiteY12" fmla="*/ 240275 h 275140"/>
                <a:gd name="connsiteX13" fmla="*/ 275185 w 275185"/>
                <a:gd name="connsiteY13" fmla="*/ 240275 h 275140"/>
                <a:gd name="connsiteX14" fmla="*/ 275185 w 275185"/>
                <a:gd name="connsiteY14" fmla="*/ 240275 h 275140"/>
                <a:gd name="connsiteX15" fmla="*/ 240322 w 275185"/>
                <a:gd name="connsiteY15" fmla="*/ 275140 h 275140"/>
                <a:gd name="connsiteX16" fmla="*/ 107287 w 275185"/>
                <a:gd name="connsiteY16" fmla="*/ 275140 h 275140"/>
                <a:gd name="connsiteX17" fmla="*/ 0 w 275185"/>
                <a:gd name="connsiteY17" fmla="*/ 167874 h 275140"/>
                <a:gd name="connsiteX18" fmla="*/ 0 w 275185"/>
                <a:gd name="connsiteY18" fmla="*/ 34863 h 275140"/>
                <a:gd name="connsiteX19" fmla="*/ 34863 w 275185"/>
                <a:gd name="connsiteY19" fmla="*/ 0 h 2751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5185" h="275140">
                  <a:moveTo>
                    <a:pt x="34863" y="0"/>
                  </a:moveTo>
                  <a:lnTo>
                    <a:pt x="34863" y="0"/>
                  </a:lnTo>
                  <a:lnTo>
                    <a:pt x="34863" y="0"/>
                  </a:lnTo>
                  <a:lnTo>
                    <a:pt x="38841" y="1647"/>
                  </a:lnTo>
                  <a:lnTo>
                    <a:pt x="59528" y="10210"/>
                  </a:lnTo>
                  <a:cubicBezTo>
                    <a:pt x="65843" y="16518"/>
                    <a:pt x="69751" y="25234"/>
                    <a:pt x="69751" y="34863"/>
                  </a:cubicBezTo>
                  <a:lnTo>
                    <a:pt x="69751" y="167874"/>
                  </a:lnTo>
                  <a:cubicBezTo>
                    <a:pt x="69751" y="178224"/>
                    <a:pt x="73960" y="187609"/>
                    <a:pt x="80757" y="194406"/>
                  </a:cubicBezTo>
                  <a:lnTo>
                    <a:pt x="104218" y="204139"/>
                  </a:lnTo>
                  <a:lnTo>
                    <a:pt x="107288" y="205412"/>
                  </a:lnTo>
                  <a:lnTo>
                    <a:pt x="240322" y="205412"/>
                  </a:lnTo>
                  <a:lnTo>
                    <a:pt x="240322" y="205412"/>
                  </a:lnTo>
                  <a:cubicBezTo>
                    <a:pt x="259580" y="205412"/>
                    <a:pt x="275185" y="221018"/>
                    <a:pt x="275185" y="240275"/>
                  </a:cubicBezTo>
                  <a:lnTo>
                    <a:pt x="275185" y="240275"/>
                  </a:lnTo>
                  <a:lnTo>
                    <a:pt x="275185" y="240275"/>
                  </a:lnTo>
                  <a:cubicBezTo>
                    <a:pt x="275185" y="259533"/>
                    <a:pt x="259580" y="275140"/>
                    <a:pt x="240322" y="275140"/>
                  </a:cubicBezTo>
                  <a:lnTo>
                    <a:pt x="107287" y="275140"/>
                  </a:lnTo>
                  <a:cubicBezTo>
                    <a:pt x="48121" y="275140"/>
                    <a:pt x="0" y="227019"/>
                    <a:pt x="0" y="167874"/>
                  </a:cubicBezTo>
                  <a:lnTo>
                    <a:pt x="0" y="34863"/>
                  </a:lnTo>
                  <a:cubicBezTo>
                    <a:pt x="0" y="15605"/>
                    <a:pt x="15605" y="0"/>
                    <a:pt x="34863" y="0"/>
                  </a:cubicBezTo>
                  <a:close/>
                </a:path>
              </a:pathLst>
            </a:custGeom>
            <a:solidFill>
              <a:schemeClr val="accent1"/>
            </a:solidFill>
            <a:ln w="1488" cap="flat">
              <a:noFill/>
              <a:prstDash val="solid"/>
              <a:miter/>
            </a:ln>
          </p:spPr>
          <p:txBody>
            <a:bodyPr wrap="square" rtlCol="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70" name="Frihandsfigur: Form 169">
              <a:extLst>
                <a:ext uri="{FF2B5EF4-FFF2-40B4-BE49-F238E27FC236}">
                  <a16:creationId xmlns:a16="http://schemas.microsoft.com/office/drawing/2014/main" id="{1867BB45-4065-9DE7-B0AF-DA5B155C4CAB}"/>
                </a:ext>
              </a:extLst>
            </p:cNvPr>
            <p:cNvSpPr/>
            <p:nvPr/>
          </p:nvSpPr>
          <p:spPr>
            <a:xfrm>
              <a:off x="1457805" y="1880234"/>
              <a:ext cx="275185" cy="275163"/>
            </a:xfrm>
            <a:custGeom>
              <a:gdLst>
                <a:gd name="connsiteX0" fmla="*/ 107287 w 275185"/>
                <a:gd name="connsiteY0" fmla="*/ 0 h 275163"/>
                <a:gd name="connsiteX1" fmla="*/ 240322 w 275185"/>
                <a:gd name="connsiteY1" fmla="*/ 0 h 275163"/>
                <a:gd name="connsiteX2" fmla="*/ 264975 w 275185"/>
                <a:gd name="connsiteY2" fmla="*/ 10222 h 275163"/>
                <a:gd name="connsiteX3" fmla="*/ 275185 w 275185"/>
                <a:gd name="connsiteY3" fmla="*/ 34886 h 275163"/>
                <a:gd name="connsiteX4" fmla="*/ 275185 w 275185"/>
                <a:gd name="connsiteY4" fmla="*/ 34886 h 275163"/>
                <a:gd name="connsiteX5" fmla="*/ 275185 w 275185"/>
                <a:gd name="connsiteY5" fmla="*/ 34886 h 275163"/>
                <a:gd name="connsiteX6" fmla="*/ 275185 w 275185"/>
                <a:gd name="connsiteY6" fmla="*/ 34886 h 275163"/>
                <a:gd name="connsiteX7" fmla="*/ 240322 w 275185"/>
                <a:gd name="connsiteY7" fmla="*/ 69751 h 275163"/>
                <a:gd name="connsiteX8" fmla="*/ 107287 w 275185"/>
                <a:gd name="connsiteY8" fmla="*/ 69751 h 275163"/>
                <a:gd name="connsiteX9" fmla="*/ 69751 w 275185"/>
                <a:gd name="connsiteY9" fmla="*/ 107287 h 275163"/>
                <a:gd name="connsiteX10" fmla="*/ 69751 w 275185"/>
                <a:gd name="connsiteY10" fmla="*/ 240298 h 275163"/>
                <a:gd name="connsiteX11" fmla="*/ 34863 w 275185"/>
                <a:gd name="connsiteY11" fmla="*/ 275163 h 275163"/>
                <a:gd name="connsiteX12" fmla="*/ 0 w 275185"/>
                <a:gd name="connsiteY12" fmla="*/ 240298 h 275163"/>
                <a:gd name="connsiteX13" fmla="*/ 0 w 275185"/>
                <a:gd name="connsiteY13" fmla="*/ 107287 h 275163"/>
                <a:gd name="connsiteX14" fmla="*/ 107287 w 275185"/>
                <a:gd name="connsiteY14" fmla="*/ 0 h 27516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5185" h="275163">
                  <a:moveTo>
                    <a:pt x="107287" y="0"/>
                  </a:moveTo>
                  <a:lnTo>
                    <a:pt x="240322" y="0"/>
                  </a:lnTo>
                  <a:cubicBezTo>
                    <a:pt x="249951" y="0"/>
                    <a:pt x="258667" y="3907"/>
                    <a:pt x="264975" y="10222"/>
                  </a:cubicBezTo>
                  <a:lnTo>
                    <a:pt x="275185" y="34886"/>
                  </a:lnTo>
                  <a:lnTo>
                    <a:pt x="275185" y="34886"/>
                  </a:lnTo>
                  <a:lnTo>
                    <a:pt x="275185" y="34886"/>
                  </a:lnTo>
                  <a:lnTo>
                    <a:pt x="275185" y="34886"/>
                  </a:lnTo>
                  <a:cubicBezTo>
                    <a:pt x="275185" y="54144"/>
                    <a:pt x="259580" y="69751"/>
                    <a:pt x="240322" y="69751"/>
                  </a:cubicBezTo>
                  <a:lnTo>
                    <a:pt x="107287" y="69751"/>
                  </a:lnTo>
                  <a:cubicBezTo>
                    <a:pt x="86589" y="69751"/>
                    <a:pt x="69751" y="86589"/>
                    <a:pt x="69751" y="107287"/>
                  </a:cubicBezTo>
                  <a:lnTo>
                    <a:pt x="69751" y="240298"/>
                  </a:lnTo>
                  <a:cubicBezTo>
                    <a:pt x="69751" y="259556"/>
                    <a:pt x="54120" y="275163"/>
                    <a:pt x="34863" y="275163"/>
                  </a:cubicBezTo>
                  <a:cubicBezTo>
                    <a:pt x="15605" y="275163"/>
                    <a:pt x="0" y="259556"/>
                    <a:pt x="0" y="240298"/>
                  </a:cubicBezTo>
                  <a:lnTo>
                    <a:pt x="0" y="107287"/>
                  </a:lnTo>
                  <a:cubicBezTo>
                    <a:pt x="0" y="48121"/>
                    <a:pt x="48121" y="0"/>
                    <a:pt x="107287" y="0"/>
                  </a:cubicBezTo>
                  <a:close/>
                </a:path>
              </a:pathLst>
            </a:custGeom>
            <a:solidFill>
              <a:schemeClr val="accent1"/>
            </a:solidFill>
            <a:ln w="1488" cap="flat">
              <a:noFill/>
              <a:prstDash val="solid"/>
              <a:miter/>
            </a:ln>
          </p:spPr>
          <p:txBody>
            <a:bodyPr wrap="square" rtlCol="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71" name="Frihandsfigur: Form 170">
              <a:extLst>
                <a:ext uri="{FF2B5EF4-FFF2-40B4-BE49-F238E27FC236}">
                  <a16:creationId xmlns:a16="http://schemas.microsoft.com/office/drawing/2014/main" id="{37C9B310-C028-5C35-1F55-6FEEF8B07EF8}"/>
                </a:ext>
              </a:extLst>
            </p:cNvPr>
            <p:cNvSpPr/>
            <p:nvPr/>
          </p:nvSpPr>
          <p:spPr>
            <a:xfrm>
              <a:off x="2338528" y="2761003"/>
              <a:ext cx="275185" cy="275140"/>
            </a:xfrm>
            <a:custGeom>
              <a:gdLst>
                <a:gd name="connsiteX0" fmla="*/ 240322 w 275185"/>
                <a:gd name="connsiteY0" fmla="*/ 0 h 275140"/>
                <a:gd name="connsiteX1" fmla="*/ 240322 w 275185"/>
                <a:gd name="connsiteY1" fmla="*/ 0 h 275140"/>
                <a:gd name="connsiteX2" fmla="*/ 240322 w 275185"/>
                <a:gd name="connsiteY2" fmla="*/ 0 h 275140"/>
                <a:gd name="connsiteX3" fmla="*/ 275185 w 275185"/>
                <a:gd name="connsiteY3" fmla="*/ 34863 h 275140"/>
                <a:gd name="connsiteX4" fmla="*/ 275185 w 275185"/>
                <a:gd name="connsiteY4" fmla="*/ 167874 h 275140"/>
                <a:gd name="connsiteX5" fmla="*/ 167898 w 275185"/>
                <a:gd name="connsiteY5" fmla="*/ 275140 h 275140"/>
                <a:gd name="connsiteX6" fmla="*/ 34863 w 275185"/>
                <a:gd name="connsiteY6" fmla="*/ 275140 h 275140"/>
                <a:gd name="connsiteX7" fmla="*/ 0 w 275185"/>
                <a:gd name="connsiteY7" fmla="*/ 240275 h 275140"/>
                <a:gd name="connsiteX8" fmla="*/ 0 w 275185"/>
                <a:gd name="connsiteY8" fmla="*/ 240275 h 275140"/>
                <a:gd name="connsiteX9" fmla="*/ 0 w 275185"/>
                <a:gd name="connsiteY9" fmla="*/ 240275 h 275140"/>
                <a:gd name="connsiteX10" fmla="*/ 34863 w 275185"/>
                <a:gd name="connsiteY10" fmla="*/ 205412 h 275140"/>
                <a:gd name="connsiteX11" fmla="*/ 167898 w 275185"/>
                <a:gd name="connsiteY11" fmla="*/ 205412 h 275140"/>
                <a:gd name="connsiteX12" fmla="*/ 205436 w 275185"/>
                <a:gd name="connsiteY12" fmla="*/ 167874 h 275140"/>
                <a:gd name="connsiteX13" fmla="*/ 205436 w 275185"/>
                <a:gd name="connsiteY13" fmla="*/ 34863 h 275140"/>
                <a:gd name="connsiteX14" fmla="*/ 240322 w 275185"/>
                <a:gd name="connsiteY14" fmla="*/ 0 h 27514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5185" h="275140">
                  <a:moveTo>
                    <a:pt x="240322" y="0"/>
                  </a:moveTo>
                  <a:lnTo>
                    <a:pt x="240322" y="0"/>
                  </a:lnTo>
                  <a:lnTo>
                    <a:pt x="240322" y="0"/>
                  </a:lnTo>
                  <a:cubicBezTo>
                    <a:pt x="259580" y="0"/>
                    <a:pt x="275185" y="15605"/>
                    <a:pt x="275185" y="34863"/>
                  </a:cubicBezTo>
                  <a:lnTo>
                    <a:pt x="275185" y="167874"/>
                  </a:lnTo>
                  <a:cubicBezTo>
                    <a:pt x="275185" y="227019"/>
                    <a:pt x="227066" y="275140"/>
                    <a:pt x="167898" y="275140"/>
                  </a:cubicBezTo>
                  <a:lnTo>
                    <a:pt x="34863" y="275140"/>
                  </a:lnTo>
                  <a:cubicBezTo>
                    <a:pt x="15606" y="275140"/>
                    <a:pt x="0" y="259533"/>
                    <a:pt x="0" y="240275"/>
                  </a:cubicBezTo>
                  <a:lnTo>
                    <a:pt x="0" y="240275"/>
                  </a:lnTo>
                  <a:lnTo>
                    <a:pt x="0" y="240275"/>
                  </a:lnTo>
                  <a:cubicBezTo>
                    <a:pt x="0" y="221018"/>
                    <a:pt x="15605" y="205412"/>
                    <a:pt x="34863" y="205412"/>
                  </a:cubicBezTo>
                  <a:lnTo>
                    <a:pt x="167898" y="205412"/>
                  </a:lnTo>
                  <a:cubicBezTo>
                    <a:pt x="188598" y="205412"/>
                    <a:pt x="205436" y="188574"/>
                    <a:pt x="205436" y="167874"/>
                  </a:cubicBezTo>
                  <a:lnTo>
                    <a:pt x="205436" y="34863"/>
                  </a:lnTo>
                  <a:cubicBezTo>
                    <a:pt x="205436" y="15605"/>
                    <a:pt x="221065" y="0"/>
                    <a:pt x="240322" y="0"/>
                  </a:cubicBezTo>
                  <a:close/>
                </a:path>
              </a:pathLst>
            </a:custGeom>
            <a:solidFill>
              <a:schemeClr val="accent1"/>
            </a:solidFill>
            <a:ln w="1488" cap="flat">
              <a:noFill/>
              <a:prstDash val="solid"/>
              <a:miter/>
            </a:ln>
          </p:spPr>
          <p:txBody>
            <a:bodyPr wrap="square" rtlCol="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72" name="Frihandsfigur: Form 171">
              <a:extLst>
                <a:ext uri="{FF2B5EF4-FFF2-40B4-BE49-F238E27FC236}">
                  <a16:creationId xmlns:a16="http://schemas.microsoft.com/office/drawing/2014/main" id="{EC06A207-6FF6-A082-E3E1-6F6C1501762B}"/>
                </a:ext>
              </a:extLst>
            </p:cNvPr>
            <p:cNvSpPr/>
            <p:nvPr/>
          </p:nvSpPr>
          <p:spPr>
            <a:xfrm>
              <a:off x="1440356" y="1862810"/>
              <a:ext cx="310079" cy="310043"/>
            </a:xfrm>
            <a:custGeom>
              <a:gdLst>
                <a:gd name="connsiteX0" fmla="*/ 33477 w 198422"/>
                <a:gd name="connsiteY0" fmla="*/ 198400 h 198399"/>
                <a:gd name="connsiteX1" fmla="*/ 66955 w 198422"/>
                <a:gd name="connsiteY1" fmla="*/ 164925 h 198399"/>
                <a:gd name="connsiteX2" fmla="*/ 66955 w 198422"/>
                <a:gd name="connsiteY2" fmla="*/ 79805 h 198399"/>
                <a:gd name="connsiteX3" fmla="*/ 79814 w 198422"/>
                <a:gd name="connsiteY3" fmla="*/ 66949 h 198399"/>
                <a:gd name="connsiteX4" fmla="*/ 164945 w 198422"/>
                <a:gd name="connsiteY4" fmla="*/ 66949 h 198399"/>
                <a:gd name="connsiteX5" fmla="*/ 198422 w 198422"/>
                <a:gd name="connsiteY5" fmla="*/ 33474 h 198399"/>
                <a:gd name="connsiteX6" fmla="*/ 164945 w 198422"/>
                <a:gd name="connsiteY6" fmla="*/ 0 h 198399"/>
                <a:gd name="connsiteX7" fmla="*/ 79814 w 198422"/>
                <a:gd name="connsiteY7" fmla="*/ 0 h 198399"/>
                <a:gd name="connsiteX8" fmla="*/ 0 w 198422"/>
                <a:gd name="connsiteY8" fmla="*/ 79805 h 198399"/>
                <a:gd name="connsiteX9" fmla="*/ 0 w 198422"/>
                <a:gd name="connsiteY9" fmla="*/ 164924 h 198399"/>
                <a:gd name="connsiteX10" fmla="*/ 33477 w 198422"/>
                <a:gd name="connsiteY10" fmla="*/ 198400 h 198399"/>
                <a:gd name="connsiteX11" fmla="*/ 22324 w 198422"/>
                <a:gd name="connsiteY11" fmla="*/ 79805 h 198399"/>
                <a:gd name="connsiteX12" fmla="*/ 79814 w 198422"/>
                <a:gd name="connsiteY12" fmla="*/ 22324 h 198399"/>
                <a:gd name="connsiteX13" fmla="*/ 164945 w 198422"/>
                <a:gd name="connsiteY13" fmla="*/ 22324 h 198399"/>
                <a:gd name="connsiteX14" fmla="*/ 176098 w 198422"/>
                <a:gd name="connsiteY14" fmla="*/ 33474 h 198399"/>
                <a:gd name="connsiteX15" fmla="*/ 164945 w 198422"/>
                <a:gd name="connsiteY15" fmla="*/ 44625 h 198399"/>
                <a:gd name="connsiteX16" fmla="*/ 79814 w 198422"/>
                <a:gd name="connsiteY16" fmla="*/ 44625 h 198399"/>
                <a:gd name="connsiteX17" fmla="*/ 44631 w 198422"/>
                <a:gd name="connsiteY17" fmla="*/ 79805 h 198399"/>
                <a:gd name="connsiteX18" fmla="*/ 44631 w 198422"/>
                <a:gd name="connsiteY18" fmla="*/ 164924 h 198399"/>
                <a:gd name="connsiteX19" fmla="*/ 33477 w 198422"/>
                <a:gd name="connsiteY19" fmla="*/ 176074 h 198399"/>
                <a:gd name="connsiteX20" fmla="*/ 22324 w 198422"/>
                <a:gd name="connsiteY20" fmla="*/ 164924 h 19839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422" h="198399">
                  <a:moveTo>
                    <a:pt x="33477" y="198400"/>
                  </a:moveTo>
                  <a:cubicBezTo>
                    <a:pt x="51937" y="198400"/>
                    <a:pt x="66955" y="183383"/>
                    <a:pt x="66955" y="164925"/>
                  </a:cubicBezTo>
                  <a:lnTo>
                    <a:pt x="66955" y="79805"/>
                  </a:lnTo>
                  <a:cubicBezTo>
                    <a:pt x="66955" y="72716"/>
                    <a:pt x="72723" y="66949"/>
                    <a:pt x="79814" y="66949"/>
                  </a:cubicBezTo>
                  <a:lnTo>
                    <a:pt x="164945" y="66949"/>
                  </a:lnTo>
                  <a:cubicBezTo>
                    <a:pt x="183404" y="66949"/>
                    <a:pt x="198422" y="51932"/>
                    <a:pt x="198422" y="33474"/>
                  </a:cubicBezTo>
                  <a:cubicBezTo>
                    <a:pt x="198422" y="15017"/>
                    <a:pt x="183404" y="0"/>
                    <a:pt x="164945" y="0"/>
                  </a:cubicBezTo>
                  <a:lnTo>
                    <a:pt x="79814" y="0"/>
                  </a:lnTo>
                  <a:cubicBezTo>
                    <a:pt x="35805" y="0"/>
                    <a:pt x="0" y="35801"/>
                    <a:pt x="0" y="79805"/>
                  </a:cubicBezTo>
                  <a:lnTo>
                    <a:pt x="0" y="164924"/>
                  </a:lnTo>
                  <a:cubicBezTo>
                    <a:pt x="0" y="183383"/>
                    <a:pt x="15018" y="198400"/>
                    <a:pt x="33477" y="198400"/>
                  </a:cubicBezTo>
                  <a:close/>
                  <a:moveTo>
                    <a:pt x="22324" y="79805"/>
                  </a:moveTo>
                  <a:cubicBezTo>
                    <a:pt x="22324" y="48110"/>
                    <a:pt x="48115" y="22324"/>
                    <a:pt x="79814" y="22324"/>
                  </a:cubicBezTo>
                  <a:lnTo>
                    <a:pt x="164945" y="22324"/>
                  </a:lnTo>
                  <a:cubicBezTo>
                    <a:pt x="171094" y="22324"/>
                    <a:pt x="176098" y="27326"/>
                    <a:pt x="176098" y="33474"/>
                  </a:cubicBezTo>
                  <a:cubicBezTo>
                    <a:pt x="176098" y="39623"/>
                    <a:pt x="171094" y="44625"/>
                    <a:pt x="164945" y="44625"/>
                  </a:cubicBezTo>
                  <a:lnTo>
                    <a:pt x="79814" y="44625"/>
                  </a:lnTo>
                  <a:cubicBezTo>
                    <a:pt x="60414" y="44625"/>
                    <a:pt x="44631" y="60406"/>
                    <a:pt x="44631" y="79805"/>
                  </a:cubicBezTo>
                  <a:lnTo>
                    <a:pt x="44631" y="164924"/>
                  </a:lnTo>
                  <a:cubicBezTo>
                    <a:pt x="44631" y="171072"/>
                    <a:pt x="39627" y="176074"/>
                    <a:pt x="33477" y="176074"/>
                  </a:cubicBezTo>
                  <a:cubicBezTo>
                    <a:pt x="27328" y="176074"/>
                    <a:pt x="22324" y="171072"/>
                    <a:pt x="22324" y="164924"/>
                  </a:cubicBezTo>
                  <a:close/>
                </a:path>
              </a:pathLst>
            </a:custGeom>
            <a:solidFill>
              <a:srgbClr val="000000"/>
            </a:solidFill>
            <a:ln w="14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73" name="Frihandsfigur: Form 172">
              <a:extLst>
                <a:ext uri="{FF2B5EF4-FFF2-40B4-BE49-F238E27FC236}">
                  <a16:creationId xmlns:a16="http://schemas.microsoft.com/office/drawing/2014/main" id="{4AFF4DDA-DF24-7015-F7D6-DC7E43893EC6}"/>
                </a:ext>
              </a:extLst>
            </p:cNvPr>
            <p:cNvSpPr/>
            <p:nvPr/>
          </p:nvSpPr>
          <p:spPr>
            <a:xfrm>
              <a:off x="2321074" y="1862810"/>
              <a:ext cx="310076" cy="310041"/>
            </a:xfrm>
            <a:custGeom>
              <a:gdLst>
                <a:gd name="connsiteX0" fmla="*/ 118609 w 198420"/>
                <a:gd name="connsiteY0" fmla="*/ 0 h 198398"/>
                <a:gd name="connsiteX1" fmla="*/ 33477 w 198420"/>
                <a:gd name="connsiteY1" fmla="*/ 0 h 198398"/>
                <a:gd name="connsiteX2" fmla="*/ 0 w 198420"/>
                <a:gd name="connsiteY2" fmla="*/ 33474 h 198398"/>
                <a:gd name="connsiteX3" fmla="*/ 33477 w 198420"/>
                <a:gd name="connsiteY3" fmla="*/ 66949 h 198398"/>
                <a:gd name="connsiteX4" fmla="*/ 118609 w 198420"/>
                <a:gd name="connsiteY4" fmla="*/ 66949 h 198398"/>
                <a:gd name="connsiteX5" fmla="*/ 131467 w 198420"/>
                <a:gd name="connsiteY5" fmla="*/ 79805 h 198398"/>
                <a:gd name="connsiteX6" fmla="*/ 131467 w 198420"/>
                <a:gd name="connsiteY6" fmla="*/ 164924 h 198398"/>
                <a:gd name="connsiteX7" fmla="*/ 164945 w 198420"/>
                <a:gd name="connsiteY7" fmla="*/ 198398 h 198398"/>
                <a:gd name="connsiteX8" fmla="*/ 198421 w 198420"/>
                <a:gd name="connsiteY8" fmla="*/ 164924 h 198398"/>
                <a:gd name="connsiteX9" fmla="*/ 198421 w 198420"/>
                <a:gd name="connsiteY9" fmla="*/ 79805 h 198398"/>
                <a:gd name="connsiteX10" fmla="*/ 118609 w 198420"/>
                <a:gd name="connsiteY10" fmla="*/ 0 h 198398"/>
                <a:gd name="connsiteX11" fmla="*/ 176096 w 198420"/>
                <a:gd name="connsiteY11" fmla="*/ 164924 h 198398"/>
                <a:gd name="connsiteX12" fmla="*/ 164943 w 198420"/>
                <a:gd name="connsiteY12" fmla="*/ 176074 h 198398"/>
                <a:gd name="connsiteX13" fmla="*/ 153790 w 198420"/>
                <a:gd name="connsiteY13" fmla="*/ 164924 h 198398"/>
                <a:gd name="connsiteX14" fmla="*/ 153790 w 198420"/>
                <a:gd name="connsiteY14" fmla="*/ 79805 h 198398"/>
                <a:gd name="connsiteX15" fmla="*/ 118607 w 198420"/>
                <a:gd name="connsiteY15" fmla="*/ 44625 h 198398"/>
                <a:gd name="connsiteX16" fmla="*/ 33476 w 198420"/>
                <a:gd name="connsiteY16" fmla="*/ 44625 h 198398"/>
                <a:gd name="connsiteX17" fmla="*/ 22323 w 198420"/>
                <a:gd name="connsiteY17" fmla="*/ 33474 h 198398"/>
                <a:gd name="connsiteX18" fmla="*/ 33476 w 198420"/>
                <a:gd name="connsiteY18" fmla="*/ 22324 h 198398"/>
                <a:gd name="connsiteX19" fmla="*/ 118607 w 198420"/>
                <a:gd name="connsiteY19" fmla="*/ 22324 h 198398"/>
                <a:gd name="connsiteX20" fmla="*/ 176096 w 198420"/>
                <a:gd name="connsiteY20" fmla="*/ 79805 h 19839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420" h="198398">
                  <a:moveTo>
                    <a:pt x="118609" y="0"/>
                  </a:moveTo>
                  <a:lnTo>
                    <a:pt x="33477" y="0"/>
                  </a:lnTo>
                  <a:cubicBezTo>
                    <a:pt x="15018" y="0"/>
                    <a:pt x="0" y="15017"/>
                    <a:pt x="0" y="33474"/>
                  </a:cubicBezTo>
                  <a:cubicBezTo>
                    <a:pt x="0" y="51932"/>
                    <a:pt x="15018" y="66949"/>
                    <a:pt x="33477" y="66949"/>
                  </a:cubicBezTo>
                  <a:lnTo>
                    <a:pt x="118609" y="66949"/>
                  </a:lnTo>
                  <a:cubicBezTo>
                    <a:pt x="125699" y="66949"/>
                    <a:pt x="131467" y="72716"/>
                    <a:pt x="131467" y="79805"/>
                  </a:cubicBezTo>
                  <a:lnTo>
                    <a:pt x="131467" y="164924"/>
                  </a:lnTo>
                  <a:cubicBezTo>
                    <a:pt x="131467" y="183382"/>
                    <a:pt x="146486" y="198398"/>
                    <a:pt x="164945" y="198398"/>
                  </a:cubicBezTo>
                  <a:cubicBezTo>
                    <a:pt x="183404" y="198398"/>
                    <a:pt x="198421" y="183383"/>
                    <a:pt x="198421" y="164924"/>
                  </a:cubicBezTo>
                  <a:lnTo>
                    <a:pt x="198421" y="79805"/>
                  </a:lnTo>
                  <a:cubicBezTo>
                    <a:pt x="198421" y="35801"/>
                    <a:pt x="162617" y="0"/>
                    <a:pt x="118609" y="0"/>
                  </a:cubicBezTo>
                  <a:close/>
                  <a:moveTo>
                    <a:pt x="176096" y="164924"/>
                  </a:moveTo>
                  <a:cubicBezTo>
                    <a:pt x="176096" y="171072"/>
                    <a:pt x="171093" y="176074"/>
                    <a:pt x="164943" y="176074"/>
                  </a:cubicBezTo>
                  <a:cubicBezTo>
                    <a:pt x="158794" y="176074"/>
                    <a:pt x="153790" y="171072"/>
                    <a:pt x="153790" y="164924"/>
                  </a:cubicBezTo>
                  <a:lnTo>
                    <a:pt x="153790" y="79805"/>
                  </a:lnTo>
                  <a:cubicBezTo>
                    <a:pt x="153790" y="60406"/>
                    <a:pt x="138007" y="44625"/>
                    <a:pt x="118607" y="44625"/>
                  </a:cubicBezTo>
                  <a:lnTo>
                    <a:pt x="33476" y="44625"/>
                  </a:lnTo>
                  <a:cubicBezTo>
                    <a:pt x="27326" y="44625"/>
                    <a:pt x="22323" y="39623"/>
                    <a:pt x="22323" y="33474"/>
                  </a:cubicBezTo>
                  <a:cubicBezTo>
                    <a:pt x="22323" y="27326"/>
                    <a:pt x="27328" y="22324"/>
                    <a:pt x="33476" y="22324"/>
                  </a:cubicBezTo>
                  <a:lnTo>
                    <a:pt x="118607" y="22324"/>
                  </a:lnTo>
                  <a:cubicBezTo>
                    <a:pt x="150307" y="22324"/>
                    <a:pt x="176096" y="48110"/>
                    <a:pt x="176096" y="79805"/>
                  </a:cubicBezTo>
                  <a:close/>
                </a:path>
              </a:pathLst>
            </a:custGeom>
            <a:solidFill>
              <a:srgbClr val="000000"/>
            </a:solidFill>
            <a:ln w="14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74" name="Frihandsfigur: Form 173">
              <a:extLst>
                <a:ext uri="{FF2B5EF4-FFF2-40B4-BE49-F238E27FC236}">
                  <a16:creationId xmlns:a16="http://schemas.microsoft.com/office/drawing/2014/main" id="{0927B7B4-8AF7-572E-3260-A149A2F861C6}"/>
                </a:ext>
              </a:extLst>
            </p:cNvPr>
            <p:cNvSpPr/>
            <p:nvPr/>
          </p:nvSpPr>
          <p:spPr>
            <a:xfrm>
              <a:off x="1440356" y="2743563"/>
              <a:ext cx="310079" cy="310041"/>
            </a:xfrm>
            <a:custGeom>
              <a:gdLst>
                <a:gd name="connsiteX0" fmla="*/ 164945 w 198422"/>
                <a:gd name="connsiteY0" fmla="*/ 131451 h 198398"/>
                <a:gd name="connsiteX1" fmla="*/ 79814 w 198422"/>
                <a:gd name="connsiteY1" fmla="*/ 131451 h 198398"/>
                <a:gd name="connsiteX2" fmla="*/ 66955 w 198422"/>
                <a:gd name="connsiteY2" fmla="*/ 118594 h 198398"/>
                <a:gd name="connsiteX3" fmla="*/ 66955 w 198422"/>
                <a:gd name="connsiteY3" fmla="*/ 33474 h 198398"/>
                <a:gd name="connsiteX4" fmla="*/ 33477 w 198422"/>
                <a:gd name="connsiteY4" fmla="*/ 0 h 198398"/>
                <a:gd name="connsiteX5" fmla="*/ 0 w 198422"/>
                <a:gd name="connsiteY5" fmla="*/ 33474 h 198398"/>
                <a:gd name="connsiteX6" fmla="*/ 0 w 198422"/>
                <a:gd name="connsiteY6" fmla="*/ 118594 h 198398"/>
                <a:gd name="connsiteX7" fmla="*/ 79814 w 198422"/>
                <a:gd name="connsiteY7" fmla="*/ 198398 h 198398"/>
                <a:gd name="connsiteX8" fmla="*/ 164945 w 198422"/>
                <a:gd name="connsiteY8" fmla="*/ 198398 h 198398"/>
                <a:gd name="connsiteX9" fmla="*/ 198422 w 198422"/>
                <a:gd name="connsiteY9" fmla="*/ 164924 h 198398"/>
                <a:gd name="connsiteX10" fmla="*/ 164945 w 198422"/>
                <a:gd name="connsiteY10" fmla="*/ 131451 h 198398"/>
                <a:gd name="connsiteX11" fmla="*/ 164945 w 198422"/>
                <a:gd name="connsiteY11" fmla="*/ 176074 h 198398"/>
                <a:gd name="connsiteX12" fmla="*/ 79814 w 198422"/>
                <a:gd name="connsiteY12" fmla="*/ 176074 h 198398"/>
                <a:gd name="connsiteX13" fmla="*/ 22324 w 198422"/>
                <a:gd name="connsiteY13" fmla="*/ 118594 h 198398"/>
                <a:gd name="connsiteX14" fmla="*/ 22324 w 198422"/>
                <a:gd name="connsiteY14" fmla="*/ 33474 h 198398"/>
                <a:gd name="connsiteX15" fmla="*/ 33477 w 198422"/>
                <a:gd name="connsiteY15" fmla="*/ 22324 h 198398"/>
                <a:gd name="connsiteX16" fmla="*/ 44631 w 198422"/>
                <a:gd name="connsiteY16" fmla="*/ 33474 h 198398"/>
                <a:gd name="connsiteX17" fmla="*/ 44631 w 198422"/>
                <a:gd name="connsiteY17" fmla="*/ 118594 h 198398"/>
                <a:gd name="connsiteX18" fmla="*/ 79814 w 198422"/>
                <a:gd name="connsiteY18" fmla="*/ 153775 h 198398"/>
                <a:gd name="connsiteX19" fmla="*/ 164945 w 198422"/>
                <a:gd name="connsiteY19" fmla="*/ 153775 h 198398"/>
                <a:gd name="connsiteX20" fmla="*/ 176098 w 198422"/>
                <a:gd name="connsiteY20" fmla="*/ 164924 h 198398"/>
                <a:gd name="connsiteX21" fmla="*/ 164945 w 198422"/>
                <a:gd name="connsiteY21" fmla="*/ 176074 h 19839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422" h="198398">
                  <a:moveTo>
                    <a:pt x="164945" y="131451"/>
                  </a:moveTo>
                  <a:lnTo>
                    <a:pt x="79814" y="131451"/>
                  </a:lnTo>
                  <a:cubicBezTo>
                    <a:pt x="72723" y="131451"/>
                    <a:pt x="66955" y="125684"/>
                    <a:pt x="66955" y="118594"/>
                  </a:cubicBezTo>
                  <a:lnTo>
                    <a:pt x="66955" y="33474"/>
                  </a:lnTo>
                  <a:cubicBezTo>
                    <a:pt x="66955" y="15017"/>
                    <a:pt x="51937" y="0"/>
                    <a:pt x="33477" y="0"/>
                  </a:cubicBezTo>
                  <a:cubicBezTo>
                    <a:pt x="15018" y="-1"/>
                    <a:pt x="0" y="15015"/>
                    <a:pt x="0" y="33474"/>
                  </a:cubicBezTo>
                  <a:lnTo>
                    <a:pt x="0" y="118594"/>
                  </a:lnTo>
                  <a:cubicBezTo>
                    <a:pt x="0" y="162598"/>
                    <a:pt x="35805" y="198398"/>
                    <a:pt x="79814" y="198398"/>
                  </a:cubicBezTo>
                  <a:lnTo>
                    <a:pt x="164945" y="198398"/>
                  </a:lnTo>
                  <a:cubicBezTo>
                    <a:pt x="183404" y="198398"/>
                    <a:pt x="198422" y="183382"/>
                    <a:pt x="198422" y="164924"/>
                  </a:cubicBezTo>
                  <a:cubicBezTo>
                    <a:pt x="198422" y="146466"/>
                    <a:pt x="183404" y="131451"/>
                    <a:pt x="164945" y="131451"/>
                  </a:cubicBezTo>
                  <a:close/>
                  <a:moveTo>
                    <a:pt x="164945" y="176074"/>
                  </a:moveTo>
                  <a:lnTo>
                    <a:pt x="79814" y="176074"/>
                  </a:lnTo>
                  <a:cubicBezTo>
                    <a:pt x="48115" y="176074"/>
                    <a:pt x="22324" y="150288"/>
                    <a:pt x="22324" y="118594"/>
                  </a:cubicBezTo>
                  <a:lnTo>
                    <a:pt x="22324" y="33474"/>
                  </a:lnTo>
                  <a:cubicBezTo>
                    <a:pt x="22324" y="27326"/>
                    <a:pt x="27328" y="22324"/>
                    <a:pt x="33477" y="22324"/>
                  </a:cubicBezTo>
                  <a:cubicBezTo>
                    <a:pt x="39627" y="22324"/>
                    <a:pt x="44631" y="27326"/>
                    <a:pt x="44631" y="33474"/>
                  </a:cubicBezTo>
                  <a:lnTo>
                    <a:pt x="44631" y="118594"/>
                  </a:lnTo>
                  <a:cubicBezTo>
                    <a:pt x="44631" y="137992"/>
                    <a:pt x="60414" y="153775"/>
                    <a:pt x="79814" y="153775"/>
                  </a:cubicBezTo>
                  <a:lnTo>
                    <a:pt x="164945" y="153775"/>
                  </a:lnTo>
                  <a:cubicBezTo>
                    <a:pt x="171094" y="153775"/>
                    <a:pt x="176098" y="158776"/>
                    <a:pt x="176098" y="164924"/>
                  </a:cubicBezTo>
                  <a:cubicBezTo>
                    <a:pt x="176098" y="171072"/>
                    <a:pt x="171094" y="176074"/>
                    <a:pt x="164945" y="176074"/>
                  </a:cubicBezTo>
                  <a:close/>
                </a:path>
              </a:pathLst>
            </a:custGeom>
            <a:solidFill>
              <a:srgbClr val="000000"/>
            </a:solidFill>
            <a:ln w="14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75" name="Frihandsfigur: Form 174">
              <a:extLst>
                <a:ext uri="{FF2B5EF4-FFF2-40B4-BE49-F238E27FC236}">
                  <a16:creationId xmlns:a16="http://schemas.microsoft.com/office/drawing/2014/main" id="{289FD0EB-2A93-4C72-B516-908E4A717430}"/>
                </a:ext>
              </a:extLst>
            </p:cNvPr>
            <p:cNvSpPr/>
            <p:nvPr/>
          </p:nvSpPr>
          <p:spPr>
            <a:xfrm>
              <a:off x="2321071" y="2743561"/>
              <a:ext cx="310076" cy="310041"/>
            </a:xfrm>
            <a:custGeom>
              <a:gdLst>
                <a:gd name="connsiteX0" fmla="*/ 164945 w 198420"/>
                <a:gd name="connsiteY0" fmla="*/ 0 h 198398"/>
                <a:gd name="connsiteX1" fmla="*/ 131467 w 198420"/>
                <a:gd name="connsiteY1" fmla="*/ 33474 h 198398"/>
                <a:gd name="connsiteX2" fmla="*/ 131467 w 198420"/>
                <a:gd name="connsiteY2" fmla="*/ 118594 h 198398"/>
                <a:gd name="connsiteX3" fmla="*/ 118609 w 198420"/>
                <a:gd name="connsiteY3" fmla="*/ 131451 h 198398"/>
                <a:gd name="connsiteX4" fmla="*/ 33477 w 198420"/>
                <a:gd name="connsiteY4" fmla="*/ 131451 h 198398"/>
                <a:gd name="connsiteX5" fmla="*/ 0 w 198420"/>
                <a:gd name="connsiteY5" fmla="*/ 164924 h 198398"/>
                <a:gd name="connsiteX6" fmla="*/ 33477 w 198420"/>
                <a:gd name="connsiteY6" fmla="*/ 198398 h 198398"/>
                <a:gd name="connsiteX7" fmla="*/ 118609 w 198420"/>
                <a:gd name="connsiteY7" fmla="*/ 198398 h 198398"/>
                <a:gd name="connsiteX8" fmla="*/ 198421 w 198420"/>
                <a:gd name="connsiteY8" fmla="*/ 118594 h 198398"/>
                <a:gd name="connsiteX9" fmla="*/ 198421 w 198420"/>
                <a:gd name="connsiteY9" fmla="*/ 33474 h 198398"/>
                <a:gd name="connsiteX10" fmla="*/ 164945 w 198420"/>
                <a:gd name="connsiteY10" fmla="*/ 0 h 198398"/>
                <a:gd name="connsiteX11" fmla="*/ 176098 w 198420"/>
                <a:gd name="connsiteY11" fmla="*/ 118595 h 198398"/>
                <a:gd name="connsiteX12" fmla="*/ 118610 w 198420"/>
                <a:gd name="connsiteY12" fmla="*/ 176076 h 198398"/>
                <a:gd name="connsiteX13" fmla="*/ 33479 w 198420"/>
                <a:gd name="connsiteY13" fmla="*/ 176076 h 198398"/>
                <a:gd name="connsiteX14" fmla="*/ 22326 w 198420"/>
                <a:gd name="connsiteY14" fmla="*/ 164925 h 198398"/>
                <a:gd name="connsiteX15" fmla="*/ 33479 w 198420"/>
                <a:gd name="connsiteY15" fmla="*/ 153777 h 198398"/>
                <a:gd name="connsiteX16" fmla="*/ 118610 w 198420"/>
                <a:gd name="connsiteY16" fmla="*/ 153777 h 198398"/>
                <a:gd name="connsiteX17" fmla="*/ 153793 w 198420"/>
                <a:gd name="connsiteY17" fmla="*/ 118595 h 198398"/>
                <a:gd name="connsiteX18" fmla="*/ 153793 w 198420"/>
                <a:gd name="connsiteY18" fmla="*/ 33476 h 198398"/>
                <a:gd name="connsiteX19" fmla="*/ 164946 w 198420"/>
                <a:gd name="connsiteY19" fmla="*/ 22326 h 198398"/>
                <a:gd name="connsiteX20" fmla="*/ 176099 w 198420"/>
                <a:gd name="connsiteY20" fmla="*/ 33476 h 198398"/>
                <a:gd name="connsiteX21" fmla="*/ 176099 w 198420"/>
                <a:gd name="connsiteY21" fmla="*/ 118595 h 19839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420" h="198398">
                  <a:moveTo>
                    <a:pt x="164945" y="0"/>
                  </a:moveTo>
                  <a:cubicBezTo>
                    <a:pt x="146486" y="0"/>
                    <a:pt x="131467" y="15017"/>
                    <a:pt x="131467" y="33474"/>
                  </a:cubicBezTo>
                  <a:lnTo>
                    <a:pt x="131467" y="118594"/>
                  </a:lnTo>
                  <a:cubicBezTo>
                    <a:pt x="131467" y="125684"/>
                    <a:pt x="125699" y="131451"/>
                    <a:pt x="118609" y="131451"/>
                  </a:cubicBezTo>
                  <a:lnTo>
                    <a:pt x="33477" y="131451"/>
                  </a:lnTo>
                  <a:cubicBezTo>
                    <a:pt x="15018" y="131451"/>
                    <a:pt x="0" y="146468"/>
                    <a:pt x="0" y="164924"/>
                  </a:cubicBezTo>
                  <a:cubicBezTo>
                    <a:pt x="0" y="183382"/>
                    <a:pt x="15018" y="198398"/>
                    <a:pt x="33477" y="198398"/>
                  </a:cubicBezTo>
                  <a:lnTo>
                    <a:pt x="118609" y="198398"/>
                  </a:lnTo>
                  <a:cubicBezTo>
                    <a:pt x="162617" y="198398"/>
                    <a:pt x="198421" y="162598"/>
                    <a:pt x="198421" y="118594"/>
                  </a:cubicBezTo>
                  <a:lnTo>
                    <a:pt x="198421" y="33474"/>
                  </a:lnTo>
                  <a:cubicBezTo>
                    <a:pt x="198422" y="15017"/>
                    <a:pt x="183404" y="0"/>
                    <a:pt x="164945" y="0"/>
                  </a:cubicBezTo>
                  <a:close/>
                  <a:moveTo>
                    <a:pt x="176098" y="118595"/>
                  </a:moveTo>
                  <a:cubicBezTo>
                    <a:pt x="176098" y="150290"/>
                    <a:pt x="150309" y="176076"/>
                    <a:pt x="118610" y="176076"/>
                  </a:cubicBezTo>
                  <a:lnTo>
                    <a:pt x="33479" y="176076"/>
                  </a:lnTo>
                  <a:cubicBezTo>
                    <a:pt x="27329" y="176076"/>
                    <a:pt x="22326" y="171074"/>
                    <a:pt x="22326" y="164925"/>
                  </a:cubicBezTo>
                  <a:cubicBezTo>
                    <a:pt x="22326" y="158777"/>
                    <a:pt x="27329" y="153777"/>
                    <a:pt x="33479" y="153777"/>
                  </a:cubicBezTo>
                  <a:lnTo>
                    <a:pt x="118610" y="153777"/>
                  </a:lnTo>
                  <a:cubicBezTo>
                    <a:pt x="138010" y="153777"/>
                    <a:pt x="153793" y="137995"/>
                    <a:pt x="153793" y="118595"/>
                  </a:cubicBezTo>
                  <a:lnTo>
                    <a:pt x="153793" y="33476"/>
                  </a:lnTo>
                  <a:cubicBezTo>
                    <a:pt x="153793" y="27328"/>
                    <a:pt x="158797" y="22326"/>
                    <a:pt x="164946" y="22326"/>
                  </a:cubicBezTo>
                  <a:cubicBezTo>
                    <a:pt x="171096" y="22326"/>
                    <a:pt x="176099" y="27328"/>
                    <a:pt x="176099" y="33476"/>
                  </a:cubicBezTo>
                  <a:lnTo>
                    <a:pt x="176099" y="118595"/>
                  </a:lnTo>
                  <a:close/>
                </a:path>
              </a:pathLst>
            </a:custGeom>
            <a:solidFill>
              <a:srgbClr val="000000"/>
            </a:solidFill>
            <a:ln w="14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grpSp>
      <p:grpSp>
        <p:nvGrpSpPr>
          <p:cNvPr id="176" name="Grupp 175">
            <a:extLst>
              <a:ext uri="{FF2B5EF4-FFF2-40B4-BE49-F238E27FC236}">
                <a16:creationId xmlns:a16="http://schemas.microsoft.com/office/drawing/2014/main" id="{B06B092D-96B4-FA32-8382-93E0249CEFAC}"/>
              </a:ext>
            </a:extLst>
          </p:cNvPr>
          <p:cNvGrpSpPr/>
          <p:nvPr/>
        </p:nvGrpSpPr>
        <p:grpSpPr>
          <a:xfrm>
            <a:off x="7179997" y="1660937"/>
            <a:ext cx="522120" cy="392360"/>
            <a:chOff x="7179997" y="1660937"/>
            <a:chExt cx="1301236" cy="977846"/>
          </a:xfrm>
        </p:grpSpPr>
        <p:sp>
          <p:nvSpPr>
            <p:cNvPr id="177" name="Frihandsfigur: Form 176">
              <a:extLst>
                <a:ext uri="{FF2B5EF4-FFF2-40B4-BE49-F238E27FC236}">
                  <a16:creationId xmlns:a16="http://schemas.microsoft.com/office/drawing/2014/main" id="{8627E889-39B2-8B81-4A0D-AE54C96A4358}"/>
                </a:ext>
              </a:extLst>
            </p:cNvPr>
            <p:cNvSpPr/>
            <p:nvPr/>
          </p:nvSpPr>
          <p:spPr>
            <a:xfrm>
              <a:off x="8049911" y="2392596"/>
              <a:ext cx="396370" cy="206952"/>
            </a:xfrm>
            <a:custGeom>
              <a:gdLst>
                <a:gd name="connsiteX0" fmla="*/ 1225189 w 1485418"/>
                <a:gd name="connsiteY0" fmla="*/ 152312 h 775563"/>
                <a:gd name="connsiteX1" fmla="*/ 853041 w 1485418"/>
                <a:gd name="connsiteY1" fmla="*/ 0 h 775563"/>
                <a:gd name="connsiteX2" fmla="*/ 704198 w 1485418"/>
                <a:gd name="connsiteY2" fmla="*/ 0 h 775563"/>
                <a:gd name="connsiteX3" fmla="*/ 339446 w 1485418"/>
                <a:gd name="connsiteY3" fmla="*/ 152322 h 775563"/>
                <a:gd name="connsiteX4" fmla="*/ 236805 w 1485418"/>
                <a:gd name="connsiteY4" fmla="*/ 214399 h 775563"/>
                <a:gd name="connsiteX5" fmla="*/ 0 w 1485418"/>
                <a:gd name="connsiteY5" fmla="*/ 418996 h 775563"/>
                <a:gd name="connsiteX6" fmla="*/ 33681 w 1485418"/>
                <a:gd name="connsiteY6" fmla="*/ 657560 h 775563"/>
                <a:gd name="connsiteX7" fmla="*/ 161781 w 1485418"/>
                <a:gd name="connsiteY7" fmla="*/ 665422 h 775563"/>
                <a:gd name="connsiteX8" fmla="*/ 171287 w 1485418"/>
                <a:gd name="connsiteY8" fmla="*/ 775259 h 775563"/>
                <a:gd name="connsiteX9" fmla="*/ 171335 w 1485418"/>
                <a:gd name="connsiteY9" fmla="*/ 775563 h 775563"/>
                <a:gd name="connsiteX10" fmla="*/ 1427324 w 1485418"/>
                <a:gd name="connsiteY10" fmla="*/ 775563 h 775563"/>
                <a:gd name="connsiteX11" fmla="*/ 1485418 w 1485418"/>
                <a:gd name="connsiteY11" fmla="*/ 717469 h 775563"/>
                <a:gd name="connsiteX12" fmla="*/ 1485418 w 1485418"/>
                <a:gd name="connsiteY12" fmla="*/ 553693 h 775563"/>
                <a:gd name="connsiteX13" fmla="*/ 1225189 w 1485418"/>
                <a:gd name="connsiteY13" fmla="*/ 152312 h 77556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85418" h="775563">
                  <a:moveTo>
                    <a:pt x="1225189" y="152312"/>
                  </a:moveTo>
                  <a:lnTo>
                    <a:pt x="853041" y="0"/>
                  </a:lnTo>
                  <a:lnTo>
                    <a:pt x="704198" y="0"/>
                  </a:lnTo>
                  <a:lnTo>
                    <a:pt x="339446" y="152322"/>
                  </a:lnTo>
                  <a:cubicBezTo>
                    <a:pt x="301905" y="168026"/>
                    <a:pt x="267502" y="189092"/>
                    <a:pt x="236805" y="214399"/>
                  </a:cubicBezTo>
                  <a:lnTo>
                    <a:pt x="0" y="418996"/>
                  </a:lnTo>
                  <a:lnTo>
                    <a:pt x="33681" y="657560"/>
                  </a:lnTo>
                  <a:lnTo>
                    <a:pt x="161781" y="665422"/>
                  </a:lnTo>
                  <a:lnTo>
                    <a:pt x="171287" y="775259"/>
                  </a:lnTo>
                  <a:lnTo>
                    <a:pt x="171335" y="775563"/>
                  </a:lnTo>
                  <a:lnTo>
                    <a:pt x="1427324" y="775563"/>
                  </a:lnTo>
                  <a:cubicBezTo>
                    <a:pt x="1459409" y="775563"/>
                    <a:pt x="1485418" y="749554"/>
                    <a:pt x="1485418" y="717469"/>
                  </a:cubicBezTo>
                  <a:lnTo>
                    <a:pt x="1485418" y="553693"/>
                  </a:lnTo>
                  <a:cubicBezTo>
                    <a:pt x="1485418" y="377006"/>
                    <a:pt x="1382387" y="218096"/>
                    <a:pt x="1225189" y="152312"/>
                  </a:cubicBezTo>
                  <a:close/>
                </a:path>
              </a:pathLst>
            </a:custGeom>
            <a:solidFill>
              <a:schemeClr val="accent1"/>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78" name="Frihandsfigur: Form 177">
              <a:extLst>
                <a:ext uri="{FF2B5EF4-FFF2-40B4-BE49-F238E27FC236}">
                  <a16:creationId xmlns:a16="http://schemas.microsoft.com/office/drawing/2014/main" id="{B27D5C0D-305F-B545-18B7-FAC780B98522}"/>
                </a:ext>
              </a:extLst>
            </p:cNvPr>
            <p:cNvSpPr/>
            <p:nvPr/>
          </p:nvSpPr>
          <p:spPr>
            <a:xfrm>
              <a:off x="8049911" y="2392594"/>
              <a:ext cx="275734" cy="206952"/>
            </a:xfrm>
            <a:custGeom>
              <a:gdLst>
                <a:gd name="connsiteX0" fmla="*/ 853041 w 1033330"/>
                <a:gd name="connsiteY0" fmla="*/ 0 h 775563"/>
                <a:gd name="connsiteX1" fmla="*/ 704198 w 1033330"/>
                <a:gd name="connsiteY1" fmla="*/ 0 h 775563"/>
                <a:gd name="connsiteX2" fmla="*/ 658378 w 1033330"/>
                <a:gd name="connsiteY2" fmla="*/ 19136 h 775563"/>
                <a:gd name="connsiteX3" fmla="*/ 339446 w 1033330"/>
                <a:gd name="connsiteY3" fmla="*/ 152322 h 775563"/>
                <a:gd name="connsiteX4" fmla="*/ 236805 w 1033330"/>
                <a:gd name="connsiteY4" fmla="*/ 214399 h 775563"/>
                <a:gd name="connsiteX5" fmla="*/ 0 w 1033330"/>
                <a:gd name="connsiteY5" fmla="*/ 418996 h 775563"/>
                <a:gd name="connsiteX6" fmla="*/ 11987 w 1033330"/>
                <a:gd name="connsiteY6" fmla="*/ 503917 h 775563"/>
                <a:gd name="connsiteX7" fmla="*/ 33681 w 1033330"/>
                <a:gd name="connsiteY7" fmla="*/ 657560 h 775563"/>
                <a:gd name="connsiteX8" fmla="*/ 79198 w 1033330"/>
                <a:gd name="connsiteY8" fmla="*/ 660355 h 775563"/>
                <a:gd name="connsiteX9" fmla="*/ 161781 w 1033330"/>
                <a:gd name="connsiteY9" fmla="*/ 665422 h 775563"/>
                <a:gd name="connsiteX10" fmla="*/ 171287 w 1033330"/>
                <a:gd name="connsiteY10" fmla="*/ 775259 h 775563"/>
                <a:gd name="connsiteX11" fmla="*/ 171335 w 1033330"/>
                <a:gd name="connsiteY11" fmla="*/ 775563 h 775563"/>
                <a:gd name="connsiteX12" fmla="*/ 389897 w 1033330"/>
                <a:gd name="connsiteY12" fmla="*/ 775563 h 775563"/>
                <a:gd name="connsiteX13" fmla="*/ 414338 w 1033330"/>
                <a:gd name="connsiteY13" fmla="*/ 667732 h 775563"/>
                <a:gd name="connsiteX14" fmla="*/ 414338 w 1033330"/>
                <a:gd name="connsiteY14" fmla="*/ 368089 h 775563"/>
                <a:gd name="connsiteX15" fmla="*/ 412161 w 1033330"/>
                <a:gd name="connsiteY15" fmla="*/ 315547 h 775563"/>
                <a:gd name="connsiteX16" fmla="*/ 467194 w 1033330"/>
                <a:gd name="connsiteY16" fmla="*/ 225569 h 775563"/>
                <a:gd name="connsiteX17" fmla="*/ 537522 w 1033330"/>
                <a:gd name="connsiteY17" fmla="*/ 196203 h 775563"/>
                <a:gd name="connsiteX18" fmla="*/ 598877 w 1033330"/>
                <a:gd name="connsiteY18" fmla="*/ 208372 h 775563"/>
                <a:gd name="connsiteX19" fmla="*/ 782313 w 1033330"/>
                <a:gd name="connsiteY19" fmla="*/ 286752 h 775563"/>
                <a:gd name="connsiteX20" fmla="*/ 1033330 w 1033330"/>
                <a:gd name="connsiteY20" fmla="*/ 73798 h 77556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33330" h="775563">
                  <a:moveTo>
                    <a:pt x="853041" y="0"/>
                  </a:moveTo>
                  <a:lnTo>
                    <a:pt x="704198" y="0"/>
                  </a:lnTo>
                  <a:lnTo>
                    <a:pt x="658378" y="19136"/>
                  </a:lnTo>
                  <a:lnTo>
                    <a:pt x="339446" y="152322"/>
                  </a:lnTo>
                  <a:cubicBezTo>
                    <a:pt x="301905" y="168026"/>
                    <a:pt x="267502" y="189092"/>
                    <a:pt x="236805" y="214399"/>
                  </a:cubicBezTo>
                  <a:lnTo>
                    <a:pt x="0" y="418996"/>
                  </a:lnTo>
                  <a:lnTo>
                    <a:pt x="11987" y="503917"/>
                  </a:lnTo>
                  <a:lnTo>
                    <a:pt x="33681" y="657560"/>
                  </a:lnTo>
                  <a:lnTo>
                    <a:pt x="79198" y="660355"/>
                  </a:lnTo>
                  <a:lnTo>
                    <a:pt x="161781" y="665422"/>
                  </a:lnTo>
                  <a:lnTo>
                    <a:pt x="171287" y="775259"/>
                  </a:lnTo>
                  <a:lnTo>
                    <a:pt x="171335" y="775563"/>
                  </a:lnTo>
                  <a:lnTo>
                    <a:pt x="389897" y="775563"/>
                  </a:lnTo>
                  <a:cubicBezTo>
                    <a:pt x="405554" y="742880"/>
                    <a:pt x="414338" y="706319"/>
                    <a:pt x="414338" y="667732"/>
                  </a:cubicBezTo>
                  <a:lnTo>
                    <a:pt x="414338" y="368089"/>
                  </a:lnTo>
                  <a:cubicBezTo>
                    <a:pt x="414338" y="350464"/>
                    <a:pt x="413596" y="332944"/>
                    <a:pt x="412161" y="315547"/>
                  </a:cubicBezTo>
                  <a:cubicBezTo>
                    <a:pt x="408967" y="276827"/>
                    <a:pt x="431335" y="240541"/>
                    <a:pt x="467194" y="225569"/>
                  </a:cubicBezTo>
                  <a:lnTo>
                    <a:pt x="537522" y="196203"/>
                  </a:lnTo>
                  <a:cubicBezTo>
                    <a:pt x="558551" y="187419"/>
                    <a:pt x="583106" y="191925"/>
                    <a:pt x="598877" y="208372"/>
                  </a:cubicBezTo>
                  <a:cubicBezTo>
                    <a:pt x="645192" y="256645"/>
                    <a:pt x="710283" y="286752"/>
                    <a:pt x="782313" y="286752"/>
                  </a:cubicBezTo>
                  <a:cubicBezTo>
                    <a:pt x="908482" y="286752"/>
                    <a:pt x="1013452" y="194426"/>
                    <a:pt x="1033330" y="73798"/>
                  </a:cubicBezTo>
                  <a:close/>
                </a:path>
              </a:pathLst>
            </a:custGeom>
            <a:solidFill>
              <a:srgbClr val="000000">
                <a:alpha val="25098"/>
              </a:srgbClr>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79" name="Frihandsfigur: Form 178">
              <a:extLst>
                <a:ext uri="{FF2B5EF4-FFF2-40B4-BE49-F238E27FC236}">
                  <a16:creationId xmlns:a16="http://schemas.microsoft.com/office/drawing/2014/main" id="{F5E1AAA8-4453-4F8F-FDDC-385A741B57DB}"/>
                </a:ext>
              </a:extLst>
            </p:cNvPr>
            <p:cNvSpPr/>
            <p:nvPr/>
          </p:nvSpPr>
          <p:spPr>
            <a:xfrm>
              <a:off x="8216133" y="2277843"/>
              <a:ext cx="85060" cy="165900"/>
            </a:xfrm>
            <a:custGeom>
              <a:gdLst>
                <a:gd name="connsiteX0" fmla="*/ 318770 w 318769"/>
                <a:gd name="connsiteY0" fmla="*/ 462336 h 621720"/>
                <a:gd name="connsiteX1" fmla="*/ 159385 w 318769"/>
                <a:gd name="connsiteY1" fmla="*/ 621721 h 621720"/>
                <a:gd name="connsiteX2" fmla="*/ 0 w 318769"/>
                <a:gd name="connsiteY2" fmla="*/ 462336 h 621720"/>
                <a:gd name="connsiteX3" fmla="*/ 0 w 318769"/>
                <a:gd name="connsiteY3" fmla="*/ 0 h 621720"/>
                <a:gd name="connsiteX4" fmla="*/ 318770 w 318769"/>
                <a:gd name="connsiteY4" fmla="*/ 0 h 621720"/>
              </a:gdLst>
              <a:cxnLst>
                <a:cxn ang="0">
                  <a:pos x="connsiteX0" y="connsiteY0"/>
                </a:cxn>
                <a:cxn ang="0">
                  <a:pos x="connsiteX1" y="connsiteY1"/>
                </a:cxn>
                <a:cxn ang="0">
                  <a:pos x="connsiteX2" y="connsiteY2"/>
                </a:cxn>
                <a:cxn ang="0">
                  <a:pos x="connsiteX3" y="connsiteY3"/>
                </a:cxn>
                <a:cxn ang="0">
                  <a:pos x="connsiteX4" y="connsiteY4"/>
                </a:cxn>
              </a:cxnLst>
              <a:rect l="l" t="t" r="r" b="b"/>
              <a:pathLst>
                <a:path w="318769" h="621720">
                  <a:moveTo>
                    <a:pt x="318770" y="462336"/>
                  </a:moveTo>
                  <a:cubicBezTo>
                    <a:pt x="318770" y="550365"/>
                    <a:pt x="247414" y="621721"/>
                    <a:pt x="159385" y="621721"/>
                  </a:cubicBezTo>
                  <a:cubicBezTo>
                    <a:pt x="71355" y="621721"/>
                    <a:pt x="0" y="550365"/>
                    <a:pt x="0" y="462336"/>
                  </a:cubicBezTo>
                  <a:lnTo>
                    <a:pt x="0" y="0"/>
                  </a:lnTo>
                  <a:lnTo>
                    <a:pt x="318770" y="0"/>
                  </a:ln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80" name="Frihandsfigur: Form 179">
              <a:extLst>
                <a:ext uri="{FF2B5EF4-FFF2-40B4-BE49-F238E27FC236}">
                  <a16:creationId xmlns:a16="http://schemas.microsoft.com/office/drawing/2014/main" id="{25C13BA2-FD9B-54E7-8070-BBAE8CF37AC5}"/>
                </a:ext>
              </a:extLst>
            </p:cNvPr>
            <p:cNvSpPr/>
            <p:nvPr/>
          </p:nvSpPr>
          <p:spPr>
            <a:xfrm>
              <a:off x="8058689" y="1969538"/>
              <a:ext cx="403465" cy="357731"/>
            </a:xfrm>
            <a:custGeom>
              <a:gdLst>
                <a:gd name="connsiteX0" fmla="*/ 1087016 w 1512009"/>
                <a:gd name="connsiteY0" fmla="*/ 1334304 h 1340616"/>
                <a:gd name="connsiteX1" fmla="*/ 1099840 w 1512009"/>
                <a:gd name="connsiteY1" fmla="*/ 1336272 h 1340616"/>
                <a:gd name="connsiteX2" fmla="*/ 1481913 w 1512009"/>
                <a:gd name="connsiteY2" fmla="*/ 840901 h 1340616"/>
                <a:gd name="connsiteX3" fmla="*/ 1374709 w 1512009"/>
                <a:gd name="connsiteY3" fmla="*/ 593724 h 1340616"/>
                <a:gd name="connsiteX4" fmla="*/ 1353063 w 1512009"/>
                <a:gd name="connsiteY4" fmla="*/ 517302 h 1340616"/>
                <a:gd name="connsiteX5" fmla="*/ 756002 w 1512009"/>
                <a:gd name="connsiteY5" fmla="*/ 0 h 1340616"/>
                <a:gd name="connsiteX6" fmla="*/ 158941 w 1512009"/>
                <a:gd name="connsiteY6" fmla="*/ 517302 h 1340616"/>
                <a:gd name="connsiteX7" fmla="*/ 137295 w 1512009"/>
                <a:gd name="connsiteY7" fmla="*/ 593724 h 1340616"/>
                <a:gd name="connsiteX8" fmla="*/ 30100 w 1512009"/>
                <a:gd name="connsiteY8" fmla="*/ 840911 h 1340616"/>
                <a:gd name="connsiteX9" fmla="*/ 412173 w 1512009"/>
                <a:gd name="connsiteY9" fmla="*/ 1336281 h 1340616"/>
                <a:gd name="connsiteX10" fmla="*/ 424997 w 1512009"/>
                <a:gd name="connsiteY10" fmla="*/ 1334313 h 1340616"/>
                <a:gd name="connsiteX11" fmla="*/ 648721 w 1512009"/>
                <a:gd name="connsiteY11" fmla="*/ 1246588 h 1340616"/>
                <a:gd name="connsiteX12" fmla="*/ 843204 w 1512009"/>
                <a:gd name="connsiteY12" fmla="*/ 1246588 h 134061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2009" h="1340616">
                  <a:moveTo>
                    <a:pt x="1087016" y="1334304"/>
                  </a:moveTo>
                  <a:lnTo>
                    <a:pt x="1099840" y="1336272"/>
                  </a:lnTo>
                  <a:cubicBezTo>
                    <a:pt x="1377722" y="1378946"/>
                    <a:pt x="1593766" y="1098830"/>
                    <a:pt x="1481913" y="840901"/>
                  </a:cubicBezTo>
                  <a:lnTo>
                    <a:pt x="1374709" y="593724"/>
                  </a:lnTo>
                  <a:cubicBezTo>
                    <a:pt x="1364128" y="569321"/>
                    <a:pt x="1356846" y="543625"/>
                    <a:pt x="1353063" y="517302"/>
                  </a:cubicBezTo>
                  <a:cubicBezTo>
                    <a:pt x="1310341" y="220407"/>
                    <a:pt x="1055958" y="0"/>
                    <a:pt x="756002" y="0"/>
                  </a:cubicBezTo>
                  <a:cubicBezTo>
                    <a:pt x="456045" y="0"/>
                    <a:pt x="201663" y="220407"/>
                    <a:pt x="158941" y="517302"/>
                  </a:cubicBezTo>
                  <a:cubicBezTo>
                    <a:pt x="155157" y="543625"/>
                    <a:pt x="147875" y="569331"/>
                    <a:pt x="137295" y="593724"/>
                  </a:cubicBezTo>
                  <a:lnTo>
                    <a:pt x="30100" y="840911"/>
                  </a:lnTo>
                  <a:cubicBezTo>
                    <a:pt x="-81762" y="1098839"/>
                    <a:pt x="134290" y="1378946"/>
                    <a:pt x="412173" y="1336281"/>
                  </a:cubicBezTo>
                  <a:lnTo>
                    <a:pt x="424997" y="1334313"/>
                  </a:lnTo>
                  <a:lnTo>
                    <a:pt x="648721" y="1246588"/>
                  </a:lnTo>
                  <a:lnTo>
                    <a:pt x="843204" y="1246588"/>
                  </a:lnTo>
                  <a:close/>
                </a:path>
              </a:pathLst>
            </a:custGeom>
            <a:solidFill>
              <a:srgbClr val="CFCFCF"/>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81" name="Frihandsfigur: Form 180">
              <a:extLst>
                <a:ext uri="{FF2B5EF4-FFF2-40B4-BE49-F238E27FC236}">
                  <a16:creationId xmlns:a16="http://schemas.microsoft.com/office/drawing/2014/main" id="{43B26AC2-7ED4-5394-8C6C-B4243DAD4E64}"/>
                </a:ext>
              </a:extLst>
            </p:cNvPr>
            <p:cNvSpPr/>
            <p:nvPr/>
          </p:nvSpPr>
          <p:spPr>
            <a:xfrm>
              <a:off x="7749334" y="2084179"/>
              <a:ext cx="165020" cy="266584"/>
            </a:xfrm>
            <a:custGeom>
              <a:gdLst>
                <a:gd name="connsiteX0" fmla="*/ 605427 w 618422"/>
                <a:gd name="connsiteY0" fmla="*/ 999041 h 999040"/>
                <a:gd name="connsiteX1" fmla="*/ 0 w 618422"/>
                <a:gd name="connsiteY1" fmla="*/ 999041 h 999040"/>
                <a:gd name="connsiteX2" fmla="*/ 0 w 618422"/>
                <a:gd name="connsiteY2" fmla="*/ 0 h 999040"/>
                <a:gd name="connsiteX3" fmla="*/ 618422 w 618422"/>
                <a:gd name="connsiteY3" fmla="*/ 0 h 999040"/>
              </a:gdLst>
              <a:cxnLst>
                <a:cxn ang="0">
                  <a:pos x="connsiteX0" y="connsiteY0"/>
                </a:cxn>
                <a:cxn ang="0">
                  <a:pos x="connsiteX1" y="connsiteY1"/>
                </a:cxn>
                <a:cxn ang="0">
                  <a:pos x="connsiteX2" y="connsiteY2"/>
                </a:cxn>
                <a:cxn ang="0">
                  <a:pos x="connsiteX3" y="connsiteY3"/>
                </a:cxn>
              </a:cxnLst>
              <a:rect l="l" t="t" r="r" b="b"/>
              <a:pathLst>
                <a:path w="618422" h="999040">
                  <a:moveTo>
                    <a:pt x="605427" y="999041"/>
                  </a:moveTo>
                  <a:lnTo>
                    <a:pt x="0" y="999041"/>
                  </a:lnTo>
                  <a:lnTo>
                    <a:pt x="0" y="0"/>
                  </a:lnTo>
                  <a:lnTo>
                    <a:pt x="618422" y="0"/>
                  </a:ln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82" name="Frihandsfigur: Form 181">
              <a:extLst>
                <a:ext uri="{FF2B5EF4-FFF2-40B4-BE49-F238E27FC236}">
                  <a16:creationId xmlns:a16="http://schemas.microsoft.com/office/drawing/2014/main" id="{03C2692A-36C5-B1E2-A596-D78F9E801A7E}"/>
                </a:ext>
              </a:extLst>
            </p:cNvPr>
            <p:cNvSpPr/>
            <p:nvPr/>
          </p:nvSpPr>
          <p:spPr>
            <a:xfrm>
              <a:off x="7199022" y="2377845"/>
              <a:ext cx="405114" cy="221697"/>
            </a:xfrm>
            <a:custGeom>
              <a:gdLst>
                <a:gd name="connsiteX0" fmla="*/ 1518187 w 1518186"/>
                <a:gd name="connsiteY0" fmla="*/ 341918 h 830824"/>
                <a:gd name="connsiteX1" fmla="*/ 1332079 w 1518186"/>
                <a:gd name="connsiteY1" fmla="*/ 198836 h 830824"/>
                <a:gd name="connsiteX2" fmla="*/ 1199246 w 1518186"/>
                <a:gd name="connsiteY2" fmla="*/ 127909 h 830824"/>
                <a:gd name="connsiteX3" fmla="*/ 940633 w 1518186"/>
                <a:gd name="connsiteY3" fmla="*/ 36315 h 830824"/>
                <a:gd name="connsiteX4" fmla="*/ 823105 w 1518186"/>
                <a:gd name="connsiteY4" fmla="*/ 0 h 830824"/>
                <a:gd name="connsiteX5" fmla="*/ 689150 w 1518186"/>
                <a:gd name="connsiteY5" fmla="*/ 0 h 830824"/>
                <a:gd name="connsiteX6" fmla="*/ 594751 w 1518186"/>
                <a:gd name="connsiteY6" fmla="*/ 36315 h 830824"/>
                <a:gd name="connsiteX7" fmla="*/ 336138 w 1518186"/>
                <a:gd name="connsiteY7" fmla="*/ 127909 h 830824"/>
                <a:gd name="connsiteX8" fmla="*/ 0 w 1518186"/>
                <a:gd name="connsiteY8" fmla="*/ 603554 h 830824"/>
                <a:gd name="connsiteX9" fmla="*/ 0 w 1518186"/>
                <a:gd name="connsiteY9" fmla="*/ 767834 h 830824"/>
                <a:gd name="connsiteX10" fmla="*/ 62990 w 1518186"/>
                <a:gd name="connsiteY10" fmla="*/ 830824 h 830824"/>
                <a:gd name="connsiteX11" fmla="*/ 1269575 w 1518186"/>
                <a:gd name="connsiteY11" fmla="*/ 830824 h 830824"/>
                <a:gd name="connsiteX12" fmla="*/ 1518187 w 1518186"/>
                <a:gd name="connsiteY12" fmla="*/ 341918 h 8308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8186" h="830823">
                  <a:moveTo>
                    <a:pt x="1518187" y="341918"/>
                  </a:moveTo>
                  <a:lnTo>
                    <a:pt x="1332079" y="198836"/>
                  </a:lnTo>
                  <a:cubicBezTo>
                    <a:pt x="1292286" y="169205"/>
                    <a:pt x="1247729" y="145078"/>
                    <a:pt x="1199246" y="127909"/>
                  </a:cubicBezTo>
                  <a:lnTo>
                    <a:pt x="940633" y="36315"/>
                  </a:lnTo>
                  <a:lnTo>
                    <a:pt x="823105" y="0"/>
                  </a:lnTo>
                  <a:lnTo>
                    <a:pt x="689150" y="0"/>
                  </a:lnTo>
                  <a:lnTo>
                    <a:pt x="594751" y="36315"/>
                  </a:lnTo>
                  <a:lnTo>
                    <a:pt x="336138" y="127909"/>
                  </a:lnTo>
                  <a:cubicBezTo>
                    <a:pt x="134659" y="199264"/>
                    <a:pt x="0" y="389821"/>
                    <a:pt x="0" y="603554"/>
                  </a:cubicBezTo>
                  <a:lnTo>
                    <a:pt x="0" y="767834"/>
                  </a:lnTo>
                  <a:cubicBezTo>
                    <a:pt x="0" y="802628"/>
                    <a:pt x="28206" y="830824"/>
                    <a:pt x="62990" y="830824"/>
                  </a:cubicBezTo>
                  <a:lnTo>
                    <a:pt x="1269575" y="830824"/>
                  </a:lnTo>
                  <a:cubicBezTo>
                    <a:pt x="1269603" y="830777"/>
                    <a:pt x="1428389" y="516646"/>
                    <a:pt x="1518187" y="341918"/>
                  </a:cubicBezTo>
                  <a:close/>
                </a:path>
              </a:pathLst>
            </a:custGeom>
            <a:solidFill>
              <a:schemeClr val="accent1"/>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83" name="Frihandsfigur: Form 182">
              <a:extLst>
                <a:ext uri="{FF2B5EF4-FFF2-40B4-BE49-F238E27FC236}">
                  <a16:creationId xmlns:a16="http://schemas.microsoft.com/office/drawing/2014/main" id="{467ED49D-2431-DCD8-B3B7-E88AB4D2BBA3}"/>
                </a:ext>
              </a:extLst>
            </p:cNvPr>
            <p:cNvSpPr/>
            <p:nvPr/>
          </p:nvSpPr>
          <p:spPr>
            <a:xfrm>
              <a:off x="7537796" y="2277845"/>
              <a:ext cx="584626" cy="321700"/>
            </a:xfrm>
            <a:custGeom>
              <a:gdLst>
                <a:gd name="connsiteX0" fmla="*/ 1598516 w 2190918"/>
                <a:gd name="connsiteY0" fmla="*/ 126220 h 1205590"/>
                <a:gd name="connsiteX1" fmla="*/ 1951918 w 2190918"/>
                <a:gd name="connsiteY1" fmla="*/ 360354 h 1205590"/>
                <a:gd name="connsiteX2" fmla="*/ 2190919 w 2190918"/>
                <a:gd name="connsiteY2" fmla="*/ 798126 h 1205590"/>
                <a:gd name="connsiteX3" fmla="*/ 2190919 w 2190918"/>
                <a:gd name="connsiteY3" fmla="*/ 1097759 h 1205590"/>
                <a:gd name="connsiteX4" fmla="*/ 2083088 w 2190918"/>
                <a:gd name="connsiteY4" fmla="*/ 1205591 h 1205590"/>
                <a:gd name="connsiteX5" fmla="*/ 0 w 2190918"/>
                <a:gd name="connsiteY5" fmla="*/ 1205591 h 1205590"/>
                <a:gd name="connsiteX6" fmla="*/ 0 w 2190918"/>
                <a:gd name="connsiteY6" fmla="*/ 798126 h 1205590"/>
                <a:gd name="connsiteX7" fmla="*/ 239001 w 2190918"/>
                <a:gd name="connsiteY7" fmla="*/ 360354 h 1205590"/>
                <a:gd name="connsiteX8" fmla="*/ 592403 w 2190918"/>
                <a:gd name="connsiteY8" fmla="*/ 126220 h 1205590"/>
                <a:gd name="connsiteX9" fmla="*/ 792751 w 2190918"/>
                <a:gd name="connsiteY9" fmla="*/ 298 h 1205590"/>
                <a:gd name="connsiteX10" fmla="*/ 1137008 w 2190918"/>
                <a:gd name="connsiteY10" fmla="*/ 146060 h 1205590"/>
                <a:gd name="connsiteX11" fmla="*/ 1411373 w 2190918"/>
                <a:gd name="connsiteY11" fmla="*/ 298 h 1205590"/>
                <a:gd name="connsiteX12" fmla="*/ 1598516 w 2190918"/>
                <a:gd name="connsiteY12" fmla="*/ 126220 h 120559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918" h="1205590">
                  <a:moveTo>
                    <a:pt x="1598516" y="126220"/>
                  </a:moveTo>
                  <a:lnTo>
                    <a:pt x="1951918" y="360354"/>
                  </a:lnTo>
                  <a:cubicBezTo>
                    <a:pt x="2101540" y="459478"/>
                    <a:pt x="2190919" y="623198"/>
                    <a:pt x="2190919" y="798126"/>
                  </a:cubicBezTo>
                  <a:lnTo>
                    <a:pt x="2190919" y="1097759"/>
                  </a:lnTo>
                  <a:cubicBezTo>
                    <a:pt x="2190919" y="1157317"/>
                    <a:pt x="2142636" y="1205591"/>
                    <a:pt x="2083088" y="1205591"/>
                  </a:cubicBezTo>
                  <a:lnTo>
                    <a:pt x="0" y="1205591"/>
                  </a:lnTo>
                  <a:lnTo>
                    <a:pt x="0" y="798126"/>
                  </a:lnTo>
                  <a:cubicBezTo>
                    <a:pt x="0" y="623198"/>
                    <a:pt x="89380" y="459478"/>
                    <a:pt x="239001" y="360354"/>
                  </a:cubicBezTo>
                  <a:lnTo>
                    <a:pt x="592403" y="126220"/>
                  </a:lnTo>
                  <a:lnTo>
                    <a:pt x="792751" y="298"/>
                  </a:lnTo>
                  <a:lnTo>
                    <a:pt x="1137008" y="146060"/>
                  </a:lnTo>
                  <a:cubicBezTo>
                    <a:pt x="1137008" y="146060"/>
                    <a:pt x="1401115" y="7713"/>
                    <a:pt x="1411373" y="298"/>
                  </a:cubicBezTo>
                  <a:cubicBezTo>
                    <a:pt x="1421630" y="-7117"/>
                    <a:pt x="1598516" y="126220"/>
                    <a:pt x="1598516" y="126220"/>
                  </a:cubicBezTo>
                  <a:close/>
                </a:path>
              </a:pathLst>
            </a:custGeom>
            <a:solidFill>
              <a:schemeClr val="accent1"/>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84" name="Frihandsfigur: Form 183">
              <a:extLst>
                <a:ext uri="{FF2B5EF4-FFF2-40B4-BE49-F238E27FC236}">
                  <a16:creationId xmlns:a16="http://schemas.microsoft.com/office/drawing/2014/main" id="{C5B94AD1-41E7-8A96-9663-258956F0D214}"/>
                </a:ext>
              </a:extLst>
            </p:cNvPr>
            <p:cNvSpPr/>
            <p:nvPr/>
          </p:nvSpPr>
          <p:spPr>
            <a:xfrm>
              <a:off x="7817749" y="1750555"/>
              <a:ext cx="229750" cy="290110"/>
            </a:xfrm>
            <a:custGeom>
              <a:gdLst>
                <a:gd name="connsiteX0" fmla="*/ 510620 w 861002"/>
                <a:gd name="connsiteY0" fmla="*/ 47485 h 1087203"/>
                <a:gd name="connsiteX1" fmla="*/ 466510 w 861002"/>
                <a:gd name="connsiteY1" fmla="*/ 40925 h 1087203"/>
                <a:gd name="connsiteX2" fmla="*/ 46325 w 861002"/>
                <a:gd name="connsiteY2" fmla="*/ 0 h 1087203"/>
                <a:gd name="connsiteX3" fmla="*/ 1189 w 861002"/>
                <a:gd name="connsiteY3" fmla="*/ 905535 h 1087203"/>
                <a:gd name="connsiteX4" fmla="*/ 267635 w 861002"/>
                <a:gd name="connsiteY4" fmla="*/ 1087203 h 1087203"/>
                <a:gd name="connsiteX5" fmla="*/ 781078 w 861002"/>
                <a:gd name="connsiteY5" fmla="*/ 1087203 h 1087203"/>
                <a:gd name="connsiteX6" fmla="*/ 805224 w 861002"/>
                <a:gd name="connsiteY6" fmla="*/ 878727 h 1087203"/>
                <a:gd name="connsiteX7" fmla="*/ 856939 w 861002"/>
                <a:gd name="connsiteY7" fmla="*/ 511018 h 1087203"/>
                <a:gd name="connsiteX8" fmla="*/ 510620 w 861002"/>
                <a:gd name="connsiteY8" fmla="*/ 47485 h 108720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1002" h="1087203">
                  <a:moveTo>
                    <a:pt x="510620" y="47485"/>
                  </a:moveTo>
                  <a:lnTo>
                    <a:pt x="466510" y="40925"/>
                  </a:lnTo>
                  <a:lnTo>
                    <a:pt x="46325" y="0"/>
                  </a:lnTo>
                  <a:cubicBezTo>
                    <a:pt x="46325" y="0"/>
                    <a:pt x="-8698" y="905535"/>
                    <a:pt x="1189" y="905535"/>
                  </a:cubicBezTo>
                  <a:cubicBezTo>
                    <a:pt x="11076" y="905535"/>
                    <a:pt x="267635" y="1087203"/>
                    <a:pt x="267635" y="1087203"/>
                  </a:cubicBezTo>
                  <a:lnTo>
                    <a:pt x="781078" y="1087203"/>
                  </a:lnTo>
                  <a:lnTo>
                    <a:pt x="805224" y="878727"/>
                  </a:lnTo>
                  <a:lnTo>
                    <a:pt x="856939" y="511018"/>
                  </a:lnTo>
                  <a:cubicBezTo>
                    <a:pt x="888405" y="287627"/>
                    <a:pt x="733736" y="80672"/>
                    <a:pt x="510620" y="47485"/>
                  </a:cubicBezTo>
                  <a:close/>
                </a:path>
              </a:pathLst>
            </a:custGeom>
            <a:solidFill>
              <a:srgbClr val="CFCFCF"/>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85" name="Frihandsfigur: Form 184">
              <a:extLst>
                <a:ext uri="{FF2B5EF4-FFF2-40B4-BE49-F238E27FC236}">
                  <a16:creationId xmlns:a16="http://schemas.microsoft.com/office/drawing/2014/main" id="{CFF9A93D-BFC0-E792-0A9B-1E9A9E2EB85E}"/>
                </a:ext>
              </a:extLst>
            </p:cNvPr>
            <p:cNvSpPr/>
            <p:nvPr/>
          </p:nvSpPr>
          <p:spPr>
            <a:xfrm>
              <a:off x="7817746" y="1750555"/>
              <a:ext cx="180584" cy="290110"/>
            </a:xfrm>
            <a:custGeom>
              <a:gdLst>
                <a:gd name="connsiteX0" fmla="*/ 641057 w 676748"/>
                <a:gd name="connsiteY0" fmla="*/ 528947 h 1087203"/>
                <a:gd name="connsiteX1" fmla="*/ 642455 w 676748"/>
                <a:gd name="connsiteY1" fmla="*/ 524603 h 1087203"/>
                <a:gd name="connsiteX2" fmla="*/ 642008 w 676748"/>
                <a:gd name="connsiteY2" fmla="*/ 90435 h 1087203"/>
                <a:gd name="connsiteX3" fmla="*/ 510620 w 676748"/>
                <a:gd name="connsiteY3" fmla="*/ 47485 h 1087203"/>
                <a:gd name="connsiteX4" fmla="*/ 466510 w 676748"/>
                <a:gd name="connsiteY4" fmla="*/ 40925 h 1087203"/>
                <a:gd name="connsiteX5" fmla="*/ 46326 w 676748"/>
                <a:gd name="connsiteY5" fmla="*/ 0 h 1087203"/>
                <a:gd name="connsiteX6" fmla="*/ 1189 w 676748"/>
                <a:gd name="connsiteY6" fmla="*/ 905535 h 1087203"/>
                <a:gd name="connsiteX7" fmla="*/ 267635 w 676748"/>
                <a:gd name="connsiteY7" fmla="*/ 1087203 h 1087203"/>
                <a:gd name="connsiteX8" fmla="*/ 420917 w 676748"/>
                <a:gd name="connsiteY8" fmla="*/ 1087203 h 108720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6748" h="1087203">
                  <a:moveTo>
                    <a:pt x="641057" y="528947"/>
                  </a:moveTo>
                  <a:lnTo>
                    <a:pt x="642455" y="524603"/>
                  </a:lnTo>
                  <a:cubicBezTo>
                    <a:pt x="688713" y="380999"/>
                    <a:pt x="687791" y="230531"/>
                    <a:pt x="642008" y="90435"/>
                  </a:cubicBezTo>
                  <a:cubicBezTo>
                    <a:pt x="601967" y="69264"/>
                    <a:pt x="557933" y="54519"/>
                    <a:pt x="510620" y="47485"/>
                  </a:cubicBezTo>
                  <a:lnTo>
                    <a:pt x="466510" y="40925"/>
                  </a:lnTo>
                  <a:lnTo>
                    <a:pt x="46326" y="0"/>
                  </a:lnTo>
                  <a:cubicBezTo>
                    <a:pt x="46326" y="0"/>
                    <a:pt x="-8698" y="905535"/>
                    <a:pt x="1189" y="905535"/>
                  </a:cubicBezTo>
                  <a:cubicBezTo>
                    <a:pt x="11076" y="905535"/>
                    <a:pt x="267635" y="1087203"/>
                    <a:pt x="267635" y="1087203"/>
                  </a:cubicBezTo>
                  <a:lnTo>
                    <a:pt x="420917" y="1087203"/>
                  </a:lnTo>
                  <a:close/>
                </a:path>
              </a:pathLst>
            </a:custGeom>
            <a:solidFill>
              <a:srgbClr val="CFCFCF"/>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86" name="Frihandsfigur: Form 185">
              <a:extLst>
                <a:ext uri="{FF2B5EF4-FFF2-40B4-BE49-F238E27FC236}">
                  <a16:creationId xmlns:a16="http://schemas.microsoft.com/office/drawing/2014/main" id="{53349DEE-5E1F-46EA-B866-D8D1FE8FFF4B}"/>
                </a:ext>
              </a:extLst>
            </p:cNvPr>
            <p:cNvSpPr/>
            <p:nvPr/>
          </p:nvSpPr>
          <p:spPr>
            <a:xfrm>
              <a:off x="7613197" y="1679961"/>
              <a:ext cx="347053" cy="360706"/>
            </a:xfrm>
            <a:custGeom>
              <a:gdLst>
                <a:gd name="connsiteX0" fmla="*/ 1233080 w 1300599"/>
                <a:gd name="connsiteY0" fmla="*/ 305488 h 1351765"/>
                <a:gd name="connsiteX1" fmla="*/ 1273292 w 1300599"/>
                <a:gd name="connsiteY1" fmla="*/ 745445 h 1351765"/>
                <a:gd name="connsiteX2" fmla="*/ 1034205 w 1300599"/>
                <a:gd name="connsiteY2" fmla="*/ 1351766 h 1351765"/>
                <a:gd name="connsiteX3" fmla="*/ 149536 w 1300599"/>
                <a:gd name="connsiteY3" fmla="*/ 1351766 h 1351765"/>
                <a:gd name="connsiteX4" fmla="*/ 67781 w 1300599"/>
                <a:gd name="connsiteY4" fmla="*/ 1126178 h 1351765"/>
                <a:gd name="connsiteX5" fmla="*/ 0 w 1300599"/>
                <a:gd name="connsiteY5" fmla="*/ 783946 h 1351765"/>
                <a:gd name="connsiteX6" fmla="*/ 135277 w 1300599"/>
                <a:gd name="connsiteY6" fmla="*/ 309956 h 1351765"/>
                <a:gd name="connsiteX7" fmla="*/ 871740 w 1300599"/>
                <a:gd name="connsiteY7" fmla="*/ 24953 h 1351765"/>
                <a:gd name="connsiteX8" fmla="*/ 890373 w 1300599"/>
                <a:gd name="connsiteY8" fmla="*/ 30276 h 1351765"/>
                <a:gd name="connsiteX9" fmla="*/ 1233080 w 1300599"/>
                <a:gd name="connsiteY9" fmla="*/ 305488 h 135176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0599" h="1351765">
                  <a:moveTo>
                    <a:pt x="1233080" y="305488"/>
                  </a:moveTo>
                  <a:cubicBezTo>
                    <a:pt x="1303142" y="435631"/>
                    <a:pt x="1322345" y="593152"/>
                    <a:pt x="1273292" y="745445"/>
                  </a:cubicBezTo>
                  <a:lnTo>
                    <a:pt x="1034205" y="1351766"/>
                  </a:lnTo>
                  <a:lnTo>
                    <a:pt x="149536" y="1351766"/>
                  </a:lnTo>
                  <a:lnTo>
                    <a:pt x="67781" y="1126178"/>
                  </a:lnTo>
                  <a:cubicBezTo>
                    <a:pt x="22435" y="1016094"/>
                    <a:pt x="0" y="899830"/>
                    <a:pt x="0" y="783946"/>
                  </a:cubicBezTo>
                  <a:cubicBezTo>
                    <a:pt x="0" y="618629"/>
                    <a:pt x="45631" y="454168"/>
                    <a:pt x="135277" y="309956"/>
                  </a:cubicBezTo>
                  <a:cubicBezTo>
                    <a:pt x="289756" y="61362"/>
                    <a:pt x="590159" y="-54901"/>
                    <a:pt x="871740" y="24953"/>
                  </a:cubicBezTo>
                  <a:lnTo>
                    <a:pt x="890373" y="30276"/>
                  </a:lnTo>
                  <a:cubicBezTo>
                    <a:pt x="1043521" y="73626"/>
                    <a:pt x="1163397" y="176010"/>
                    <a:pt x="1233080" y="305488"/>
                  </a:cubicBezTo>
                  <a:close/>
                </a:path>
              </a:pathLst>
            </a:custGeom>
            <a:solidFill>
              <a:srgbClr val="CFCFCF"/>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87" name="Frihandsfigur: Form 186">
              <a:extLst>
                <a:ext uri="{FF2B5EF4-FFF2-40B4-BE49-F238E27FC236}">
                  <a16:creationId xmlns:a16="http://schemas.microsoft.com/office/drawing/2014/main" id="{2AE01BE6-B9DD-EEFC-2BAD-1AF0E0D86BAF}"/>
                </a:ext>
              </a:extLst>
            </p:cNvPr>
            <p:cNvSpPr/>
            <p:nvPr/>
          </p:nvSpPr>
          <p:spPr>
            <a:xfrm>
              <a:off x="7898815" y="1980466"/>
              <a:ext cx="148202" cy="93520"/>
            </a:xfrm>
            <a:custGeom>
              <a:gdLst>
                <a:gd name="connsiteX0" fmla="*/ 380162 w 555394"/>
                <a:gd name="connsiteY0" fmla="*/ 350464 h 350473"/>
                <a:gd name="connsiteX1" fmla="*/ 555394 w 555394"/>
                <a:gd name="connsiteY1" fmla="*/ 175232 h 350473"/>
                <a:gd name="connsiteX2" fmla="*/ 380162 w 555394"/>
                <a:gd name="connsiteY2" fmla="*/ 0 h 350473"/>
                <a:gd name="connsiteX3" fmla="*/ 0 w 555394"/>
                <a:gd name="connsiteY3" fmla="*/ 0 h 350473"/>
                <a:gd name="connsiteX4" fmla="*/ 0 w 555394"/>
                <a:gd name="connsiteY4" fmla="*/ 350474 h 350473"/>
                <a:gd name="connsiteX5" fmla="*/ 380162 w 555394"/>
                <a:gd name="connsiteY5" fmla="*/ 350474 h 35047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394" h="350473">
                  <a:moveTo>
                    <a:pt x="380162" y="350464"/>
                  </a:moveTo>
                  <a:cubicBezTo>
                    <a:pt x="476938" y="350464"/>
                    <a:pt x="555394" y="272008"/>
                    <a:pt x="555394" y="175232"/>
                  </a:cubicBezTo>
                  <a:cubicBezTo>
                    <a:pt x="555394" y="78457"/>
                    <a:pt x="476938" y="0"/>
                    <a:pt x="380162" y="0"/>
                  </a:cubicBezTo>
                  <a:lnTo>
                    <a:pt x="0" y="0"/>
                  </a:lnTo>
                  <a:lnTo>
                    <a:pt x="0" y="350474"/>
                  </a:lnTo>
                  <a:lnTo>
                    <a:pt x="380162" y="350474"/>
                  </a:ln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88" name="Frihandsfigur: Form 187">
              <a:extLst>
                <a:ext uri="{FF2B5EF4-FFF2-40B4-BE49-F238E27FC236}">
                  <a16:creationId xmlns:a16="http://schemas.microsoft.com/office/drawing/2014/main" id="{7CD4C69A-D725-C226-E562-031CD8725E0C}"/>
                </a:ext>
              </a:extLst>
            </p:cNvPr>
            <p:cNvSpPr/>
            <p:nvPr/>
          </p:nvSpPr>
          <p:spPr>
            <a:xfrm>
              <a:off x="7613205" y="1980466"/>
              <a:ext cx="148202" cy="93520"/>
            </a:xfrm>
            <a:custGeom>
              <a:gdLst>
                <a:gd name="connsiteX0" fmla="*/ 175232 w 555394"/>
                <a:gd name="connsiteY0" fmla="*/ 350464 h 350473"/>
                <a:gd name="connsiteX1" fmla="*/ 0 w 555394"/>
                <a:gd name="connsiteY1" fmla="*/ 175232 h 350473"/>
                <a:gd name="connsiteX2" fmla="*/ 175232 w 555394"/>
                <a:gd name="connsiteY2" fmla="*/ 0 h 350473"/>
                <a:gd name="connsiteX3" fmla="*/ 555394 w 555394"/>
                <a:gd name="connsiteY3" fmla="*/ 0 h 350473"/>
                <a:gd name="connsiteX4" fmla="*/ 555394 w 555394"/>
                <a:gd name="connsiteY4" fmla="*/ 350474 h 350473"/>
                <a:gd name="connsiteX5" fmla="*/ 175232 w 555394"/>
                <a:gd name="connsiteY5" fmla="*/ 350474 h 35047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394" h="350473">
                  <a:moveTo>
                    <a:pt x="175232" y="350464"/>
                  </a:moveTo>
                  <a:cubicBezTo>
                    <a:pt x="78457" y="350464"/>
                    <a:pt x="0" y="272008"/>
                    <a:pt x="0" y="175232"/>
                  </a:cubicBezTo>
                  <a:cubicBezTo>
                    <a:pt x="0" y="78457"/>
                    <a:pt x="78457" y="0"/>
                    <a:pt x="175232" y="0"/>
                  </a:cubicBezTo>
                  <a:lnTo>
                    <a:pt x="555394" y="0"/>
                  </a:lnTo>
                  <a:lnTo>
                    <a:pt x="555394" y="350474"/>
                  </a:lnTo>
                  <a:lnTo>
                    <a:pt x="175232" y="350474"/>
                  </a:ln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89" name="Frihandsfigur: Form 188">
              <a:extLst>
                <a:ext uri="{FF2B5EF4-FFF2-40B4-BE49-F238E27FC236}">
                  <a16:creationId xmlns:a16="http://schemas.microsoft.com/office/drawing/2014/main" id="{5413A6A2-31C3-51C5-72BF-F2954601E438}"/>
                </a:ext>
              </a:extLst>
            </p:cNvPr>
            <p:cNvSpPr/>
            <p:nvPr/>
          </p:nvSpPr>
          <p:spPr>
            <a:xfrm>
              <a:off x="7244175" y="1977797"/>
              <a:ext cx="319398" cy="255253"/>
            </a:xfrm>
            <a:custGeom>
              <a:gdLst>
                <a:gd name="connsiteX0" fmla="*/ 1179570 w 1196962"/>
                <a:gd name="connsiteY0" fmla="*/ 775145 h 956574"/>
                <a:gd name="connsiteX1" fmla="*/ 1195066 w 1196962"/>
                <a:gd name="connsiteY1" fmla="*/ 591766 h 956574"/>
                <a:gd name="connsiteX2" fmla="*/ 438392 w 1196962"/>
                <a:gd name="connsiteY2" fmla="*/ 43454 h 956574"/>
                <a:gd name="connsiteX3" fmla="*/ 290053 w 1196962"/>
                <a:gd name="connsiteY3" fmla="*/ 105825 h 956574"/>
                <a:gd name="connsiteX4" fmla="*/ 3549 w 1196962"/>
                <a:gd name="connsiteY4" fmla="*/ 510971 h 956574"/>
                <a:gd name="connsiteX5" fmla="*/ 40348 w 1196962"/>
                <a:gd name="connsiteY5" fmla="*/ 773329 h 956574"/>
                <a:gd name="connsiteX6" fmla="*/ 76054 w 1196962"/>
                <a:gd name="connsiteY6" fmla="*/ 951546 h 956574"/>
                <a:gd name="connsiteX7" fmla="*/ 1151146 w 1196962"/>
                <a:gd name="connsiteY7" fmla="*/ 951546 h 956574"/>
                <a:gd name="connsiteX8" fmla="*/ 1179570 w 1196962"/>
                <a:gd name="connsiteY8" fmla="*/ 775145 h 9565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6962" h="956574">
                  <a:moveTo>
                    <a:pt x="1179570" y="775145"/>
                  </a:moveTo>
                  <a:lnTo>
                    <a:pt x="1195066" y="591766"/>
                  </a:lnTo>
                  <a:cubicBezTo>
                    <a:pt x="1228395" y="183008"/>
                    <a:pt x="816444" y="-115503"/>
                    <a:pt x="438392" y="43454"/>
                  </a:cubicBezTo>
                  <a:lnTo>
                    <a:pt x="290053" y="105825"/>
                  </a:lnTo>
                  <a:cubicBezTo>
                    <a:pt x="102482" y="143927"/>
                    <a:pt x="-23041" y="321422"/>
                    <a:pt x="3549" y="510971"/>
                  </a:cubicBezTo>
                  <a:lnTo>
                    <a:pt x="40348" y="773329"/>
                  </a:lnTo>
                  <a:lnTo>
                    <a:pt x="76054" y="951546"/>
                  </a:lnTo>
                  <a:cubicBezTo>
                    <a:pt x="76054" y="951546"/>
                    <a:pt x="1151146" y="962859"/>
                    <a:pt x="1151146" y="951546"/>
                  </a:cubicBezTo>
                  <a:cubicBezTo>
                    <a:pt x="1151146" y="940234"/>
                    <a:pt x="1179570" y="775145"/>
                    <a:pt x="1179570" y="775145"/>
                  </a:cubicBezTo>
                  <a:close/>
                </a:path>
              </a:pathLst>
            </a:custGeom>
            <a:solidFill>
              <a:srgbClr val="CFCFCF"/>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90" name="Frihandsfigur: Form 189">
              <a:extLst>
                <a:ext uri="{FF2B5EF4-FFF2-40B4-BE49-F238E27FC236}">
                  <a16:creationId xmlns:a16="http://schemas.microsoft.com/office/drawing/2014/main" id="{0217FEF8-FC84-A5FD-6C47-BA5785323E08}"/>
                </a:ext>
              </a:extLst>
            </p:cNvPr>
            <p:cNvSpPr/>
            <p:nvPr/>
          </p:nvSpPr>
          <p:spPr>
            <a:xfrm>
              <a:off x="7199022" y="2377843"/>
              <a:ext cx="275808" cy="221700"/>
            </a:xfrm>
            <a:custGeom>
              <a:gdLst>
                <a:gd name="connsiteX0" fmla="*/ 940643 w 1033605"/>
                <a:gd name="connsiteY0" fmla="*/ 36315 h 830833"/>
                <a:gd name="connsiteX1" fmla="*/ 823115 w 1033605"/>
                <a:gd name="connsiteY1" fmla="*/ 0 h 830833"/>
                <a:gd name="connsiteX2" fmla="*/ 689150 w 1033605"/>
                <a:gd name="connsiteY2" fmla="*/ 0 h 830833"/>
                <a:gd name="connsiteX3" fmla="*/ 622957 w 1033605"/>
                <a:gd name="connsiteY3" fmla="*/ 25458 h 830833"/>
                <a:gd name="connsiteX4" fmla="*/ 594751 w 1033605"/>
                <a:gd name="connsiteY4" fmla="*/ 36315 h 830833"/>
                <a:gd name="connsiteX5" fmla="*/ 336138 w 1033605"/>
                <a:gd name="connsiteY5" fmla="*/ 127909 h 830833"/>
                <a:gd name="connsiteX6" fmla="*/ 0 w 1033605"/>
                <a:gd name="connsiteY6" fmla="*/ 603563 h 830833"/>
                <a:gd name="connsiteX7" fmla="*/ 0 w 1033605"/>
                <a:gd name="connsiteY7" fmla="*/ 767844 h 830833"/>
                <a:gd name="connsiteX8" fmla="*/ 62990 w 1033605"/>
                <a:gd name="connsiteY8" fmla="*/ 830834 h 830833"/>
                <a:gd name="connsiteX9" fmla="*/ 181535 w 1033605"/>
                <a:gd name="connsiteY9" fmla="*/ 830834 h 830833"/>
                <a:gd name="connsiteX10" fmla="*/ 181535 w 1033605"/>
                <a:gd name="connsiteY10" fmla="*/ 668179 h 830833"/>
                <a:gd name="connsiteX11" fmla="*/ 517644 w 1033605"/>
                <a:gd name="connsiteY11" fmla="*/ 192534 h 830833"/>
                <a:gd name="connsiteX12" fmla="*/ 518348 w 1033605"/>
                <a:gd name="connsiteY12" fmla="*/ 192287 h 830833"/>
                <a:gd name="connsiteX13" fmla="*/ 559168 w 1033605"/>
                <a:gd name="connsiteY13" fmla="*/ 204369 h 830833"/>
                <a:gd name="connsiteX14" fmla="*/ 767692 w 1033605"/>
                <a:gd name="connsiteY14" fmla="*/ 304311 h 830833"/>
                <a:gd name="connsiteX15" fmla="*/ 1033606 w 1033605"/>
                <a:gd name="connsiteY15" fmla="*/ 69236 h 83083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33604" h="830833">
                  <a:moveTo>
                    <a:pt x="940643" y="36315"/>
                  </a:moveTo>
                  <a:lnTo>
                    <a:pt x="823115" y="0"/>
                  </a:lnTo>
                  <a:lnTo>
                    <a:pt x="689150" y="0"/>
                  </a:lnTo>
                  <a:lnTo>
                    <a:pt x="622957" y="25458"/>
                  </a:lnTo>
                  <a:lnTo>
                    <a:pt x="594751" y="36315"/>
                  </a:lnTo>
                  <a:lnTo>
                    <a:pt x="336138" y="127909"/>
                  </a:lnTo>
                  <a:cubicBezTo>
                    <a:pt x="134659" y="199274"/>
                    <a:pt x="0" y="389830"/>
                    <a:pt x="0" y="603563"/>
                  </a:cubicBezTo>
                  <a:lnTo>
                    <a:pt x="0" y="767844"/>
                  </a:lnTo>
                  <a:cubicBezTo>
                    <a:pt x="0" y="802638"/>
                    <a:pt x="28206" y="830834"/>
                    <a:pt x="62990" y="830834"/>
                  </a:cubicBezTo>
                  <a:lnTo>
                    <a:pt x="181535" y="830834"/>
                  </a:lnTo>
                  <a:lnTo>
                    <a:pt x="181535" y="668179"/>
                  </a:lnTo>
                  <a:cubicBezTo>
                    <a:pt x="181535" y="454455"/>
                    <a:pt x="316184" y="263908"/>
                    <a:pt x="517644" y="192534"/>
                  </a:cubicBezTo>
                  <a:lnTo>
                    <a:pt x="518348" y="192287"/>
                  </a:lnTo>
                  <a:cubicBezTo>
                    <a:pt x="533130" y="187049"/>
                    <a:pt x="549310" y="192163"/>
                    <a:pt x="559168" y="204369"/>
                  </a:cubicBezTo>
                  <a:cubicBezTo>
                    <a:pt x="608317" y="265277"/>
                    <a:pt x="683513" y="304311"/>
                    <a:pt x="767692" y="304311"/>
                  </a:cubicBezTo>
                  <a:cubicBezTo>
                    <a:pt x="904318" y="304311"/>
                    <a:pt x="1017312" y="201527"/>
                    <a:pt x="1033606" y="69236"/>
                  </a:cubicBezTo>
                  <a:close/>
                </a:path>
              </a:pathLst>
            </a:custGeom>
            <a:solidFill>
              <a:srgbClr val="000000">
                <a:alpha val="25098"/>
              </a:srgbClr>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91" name="Frihandsfigur: Form 190">
              <a:extLst>
                <a:ext uri="{FF2B5EF4-FFF2-40B4-BE49-F238E27FC236}">
                  <a16:creationId xmlns:a16="http://schemas.microsoft.com/office/drawing/2014/main" id="{6556B266-C017-1036-6085-1740B19B520F}"/>
                </a:ext>
              </a:extLst>
            </p:cNvPr>
            <p:cNvSpPr/>
            <p:nvPr/>
          </p:nvSpPr>
          <p:spPr>
            <a:xfrm>
              <a:off x="7357728" y="2259516"/>
              <a:ext cx="92298" cy="174165"/>
            </a:xfrm>
            <a:custGeom>
              <a:gdLst>
                <a:gd name="connsiteX0" fmla="*/ 345882 w 345891"/>
                <a:gd name="connsiteY0" fmla="*/ 479752 h 652692"/>
                <a:gd name="connsiteX1" fmla="*/ 172941 w 345891"/>
                <a:gd name="connsiteY1" fmla="*/ 652693 h 652692"/>
                <a:gd name="connsiteX2" fmla="*/ 0 w 345891"/>
                <a:gd name="connsiteY2" fmla="*/ 479752 h 652692"/>
                <a:gd name="connsiteX3" fmla="*/ 0 w 345891"/>
                <a:gd name="connsiteY3" fmla="*/ 0 h 652692"/>
                <a:gd name="connsiteX4" fmla="*/ 345892 w 345891"/>
                <a:gd name="connsiteY4" fmla="*/ 0 h 652692"/>
                <a:gd name="connsiteX5" fmla="*/ 345892 w 345891"/>
                <a:gd name="connsiteY5" fmla="*/ 479752 h 65269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91" h="652692">
                  <a:moveTo>
                    <a:pt x="345882" y="479752"/>
                  </a:moveTo>
                  <a:cubicBezTo>
                    <a:pt x="345882" y="575263"/>
                    <a:pt x="268452" y="652693"/>
                    <a:pt x="172941" y="652693"/>
                  </a:cubicBezTo>
                  <a:cubicBezTo>
                    <a:pt x="77430" y="652693"/>
                    <a:pt x="0" y="575263"/>
                    <a:pt x="0" y="479752"/>
                  </a:cubicBezTo>
                  <a:lnTo>
                    <a:pt x="0" y="0"/>
                  </a:lnTo>
                  <a:lnTo>
                    <a:pt x="345892" y="0"/>
                  </a:lnTo>
                  <a:lnTo>
                    <a:pt x="345892" y="479752"/>
                  </a:ln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92" name="Frihandsfigur: Form 191">
              <a:extLst>
                <a:ext uri="{FF2B5EF4-FFF2-40B4-BE49-F238E27FC236}">
                  <a16:creationId xmlns:a16="http://schemas.microsoft.com/office/drawing/2014/main" id="{F7A0673E-7629-CCA0-7150-E5FDFDE94804}"/>
                </a:ext>
              </a:extLst>
            </p:cNvPr>
            <p:cNvSpPr/>
            <p:nvPr/>
          </p:nvSpPr>
          <p:spPr>
            <a:xfrm>
              <a:off x="7441313" y="2175236"/>
              <a:ext cx="132829" cy="83521"/>
            </a:xfrm>
            <a:custGeom>
              <a:gdLst>
                <a:gd name="connsiteX0" fmla="*/ 342222 w 497785"/>
                <a:gd name="connsiteY0" fmla="*/ 311127 h 312999"/>
                <a:gd name="connsiteX1" fmla="*/ 497785 w 497785"/>
                <a:gd name="connsiteY1" fmla="*/ 155563 h 312999"/>
                <a:gd name="connsiteX2" fmla="*/ 342222 w 497785"/>
                <a:gd name="connsiteY2" fmla="*/ 0 h 312999"/>
                <a:gd name="connsiteX3" fmla="*/ 0 w 497785"/>
                <a:gd name="connsiteY3" fmla="*/ 0 h 312999"/>
                <a:gd name="connsiteX4" fmla="*/ 0 w 497785"/>
                <a:gd name="connsiteY4" fmla="*/ 312999 h 312999"/>
              </a:gdLst>
              <a:cxnLst>
                <a:cxn ang="0">
                  <a:pos x="connsiteX0" y="connsiteY0"/>
                </a:cxn>
                <a:cxn ang="0">
                  <a:pos x="connsiteX1" y="connsiteY1"/>
                </a:cxn>
                <a:cxn ang="0">
                  <a:pos x="connsiteX2" y="connsiteY2"/>
                </a:cxn>
                <a:cxn ang="0">
                  <a:pos x="connsiteX3" y="connsiteY3"/>
                </a:cxn>
                <a:cxn ang="0">
                  <a:pos x="connsiteX4" y="connsiteY4"/>
                </a:cxn>
              </a:cxnLst>
              <a:rect l="l" t="t" r="r" b="b"/>
              <a:pathLst>
                <a:path w="497785" h="312999">
                  <a:moveTo>
                    <a:pt x="342222" y="311127"/>
                  </a:moveTo>
                  <a:cubicBezTo>
                    <a:pt x="428141" y="311127"/>
                    <a:pt x="497785" y="241482"/>
                    <a:pt x="497785" y="155563"/>
                  </a:cubicBezTo>
                  <a:cubicBezTo>
                    <a:pt x="497785" y="69644"/>
                    <a:pt x="428141" y="0"/>
                    <a:pt x="342222" y="0"/>
                  </a:cubicBezTo>
                  <a:lnTo>
                    <a:pt x="0" y="0"/>
                  </a:lnTo>
                  <a:lnTo>
                    <a:pt x="0" y="312999"/>
                  </a:ln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93" name="Frihandsfigur: Form 192">
              <a:extLst>
                <a:ext uri="{FF2B5EF4-FFF2-40B4-BE49-F238E27FC236}">
                  <a16:creationId xmlns:a16="http://schemas.microsoft.com/office/drawing/2014/main" id="{D4841D17-3C78-7929-D4B7-696627B68D09}"/>
                </a:ext>
              </a:extLst>
            </p:cNvPr>
            <p:cNvSpPr/>
            <p:nvPr/>
          </p:nvSpPr>
          <p:spPr>
            <a:xfrm>
              <a:off x="7239082" y="2175236"/>
              <a:ext cx="126170" cy="83021"/>
            </a:xfrm>
            <a:custGeom>
              <a:gdLst>
                <a:gd name="connsiteX0" fmla="*/ 155563 w 472830"/>
                <a:gd name="connsiteY0" fmla="*/ 311127 h 311126"/>
                <a:gd name="connsiteX1" fmla="*/ 0 w 472830"/>
                <a:gd name="connsiteY1" fmla="*/ 155563 h 311126"/>
                <a:gd name="connsiteX2" fmla="*/ 155563 w 472830"/>
                <a:gd name="connsiteY2" fmla="*/ 0 h 311126"/>
                <a:gd name="connsiteX3" fmla="*/ 472831 w 472830"/>
                <a:gd name="connsiteY3" fmla="*/ 0 h 311126"/>
                <a:gd name="connsiteX4" fmla="*/ 472831 w 472830"/>
                <a:gd name="connsiteY4" fmla="*/ 311127 h 3111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2830" h="311126">
                  <a:moveTo>
                    <a:pt x="155563" y="311127"/>
                  </a:moveTo>
                  <a:cubicBezTo>
                    <a:pt x="69644" y="311127"/>
                    <a:pt x="0" y="241482"/>
                    <a:pt x="0" y="155563"/>
                  </a:cubicBezTo>
                  <a:cubicBezTo>
                    <a:pt x="0" y="69644"/>
                    <a:pt x="69644" y="0"/>
                    <a:pt x="155563" y="0"/>
                  </a:cubicBezTo>
                  <a:lnTo>
                    <a:pt x="472831" y="0"/>
                  </a:lnTo>
                  <a:lnTo>
                    <a:pt x="472831" y="311127"/>
                  </a:ln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94" name="Frihandsfigur: Form 193">
              <a:extLst>
                <a:ext uri="{FF2B5EF4-FFF2-40B4-BE49-F238E27FC236}">
                  <a16:creationId xmlns:a16="http://schemas.microsoft.com/office/drawing/2014/main" id="{A874EEB3-3E56-5367-031E-64F7B396AE14}"/>
                </a:ext>
              </a:extLst>
            </p:cNvPr>
            <p:cNvSpPr/>
            <p:nvPr/>
          </p:nvSpPr>
          <p:spPr>
            <a:xfrm>
              <a:off x="7678748" y="1840726"/>
              <a:ext cx="302727" cy="376021"/>
            </a:xfrm>
            <a:custGeom>
              <a:gdLst>
                <a:gd name="connsiteX0" fmla="*/ 567239 w 1134488"/>
                <a:gd name="connsiteY0" fmla="*/ 1409160 h 1409159"/>
                <a:gd name="connsiteX1" fmla="*/ 1134488 w 1134488"/>
                <a:gd name="connsiteY1" fmla="*/ 841911 h 1409159"/>
                <a:gd name="connsiteX2" fmla="*/ 1134488 w 1134488"/>
                <a:gd name="connsiteY2" fmla="*/ 446624 h 1409159"/>
                <a:gd name="connsiteX3" fmla="*/ 965606 w 1134488"/>
                <a:gd name="connsiteY3" fmla="*/ 78754 h 1409159"/>
                <a:gd name="connsiteX4" fmla="*/ 887853 w 1134488"/>
                <a:gd name="connsiteY4" fmla="*/ 11923 h 1409159"/>
                <a:gd name="connsiteX5" fmla="*/ 824693 w 1134488"/>
                <a:gd name="connsiteY5" fmla="*/ 10954 h 1409159"/>
                <a:gd name="connsiteX6" fmla="*/ 741702 w 1134488"/>
                <a:gd name="connsiteY6" fmla="*/ 77984 h 1409159"/>
                <a:gd name="connsiteX7" fmla="*/ 354599 w 1134488"/>
                <a:gd name="connsiteY7" fmla="*/ 77984 h 1409159"/>
                <a:gd name="connsiteX8" fmla="*/ 0 w 1134488"/>
                <a:gd name="connsiteY8" fmla="*/ 432583 h 1409159"/>
                <a:gd name="connsiteX9" fmla="*/ 0 w 1134488"/>
                <a:gd name="connsiteY9" fmla="*/ 841911 h 1409159"/>
                <a:gd name="connsiteX10" fmla="*/ 567239 w 1134488"/>
                <a:gd name="connsiteY10" fmla="*/ 1409160 h 140915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4488" h="1409159">
                  <a:moveTo>
                    <a:pt x="567239" y="1409160"/>
                  </a:moveTo>
                  <a:cubicBezTo>
                    <a:pt x="880524" y="1409160"/>
                    <a:pt x="1134488" y="1155195"/>
                    <a:pt x="1134488" y="841911"/>
                  </a:cubicBezTo>
                  <a:lnTo>
                    <a:pt x="1134488" y="446624"/>
                  </a:lnTo>
                  <a:cubicBezTo>
                    <a:pt x="1134488" y="305254"/>
                    <a:pt x="1072810" y="170909"/>
                    <a:pt x="965606" y="78754"/>
                  </a:cubicBezTo>
                  <a:lnTo>
                    <a:pt x="887853" y="11923"/>
                  </a:lnTo>
                  <a:cubicBezTo>
                    <a:pt x="869791" y="-3601"/>
                    <a:pt x="843221" y="-4009"/>
                    <a:pt x="824693" y="10954"/>
                  </a:cubicBezTo>
                  <a:lnTo>
                    <a:pt x="741702" y="77984"/>
                  </a:lnTo>
                  <a:lnTo>
                    <a:pt x="354599" y="77984"/>
                  </a:lnTo>
                  <a:cubicBezTo>
                    <a:pt x="158757" y="77984"/>
                    <a:pt x="0" y="236741"/>
                    <a:pt x="0" y="432583"/>
                  </a:cubicBezTo>
                  <a:lnTo>
                    <a:pt x="0" y="841911"/>
                  </a:lnTo>
                  <a:cubicBezTo>
                    <a:pt x="-9" y="1155195"/>
                    <a:pt x="253955" y="1409160"/>
                    <a:pt x="567239" y="1409160"/>
                  </a:cubicBez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95" name="Frihandsfigur: Form 194">
              <a:extLst>
                <a:ext uri="{FF2B5EF4-FFF2-40B4-BE49-F238E27FC236}">
                  <a16:creationId xmlns:a16="http://schemas.microsoft.com/office/drawing/2014/main" id="{B4C9D2D0-6ED2-EE00-1304-D7DF90E24D35}"/>
                </a:ext>
              </a:extLst>
            </p:cNvPr>
            <p:cNvSpPr/>
            <p:nvPr/>
          </p:nvSpPr>
          <p:spPr>
            <a:xfrm>
              <a:off x="7679816" y="1840726"/>
              <a:ext cx="277556" cy="101134"/>
            </a:xfrm>
            <a:custGeom>
              <a:gdLst>
                <a:gd name="connsiteX0" fmla="*/ 338163 w 1040155"/>
                <a:gd name="connsiteY0" fmla="*/ 263340 h 379004"/>
                <a:gd name="connsiteX1" fmla="*/ 840635 w 1040155"/>
                <a:gd name="connsiteY1" fmla="*/ 263340 h 379004"/>
                <a:gd name="connsiteX2" fmla="*/ 936013 w 1040155"/>
                <a:gd name="connsiteY2" fmla="*/ 232349 h 379004"/>
                <a:gd name="connsiteX3" fmla="*/ 1012388 w 1040155"/>
                <a:gd name="connsiteY3" fmla="*/ 176860 h 379004"/>
                <a:gd name="connsiteX4" fmla="*/ 1040156 w 1040155"/>
                <a:gd name="connsiteY4" fmla="*/ 164701 h 379004"/>
                <a:gd name="connsiteX5" fmla="*/ 961604 w 1040155"/>
                <a:gd name="connsiteY5" fmla="*/ 78754 h 379004"/>
                <a:gd name="connsiteX6" fmla="*/ 883851 w 1040155"/>
                <a:gd name="connsiteY6" fmla="*/ 11923 h 379004"/>
                <a:gd name="connsiteX7" fmla="*/ 820681 w 1040155"/>
                <a:gd name="connsiteY7" fmla="*/ 10954 h 379004"/>
                <a:gd name="connsiteX8" fmla="*/ 737690 w 1040155"/>
                <a:gd name="connsiteY8" fmla="*/ 77984 h 379004"/>
                <a:gd name="connsiteX9" fmla="*/ 350588 w 1040155"/>
                <a:gd name="connsiteY9" fmla="*/ 77984 h 379004"/>
                <a:gd name="connsiteX10" fmla="*/ 0 w 1040155"/>
                <a:gd name="connsiteY10" fmla="*/ 379005 h 379004"/>
                <a:gd name="connsiteX11" fmla="*/ 338163 w 1040155"/>
                <a:gd name="connsiteY11" fmla="*/ 263340 h 37900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0155" h="379004">
                  <a:moveTo>
                    <a:pt x="338163" y="263340"/>
                  </a:moveTo>
                  <a:lnTo>
                    <a:pt x="840635" y="263340"/>
                  </a:lnTo>
                  <a:cubicBezTo>
                    <a:pt x="874905" y="263340"/>
                    <a:pt x="908292" y="252493"/>
                    <a:pt x="936013" y="232349"/>
                  </a:cubicBezTo>
                  <a:lnTo>
                    <a:pt x="1012388" y="176860"/>
                  </a:lnTo>
                  <a:cubicBezTo>
                    <a:pt x="1020696" y="170823"/>
                    <a:pt x="1030326" y="166869"/>
                    <a:pt x="1040156" y="164701"/>
                  </a:cubicBezTo>
                  <a:cubicBezTo>
                    <a:pt x="1017730" y="133292"/>
                    <a:pt x="991426" y="104392"/>
                    <a:pt x="961604" y="78754"/>
                  </a:cubicBezTo>
                  <a:lnTo>
                    <a:pt x="883851" y="11923"/>
                  </a:lnTo>
                  <a:cubicBezTo>
                    <a:pt x="865789" y="-3601"/>
                    <a:pt x="839218" y="-4009"/>
                    <a:pt x="820681" y="10954"/>
                  </a:cubicBezTo>
                  <a:lnTo>
                    <a:pt x="737690" y="77984"/>
                  </a:lnTo>
                  <a:lnTo>
                    <a:pt x="350588" y="77984"/>
                  </a:lnTo>
                  <a:cubicBezTo>
                    <a:pt x="172884" y="77984"/>
                    <a:pt x="25734" y="208488"/>
                    <a:pt x="0" y="379005"/>
                  </a:cubicBezTo>
                  <a:cubicBezTo>
                    <a:pt x="89864" y="306975"/>
                    <a:pt x="208295" y="263340"/>
                    <a:pt x="338163" y="263340"/>
                  </a:cubicBez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96" name="Frihandsfigur: Form 195">
              <a:extLst>
                <a:ext uri="{FF2B5EF4-FFF2-40B4-BE49-F238E27FC236}">
                  <a16:creationId xmlns:a16="http://schemas.microsoft.com/office/drawing/2014/main" id="{1A98C0DB-EC4A-77AA-0CBE-CAF7688879DC}"/>
                </a:ext>
              </a:extLst>
            </p:cNvPr>
            <p:cNvSpPr/>
            <p:nvPr/>
          </p:nvSpPr>
          <p:spPr>
            <a:xfrm>
              <a:off x="7811085" y="2305988"/>
              <a:ext cx="38050" cy="293557"/>
            </a:xfrm>
            <a:custGeom>
              <a:gdLst>
                <a:gd name="connsiteX0" fmla="*/ 142596 w 142596"/>
                <a:gd name="connsiteY0" fmla="*/ 1100122 h 1100122"/>
                <a:gd name="connsiteX1" fmla="*/ 142596 w 142596"/>
                <a:gd name="connsiteY1" fmla="*/ 46144 h 1100122"/>
                <a:gd name="connsiteX2" fmla="*/ 139783 w 142596"/>
                <a:gd name="connsiteY2" fmla="*/ 26456 h 1100122"/>
                <a:gd name="connsiteX3" fmla="*/ 112841 w 142596"/>
                <a:gd name="connsiteY3" fmla="*/ 40583 h 1100122"/>
                <a:gd name="connsiteX4" fmla="*/ 16997 w 142596"/>
                <a:gd name="connsiteY4" fmla="*/ 0 h 1100122"/>
                <a:gd name="connsiteX5" fmla="*/ 0 w 142596"/>
                <a:gd name="connsiteY5" fmla="*/ 46144 h 1100122"/>
                <a:gd name="connsiteX6" fmla="*/ 0 w 142596"/>
                <a:gd name="connsiteY6" fmla="*/ 1100122 h 110012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596" h="1100122">
                  <a:moveTo>
                    <a:pt x="142596" y="1100122"/>
                  </a:moveTo>
                  <a:lnTo>
                    <a:pt x="142596" y="46144"/>
                  </a:lnTo>
                  <a:cubicBezTo>
                    <a:pt x="142596" y="39309"/>
                    <a:pt x="141579" y="32721"/>
                    <a:pt x="139783" y="26456"/>
                  </a:cubicBezTo>
                  <a:cubicBezTo>
                    <a:pt x="123213" y="35155"/>
                    <a:pt x="112841" y="40583"/>
                    <a:pt x="112841" y="40583"/>
                  </a:cubicBezTo>
                  <a:lnTo>
                    <a:pt x="16997" y="0"/>
                  </a:lnTo>
                  <a:cubicBezTo>
                    <a:pt x="6417" y="12444"/>
                    <a:pt x="0" y="28529"/>
                    <a:pt x="0" y="46144"/>
                  </a:cubicBezTo>
                  <a:lnTo>
                    <a:pt x="0" y="1100122"/>
                  </a:lnTo>
                  <a:close/>
                </a:path>
              </a:pathLst>
            </a:custGeom>
            <a:solidFill>
              <a:srgbClr val="F2EAE7"/>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97" name="Frihandsfigur: Form 196">
              <a:extLst>
                <a:ext uri="{FF2B5EF4-FFF2-40B4-BE49-F238E27FC236}">
                  <a16:creationId xmlns:a16="http://schemas.microsoft.com/office/drawing/2014/main" id="{CAA6F493-A158-E07D-112C-44D6C4868BD8}"/>
                </a:ext>
              </a:extLst>
            </p:cNvPr>
            <p:cNvSpPr/>
            <p:nvPr/>
          </p:nvSpPr>
          <p:spPr>
            <a:xfrm>
              <a:off x="7537796" y="2277843"/>
              <a:ext cx="458833" cy="321697"/>
            </a:xfrm>
            <a:custGeom>
              <a:gdLst>
                <a:gd name="connsiteX0" fmla="*/ 1598516 w 1719504"/>
                <a:gd name="connsiteY0" fmla="*/ 126220 h 1205579"/>
                <a:gd name="connsiteX1" fmla="*/ 1411373 w 1719504"/>
                <a:gd name="connsiteY1" fmla="*/ 297 h 1205579"/>
                <a:gd name="connsiteX2" fmla="*/ 1137008 w 1719504"/>
                <a:gd name="connsiteY2" fmla="*/ 146059 h 1205579"/>
                <a:gd name="connsiteX3" fmla="*/ 792751 w 1719504"/>
                <a:gd name="connsiteY3" fmla="*/ 297 h 1205579"/>
                <a:gd name="connsiteX4" fmla="*/ 656296 w 1719504"/>
                <a:gd name="connsiteY4" fmla="*/ 86055 h 1205579"/>
                <a:gd name="connsiteX5" fmla="*/ 592403 w 1719504"/>
                <a:gd name="connsiteY5" fmla="*/ 126210 h 1205579"/>
                <a:gd name="connsiteX6" fmla="*/ 239001 w 1719504"/>
                <a:gd name="connsiteY6" fmla="*/ 360344 h 1205579"/>
                <a:gd name="connsiteX7" fmla="*/ 0 w 1719504"/>
                <a:gd name="connsiteY7" fmla="*/ 798115 h 1205579"/>
                <a:gd name="connsiteX8" fmla="*/ 0 w 1719504"/>
                <a:gd name="connsiteY8" fmla="*/ 1205580 h 1205579"/>
                <a:gd name="connsiteX9" fmla="*/ 226633 w 1719504"/>
                <a:gd name="connsiteY9" fmla="*/ 1205580 h 1205579"/>
                <a:gd name="connsiteX10" fmla="*/ 226633 w 1719504"/>
                <a:gd name="connsiteY10" fmla="*/ 903589 h 1205579"/>
                <a:gd name="connsiteX11" fmla="*/ 465635 w 1719504"/>
                <a:gd name="connsiteY11" fmla="*/ 465808 h 1205579"/>
                <a:gd name="connsiteX12" fmla="*/ 544072 w 1719504"/>
                <a:gd name="connsiteY12" fmla="*/ 413846 h 1205579"/>
                <a:gd name="connsiteX13" fmla="*/ 638072 w 1719504"/>
                <a:gd name="connsiteY13" fmla="*/ 430150 h 1205579"/>
                <a:gd name="connsiteX14" fmla="*/ 772959 w 1719504"/>
                <a:gd name="connsiteY14" fmla="*/ 514491 h 1205579"/>
                <a:gd name="connsiteX15" fmla="*/ 867804 w 1719504"/>
                <a:gd name="connsiteY15" fmla="*/ 508340 h 1205579"/>
                <a:gd name="connsiteX16" fmla="*/ 1095464 w 1719504"/>
                <a:gd name="connsiteY16" fmla="*/ 439057 h 1205579"/>
                <a:gd name="connsiteX17" fmla="*/ 1323153 w 1719504"/>
                <a:gd name="connsiteY17" fmla="*/ 508350 h 1205579"/>
                <a:gd name="connsiteX18" fmla="*/ 1383585 w 1719504"/>
                <a:gd name="connsiteY18" fmla="*/ 517333 h 1205579"/>
                <a:gd name="connsiteX19" fmla="*/ 1383595 w 1719504"/>
                <a:gd name="connsiteY19" fmla="*/ 517333 h 1205579"/>
                <a:gd name="connsiteX20" fmla="*/ 1549967 w 1719504"/>
                <a:gd name="connsiteY20" fmla="*/ 434009 h 1205579"/>
                <a:gd name="connsiteX21" fmla="*/ 1712708 w 1719504"/>
                <a:gd name="connsiteY21" fmla="*/ 216417 h 1205579"/>
                <a:gd name="connsiteX22" fmla="*/ 1719505 w 1719504"/>
                <a:gd name="connsiteY22" fmla="*/ 206340 h 120557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19504" h="1205579">
                  <a:moveTo>
                    <a:pt x="1598516" y="126220"/>
                  </a:moveTo>
                  <a:cubicBezTo>
                    <a:pt x="1598516" y="126220"/>
                    <a:pt x="1421630" y="-7108"/>
                    <a:pt x="1411373" y="297"/>
                  </a:cubicBezTo>
                  <a:cubicBezTo>
                    <a:pt x="1401115" y="7703"/>
                    <a:pt x="1137008" y="146059"/>
                    <a:pt x="1137008" y="146059"/>
                  </a:cubicBezTo>
                  <a:lnTo>
                    <a:pt x="792751" y="297"/>
                  </a:lnTo>
                  <a:lnTo>
                    <a:pt x="656296" y="86055"/>
                  </a:lnTo>
                  <a:lnTo>
                    <a:pt x="592403" y="126210"/>
                  </a:lnTo>
                  <a:lnTo>
                    <a:pt x="239001" y="360344"/>
                  </a:lnTo>
                  <a:cubicBezTo>
                    <a:pt x="89380" y="459468"/>
                    <a:pt x="0" y="623187"/>
                    <a:pt x="0" y="798115"/>
                  </a:cubicBezTo>
                  <a:lnTo>
                    <a:pt x="0" y="1205580"/>
                  </a:lnTo>
                  <a:lnTo>
                    <a:pt x="226633" y="1205580"/>
                  </a:lnTo>
                  <a:lnTo>
                    <a:pt x="226633" y="903589"/>
                  </a:lnTo>
                  <a:cubicBezTo>
                    <a:pt x="226633" y="728661"/>
                    <a:pt x="316013" y="564932"/>
                    <a:pt x="465635" y="465808"/>
                  </a:cubicBezTo>
                  <a:lnTo>
                    <a:pt x="544072" y="413846"/>
                  </a:lnTo>
                  <a:cubicBezTo>
                    <a:pt x="574778" y="393503"/>
                    <a:pt x="616017" y="400661"/>
                    <a:pt x="638072" y="430150"/>
                  </a:cubicBezTo>
                  <a:cubicBezTo>
                    <a:pt x="670945" y="474098"/>
                    <a:pt x="718819" y="505479"/>
                    <a:pt x="772959" y="514491"/>
                  </a:cubicBezTo>
                  <a:cubicBezTo>
                    <a:pt x="804881" y="519805"/>
                    <a:pt x="837175" y="517647"/>
                    <a:pt x="867804" y="508340"/>
                  </a:cubicBezTo>
                  <a:lnTo>
                    <a:pt x="1095464" y="439057"/>
                  </a:lnTo>
                  <a:lnTo>
                    <a:pt x="1323153" y="508350"/>
                  </a:lnTo>
                  <a:cubicBezTo>
                    <a:pt x="1342765" y="514310"/>
                    <a:pt x="1363099" y="517333"/>
                    <a:pt x="1383585" y="517333"/>
                  </a:cubicBezTo>
                  <a:lnTo>
                    <a:pt x="1383595" y="517333"/>
                  </a:lnTo>
                  <a:cubicBezTo>
                    <a:pt x="1448742" y="517333"/>
                    <a:pt x="1510943" y="486190"/>
                    <a:pt x="1549967" y="434009"/>
                  </a:cubicBezTo>
                  <a:lnTo>
                    <a:pt x="1712708" y="216417"/>
                  </a:lnTo>
                  <a:cubicBezTo>
                    <a:pt x="1715160" y="213137"/>
                    <a:pt x="1717280" y="209724"/>
                    <a:pt x="1719505" y="206340"/>
                  </a:cubicBezTo>
                  <a:close/>
                </a:path>
              </a:pathLst>
            </a:custGeom>
            <a:solidFill>
              <a:srgbClr val="000000">
                <a:alpha val="25098"/>
              </a:srgbClr>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98" name="Frihandsfigur: Form 197">
              <a:extLst>
                <a:ext uri="{FF2B5EF4-FFF2-40B4-BE49-F238E27FC236}">
                  <a16:creationId xmlns:a16="http://schemas.microsoft.com/office/drawing/2014/main" id="{F2FF2E50-7C62-96F4-B9C4-E5F09E00E202}"/>
                </a:ext>
              </a:extLst>
            </p:cNvPr>
            <p:cNvSpPr/>
            <p:nvPr/>
          </p:nvSpPr>
          <p:spPr>
            <a:xfrm>
              <a:off x="7692704" y="2258758"/>
              <a:ext cx="137407" cy="119087"/>
            </a:xfrm>
            <a:custGeom>
              <a:gdLst>
                <a:gd name="connsiteX0" fmla="*/ 212226 w 514939"/>
                <a:gd name="connsiteY0" fmla="*/ 6090 h 446285"/>
                <a:gd name="connsiteX1" fmla="*/ 514939 w 514939"/>
                <a:gd name="connsiteY1" fmla="*/ 154523 h 446285"/>
                <a:gd name="connsiteX2" fmla="*/ 514939 w 514939"/>
                <a:gd name="connsiteY2" fmla="*/ 361545 h 446285"/>
                <a:gd name="connsiteX3" fmla="*/ 245765 w 514939"/>
                <a:gd name="connsiteY3" fmla="*/ 443462 h 446285"/>
                <a:gd name="connsiteX4" fmla="*/ 174628 w 514939"/>
                <a:gd name="connsiteY4" fmla="*/ 420152 h 446285"/>
                <a:gd name="connsiteX5" fmla="*/ 11878 w 514939"/>
                <a:gd name="connsiteY5" fmla="*/ 202550 h 446285"/>
                <a:gd name="connsiteX6" fmla="*/ 21042 w 514939"/>
                <a:gd name="connsiteY6" fmla="*/ 121384 h 446285"/>
                <a:gd name="connsiteX7" fmla="*/ 147402 w 514939"/>
                <a:gd name="connsiteY7" fmla="*/ 14161 h 446285"/>
                <a:gd name="connsiteX8" fmla="*/ 212226 w 514939"/>
                <a:gd name="connsiteY8" fmla="*/ 6090 h 44628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939" h="446285">
                  <a:moveTo>
                    <a:pt x="212226" y="6090"/>
                  </a:moveTo>
                  <a:lnTo>
                    <a:pt x="514939" y="154523"/>
                  </a:lnTo>
                  <a:lnTo>
                    <a:pt x="514939" y="361545"/>
                  </a:lnTo>
                  <a:lnTo>
                    <a:pt x="245765" y="443462"/>
                  </a:lnTo>
                  <a:cubicBezTo>
                    <a:pt x="219508" y="451447"/>
                    <a:pt x="191065" y="442131"/>
                    <a:pt x="174628" y="420152"/>
                  </a:cubicBezTo>
                  <a:lnTo>
                    <a:pt x="11878" y="202550"/>
                  </a:lnTo>
                  <a:cubicBezTo>
                    <a:pt x="-6992" y="177320"/>
                    <a:pt x="-2971" y="141775"/>
                    <a:pt x="21042" y="121384"/>
                  </a:cubicBezTo>
                  <a:lnTo>
                    <a:pt x="147402" y="14161"/>
                  </a:lnTo>
                  <a:cubicBezTo>
                    <a:pt x="165483" y="-1183"/>
                    <a:pt x="190932" y="-4348"/>
                    <a:pt x="212226" y="6090"/>
                  </a:cubicBezTo>
                  <a:close/>
                </a:path>
              </a:pathLst>
            </a:custGeom>
            <a:solidFill>
              <a:schemeClr val="accent1"/>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199" name="Frihandsfigur: Form 198">
              <a:extLst>
                <a:ext uri="{FF2B5EF4-FFF2-40B4-BE49-F238E27FC236}">
                  <a16:creationId xmlns:a16="http://schemas.microsoft.com/office/drawing/2014/main" id="{ABE18583-18FF-DBBC-0B37-4C7AC2C2A775}"/>
                </a:ext>
              </a:extLst>
            </p:cNvPr>
            <p:cNvSpPr/>
            <p:nvPr/>
          </p:nvSpPr>
          <p:spPr>
            <a:xfrm>
              <a:off x="7830111" y="2258758"/>
              <a:ext cx="137407" cy="119087"/>
            </a:xfrm>
            <a:custGeom>
              <a:gdLst>
                <a:gd name="connsiteX0" fmla="*/ 302714 w 514939"/>
                <a:gd name="connsiteY0" fmla="*/ 6090 h 446285"/>
                <a:gd name="connsiteX1" fmla="*/ 0 w 514939"/>
                <a:gd name="connsiteY1" fmla="*/ 154523 h 446285"/>
                <a:gd name="connsiteX2" fmla="*/ 0 w 514939"/>
                <a:gd name="connsiteY2" fmla="*/ 361545 h 446285"/>
                <a:gd name="connsiteX3" fmla="*/ 269175 w 514939"/>
                <a:gd name="connsiteY3" fmla="*/ 443462 h 446285"/>
                <a:gd name="connsiteX4" fmla="*/ 340311 w 514939"/>
                <a:gd name="connsiteY4" fmla="*/ 420152 h 446285"/>
                <a:gd name="connsiteX5" fmla="*/ 503061 w 514939"/>
                <a:gd name="connsiteY5" fmla="*/ 202550 h 446285"/>
                <a:gd name="connsiteX6" fmla="*/ 493897 w 514939"/>
                <a:gd name="connsiteY6" fmla="*/ 121384 h 446285"/>
                <a:gd name="connsiteX7" fmla="*/ 367538 w 514939"/>
                <a:gd name="connsiteY7" fmla="*/ 14161 h 446285"/>
                <a:gd name="connsiteX8" fmla="*/ 302714 w 514939"/>
                <a:gd name="connsiteY8" fmla="*/ 6090 h 44628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939" h="446285">
                  <a:moveTo>
                    <a:pt x="302714" y="6090"/>
                  </a:moveTo>
                  <a:lnTo>
                    <a:pt x="0" y="154523"/>
                  </a:lnTo>
                  <a:lnTo>
                    <a:pt x="0" y="361545"/>
                  </a:lnTo>
                  <a:lnTo>
                    <a:pt x="269175" y="443462"/>
                  </a:lnTo>
                  <a:cubicBezTo>
                    <a:pt x="295431" y="451447"/>
                    <a:pt x="323875" y="442131"/>
                    <a:pt x="340311" y="420152"/>
                  </a:cubicBezTo>
                  <a:lnTo>
                    <a:pt x="503061" y="202550"/>
                  </a:lnTo>
                  <a:cubicBezTo>
                    <a:pt x="521932" y="177320"/>
                    <a:pt x="517911" y="141775"/>
                    <a:pt x="493897" y="121384"/>
                  </a:cubicBezTo>
                  <a:lnTo>
                    <a:pt x="367538" y="14161"/>
                  </a:lnTo>
                  <a:cubicBezTo>
                    <a:pt x="349447" y="-1183"/>
                    <a:pt x="323998" y="-4348"/>
                    <a:pt x="302714" y="6090"/>
                  </a:cubicBezTo>
                  <a:close/>
                </a:path>
              </a:pathLst>
            </a:custGeom>
            <a:solidFill>
              <a:schemeClr val="accent1"/>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200" name="Frihandsfigur: Form 199">
              <a:extLst>
                <a:ext uri="{FF2B5EF4-FFF2-40B4-BE49-F238E27FC236}">
                  <a16:creationId xmlns:a16="http://schemas.microsoft.com/office/drawing/2014/main" id="{739F3151-7008-7247-287F-3D9D54A743B0}"/>
                </a:ext>
              </a:extLst>
            </p:cNvPr>
            <p:cNvSpPr/>
            <p:nvPr/>
          </p:nvSpPr>
          <p:spPr>
            <a:xfrm>
              <a:off x="7626949" y="2480325"/>
              <a:ext cx="38050" cy="119220"/>
            </a:xfrm>
            <a:custGeom>
              <a:gdLst>
                <a:gd name="connsiteX0" fmla="*/ 142596 w 142596"/>
                <a:gd name="connsiteY0" fmla="*/ 446783 h 446783"/>
                <a:gd name="connsiteX1" fmla="*/ 142596 w 142596"/>
                <a:gd name="connsiteY1" fmla="*/ 71298 h 446783"/>
                <a:gd name="connsiteX2" fmla="*/ 71298 w 142596"/>
                <a:gd name="connsiteY2" fmla="*/ 0 h 446783"/>
                <a:gd name="connsiteX3" fmla="*/ 0 w 142596"/>
                <a:gd name="connsiteY3" fmla="*/ 71298 h 446783"/>
                <a:gd name="connsiteX4" fmla="*/ 0 w 142596"/>
                <a:gd name="connsiteY4" fmla="*/ 446783 h 446783"/>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596" h="446783">
                  <a:moveTo>
                    <a:pt x="142596" y="446783"/>
                  </a:moveTo>
                  <a:lnTo>
                    <a:pt x="142596" y="71298"/>
                  </a:lnTo>
                  <a:cubicBezTo>
                    <a:pt x="142596" y="31913"/>
                    <a:pt x="110674" y="0"/>
                    <a:pt x="71298" y="0"/>
                  </a:cubicBezTo>
                  <a:cubicBezTo>
                    <a:pt x="31923" y="0"/>
                    <a:pt x="0" y="31913"/>
                    <a:pt x="0" y="71298"/>
                  </a:cubicBezTo>
                  <a:lnTo>
                    <a:pt x="0" y="446783"/>
                  </a:lnTo>
                  <a:close/>
                </a:path>
              </a:pathLst>
            </a:custGeom>
            <a:solidFill>
              <a:srgbClr val="F2EAE7"/>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201" name="Frihandsfigur: Form 200">
              <a:extLst>
                <a:ext uri="{FF2B5EF4-FFF2-40B4-BE49-F238E27FC236}">
                  <a16:creationId xmlns:a16="http://schemas.microsoft.com/office/drawing/2014/main" id="{3FC41C57-E8D7-8D25-C742-3654AB59E4BE}"/>
                </a:ext>
              </a:extLst>
            </p:cNvPr>
            <p:cNvSpPr/>
            <p:nvPr/>
          </p:nvSpPr>
          <p:spPr>
            <a:xfrm>
              <a:off x="7995219" y="2480325"/>
              <a:ext cx="38050" cy="119220"/>
            </a:xfrm>
            <a:custGeom>
              <a:gdLst>
                <a:gd name="connsiteX0" fmla="*/ 142596 w 142596"/>
                <a:gd name="connsiteY0" fmla="*/ 446783 h 446783"/>
                <a:gd name="connsiteX1" fmla="*/ 142596 w 142596"/>
                <a:gd name="connsiteY1" fmla="*/ 71298 h 446783"/>
                <a:gd name="connsiteX2" fmla="*/ 71298 w 142596"/>
                <a:gd name="connsiteY2" fmla="*/ 0 h 446783"/>
                <a:gd name="connsiteX3" fmla="*/ 0 w 142596"/>
                <a:gd name="connsiteY3" fmla="*/ 71298 h 446783"/>
                <a:gd name="connsiteX4" fmla="*/ 0 w 142596"/>
                <a:gd name="connsiteY4" fmla="*/ 446783 h 446783"/>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596" h="446783">
                  <a:moveTo>
                    <a:pt x="142596" y="446783"/>
                  </a:moveTo>
                  <a:lnTo>
                    <a:pt x="142596" y="71298"/>
                  </a:lnTo>
                  <a:cubicBezTo>
                    <a:pt x="142596" y="31913"/>
                    <a:pt x="110674" y="0"/>
                    <a:pt x="71298" y="0"/>
                  </a:cubicBezTo>
                  <a:cubicBezTo>
                    <a:pt x="31923" y="0"/>
                    <a:pt x="0" y="31913"/>
                    <a:pt x="0" y="71298"/>
                  </a:cubicBezTo>
                  <a:lnTo>
                    <a:pt x="0" y="446783"/>
                  </a:lnTo>
                  <a:close/>
                </a:path>
              </a:pathLst>
            </a:custGeom>
            <a:solidFill>
              <a:srgbClr val="F2EAE7"/>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202" name="Frihandsfigur: Form 201">
              <a:extLst>
                <a:ext uri="{FF2B5EF4-FFF2-40B4-BE49-F238E27FC236}">
                  <a16:creationId xmlns:a16="http://schemas.microsoft.com/office/drawing/2014/main" id="{0588C9F7-1078-BD77-DEE5-3206EE3314D5}"/>
                </a:ext>
              </a:extLst>
            </p:cNvPr>
            <p:cNvSpPr/>
            <p:nvPr/>
          </p:nvSpPr>
          <p:spPr>
            <a:xfrm>
              <a:off x="8155247" y="2091648"/>
              <a:ext cx="210348" cy="276984"/>
            </a:xfrm>
            <a:custGeom>
              <a:gdLst>
                <a:gd name="connsiteX0" fmla="*/ 788292 w 788292"/>
                <a:gd name="connsiteY0" fmla="*/ 189411 h 1038012"/>
                <a:gd name="connsiteX1" fmla="*/ 788292 w 788292"/>
                <a:gd name="connsiteY1" fmla="*/ 643866 h 1038012"/>
                <a:gd name="connsiteX2" fmla="*/ 394146 w 788292"/>
                <a:gd name="connsiteY2" fmla="*/ 1038012 h 1038012"/>
                <a:gd name="connsiteX3" fmla="*/ 0 w 788292"/>
                <a:gd name="connsiteY3" fmla="*/ 643866 h 1038012"/>
                <a:gd name="connsiteX4" fmla="*/ 0 w 788292"/>
                <a:gd name="connsiteY4" fmla="*/ 301834 h 1038012"/>
                <a:gd name="connsiteX5" fmla="*/ 101586 w 788292"/>
                <a:gd name="connsiteY5" fmla="*/ 12363 h 1038012"/>
                <a:gd name="connsiteX6" fmla="*/ 148120 w 788292"/>
                <a:gd name="connsiteY6" fmla="*/ 7391 h 1038012"/>
                <a:gd name="connsiteX7" fmla="*/ 166515 w 788292"/>
                <a:gd name="connsiteY7" fmla="*/ 22354 h 1038012"/>
                <a:gd name="connsiteX8" fmla="*/ 458771 w 788292"/>
                <a:gd name="connsiteY8" fmla="*/ 130585 h 1038012"/>
                <a:gd name="connsiteX9" fmla="*/ 738174 w 788292"/>
                <a:gd name="connsiteY9" fmla="*/ 137953 h 1038012"/>
                <a:gd name="connsiteX10" fmla="*/ 788292 w 788292"/>
                <a:gd name="connsiteY10" fmla="*/ 189411 h 103801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292" h="1038012">
                  <a:moveTo>
                    <a:pt x="788292" y="189411"/>
                  </a:moveTo>
                  <a:lnTo>
                    <a:pt x="788292" y="643866"/>
                  </a:lnTo>
                  <a:cubicBezTo>
                    <a:pt x="788292" y="861544"/>
                    <a:pt x="611825" y="1038012"/>
                    <a:pt x="394146" y="1038012"/>
                  </a:cubicBezTo>
                  <a:cubicBezTo>
                    <a:pt x="176468" y="1038012"/>
                    <a:pt x="0" y="861544"/>
                    <a:pt x="0" y="643866"/>
                  </a:cubicBezTo>
                  <a:lnTo>
                    <a:pt x="0" y="301834"/>
                  </a:lnTo>
                  <a:cubicBezTo>
                    <a:pt x="0" y="196607"/>
                    <a:pt x="35830" y="94518"/>
                    <a:pt x="101586" y="12363"/>
                  </a:cubicBezTo>
                  <a:cubicBezTo>
                    <a:pt x="113022" y="-1925"/>
                    <a:pt x="133917" y="-4159"/>
                    <a:pt x="148120" y="7391"/>
                  </a:cubicBezTo>
                  <a:lnTo>
                    <a:pt x="166515" y="22354"/>
                  </a:lnTo>
                  <a:cubicBezTo>
                    <a:pt x="249306" y="89717"/>
                    <a:pt x="352071" y="127771"/>
                    <a:pt x="458771" y="130585"/>
                  </a:cubicBezTo>
                  <a:lnTo>
                    <a:pt x="738174" y="137953"/>
                  </a:lnTo>
                  <a:cubicBezTo>
                    <a:pt x="766067" y="138685"/>
                    <a:pt x="788292" y="161510"/>
                    <a:pt x="788292" y="189411"/>
                  </a:cubicBez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203" name="Frihandsfigur: Form 202">
              <a:extLst>
                <a:ext uri="{FF2B5EF4-FFF2-40B4-BE49-F238E27FC236}">
                  <a16:creationId xmlns:a16="http://schemas.microsoft.com/office/drawing/2014/main" id="{C5D628B7-77D4-DF83-F732-1A7EED6B1FF3}"/>
                </a:ext>
              </a:extLst>
            </p:cNvPr>
            <p:cNvSpPr/>
            <p:nvPr/>
          </p:nvSpPr>
          <p:spPr>
            <a:xfrm>
              <a:off x="8166292" y="2091646"/>
              <a:ext cx="199306" cy="65362"/>
            </a:xfrm>
            <a:custGeom>
              <a:gdLst>
                <a:gd name="connsiteX0" fmla="*/ 8442 w 746910"/>
                <a:gd name="connsiteY0" fmla="*/ 114652 h 244947"/>
                <a:gd name="connsiteX1" fmla="*/ 31875 w 746910"/>
                <a:gd name="connsiteY1" fmla="*/ 129616 h 244947"/>
                <a:gd name="connsiteX2" fmla="*/ 404071 w 746910"/>
                <a:gd name="connsiteY2" fmla="*/ 237846 h 244947"/>
                <a:gd name="connsiteX3" fmla="*/ 746911 w 746910"/>
                <a:gd name="connsiteY3" fmla="*/ 244948 h 244947"/>
                <a:gd name="connsiteX4" fmla="*/ 746911 w 746910"/>
                <a:gd name="connsiteY4" fmla="*/ 189421 h 244947"/>
                <a:gd name="connsiteX5" fmla="*/ 696793 w 746910"/>
                <a:gd name="connsiteY5" fmla="*/ 137962 h 244947"/>
                <a:gd name="connsiteX6" fmla="*/ 417390 w 746910"/>
                <a:gd name="connsiteY6" fmla="*/ 130595 h 244947"/>
                <a:gd name="connsiteX7" fmla="*/ 125133 w 746910"/>
                <a:gd name="connsiteY7" fmla="*/ 22364 h 244947"/>
                <a:gd name="connsiteX8" fmla="*/ 106738 w 746910"/>
                <a:gd name="connsiteY8" fmla="*/ 7391 h 244947"/>
                <a:gd name="connsiteX9" fmla="*/ 60204 w 746910"/>
                <a:gd name="connsiteY9" fmla="*/ 12363 h 244947"/>
                <a:gd name="connsiteX10" fmla="*/ 0 w 746910"/>
                <a:gd name="connsiteY10" fmla="*/ 110546 h 244947"/>
                <a:gd name="connsiteX11" fmla="*/ 8442 w 746910"/>
                <a:gd name="connsiteY11" fmla="*/ 114652 h 24494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6910" h="244946">
                  <a:moveTo>
                    <a:pt x="8442" y="114652"/>
                  </a:moveTo>
                  <a:lnTo>
                    <a:pt x="31875" y="129616"/>
                  </a:lnTo>
                  <a:cubicBezTo>
                    <a:pt x="137320" y="196978"/>
                    <a:pt x="268186" y="235032"/>
                    <a:pt x="404071" y="237846"/>
                  </a:cubicBezTo>
                  <a:lnTo>
                    <a:pt x="746911" y="244948"/>
                  </a:lnTo>
                  <a:lnTo>
                    <a:pt x="746911" y="189421"/>
                  </a:lnTo>
                  <a:cubicBezTo>
                    <a:pt x="746911" y="161519"/>
                    <a:pt x="724685" y="138694"/>
                    <a:pt x="696793" y="137962"/>
                  </a:cubicBezTo>
                  <a:lnTo>
                    <a:pt x="417390" y="130595"/>
                  </a:lnTo>
                  <a:cubicBezTo>
                    <a:pt x="310689" y="127781"/>
                    <a:pt x="207925" y="89727"/>
                    <a:pt x="125133" y="22364"/>
                  </a:cubicBezTo>
                  <a:lnTo>
                    <a:pt x="106738" y="7391"/>
                  </a:lnTo>
                  <a:cubicBezTo>
                    <a:pt x="92536" y="-4159"/>
                    <a:pt x="71641" y="-1925"/>
                    <a:pt x="60204" y="12363"/>
                  </a:cubicBezTo>
                  <a:cubicBezTo>
                    <a:pt x="35953" y="42651"/>
                    <a:pt x="15819" y="75667"/>
                    <a:pt x="0" y="110546"/>
                  </a:cubicBezTo>
                  <a:cubicBezTo>
                    <a:pt x="2937" y="111658"/>
                    <a:pt x="5790" y="112960"/>
                    <a:pt x="8442" y="114652"/>
                  </a:cubicBez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204" name="Frihandsfigur: Form 203">
              <a:extLst>
                <a:ext uri="{FF2B5EF4-FFF2-40B4-BE49-F238E27FC236}">
                  <a16:creationId xmlns:a16="http://schemas.microsoft.com/office/drawing/2014/main" id="{97E785C7-FB7B-779A-0493-F240F7787088}"/>
                </a:ext>
              </a:extLst>
            </p:cNvPr>
            <p:cNvSpPr/>
            <p:nvPr/>
          </p:nvSpPr>
          <p:spPr>
            <a:xfrm>
              <a:off x="7306487" y="2105626"/>
              <a:ext cx="200247" cy="252169"/>
            </a:xfrm>
            <a:custGeom>
              <a:gdLst>
                <a:gd name="connsiteX0" fmla="*/ 73038 w 750437"/>
                <a:gd name="connsiteY0" fmla="*/ 11629 h 945018"/>
                <a:gd name="connsiteX1" fmla="*/ 0 w 750437"/>
                <a:gd name="connsiteY1" fmla="*/ 237027 h 945018"/>
                <a:gd name="connsiteX2" fmla="*/ 0 w 750437"/>
                <a:gd name="connsiteY2" fmla="*/ 569799 h 945018"/>
                <a:gd name="connsiteX3" fmla="*/ 375219 w 750437"/>
                <a:gd name="connsiteY3" fmla="*/ 945018 h 945018"/>
                <a:gd name="connsiteX4" fmla="*/ 750438 w 750437"/>
                <a:gd name="connsiteY4" fmla="*/ 569799 h 945018"/>
                <a:gd name="connsiteX5" fmla="*/ 750438 w 750437"/>
                <a:gd name="connsiteY5" fmla="*/ 201796 h 945018"/>
                <a:gd name="connsiteX6" fmla="*/ 701736 w 750437"/>
                <a:gd name="connsiteY6" fmla="*/ 153094 h 945018"/>
                <a:gd name="connsiteX7" fmla="*/ 525677 w 750437"/>
                <a:gd name="connsiteY7" fmla="*/ 153094 h 945018"/>
                <a:gd name="connsiteX8" fmla="*/ 132976 w 750437"/>
                <a:gd name="connsiteY8" fmla="*/ 21022 h 945018"/>
                <a:gd name="connsiteX9" fmla="*/ 112803 w 750437"/>
                <a:gd name="connsiteY9" fmla="*/ 5726 h 945018"/>
                <a:gd name="connsiteX10" fmla="*/ 73038 w 750437"/>
                <a:gd name="connsiteY10" fmla="*/ 11629 h 9450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0437" h="945018">
                  <a:moveTo>
                    <a:pt x="73038" y="11629"/>
                  </a:moveTo>
                  <a:cubicBezTo>
                    <a:pt x="25563" y="77195"/>
                    <a:pt x="0" y="156079"/>
                    <a:pt x="0" y="237027"/>
                  </a:cubicBezTo>
                  <a:lnTo>
                    <a:pt x="0" y="569799"/>
                  </a:lnTo>
                  <a:cubicBezTo>
                    <a:pt x="0" y="777030"/>
                    <a:pt x="167988" y="945018"/>
                    <a:pt x="375219" y="945018"/>
                  </a:cubicBezTo>
                  <a:cubicBezTo>
                    <a:pt x="582450" y="945018"/>
                    <a:pt x="750438" y="777030"/>
                    <a:pt x="750438" y="569799"/>
                  </a:cubicBezTo>
                  <a:lnTo>
                    <a:pt x="750438" y="201796"/>
                  </a:lnTo>
                  <a:cubicBezTo>
                    <a:pt x="750438" y="174893"/>
                    <a:pt x="728630" y="153094"/>
                    <a:pt x="701736" y="153094"/>
                  </a:cubicBezTo>
                  <a:lnTo>
                    <a:pt x="525677" y="153094"/>
                  </a:lnTo>
                  <a:cubicBezTo>
                    <a:pt x="383870" y="153094"/>
                    <a:pt x="245960" y="106712"/>
                    <a:pt x="132976" y="21022"/>
                  </a:cubicBezTo>
                  <a:lnTo>
                    <a:pt x="112803" y="5726"/>
                  </a:lnTo>
                  <a:cubicBezTo>
                    <a:pt x="100245" y="-3819"/>
                    <a:pt x="82288" y="-1147"/>
                    <a:pt x="73038" y="11629"/>
                  </a:cubicBez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205" name="Frihandsfigur: Form 204">
              <a:extLst>
                <a:ext uri="{FF2B5EF4-FFF2-40B4-BE49-F238E27FC236}">
                  <a16:creationId xmlns:a16="http://schemas.microsoft.com/office/drawing/2014/main" id="{BF950CBB-82FD-8BBF-9B86-1368FF2EF6B7}"/>
                </a:ext>
              </a:extLst>
            </p:cNvPr>
            <p:cNvSpPr/>
            <p:nvPr/>
          </p:nvSpPr>
          <p:spPr>
            <a:xfrm>
              <a:off x="7311855" y="2105623"/>
              <a:ext cx="194882" cy="79674"/>
            </a:xfrm>
            <a:custGeom>
              <a:gdLst>
                <a:gd name="connsiteX0" fmla="*/ 3403 w 730331"/>
                <a:gd name="connsiteY0" fmla="*/ 117115 h 298582"/>
                <a:gd name="connsiteX1" fmla="*/ 542979 w 730331"/>
                <a:gd name="connsiteY1" fmla="*/ 298583 h 298582"/>
                <a:gd name="connsiteX2" fmla="*/ 730332 w 730331"/>
                <a:gd name="connsiteY2" fmla="*/ 298583 h 298582"/>
                <a:gd name="connsiteX3" fmla="*/ 730332 w 730331"/>
                <a:gd name="connsiteY3" fmla="*/ 201798 h 298582"/>
                <a:gd name="connsiteX4" fmla="*/ 681630 w 730331"/>
                <a:gd name="connsiteY4" fmla="*/ 153087 h 298582"/>
                <a:gd name="connsiteX5" fmla="*/ 505571 w 730331"/>
                <a:gd name="connsiteY5" fmla="*/ 153087 h 298582"/>
                <a:gd name="connsiteX6" fmla="*/ 112870 w 730331"/>
                <a:gd name="connsiteY6" fmla="*/ 21014 h 298582"/>
                <a:gd name="connsiteX7" fmla="*/ 92697 w 730331"/>
                <a:gd name="connsiteY7" fmla="*/ 5718 h 298582"/>
                <a:gd name="connsiteX8" fmla="*/ 52922 w 730331"/>
                <a:gd name="connsiteY8" fmla="*/ 11631 h 298582"/>
                <a:gd name="connsiteX9" fmla="*/ 0 w 730331"/>
                <a:gd name="connsiteY9" fmla="*/ 114529 h 29858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0331" h="298582">
                  <a:moveTo>
                    <a:pt x="3403" y="117115"/>
                  </a:moveTo>
                  <a:cubicBezTo>
                    <a:pt x="158643" y="234852"/>
                    <a:pt x="348135" y="298583"/>
                    <a:pt x="542979" y="298583"/>
                  </a:cubicBezTo>
                  <a:lnTo>
                    <a:pt x="730332" y="298583"/>
                  </a:lnTo>
                  <a:lnTo>
                    <a:pt x="730332" y="201798"/>
                  </a:lnTo>
                  <a:cubicBezTo>
                    <a:pt x="730332" y="174894"/>
                    <a:pt x="708524" y="153087"/>
                    <a:pt x="681630" y="153087"/>
                  </a:cubicBezTo>
                  <a:lnTo>
                    <a:pt x="505571" y="153087"/>
                  </a:lnTo>
                  <a:cubicBezTo>
                    <a:pt x="363764" y="153087"/>
                    <a:pt x="225854" y="106705"/>
                    <a:pt x="112870" y="21014"/>
                  </a:cubicBezTo>
                  <a:lnTo>
                    <a:pt x="92697" y="5718"/>
                  </a:lnTo>
                  <a:cubicBezTo>
                    <a:pt x="80130" y="-3817"/>
                    <a:pt x="62182" y="-1146"/>
                    <a:pt x="52922" y="11631"/>
                  </a:cubicBezTo>
                  <a:cubicBezTo>
                    <a:pt x="30031" y="43249"/>
                    <a:pt x="12292" y="77976"/>
                    <a:pt x="0" y="114529"/>
                  </a:cubicBez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206" name="Frihandsfigur: Form 205">
              <a:extLst>
                <a:ext uri="{FF2B5EF4-FFF2-40B4-BE49-F238E27FC236}">
                  <a16:creationId xmlns:a16="http://schemas.microsoft.com/office/drawing/2014/main" id="{3903E81D-AEB7-55F3-9403-A15B9742F019}"/>
                </a:ext>
              </a:extLst>
            </p:cNvPr>
            <p:cNvSpPr/>
            <p:nvPr/>
          </p:nvSpPr>
          <p:spPr>
            <a:xfrm>
              <a:off x="7626949" y="2480325"/>
              <a:ext cx="38050" cy="138245"/>
            </a:xfrm>
            <a:custGeom>
              <a:gdLst>
                <a:gd name="connsiteX0" fmla="*/ 71298 w 142596"/>
                <a:gd name="connsiteY0" fmla="*/ 0 h 518081"/>
                <a:gd name="connsiteX1" fmla="*/ 0 w 142596"/>
                <a:gd name="connsiteY1" fmla="*/ 71298 h 518081"/>
                <a:gd name="connsiteX2" fmla="*/ 0 w 142596"/>
                <a:gd name="connsiteY2" fmla="*/ 446783 h 518081"/>
                <a:gd name="connsiteX3" fmla="*/ 71298 w 142596"/>
                <a:gd name="connsiteY3" fmla="*/ 518082 h 518081"/>
                <a:gd name="connsiteX4" fmla="*/ 142596 w 142596"/>
                <a:gd name="connsiteY4" fmla="*/ 446783 h 518081"/>
                <a:gd name="connsiteX5" fmla="*/ 142596 w 142596"/>
                <a:gd name="connsiteY5" fmla="*/ 71298 h 518081"/>
                <a:gd name="connsiteX6" fmla="*/ 71298 w 142596"/>
                <a:gd name="connsiteY6" fmla="*/ 0 h 51808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596" h="518081">
                  <a:moveTo>
                    <a:pt x="71298" y="0"/>
                  </a:moveTo>
                  <a:cubicBezTo>
                    <a:pt x="31923" y="0"/>
                    <a:pt x="0" y="31913"/>
                    <a:pt x="0" y="71298"/>
                  </a:cubicBezTo>
                  <a:lnTo>
                    <a:pt x="0" y="446783"/>
                  </a:lnTo>
                  <a:cubicBezTo>
                    <a:pt x="0" y="486169"/>
                    <a:pt x="31923" y="518082"/>
                    <a:pt x="71298" y="518082"/>
                  </a:cubicBezTo>
                  <a:cubicBezTo>
                    <a:pt x="110674" y="518082"/>
                    <a:pt x="142596" y="486169"/>
                    <a:pt x="142596" y="446783"/>
                  </a:cubicBezTo>
                  <a:lnTo>
                    <a:pt x="142596" y="71298"/>
                  </a:lnTo>
                  <a:cubicBezTo>
                    <a:pt x="142596" y="31913"/>
                    <a:pt x="110674" y="0"/>
                    <a:pt x="71298" y="0"/>
                  </a:cubicBezTo>
                  <a:close/>
                </a:path>
              </a:pathLst>
            </a:custGeom>
            <a:solidFill>
              <a:srgbClr val="000000"/>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207" name="Frihandsfigur: Form 206">
              <a:extLst>
                <a:ext uri="{FF2B5EF4-FFF2-40B4-BE49-F238E27FC236}">
                  <a16:creationId xmlns:a16="http://schemas.microsoft.com/office/drawing/2014/main" id="{EFA2068C-3C08-14EA-B4B7-AAE68E9B1B00}"/>
                </a:ext>
              </a:extLst>
            </p:cNvPr>
            <p:cNvSpPr/>
            <p:nvPr/>
          </p:nvSpPr>
          <p:spPr>
            <a:xfrm>
              <a:off x="7995219" y="2480325"/>
              <a:ext cx="38050" cy="138245"/>
            </a:xfrm>
            <a:custGeom>
              <a:gdLst>
                <a:gd name="connsiteX0" fmla="*/ 71298 w 142596"/>
                <a:gd name="connsiteY0" fmla="*/ 0 h 518081"/>
                <a:gd name="connsiteX1" fmla="*/ 0 w 142596"/>
                <a:gd name="connsiteY1" fmla="*/ 71298 h 518081"/>
                <a:gd name="connsiteX2" fmla="*/ 0 w 142596"/>
                <a:gd name="connsiteY2" fmla="*/ 446783 h 518081"/>
                <a:gd name="connsiteX3" fmla="*/ 71298 w 142596"/>
                <a:gd name="connsiteY3" fmla="*/ 518082 h 518081"/>
                <a:gd name="connsiteX4" fmla="*/ 142596 w 142596"/>
                <a:gd name="connsiteY4" fmla="*/ 446783 h 518081"/>
                <a:gd name="connsiteX5" fmla="*/ 142596 w 142596"/>
                <a:gd name="connsiteY5" fmla="*/ 71298 h 518081"/>
                <a:gd name="connsiteX6" fmla="*/ 71298 w 142596"/>
                <a:gd name="connsiteY6" fmla="*/ 0 h 51808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596" h="518081">
                  <a:moveTo>
                    <a:pt x="71298" y="0"/>
                  </a:moveTo>
                  <a:cubicBezTo>
                    <a:pt x="31923" y="0"/>
                    <a:pt x="0" y="31913"/>
                    <a:pt x="0" y="71298"/>
                  </a:cubicBezTo>
                  <a:lnTo>
                    <a:pt x="0" y="446783"/>
                  </a:lnTo>
                  <a:cubicBezTo>
                    <a:pt x="0" y="486169"/>
                    <a:pt x="31923" y="518082"/>
                    <a:pt x="71298" y="518082"/>
                  </a:cubicBezTo>
                  <a:cubicBezTo>
                    <a:pt x="110674" y="518082"/>
                    <a:pt x="142596" y="486169"/>
                    <a:pt x="142596" y="446783"/>
                  </a:cubicBezTo>
                  <a:lnTo>
                    <a:pt x="142596" y="71298"/>
                  </a:lnTo>
                  <a:cubicBezTo>
                    <a:pt x="142596" y="31913"/>
                    <a:pt x="110674" y="0"/>
                    <a:pt x="71298" y="0"/>
                  </a:cubicBezTo>
                  <a:close/>
                </a:path>
              </a:pathLst>
            </a:custGeom>
            <a:solidFill>
              <a:srgbClr val="000000"/>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208" name="Frihandsfigur: Form 207">
              <a:extLst>
                <a:ext uri="{FF2B5EF4-FFF2-40B4-BE49-F238E27FC236}">
                  <a16:creationId xmlns:a16="http://schemas.microsoft.com/office/drawing/2014/main" id="{54530ED7-CCE4-D83D-11F6-CFA93B1483AC}"/>
                </a:ext>
              </a:extLst>
            </p:cNvPr>
            <p:cNvSpPr/>
            <p:nvPr/>
          </p:nvSpPr>
          <p:spPr>
            <a:xfrm>
              <a:off x="7220062" y="1660937"/>
              <a:ext cx="1261171" cy="977846"/>
            </a:xfrm>
            <a:custGeom>
              <a:gdLst>
                <a:gd name="connsiteX0" fmla="*/ 4361637 w 4726311"/>
                <a:gd name="connsiteY0" fmla="*/ 2821789 h 3664534"/>
                <a:gd name="connsiteX1" fmla="*/ 4122902 w 4726311"/>
                <a:gd name="connsiteY1" fmla="*/ 2726012 h 3664534"/>
                <a:gd name="connsiteX2" fmla="*/ 4122902 w 4726311"/>
                <a:gd name="connsiteY2" fmla="*/ 2665038 h 3664534"/>
                <a:gd name="connsiteX3" fmla="*/ 4247256 w 4726311"/>
                <a:gd name="connsiteY3" fmla="*/ 2565096 h 3664534"/>
                <a:gd name="connsiteX4" fmla="*/ 4636287 w 4726311"/>
                <a:gd name="connsiteY4" fmla="*/ 2401367 h 3664534"/>
                <a:gd name="connsiteX5" fmla="*/ 4690132 w 4726311"/>
                <a:gd name="connsiteY5" fmla="*/ 1969033 h 3664534"/>
                <a:gd name="connsiteX6" fmla="*/ 4582928 w 4726311"/>
                <a:gd name="connsiteY6" fmla="*/ 1721847 h 3664534"/>
                <a:gd name="connsiteX7" fmla="*/ 4566434 w 4726311"/>
                <a:gd name="connsiteY7" fmla="*/ 1663639 h 3664534"/>
                <a:gd name="connsiteX8" fmla="*/ 4340485 w 4726311"/>
                <a:gd name="connsiteY8" fmla="*/ 1249919 h 3664534"/>
                <a:gd name="connsiteX9" fmla="*/ 3898807 w 4726311"/>
                <a:gd name="connsiteY9" fmla="*/ 1085192 h 3664534"/>
                <a:gd name="connsiteX10" fmla="*/ 3457128 w 4726311"/>
                <a:gd name="connsiteY10" fmla="*/ 1249919 h 3664534"/>
                <a:gd name="connsiteX11" fmla="*/ 3231179 w 4726311"/>
                <a:gd name="connsiteY11" fmla="*/ 1663639 h 3664534"/>
                <a:gd name="connsiteX12" fmla="*/ 3214686 w 4726311"/>
                <a:gd name="connsiteY12" fmla="*/ 1721847 h 3664534"/>
                <a:gd name="connsiteX13" fmla="*/ 3107491 w 4726311"/>
                <a:gd name="connsiteY13" fmla="*/ 1969033 h 3664534"/>
                <a:gd name="connsiteX14" fmla="*/ 3161336 w 4726311"/>
                <a:gd name="connsiteY14" fmla="*/ 2401367 h 3664534"/>
                <a:gd name="connsiteX15" fmla="*/ 3498386 w 4726311"/>
                <a:gd name="connsiteY15" fmla="*/ 2568423 h 3664534"/>
                <a:gd name="connsiteX16" fmla="*/ 3549778 w 4726311"/>
                <a:gd name="connsiteY16" fmla="*/ 2565391 h 3664534"/>
                <a:gd name="connsiteX17" fmla="*/ 3661564 w 4726311"/>
                <a:gd name="connsiteY17" fmla="*/ 2658193 h 3664534"/>
                <a:gd name="connsiteX18" fmla="*/ 3661564 w 4726311"/>
                <a:gd name="connsiteY18" fmla="*/ 2726002 h 3664534"/>
                <a:gd name="connsiteX19" fmla="*/ 3422839 w 4726311"/>
                <a:gd name="connsiteY19" fmla="*/ 2821789 h 3664534"/>
                <a:gd name="connsiteX20" fmla="*/ 3377274 w 4726311"/>
                <a:gd name="connsiteY20" fmla="*/ 2842912 h 3664534"/>
                <a:gd name="connsiteX21" fmla="*/ 3183077 w 4726311"/>
                <a:gd name="connsiteY21" fmla="*/ 2627221 h 3664534"/>
                <a:gd name="connsiteX22" fmla="*/ 2872131 w 4726311"/>
                <a:gd name="connsiteY22" fmla="*/ 2413374 h 3664534"/>
                <a:gd name="connsiteX23" fmla="*/ 2826234 w 4726311"/>
                <a:gd name="connsiteY23" fmla="*/ 2307405 h 3664534"/>
                <a:gd name="connsiteX24" fmla="*/ 2699884 w 4726311"/>
                <a:gd name="connsiteY24" fmla="*/ 2200192 h 3664534"/>
                <a:gd name="connsiteX25" fmla="*/ 2660223 w 4726311"/>
                <a:gd name="connsiteY25" fmla="*/ 2177120 h 3664534"/>
                <a:gd name="connsiteX26" fmla="*/ 2660223 w 4726311"/>
                <a:gd name="connsiteY26" fmla="*/ 2032774 h 3664534"/>
                <a:gd name="connsiteX27" fmla="*/ 2916241 w 4726311"/>
                <a:gd name="connsiteY27" fmla="*/ 1619225 h 3664534"/>
                <a:gd name="connsiteX28" fmla="*/ 2923846 w 4726311"/>
                <a:gd name="connsiteY28" fmla="*/ 1619225 h 3664534"/>
                <a:gd name="connsiteX29" fmla="*/ 3170386 w 4726311"/>
                <a:gd name="connsiteY29" fmla="*/ 1372695 h 3664534"/>
                <a:gd name="connsiteX30" fmla="*/ 3116494 w 4726311"/>
                <a:gd name="connsiteY30" fmla="*/ 1219109 h 3664534"/>
                <a:gd name="connsiteX31" fmla="*/ 3167458 w 4726311"/>
                <a:gd name="connsiteY31" fmla="*/ 856809 h 3664534"/>
                <a:gd name="connsiteX32" fmla="*/ 2760963 w 4726311"/>
                <a:gd name="connsiteY32" fmla="*/ 312785 h 3664534"/>
                <a:gd name="connsiteX33" fmla="*/ 2750819 w 4726311"/>
                <a:gd name="connsiteY33" fmla="*/ 311283 h 3664534"/>
                <a:gd name="connsiteX34" fmla="*/ 2383177 w 4726311"/>
                <a:gd name="connsiteY34" fmla="*/ 32944 h 3664534"/>
                <a:gd name="connsiteX35" fmla="*/ 2364516 w 4726311"/>
                <a:gd name="connsiteY35" fmla="*/ 27649 h 3664534"/>
                <a:gd name="connsiteX36" fmla="*/ 1761352 w 4726311"/>
                <a:gd name="connsiteY36" fmla="*/ 123103 h 3664534"/>
                <a:gd name="connsiteX37" fmla="*/ 1741731 w 4726311"/>
                <a:gd name="connsiteY37" fmla="*/ 221998 h 3664534"/>
                <a:gd name="connsiteX38" fmla="*/ 1840636 w 4726311"/>
                <a:gd name="connsiteY38" fmla="*/ 241610 h 3664534"/>
                <a:gd name="connsiteX39" fmla="*/ 2325616 w 4726311"/>
                <a:gd name="connsiteY39" fmla="*/ 164836 h 3664534"/>
                <a:gd name="connsiteX40" fmla="*/ 2344277 w 4726311"/>
                <a:gd name="connsiteY40" fmla="*/ 170131 h 3664534"/>
                <a:gd name="connsiteX41" fmla="*/ 2644110 w 4726311"/>
                <a:gd name="connsiteY41" fmla="*/ 411499 h 3664534"/>
                <a:gd name="connsiteX42" fmla="*/ 2701633 w 4726311"/>
                <a:gd name="connsiteY42" fmla="*/ 673192 h 3664534"/>
                <a:gd name="connsiteX43" fmla="*/ 2653302 w 4726311"/>
                <a:gd name="connsiteY43" fmla="*/ 631649 h 3664534"/>
                <a:gd name="connsiteX44" fmla="*/ 2498861 w 4726311"/>
                <a:gd name="connsiteY44" fmla="*/ 629273 h 3664534"/>
                <a:gd name="connsiteX45" fmla="*/ 2435463 w 4726311"/>
                <a:gd name="connsiteY45" fmla="*/ 680484 h 3664534"/>
                <a:gd name="connsiteX46" fmla="*/ 2073562 w 4726311"/>
                <a:gd name="connsiteY46" fmla="*/ 680484 h 3664534"/>
                <a:gd name="connsiteX47" fmla="*/ 1647665 w 4726311"/>
                <a:gd name="connsiteY47" fmla="*/ 1106382 h 3664534"/>
                <a:gd name="connsiteX48" fmla="*/ 1647665 w 4726311"/>
                <a:gd name="connsiteY48" fmla="*/ 1126184 h 3664534"/>
                <a:gd name="connsiteX49" fmla="*/ 1592689 w 4726311"/>
                <a:gd name="connsiteY49" fmla="*/ 1132629 h 3664534"/>
                <a:gd name="connsiteX50" fmla="*/ 1655964 w 4726311"/>
                <a:gd name="connsiteY50" fmla="*/ 440912 h 3664534"/>
                <a:gd name="connsiteX51" fmla="*/ 1630011 w 4726311"/>
                <a:gd name="connsiteY51" fmla="*/ 343471 h 3664534"/>
                <a:gd name="connsiteX52" fmla="*/ 1532580 w 4726311"/>
                <a:gd name="connsiteY52" fmla="*/ 369424 h 3664534"/>
                <a:gd name="connsiteX53" fmla="*/ 1467641 w 4726311"/>
                <a:gd name="connsiteY53" fmla="*/ 1205467 h 3664534"/>
                <a:gd name="connsiteX54" fmla="*/ 1402047 w 4726311"/>
                <a:gd name="connsiteY54" fmla="*/ 1372695 h 3664534"/>
                <a:gd name="connsiteX55" fmla="*/ 1648587 w 4726311"/>
                <a:gd name="connsiteY55" fmla="*/ 1619225 h 3664534"/>
                <a:gd name="connsiteX56" fmla="*/ 1656192 w 4726311"/>
                <a:gd name="connsiteY56" fmla="*/ 1619225 h 3664534"/>
                <a:gd name="connsiteX57" fmla="*/ 1912209 w 4726311"/>
                <a:gd name="connsiteY57" fmla="*/ 2032774 h 3664534"/>
                <a:gd name="connsiteX58" fmla="*/ 1912209 w 4726311"/>
                <a:gd name="connsiteY58" fmla="*/ 2177120 h 3664534"/>
                <a:gd name="connsiteX59" fmla="*/ 1872558 w 4726311"/>
                <a:gd name="connsiteY59" fmla="*/ 2200182 h 3664534"/>
                <a:gd name="connsiteX60" fmla="*/ 1746199 w 4726311"/>
                <a:gd name="connsiteY60" fmla="*/ 2307405 h 3664534"/>
                <a:gd name="connsiteX61" fmla="*/ 1700302 w 4726311"/>
                <a:gd name="connsiteY61" fmla="*/ 2413374 h 3664534"/>
                <a:gd name="connsiteX62" fmla="*/ 1389356 w 4726311"/>
                <a:gd name="connsiteY62" fmla="*/ 2627221 h 3664534"/>
                <a:gd name="connsiteX63" fmla="*/ 1230075 w 4726311"/>
                <a:gd name="connsiteY63" fmla="*/ 2786054 h 3664534"/>
                <a:gd name="connsiteX64" fmla="*/ 1144232 w 4726311"/>
                <a:gd name="connsiteY64" fmla="*/ 2747363 h 3664534"/>
                <a:gd name="connsiteX65" fmla="*/ 933113 w 4726311"/>
                <a:gd name="connsiteY65" fmla="*/ 2672585 h 3664534"/>
                <a:gd name="connsiteX66" fmla="*/ 933113 w 4726311"/>
                <a:gd name="connsiteY66" fmla="*/ 2616393 h 3664534"/>
                <a:gd name="connsiteX67" fmla="*/ 1139489 w 4726311"/>
                <a:gd name="connsiteY67" fmla="*/ 2309801 h 3664534"/>
                <a:gd name="connsiteX68" fmla="*/ 1171392 w 4726311"/>
                <a:gd name="connsiteY68" fmla="*/ 2309801 h 3664534"/>
                <a:gd name="connsiteX69" fmla="*/ 1398254 w 4726311"/>
                <a:gd name="connsiteY69" fmla="*/ 2082949 h 3664534"/>
                <a:gd name="connsiteX70" fmla="*/ 1343772 w 4726311"/>
                <a:gd name="connsiteY70" fmla="*/ 1935713 h 3664534"/>
                <a:gd name="connsiteX71" fmla="*/ 1356501 w 4726311"/>
                <a:gd name="connsiteY71" fmla="*/ 1785027 h 3664534"/>
                <a:gd name="connsiteX72" fmla="*/ 1103212 w 4726311"/>
                <a:gd name="connsiteY72" fmla="*/ 1234462 h 3664534"/>
                <a:gd name="connsiteX73" fmla="*/ 501132 w 4726311"/>
                <a:gd name="connsiteY73" fmla="*/ 1165198 h 3664534"/>
                <a:gd name="connsiteX74" fmla="*/ 359020 w 4726311"/>
                <a:gd name="connsiteY74" fmla="*/ 1224946 h 3664534"/>
                <a:gd name="connsiteX75" fmla="*/ 23319 w 4726311"/>
                <a:gd name="connsiteY75" fmla="*/ 1708348 h 3664534"/>
                <a:gd name="connsiteX76" fmla="*/ 55109 w 4726311"/>
                <a:gd name="connsiteY76" fmla="*/ 1934981 h 3664534"/>
                <a:gd name="connsiteX77" fmla="*/ 0 w 4726311"/>
                <a:gd name="connsiteY77" fmla="*/ 2082949 h 3664534"/>
                <a:gd name="connsiteX78" fmla="*/ 226862 w 4726311"/>
                <a:gd name="connsiteY78" fmla="*/ 2309801 h 3664534"/>
                <a:gd name="connsiteX79" fmla="*/ 258765 w 4726311"/>
                <a:gd name="connsiteY79" fmla="*/ 2309801 h 3664534"/>
                <a:gd name="connsiteX80" fmla="*/ 444625 w 4726311"/>
                <a:gd name="connsiteY80" fmla="*/ 2602875 h 3664534"/>
                <a:gd name="connsiteX81" fmla="*/ 444625 w 4726311"/>
                <a:gd name="connsiteY81" fmla="*/ 2672585 h 3664534"/>
                <a:gd name="connsiteX82" fmla="*/ 233507 w 4726311"/>
                <a:gd name="connsiteY82" fmla="*/ 2747354 h 3664534"/>
                <a:gd name="connsiteX83" fmla="*/ 146941 w 4726311"/>
                <a:gd name="connsiteY83" fmla="*/ 2786368 h 3664534"/>
                <a:gd name="connsiteX84" fmla="*/ 119040 w 4726311"/>
                <a:gd name="connsiteY84" fmla="*/ 2883258 h 3664534"/>
                <a:gd name="connsiteX85" fmla="*/ 181497 w 4726311"/>
                <a:gd name="connsiteY85" fmla="*/ 2920067 h 3664534"/>
                <a:gd name="connsiteX86" fmla="*/ 215929 w 4726311"/>
                <a:gd name="connsiteY86" fmla="*/ 2911149 h 3664534"/>
                <a:gd name="connsiteX87" fmla="*/ 281096 w 4726311"/>
                <a:gd name="connsiteY87" fmla="*/ 2881765 h 3664534"/>
                <a:gd name="connsiteX88" fmla="*/ 463524 w 4726311"/>
                <a:gd name="connsiteY88" fmla="*/ 2817150 h 3664534"/>
                <a:gd name="connsiteX89" fmla="*/ 688855 w 4726311"/>
                <a:gd name="connsiteY89" fmla="*/ 2967199 h 3664534"/>
                <a:gd name="connsiteX90" fmla="*/ 914186 w 4726311"/>
                <a:gd name="connsiteY90" fmla="*/ 2817150 h 3664534"/>
                <a:gd name="connsiteX91" fmla="*/ 1096615 w 4726311"/>
                <a:gd name="connsiteY91" fmla="*/ 2881775 h 3664534"/>
                <a:gd name="connsiteX92" fmla="*/ 1162941 w 4726311"/>
                <a:gd name="connsiteY92" fmla="*/ 2911862 h 3664534"/>
                <a:gd name="connsiteX93" fmla="*/ 1119440 w 4726311"/>
                <a:gd name="connsiteY93" fmla="*/ 3140406 h 3664534"/>
                <a:gd name="connsiteX94" fmla="*/ 1119440 w 4726311"/>
                <a:gd name="connsiteY94" fmla="*/ 3563386 h 3664534"/>
                <a:gd name="connsiteX95" fmla="*/ 1190738 w 4726311"/>
                <a:gd name="connsiteY95" fmla="*/ 3634684 h 3664534"/>
                <a:gd name="connsiteX96" fmla="*/ 1262036 w 4726311"/>
                <a:gd name="connsiteY96" fmla="*/ 3563386 h 3664534"/>
                <a:gd name="connsiteX97" fmla="*/ 1262036 w 4726311"/>
                <a:gd name="connsiteY97" fmla="*/ 3140406 h 3664534"/>
                <a:gd name="connsiteX98" fmla="*/ 1470141 w 4726311"/>
                <a:gd name="connsiteY98" fmla="*/ 2744720 h 3664534"/>
                <a:gd name="connsiteX99" fmla="*/ 1767084 w 4726311"/>
                <a:gd name="connsiteY99" fmla="*/ 2540503 h 3664534"/>
                <a:gd name="connsiteX100" fmla="*/ 1888795 w 4726311"/>
                <a:gd name="connsiteY100" fmla="*/ 2703234 h 3664534"/>
                <a:gd name="connsiteX101" fmla="*/ 1998290 w 4726311"/>
                <a:gd name="connsiteY101" fmla="*/ 2757925 h 3664534"/>
                <a:gd name="connsiteX102" fmla="*/ 2037789 w 4726311"/>
                <a:gd name="connsiteY102" fmla="*/ 2752050 h 3664534"/>
                <a:gd name="connsiteX103" fmla="*/ 2214904 w 4726311"/>
                <a:gd name="connsiteY103" fmla="*/ 2698148 h 3664534"/>
                <a:gd name="connsiteX104" fmla="*/ 2214904 w 4726311"/>
                <a:gd name="connsiteY104" fmla="*/ 3593236 h 3664534"/>
                <a:gd name="connsiteX105" fmla="*/ 2286202 w 4726311"/>
                <a:gd name="connsiteY105" fmla="*/ 3664534 h 3664534"/>
                <a:gd name="connsiteX106" fmla="*/ 2357500 w 4726311"/>
                <a:gd name="connsiteY106" fmla="*/ 3593236 h 3664534"/>
                <a:gd name="connsiteX107" fmla="*/ 2357500 w 4726311"/>
                <a:gd name="connsiteY107" fmla="*/ 2698148 h 3664534"/>
                <a:gd name="connsiteX108" fmla="*/ 2534634 w 4726311"/>
                <a:gd name="connsiteY108" fmla="*/ 2752059 h 3664534"/>
                <a:gd name="connsiteX109" fmla="*/ 2574114 w 4726311"/>
                <a:gd name="connsiteY109" fmla="*/ 2757925 h 3664534"/>
                <a:gd name="connsiteX110" fmla="*/ 2683609 w 4726311"/>
                <a:gd name="connsiteY110" fmla="*/ 2703234 h 3664534"/>
                <a:gd name="connsiteX111" fmla="*/ 2805311 w 4726311"/>
                <a:gd name="connsiteY111" fmla="*/ 2540503 h 3664534"/>
                <a:gd name="connsiteX112" fmla="*/ 3102253 w 4726311"/>
                <a:gd name="connsiteY112" fmla="*/ 2744720 h 3664534"/>
                <a:gd name="connsiteX113" fmla="*/ 3310359 w 4726311"/>
                <a:gd name="connsiteY113" fmla="*/ 3140406 h 3664534"/>
                <a:gd name="connsiteX114" fmla="*/ 3310359 w 4726311"/>
                <a:gd name="connsiteY114" fmla="*/ 3563386 h 3664534"/>
                <a:gd name="connsiteX115" fmla="*/ 3381657 w 4726311"/>
                <a:gd name="connsiteY115" fmla="*/ 3634684 h 3664534"/>
                <a:gd name="connsiteX116" fmla="*/ 3452955 w 4726311"/>
                <a:gd name="connsiteY116" fmla="*/ 3563386 h 3664534"/>
                <a:gd name="connsiteX117" fmla="*/ 3452955 w 4726311"/>
                <a:gd name="connsiteY117" fmla="*/ 3140406 h 3664534"/>
                <a:gd name="connsiteX118" fmla="*/ 3430891 w 4726311"/>
                <a:gd name="connsiteY118" fmla="*/ 2976211 h 3664534"/>
                <a:gd name="connsiteX119" fmla="*/ 3475913 w 4726311"/>
                <a:gd name="connsiteY119" fmla="*/ 2954147 h 3664534"/>
                <a:gd name="connsiteX120" fmla="*/ 3682935 w 4726311"/>
                <a:gd name="connsiteY120" fmla="*/ 2871080 h 3664534"/>
                <a:gd name="connsiteX121" fmla="*/ 3892228 w 4726311"/>
                <a:gd name="connsiteY121" fmla="*/ 3004921 h 3664534"/>
                <a:gd name="connsiteX122" fmla="*/ 4101522 w 4726311"/>
                <a:gd name="connsiteY122" fmla="*/ 2871089 h 3664534"/>
                <a:gd name="connsiteX123" fmla="*/ 4308553 w 4726311"/>
                <a:gd name="connsiteY123" fmla="*/ 2954147 h 3664534"/>
                <a:gd name="connsiteX124" fmla="*/ 4524045 w 4726311"/>
                <a:gd name="connsiteY124" fmla="*/ 3272784 h 3664534"/>
                <a:gd name="connsiteX125" fmla="*/ 4524045 w 4726311"/>
                <a:gd name="connsiteY125" fmla="*/ 3393468 h 3664534"/>
                <a:gd name="connsiteX126" fmla="*/ 4595343 w 4726311"/>
                <a:gd name="connsiteY126" fmla="*/ 3464766 h 3664534"/>
                <a:gd name="connsiteX127" fmla="*/ 4666642 w 4726311"/>
                <a:gd name="connsiteY127" fmla="*/ 3393468 h 3664534"/>
                <a:gd name="connsiteX128" fmla="*/ 4666642 w 4726311"/>
                <a:gd name="connsiteY128" fmla="*/ 3272784 h 3664534"/>
                <a:gd name="connsiteX129" fmla="*/ 4361637 w 4726311"/>
                <a:gd name="connsiteY129" fmla="*/ 2821789 h 3664534"/>
                <a:gd name="connsiteX130" fmla="*/ 1544615 w 4726311"/>
                <a:gd name="connsiteY130" fmla="*/ 1372685 h 3664534"/>
                <a:gd name="connsiteX131" fmla="*/ 1647636 w 4726311"/>
                <a:gd name="connsiteY131" fmla="*/ 1268790 h 3664534"/>
                <a:gd name="connsiteX132" fmla="*/ 1647636 w 4726311"/>
                <a:gd name="connsiteY132" fmla="*/ 1476562 h 3664534"/>
                <a:gd name="connsiteX133" fmla="*/ 1544615 w 4726311"/>
                <a:gd name="connsiteY133" fmla="*/ 1372685 h 3664534"/>
                <a:gd name="connsiteX134" fmla="*/ 1171373 w 4726311"/>
                <a:gd name="connsiteY134" fmla="*/ 2167195 h 3664534"/>
                <a:gd name="connsiteX135" fmla="*/ 1145630 w 4726311"/>
                <a:gd name="connsiteY135" fmla="*/ 2167195 h 3664534"/>
                <a:gd name="connsiteX136" fmla="*/ 1145630 w 4726311"/>
                <a:gd name="connsiteY136" fmla="*/ 1998665 h 3664534"/>
                <a:gd name="connsiteX137" fmla="*/ 1171373 w 4726311"/>
                <a:gd name="connsiteY137" fmla="*/ 1998665 h 3664534"/>
                <a:gd name="connsiteX138" fmla="*/ 1255638 w 4726311"/>
                <a:gd name="connsiteY138" fmla="*/ 2082930 h 3664534"/>
                <a:gd name="connsiteX139" fmla="*/ 1171373 w 4726311"/>
                <a:gd name="connsiteY139" fmla="*/ 2167195 h 3664534"/>
                <a:gd name="connsiteX140" fmla="*/ 142577 w 4726311"/>
                <a:gd name="connsiteY140" fmla="*/ 2082939 h 3664534"/>
                <a:gd name="connsiteX141" fmla="*/ 226842 w 4726311"/>
                <a:gd name="connsiteY141" fmla="*/ 1998674 h 3664534"/>
                <a:gd name="connsiteX142" fmla="*/ 252586 w 4726311"/>
                <a:gd name="connsiteY142" fmla="*/ 1998674 h 3664534"/>
                <a:gd name="connsiteX143" fmla="*/ 252586 w 4726311"/>
                <a:gd name="connsiteY143" fmla="*/ 2167205 h 3664534"/>
                <a:gd name="connsiteX144" fmla="*/ 226842 w 4726311"/>
                <a:gd name="connsiteY144" fmla="*/ 2167205 h 3664534"/>
                <a:gd name="connsiteX145" fmla="*/ 142577 w 4726311"/>
                <a:gd name="connsiteY145" fmla="*/ 2082939 h 3664534"/>
                <a:gd name="connsiteX146" fmla="*/ 339180 w 4726311"/>
                <a:gd name="connsiteY146" fmla="*/ 1636299 h 3664534"/>
                <a:gd name="connsiteX147" fmla="*/ 255105 w 4726311"/>
                <a:gd name="connsiteY147" fmla="*/ 1856068 h 3664534"/>
                <a:gd name="connsiteX148" fmla="*/ 226842 w 4726311"/>
                <a:gd name="connsiteY148" fmla="*/ 1856068 h 3664534"/>
                <a:gd name="connsiteX149" fmla="*/ 188484 w 4726311"/>
                <a:gd name="connsiteY149" fmla="*/ 1859377 h 3664534"/>
                <a:gd name="connsiteX150" fmla="*/ 164518 w 4726311"/>
                <a:gd name="connsiteY150" fmla="*/ 1688518 h 3664534"/>
                <a:gd name="connsiteX151" fmla="*/ 394612 w 4726311"/>
                <a:gd name="connsiteY151" fmla="*/ 1363141 h 3664534"/>
                <a:gd name="connsiteX152" fmla="*/ 408054 w 4726311"/>
                <a:gd name="connsiteY152" fmla="*/ 1358996 h 3664534"/>
                <a:gd name="connsiteX153" fmla="*/ 556393 w 4726311"/>
                <a:gd name="connsiteY153" fmla="*/ 1296624 h 3664534"/>
                <a:gd name="connsiteX154" fmla="*/ 1019536 w 4726311"/>
                <a:gd name="connsiteY154" fmla="*/ 1349898 h 3664534"/>
                <a:gd name="connsiteX155" fmla="*/ 1214390 w 4726311"/>
                <a:gd name="connsiteY155" fmla="*/ 1773201 h 3664534"/>
                <a:gd name="connsiteX156" fmla="*/ 1207146 w 4726311"/>
                <a:gd name="connsiteY156" fmla="*/ 1858901 h 3664534"/>
                <a:gd name="connsiteX157" fmla="*/ 1171373 w 4726311"/>
                <a:gd name="connsiteY157" fmla="*/ 1856059 h 3664534"/>
                <a:gd name="connsiteX158" fmla="*/ 1145002 w 4726311"/>
                <a:gd name="connsiteY158" fmla="*/ 1856059 h 3664534"/>
                <a:gd name="connsiteX159" fmla="*/ 1025621 w 4726311"/>
                <a:gd name="connsiteY159" fmla="*/ 1748266 h 3664534"/>
                <a:gd name="connsiteX160" fmla="*/ 849561 w 4726311"/>
                <a:gd name="connsiteY160" fmla="*/ 1748266 h 3664534"/>
                <a:gd name="connsiteX161" fmla="*/ 499953 w 4726311"/>
                <a:gd name="connsiteY161" fmla="*/ 1630690 h 3664534"/>
                <a:gd name="connsiteX162" fmla="*/ 479780 w 4726311"/>
                <a:gd name="connsiteY162" fmla="*/ 1615394 h 3664534"/>
                <a:gd name="connsiteX163" fmla="*/ 405088 w 4726311"/>
                <a:gd name="connsiteY163" fmla="*/ 1596267 h 3664534"/>
                <a:gd name="connsiteX164" fmla="*/ 339180 w 4726311"/>
                <a:gd name="connsiteY164" fmla="*/ 1636299 h 3664534"/>
                <a:gd name="connsiteX165" fmla="*/ 454674 w 4726311"/>
                <a:gd name="connsiteY165" fmla="*/ 1719936 h 3664534"/>
                <a:gd name="connsiteX166" fmla="*/ 454636 w 4726311"/>
                <a:gd name="connsiteY166" fmla="*/ 1720003 h 3664534"/>
                <a:gd name="connsiteX167" fmla="*/ 454674 w 4726311"/>
                <a:gd name="connsiteY167" fmla="*/ 1719936 h 3664534"/>
                <a:gd name="connsiteX168" fmla="*/ 395192 w 4726311"/>
                <a:gd name="connsiteY168" fmla="*/ 1903525 h 3664534"/>
                <a:gd name="connsiteX169" fmla="*/ 431411 w 4726311"/>
                <a:gd name="connsiteY169" fmla="*/ 1757259 h 3664534"/>
                <a:gd name="connsiteX170" fmla="*/ 849571 w 4726311"/>
                <a:gd name="connsiteY170" fmla="*/ 1890881 h 3664534"/>
                <a:gd name="connsiteX171" fmla="*/ 1003033 w 4726311"/>
                <a:gd name="connsiteY171" fmla="*/ 1890881 h 3664534"/>
                <a:gd name="connsiteX172" fmla="*/ 1003033 w 4726311"/>
                <a:gd name="connsiteY172" fmla="*/ 2236288 h 3664534"/>
                <a:gd name="connsiteX173" fmla="*/ 699113 w 4726311"/>
                <a:gd name="connsiteY173" fmla="*/ 2540218 h 3664534"/>
                <a:gd name="connsiteX174" fmla="*/ 395192 w 4726311"/>
                <a:gd name="connsiteY174" fmla="*/ 2236288 h 3664534"/>
                <a:gd name="connsiteX175" fmla="*/ 688846 w 4726311"/>
                <a:gd name="connsiteY175" fmla="*/ 2824603 h 3664534"/>
                <a:gd name="connsiteX176" fmla="*/ 587203 w 4726311"/>
                <a:gd name="connsiteY176" fmla="*/ 2722960 h 3664534"/>
                <a:gd name="connsiteX177" fmla="*/ 587203 w 4726311"/>
                <a:gd name="connsiteY177" fmla="*/ 2668602 h 3664534"/>
                <a:gd name="connsiteX178" fmla="*/ 699113 w 4726311"/>
                <a:gd name="connsiteY178" fmla="*/ 2682815 h 3664534"/>
                <a:gd name="connsiteX179" fmla="*/ 790498 w 4726311"/>
                <a:gd name="connsiteY179" fmla="*/ 2673375 h 3664534"/>
                <a:gd name="connsiteX180" fmla="*/ 790498 w 4726311"/>
                <a:gd name="connsiteY180" fmla="*/ 2722960 h 3664534"/>
                <a:gd name="connsiteX181" fmla="*/ 688846 w 4726311"/>
                <a:gd name="connsiteY181" fmla="*/ 2824603 h 3664534"/>
                <a:gd name="connsiteX182" fmla="*/ 2924740 w 4726311"/>
                <a:gd name="connsiteY182" fmla="*/ 1476562 h 3664534"/>
                <a:gd name="connsiteX183" fmla="*/ 2924740 w 4726311"/>
                <a:gd name="connsiteY183" fmla="*/ 1268790 h 3664534"/>
                <a:gd name="connsiteX184" fmla="*/ 3027761 w 4726311"/>
                <a:gd name="connsiteY184" fmla="*/ 1372685 h 3664534"/>
                <a:gd name="connsiteX185" fmla="*/ 2924740 w 4726311"/>
                <a:gd name="connsiteY185" fmla="*/ 1476562 h 3664534"/>
                <a:gd name="connsiteX186" fmla="*/ 3026221 w 4726311"/>
                <a:gd name="connsiteY186" fmla="*/ 836922 h 3664534"/>
                <a:gd name="connsiteX187" fmla="*/ 2984469 w 4726311"/>
                <a:gd name="connsiteY187" fmla="*/ 1133713 h 3664534"/>
                <a:gd name="connsiteX188" fmla="*/ 2924730 w 4726311"/>
                <a:gd name="connsiteY188" fmla="*/ 1126165 h 3664534"/>
                <a:gd name="connsiteX189" fmla="*/ 2924730 w 4726311"/>
                <a:gd name="connsiteY189" fmla="*/ 1120394 h 3664534"/>
                <a:gd name="connsiteX190" fmla="*/ 2824789 w 4726311"/>
                <a:gd name="connsiteY190" fmla="*/ 802480 h 3664534"/>
                <a:gd name="connsiteX191" fmla="*/ 2822812 w 4726311"/>
                <a:gd name="connsiteY191" fmla="*/ 477227 h 3664534"/>
                <a:gd name="connsiteX192" fmla="*/ 3026221 w 4726311"/>
                <a:gd name="connsiteY192" fmla="*/ 836922 h 3664534"/>
                <a:gd name="connsiteX193" fmla="*/ 1790242 w 4726311"/>
                <a:gd name="connsiteY193" fmla="*/ 1515691 h 3664534"/>
                <a:gd name="connsiteX194" fmla="*/ 1790242 w 4726311"/>
                <a:gd name="connsiteY194" fmla="*/ 1106363 h 3664534"/>
                <a:gd name="connsiteX195" fmla="*/ 2073543 w 4726311"/>
                <a:gd name="connsiteY195" fmla="*/ 823061 h 3664534"/>
                <a:gd name="connsiteX196" fmla="*/ 2460645 w 4726311"/>
                <a:gd name="connsiteY196" fmla="*/ 823061 h 3664534"/>
                <a:gd name="connsiteX197" fmla="*/ 2505440 w 4726311"/>
                <a:gd name="connsiteY197" fmla="*/ 807233 h 3664534"/>
                <a:gd name="connsiteX198" fmla="*/ 2574200 w 4726311"/>
                <a:gd name="connsiteY198" fmla="*/ 751687 h 3664534"/>
                <a:gd name="connsiteX199" fmla="*/ 2638073 w 4726311"/>
                <a:gd name="connsiteY199" fmla="*/ 806587 h 3664534"/>
                <a:gd name="connsiteX200" fmla="*/ 2782134 w 4726311"/>
                <a:gd name="connsiteY200" fmla="*/ 1120394 h 3664534"/>
                <a:gd name="connsiteX201" fmla="*/ 2782134 w 4726311"/>
                <a:gd name="connsiteY201" fmla="*/ 1515681 h 3664534"/>
                <a:gd name="connsiteX202" fmla="*/ 2286183 w 4726311"/>
                <a:gd name="connsiteY202" fmla="*/ 2011632 h 3664534"/>
                <a:gd name="connsiteX203" fmla="*/ 1790242 w 4726311"/>
                <a:gd name="connsiteY203" fmla="*/ 1515691 h 3664534"/>
                <a:gd name="connsiteX204" fmla="*/ 2286193 w 4726311"/>
                <a:gd name="connsiteY204" fmla="*/ 2154238 h 3664534"/>
                <a:gd name="connsiteX205" fmla="*/ 2517608 w 4726311"/>
                <a:gd name="connsiteY205" fmla="*/ 2110660 h 3664534"/>
                <a:gd name="connsiteX206" fmla="*/ 2517608 w 4726311"/>
                <a:gd name="connsiteY206" fmla="*/ 2202017 h 3664534"/>
                <a:gd name="connsiteX207" fmla="*/ 2286193 w 4726311"/>
                <a:gd name="connsiteY207" fmla="*/ 2315486 h 3664534"/>
                <a:gd name="connsiteX208" fmla="*/ 2054778 w 4726311"/>
                <a:gd name="connsiteY208" fmla="*/ 2202017 h 3664534"/>
                <a:gd name="connsiteX209" fmla="*/ 2054778 w 4726311"/>
                <a:gd name="connsiteY209" fmla="*/ 2110660 h 3664534"/>
                <a:gd name="connsiteX210" fmla="*/ 2286193 w 4726311"/>
                <a:gd name="connsiteY210" fmla="*/ 2154238 h 3664534"/>
                <a:gd name="connsiteX211" fmla="*/ 2000391 w 4726311"/>
                <a:gd name="connsiteY211" fmla="*/ 2614359 h 3664534"/>
                <a:gd name="connsiteX212" fmla="*/ 1846805 w 4726311"/>
                <a:gd name="connsiteY212" fmla="*/ 2409010 h 3664534"/>
                <a:gd name="connsiteX213" fmla="*/ 1958953 w 4726311"/>
                <a:gd name="connsiteY213" fmla="*/ 2313841 h 3664534"/>
                <a:gd name="connsiteX214" fmla="*/ 2214885 w 4726311"/>
                <a:gd name="connsiteY214" fmla="*/ 2439326 h 3664534"/>
                <a:gd name="connsiteX215" fmla="*/ 2214885 w 4726311"/>
                <a:gd name="connsiteY215" fmla="*/ 2549078 h 3664534"/>
                <a:gd name="connsiteX216" fmla="*/ 2571985 w 4726311"/>
                <a:gd name="connsiteY216" fmla="*/ 2614359 h 3664534"/>
                <a:gd name="connsiteX217" fmla="*/ 2357491 w 4726311"/>
                <a:gd name="connsiteY217" fmla="*/ 2549087 h 3664534"/>
                <a:gd name="connsiteX218" fmla="*/ 2357491 w 4726311"/>
                <a:gd name="connsiteY218" fmla="*/ 2439336 h 3664534"/>
                <a:gd name="connsiteX219" fmla="*/ 2613423 w 4726311"/>
                <a:gd name="connsiteY219" fmla="*/ 2313851 h 3664534"/>
                <a:gd name="connsiteX220" fmla="*/ 2725571 w 4726311"/>
                <a:gd name="connsiteY220" fmla="*/ 2409020 h 3664534"/>
                <a:gd name="connsiteX221" fmla="*/ 3274234 w 4726311"/>
                <a:gd name="connsiteY221" fmla="*/ 2314279 h 3664534"/>
                <a:gd name="connsiteX222" fmla="*/ 3238309 w 4726311"/>
                <a:gd name="connsiteY222" fmla="*/ 2025777 h 3664534"/>
                <a:gd name="connsiteX223" fmla="*/ 3345504 w 4726311"/>
                <a:gd name="connsiteY223" fmla="*/ 1778591 h 3664534"/>
                <a:gd name="connsiteX224" fmla="*/ 3372312 w 4726311"/>
                <a:gd name="connsiteY224" fmla="*/ 1683954 h 3664534"/>
                <a:gd name="connsiteX225" fmla="*/ 3898807 w 4726311"/>
                <a:gd name="connsiteY225" fmla="*/ 1227798 h 3664534"/>
                <a:gd name="connsiteX226" fmla="*/ 4425292 w 4726311"/>
                <a:gd name="connsiteY226" fmla="*/ 1683954 h 3664534"/>
                <a:gd name="connsiteX227" fmla="*/ 4452100 w 4726311"/>
                <a:gd name="connsiteY227" fmla="*/ 1778591 h 3664534"/>
                <a:gd name="connsiteX228" fmla="*/ 4559295 w 4726311"/>
                <a:gd name="connsiteY228" fmla="*/ 2025777 h 3664534"/>
                <a:gd name="connsiteX229" fmla="*/ 4523370 w 4726311"/>
                <a:gd name="connsiteY229" fmla="*/ 2314279 h 3664534"/>
                <a:gd name="connsiteX230" fmla="*/ 4333498 w 4726311"/>
                <a:gd name="connsiteY230" fmla="*/ 2423545 h 3664534"/>
                <a:gd name="connsiteX231" fmla="*/ 4362540 w 4726311"/>
                <a:gd name="connsiteY231" fmla="*/ 2296815 h 3664534"/>
                <a:gd name="connsiteX232" fmla="*/ 4297374 w 4726311"/>
                <a:gd name="connsiteY232" fmla="*/ 2219870 h 3664534"/>
                <a:gd name="connsiteX233" fmla="*/ 4220429 w 4726311"/>
                <a:gd name="connsiteY233" fmla="*/ 2285037 h 3664534"/>
                <a:gd name="connsiteX234" fmla="*/ 3898807 w 4726311"/>
                <a:gd name="connsiteY234" fmla="*/ 2580820 h 3664534"/>
                <a:gd name="connsiteX235" fmla="*/ 3575959 w 4726311"/>
                <a:gd name="connsiteY235" fmla="*/ 2257972 h 3664534"/>
                <a:gd name="connsiteX236" fmla="*/ 3575959 w 4726311"/>
                <a:gd name="connsiteY236" fmla="*/ 1915940 h 3664534"/>
                <a:gd name="connsiteX237" fmla="*/ 3639395 w 4726311"/>
                <a:gd name="connsiteY237" fmla="*/ 1702197 h 3664534"/>
                <a:gd name="connsiteX238" fmla="*/ 3961549 w 4726311"/>
                <a:gd name="connsiteY238" fmla="*/ 1815970 h 3664534"/>
                <a:gd name="connsiteX239" fmla="*/ 4221655 w 4726311"/>
                <a:gd name="connsiteY239" fmla="*/ 1822834 h 3664534"/>
                <a:gd name="connsiteX240" fmla="*/ 4221655 w 4726311"/>
                <a:gd name="connsiteY240" fmla="*/ 1987067 h 3664534"/>
                <a:gd name="connsiteX241" fmla="*/ 4292953 w 4726311"/>
                <a:gd name="connsiteY241" fmla="*/ 2058365 h 3664534"/>
                <a:gd name="connsiteX242" fmla="*/ 4364251 w 4726311"/>
                <a:gd name="connsiteY242" fmla="*/ 1987067 h 3664534"/>
                <a:gd name="connsiteX243" fmla="*/ 4364251 w 4726311"/>
                <a:gd name="connsiteY243" fmla="*/ 1803526 h 3664534"/>
                <a:gd name="connsiteX244" fmla="*/ 4244708 w 4726311"/>
                <a:gd name="connsiteY244" fmla="*/ 1680798 h 3664534"/>
                <a:gd name="connsiteX245" fmla="*/ 3965304 w 4726311"/>
                <a:gd name="connsiteY245" fmla="*/ 1673440 h 3664534"/>
                <a:gd name="connsiteX246" fmla="*/ 3716169 w 4726311"/>
                <a:gd name="connsiteY246" fmla="*/ 1581190 h 3664534"/>
                <a:gd name="connsiteX247" fmla="*/ 3697746 w 4726311"/>
                <a:gd name="connsiteY247" fmla="*/ 1566198 h 3664534"/>
                <a:gd name="connsiteX248" fmla="*/ 3620858 w 4726311"/>
                <a:gd name="connsiteY248" fmla="*/ 1543421 h 3664534"/>
                <a:gd name="connsiteX249" fmla="*/ 3550558 w 4726311"/>
                <a:gd name="connsiteY249" fmla="*/ 1581941 h 3664534"/>
                <a:gd name="connsiteX250" fmla="*/ 3433334 w 4726311"/>
                <a:gd name="connsiteY250" fmla="*/ 1915968 h 3664534"/>
                <a:gd name="connsiteX251" fmla="*/ 3433334 w 4726311"/>
                <a:gd name="connsiteY251" fmla="*/ 2258000 h 3664534"/>
                <a:gd name="connsiteX252" fmla="*/ 3463811 w 4726311"/>
                <a:gd name="connsiteY252" fmla="*/ 2423412 h 3664534"/>
                <a:gd name="connsiteX253" fmla="*/ 3274234 w 4726311"/>
                <a:gd name="connsiteY253" fmla="*/ 2314279 h 3664534"/>
                <a:gd name="connsiteX254" fmla="*/ 3892219 w 4726311"/>
                <a:gd name="connsiteY254" fmla="*/ 2862315 h 3664534"/>
                <a:gd name="connsiteX255" fmla="*/ 3804132 w 4726311"/>
                <a:gd name="connsiteY255" fmla="*/ 2774228 h 3664534"/>
                <a:gd name="connsiteX256" fmla="*/ 3804132 w 4726311"/>
                <a:gd name="connsiteY256" fmla="*/ 2713720 h 3664534"/>
                <a:gd name="connsiteX257" fmla="*/ 3898797 w 4726311"/>
                <a:gd name="connsiteY257" fmla="*/ 2723426 h 3664534"/>
                <a:gd name="connsiteX258" fmla="*/ 3980296 w 4726311"/>
                <a:gd name="connsiteY258" fmla="*/ 2716030 h 3664534"/>
                <a:gd name="connsiteX259" fmla="*/ 3980296 w 4726311"/>
                <a:gd name="connsiteY259" fmla="*/ 2774238 h 3664534"/>
                <a:gd name="connsiteX260" fmla="*/ 3892219 w 4726311"/>
                <a:gd name="connsiteY260" fmla="*/ 2862315 h 366453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4726311" h="3664534">
                  <a:moveTo>
                    <a:pt x="4361637" y="2821789"/>
                  </a:moveTo>
                  <a:lnTo>
                    <a:pt x="4122902" y="2726012"/>
                  </a:lnTo>
                  <a:lnTo>
                    <a:pt x="4122902" y="2665038"/>
                  </a:lnTo>
                  <a:cubicBezTo>
                    <a:pt x="4169769" y="2638990"/>
                    <a:pt x="4211844" y="2605099"/>
                    <a:pt x="4247256" y="2565096"/>
                  </a:cubicBezTo>
                  <a:cubicBezTo>
                    <a:pt x="4398265" y="2582921"/>
                    <a:pt x="4542754" y="2522641"/>
                    <a:pt x="4636287" y="2401367"/>
                  </a:cubicBezTo>
                  <a:cubicBezTo>
                    <a:pt x="4733016" y="2275958"/>
                    <a:pt x="4753141" y="2114339"/>
                    <a:pt x="4690132" y="1969033"/>
                  </a:cubicBezTo>
                  <a:lnTo>
                    <a:pt x="4582928" y="1721847"/>
                  </a:lnTo>
                  <a:cubicBezTo>
                    <a:pt x="4574866" y="1703272"/>
                    <a:pt x="4569324" y="1683679"/>
                    <a:pt x="4566434" y="1663639"/>
                  </a:cubicBezTo>
                  <a:cubicBezTo>
                    <a:pt x="4543334" y="1503076"/>
                    <a:pt x="4463090" y="1356144"/>
                    <a:pt x="4340485" y="1249919"/>
                  </a:cubicBezTo>
                  <a:cubicBezTo>
                    <a:pt x="4217881" y="1143685"/>
                    <a:pt x="4061024" y="1085192"/>
                    <a:pt x="3898807" y="1085192"/>
                  </a:cubicBezTo>
                  <a:cubicBezTo>
                    <a:pt x="3736589" y="1085192"/>
                    <a:pt x="3579733" y="1143685"/>
                    <a:pt x="3457128" y="1249919"/>
                  </a:cubicBezTo>
                  <a:cubicBezTo>
                    <a:pt x="3334533" y="1356144"/>
                    <a:pt x="3254280" y="1503066"/>
                    <a:pt x="3231179" y="1663639"/>
                  </a:cubicBezTo>
                  <a:cubicBezTo>
                    <a:pt x="3228290" y="1683688"/>
                    <a:pt x="3222747" y="1703281"/>
                    <a:pt x="3214686" y="1721847"/>
                  </a:cubicBezTo>
                  <a:lnTo>
                    <a:pt x="3107491" y="1969033"/>
                  </a:lnTo>
                  <a:cubicBezTo>
                    <a:pt x="3044483" y="2114330"/>
                    <a:pt x="3064608" y="2275949"/>
                    <a:pt x="3161336" y="2401367"/>
                  </a:cubicBezTo>
                  <a:cubicBezTo>
                    <a:pt x="3244080" y="2508647"/>
                    <a:pt x="3366675" y="2568433"/>
                    <a:pt x="3498386" y="2568423"/>
                  </a:cubicBezTo>
                  <a:cubicBezTo>
                    <a:pt x="3515374" y="2568423"/>
                    <a:pt x="3532534" y="2567416"/>
                    <a:pt x="3549778" y="2565391"/>
                  </a:cubicBezTo>
                  <a:cubicBezTo>
                    <a:pt x="3581910" y="2601829"/>
                    <a:pt x="3619593" y="2633210"/>
                    <a:pt x="3661564" y="2658193"/>
                  </a:cubicBezTo>
                  <a:lnTo>
                    <a:pt x="3661564" y="2726002"/>
                  </a:lnTo>
                  <a:lnTo>
                    <a:pt x="3422839" y="2821789"/>
                  </a:lnTo>
                  <a:cubicBezTo>
                    <a:pt x="3407277" y="2828035"/>
                    <a:pt x="3392086" y="2835098"/>
                    <a:pt x="3377274" y="2842912"/>
                  </a:cubicBezTo>
                  <a:cubicBezTo>
                    <a:pt x="3331083" y="2757953"/>
                    <a:pt x="3265137" y="2683660"/>
                    <a:pt x="3183077" y="2627221"/>
                  </a:cubicBezTo>
                  <a:lnTo>
                    <a:pt x="2872131" y="2413374"/>
                  </a:lnTo>
                  <a:cubicBezTo>
                    <a:pt x="2873928" y="2374103"/>
                    <a:pt x="2858223" y="2334546"/>
                    <a:pt x="2826234" y="2307405"/>
                  </a:cubicBezTo>
                  <a:lnTo>
                    <a:pt x="2699884" y="2200192"/>
                  </a:lnTo>
                  <a:cubicBezTo>
                    <a:pt x="2687906" y="2190020"/>
                    <a:pt x="2674445" y="2182339"/>
                    <a:pt x="2660223" y="2177120"/>
                  </a:cubicBezTo>
                  <a:lnTo>
                    <a:pt x="2660223" y="2032774"/>
                  </a:lnTo>
                  <a:cubicBezTo>
                    <a:pt x="2793779" y="1935904"/>
                    <a:pt x="2888482" y="1788725"/>
                    <a:pt x="2916241" y="1619225"/>
                  </a:cubicBezTo>
                  <a:lnTo>
                    <a:pt x="2923846" y="1619225"/>
                  </a:lnTo>
                  <a:cubicBezTo>
                    <a:pt x="3059788" y="1619225"/>
                    <a:pt x="3170386" y="1508627"/>
                    <a:pt x="3170386" y="1372695"/>
                  </a:cubicBezTo>
                  <a:cubicBezTo>
                    <a:pt x="3170386" y="1314658"/>
                    <a:pt x="3150175" y="1261270"/>
                    <a:pt x="3116494" y="1219109"/>
                  </a:cubicBezTo>
                  <a:lnTo>
                    <a:pt x="3167458" y="856809"/>
                  </a:lnTo>
                  <a:cubicBezTo>
                    <a:pt x="3204191" y="595630"/>
                    <a:pt x="3021848" y="351590"/>
                    <a:pt x="2760963" y="312785"/>
                  </a:cubicBezTo>
                  <a:lnTo>
                    <a:pt x="2750819" y="311283"/>
                  </a:lnTo>
                  <a:cubicBezTo>
                    <a:pt x="2667401" y="175131"/>
                    <a:pt x="2538199" y="76901"/>
                    <a:pt x="2383177" y="32944"/>
                  </a:cubicBezTo>
                  <a:lnTo>
                    <a:pt x="2364516" y="27649"/>
                  </a:lnTo>
                  <a:cubicBezTo>
                    <a:pt x="2158987" y="-30626"/>
                    <a:pt x="1939141" y="4158"/>
                    <a:pt x="1761352" y="123103"/>
                  </a:cubicBezTo>
                  <a:cubicBezTo>
                    <a:pt x="1728621" y="144996"/>
                    <a:pt x="1719837" y="189277"/>
                    <a:pt x="1741731" y="221998"/>
                  </a:cubicBezTo>
                  <a:cubicBezTo>
                    <a:pt x="1763624" y="254719"/>
                    <a:pt x="1807895" y="263513"/>
                    <a:pt x="1840636" y="241610"/>
                  </a:cubicBezTo>
                  <a:cubicBezTo>
                    <a:pt x="1983622" y="145956"/>
                    <a:pt x="2160384" y="117979"/>
                    <a:pt x="2325616" y="164836"/>
                  </a:cubicBezTo>
                  <a:lnTo>
                    <a:pt x="2344277" y="170131"/>
                  </a:lnTo>
                  <a:cubicBezTo>
                    <a:pt x="2473992" y="206911"/>
                    <a:pt x="2580474" y="292631"/>
                    <a:pt x="2644110" y="411499"/>
                  </a:cubicBezTo>
                  <a:cubicBezTo>
                    <a:pt x="2687887" y="493283"/>
                    <a:pt x="2707214" y="583224"/>
                    <a:pt x="2701633" y="673192"/>
                  </a:cubicBezTo>
                  <a:lnTo>
                    <a:pt x="2653302" y="631649"/>
                  </a:lnTo>
                  <a:cubicBezTo>
                    <a:pt x="2609126" y="593681"/>
                    <a:pt x="2544169" y="592673"/>
                    <a:pt x="2498861" y="629273"/>
                  </a:cubicBezTo>
                  <a:lnTo>
                    <a:pt x="2435463" y="680484"/>
                  </a:lnTo>
                  <a:lnTo>
                    <a:pt x="2073562" y="680484"/>
                  </a:lnTo>
                  <a:cubicBezTo>
                    <a:pt x="1838725" y="680484"/>
                    <a:pt x="1647665" y="871544"/>
                    <a:pt x="1647665" y="1106382"/>
                  </a:cubicBezTo>
                  <a:lnTo>
                    <a:pt x="1647665" y="1126184"/>
                  </a:lnTo>
                  <a:cubicBezTo>
                    <a:pt x="1628756" y="1126250"/>
                    <a:pt x="1610371" y="1128513"/>
                    <a:pt x="1592689" y="1132629"/>
                  </a:cubicBezTo>
                  <a:cubicBezTo>
                    <a:pt x="1512084" y="905710"/>
                    <a:pt x="1534814" y="650044"/>
                    <a:pt x="1655964" y="440912"/>
                  </a:cubicBezTo>
                  <a:cubicBezTo>
                    <a:pt x="1675699" y="406832"/>
                    <a:pt x="1664082" y="363216"/>
                    <a:pt x="1630011" y="343471"/>
                  </a:cubicBezTo>
                  <a:cubicBezTo>
                    <a:pt x="1595940" y="323746"/>
                    <a:pt x="1552324" y="335353"/>
                    <a:pt x="1532580" y="369424"/>
                  </a:cubicBezTo>
                  <a:cubicBezTo>
                    <a:pt x="1386066" y="622352"/>
                    <a:pt x="1362310" y="933317"/>
                    <a:pt x="1467641" y="1205467"/>
                  </a:cubicBezTo>
                  <a:cubicBezTo>
                    <a:pt x="1426963" y="1249444"/>
                    <a:pt x="1402047" y="1308203"/>
                    <a:pt x="1402047" y="1372695"/>
                  </a:cubicBezTo>
                  <a:cubicBezTo>
                    <a:pt x="1402047" y="1508627"/>
                    <a:pt x="1512645" y="1619225"/>
                    <a:pt x="1648587" y="1619225"/>
                  </a:cubicBezTo>
                  <a:lnTo>
                    <a:pt x="1656192" y="1619225"/>
                  </a:lnTo>
                  <a:cubicBezTo>
                    <a:pt x="1683951" y="1788725"/>
                    <a:pt x="1778654" y="1935904"/>
                    <a:pt x="1912209" y="2032774"/>
                  </a:cubicBezTo>
                  <a:lnTo>
                    <a:pt x="1912209" y="2177120"/>
                  </a:lnTo>
                  <a:cubicBezTo>
                    <a:pt x="1897988" y="2182329"/>
                    <a:pt x="1884527" y="2190020"/>
                    <a:pt x="1872558" y="2200182"/>
                  </a:cubicBezTo>
                  <a:lnTo>
                    <a:pt x="1746199" y="2307405"/>
                  </a:lnTo>
                  <a:cubicBezTo>
                    <a:pt x="1714210" y="2334546"/>
                    <a:pt x="1698505" y="2374112"/>
                    <a:pt x="1700302" y="2413374"/>
                  </a:cubicBezTo>
                  <a:lnTo>
                    <a:pt x="1389356" y="2627221"/>
                  </a:lnTo>
                  <a:cubicBezTo>
                    <a:pt x="1326166" y="2670675"/>
                    <a:pt x="1272512" y="2724709"/>
                    <a:pt x="1230075" y="2786054"/>
                  </a:cubicBezTo>
                  <a:cubicBezTo>
                    <a:pt x="1202573" y="2770863"/>
                    <a:pt x="1173911" y="2757877"/>
                    <a:pt x="1144232" y="2747363"/>
                  </a:cubicBezTo>
                  <a:lnTo>
                    <a:pt x="933113" y="2672585"/>
                  </a:lnTo>
                  <a:lnTo>
                    <a:pt x="933113" y="2616393"/>
                  </a:lnTo>
                  <a:cubicBezTo>
                    <a:pt x="1040650" y="2549952"/>
                    <a:pt x="1117957" y="2439203"/>
                    <a:pt x="1139489" y="2309801"/>
                  </a:cubicBezTo>
                  <a:lnTo>
                    <a:pt x="1171392" y="2309801"/>
                  </a:lnTo>
                  <a:cubicBezTo>
                    <a:pt x="1296487" y="2309801"/>
                    <a:pt x="1398254" y="2208035"/>
                    <a:pt x="1398254" y="2082949"/>
                  </a:cubicBezTo>
                  <a:cubicBezTo>
                    <a:pt x="1398254" y="2026785"/>
                    <a:pt x="1377701" y="1975374"/>
                    <a:pt x="1343772" y="1935713"/>
                  </a:cubicBezTo>
                  <a:lnTo>
                    <a:pt x="1356501" y="1785027"/>
                  </a:lnTo>
                  <a:cubicBezTo>
                    <a:pt x="1374193" y="1568033"/>
                    <a:pt x="1279509" y="1362200"/>
                    <a:pt x="1103212" y="1234462"/>
                  </a:cubicBezTo>
                  <a:cubicBezTo>
                    <a:pt x="926915" y="1106705"/>
                    <a:pt x="701831" y="1080819"/>
                    <a:pt x="501132" y="1165198"/>
                  </a:cubicBezTo>
                  <a:lnTo>
                    <a:pt x="359020" y="1224946"/>
                  </a:lnTo>
                  <a:cubicBezTo>
                    <a:pt x="138975" y="1273524"/>
                    <a:pt x="-8099" y="1484376"/>
                    <a:pt x="23319" y="1708348"/>
                  </a:cubicBezTo>
                  <a:lnTo>
                    <a:pt x="55109" y="1934981"/>
                  </a:lnTo>
                  <a:cubicBezTo>
                    <a:pt x="20810" y="1974737"/>
                    <a:pt x="0" y="2026443"/>
                    <a:pt x="0" y="2082949"/>
                  </a:cubicBezTo>
                  <a:cubicBezTo>
                    <a:pt x="0" y="2208035"/>
                    <a:pt x="101766" y="2309801"/>
                    <a:pt x="226862" y="2309801"/>
                  </a:cubicBezTo>
                  <a:lnTo>
                    <a:pt x="258765" y="2309801"/>
                  </a:lnTo>
                  <a:cubicBezTo>
                    <a:pt x="278900" y="2430808"/>
                    <a:pt x="347831" y="2535465"/>
                    <a:pt x="444625" y="2602875"/>
                  </a:cubicBezTo>
                  <a:lnTo>
                    <a:pt x="444625" y="2672585"/>
                  </a:lnTo>
                  <a:lnTo>
                    <a:pt x="233507" y="2747354"/>
                  </a:lnTo>
                  <a:cubicBezTo>
                    <a:pt x="203942" y="2757830"/>
                    <a:pt x="174814" y="2770949"/>
                    <a:pt x="146941" y="2786368"/>
                  </a:cubicBezTo>
                  <a:cubicBezTo>
                    <a:pt x="112480" y="2805419"/>
                    <a:pt x="99989" y="2848797"/>
                    <a:pt x="119040" y="2883258"/>
                  </a:cubicBezTo>
                  <a:cubicBezTo>
                    <a:pt x="132044" y="2906786"/>
                    <a:pt x="156390" y="2920067"/>
                    <a:pt x="181497" y="2920067"/>
                  </a:cubicBezTo>
                  <a:cubicBezTo>
                    <a:pt x="193161" y="2920067"/>
                    <a:pt x="204997" y="2917196"/>
                    <a:pt x="215929" y="2911149"/>
                  </a:cubicBezTo>
                  <a:cubicBezTo>
                    <a:pt x="236967" y="2899513"/>
                    <a:pt x="258898" y="2889627"/>
                    <a:pt x="281096" y="2881765"/>
                  </a:cubicBezTo>
                  <a:lnTo>
                    <a:pt x="463524" y="2817150"/>
                  </a:lnTo>
                  <a:cubicBezTo>
                    <a:pt x="500466" y="2905198"/>
                    <a:pt x="587545" y="2967199"/>
                    <a:pt x="688855" y="2967199"/>
                  </a:cubicBezTo>
                  <a:cubicBezTo>
                    <a:pt x="790165" y="2967199"/>
                    <a:pt x="877244" y="2905198"/>
                    <a:pt x="914186" y="2817150"/>
                  </a:cubicBezTo>
                  <a:lnTo>
                    <a:pt x="1096615" y="2881775"/>
                  </a:lnTo>
                  <a:cubicBezTo>
                    <a:pt x="1119563" y="2889893"/>
                    <a:pt x="1141713" y="2899998"/>
                    <a:pt x="1162941" y="2911862"/>
                  </a:cubicBezTo>
                  <a:cubicBezTo>
                    <a:pt x="1134621" y="2983655"/>
                    <a:pt x="1119440" y="3061018"/>
                    <a:pt x="1119440" y="3140406"/>
                  </a:cubicBezTo>
                  <a:lnTo>
                    <a:pt x="1119440" y="3563386"/>
                  </a:lnTo>
                  <a:cubicBezTo>
                    <a:pt x="1119440" y="3602771"/>
                    <a:pt x="1151362" y="3634684"/>
                    <a:pt x="1190738" y="3634684"/>
                  </a:cubicBezTo>
                  <a:cubicBezTo>
                    <a:pt x="1230113" y="3634684"/>
                    <a:pt x="1262036" y="3602771"/>
                    <a:pt x="1262036" y="3563386"/>
                  </a:cubicBezTo>
                  <a:lnTo>
                    <a:pt x="1262036" y="3140406"/>
                  </a:lnTo>
                  <a:cubicBezTo>
                    <a:pt x="1262036" y="2982258"/>
                    <a:pt x="1339837" y="2834338"/>
                    <a:pt x="1470141" y="2744720"/>
                  </a:cubicBezTo>
                  <a:lnTo>
                    <a:pt x="1767084" y="2540503"/>
                  </a:lnTo>
                  <a:lnTo>
                    <a:pt x="1888795" y="2703234"/>
                  </a:lnTo>
                  <a:cubicBezTo>
                    <a:pt x="1914957" y="2738218"/>
                    <a:pt x="1955977" y="2757925"/>
                    <a:pt x="1998290" y="2757925"/>
                  </a:cubicBezTo>
                  <a:cubicBezTo>
                    <a:pt x="2011466" y="2757925"/>
                    <a:pt x="2024775" y="2756014"/>
                    <a:pt x="2037789" y="2752050"/>
                  </a:cubicBezTo>
                  <a:lnTo>
                    <a:pt x="2214904" y="2698148"/>
                  </a:lnTo>
                  <a:lnTo>
                    <a:pt x="2214904" y="3593236"/>
                  </a:lnTo>
                  <a:cubicBezTo>
                    <a:pt x="2214904" y="3632621"/>
                    <a:pt x="2246826" y="3664534"/>
                    <a:pt x="2286202" y="3664534"/>
                  </a:cubicBezTo>
                  <a:cubicBezTo>
                    <a:pt x="2325578" y="3664534"/>
                    <a:pt x="2357500" y="3632621"/>
                    <a:pt x="2357500" y="3593236"/>
                  </a:cubicBezTo>
                  <a:lnTo>
                    <a:pt x="2357500" y="2698148"/>
                  </a:lnTo>
                  <a:lnTo>
                    <a:pt x="2534634" y="2752059"/>
                  </a:lnTo>
                  <a:cubicBezTo>
                    <a:pt x="2547648" y="2756014"/>
                    <a:pt x="2560938" y="2757925"/>
                    <a:pt x="2574114" y="2757925"/>
                  </a:cubicBezTo>
                  <a:cubicBezTo>
                    <a:pt x="2616417" y="2757925"/>
                    <a:pt x="2657447" y="2738208"/>
                    <a:pt x="2683609" y="2703234"/>
                  </a:cubicBezTo>
                  <a:lnTo>
                    <a:pt x="2805311" y="2540503"/>
                  </a:lnTo>
                  <a:lnTo>
                    <a:pt x="3102253" y="2744720"/>
                  </a:lnTo>
                  <a:cubicBezTo>
                    <a:pt x="3232568" y="2834338"/>
                    <a:pt x="3310359" y="2982258"/>
                    <a:pt x="3310359" y="3140406"/>
                  </a:cubicBezTo>
                  <a:lnTo>
                    <a:pt x="3310359" y="3563386"/>
                  </a:lnTo>
                  <a:cubicBezTo>
                    <a:pt x="3310359" y="3602771"/>
                    <a:pt x="3342281" y="3634684"/>
                    <a:pt x="3381657" y="3634684"/>
                  </a:cubicBezTo>
                  <a:cubicBezTo>
                    <a:pt x="3421033" y="3634684"/>
                    <a:pt x="3452955" y="3602771"/>
                    <a:pt x="3452955" y="3563386"/>
                  </a:cubicBezTo>
                  <a:lnTo>
                    <a:pt x="3452955" y="3140406"/>
                  </a:lnTo>
                  <a:cubicBezTo>
                    <a:pt x="3452955" y="3084252"/>
                    <a:pt x="3445341" y="3029105"/>
                    <a:pt x="3430891" y="2976211"/>
                  </a:cubicBezTo>
                  <a:cubicBezTo>
                    <a:pt x="3445341" y="2967779"/>
                    <a:pt x="3460370" y="2960383"/>
                    <a:pt x="3475913" y="2954147"/>
                  </a:cubicBezTo>
                  <a:lnTo>
                    <a:pt x="3682935" y="2871080"/>
                  </a:lnTo>
                  <a:cubicBezTo>
                    <a:pt x="3719610" y="2950021"/>
                    <a:pt x="3799607" y="3004921"/>
                    <a:pt x="3892228" y="3004921"/>
                  </a:cubicBezTo>
                  <a:cubicBezTo>
                    <a:pt x="3984849" y="3004921"/>
                    <a:pt x="4064846" y="2950031"/>
                    <a:pt x="4101522" y="2871089"/>
                  </a:cubicBezTo>
                  <a:lnTo>
                    <a:pt x="4308553" y="2954147"/>
                  </a:lnTo>
                  <a:cubicBezTo>
                    <a:pt x="4439466" y="3006660"/>
                    <a:pt x="4524045" y="3131737"/>
                    <a:pt x="4524045" y="3272784"/>
                  </a:cubicBezTo>
                  <a:lnTo>
                    <a:pt x="4524045" y="3393468"/>
                  </a:lnTo>
                  <a:cubicBezTo>
                    <a:pt x="4524045" y="3432853"/>
                    <a:pt x="4555968" y="3464766"/>
                    <a:pt x="4595343" y="3464766"/>
                  </a:cubicBezTo>
                  <a:cubicBezTo>
                    <a:pt x="4634719" y="3464766"/>
                    <a:pt x="4666642" y="3432853"/>
                    <a:pt x="4666642" y="3393468"/>
                  </a:cubicBezTo>
                  <a:lnTo>
                    <a:pt x="4666642" y="3272784"/>
                  </a:lnTo>
                  <a:cubicBezTo>
                    <a:pt x="4666632" y="3073149"/>
                    <a:pt x="4546908" y="2896129"/>
                    <a:pt x="4361637" y="2821789"/>
                  </a:cubicBezTo>
                  <a:close/>
                  <a:moveTo>
                    <a:pt x="1544615" y="1372685"/>
                  </a:moveTo>
                  <a:cubicBezTo>
                    <a:pt x="1544615" y="1315685"/>
                    <a:pt x="1590750" y="1269293"/>
                    <a:pt x="1647636" y="1268790"/>
                  </a:cubicBezTo>
                  <a:lnTo>
                    <a:pt x="1647636" y="1476562"/>
                  </a:lnTo>
                  <a:cubicBezTo>
                    <a:pt x="1590759" y="1476068"/>
                    <a:pt x="1544615" y="1429686"/>
                    <a:pt x="1544615" y="1372685"/>
                  </a:cubicBezTo>
                  <a:close/>
                  <a:moveTo>
                    <a:pt x="1171373" y="2167195"/>
                  </a:moveTo>
                  <a:lnTo>
                    <a:pt x="1145630" y="2167195"/>
                  </a:lnTo>
                  <a:lnTo>
                    <a:pt x="1145630" y="1998665"/>
                  </a:lnTo>
                  <a:lnTo>
                    <a:pt x="1171373" y="1998665"/>
                  </a:lnTo>
                  <a:cubicBezTo>
                    <a:pt x="1217841" y="1998665"/>
                    <a:pt x="1255638" y="2036472"/>
                    <a:pt x="1255638" y="2082930"/>
                  </a:cubicBezTo>
                  <a:cubicBezTo>
                    <a:pt x="1255638" y="2129388"/>
                    <a:pt x="1217841" y="2167195"/>
                    <a:pt x="1171373" y="2167195"/>
                  </a:cubicBezTo>
                  <a:close/>
                  <a:moveTo>
                    <a:pt x="142577" y="2082939"/>
                  </a:moveTo>
                  <a:cubicBezTo>
                    <a:pt x="142577" y="2036472"/>
                    <a:pt x="180375" y="1998674"/>
                    <a:pt x="226842" y="1998674"/>
                  </a:cubicBezTo>
                  <a:lnTo>
                    <a:pt x="252586" y="1998674"/>
                  </a:lnTo>
                  <a:lnTo>
                    <a:pt x="252586" y="2167205"/>
                  </a:lnTo>
                  <a:lnTo>
                    <a:pt x="226842" y="2167205"/>
                  </a:lnTo>
                  <a:cubicBezTo>
                    <a:pt x="180385" y="2167195"/>
                    <a:pt x="142577" y="2129398"/>
                    <a:pt x="142577" y="2082939"/>
                  </a:cubicBezTo>
                  <a:close/>
                  <a:moveTo>
                    <a:pt x="339180" y="1636299"/>
                  </a:moveTo>
                  <a:cubicBezTo>
                    <a:pt x="291886" y="1701608"/>
                    <a:pt x="263290" y="1776813"/>
                    <a:pt x="255105" y="1856068"/>
                  </a:cubicBezTo>
                  <a:lnTo>
                    <a:pt x="226842" y="1856068"/>
                  </a:lnTo>
                  <a:cubicBezTo>
                    <a:pt x="213762" y="1856068"/>
                    <a:pt x="200966" y="1857247"/>
                    <a:pt x="188484" y="1859377"/>
                  </a:cubicBezTo>
                  <a:lnTo>
                    <a:pt x="164518" y="1688518"/>
                  </a:lnTo>
                  <a:cubicBezTo>
                    <a:pt x="143205" y="1536605"/>
                    <a:pt x="244277" y="1393685"/>
                    <a:pt x="394612" y="1363141"/>
                  </a:cubicBezTo>
                  <a:cubicBezTo>
                    <a:pt x="399213" y="1362209"/>
                    <a:pt x="403719" y="1360821"/>
                    <a:pt x="408054" y="1358996"/>
                  </a:cubicBezTo>
                  <a:lnTo>
                    <a:pt x="556393" y="1296624"/>
                  </a:lnTo>
                  <a:cubicBezTo>
                    <a:pt x="710796" y="1231705"/>
                    <a:pt x="883927" y="1251640"/>
                    <a:pt x="1019536" y="1349898"/>
                  </a:cubicBezTo>
                  <a:cubicBezTo>
                    <a:pt x="1155146" y="1448176"/>
                    <a:pt x="1227984" y="1606496"/>
                    <a:pt x="1214390" y="1773201"/>
                  </a:cubicBezTo>
                  <a:lnTo>
                    <a:pt x="1207146" y="1858901"/>
                  </a:lnTo>
                  <a:cubicBezTo>
                    <a:pt x="1195491" y="1857048"/>
                    <a:pt x="1183551" y="1856059"/>
                    <a:pt x="1171373" y="1856059"/>
                  </a:cubicBezTo>
                  <a:lnTo>
                    <a:pt x="1145002" y="1856059"/>
                  </a:lnTo>
                  <a:cubicBezTo>
                    <a:pt x="1138861" y="1795607"/>
                    <a:pt x="1087669" y="1748266"/>
                    <a:pt x="1025621" y="1748266"/>
                  </a:cubicBezTo>
                  <a:lnTo>
                    <a:pt x="849561" y="1748266"/>
                  </a:lnTo>
                  <a:cubicBezTo>
                    <a:pt x="724086" y="1748266"/>
                    <a:pt x="599922" y="1706504"/>
                    <a:pt x="499953" y="1630690"/>
                  </a:cubicBezTo>
                  <a:lnTo>
                    <a:pt x="479780" y="1615394"/>
                  </a:lnTo>
                  <a:cubicBezTo>
                    <a:pt x="458600" y="1599328"/>
                    <a:pt x="431354" y="1592350"/>
                    <a:pt x="405088" y="1596267"/>
                  </a:cubicBezTo>
                  <a:cubicBezTo>
                    <a:pt x="378793" y="1600184"/>
                    <a:pt x="354771" y="1614776"/>
                    <a:pt x="339180" y="1636299"/>
                  </a:cubicBezTo>
                  <a:close/>
                  <a:moveTo>
                    <a:pt x="454674" y="1719936"/>
                  </a:moveTo>
                  <a:cubicBezTo>
                    <a:pt x="454655" y="1719965"/>
                    <a:pt x="454645" y="1719984"/>
                    <a:pt x="454636" y="1720003"/>
                  </a:cubicBezTo>
                  <a:cubicBezTo>
                    <a:pt x="454645" y="1719984"/>
                    <a:pt x="454664" y="1719965"/>
                    <a:pt x="454674" y="1719936"/>
                  </a:cubicBezTo>
                  <a:close/>
                  <a:moveTo>
                    <a:pt x="395192" y="1903525"/>
                  </a:moveTo>
                  <a:cubicBezTo>
                    <a:pt x="395192" y="1851962"/>
                    <a:pt x="407617" y="1802129"/>
                    <a:pt x="431411" y="1757259"/>
                  </a:cubicBezTo>
                  <a:cubicBezTo>
                    <a:pt x="552837" y="1843567"/>
                    <a:pt x="700462" y="1890881"/>
                    <a:pt x="849571" y="1890881"/>
                  </a:cubicBezTo>
                  <a:lnTo>
                    <a:pt x="1003033" y="1890881"/>
                  </a:lnTo>
                  <a:lnTo>
                    <a:pt x="1003033" y="2236288"/>
                  </a:lnTo>
                  <a:cubicBezTo>
                    <a:pt x="1003033" y="2403877"/>
                    <a:pt x="866692" y="2540218"/>
                    <a:pt x="699113" y="2540218"/>
                  </a:cubicBezTo>
                  <a:cubicBezTo>
                    <a:pt x="531533" y="2540218"/>
                    <a:pt x="395192" y="2403877"/>
                    <a:pt x="395192" y="2236288"/>
                  </a:cubicBezTo>
                  <a:close/>
                  <a:moveTo>
                    <a:pt x="688846" y="2824603"/>
                  </a:moveTo>
                  <a:cubicBezTo>
                    <a:pt x="632796" y="2824603"/>
                    <a:pt x="587203" y="2779000"/>
                    <a:pt x="587203" y="2722960"/>
                  </a:cubicBezTo>
                  <a:lnTo>
                    <a:pt x="587203" y="2668602"/>
                  </a:lnTo>
                  <a:cubicBezTo>
                    <a:pt x="622976" y="2677871"/>
                    <a:pt x="660478" y="2682815"/>
                    <a:pt x="699113" y="2682815"/>
                  </a:cubicBezTo>
                  <a:cubicBezTo>
                    <a:pt x="730427" y="2682815"/>
                    <a:pt x="760980" y="2679544"/>
                    <a:pt x="790498" y="2673375"/>
                  </a:cubicBezTo>
                  <a:lnTo>
                    <a:pt x="790498" y="2722960"/>
                  </a:lnTo>
                  <a:cubicBezTo>
                    <a:pt x="790498" y="2779000"/>
                    <a:pt x="744896" y="2824603"/>
                    <a:pt x="688846" y="2824603"/>
                  </a:cubicBezTo>
                  <a:close/>
                  <a:moveTo>
                    <a:pt x="2924740" y="1476562"/>
                  </a:moveTo>
                  <a:lnTo>
                    <a:pt x="2924740" y="1268790"/>
                  </a:lnTo>
                  <a:cubicBezTo>
                    <a:pt x="2981626" y="1269284"/>
                    <a:pt x="3027761" y="1315685"/>
                    <a:pt x="3027761" y="1372685"/>
                  </a:cubicBezTo>
                  <a:cubicBezTo>
                    <a:pt x="3027761" y="1429686"/>
                    <a:pt x="2981626" y="1476068"/>
                    <a:pt x="2924740" y="1476562"/>
                  </a:cubicBezTo>
                  <a:close/>
                  <a:moveTo>
                    <a:pt x="3026221" y="836922"/>
                  </a:moveTo>
                  <a:lnTo>
                    <a:pt x="2984469" y="1133713"/>
                  </a:lnTo>
                  <a:cubicBezTo>
                    <a:pt x="2965342" y="1128855"/>
                    <a:pt x="2945331" y="1126241"/>
                    <a:pt x="2924730" y="1126165"/>
                  </a:cubicBezTo>
                  <a:lnTo>
                    <a:pt x="2924730" y="1120394"/>
                  </a:lnTo>
                  <a:cubicBezTo>
                    <a:pt x="2924730" y="1005442"/>
                    <a:pt x="2889176" y="894873"/>
                    <a:pt x="2824789" y="802480"/>
                  </a:cubicBezTo>
                  <a:cubicBezTo>
                    <a:pt x="2852862" y="694354"/>
                    <a:pt x="2851873" y="583033"/>
                    <a:pt x="2822812" y="477227"/>
                  </a:cubicBezTo>
                  <a:cubicBezTo>
                    <a:pt x="2960531" y="536005"/>
                    <a:pt x="3047991" y="682186"/>
                    <a:pt x="3026221" y="836922"/>
                  </a:cubicBezTo>
                  <a:close/>
                  <a:moveTo>
                    <a:pt x="1790242" y="1515691"/>
                  </a:moveTo>
                  <a:lnTo>
                    <a:pt x="1790242" y="1106363"/>
                  </a:lnTo>
                  <a:cubicBezTo>
                    <a:pt x="1790242" y="950143"/>
                    <a:pt x="1917333" y="823061"/>
                    <a:pt x="2073543" y="823061"/>
                  </a:cubicBezTo>
                  <a:lnTo>
                    <a:pt x="2460645" y="823061"/>
                  </a:lnTo>
                  <a:cubicBezTo>
                    <a:pt x="2476949" y="823061"/>
                    <a:pt x="2492758" y="817472"/>
                    <a:pt x="2505440" y="807233"/>
                  </a:cubicBezTo>
                  <a:lnTo>
                    <a:pt x="2574200" y="751687"/>
                  </a:lnTo>
                  <a:lnTo>
                    <a:pt x="2638073" y="806587"/>
                  </a:lnTo>
                  <a:cubicBezTo>
                    <a:pt x="2729630" y="885281"/>
                    <a:pt x="2782134" y="999672"/>
                    <a:pt x="2782134" y="1120394"/>
                  </a:cubicBezTo>
                  <a:lnTo>
                    <a:pt x="2782134" y="1515681"/>
                  </a:lnTo>
                  <a:cubicBezTo>
                    <a:pt x="2782134" y="1789153"/>
                    <a:pt x="2559655" y="2011632"/>
                    <a:pt x="2286183" y="2011632"/>
                  </a:cubicBezTo>
                  <a:cubicBezTo>
                    <a:pt x="2012712" y="2011632"/>
                    <a:pt x="1790242" y="1789153"/>
                    <a:pt x="1790242" y="1515691"/>
                  </a:cubicBezTo>
                  <a:close/>
                  <a:moveTo>
                    <a:pt x="2286193" y="2154238"/>
                  </a:moveTo>
                  <a:cubicBezTo>
                    <a:pt x="2367805" y="2154238"/>
                    <a:pt x="2445796" y="2138685"/>
                    <a:pt x="2517608" y="2110660"/>
                  </a:cubicBezTo>
                  <a:lnTo>
                    <a:pt x="2517608" y="2202017"/>
                  </a:lnTo>
                  <a:lnTo>
                    <a:pt x="2286193" y="2315486"/>
                  </a:lnTo>
                  <a:lnTo>
                    <a:pt x="2054778" y="2202017"/>
                  </a:lnTo>
                  <a:lnTo>
                    <a:pt x="2054778" y="2110660"/>
                  </a:lnTo>
                  <a:cubicBezTo>
                    <a:pt x="2126580" y="2138676"/>
                    <a:pt x="2204580" y="2154238"/>
                    <a:pt x="2286193" y="2154238"/>
                  </a:cubicBezTo>
                  <a:close/>
                  <a:moveTo>
                    <a:pt x="2000391" y="2614359"/>
                  </a:moveTo>
                  <a:lnTo>
                    <a:pt x="1846805" y="2409010"/>
                  </a:lnTo>
                  <a:lnTo>
                    <a:pt x="1958953" y="2313841"/>
                  </a:lnTo>
                  <a:lnTo>
                    <a:pt x="2214885" y="2439326"/>
                  </a:lnTo>
                  <a:lnTo>
                    <a:pt x="2214885" y="2549078"/>
                  </a:lnTo>
                  <a:close/>
                  <a:moveTo>
                    <a:pt x="2571985" y="2614359"/>
                  </a:moveTo>
                  <a:lnTo>
                    <a:pt x="2357491" y="2549087"/>
                  </a:lnTo>
                  <a:lnTo>
                    <a:pt x="2357491" y="2439336"/>
                  </a:lnTo>
                  <a:lnTo>
                    <a:pt x="2613423" y="2313851"/>
                  </a:lnTo>
                  <a:lnTo>
                    <a:pt x="2725571" y="2409020"/>
                  </a:lnTo>
                  <a:close/>
                  <a:moveTo>
                    <a:pt x="3274234" y="2314279"/>
                  </a:moveTo>
                  <a:cubicBezTo>
                    <a:pt x="3209686" y="2230584"/>
                    <a:pt x="3196253" y="2122743"/>
                    <a:pt x="3238309" y="2025777"/>
                  </a:cubicBezTo>
                  <a:lnTo>
                    <a:pt x="3345504" y="1778591"/>
                  </a:lnTo>
                  <a:cubicBezTo>
                    <a:pt x="3358604" y="1748399"/>
                    <a:pt x="3367625" y="1716561"/>
                    <a:pt x="3372312" y="1683954"/>
                  </a:cubicBezTo>
                  <a:cubicBezTo>
                    <a:pt x="3409739" y="1423906"/>
                    <a:pt x="3636078" y="1227798"/>
                    <a:pt x="3898807" y="1227798"/>
                  </a:cubicBezTo>
                  <a:cubicBezTo>
                    <a:pt x="4161536" y="1227798"/>
                    <a:pt x="4387875" y="1423906"/>
                    <a:pt x="4425292" y="1683954"/>
                  </a:cubicBezTo>
                  <a:cubicBezTo>
                    <a:pt x="4429979" y="1716552"/>
                    <a:pt x="4439000" y="1748389"/>
                    <a:pt x="4452100" y="1778591"/>
                  </a:cubicBezTo>
                  <a:lnTo>
                    <a:pt x="4559295" y="2025777"/>
                  </a:lnTo>
                  <a:cubicBezTo>
                    <a:pt x="4601342" y="2122733"/>
                    <a:pt x="4587919" y="2230584"/>
                    <a:pt x="4523370" y="2314279"/>
                  </a:cubicBezTo>
                  <a:cubicBezTo>
                    <a:pt x="4475572" y="2376241"/>
                    <a:pt x="4407839" y="2414391"/>
                    <a:pt x="4333498" y="2423545"/>
                  </a:cubicBezTo>
                  <a:cubicBezTo>
                    <a:pt x="4348851" y="2383656"/>
                    <a:pt x="4358861" y="2341134"/>
                    <a:pt x="4362540" y="2296815"/>
                  </a:cubicBezTo>
                  <a:cubicBezTo>
                    <a:pt x="4365792" y="2257573"/>
                    <a:pt x="4336607" y="2223121"/>
                    <a:pt x="4297374" y="2219870"/>
                  </a:cubicBezTo>
                  <a:cubicBezTo>
                    <a:pt x="4258169" y="2216685"/>
                    <a:pt x="4223689" y="2245804"/>
                    <a:pt x="4220429" y="2285037"/>
                  </a:cubicBezTo>
                  <a:cubicBezTo>
                    <a:pt x="4206692" y="2450896"/>
                    <a:pt x="4065417" y="2580820"/>
                    <a:pt x="3898807" y="2580820"/>
                  </a:cubicBezTo>
                  <a:cubicBezTo>
                    <a:pt x="3720780" y="2580820"/>
                    <a:pt x="3575959" y="2435999"/>
                    <a:pt x="3575959" y="2257972"/>
                  </a:cubicBezTo>
                  <a:lnTo>
                    <a:pt x="3575959" y="1915940"/>
                  </a:lnTo>
                  <a:cubicBezTo>
                    <a:pt x="3575959" y="1840098"/>
                    <a:pt x="3598280" y="1765510"/>
                    <a:pt x="3639395" y="1702197"/>
                  </a:cubicBezTo>
                  <a:cubicBezTo>
                    <a:pt x="3731655" y="1772621"/>
                    <a:pt x="3845381" y="1812900"/>
                    <a:pt x="3961549" y="1815970"/>
                  </a:cubicBezTo>
                  <a:lnTo>
                    <a:pt x="4221655" y="1822834"/>
                  </a:lnTo>
                  <a:lnTo>
                    <a:pt x="4221655" y="1987067"/>
                  </a:lnTo>
                  <a:cubicBezTo>
                    <a:pt x="4221655" y="2026452"/>
                    <a:pt x="4253577" y="2058365"/>
                    <a:pt x="4292953" y="2058365"/>
                  </a:cubicBezTo>
                  <a:cubicBezTo>
                    <a:pt x="4332329" y="2058365"/>
                    <a:pt x="4364251" y="2026452"/>
                    <a:pt x="4364251" y="1987067"/>
                  </a:cubicBezTo>
                  <a:lnTo>
                    <a:pt x="4364251" y="1803526"/>
                  </a:lnTo>
                  <a:cubicBezTo>
                    <a:pt x="4364251" y="1736468"/>
                    <a:pt x="4311738" y="1682557"/>
                    <a:pt x="4244708" y="1680798"/>
                  </a:cubicBezTo>
                  <a:lnTo>
                    <a:pt x="3965304" y="1673440"/>
                  </a:lnTo>
                  <a:cubicBezTo>
                    <a:pt x="3874832" y="1671045"/>
                    <a:pt x="3786355" y="1638276"/>
                    <a:pt x="3716169" y="1581190"/>
                  </a:cubicBezTo>
                  <a:lnTo>
                    <a:pt x="3697746" y="1566198"/>
                  </a:lnTo>
                  <a:cubicBezTo>
                    <a:pt x="3676014" y="1548526"/>
                    <a:pt x="3648721" y="1540426"/>
                    <a:pt x="3620858" y="1543421"/>
                  </a:cubicBezTo>
                  <a:cubicBezTo>
                    <a:pt x="3593013" y="1546396"/>
                    <a:pt x="3568040" y="1560086"/>
                    <a:pt x="3550558" y="1581941"/>
                  </a:cubicBezTo>
                  <a:cubicBezTo>
                    <a:pt x="3474972" y="1676378"/>
                    <a:pt x="3433334" y="1794999"/>
                    <a:pt x="3433334" y="1915968"/>
                  </a:cubicBezTo>
                  <a:lnTo>
                    <a:pt x="3433334" y="2258000"/>
                  </a:lnTo>
                  <a:cubicBezTo>
                    <a:pt x="3433334" y="2316246"/>
                    <a:pt x="3444181" y="2371982"/>
                    <a:pt x="3463811" y="2423412"/>
                  </a:cubicBezTo>
                  <a:cubicBezTo>
                    <a:pt x="3389604" y="2414191"/>
                    <a:pt x="3321966" y="2376165"/>
                    <a:pt x="3274234" y="2314279"/>
                  </a:cubicBezTo>
                  <a:close/>
                  <a:moveTo>
                    <a:pt x="3892219" y="2862315"/>
                  </a:moveTo>
                  <a:cubicBezTo>
                    <a:pt x="3843650" y="2862315"/>
                    <a:pt x="3804132" y="2822806"/>
                    <a:pt x="3804132" y="2774228"/>
                  </a:cubicBezTo>
                  <a:lnTo>
                    <a:pt x="3804132" y="2713720"/>
                  </a:lnTo>
                  <a:cubicBezTo>
                    <a:pt x="3834714" y="2720061"/>
                    <a:pt x="3866371" y="2723426"/>
                    <a:pt x="3898797" y="2723426"/>
                  </a:cubicBezTo>
                  <a:cubicBezTo>
                    <a:pt x="3926537" y="2723426"/>
                    <a:pt x="3953754" y="2720821"/>
                    <a:pt x="3980296" y="2716030"/>
                  </a:cubicBezTo>
                  <a:lnTo>
                    <a:pt x="3980296" y="2774238"/>
                  </a:lnTo>
                  <a:cubicBezTo>
                    <a:pt x="3980305" y="2822806"/>
                    <a:pt x="3940787" y="2862315"/>
                    <a:pt x="3892219" y="2862315"/>
                  </a:cubicBezTo>
                  <a:close/>
                </a:path>
              </a:pathLst>
            </a:custGeom>
            <a:solidFill>
              <a:srgbClr val="000000"/>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sp>
          <p:nvSpPr>
            <p:cNvPr id="209" name="Frihandsfigur: Form 208">
              <a:extLst>
                <a:ext uri="{FF2B5EF4-FFF2-40B4-BE49-F238E27FC236}">
                  <a16:creationId xmlns:a16="http://schemas.microsoft.com/office/drawing/2014/main" id="{14D40240-38B3-D143-84F5-3FB362CDA4AA}"/>
                </a:ext>
              </a:extLst>
            </p:cNvPr>
            <p:cNvSpPr/>
            <p:nvPr/>
          </p:nvSpPr>
          <p:spPr>
            <a:xfrm>
              <a:off x="7179997" y="2461218"/>
              <a:ext cx="51518" cy="157352"/>
            </a:xfrm>
            <a:custGeom>
              <a:gdLst>
                <a:gd name="connsiteX0" fmla="*/ 152816 w 193068"/>
                <a:gd name="connsiteY0" fmla="*/ 7160 h 589686"/>
                <a:gd name="connsiteX1" fmla="*/ 57571 w 193068"/>
                <a:gd name="connsiteY1" fmla="*/ 40252 h 589686"/>
                <a:gd name="connsiteX2" fmla="*/ 0 w 193068"/>
                <a:gd name="connsiteY2" fmla="*/ 291108 h 589686"/>
                <a:gd name="connsiteX3" fmla="*/ 0 w 193068"/>
                <a:gd name="connsiteY3" fmla="*/ 518388 h 589686"/>
                <a:gd name="connsiteX4" fmla="*/ 71298 w 193068"/>
                <a:gd name="connsiteY4" fmla="*/ 589686 h 589686"/>
                <a:gd name="connsiteX5" fmla="*/ 142596 w 193068"/>
                <a:gd name="connsiteY5" fmla="*/ 518388 h 589686"/>
                <a:gd name="connsiteX6" fmla="*/ 142596 w 193068"/>
                <a:gd name="connsiteY6" fmla="*/ 291108 h 589686"/>
                <a:gd name="connsiteX7" fmla="*/ 185927 w 193068"/>
                <a:gd name="connsiteY7" fmla="*/ 102396 h 589686"/>
                <a:gd name="connsiteX8" fmla="*/ 152816 w 193068"/>
                <a:gd name="connsiteY8" fmla="*/ 7160 h 58968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068" h="589686">
                  <a:moveTo>
                    <a:pt x="152816" y="7160"/>
                  </a:moveTo>
                  <a:cubicBezTo>
                    <a:pt x="117376" y="-10037"/>
                    <a:pt x="74740" y="4812"/>
                    <a:pt x="57571" y="40252"/>
                  </a:cubicBezTo>
                  <a:cubicBezTo>
                    <a:pt x="19374" y="119165"/>
                    <a:pt x="0" y="203563"/>
                    <a:pt x="0" y="291108"/>
                  </a:cubicBezTo>
                  <a:lnTo>
                    <a:pt x="0" y="518388"/>
                  </a:lnTo>
                  <a:cubicBezTo>
                    <a:pt x="0" y="557773"/>
                    <a:pt x="31923" y="589686"/>
                    <a:pt x="71298" y="589686"/>
                  </a:cubicBezTo>
                  <a:cubicBezTo>
                    <a:pt x="110674" y="589686"/>
                    <a:pt x="142596" y="557773"/>
                    <a:pt x="142596" y="518388"/>
                  </a:cubicBezTo>
                  <a:lnTo>
                    <a:pt x="142596" y="291108"/>
                  </a:lnTo>
                  <a:cubicBezTo>
                    <a:pt x="142596" y="225266"/>
                    <a:pt x="157170" y="161783"/>
                    <a:pt x="185927" y="102396"/>
                  </a:cubicBezTo>
                  <a:cubicBezTo>
                    <a:pt x="203086" y="66956"/>
                    <a:pt x="188265" y="24310"/>
                    <a:pt x="152816" y="7160"/>
                  </a:cubicBezTo>
                  <a:close/>
                </a:path>
              </a:pathLst>
            </a:custGeom>
            <a:solidFill>
              <a:srgbClr val="000000"/>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endParaRPr lang="sv-SE"/>
            </a:p>
          </p:txBody>
        </p:sp>
      </p:grpSp>
    </p:spTree>
    <p:extLst>
      <p:ext uri="{BB962C8B-B14F-4D97-AF65-F5344CB8AC3E}">
        <p14:creationId xmlns:p14="http://schemas.microsoft.com/office/powerpoint/2010/main" val="3523925234"/>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descr="heading">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en-US"/>
              <a:t>How do we use the results in team meetings?</a:t>
            </a:r>
            <a:endParaRPr lang="en-GB"/>
          </a:p>
        </p:txBody>
      </p:sp>
      <p:sp>
        <p:nvSpPr>
          <p:cNvPr id="6" name="textruta 5" descr="heading_subtitle">
            <a:extLst>
              <a:ext uri="{FF2B5EF4-FFF2-40B4-BE49-F238E27FC236}">
                <a16:creationId xmlns:a16="http://schemas.microsoft.com/office/drawing/2014/main" id="{75B1D900-835F-E712-2FB1-4CC3483CAFCE}"/>
              </a:ext>
            </a:extLst>
          </p:cNvPr>
          <p:cNvSpPr txBox="1"/>
          <p:nvPr/>
        </p:nvSpPr>
        <p:spPr>
          <a:xfrm>
            <a:off x="587375" y="900887"/>
            <a:ext cx="11013497" cy="320601"/>
          </a:xfrm>
          <a:prstGeom prst="rect">
            <a:avLst/>
          </a:prstGeom>
          <a:noFill/>
        </p:spPr>
        <p:txBody>
          <a:bodyPr wrap="square" lIns="0" tIns="0" rIns="0" bIns="0" rtlCol="0">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r>
              <a:rPr lang="en-GB" sz="1800"/>
              <a:t>Inspiration and advice</a:t>
            </a:r>
          </a:p>
        </p:txBody>
      </p:sp>
      <p:sp>
        <p:nvSpPr>
          <p:cNvPr id="3" name="Rektangel: övre hörn rundade 2">
            <a:extLst>
              <a:ext uri="{FF2B5EF4-FFF2-40B4-BE49-F238E27FC236}">
                <a16:creationId xmlns:a16="http://schemas.microsoft.com/office/drawing/2014/main" id="{957BA652-8A48-FCC6-AD3E-3F933E48A000}"/>
              </a:ext>
            </a:extLst>
          </p:cNvPr>
          <p:cNvSpPr/>
          <p:nvPr/>
        </p:nvSpPr>
        <p:spPr>
          <a:xfrm>
            <a:off x="838200" y="1311819"/>
            <a:ext cx="2536014" cy="528706"/>
          </a:xfrm>
          <a:prstGeom prst="round2SameRect">
            <a:avLst>
              <a:gd name="adj1" fmla="val 12658"/>
              <a:gd name="adj2" fmla="val 0"/>
            </a:avLst>
          </a:prstGeom>
          <a:solidFill>
            <a:srgbClr val="F2F2F2"/>
          </a:solid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4" name="Rektangel: rundade hörn 3">
            <a:extLst>
              <a:ext uri="{FF2B5EF4-FFF2-40B4-BE49-F238E27FC236}">
                <a16:creationId xmlns:a16="http://schemas.microsoft.com/office/drawing/2014/main" id="{8C5FF7F3-EA91-2EAA-C8CE-C34949942DEE}"/>
              </a:ext>
            </a:extLst>
          </p:cNvPr>
          <p:cNvSpPr/>
          <p:nvPr/>
        </p:nvSpPr>
        <p:spPr>
          <a:xfrm>
            <a:off x="838200" y="1311819"/>
            <a:ext cx="2536014" cy="2198461"/>
          </a:xfrm>
          <a:prstGeom prst="roundRect">
            <a:avLst>
              <a:gd name="adj" fmla="val 1816"/>
            </a:avLst>
          </a:prstGeom>
          <a:no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7" name="Rectangle 32" descr="box_1_heading">
            <a:extLst>
              <a:ext uri="{FF2B5EF4-FFF2-40B4-BE49-F238E27FC236}">
                <a16:creationId xmlns:a16="http://schemas.microsoft.com/office/drawing/2014/main" id="{F920A7E5-99FD-1308-9869-3B577B41C25D}"/>
              </a:ext>
            </a:extLst>
          </p:cNvPr>
          <p:cNvSpPr/>
          <p:nvPr/>
        </p:nvSpPr>
        <p:spPr>
          <a:xfrm>
            <a:off x="838200" y="1311819"/>
            <a:ext cx="2224464" cy="528706"/>
          </a:xfrm>
          <a:prstGeom prst="rect">
            <a:avLst/>
          </a:prstGeom>
          <a:noFill/>
        </p:spPr>
        <p:txBody>
          <a:bodyPr wrap="square" lIns="108000" rIns="7200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1200" b="1" err="1">
                <a:solidFill>
                  <a:srgbClr val="000000"/>
                </a:solidFill>
                <a:latin typeface="+mj-lt"/>
                <a:ea typeface="Roboto" panose="02000000000000000000" pitchFamily="2" charset="0"/>
                <a:cs typeface="Calibri" panose="020f0502020204030204" pitchFamily="34" charset="0"/>
              </a:rPr>
              <a:t>Identify and retain</a:t>
            </a:r>
            <a:br>
              <a:rPr lang="sv-SE" sz="1200" b="1" err="1">
                <a:solidFill>
                  <a:srgbClr val="000000"/>
                </a:solidFill>
                <a:latin typeface="+mj-lt"/>
                <a:ea typeface="Roboto" panose="02000000000000000000" pitchFamily="2" charset="0"/>
                <a:cs typeface="Calibri" panose="020f0502020204030204" pitchFamily="34" charset="0"/>
              </a:rPr>
            </a:br>
            <a:r>
              <a:rPr lang="sv-SE" sz="1200" b="1" err="1">
                <a:solidFill>
                  <a:srgbClr val="000000"/>
                </a:solidFill>
                <a:latin typeface="+mj-lt"/>
                <a:ea typeface="Roboto" panose="02000000000000000000" pitchFamily="2" charset="0"/>
                <a:cs typeface="Calibri" panose="020f0502020204030204" pitchFamily="34" charset="0"/>
              </a:rPr>
              <a:t>strengths</a:t>
            </a:r>
            <a:endParaRPr lang="sv-SE" sz="1200" b="1">
              <a:solidFill>
                <a:srgbClr val="000000"/>
              </a:solidFill>
              <a:latin typeface="+mj-lt"/>
              <a:ea typeface="Roboto" panose="02000000000000000000" pitchFamily="2" charset="0"/>
              <a:cs typeface="Calibri" panose="020f0502020204030204" pitchFamily="34" charset="0"/>
            </a:endParaRPr>
          </a:p>
        </p:txBody>
      </p:sp>
      <p:sp>
        <p:nvSpPr>
          <p:cNvPr id="8" name="Rektangel: övre hörn rundade 7">
            <a:extLst>
              <a:ext uri="{FF2B5EF4-FFF2-40B4-BE49-F238E27FC236}">
                <a16:creationId xmlns:a16="http://schemas.microsoft.com/office/drawing/2014/main" id="{B275AD34-E975-F152-6419-CA141A556FBB}"/>
              </a:ext>
            </a:extLst>
          </p:cNvPr>
          <p:cNvSpPr/>
          <p:nvPr/>
        </p:nvSpPr>
        <p:spPr>
          <a:xfrm>
            <a:off x="3498062" y="1311819"/>
            <a:ext cx="2536014" cy="528706"/>
          </a:xfrm>
          <a:prstGeom prst="round2SameRect">
            <a:avLst>
              <a:gd name="adj1" fmla="val 12658"/>
              <a:gd name="adj2" fmla="val 0"/>
            </a:avLst>
          </a:prstGeom>
          <a:solidFill>
            <a:srgbClr val="F2F2F2"/>
          </a:solid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9" name="Rektangel: rundade hörn 8">
            <a:extLst>
              <a:ext uri="{FF2B5EF4-FFF2-40B4-BE49-F238E27FC236}">
                <a16:creationId xmlns:a16="http://schemas.microsoft.com/office/drawing/2014/main" id="{91866FFA-D43C-F2BC-CA28-CCA8D4995BE7}"/>
              </a:ext>
            </a:extLst>
          </p:cNvPr>
          <p:cNvSpPr/>
          <p:nvPr/>
        </p:nvSpPr>
        <p:spPr>
          <a:xfrm>
            <a:off x="3498062" y="1311819"/>
            <a:ext cx="2536014" cy="2198461"/>
          </a:xfrm>
          <a:prstGeom prst="roundRect">
            <a:avLst>
              <a:gd name="adj" fmla="val 1816"/>
            </a:avLst>
          </a:prstGeom>
          <a:no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10" name="Rectangle 32" descr="box_1_heading">
            <a:extLst>
              <a:ext uri="{FF2B5EF4-FFF2-40B4-BE49-F238E27FC236}">
                <a16:creationId xmlns:a16="http://schemas.microsoft.com/office/drawing/2014/main" id="{9FAC039E-7B29-02E8-79E9-56F08ED60501}"/>
              </a:ext>
            </a:extLst>
          </p:cNvPr>
          <p:cNvSpPr/>
          <p:nvPr/>
        </p:nvSpPr>
        <p:spPr>
          <a:xfrm>
            <a:off x="3498062" y="1311819"/>
            <a:ext cx="2224464" cy="528706"/>
          </a:xfrm>
          <a:prstGeom prst="rect">
            <a:avLst/>
          </a:prstGeom>
          <a:noFill/>
        </p:spPr>
        <p:txBody>
          <a:bodyPr wrap="square" lIns="108000" rIns="7200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1200" b="1" err="1">
                <a:solidFill>
                  <a:srgbClr val="000000"/>
                </a:solidFill>
                <a:latin typeface="+mj-lt"/>
                <a:ea typeface="Roboto" panose="02000000000000000000" pitchFamily="2" charset="0"/>
                <a:cs typeface="Calibri" panose="020f0502020204030204" pitchFamily="34" charset="0"/>
              </a:rPr>
              <a:t>Prioritize a few</a:t>
            </a:r>
            <a:br>
              <a:rPr lang="sv-SE" sz="1200" b="1" err="1">
                <a:solidFill>
                  <a:srgbClr val="000000"/>
                </a:solidFill>
                <a:latin typeface="+mj-lt"/>
                <a:ea typeface="Roboto" panose="02000000000000000000" pitchFamily="2" charset="0"/>
                <a:cs typeface="Calibri" panose="020f0502020204030204" pitchFamily="34" charset="0"/>
              </a:rPr>
            </a:br>
            <a:r>
              <a:rPr lang="sv-SE" sz="1200" b="1" err="1">
                <a:solidFill>
                  <a:srgbClr val="000000"/>
                </a:solidFill>
                <a:latin typeface="+mj-lt"/>
                <a:ea typeface="Roboto" panose="02000000000000000000" pitchFamily="2" charset="0"/>
                <a:cs typeface="Calibri" panose="020f0502020204030204" pitchFamily="34" charset="0"/>
              </a:rPr>
              <a:t>areas</a:t>
            </a:r>
          </a:p>
        </p:txBody>
      </p:sp>
      <p:sp>
        <p:nvSpPr>
          <p:cNvPr id="11" name="Rektangel: övre hörn rundade 10">
            <a:extLst>
              <a:ext uri="{FF2B5EF4-FFF2-40B4-BE49-F238E27FC236}">
                <a16:creationId xmlns:a16="http://schemas.microsoft.com/office/drawing/2014/main" id="{609DF9D1-B33A-E094-C9CD-5BFDE29062D1}"/>
              </a:ext>
            </a:extLst>
          </p:cNvPr>
          <p:cNvSpPr/>
          <p:nvPr/>
        </p:nvSpPr>
        <p:spPr>
          <a:xfrm>
            <a:off x="6157924" y="1311819"/>
            <a:ext cx="2536014" cy="528706"/>
          </a:xfrm>
          <a:prstGeom prst="round2SameRect">
            <a:avLst>
              <a:gd name="adj1" fmla="val 12658"/>
              <a:gd name="adj2" fmla="val 0"/>
            </a:avLst>
          </a:prstGeom>
          <a:solidFill>
            <a:srgbClr val="F2F2F2"/>
          </a:solid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12" name="Rektangel: rundade hörn 11">
            <a:extLst>
              <a:ext uri="{FF2B5EF4-FFF2-40B4-BE49-F238E27FC236}">
                <a16:creationId xmlns:a16="http://schemas.microsoft.com/office/drawing/2014/main" id="{33DA5963-5E09-0E4C-B0A1-F2327B89AF25}"/>
              </a:ext>
            </a:extLst>
          </p:cNvPr>
          <p:cNvSpPr/>
          <p:nvPr/>
        </p:nvSpPr>
        <p:spPr>
          <a:xfrm>
            <a:off x="6157924" y="1311819"/>
            <a:ext cx="2536014" cy="2198461"/>
          </a:xfrm>
          <a:prstGeom prst="roundRect">
            <a:avLst>
              <a:gd name="adj" fmla="val 1816"/>
            </a:avLst>
          </a:prstGeom>
          <a:no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13" name="Rectangle 32" descr="box_1_heading">
            <a:extLst>
              <a:ext uri="{FF2B5EF4-FFF2-40B4-BE49-F238E27FC236}">
                <a16:creationId xmlns:a16="http://schemas.microsoft.com/office/drawing/2014/main" id="{08B436D6-07F1-D0E7-1BB0-6CE632E7FFEC}"/>
              </a:ext>
            </a:extLst>
          </p:cNvPr>
          <p:cNvSpPr/>
          <p:nvPr/>
        </p:nvSpPr>
        <p:spPr>
          <a:xfrm>
            <a:off x="6157924" y="1311819"/>
            <a:ext cx="2224464" cy="528706"/>
          </a:xfrm>
          <a:prstGeom prst="rect">
            <a:avLst/>
          </a:prstGeom>
          <a:noFill/>
        </p:spPr>
        <p:txBody>
          <a:bodyPr wrap="square" lIns="108000" rIns="7200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en-US" sz="1200" b="1">
                <a:solidFill>
                  <a:srgbClr val="000000"/>
                </a:solidFill>
                <a:latin typeface="+mj-lt"/>
                <a:ea typeface="Roboto" panose="02000000000000000000" pitchFamily="2" charset="0"/>
                <a:cs typeface="Calibri" panose="020f0502020204030204" pitchFamily="34" charset="0"/>
              </a:rPr>
              <a:t>Focus on the</a:t>
            </a:r>
            <a:br>
              <a:rPr lang="en-US" sz="1200" b="1">
                <a:solidFill>
                  <a:srgbClr val="000000"/>
                </a:solidFill>
                <a:latin typeface="+mj-lt"/>
                <a:ea typeface="Roboto" panose="02000000000000000000" pitchFamily="2" charset="0"/>
                <a:cs typeface="Calibri" panose="020f0502020204030204" pitchFamily="34" charset="0"/>
              </a:rPr>
            </a:br>
            <a:r>
              <a:rPr lang="en-US" sz="1200" b="1">
                <a:solidFill>
                  <a:srgbClr val="000000"/>
                </a:solidFill>
                <a:latin typeface="+mj-lt"/>
                <a:ea typeface="Roboto" panose="02000000000000000000" pitchFamily="2" charset="0"/>
                <a:cs typeface="Calibri" panose="020f0502020204030204" pitchFamily="34" charset="0"/>
              </a:rPr>
              <a:t>team result</a:t>
            </a:r>
          </a:p>
        </p:txBody>
      </p:sp>
      <p:sp>
        <p:nvSpPr>
          <p:cNvPr id="14" name="Rektangel: övre hörn rundade 13">
            <a:extLst>
              <a:ext uri="{FF2B5EF4-FFF2-40B4-BE49-F238E27FC236}">
                <a16:creationId xmlns:a16="http://schemas.microsoft.com/office/drawing/2014/main" id="{1BC02897-67ED-ED17-53CE-6796B0252931}"/>
              </a:ext>
            </a:extLst>
          </p:cNvPr>
          <p:cNvSpPr/>
          <p:nvPr/>
        </p:nvSpPr>
        <p:spPr>
          <a:xfrm>
            <a:off x="8817786" y="1311819"/>
            <a:ext cx="2536014" cy="528706"/>
          </a:xfrm>
          <a:prstGeom prst="round2SameRect">
            <a:avLst>
              <a:gd name="adj1" fmla="val 12658"/>
              <a:gd name="adj2" fmla="val 0"/>
            </a:avLst>
          </a:prstGeom>
          <a:solidFill>
            <a:srgbClr val="F2F2F2"/>
          </a:solid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15" name="Rektangel: rundade hörn 14">
            <a:extLst>
              <a:ext uri="{FF2B5EF4-FFF2-40B4-BE49-F238E27FC236}">
                <a16:creationId xmlns:a16="http://schemas.microsoft.com/office/drawing/2014/main" id="{1199110F-F764-17B8-7F54-FAFE2B78A2DC}"/>
              </a:ext>
            </a:extLst>
          </p:cNvPr>
          <p:cNvSpPr/>
          <p:nvPr/>
        </p:nvSpPr>
        <p:spPr>
          <a:xfrm>
            <a:off x="8817786" y="1311819"/>
            <a:ext cx="2536014" cy="2198461"/>
          </a:xfrm>
          <a:prstGeom prst="roundRect">
            <a:avLst>
              <a:gd name="adj" fmla="val 1816"/>
            </a:avLst>
          </a:prstGeom>
          <a:no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16" name="Rectangle 32" descr="box_1_heading">
            <a:extLst>
              <a:ext uri="{FF2B5EF4-FFF2-40B4-BE49-F238E27FC236}">
                <a16:creationId xmlns:a16="http://schemas.microsoft.com/office/drawing/2014/main" id="{C2C511BD-13C4-1CF8-CB09-256D8B3D2738}"/>
              </a:ext>
            </a:extLst>
          </p:cNvPr>
          <p:cNvSpPr/>
          <p:nvPr/>
        </p:nvSpPr>
        <p:spPr>
          <a:xfrm>
            <a:off x="8817786" y="1311819"/>
            <a:ext cx="2224464" cy="528706"/>
          </a:xfrm>
          <a:prstGeom prst="rect">
            <a:avLst/>
          </a:prstGeom>
          <a:noFill/>
        </p:spPr>
        <p:txBody>
          <a:bodyPr wrap="square" lIns="108000" rIns="7200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en-US" sz="1200" b="1">
                <a:solidFill>
                  <a:srgbClr val="000000"/>
                </a:solidFill>
                <a:latin typeface="+mj-lt"/>
                <a:ea typeface="Roboto" panose="02000000000000000000" pitchFamily="2" charset="0"/>
                <a:cs typeface="Calibri" panose="020f0502020204030204" pitchFamily="34" charset="0"/>
              </a:rPr>
              <a:t>Focus on the</a:t>
            </a:r>
            <a:br>
              <a:rPr lang="en-US" sz="1200" b="1">
                <a:solidFill>
                  <a:srgbClr val="000000"/>
                </a:solidFill>
                <a:latin typeface="+mj-lt"/>
                <a:ea typeface="Roboto" panose="02000000000000000000" pitchFamily="2" charset="0"/>
                <a:cs typeface="Calibri" panose="020f0502020204030204" pitchFamily="34" charset="0"/>
              </a:rPr>
            </a:br>
            <a:r>
              <a:rPr lang="en-US" sz="1200" b="1">
                <a:solidFill>
                  <a:srgbClr val="000000"/>
                </a:solidFill>
                <a:latin typeface="+mj-lt"/>
                <a:ea typeface="Roboto" panose="02000000000000000000" pitchFamily="2" charset="0"/>
                <a:cs typeface="Calibri" panose="020f0502020204030204" pitchFamily="34" charset="0"/>
              </a:rPr>
              <a:t>improvement potential</a:t>
            </a:r>
          </a:p>
        </p:txBody>
      </p:sp>
      <p:sp>
        <p:nvSpPr>
          <p:cNvPr id="17" name="Rektangel: övre hörn rundade 16">
            <a:extLst>
              <a:ext uri="{FF2B5EF4-FFF2-40B4-BE49-F238E27FC236}">
                <a16:creationId xmlns:a16="http://schemas.microsoft.com/office/drawing/2014/main" id="{1FFD5056-474D-9A71-CD00-60B69518C2FC}"/>
              </a:ext>
            </a:extLst>
          </p:cNvPr>
          <p:cNvSpPr/>
          <p:nvPr/>
        </p:nvSpPr>
        <p:spPr>
          <a:xfrm>
            <a:off x="838200" y="3643291"/>
            <a:ext cx="2536014" cy="528706"/>
          </a:xfrm>
          <a:prstGeom prst="round2SameRect">
            <a:avLst>
              <a:gd name="adj1" fmla="val 12658"/>
              <a:gd name="adj2" fmla="val 0"/>
            </a:avLst>
          </a:prstGeom>
          <a:solidFill>
            <a:srgbClr val="F2F2F2"/>
          </a:solid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18" name="Rektangel: rundade hörn 17">
            <a:extLst>
              <a:ext uri="{FF2B5EF4-FFF2-40B4-BE49-F238E27FC236}">
                <a16:creationId xmlns:a16="http://schemas.microsoft.com/office/drawing/2014/main" id="{498FA100-3AD8-9778-A7CC-C38BC62D77F6}"/>
              </a:ext>
            </a:extLst>
          </p:cNvPr>
          <p:cNvSpPr/>
          <p:nvPr/>
        </p:nvSpPr>
        <p:spPr>
          <a:xfrm>
            <a:off x="838200" y="3643291"/>
            <a:ext cx="2536014" cy="2198461"/>
          </a:xfrm>
          <a:prstGeom prst="roundRect">
            <a:avLst>
              <a:gd name="adj" fmla="val 1816"/>
            </a:avLst>
          </a:prstGeom>
          <a:no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19" name="Rectangle 32" descr="box_1_heading">
            <a:extLst>
              <a:ext uri="{FF2B5EF4-FFF2-40B4-BE49-F238E27FC236}">
                <a16:creationId xmlns:a16="http://schemas.microsoft.com/office/drawing/2014/main" id="{23412616-BB3B-6F05-52C4-85FC5BDC72E6}"/>
              </a:ext>
            </a:extLst>
          </p:cNvPr>
          <p:cNvSpPr/>
          <p:nvPr/>
        </p:nvSpPr>
        <p:spPr>
          <a:xfrm>
            <a:off x="838200" y="3643291"/>
            <a:ext cx="2224464" cy="528706"/>
          </a:xfrm>
          <a:prstGeom prst="rect">
            <a:avLst/>
          </a:prstGeom>
          <a:noFill/>
        </p:spPr>
        <p:txBody>
          <a:bodyPr wrap="square" lIns="108000" rIns="7200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en-US" sz="1200" b="1">
                <a:solidFill>
                  <a:srgbClr val="000000"/>
                </a:solidFill>
                <a:latin typeface="+mj-lt"/>
                <a:ea typeface="Roboto" panose="02000000000000000000" pitchFamily="2" charset="0"/>
                <a:cs typeface="Calibri" panose="020f0502020204030204" pitchFamily="34" charset="0"/>
              </a:rPr>
              <a:t>Distribute responsibilities</a:t>
            </a:r>
            <a:br>
              <a:rPr lang="en-US" sz="1200" b="1">
                <a:solidFill>
                  <a:srgbClr val="000000"/>
                </a:solidFill>
                <a:latin typeface="+mj-lt"/>
                <a:ea typeface="Roboto" panose="02000000000000000000" pitchFamily="2" charset="0"/>
                <a:cs typeface="Calibri" panose="020f0502020204030204" pitchFamily="34" charset="0"/>
              </a:rPr>
            </a:br>
            <a:r>
              <a:rPr lang="en-US" sz="1200" b="1">
                <a:solidFill>
                  <a:srgbClr val="000000"/>
                </a:solidFill>
                <a:latin typeface="+mj-lt"/>
                <a:ea typeface="Roboto" panose="02000000000000000000" pitchFamily="2" charset="0"/>
                <a:cs typeface="Calibri" panose="020f0502020204030204" pitchFamily="34" charset="0"/>
              </a:rPr>
              <a:t>in the team</a:t>
            </a:r>
          </a:p>
        </p:txBody>
      </p:sp>
      <p:sp>
        <p:nvSpPr>
          <p:cNvPr id="20" name="Rektangel: övre hörn rundade 19">
            <a:extLst>
              <a:ext uri="{FF2B5EF4-FFF2-40B4-BE49-F238E27FC236}">
                <a16:creationId xmlns:a16="http://schemas.microsoft.com/office/drawing/2014/main" id="{F2417C08-40BA-A452-43FC-3BA3CE303D37}"/>
              </a:ext>
            </a:extLst>
          </p:cNvPr>
          <p:cNvSpPr/>
          <p:nvPr/>
        </p:nvSpPr>
        <p:spPr>
          <a:xfrm>
            <a:off x="3498062" y="3643291"/>
            <a:ext cx="2536014" cy="528706"/>
          </a:xfrm>
          <a:prstGeom prst="round2SameRect">
            <a:avLst>
              <a:gd name="adj1" fmla="val 12658"/>
              <a:gd name="adj2" fmla="val 0"/>
            </a:avLst>
          </a:prstGeom>
          <a:solidFill>
            <a:srgbClr val="F2F2F2"/>
          </a:solid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21" name="Rektangel: rundade hörn 20">
            <a:extLst>
              <a:ext uri="{FF2B5EF4-FFF2-40B4-BE49-F238E27FC236}">
                <a16:creationId xmlns:a16="http://schemas.microsoft.com/office/drawing/2014/main" id="{171033C6-066B-F0A3-EA8C-7B5F5907A761}"/>
              </a:ext>
            </a:extLst>
          </p:cNvPr>
          <p:cNvSpPr/>
          <p:nvPr/>
        </p:nvSpPr>
        <p:spPr>
          <a:xfrm>
            <a:off x="3498062" y="3643291"/>
            <a:ext cx="2536014" cy="2198461"/>
          </a:xfrm>
          <a:prstGeom prst="roundRect">
            <a:avLst>
              <a:gd name="adj" fmla="val 1816"/>
            </a:avLst>
          </a:prstGeom>
          <a:no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22" name="Rectangle 32" descr="box_1_heading">
            <a:extLst>
              <a:ext uri="{FF2B5EF4-FFF2-40B4-BE49-F238E27FC236}">
                <a16:creationId xmlns:a16="http://schemas.microsoft.com/office/drawing/2014/main" id="{753E149D-345F-690F-E0FE-AEB4F214FE3B}"/>
              </a:ext>
            </a:extLst>
          </p:cNvPr>
          <p:cNvSpPr/>
          <p:nvPr/>
        </p:nvSpPr>
        <p:spPr>
          <a:xfrm>
            <a:off x="3498062" y="3643291"/>
            <a:ext cx="2067469" cy="528706"/>
          </a:xfrm>
          <a:prstGeom prst="rect">
            <a:avLst/>
          </a:prstGeom>
          <a:noFill/>
        </p:spPr>
        <p:txBody>
          <a:bodyPr wrap="square" lIns="108000" rIns="7200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en-US" sz="1200" b="1">
                <a:solidFill>
                  <a:srgbClr val="000000"/>
                </a:solidFill>
                <a:latin typeface="+mj-lt"/>
                <a:ea typeface="Roboto" panose="02000000000000000000" pitchFamily="2" charset="0"/>
                <a:cs typeface="Calibri" panose="020f0502020204030204" pitchFamily="34" charset="0"/>
              </a:rPr>
              <a:t>Inform the team about how the feedback is used</a:t>
            </a:r>
          </a:p>
        </p:txBody>
      </p:sp>
      <p:sp>
        <p:nvSpPr>
          <p:cNvPr id="23" name="Rektangel: övre hörn rundade 22">
            <a:extLst>
              <a:ext uri="{FF2B5EF4-FFF2-40B4-BE49-F238E27FC236}">
                <a16:creationId xmlns:a16="http://schemas.microsoft.com/office/drawing/2014/main" id="{5F75FAD3-F9D9-CE10-1EDA-6E53F87380EA}"/>
              </a:ext>
            </a:extLst>
          </p:cNvPr>
          <p:cNvSpPr/>
          <p:nvPr/>
        </p:nvSpPr>
        <p:spPr>
          <a:xfrm>
            <a:off x="6157924" y="3643291"/>
            <a:ext cx="2536014" cy="528706"/>
          </a:xfrm>
          <a:prstGeom prst="round2SameRect">
            <a:avLst>
              <a:gd name="adj1" fmla="val 12658"/>
              <a:gd name="adj2" fmla="val 0"/>
            </a:avLst>
          </a:prstGeom>
          <a:solidFill>
            <a:srgbClr val="F2F2F2"/>
          </a:solid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24" name="Rektangel: rundade hörn 23">
            <a:extLst>
              <a:ext uri="{FF2B5EF4-FFF2-40B4-BE49-F238E27FC236}">
                <a16:creationId xmlns:a16="http://schemas.microsoft.com/office/drawing/2014/main" id="{5BE21134-1B38-8ED9-7D2F-B09FC92B5BA7}"/>
              </a:ext>
            </a:extLst>
          </p:cNvPr>
          <p:cNvSpPr/>
          <p:nvPr/>
        </p:nvSpPr>
        <p:spPr>
          <a:xfrm>
            <a:off x="6157924" y="3643291"/>
            <a:ext cx="2536014" cy="2198461"/>
          </a:xfrm>
          <a:prstGeom prst="roundRect">
            <a:avLst>
              <a:gd name="adj" fmla="val 1816"/>
            </a:avLst>
          </a:prstGeom>
          <a:no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25" name="Rectangle 32" descr="box_1_heading">
            <a:extLst>
              <a:ext uri="{FF2B5EF4-FFF2-40B4-BE49-F238E27FC236}">
                <a16:creationId xmlns:a16="http://schemas.microsoft.com/office/drawing/2014/main" id="{0C10A73B-00F1-0C2D-9D68-6B7233DA35CF}"/>
              </a:ext>
            </a:extLst>
          </p:cNvPr>
          <p:cNvSpPr/>
          <p:nvPr/>
        </p:nvSpPr>
        <p:spPr>
          <a:xfrm>
            <a:off x="6157924" y="3643291"/>
            <a:ext cx="2224464" cy="528706"/>
          </a:xfrm>
          <a:prstGeom prst="rect">
            <a:avLst/>
          </a:prstGeom>
          <a:noFill/>
        </p:spPr>
        <p:txBody>
          <a:bodyPr wrap="square" lIns="108000" rIns="7200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en-US" sz="1200" b="1">
                <a:solidFill>
                  <a:srgbClr val="000000"/>
                </a:solidFill>
                <a:latin typeface="+mj-lt"/>
                <a:ea typeface="Roboto" panose="02000000000000000000" pitchFamily="2" charset="0"/>
                <a:cs typeface="Calibri" panose="020f0502020204030204" pitchFamily="34" charset="0"/>
              </a:rPr>
              <a:t>Exchange ideas and best-practices with peers</a:t>
            </a:r>
          </a:p>
        </p:txBody>
      </p:sp>
      <p:sp>
        <p:nvSpPr>
          <p:cNvPr id="26" name="Rektangel: övre hörn rundade 25">
            <a:extLst>
              <a:ext uri="{FF2B5EF4-FFF2-40B4-BE49-F238E27FC236}">
                <a16:creationId xmlns:a16="http://schemas.microsoft.com/office/drawing/2014/main" id="{83475237-C7AE-074C-E71F-992408D3D937}"/>
              </a:ext>
            </a:extLst>
          </p:cNvPr>
          <p:cNvSpPr/>
          <p:nvPr/>
        </p:nvSpPr>
        <p:spPr>
          <a:xfrm>
            <a:off x="8817786" y="3643291"/>
            <a:ext cx="2536014" cy="528706"/>
          </a:xfrm>
          <a:prstGeom prst="round2SameRect">
            <a:avLst>
              <a:gd name="adj1" fmla="val 12658"/>
              <a:gd name="adj2" fmla="val 0"/>
            </a:avLst>
          </a:prstGeom>
          <a:solidFill>
            <a:srgbClr val="F2F2F2"/>
          </a:solid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27" name="Rektangel: rundade hörn 26">
            <a:extLst>
              <a:ext uri="{FF2B5EF4-FFF2-40B4-BE49-F238E27FC236}">
                <a16:creationId xmlns:a16="http://schemas.microsoft.com/office/drawing/2014/main" id="{AD30A7BA-EF3D-7848-8984-BA1328A072C6}"/>
              </a:ext>
            </a:extLst>
          </p:cNvPr>
          <p:cNvSpPr/>
          <p:nvPr/>
        </p:nvSpPr>
        <p:spPr>
          <a:xfrm>
            <a:off x="8817786" y="3643291"/>
            <a:ext cx="2536014" cy="2198461"/>
          </a:xfrm>
          <a:prstGeom prst="roundRect">
            <a:avLst>
              <a:gd name="adj" fmla="val 1816"/>
            </a:avLst>
          </a:prstGeom>
          <a:noFill/>
          <a:ln w="28575" cap="flat" cmpd="sng" algn="ctr">
            <a:solidFill>
              <a:sysClr val="window" lastClr="FFFFFF">
                <a:lumMod val="95000"/>
              </a:sys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defRPr/>
            </a:pPr>
            <a:endParaRPr lang="sv-SE" kern="0">
              <a:solidFill>
                <a:srgbClr val="000000"/>
              </a:solidFill>
              <a:latin typeface="+mj-lt"/>
              <a:ea typeface="Roboto" panose="02000000000000000000" pitchFamily="2" charset="0"/>
              <a:cs typeface="Calibri" panose="020f0502020204030204" pitchFamily="34" charset="0"/>
            </a:endParaRPr>
          </a:p>
        </p:txBody>
      </p:sp>
      <p:sp>
        <p:nvSpPr>
          <p:cNvPr id="28" name="Rectangle 32" descr="box_1_heading">
            <a:extLst>
              <a:ext uri="{FF2B5EF4-FFF2-40B4-BE49-F238E27FC236}">
                <a16:creationId xmlns:a16="http://schemas.microsoft.com/office/drawing/2014/main" id="{BD6261A2-5366-A0F8-779F-115F1832E4D4}"/>
              </a:ext>
            </a:extLst>
          </p:cNvPr>
          <p:cNvSpPr/>
          <p:nvPr/>
        </p:nvSpPr>
        <p:spPr>
          <a:xfrm>
            <a:off x="8817786" y="3643291"/>
            <a:ext cx="2224464" cy="528706"/>
          </a:xfrm>
          <a:prstGeom prst="rect">
            <a:avLst/>
          </a:prstGeom>
          <a:noFill/>
        </p:spPr>
        <p:txBody>
          <a:bodyPr wrap="square" lIns="108000" rIns="7200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1200" b="1" err="1">
                <a:solidFill>
                  <a:srgbClr val="000000"/>
                </a:solidFill>
                <a:latin typeface="+mj-lt"/>
                <a:ea typeface="Roboto" panose="02000000000000000000" pitchFamily="2" charset="0"/>
                <a:cs typeface="Calibri" panose="020f0502020204030204" pitchFamily="34" charset="0"/>
              </a:rPr>
              <a:t>Utilize central</a:t>
            </a:r>
            <a:br>
              <a:rPr lang="sv-SE" sz="1200" b="1" err="1">
                <a:solidFill>
                  <a:srgbClr val="000000"/>
                </a:solidFill>
                <a:latin typeface="+mj-lt"/>
                <a:ea typeface="Roboto" panose="02000000000000000000" pitchFamily="2" charset="0"/>
                <a:cs typeface="Calibri" panose="020f0502020204030204" pitchFamily="34" charset="0"/>
              </a:rPr>
            </a:br>
            <a:r>
              <a:rPr lang="sv-SE" sz="1200" b="1" err="1">
                <a:solidFill>
                  <a:srgbClr val="000000"/>
                </a:solidFill>
                <a:latin typeface="+mj-lt"/>
                <a:ea typeface="Roboto" panose="02000000000000000000" pitchFamily="2" charset="0"/>
                <a:cs typeface="Calibri" panose="020f0502020204030204" pitchFamily="34" charset="0"/>
              </a:rPr>
              <a:t>resources</a:t>
            </a:r>
            <a:endParaRPr lang="sv-SE" sz="1200" b="1">
              <a:solidFill>
                <a:srgbClr val="000000"/>
              </a:solidFill>
              <a:latin typeface="+mj-lt"/>
              <a:ea typeface="Roboto" panose="02000000000000000000" pitchFamily="2" charset="0"/>
              <a:cs typeface="Calibri" panose="020f0502020204030204" pitchFamily="34" charset="0"/>
            </a:endParaRPr>
          </a:p>
        </p:txBody>
      </p:sp>
      <p:sp>
        <p:nvSpPr>
          <p:cNvPr id="29" name="Rectangle 24" descr="box_1_description">
            <a:extLst>
              <a:ext uri="{FF2B5EF4-FFF2-40B4-BE49-F238E27FC236}">
                <a16:creationId xmlns:a16="http://schemas.microsoft.com/office/drawing/2014/main" id="{AAFA6EAB-549B-D548-883F-9D2296D3ECFA}"/>
              </a:ext>
            </a:extLst>
          </p:cNvPr>
          <p:cNvSpPr/>
          <p:nvPr/>
        </p:nvSpPr>
        <p:spPr>
          <a:xfrm>
            <a:off x="3498062" y="1802425"/>
            <a:ext cx="2536014" cy="1445096"/>
          </a:xfrm>
          <a:prstGeom prst="rect">
            <a:avLst/>
          </a:prstGeom>
        </p:spPr>
        <p:txBody>
          <a:bodyPr wrap="square" lIns="72000" tIns="90000" rIns="9000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171450" indent="-171450">
              <a:spcAft>
                <a:spcPts val="600"/>
              </a:spcAft>
              <a:buClr>
                <a:srgbClr val="00B05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Jointly discuss and decide what 1-2 areas should be prioritized – perhaps one area is affecting the result for several other areas? This creates a clearer focus for the team and facilitates the follow-up in the next team meeting.</a:t>
            </a:r>
          </a:p>
          <a:p>
            <a:pPr marL="171450" indent="-171450">
              <a:spcAft>
                <a:spcPts val="600"/>
              </a:spcAft>
              <a:buClr>
                <a:srgbClr val="C0000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Avoid focusing on too many areas and / or activities at once.</a:t>
            </a:r>
          </a:p>
        </p:txBody>
      </p:sp>
      <p:sp>
        <p:nvSpPr>
          <p:cNvPr id="30" name="Rectangle 24" descr="box_1_description">
            <a:extLst>
              <a:ext uri="{FF2B5EF4-FFF2-40B4-BE49-F238E27FC236}">
                <a16:creationId xmlns:a16="http://schemas.microsoft.com/office/drawing/2014/main" id="{C19F6922-F726-01C4-71DE-0B36F55DD005}"/>
              </a:ext>
            </a:extLst>
          </p:cNvPr>
          <p:cNvSpPr/>
          <p:nvPr/>
        </p:nvSpPr>
        <p:spPr>
          <a:xfrm>
            <a:off x="6157924" y="1802425"/>
            <a:ext cx="2536014" cy="983431"/>
          </a:xfrm>
          <a:prstGeom prst="rect">
            <a:avLst/>
          </a:prstGeom>
        </p:spPr>
        <p:txBody>
          <a:bodyPr wrap="square" lIns="72000" tIns="90000" rIns="9000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171450" indent="-171450">
              <a:spcAft>
                <a:spcPts val="600"/>
              </a:spcAft>
              <a:buClr>
                <a:srgbClr val="00B05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Acknowledge that the result is the collective team experience and emphasize that it does not matter who gave specific answers or comments.</a:t>
            </a:r>
          </a:p>
          <a:p>
            <a:pPr marL="171450" indent="-171450">
              <a:spcAft>
                <a:spcPts val="600"/>
              </a:spcAft>
              <a:buClr>
                <a:srgbClr val="C0000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Avoid asking </a:t>
            </a:r>
            <a:r>
              <a:rPr lang="en-US" sz="1000" i="1">
                <a:solidFill>
                  <a:srgbClr val="000000"/>
                </a:solidFill>
                <a:latin typeface="+mj-lt"/>
                <a:ea typeface="Roboto" panose="02000000000000000000" pitchFamily="2" charset="0"/>
                <a:cs typeface="Calibri" panose="020f0502020204030204" pitchFamily="34" charset="0"/>
              </a:rPr>
              <a:t>“who gave this red answer?”</a:t>
            </a:r>
            <a:r>
              <a:rPr lang="en-US" sz="1000">
                <a:solidFill>
                  <a:srgbClr val="000000"/>
                </a:solidFill>
                <a:latin typeface="+mj-lt"/>
                <a:ea typeface="Roboto" panose="02000000000000000000" pitchFamily="2" charset="0"/>
                <a:cs typeface="Calibri" panose="020f0502020204030204" pitchFamily="34" charset="0"/>
              </a:rPr>
              <a:t>.</a:t>
            </a:r>
          </a:p>
        </p:txBody>
      </p:sp>
      <p:sp>
        <p:nvSpPr>
          <p:cNvPr id="31" name="Rectangle 24" descr="box_1_description">
            <a:extLst>
              <a:ext uri="{FF2B5EF4-FFF2-40B4-BE49-F238E27FC236}">
                <a16:creationId xmlns:a16="http://schemas.microsoft.com/office/drawing/2014/main" id="{5DFDC439-01B7-5E87-E116-EBA99AA1CCB4}"/>
              </a:ext>
            </a:extLst>
          </p:cNvPr>
          <p:cNvSpPr/>
          <p:nvPr/>
        </p:nvSpPr>
        <p:spPr>
          <a:xfrm>
            <a:off x="8817786" y="1802425"/>
            <a:ext cx="2536014" cy="1137319"/>
          </a:xfrm>
          <a:prstGeom prst="rect">
            <a:avLst/>
          </a:prstGeom>
        </p:spPr>
        <p:txBody>
          <a:bodyPr wrap="square" lIns="72000" tIns="90000" rIns="9000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171450" indent="-171450">
              <a:spcAft>
                <a:spcPts val="600"/>
              </a:spcAft>
              <a:buClr>
                <a:srgbClr val="00B05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Ask </a:t>
            </a:r>
            <a:r>
              <a:rPr lang="en-US" sz="1000" i="1">
                <a:solidFill>
                  <a:srgbClr val="000000"/>
                </a:solidFill>
                <a:latin typeface="+mj-lt"/>
                <a:ea typeface="Roboto" panose="02000000000000000000" pitchFamily="2" charset="0"/>
                <a:cs typeface="Calibri" panose="020f0502020204030204" pitchFamily="34" charset="0"/>
              </a:rPr>
              <a:t>“what would need to be different in order for us to feel more positive about [this dimension]?“</a:t>
            </a:r>
            <a:r>
              <a:rPr lang="en-US" sz="1000">
                <a:solidFill>
                  <a:srgbClr val="000000"/>
                </a:solidFill>
                <a:latin typeface="+mj-lt"/>
                <a:ea typeface="Roboto" panose="02000000000000000000" pitchFamily="2" charset="0"/>
                <a:cs typeface="Calibri" panose="020f0502020204030204" pitchFamily="34" charset="0"/>
              </a:rPr>
              <a:t> – this triggers a more solution-oriented discussion.</a:t>
            </a:r>
          </a:p>
          <a:p>
            <a:pPr marL="171450" indent="-171450">
              <a:spcAft>
                <a:spcPts val="600"/>
              </a:spcAft>
              <a:buClr>
                <a:srgbClr val="C0000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Avoid asking </a:t>
            </a:r>
            <a:r>
              <a:rPr lang="en-US" sz="1000" i="1">
                <a:solidFill>
                  <a:srgbClr val="000000"/>
                </a:solidFill>
                <a:latin typeface="+mj-lt"/>
                <a:ea typeface="Roboto" panose="02000000000000000000" pitchFamily="2" charset="0"/>
                <a:cs typeface="Calibri" panose="020f0502020204030204" pitchFamily="34" charset="0"/>
              </a:rPr>
              <a:t>“why do we think this is bad?"</a:t>
            </a:r>
            <a:r>
              <a:rPr lang="en-US" sz="1000">
                <a:solidFill>
                  <a:srgbClr val="000000"/>
                </a:solidFill>
                <a:latin typeface="+mj-lt"/>
                <a:ea typeface="Roboto" panose="02000000000000000000" pitchFamily="2" charset="0"/>
                <a:cs typeface="Calibri" panose="020f0502020204030204" pitchFamily="34" charset="0"/>
              </a:rPr>
              <a:t>.</a:t>
            </a:r>
          </a:p>
        </p:txBody>
      </p:sp>
      <p:sp>
        <p:nvSpPr>
          <p:cNvPr id="32" name="Rectangle 24" descr="box_1_description">
            <a:extLst>
              <a:ext uri="{FF2B5EF4-FFF2-40B4-BE49-F238E27FC236}">
                <a16:creationId xmlns:a16="http://schemas.microsoft.com/office/drawing/2014/main" id="{44470DBA-AAC6-180B-960A-5AAC9F61D93C}"/>
              </a:ext>
            </a:extLst>
          </p:cNvPr>
          <p:cNvSpPr/>
          <p:nvPr/>
        </p:nvSpPr>
        <p:spPr>
          <a:xfrm>
            <a:off x="838200" y="4133897"/>
            <a:ext cx="2536014" cy="1598984"/>
          </a:xfrm>
          <a:prstGeom prst="rect">
            <a:avLst/>
          </a:prstGeom>
        </p:spPr>
        <p:txBody>
          <a:bodyPr wrap="square" lIns="72000" tIns="90000" rIns="9000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171450" indent="-171450">
              <a:spcAft>
                <a:spcPts val="600"/>
              </a:spcAft>
              <a:buClr>
                <a:srgbClr val="00B05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Delegate ownership for each dimension to different team members, who then are responsible for their respective dimension in team meetings, to share improvement suggestions and follow up on agreed actions.</a:t>
            </a:r>
          </a:p>
          <a:p>
            <a:pPr marL="171450" indent="-171450">
              <a:spcAft>
                <a:spcPts val="600"/>
              </a:spcAft>
              <a:buClr>
                <a:srgbClr val="C0000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Avoid initiating a major improvement initiative without anchoring the plan with the team.</a:t>
            </a:r>
          </a:p>
        </p:txBody>
      </p:sp>
      <p:sp>
        <p:nvSpPr>
          <p:cNvPr id="33" name="Rectangle 24" descr="box_1_description">
            <a:extLst>
              <a:ext uri="{FF2B5EF4-FFF2-40B4-BE49-F238E27FC236}">
                <a16:creationId xmlns:a16="http://schemas.microsoft.com/office/drawing/2014/main" id="{561068E4-33DB-8BA1-EC9E-161F4D91FC4B}"/>
              </a:ext>
            </a:extLst>
          </p:cNvPr>
          <p:cNvSpPr/>
          <p:nvPr/>
        </p:nvSpPr>
        <p:spPr>
          <a:xfrm>
            <a:off x="3498062" y="4133897"/>
            <a:ext cx="2536014" cy="1291208"/>
          </a:xfrm>
          <a:prstGeom prst="rect">
            <a:avLst/>
          </a:prstGeom>
        </p:spPr>
        <p:txBody>
          <a:bodyPr wrap="square" lIns="72000" tIns="90000" rIns="9000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171450" indent="-171450">
              <a:spcAft>
                <a:spcPts val="600"/>
              </a:spcAft>
              <a:buClr>
                <a:srgbClr val="00B05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Continuously communicate to the employees how their feedback is used, and – if it is valuable – ensure they are aware of it to stimulate further feedback.</a:t>
            </a:r>
          </a:p>
          <a:p>
            <a:pPr marL="171450" indent="-171450">
              <a:spcAft>
                <a:spcPts val="600"/>
              </a:spcAft>
              <a:buClr>
                <a:srgbClr val="C0000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Avoid assuming that the employees automatically understand that their feedback is used and appreciated.</a:t>
            </a:r>
          </a:p>
        </p:txBody>
      </p:sp>
      <p:sp>
        <p:nvSpPr>
          <p:cNvPr id="34" name="Rectangle 24" descr="box_1_description">
            <a:extLst>
              <a:ext uri="{FF2B5EF4-FFF2-40B4-BE49-F238E27FC236}">
                <a16:creationId xmlns:a16="http://schemas.microsoft.com/office/drawing/2014/main" id="{9DABD034-6253-C89A-54C5-E83E62F628E8}"/>
              </a:ext>
            </a:extLst>
          </p:cNvPr>
          <p:cNvSpPr/>
          <p:nvPr/>
        </p:nvSpPr>
        <p:spPr>
          <a:xfrm>
            <a:off x="6157924" y="4133897"/>
            <a:ext cx="2536014" cy="1624632"/>
          </a:xfrm>
          <a:prstGeom prst="rect">
            <a:avLst/>
          </a:prstGeom>
        </p:spPr>
        <p:txBody>
          <a:bodyPr wrap="square" lIns="72000" tIns="90000" rIns="9000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171450" indent="-171450">
              <a:lnSpc>
                <a:spcPts val="1100"/>
              </a:lnSpc>
              <a:spcAft>
                <a:spcPts val="600"/>
              </a:spcAft>
              <a:buClr>
                <a:srgbClr val="00B05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Discuss ideas with peers in comparable units, for instance around </a:t>
            </a:r>
            <a:r>
              <a:rPr lang="en-US" sz="1000" i="1">
                <a:solidFill>
                  <a:srgbClr val="000000"/>
                </a:solidFill>
                <a:latin typeface="+mj-lt"/>
                <a:ea typeface="Roboto" panose="02000000000000000000" pitchFamily="2" charset="0"/>
                <a:cs typeface="Calibri" panose="020f0502020204030204" pitchFamily="34" charset="0"/>
              </a:rPr>
              <a:t>“How do you get such a good result in [this dimension] in your team?”</a:t>
            </a:r>
            <a:r>
              <a:rPr lang="en-US" sz="1000">
                <a:solidFill>
                  <a:srgbClr val="000000"/>
                </a:solidFill>
                <a:latin typeface="+mj-lt"/>
                <a:ea typeface="Roboto" panose="02000000000000000000" pitchFamily="2" charset="0"/>
                <a:cs typeface="Calibri" panose="020f0502020204030204" pitchFamily="34" charset="0"/>
              </a:rPr>
              <a:t>, </a:t>
            </a:r>
            <a:r>
              <a:rPr lang="en-US" sz="1000" i="1">
                <a:solidFill>
                  <a:srgbClr val="000000"/>
                </a:solidFill>
                <a:latin typeface="+mj-lt"/>
                <a:ea typeface="Roboto" panose="02000000000000000000" pitchFamily="2" charset="0"/>
                <a:cs typeface="Calibri" panose="020f0502020204030204" pitchFamily="34" charset="0"/>
              </a:rPr>
              <a:t>“What have you done to succeed in raising the result several occasions in a row?”</a:t>
            </a:r>
            <a:r>
              <a:rPr lang="en-US" sz="1000">
                <a:solidFill>
                  <a:srgbClr val="000000"/>
                </a:solidFill>
                <a:latin typeface="+mj-lt"/>
                <a:ea typeface="Roboto" panose="02000000000000000000" pitchFamily="2" charset="0"/>
                <a:cs typeface="Calibri" panose="020f0502020204030204" pitchFamily="34" charset="0"/>
              </a:rPr>
              <a:t>, and </a:t>
            </a:r>
            <a:r>
              <a:rPr lang="en-US" sz="1000" i="1">
                <a:solidFill>
                  <a:srgbClr val="000000"/>
                </a:solidFill>
                <a:latin typeface="+mj-lt"/>
                <a:ea typeface="Roboto" panose="02000000000000000000" pitchFamily="2" charset="0"/>
                <a:cs typeface="Calibri" panose="020f0502020204030204" pitchFamily="34" charset="0"/>
              </a:rPr>
              <a:t>“How have you achieved such a high participation in your team?”</a:t>
            </a:r>
            <a:r>
              <a:rPr lang="en-US" sz="1000">
                <a:solidFill>
                  <a:srgbClr val="000000"/>
                </a:solidFill>
                <a:latin typeface="+mj-lt"/>
                <a:ea typeface="Roboto" panose="02000000000000000000" pitchFamily="2" charset="0"/>
                <a:cs typeface="Calibri" panose="020f0502020204030204" pitchFamily="34" charset="0"/>
              </a:rPr>
              <a:t>.</a:t>
            </a:r>
          </a:p>
          <a:p>
            <a:pPr marL="171450" indent="-171450">
              <a:lnSpc>
                <a:spcPts val="1100"/>
              </a:lnSpc>
              <a:spcAft>
                <a:spcPts val="600"/>
              </a:spcAft>
              <a:buClr>
                <a:srgbClr val="C0000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Avoid “reinventing the wheel" several times in the same organization.</a:t>
            </a:r>
          </a:p>
        </p:txBody>
      </p:sp>
      <p:sp>
        <p:nvSpPr>
          <p:cNvPr id="35" name="Rectangle 24" descr="box_1_description">
            <a:extLst>
              <a:ext uri="{FF2B5EF4-FFF2-40B4-BE49-F238E27FC236}">
                <a16:creationId xmlns:a16="http://schemas.microsoft.com/office/drawing/2014/main" id="{987A3433-13B8-30AE-AB27-380BCA359D79}"/>
              </a:ext>
            </a:extLst>
          </p:cNvPr>
          <p:cNvSpPr/>
          <p:nvPr/>
        </p:nvSpPr>
        <p:spPr>
          <a:xfrm>
            <a:off x="8817786" y="4133897"/>
            <a:ext cx="2536014" cy="1291208"/>
          </a:xfrm>
          <a:prstGeom prst="rect">
            <a:avLst/>
          </a:prstGeom>
        </p:spPr>
        <p:txBody>
          <a:bodyPr wrap="square" lIns="72000" tIns="90000" rIns="9000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171450" indent="-171450">
              <a:spcAft>
                <a:spcPts val="600"/>
              </a:spcAft>
              <a:buClr>
                <a:srgbClr val="00B05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Take advantage of available resources in your organization – it is highly likely that someone has experienced a similar situation earlier.</a:t>
            </a:r>
          </a:p>
          <a:p>
            <a:pPr marL="171450" indent="-171450">
              <a:spcAft>
                <a:spcPts val="600"/>
              </a:spcAft>
              <a:buClr>
                <a:srgbClr val="C0000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Avoid waiting too long to handle an issue – the sooner it is managed, the easier and better!</a:t>
            </a:r>
          </a:p>
        </p:txBody>
      </p:sp>
      <p:sp>
        <p:nvSpPr>
          <p:cNvPr id="36" name="Rectangle 24" descr="box_1_description">
            <a:extLst>
              <a:ext uri="{FF2B5EF4-FFF2-40B4-BE49-F238E27FC236}">
                <a16:creationId xmlns:a16="http://schemas.microsoft.com/office/drawing/2014/main" id="{43BD0B8C-D50E-2034-B66F-CCF3E9C547B3}"/>
              </a:ext>
            </a:extLst>
          </p:cNvPr>
          <p:cNvSpPr/>
          <p:nvPr/>
        </p:nvSpPr>
        <p:spPr>
          <a:xfrm>
            <a:off x="838200" y="1802425"/>
            <a:ext cx="2536014" cy="1291208"/>
          </a:xfrm>
          <a:prstGeom prst="rect">
            <a:avLst/>
          </a:prstGeom>
        </p:spPr>
        <p:txBody>
          <a:bodyPr wrap="square" lIns="72000" tIns="90000" rIns="9000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171450" indent="-171450">
              <a:spcAft>
                <a:spcPts val="600"/>
              </a:spcAft>
              <a:buClr>
                <a:srgbClr val="00B05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Identify your strengths and discuss what is required to maintain the good results. Retaining an existing, strong result is significantly easier than increasing from low levels.</a:t>
            </a:r>
          </a:p>
          <a:p>
            <a:pPr marL="171450" indent="-171450">
              <a:spcAft>
                <a:spcPts val="600"/>
              </a:spcAft>
              <a:buClr>
                <a:srgbClr val="C00000"/>
              </a:buClr>
              <a:buFont typeface="Segoe UI Symbol" panose="020b0502040204020203" pitchFamily="34" charset="0"/>
              <a:buChar char=""/>
            </a:pPr>
            <a:r>
              <a:rPr lang="en-US" sz="1000">
                <a:solidFill>
                  <a:srgbClr val="000000"/>
                </a:solidFill>
                <a:latin typeface="+mj-lt"/>
                <a:ea typeface="Roboto" panose="02000000000000000000" pitchFamily="2" charset="0"/>
                <a:cs typeface="Calibri" panose="020f0502020204030204" pitchFamily="34" charset="0"/>
              </a:rPr>
              <a:t>Avoid diving into improvement areas without first recognizing your strengths.</a:t>
            </a:r>
          </a:p>
        </p:txBody>
      </p:sp>
      <p:grpSp>
        <p:nvGrpSpPr>
          <p:cNvPr id="37" name="Grupp 36">
            <a:extLst>
              <a:ext uri="{FF2B5EF4-FFF2-40B4-BE49-F238E27FC236}">
                <a16:creationId xmlns:a16="http://schemas.microsoft.com/office/drawing/2014/main" id="{7BB78922-09A9-9BDD-6E8B-B6F34E841D02}"/>
              </a:ext>
            </a:extLst>
          </p:cNvPr>
          <p:cNvGrpSpPr>
            <a:grpSpLocks noChangeAspect="1"/>
          </p:cNvGrpSpPr>
          <p:nvPr/>
        </p:nvGrpSpPr>
        <p:grpSpPr>
          <a:xfrm>
            <a:off x="8127689" y="1427380"/>
            <a:ext cx="404917" cy="304285"/>
            <a:chOff x="3657600" y="1596574"/>
            <a:chExt cx="4876455" cy="3664534"/>
          </a:xfrm>
        </p:grpSpPr>
        <p:sp>
          <p:nvSpPr>
            <p:cNvPr id="38" name="Frihandsfigur: Form 37">
              <a:extLst>
                <a:ext uri="{FF2B5EF4-FFF2-40B4-BE49-F238E27FC236}">
                  <a16:creationId xmlns:a16="http://schemas.microsoft.com/office/drawing/2014/main" id="{5E8041BC-1A76-37DE-94FC-7383518E5D46}"/>
                </a:ext>
              </a:extLst>
            </p:cNvPr>
            <p:cNvSpPr/>
            <p:nvPr/>
          </p:nvSpPr>
          <p:spPr>
            <a:xfrm>
              <a:off x="6917650" y="4338508"/>
              <a:ext cx="1485418" cy="775563"/>
            </a:xfrm>
            <a:custGeom>
              <a:gdLst>
                <a:gd name="connsiteX0" fmla="*/ 1225189 w 1485418"/>
                <a:gd name="connsiteY0" fmla="*/ 152312 h 775563"/>
                <a:gd name="connsiteX1" fmla="*/ 853041 w 1485418"/>
                <a:gd name="connsiteY1" fmla="*/ 0 h 775563"/>
                <a:gd name="connsiteX2" fmla="*/ 704198 w 1485418"/>
                <a:gd name="connsiteY2" fmla="*/ 0 h 775563"/>
                <a:gd name="connsiteX3" fmla="*/ 339446 w 1485418"/>
                <a:gd name="connsiteY3" fmla="*/ 152322 h 775563"/>
                <a:gd name="connsiteX4" fmla="*/ 236805 w 1485418"/>
                <a:gd name="connsiteY4" fmla="*/ 214399 h 775563"/>
                <a:gd name="connsiteX5" fmla="*/ 0 w 1485418"/>
                <a:gd name="connsiteY5" fmla="*/ 418996 h 775563"/>
                <a:gd name="connsiteX6" fmla="*/ 33681 w 1485418"/>
                <a:gd name="connsiteY6" fmla="*/ 657560 h 775563"/>
                <a:gd name="connsiteX7" fmla="*/ 161781 w 1485418"/>
                <a:gd name="connsiteY7" fmla="*/ 665422 h 775563"/>
                <a:gd name="connsiteX8" fmla="*/ 171287 w 1485418"/>
                <a:gd name="connsiteY8" fmla="*/ 775259 h 775563"/>
                <a:gd name="connsiteX9" fmla="*/ 171335 w 1485418"/>
                <a:gd name="connsiteY9" fmla="*/ 775563 h 775563"/>
                <a:gd name="connsiteX10" fmla="*/ 1427324 w 1485418"/>
                <a:gd name="connsiteY10" fmla="*/ 775563 h 775563"/>
                <a:gd name="connsiteX11" fmla="*/ 1485418 w 1485418"/>
                <a:gd name="connsiteY11" fmla="*/ 717469 h 775563"/>
                <a:gd name="connsiteX12" fmla="*/ 1485418 w 1485418"/>
                <a:gd name="connsiteY12" fmla="*/ 553693 h 775563"/>
                <a:gd name="connsiteX13" fmla="*/ 1225189 w 1485418"/>
                <a:gd name="connsiteY13" fmla="*/ 152312 h 77556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85418" h="775563">
                  <a:moveTo>
                    <a:pt x="1225189" y="152312"/>
                  </a:moveTo>
                  <a:lnTo>
                    <a:pt x="853041" y="0"/>
                  </a:lnTo>
                  <a:lnTo>
                    <a:pt x="704198" y="0"/>
                  </a:lnTo>
                  <a:lnTo>
                    <a:pt x="339446" y="152322"/>
                  </a:lnTo>
                  <a:cubicBezTo>
                    <a:pt x="301905" y="168026"/>
                    <a:pt x="267502" y="189092"/>
                    <a:pt x="236805" y="214399"/>
                  </a:cubicBezTo>
                  <a:lnTo>
                    <a:pt x="0" y="418996"/>
                  </a:lnTo>
                  <a:lnTo>
                    <a:pt x="33681" y="657560"/>
                  </a:lnTo>
                  <a:lnTo>
                    <a:pt x="161781" y="665422"/>
                  </a:lnTo>
                  <a:lnTo>
                    <a:pt x="171287" y="775259"/>
                  </a:lnTo>
                  <a:lnTo>
                    <a:pt x="171335" y="775563"/>
                  </a:lnTo>
                  <a:lnTo>
                    <a:pt x="1427324" y="775563"/>
                  </a:lnTo>
                  <a:cubicBezTo>
                    <a:pt x="1459409" y="775563"/>
                    <a:pt x="1485418" y="749554"/>
                    <a:pt x="1485418" y="717469"/>
                  </a:cubicBezTo>
                  <a:lnTo>
                    <a:pt x="1485418" y="553693"/>
                  </a:lnTo>
                  <a:cubicBezTo>
                    <a:pt x="1485418" y="377006"/>
                    <a:pt x="1382387" y="218096"/>
                    <a:pt x="1225189" y="152312"/>
                  </a:cubicBezTo>
                  <a:close/>
                </a:path>
              </a:pathLst>
            </a:custGeom>
            <a:solidFill>
              <a:schemeClr val="accent1"/>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39" name="Frihandsfigur: Form 38">
              <a:extLst>
                <a:ext uri="{FF2B5EF4-FFF2-40B4-BE49-F238E27FC236}">
                  <a16:creationId xmlns:a16="http://schemas.microsoft.com/office/drawing/2014/main" id="{181C5C56-B5CB-ADDD-4783-F8B58083985A}"/>
                </a:ext>
              </a:extLst>
            </p:cNvPr>
            <p:cNvSpPr/>
            <p:nvPr/>
          </p:nvSpPr>
          <p:spPr>
            <a:xfrm>
              <a:off x="6917650" y="4338499"/>
              <a:ext cx="1033330" cy="775563"/>
            </a:xfrm>
            <a:custGeom>
              <a:gdLst>
                <a:gd name="connsiteX0" fmla="*/ 853041 w 1033330"/>
                <a:gd name="connsiteY0" fmla="*/ 0 h 775563"/>
                <a:gd name="connsiteX1" fmla="*/ 704198 w 1033330"/>
                <a:gd name="connsiteY1" fmla="*/ 0 h 775563"/>
                <a:gd name="connsiteX2" fmla="*/ 658378 w 1033330"/>
                <a:gd name="connsiteY2" fmla="*/ 19136 h 775563"/>
                <a:gd name="connsiteX3" fmla="*/ 339446 w 1033330"/>
                <a:gd name="connsiteY3" fmla="*/ 152322 h 775563"/>
                <a:gd name="connsiteX4" fmla="*/ 236805 w 1033330"/>
                <a:gd name="connsiteY4" fmla="*/ 214399 h 775563"/>
                <a:gd name="connsiteX5" fmla="*/ 0 w 1033330"/>
                <a:gd name="connsiteY5" fmla="*/ 418996 h 775563"/>
                <a:gd name="connsiteX6" fmla="*/ 11987 w 1033330"/>
                <a:gd name="connsiteY6" fmla="*/ 503917 h 775563"/>
                <a:gd name="connsiteX7" fmla="*/ 33681 w 1033330"/>
                <a:gd name="connsiteY7" fmla="*/ 657560 h 775563"/>
                <a:gd name="connsiteX8" fmla="*/ 79198 w 1033330"/>
                <a:gd name="connsiteY8" fmla="*/ 660355 h 775563"/>
                <a:gd name="connsiteX9" fmla="*/ 161781 w 1033330"/>
                <a:gd name="connsiteY9" fmla="*/ 665422 h 775563"/>
                <a:gd name="connsiteX10" fmla="*/ 171287 w 1033330"/>
                <a:gd name="connsiteY10" fmla="*/ 775259 h 775563"/>
                <a:gd name="connsiteX11" fmla="*/ 171335 w 1033330"/>
                <a:gd name="connsiteY11" fmla="*/ 775563 h 775563"/>
                <a:gd name="connsiteX12" fmla="*/ 389897 w 1033330"/>
                <a:gd name="connsiteY12" fmla="*/ 775563 h 775563"/>
                <a:gd name="connsiteX13" fmla="*/ 414338 w 1033330"/>
                <a:gd name="connsiteY13" fmla="*/ 667732 h 775563"/>
                <a:gd name="connsiteX14" fmla="*/ 414338 w 1033330"/>
                <a:gd name="connsiteY14" fmla="*/ 368089 h 775563"/>
                <a:gd name="connsiteX15" fmla="*/ 412161 w 1033330"/>
                <a:gd name="connsiteY15" fmla="*/ 315547 h 775563"/>
                <a:gd name="connsiteX16" fmla="*/ 467194 w 1033330"/>
                <a:gd name="connsiteY16" fmla="*/ 225569 h 775563"/>
                <a:gd name="connsiteX17" fmla="*/ 537522 w 1033330"/>
                <a:gd name="connsiteY17" fmla="*/ 196203 h 775563"/>
                <a:gd name="connsiteX18" fmla="*/ 598877 w 1033330"/>
                <a:gd name="connsiteY18" fmla="*/ 208372 h 775563"/>
                <a:gd name="connsiteX19" fmla="*/ 782313 w 1033330"/>
                <a:gd name="connsiteY19" fmla="*/ 286752 h 775563"/>
                <a:gd name="connsiteX20" fmla="*/ 1033330 w 1033330"/>
                <a:gd name="connsiteY20" fmla="*/ 73798 h 77556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33330" h="775563">
                  <a:moveTo>
                    <a:pt x="853041" y="0"/>
                  </a:moveTo>
                  <a:lnTo>
                    <a:pt x="704198" y="0"/>
                  </a:lnTo>
                  <a:lnTo>
                    <a:pt x="658378" y="19136"/>
                  </a:lnTo>
                  <a:lnTo>
                    <a:pt x="339446" y="152322"/>
                  </a:lnTo>
                  <a:cubicBezTo>
                    <a:pt x="301905" y="168026"/>
                    <a:pt x="267502" y="189092"/>
                    <a:pt x="236805" y="214399"/>
                  </a:cubicBezTo>
                  <a:lnTo>
                    <a:pt x="0" y="418996"/>
                  </a:lnTo>
                  <a:lnTo>
                    <a:pt x="11987" y="503917"/>
                  </a:lnTo>
                  <a:lnTo>
                    <a:pt x="33681" y="657560"/>
                  </a:lnTo>
                  <a:lnTo>
                    <a:pt x="79198" y="660355"/>
                  </a:lnTo>
                  <a:lnTo>
                    <a:pt x="161781" y="665422"/>
                  </a:lnTo>
                  <a:lnTo>
                    <a:pt x="171287" y="775259"/>
                  </a:lnTo>
                  <a:lnTo>
                    <a:pt x="171335" y="775563"/>
                  </a:lnTo>
                  <a:lnTo>
                    <a:pt x="389897" y="775563"/>
                  </a:lnTo>
                  <a:cubicBezTo>
                    <a:pt x="405554" y="742880"/>
                    <a:pt x="414338" y="706319"/>
                    <a:pt x="414338" y="667732"/>
                  </a:cubicBezTo>
                  <a:lnTo>
                    <a:pt x="414338" y="368089"/>
                  </a:lnTo>
                  <a:cubicBezTo>
                    <a:pt x="414338" y="350464"/>
                    <a:pt x="413596" y="332944"/>
                    <a:pt x="412161" y="315547"/>
                  </a:cubicBezTo>
                  <a:cubicBezTo>
                    <a:pt x="408967" y="276827"/>
                    <a:pt x="431335" y="240541"/>
                    <a:pt x="467194" y="225569"/>
                  </a:cubicBezTo>
                  <a:lnTo>
                    <a:pt x="537522" y="196203"/>
                  </a:lnTo>
                  <a:cubicBezTo>
                    <a:pt x="558551" y="187419"/>
                    <a:pt x="583106" y="191925"/>
                    <a:pt x="598877" y="208372"/>
                  </a:cubicBezTo>
                  <a:cubicBezTo>
                    <a:pt x="645192" y="256645"/>
                    <a:pt x="710283" y="286752"/>
                    <a:pt x="782313" y="286752"/>
                  </a:cubicBezTo>
                  <a:cubicBezTo>
                    <a:pt x="908482" y="286752"/>
                    <a:pt x="1013452" y="194426"/>
                    <a:pt x="1033330" y="73798"/>
                  </a:cubicBezTo>
                  <a:close/>
                </a:path>
              </a:pathLst>
            </a:custGeom>
            <a:solidFill>
              <a:srgbClr val="000000">
                <a:alpha val="25098"/>
              </a:srgbClr>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40" name="Frihandsfigur: Form 39">
              <a:extLst>
                <a:ext uri="{FF2B5EF4-FFF2-40B4-BE49-F238E27FC236}">
                  <a16:creationId xmlns:a16="http://schemas.microsoft.com/office/drawing/2014/main" id="{C9B16F05-AE0A-3A0F-3E67-2BE43995E40B}"/>
                </a:ext>
              </a:extLst>
            </p:cNvPr>
            <p:cNvSpPr/>
            <p:nvPr/>
          </p:nvSpPr>
          <p:spPr>
            <a:xfrm>
              <a:off x="7540578" y="3908466"/>
              <a:ext cx="318769" cy="621720"/>
            </a:xfrm>
            <a:custGeom>
              <a:gdLst>
                <a:gd name="connsiteX0" fmla="*/ 318770 w 318769"/>
                <a:gd name="connsiteY0" fmla="*/ 462336 h 621720"/>
                <a:gd name="connsiteX1" fmla="*/ 159385 w 318769"/>
                <a:gd name="connsiteY1" fmla="*/ 621721 h 621720"/>
                <a:gd name="connsiteX2" fmla="*/ 0 w 318769"/>
                <a:gd name="connsiteY2" fmla="*/ 462336 h 621720"/>
                <a:gd name="connsiteX3" fmla="*/ 0 w 318769"/>
                <a:gd name="connsiteY3" fmla="*/ 0 h 621720"/>
                <a:gd name="connsiteX4" fmla="*/ 318770 w 318769"/>
                <a:gd name="connsiteY4" fmla="*/ 0 h 621720"/>
              </a:gdLst>
              <a:cxnLst>
                <a:cxn ang="0">
                  <a:pos x="connsiteX0" y="connsiteY0"/>
                </a:cxn>
                <a:cxn ang="0">
                  <a:pos x="connsiteX1" y="connsiteY1"/>
                </a:cxn>
                <a:cxn ang="0">
                  <a:pos x="connsiteX2" y="connsiteY2"/>
                </a:cxn>
                <a:cxn ang="0">
                  <a:pos x="connsiteX3" y="connsiteY3"/>
                </a:cxn>
                <a:cxn ang="0">
                  <a:pos x="connsiteX4" y="connsiteY4"/>
                </a:cxn>
              </a:cxnLst>
              <a:rect l="l" t="t" r="r" b="b"/>
              <a:pathLst>
                <a:path w="318769" h="621720">
                  <a:moveTo>
                    <a:pt x="318770" y="462336"/>
                  </a:moveTo>
                  <a:cubicBezTo>
                    <a:pt x="318770" y="550365"/>
                    <a:pt x="247414" y="621721"/>
                    <a:pt x="159385" y="621721"/>
                  </a:cubicBezTo>
                  <a:cubicBezTo>
                    <a:pt x="71355" y="621721"/>
                    <a:pt x="0" y="550365"/>
                    <a:pt x="0" y="462336"/>
                  </a:cubicBezTo>
                  <a:lnTo>
                    <a:pt x="0" y="0"/>
                  </a:lnTo>
                  <a:lnTo>
                    <a:pt x="318770" y="0"/>
                  </a:ln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41" name="Frihandsfigur: Form 40">
              <a:extLst>
                <a:ext uri="{FF2B5EF4-FFF2-40B4-BE49-F238E27FC236}">
                  <a16:creationId xmlns:a16="http://schemas.microsoft.com/office/drawing/2014/main" id="{D7F9270A-8FDC-900A-397A-D63318998FD6}"/>
                </a:ext>
              </a:extLst>
            </p:cNvPr>
            <p:cNvSpPr/>
            <p:nvPr/>
          </p:nvSpPr>
          <p:spPr>
            <a:xfrm>
              <a:off x="6950549" y="2753073"/>
              <a:ext cx="1512009" cy="1340616"/>
            </a:xfrm>
            <a:custGeom>
              <a:gdLst>
                <a:gd name="connsiteX0" fmla="*/ 1087016 w 1512009"/>
                <a:gd name="connsiteY0" fmla="*/ 1334304 h 1340616"/>
                <a:gd name="connsiteX1" fmla="*/ 1099840 w 1512009"/>
                <a:gd name="connsiteY1" fmla="*/ 1336272 h 1340616"/>
                <a:gd name="connsiteX2" fmla="*/ 1481913 w 1512009"/>
                <a:gd name="connsiteY2" fmla="*/ 840901 h 1340616"/>
                <a:gd name="connsiteX3" fmla="*/ 1374709 w 1512009"/>
                <a:gd name="connsiteY3" fmla="*/ 593724 h 1340616"/>
                <a:gd name="connsiteX4" fmla="*/ 1353063 w 1512009"/>
                <a:gd name="connsiteY4" fmla="*/ 517302 h 1340616"/>
                <a:gd name="connsiteX5" fmla="*/ 756002 w 1512009"/>
                <a:gd name="connsiteY5" fmla="*/ 0 h 1340616"/>
                <a:gd name="connsiteX6" fmla="*/ 158941 w 1512009"/>
                <a:gd name="connsiteY6" fmla="*/ 517302 h 1340616"/>
                <a:gd name="connsiteX7" fmla="*/ 137295 w 1512009"/>
                <a:gd name="connsiteY7" fmla="*/ 593724 h 1340616"/>
                <a:gd name="connsiteX8" fmla="*/ 30100 w 1512009"/>
                <a:gd name="connsiteY8" fmla="*/ 840911 h 1340616"/>
                <a:gd name="connsiteX9" fmla="*/ 412173 w 1512009"/>
                <a:gd name="connsiteY9" fmla="*/ 1336281 h 1340616"/>
                <a:gd name="connsiteX10" fmla="*/ 424997 w 1512009"/>
                <a:gd name="connsiteY10" fmla="*/ 1334313 h 1340616"/>
                <a:gd name="connsiteX11" fmla="*/ 648721 w 1512009"/>
                <a:gd name="connsiteY11" fmla="*/ 1246588 h 1340616"/>
                <a:gd name="connsiteX12" fmla="*/ 843204 w 1512009"/>
                <a:gd name="connsiteY12" fmla="*/ 1246588 h 134061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2009" h="1340616">
                  <a:moveTo>
                    <a:pt x="1087016" y="1334304"/>
                  </a:moveTo>
                  <a:lnTo>
                    <a:pt x="1099840" y="1336272"/>
                  </a:lnTo>
                  <a:cubicBezTo>
                    <a:pt x="1377722" y="1378946"/>
                    <a:pt x="1593766" y="1098830"/>
                    <a:pt x="1481913" y="840901"/>
                  </a:cubicBezTo>
                  <a:lnTo>
                    <a:pt x="1374709" y="593724"/>
                  </a:lnTo>
                  <a:cubicBezTo>
                    <a:pt x="1364128" y="569321"/>
                    <a:pt x="1356846" y="543625"/>
                    <a:pt x="1353063" y="517302"/>
                  </a:cubicBezTo>
                  <a:cubicBezTo>
                    <a:pt x="1310341" y="220407"/>
                    <a:pt x="1055958" y="0"/>
                    <a:pt x="756002" y="0"/>
                  </a:cubicBezTo>
                  <a:cubicBezTo>
                    <a:pt x="456045" y="0"/>
                    <a:pt x="201663" y="220407"/>
                    <a:pt x="158941" y="517302"/>
                  </a:cubicBezTo>
                  <a:cubicBezTo>
                    <a:pt x="155157" y="543625"/>
                    <a:pt x="147875" y="569331"/>
                    <a:pt x="137295" y="593724"/>
                  </a:cubicBezTo>
                  <a:lnTo>
                    <a:pt x="30100" y="840911"/>
                  </a:lnTo>
                  <a:cubicBezTo>
                    <a:pt x="-81762" y="1098839"/>
                    <a:pt x="134290" y="1378946"/>
                    <a:pt x="412173" y="1336281"/>
                  </a:cubicBezTo>
                  <a:lnTo>
                    <a:pt x="424997" y="1334313"/>
                  </a:lnTo>
                  <a:lnTo>
                    <a:pt x="648721" y="1246588"/>
                  </a:lnTo>
                  <a:lnTo>
                    <a:pt x="843204" y="1246588"/>
                  </a:lnTo>
                  <a:close/>
                </a:path>
              </a:pathLst>
            </a:custGeom>
            <a:solidFill>
              <a:srgbClr val="CFCFCF"/>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42" name="Frihandsfigur: Form 41">
              <a:extLst>
                <a:ext uri="{FF2B5EF4-FFF2-40B4-BE49-F238E27FC236}">
                  <a16:creationId xmlns:a16="http://schemas.microsoft.com/office/drawing/2014/main" id="{0AC240DA-51AA-7236-DDDB-5A87917842B9}"/>
                </a:ext>
              </a:extLst>
            </p:cNvPr>
            <p:cNvSpPr/>
            <p:nvPr/>
          </p:nvSpPr>
          <p:spPr>
            <a:xfrm>
              <a:off x="5791223" y="3182697"/>
              <a:ext cx="618422" cy="999040"/>
            </a:xfrm>
            <a:custGeom>
              <a:gdLst>
                <a:gd name="connsiteX0" fmla="*/ 605427 w 618422"/>
                <a:gd name="connsiteY0" fmla="*/ 999041 h 999040"/>
                <a:gd name="connsiteX1" fmla="*/ 0 w 618422"/>
                <a:gd name="connsiteY1" fmla="*/ 999041 h 999040"/>
                <a:gd name="connsiteX2" fmla="*/ 0 w 618422"/>
                <a:gd name="connsiteY2" fmla="*/ 0 h 999040"/>
                <a:gd name="connsiteX3" fmla="*/ 618422 w 618422"/>
                <a:gd name="connsiteY3" fmla="*/ 0 h 999040"/>
              </a:gdLst>
              <a:cxnLst>
                <a:cxn ang="0">
                  <a:pos x="connsiteX0" y="connsiteY0"/>
                </a:cxn>
                <a:cxn ang="0">
                  <a:pos x="connsiteX1" y="connsiteY1"/>
                </a:cxn>
                <a:cxn ang="0">
                  <a:pos x="connsiteX2" y="connsiteY2"/>
                </a:cxn>
                <a:cxn ang="0">
                  <a:pos x="connsiteX3" y="connsiteY3"/>
                </a:cxn>
              </a:cxnLst>
              <a:rect l="l" t="t" r="r" b="b"/>
              <a:pathLst>
                <a:path w="618422" h="999040">
                  <a:moveTo>
                    <a:pt x="605427" y="999041"/>
                  </a:moveTo>
                  <a:lnTo>
                    <a:pt x="0" y="999041"/>
                  </a:lnTo>
                  <a:lnTo>
                    <a:pt x="0" y="0"/>
                  </a:lnTo>
                  <a:lnTo>
                    <a:pt x="618422" y="0"/>
                  </a:ln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43" name="Frihandsfigur: Form 42">
              <a:extLst>
                <a:ext uri="{FF2B5EF4-FFF2-40B4-BE49-F238E27FC236}">
                  <a16:creationId xmlns:a16="http://schemas.microsoft.com/office/drawing/2014/main" id="{E6F21114-1C83-F35C-2DAD-5721A20D7C13}"/>
                </a:ext>
              </a:extLst>
            </p:cNvPr>
            <p:cNvSpPr/>
            <p:nvPr/>
          </p:nvSpPr>
          <p:spPr>
            <a:xfrm>
              <a:off x="3728898" y="4283229"/>
              <a:ext cx="1518186" cy="830824"/>
            </a:xfrm>
            <a:custGeom>
              <a:gdLst>
                <a:gd name="connsiteX0" fmla="*/ 1518187 w 1518186"/>
                <a:gd name="connsiteY0" fmla="*/ 341918 h 830824"/>
                <a:gd name="connsiteX1" fmla="*/ 1332079 w 1518186"/>
                <a:gd name="connsiteY1" fmla="*/ 198836 h 830824"/>
                <a:gd name="connsiteX2" fmla="*/ 1199246 w 1518186"/>
                <a:gd name="connsiteY2" fmla="*/ 127909 h 830824"/>
                <a:gd name="connsiteX3" fmla="*/ 940633 w 1518186"/>
                <a:gd name="connsiteY3" fmla="*/ 36315 h 830824"/>
                <a:gd name="connsiteX4" fmla="*/ 823105 w 1518186"/>
                <a:gd name="connsiteY4" fmla="*/ 0 h 830824"/>
                <a:gd name="connsiteX5" fmla="*/ 689150 w 1518186"/>
                <a:gd name="connsiteY5" fmla="*/ 0 h 830824"/>
                <a:gd name="connsiteX6" fmla="*/ 594751 w 1518186"/>
                <a:gd name="connsiteY6" fmla="*/ 36315 h 830824"/>
                <a:gd name="connsiteX7" fmla="*/ 336138 w 1518186"/>
                <a:gd name="connsiteY7" fmla="*/ 127909 h 830824"/>
                <a:gd name="connsiteX8" fmla="*/ 0 w 1518186"/>
                <a:gd name="connsiteY8" fmla="*/ 603554 h 830824"/>
                <a:gd name="connsiteX9" fmla="*/ 0 w 1518186"/>
                <a:gd name="connsiteY9" fmla="*/ 767834 h 830824"/>
                <a:gd name="connsiteX10" fmla="*/ 62990 w 1518186"/>
                <a:gd name="connsiteY10" fmla="*/ 830824 h 830824"/>
                <a:gd name="connsiteX11" fmla="*/ 1269575 w 1518186"/>
                <a:gd name="connsiteY11" fmla="*/ 830824 h 830824"/>
                <a:gd name="connsiteX12" fmla="*/ 1518187 w 1518186"/>
                <a:gd name="connsiteY12" fmla="*/ 341918 h 83082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8186" h="830823">
                  <a:moveTo>
                    <a:pt x="1518187" y="341918"/>
                  </a:moveTo>
                  <a:lnTo>
                    <a:pt x="1332079" y="198836"/>
                  </a:lnTo>
                  <a:cubicBezTo>
                    <a:pt x="1292286" y="169205"/>
                    <a:pt x="1247729" y="145078"/>
                    <a:pt x="1199246" y="127909"/>
                  </a:cubicBezTo>
                  <a:lnTo>
                    <a:pt x="940633" y="36315"/>
                  </a:lnTo>
                  <a:lnTo>
                    <a:pt x="823105" y="0"/>
                  </a:lnTo>
                  <a:lnTo>
                    <a:pt x="689150" y="0"/>
                  </a:lnTo>
                  <a:lnTo>
                    <a:pt x="594751" y="36315"/>
                  </a:lnTo>
                  <a:lnTo>
                    <a:pt x="336138" y="127909"/>
                  </a:lnTo>
                  <a:cubicBezTo>
                    <a:pt x="134659" y="199264"/>
                    <a:pt x="0" y="389821"/>
                    <a:pt x="0" y="603554"/>
                  </a:cubicBezTo>
                  <a:lnTo>
                    <a:pt x="0" y="767834"/>
                  </a:lnTo>
                  <a:cubicBezTo>
                    <a:pt x="0" y="802628"/>
                    <a:pt x="28206" y="830824"/>
                    <a:pt x="62990" y="830824"/>
                  </a:cubicBezTo>
                  <a:lnTo>
                    <a:pt x="1269575" y="830824"/>
                  </a:lnTo>
                  <a:cubicBezTo>
                    <a:pt x="1269603" y="830777"/>
                    <a:pt x="1428389" y="516646"/>
                    <a:pt x="1518187" y="341918"/>
                  </a:cubicBezTo>
                  <a:close/>
                </a:path>
              </a:pathLst>
            </a:custGeom>
            <a:solidFill>
              <a:schemeClr val="accent1"/>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44" name="Frihandsfigur: Form 43">
              <a:extLst>
                <a:ext uri="{FF2B5EF4-FFF2-40B4-BE49-F238E27FC236}">
                  <a16:creationId xmlns:a16="http://schemas.microsoft.com/office/drawing/2014/main" id="{8FDAE96D-626D-53B6-9EA4-222BCF0E255E}"/>
                </a:ext>
              </a:extLst>
            </p:cNvPr>
            <p:cNvSpPr/>
            <p:nvPr/>
          </p:nvSpPr>
          <p:spPr>
            <a:xfrm>
              <a:off x="4998472" y="3908472"/>
              <a:ext cx="2190918" cy="1205590"/>
            </a:xfrm>
            <a:custGeom>
              <a:gdLst>
                <a:gd name="connsiteX0" fmla="*/ 1598516 w 2190918"/>
                <a:gd name="connsiteY0" fmla="*/ 126220 h 1205590"/>
                <a:gd name="connsiteX1" fmla="*/ 1951918 w 2190918"/>
                <a:gd name="connsiteY1" fmla="*/ 360354 h 1205590"/>
                <a:gd name="connsiteX2" fmla="*/ 2190919 w 2190918"/>
                <a:gd name="connsiteY2" fmla="*/ 798126 h 1205590"/>
                <a:gd name="connsiteX3" fmla="*/ 2190919 w 2190918"/>
                <a:gd name="connsiteY3" fmla="*/ 1097759 h 1205590"/>
                <a:gd name="connsiteX4" fmla="*/ 2083088 w 2190918"/>
                <a:gd name="connsiteY4" fmla="*/ 1205591 h 1205590"/>
                <a:gd name="connsiteX5" fmla="*/ 0 w 2190918"/>
                <a:gd name="connsiteY5" fmla="*/ 1205591 h 1205590"/>
                <a:gd name="connsiteX6" fmla="*/ 0 w 2190918"/>
                <a:gd name="connsiteY6" fmla="*/ 798126 h 1205590"/>
                <a:gd name="connsiteX7" fmla="*/ 239001 w 2190918"/>
                <a:gd name="connsiteY7" fmla="*/ 360354 h 1205590"/>
                <a:gd name="connsiteX8" fmla="*/ 592403 w 2190918"/>
                <a:gd name="connsiteY8" fmla="*/ 126220 h 1205590"/>
                <a:gd name="connsiteX9" fmla="*/ 792751 w 2190918"/>
                <a:gd name="connsiteY9" fmla="*/ 298 h 1205590"/>
                <a:gd name="connsiteX10" fmla="*/ 1137008 w 2190918"/>
                <a:gd name="connsiteY10" fmla="*/ 146060 h 1205590"/>
                <a:gd name="connsiteX11" fmla="*/ 1411373 w 2190918"/>
                <a:gd name="connsiteY11" fmla="*/ 298 h 1205590"/>
                <a:gd name="connsiteX12" fmla="*/ 1598516 w 2190918"/>
                <a:gd name="connsiteY12" fmla="*/ 126220 h 120559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918" h="1205590">
                  <a:moveTo>
                    <a:pt x="1598516" y="126220"/>
                  </a:moveTo>
                  <a:lnTo>
                    <a:pt x="1951918" y="360354"/>
                  </a:lnTo>
                  <a:cubicBezTo>
                    <a:pt x="2101540" y="459478"/>
                    <a:pt x="2190919" y="623198"/>
                    <a:pt x="2190919" y="798126"/>
                  </a:cubicBezTo>
                  <a:lnTo>
                    <a:pt x="2190919" y="1097759"/>
                  </a:lnTo>
                  <a:cubicBezTo>
                    <a:pt x="2190919" y="1157317"/>
                    <a:pt x="2142636" y="1205591"/>
                    <a:pt x="2083088" y="1205591"/>
                  </a:cubicBezTo>
                  <a:lnTo>
                    <a:pt x="0" y="1205591"/>
                  </a:lnTo>
                  <a:lnTo>
                    <a:pt x="0" y="798126"/>
                  </a:lnTo>
                  <a:cubicBezTo>
                    <a:pt x="0" y="623198"/>
                    <a:pt x="89380" y="459478"/>
                    <a:pt x="239001" y="360354"/>
                  </a:cubicBezTo>
                  <a:lnTo>
                    <a:pt x="592403" y="126220"/>
                  </a:lnTo>
                  <a:lnTo>
                    <a:pt x="792751" y="298"/>
                  </a:lnTo>
                  <a:lnTo>
                    <a:pt x="1137008" y="146060"/>
                  </a:lnTo>
                  <a:cubicBezTo>
                    <a:pt x="1137008" y="146060"/>
                    <a:pt x="1401115" y="7713"/>
                    <a:pt x="1411373" y="298"/>
                  </a:cubicBezTo>
                  <a:cubicBezTo>
                    <a:pt x="1421630" y="-7117"/>
                    <a:pt x="1598516" y="126220"/>
                    <a:pt x="1598516" y="126220"/>
                  </a:cubicBezTo>
                  <a:close/>
                </a:path>
              </a:pathLst>
            </a:custGeom>
            <a:solidFill>
              <a:schemeClr val="accent1"/>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45" name="Frihandsfigur: Form 44">
              <a:extLst>
                <a:ext uri="{FF2B5EF4-FFF2-40B4-BE49-F238E27FC236}">
                  <a16:creationId xmlns:a16="http://schemas.microsoft.com/office/drawing/2014/main" id="{83554864-E7B8-02CA-F99D-E334ECD73FDA}"/>
                </a:ext>
              </a:extLst>
            </p:cNvPr>
            <p:cNvSpPr/>
            <p:nvPr/>
          </p:nvSpPr>
          <p:spPr>
            <a:xfrm>
              <a:off x="6047611" y="1932421"/>
              <a:ext cx="861002" cy="1087203"/>
            </a:xfrm>
            <a:custGeom>
              <a:gdLst>
                <a:gd name="connsiteX0" fmla="*/ 510620 w 861002"/>
                <a:gd name="connsiteY0" fmla="*/ 47485 h 1087203"/>
                <a:gd name="connsiteX1" fmla="*/ 466510 w 861002"/>
                <a:gd name="connsiteY1" fmla="*/ 40925 h 1087203"/>
                <a:gd name="connsiteX2" fmla="*/ 46325 w 861002"/>
                <a:gd name="connsiteY2" fmla="*/ 0 h 1087203"/>
                <a:gd name="connsiteX3" fmla="*/ 1189 w 861002"/>
                <a:gd name="connsiteY3" fmla="*/ 905535 h 1087203"/>
                <a:gd name="connsiteX4" fmla="*/ 267635 w 861002"/>
                <a:gd name="connsiteY4" fmla="*/ 1087203 h 1087203"/>
                <a:gd name="connsiteX5" fmla="*/ 781078 w 861002"/>
                <a:gd name="connsiteY5" fmla="*/ 1087203 h 1087203"/>
                <a:gd name="connsiteX6" fmla="*/ 805224 w 861002"/>
                <a:gd name="connsiteY6" fmla="*/ 878727 h 1087203"/>
                <a:gd name="connsiteX7" fmla="*/ 856939 w 861002"/>
                <a:gd name="connsiteY7" fmla="*/ 511018 h 1087203"/>
                <a:gd name="connsiteX8" fmla="*/ 510620 w 861002"/>
                <a:gd name="connsiteY8" fmla="*/ 47485 h 108720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1002" h="1087203">
                  <a:moveTo>
                    <a:pt x="510620" y="47485"/>
                  </a:moveTo>
                  <a:lnTo>
                    <a:pt x="466510" y="40925"/>
                  </a:lnTo>
                  <a:lnTo>
                    <a:pt x="46325" y="0"/>
                  </a:lnTo>
                  <a:cubicBezTo>
                    <a:pt x="46325" y="0"/>
                    <a:pt x="-8698" y="905535"/>
                    <a:pt x="1189" y="905535"/>
                  </a:cubicBezTo>
                  <a:cubicBezTo>
                    <a:pt x="11076" y="905535"/>
                    <a:pt x="267635" y="1087203"/>
                    <a:pt x="267635" y="1087203"/>
                  </a:cubicBezTo>
                  <a:lnTo>
                    <a:pt x="781078" y="1087203"/>
                  </a:lnTo>
                  <a:lnTo>
                    <a:pt x="805224" y="878727"/>
                  </a:lnTo>
                  <a:lnTo>
                    <a:pt x="856939" y="511018"/>
                  </a:lnTo>
                  <a:cubicBezTo>
                    <a:pt x="888405" y="287627"/>
                    <a:pt x="733736" y="80672"/>
                    <a:pt x="510620" y="47485"/>
                  </a:cubicBezTo>
                  <a:close/>
                </a:path>
              </a:pathLst>
            </a:custGeom>
            <a:solidFill>
              <a:srgbClr val="CFCFCF"/>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46" name="Frihandsfigur: Form 45">
              <a:extLst>
                <a:ext uri="{FF2B5EF4-FFF2-40B4-BE49-F238E27FC236}">
                  <a16:creationId xmlns:a16="http://schemas.microsoft.com/office/drawing/2014/main" id="{E75B1CB5-DCB2-70F6-6A89-E7C3E9770EE3}"/>
                </a:ext>
              </a:extLst>
            </p:cNvPr>
            <p:cNvSpPr/>
            <p:nvPr/>
          </p:nvSpPr>
          <p:spPr>
            <a:xfrm>
              <a:off x="6047602" y="1932421"/>
              <a:ext cx="676748" cy="1087203"/>
            </a:xfrm>
            <a:custGeom>
              <a:gdLst>
                <a:gd name="connsiteX0" fmla="*/ 641057 w 676748"/>
                <a:gd name="connsiteY0" fmla="*/ 528947 h 1087203"/>
                <a:gd name="connsiteX1" fmla="*/ 642455 w 676748"/>
                <a:gd name="connsiteY1" fmla="*/ 524603 h 1087203"/>
                <a:gd name="connsiteX2" fmla="*/ 642008 w 676748"/>
                <a:gd name="connsiteY2" fmla="*/ 90435 h 1087203"/>
                <a:gd name="connsiteX3" fmla="*/ 510620 w 676748"/>
                <a:gd name="connsiteY3" fmla="*/ 47485 h 1087203"/>
                <a:gd name="connsiteX4" fmla="*/ 466510 w 676748"/>
                <a:gd name="connsiteY4" fmla="*/ 40925 h 1087203"/>
                <a:gd name="connsiteX5" fmla="*/ 46326 w 676748"/>
                <a:gd name="connsiteY5" fmla="*/ 0 h 1087203"/>
                <a:gd name="connsiteX6" fmla="*/ 1189 w 676748"/>
                <a:gd name="connsiteY6" fmla="*/ 905535 h 1087203"/>
                <a:gd name="connsiteX7" fmla="*/ 267635 w 676748"/>
                <a:gd name="connsiteY7" fmla="*/ 1087203 h 1087203"/>
                <a:gd name="connsiteX8" fmla="*/ 420917 w 676748"/>
                <a:gd name="connsiteY8" fmla="*/ 1087203 h 108720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6748" h="1087203">
                  <a:moveTo>
                    <a:pt x="641057" y="528947"/>
                  </a:moveTo>
                  <a:lnTo>
                    <a:pt x="642455" y="524603"/>
                  </a:lnTo>
                  <a:cubicBezTo>
                    <a:pt x="688713" y="380999"/>
                    <a:pt x="687791" y="230531"/>
                    <a:pt x="642008" y="90435"/>
                  </a:cubicBezTo>
                  <a:cubicBezTo>
                    <a:pt x="601967" y="69264"/>
                    <a:pt x="557933" y="54519"/>
                    <a:pt x="510620" y="47485"/>
                  </a:cubicBezTo>
                  <a:lnTo>
                    <a:pt x="466510" y="40925"/>
                  </a:lnTo>
                  <a:lnTo>
                    <a:pt x="46326" y="0"/>
                  </a:lnTo>
                  <a:cubicBezTo>
                    <a:pt x="46326" y="0"/>
                    <a:pt x="-8698" y="905535"/>
                    <a:pt x="1189" y="905535"/>
                  </a:cubicBezTo>
                  <a:cubicBezTo>
                    <a:pt x="11076" y="905535"/>
                    <a:pt x="267635" y="1087203"/>
                    <a:pt x="267635" y="1087203"/>
                  </a:cubicBezTo>
                  <a:lnTo>
                    <a:pt x="420917" y="1087203"/>
                  </a:lnTo>
                  <a:close/>
                </a:path>
              </a:pathLst>
            </a:custGeom>
            <a:solidFill>
              <a:srgbClr val="CFCFCF"/>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47" name="Frihandsfigur: Form 46">
              <a:extLst>
                <a:ext uri="{FF2B5EF4-FFF2-40B4-BE49-F238E27FC236}">
                  <a16:creationId xmlns:a16="http://schemas.microsoft.com/office/drawing/2014/main" id="{2596507F-1802-E827-CF09-B681E122AD57}"/>
                </a:ext>
              </a:extLst>
            </p:cNvPr>
            <p:cNvSpPr/>
            <p:nvPr/>
          </p:nvSpPr>
          <p:spPr>
            <a:xfrm>
              <a:off x="5281041" y="1667868"/>
              <a:ext cx="1300599" cy="1351765"/>
            </a:xfrm>
            <a:custGeom>
              <a:gdLst>
                <a:gd name="connsiteX0" fmla="*/ 1233080 w 1300599"/>
                <a:gd name="connsiteY0" fmla="*/ 305488 h 1351765"/>
                <a:gd name="connsiteX1" fmla="*/ 1273292 w 1300599"/>
                <a:gd name="connsiteY1" fmla="*/ 745445 h 1351765"/>
                <a:gd name="connsiteX2" fmla="*/ 1034205 w 1300599"/>
                <a:gd name="connsiteY2" fmla="*/ 1351766 h 1351765"/>
                <a:gd name="connsiteX3" fmla="*/ 149536 w 1300599"/>
                <a:gd name="connsiteY3" fmla="*/ 1351766 h 1351765"/>
                <a:gd name="connsiteX4" fmla="*/ 67781 w 1300599"/>
                <a:gd name="connsiteY4" fmla="*/ 1126178 h 1351765"/>
                <a:gd name="connsiteX5" fmla="*/ 0 w 1300599"/>
                <a:gd name="connsiteY5" fmla="*/ 783946 h 1351765"/>
                <a:gd name="connsiteX6" fmla="*/ 135277 w 1300599"/>
                <a:gd name="connsiteY6" fmla="*/ 309956 h 1351765"/>
                <a:gd name="connsiteX7" fmla="*/ 871740 w 1300599"/>
                <a:gd name="connsiteY7" fmla="*/ 24953 h 1351765"/>
                <a:gd name="connsiteX8" fmla="*/ 890373 w 1300599"/>
                <a:gd name="connsiteY8" fmla="*/ 30276 h 1351765"/>
                <a:gd name="connsiteX9" fmla="*/ 1233080 w 1300599"/>
                <a:gd name="connsiteY9" fmla="*/ 305488 h 135176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00599" h="1351765">
                  <a:moveTo>
                    <a:pt x="1233080" y="305488"/>
                  </a:moveTo>
                  <a:cubicBezTo>
                    <a:pt x="1303142" y="435631"/>
                    <a:pt x="1322345" y="593152"/>
                    <a:pt x="1273292" y="745445"/>
                  </a:cubicBezTo>
                  <a:lnTo>
                    <a:pt x="1034205" y="1351766"/>
                  </a:lnTo>
                  <a:lnTo>
                    <a:pt x="149536" y="1351766"/>
                  </a:lnTo>
                  <a:lnTo>
                    <a:pt x="67781" y="1126178"/>
                  </a:lnTo>
                  <a:cubicBezTo>
                    <a:pt x="22435" y="1016094"/>
                    <a:pt x="0" y="899830"/>
                    <a:pt x="0" y="783946"/>
                  </a:cubicBezTo>
                  <a:cubicBezTo>
                    <a:pt x="0" y="618629"/>
                    <a:pt x="45631" y="454168"/>
                    <a:pt x="135277" y="309956"/>
                  </a:cubicBezTo>
                  <a:cubicBezTo>
                    <a:pt x="289756" y="61362"/>
                    <a:pt x="590159" y="-54901"/>
                    <a:pt x="871740" y="24953"/>
                  </a:cubicBezTo>
                  <a:lnTo>
                    <a:pt x="890373" y="30276"/>
                  </a:lnTo>
                  <a:cubicBezTo>
                    <a:pt x="1043521" y="73626"/>
                    <a:pt x="1163397" y="176010"/>
                    <a:pt x="1233080" y="305488"/>
                  </a:cubicBezTo>
                  <a:close/>
                </a:path>
              </a:pathLst>
            </a:custGeom>
            <a:solidFill>
              <a:srgbClr val="CFCFCF"/>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48" name="Frihandsfigur: Form 47">
              <a:extLst>
                <a:ext uri="{FF2B5EF4-FFF2-40B4-BE49-F238E27FC236}">
                  <a16:creationId xmlns:a16="http://schemas.microsoft.com/office/drawing/2014/main" id="{EA7E98DB-5647-C4B4-2CDD-7685C7FDC0EA}"/>
                </a:ext>
              </a:extLst>
            </p:cNvPr>
            <p:cNvSpPr/>
            <p:nvPr/>
          </p:nvSpPr>
          <p:spPr>
            <a:xfrm>
              <a:off x="6351409" y="2794027"/>
              <a:ext cx="555394" cy="350473"/>
            </a:xfrm>
            <a:custGeom>
              <a:gdLst>
                <a:gd name="connsiteX0" fmla="*/ 380162 w 555394"/>
                <a:gd name="connsiteY0" fmla="*/ 350464 h 350473"/>
                <a:gd name="connsiteX1" fmla="*/ 555394 w 555394"/>
                <a:gd name="connsiteY1" fmla="*/ 175232 h 350473"/>
                <a:gd name="connsiteX2" fmla="*/ 380162 w 555394"/>
                <a:gd name="connsiteY2" fmla="*/ 0 h 350473"/>
                <a:gd name="connsiteX3" fmla="*/ 0 w 555394"/>
                <a:gd name="connsiteY3" fmla="*/ 0 h 350473"/>
                <a:gd name="connsiteX4" fmla="*/ 0 w 555394"/>
                <a:gd name="connsiteY4" fmla="*/ 350474 h 350473"/>
                <a:gd name="connsiteX5" fmla="*/ 380162 w 555394"/>
                <a:gd name="connsiteY5" fmla="*/ 350474 h 35047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394" h="350473">
                  <a:moveTo>
                    <a:pt x="380162" y="350464"/>
                  </a:moveTo>
                  <a:cubicBezTo>
                    <a:pt x="476938" y="350464"/>
                    <a:pt x="555394" y="272008"/>
                    <a:pt x="555394" y="175232"/>
                  </a:cubicBezTo>
                  <a:cubicBezTo>
                    <a:pt x="555394" y="78457"/>
                    <a:pt x="476938" y="0"/>
                    <a:pt x="380162" y="0"/>
                  </a:cubicBezTo>
                  <a:lnTo>
                    <a:pt x="0" y="0"/>
                  </a:lnTo>
                  <a:lnTo>
                    <a:pt x="0" y="350474"/>
                  </a:lnTo>
                  <a:lnTo>
                    <a:pt x="380162" y="350474"/>
                  </a:ln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49" name="Frihandsfigur: Form 48">
              <a:extLst>
                <a:ext uri="{FF2B5EF4-FFF2-40B4-BE49-F238E27FC236}">
                  <a16:creationId xmlns:a16="http://schemas.microsoft.com/office/drawing/2014/main" id="{19E6A9C6-C432-C5AA-407D-F8DAC34AB80A}"/>
                </a:ext>
              </a:extLst>
            </p:cNvPr>
            <p:cNvSpPr/>
            <p:nvPr/>
          </p:nvSpPr>
          <p:spPr>
            <a:xfrm>
              <a:off x="5281070" y="2794027"/>
              <a:ext cx="555394" cy="350473"/>
            </a:xfrm>
            <a:custGeom>
              <a:gdLst>
                <a:gd name="connsiteX0" fmla="*/ 175232 w 555394"/>
                <a:gd name="connsiteY0" fmla="*/ 350464 h 350473"/>
                <a:gd name="connsiteX1" fmla="*/ 0 w 555394"/>
                <a:gd name="connsiteY1" fmla="*/ 175232 h 350473"/>
                <a:gd name="connsiteX2" fmla="*/ 175232 w 555394"/>
                <a:gd name="connsiteY2" fmla="*/ 0 h 350473"/>
                <a:gd name="connsiteX3" fmla="*/ 555394 w 555394"/>
                <a:gd name="connsiteY3" fmla="*/ 0 h 350473"/>
                <a:gd name="connsiteX4" fmla="*/ 555394 w 555394"/>
                <a:gd name="connsiteY4" fmla="*/ 350474 h 350473"/>
                <a:gd name="connsiteX5" fmla="*/ 175232 w 555394"/>
                <a:gd name="connsiteY5" fmla="*/ 350474 h 35047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394" h="350473">
                  <a:moveTo>
                    <a:pt x="175232" y="350464"/>
                  </a:moveTo>
                  <a:cubicBezTo>
                    <a:pt x="78457" y="350464"/>
                    <a:pt x="0" y="272008"/>
                    <a:pt x="0" y="175232"/>
                  </a:cubicBezTo>
                  <a:cubicBezTo>
                    <a:pt x="0" y="78457"/>
                    <a:pt x="78457" y="0"/>
                    <a:pt x="175232" y="0"/>
                  </a:cubicBezTo>
                  <a:lnTo>
                    <a:pt x="555394" y="0"/>
                  </a:lnTo>
                  <a:lnTo>
                    <a:pt x="555394" y="350474"/>
                  </a:lnTo>
                  <a:lnTo>
                    <a:pt x="175232" y="350474"/>
                  </a:ln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50" name="Frihandsfigur: Form 49">
              <a:extLst>
                <a:ext uri="{FF2B5EF4-FFF2-40B4-BE49-F238E27FC236}">
                  <a16:creationId xmlns:a16="http://schemas.microsoft.com/office/drawing/2014/main" id="{A3F88253-8DC5-F4B7-54A7-8F91693927B3}"/>
                </a:ext>
              </a:extLst>
            </p:cNvPr>
            <p:cNvSpPr/>
            <p:nvPr/>
          </p:nvSpPr>
          <p:spPr>
            <a:xfrm>
              <a:off x="3898110" y="2784026"/>
              <a:ext cx="1196962" cy="956574"/>
            </a:xfrm>
            <a:custGeom>
              <a:gdLst>
                <a:gd name="connsiteX0" fmla="*/ 1179570 w 1196962"/>
                <a:gd name="connsiteY0" fmla="*/ 775145 h 956574"/>
                <a:gd name="connsiteX1" fmla="*/ 1195066 w 1196962"/>
                <a:gd name="connsiteY1" fmla="*/ 591766 h 956574"/>
                <a:gd name="connsiteX2" fmla="*/ 438392 w 1196962"/>
                <a:gd name="connsiteY2" fmla="*/ 43454 h 956574"/>
                <a:gd name="connsiteX3" fmla="*/ 290053 w 1196962"/>
                <a:gd name="connsiteY3" fmla="*/ 105825 h 956574"/>
                <a:gd name="connsiteX4" fmla="*/ 3549 w 1196962"/>
                <a:gd name="connsiteY4" fmla="*/ 510971 h 956574"/>
                <a:gd name="connsiteX5" fmla="*/ 40348 w 1196962"/>
                <a:gd name="connsiteY5" fmla="*/ 773329 h 956574"/>
                <a:gd name="connsiteX6" fmla="*/ 76054 w 1196962"/>
                <a:gd name="connsiteY6" fmla="*/ 951546 h 956574"/>
                <a:gd name="connsiteX7" fmla="*/ 1151146 w 1196962"/>
                <a:gd name="connsiteY7" fmla="*/ 951546 h 956574"/>
                <a:gd name="connsiteX8" fmla="*/ 1179570 w 1196962"/>
                <a:gd name="connsiteY8" fmla="*/ 775145 h 95657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6962" h="956574">
                  <a:moveTo>
                    <a:pt x="1179570" y="775145"/>
                  </a:moveTo>
                  <a:lnTo>
                    <a:pt x="1195066" y="591766"/>
                  </a:lnTo>
                  <a:cubicBezTo>
                    <a:pt x="1228395" y="183008"/>
                    <a:pt x="816444" y="-115503"/>
                    <a:pt x="438392" y="43454"/>
                  </a:cubicBezTo>
                  <a:lnTo>
                    <a:pt x="290053" y="105825"/>
                  </a:lnTo>
                  <a:cubicBezTo>
                    <a:pt x="102482" y="143927"/>
                    <a:pt x="-23041" y="321422"/>
                    <a:pt x="3549" y="510971"/>
                  </a:cubicBezTo>
                  <a:lnTo>
                    <a:pt x="40348" y="773329"/>
                  </a:lnTo>
                  <a:lnTo>
                    <a:pt x="76054" y="951546"/>
                  </a:lnTo>
                  <a:cubicBezTo>
                    <a:pt x="76054" y="951546"/>
                    <a:pt x="1151146" y="962859"/>
                    <a:pt x="1151146" y="951546"/>
                  </a:cubicBezTo>
                  <a:cubicBezTo>
                    <a:pt x="1151146" y="940234"/>
                    <a:pt x="1179570" y="775145"/>
                    <a:pt x="1179570" y="775145"/>
                  </a:cubicBezTo>
                  <a:close/>
                </a:path>
              </a:pathLst>
            </a:custGeom>
            <a:solidFill>
              <a:srgbClr val="CFCFCF"/>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51" name="Frihandsfigur: Form 50">
              <a:extLst>
                <a:ext uri="{FF2B5EF4-FFF2-40B4-BE49-F238E27FC236}">
                  <a16:creationId xmlns:a16="http://schemas.microsoft.com/office/drawing/2014/main" id="{F40015FD-58D6-5A40-E9B4-E3A7C829A087}"/>
                </a:ext>
              </a:extLst>
            </p:cNvPr>
            <p:cNvSpPr/>
            <p:nvPr/>
          </p:nvSpPr>
          <p:spPr>
            <a:xfrm>
              <a:off x="3728898" y="4283219"/>
              <a:ext cx="1033605" cy="830833"/>
            </a:xfrm>
            <a:custGeom>
              <a:gdLst>
                <a:gd name="connsiteX0" fmla="*/ 940643 w 1033605"/>
                <a:gd name="connsiteY0" fmla="*/ 36315 h 830833"/>
                <a:gd name="connsiteX1" fmla="*/ 823115 w 1033605"/>
                <a:gd name="connsiteY1" fmla="*/ 0 h 830833"/>
                <a:gd name="connsiteX2" fmla="*/ 689150 w 1033605"/>
                <a:gd name="connsiteY2" fmla="*/ 0 h 830833"/>
                <a:gd name="connsiteX3" fmla="*/ 622957 w 1033605"/>
                <a:gd name="connsiteY3" fmla="*/ 25458 h 830833"/>
                <a:gd name="connsiteX4" fmla="*/ 594751 w 1033605"/>
                <a:gd name="connsiteY4" fmla="*/ 36315 h 830833"/>
                <a:gd name="connsiteX5" fmla="*/ 336138 w 1033605"/>
                <a:gd name="connsiteY5" fmla="*/ 127909 h 830833"/>
                <a:gd name="connsiteX6" fmla="*/ 0 w 1033605"/>
                <a:gd name="connsiteY6" fmla="*/ 603563 h 830833"/>
                <a:gd name="connsiteX7" fmla="*/ 0 w 1033605"/>
                <a:gd name="connsiteY7" fmla="*/ 767844 h 830833"/>
                <a:gd name="connsiteX8" fmla="*/ 62990 w 1033605"/>
                <a:gd name="connsiteY8" fmla="*/ 830834 h 830833"/>
                <a:gd name="connsiteX9" fmla="*/ 181535 w 1033605"/>
                <a:gd name="connsiteY9" fmla="*/ 830834 h 830833"/>
                <a:gd name="connsiteX10" fmla="*/ 181535 w 1033605"/>
                <a:gd name="connsiteY10" fmla="*/ 668179 h 830833"/>
                <a:gd name="connsiteX11" fmla="*/ 517644 w 1033605"/>
                <a:gd name="connsiteY11" fmla="*/ 192534 h 830833"/>
                <a:gd name="connsiteX12" fmla="*/ 518348 w 1033605"/>
                <a:gd name="connsiteY12" fmla="*/ 192287 h 830833"/>
                <a:gd name="connsiteX13" fmla="*/ 559168 w 1033605"/>
                <a:gd name="connsiteY13" fmla="*/ 204369 h 830833"/>
                <a:gd name="connsiteX14" fmla="*/ 767692 w 1033605"/>
                <a:gd name="connsiteY14" fmla="*/ 304311 h 830833"/>
                <a:gd name="connsiteX15" fmla="*/ 1033606 w 1033605"/>
                <a:gd name="connsiteY15" fmla="*/ 69236 h 83083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33604" h="830833">
                  <a:moveTo>
                    <a:pt x="940643" y="36315"/>
                  </a:moveTo>
                  <a:lnTo>
                    <a:pt x="823115" y="0"/>
                  </a:lnTo>
                  <a:lnTo>
                    <a:pt x="689150" y="0"/>
                  </a:lnTo>
                  <a:lnTo>
                    <a:pt x="622957" y="25458"/>
                  </a:lnTo>
                  <a:lnTo>
                    <a:pt x="594751" y="36315"/>
                  </a:lnTo>
                  <a:lnTo>
                    <a:pt x="336138" y="127909"/>
                  </a:lnTo>
                  <a:cubicBezTo>
                    <a:pt x="134659" y="199274"/>
                    <a:pt x="0" y="389830"/>
                    <a:pt x="0" y="603563"/>
                  </a:cubicBezTo>
                  <a:lnTo>
                    <a:pt x="0" y="767844"/>
                  </a:lnTo>
                  <a:cubicBezTo>
                    <a:pt x="0" y="802638"/>
                    <a:pt x="28206" y="830834"/>
                    <a:pt x="62990" y="830834"/>
                  </a:cubicBezTo>
                  <a:lnTo>
                    <a:pt x="181535" y="830834"/>
                  </a:lnTo>
                  <a:lnTo>
                    <a:pt x="181535" y="668179"/>
                  </a:lnTo>
                  <a:cubicBezTo>
                    <a:pt x="181535" y="454455"/>
                    <a:pt x="316184" y="263908"/>
                    <a:pt x="517644" y="192534"/>
                  </a:cubicBezTo>
                  <a:lnTo>
                    <a:pt x="518348" y="192287"/>
                  </a:lnTo>
                  <a:cubicBezTo>
                    <a:pt x="533130" y="187049"/>
                    <a:pt x="549310" y="192163"/>
                    <a:pt x="559168" y="204369"/>
                  </a:cubicBezTo>
                  <a:cubicBezTo>
                    <a:pt x="608317" y="265277"/>
                    <a:pt x="683513" y="304311"/>
                    <a:pt x="767692" y="304311"/>
                  </a:cubicBezTo>
                  <a:cubicBezTo>
                    <a:pt x="904318" y="304311"/>
                    <a:pt x="1017312" y="201527"/>
                    <a:pt x="1033606" y="69236"/>
                  </a:cubicBezTo>
                  <a:close/>
                </a:path>
              </a:pathLst>
            </a:custGeom>
            <a:solidFill>
              <a:srgbClr val="000000">
                <a:alpha val="25098"/>
              </a:srgbClr>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52" name="Frihandsfigur: Form 51">
              <a:extLst>
                <a:ext uri="{FF2B5EF4-FFF2-40B4-BE49-F238E27FC236}">
                  <a16:creationId xmlns:a16="http://schemas.microsoft.com/office/drawing/2014/main" id="{09E33E35-263D-2763-A480-B1AEACEAD95E}"/>
                </a:ext>
              </a:extLst>
            </p:cNvPr>
            <p:cNvSpPr/>
            <p:nvPr/>
          </p:nvSpPr>
          <p:spPr>
            <a:xfrm>
              <a:off x="4323658" y="3839782"/>
              <a:ext cx="345891" cy="652692"/>
            </a:xfrm>
            <a:custGeom>
              <a:gdLst>
                <a:gd name="connsiteX0" fmla="*/ 345882 w 345891"/>
                <a:gd name="connsiteY0" fmla="*/ 479752 h 652692"/>
                <a:gd name="connsiteX1" fmla="*/ 172941 w 345891"/>
                <a:gd name="connsiteY1" fmla="*/ 652693 h 652692"/>
                <a:gd name="connsiteX2" fmla="*/ 0 w 345891"/>
                <a:gd name="connsiteY2" fmla="*/ 479752 h 652692"/>
                <a:gd name="connsiteX3" fmla="*/ 0 w 345891"/>
                <a:gd name="connsiteY3" fmla="*/ 0 h 652692"/>
                <a:gd name="connsiteX4" fmla="*/ 345892 w 345891"/>
                <a:gd name="connsiteY4" fmla="*/ 0 h 652692"/>
                <a:gd name="connsiteX5" fmla="*/ 345892 w 345891"/>
                <a:gd name="connsiteY5" fmla="*/ 479752 h 65269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5891" h="652692">
                  <a:moveTo>
                    <a:pt x="345882" y="479752"/>
                  </a:moveTo>
                  <a:cubicBezTo>
                    <a:pt x="345882" y="575263"/>
                    <a:pt x="268452" y="652693"/>
                    <a:pt x="172941" y="652693"/>
                  </a:cubicBezTo>
                  <a:cubicBezTo>
                    <a:pt x="77430" y="652693"/>
                    <a:pt x="0" y="575263"/>
                    <a:pt x="0" y="479752"/>
                  </a:cubicBezTo>
                  <a:lnTo>
                    <a:pt x="0" y="0"/>
                  </a:lnTo>
                  <a:lnTo>
                    <a:pt x="345892" y="0"/>
                  </a:lnTo>
                  <a:lnTo>
                    <a:pt x="345892" y="479752"/>
                  </a:ln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53" name="Frihandsfigur: Form 52">
              <a:extLst>
                <a:ext uri="{FF2B5EF4-FFF2-40B4-BE49-F238E27FC236}">
                  <a16:creationId xmlns:a16="http://schemas.microsoft.com/office/drawing/2014/main" id="{A775AE6C-552F-9207-8FF5-95D8B4946605}"/>
                </a:ext>
              </a:extLst>
            </p:cNvPr>
            <p:cNvSpPr/>
            <p:nvPr/>
          </p:nvSpPr>
          <p:spPr>
            <a:xfrm>
              <a:off x="4636895" y="3523940"/>
              <a:ext cx="497785" cy="312999"/>
            </a:xfrm>
            <a:custGeom>
              <a:gdLst>
                <a:gd name="connsiteX0" fmla="*/ 342222 w 497785"/>
                <a:gd name="connsiteY0" fmla="*/ 311127 h 312999"/>
                <a:gd name="connsiteX1" fmla="*/ 497785 w 497785"/>
                <a:gd name="connsiteY1" fmla="*/ 155563 h 312999"/>
                <a:gd name="connsiteX2" fmla="*/ 342222 w 497785"/>
                <a:gd name="connsiteY2" fmla="*/ 0 h 312999"/>
                <a:gd name="connsiteX3" fmla="*/ 0 w 497785"/>
                <a:gd name="connsiteY3" fmla="*/ 0 h 312999"/>
                <a:gd name="connsiteX4" fmla="*/ 0 w 497785"/>
                <a:gd name="connsiteY4" fmla="*/ 312999 h 312999"/>
              </a:gdLst>
              <a:cxnLst>
                <a:cxn ang="0">
                  <a:pos x="connsiteX0" y="connsiteY0"/>
                </a:cxn>
                <a:cxn ang="0">
                  <a:pos x="connsiteX1" y="connsiteY1"/>
                </a:cxn>
                <a:cxn ang="0">
                  <a:pos x="connsiteX2" y="connsiteY2"/>
                </a:cxn>
                <a:cxn ang="0">
                  <a:pos x="connsiteX3" y="connsiteY3"/>
                </a:cxn>
                <a:cxn ang="0">
                  <a:pos x="connsiteX4" y="connsiteY4"/>
                </a:cxn>
              </a:cxnLst>
              <a:rect l="l" t="t" r="r" b="b"/>
              <a:pathLst>
                <a:path w="497785" h="312999">
                  <a:moveTo>
                    <a:pt x="342222" y="311127"/>
                  </a:moveTo>
                  <a:cubicBezTo>
                    <a:pt x="428141" y="311127"/>
                    <a:pt x="497785" y="241482"/>
                    <a:pt x="497785" y="155563"/>
                  </a:cubicBezTo>
                  <a:cubicBezTo>
                    <a:pt x="497785" y="69644"/>
                    <a:pt x="428141" y="0"/>
                    <a:pt x="342222" y="0"/>
                  </a:cubicBezTo>
                  <a:lnTo>
                    <a:pt x="0" y="0"/>
                  </a:lnTo>
                  <a:lnTo>
                    <a:pt x="0" y="312999"/>
                  </a:ln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54" name="Frihandsfigur: Form 53">
              <a:extLst>
                <a:ext uri="{FF2B5EF4-FFF2-40B4-BE49-F238E27FC236}">
                  <a16:creationId xmlns:a16="http://schemas.microsoft.com/office/drawing/2014/main" id="{6E015AE3-A8FD-AA82-C3F2-985D82C32591}"/>
                </a:ext>
              </a:extLst>
            </p:cNvPr>
            <p:cNvSpPr/>
            <p:nvPr/>
          </p:nvSpPr>
          <p:spPr>
            <a:xfrm>
              <a:off x="3879023" y="3523940"/>
              <a:ext cx="472830" cy="311126"/>
            </a:xfrm>
            <a:custGeom>
              <a:gdLst>
                <a:gd name="connsiteX0" fmla="*/ 155563 w 472830"/>
                <a:gd name="connsiteY0" fmla="*/ 311127 h 311126"/>
                <a:gd name="connsiteX1" fmla="*/ 0 w 472830"/>
                <a:gd name="connsiteY1" fmla="*/ 155563 h 311126"/>
                <a:gd name="connsiteX2" fmla="*/ 155563 w 472830"/>
                <a:gd name="connsiteY2" fmla="*/ 0 h 311126"/>
                <a:gd name="connsiteX3" fmla="*/ 472831 w 472830"/>
                <a:gd name="connsiteY3" fmla="*/ 0 h 311126"/>
                <a:gd name="connsiteX4" fmla="*/ 472831 w 472830"/>
                <a:gd name="connsiteY4" fmla="*/ 311127 h 311126"/>
              </a:gdLst>
              <a:cxnLst>
                <a:cxn ang="0">
                  <a:pos x="connsiteX0" y="connsiteY0"/>
                </a:cxn>
                <a:cxn ang="0">
                  <a:pos x="connsiteX1" y="connsiteY1"/>
                </a:cxn>
                <a:cxn ang="0">
                  <a:pos x="connsiteX2" y="connsiteY2"/>
                </a:cxn>
                <a:cxn ang="0">
                  <a:pos x="connsiteX3" y="connsiteY3"/>
                </a:cxn>
                <a:cxn ang="0">
                  <a:pos x="connsiteX4" y="connsiteY4"/>
                </a:cxn>
              </a:cxnLst>
              <a:rect l="l" t="t" r="r" b="b"/>
              <a:pathLst>
                <a:path w="472830" h="311126">
                  <a:moveTo>
                    <a:pt x="155563" y="311127"/>
                  </a:moveTo>
                  <a:cubicBezTo>
                    <a:pt x="69644" y="311127"/>
                    <a:pt x="0" y="241482"/>
                    <a:pt x="0" y="155563"/>
                  </a:cubicBezTo>
                  <a:cubicBezTo>
                    <a:pt x="0" y="69644"/>
                    <a:pt x="69644" y="0"/>
                    <a:pt x="155563" y="0"/>
                  </a:cubicBezTo>
                  <a:lnTo>
                    <a:pt x="472831" y="0"/>
                  </a:lnTo>
                  <a:lnTo>
                    <a:pt x="472831" y="311127"/>
                  </a:ln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55" name="Frihandsfigur: Form 54">
              <a:extLst>
                <a:ext uri="{FF2B5EF4-FFF2-40B4-BE49-F238E27FC236}">
                  <a16:creationId xmlns:a16="http://schemas.microsoft.com/office/drawing/2014/main" id="{659975DF-9B35-E004-5A93-9FA24E48A77B}"/>
                </a:ext>
              </a:extLst>
            </p:cNvPr>
            <p:cNvSpPr/>
            <p:nvPr/>
          </p:nvSpPr>
          <p:spPr>
            <a:xfrm>
              <a:off x="5526697" y="2270344"/>
              <a:ext cx="1134488" cy="1409159"/>
            </a:xfrm>
            <a:custGeom>
              <a:gdLst>
                <a:gd name="connsiteX0" fmla="*/ 567239 w 1134488"/>
                <a:gd name="connsiteY0" fmla="*/ 1409160 h 1409159"/>
                <a:gd name="connsiteX1" fmla="*/ 1134488 w 1134488"/>
                <a:gd name="connsiteY1" fmla="*/ 841911 h 1409159"/>
                <a:gd name="connsiteX2" fmla="*/ 1134488 w 1134488"/>
                <a:gd name="connsiteY2" fmla="*/ 446624 h 1409159"/>
                <a:gd name="connsiteX3" fmla="*/ 965606 w 1134488"/>
                <a:gd name="connsiteY3" fmla="*/ 78754 h 1409159"/>
                <a:gd name="connsiteX4" fmla="*/ 887853 w 1134488"/>
                <a:gd name="connsiteY4" fmla="*/ 11923 h 1409159"/>
                <a:gd name="connsiteX5" fmla="*/ 824693 w 1134488"/>
                <a:gd name="connsiteY5" fmla="*/ 10954 h 1409159"/>
                <a:gd name="connsiteX6" fmla="*/ 741702 w 1134488"/>
                <a:gd name="connsiteY6" fmla="*/ 77984 h 1409159"/>
                <a:gd name="connsiteX7" fmla="*/ 354599 w 1134488"/>
                <a:gd name="connsiteY7" fmla="*/ 77984 h 1409159"/>
                <a:gd name="connsiteX8" fmla="*/ 0 w 1134488"/>
                <a:gd name="connsiteY8" fmla="*/ 432583 h 1409159"/>
                <a:gd name="connsiteX9" fmla="*/ 0 w 1134488"/>
                <a:gd name="connsiteY9" fmla="*/ 841911 h 1409159"/>
                <a:gd name="connsiteX10" fmla="*/ 567239 w 1134488"/>
                <a:gd name="connsiteY10" fmla="*/ 1409160 h 140915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4488" h="1409159">
                  <a:moveTo>
                    <a:pt x="567239" y="1409160"/>
                  </a:moveTo>
                  <a:cubicBezTo>
                    <a:pt x="880524" y="1409160"/>
                    <a:pt x="1134488" y="1155195"/>
                    <a:pt x="1134488" y="841911"/>
                  </a:cubicBezTo>
                  <a:lnTo>
                    <a:pt x="1134488" y="446624"/>
                  </a:lnTo>
                  <a:cubicBezTo>
                    <a:pt x="1134488" y="305254"/>
                    <a:pt x="1072810" y="170909"/>
                    <a:pt x="965606" y="78754"/>
                  </a:cubicBezTo>
                  <a:lnTo>
                    <a:pt x="887853" y="11923"/>
                  </a:lnTo>
                  <a:cubicBezTo>
                    <a:pt x="869791" y="-3601"/>
                    <a:pt x="843221" y="-4009"/>
                    <a:pt x="824693" y="10954"/>
                  </a:cubicBezTo>
                  <a:lnTo>
                    <a:pt x="741702" y="77984"/>
                  </a:lnTo>
                  <a:lnTo>
                    <a:pt x="354599" y="77984"/>
                  </a:lnTo>
                  <a:cubicBezTo>
                    <a:pt x="158757" y="77984"/>
                    <a:pt x="0" y="236741"/>
                    <a:pt x="0" y="432583"/>
                  </a:cubicBezTo>
                  <a:lnTo>
                    <a:pt x="0" y="841911"/>
                  </a:lnTo>
                  <a:cubicBezTo>
                    <a:pt x="-9" y="1155195"/>
                    <a:pt x="253955" y="1409160"/>
                    <a:pt x="567239" y="1409160"/>
                  </a:cubicBez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56" name="Frihandsfigur: Form 55">
              <a:extLst>
                <a:ext uri="{FF2B5EF4-FFF2-40B4-BE49-F238E27FC236}">
                  <a16:creationId xmlns:a16="http://schemas.microsoft.com/office/drawing/2014/main" id="{0701C677-67D2-201D-54B0-BEFD8426C0B7}"/>
                </a:ext>
              </a:extLst>
            </p:cNvPr>
            <p:cNvSpPr/>
            <p:nvPr/>
          </p:nvSpPr>
          <p:spPr>
            <a:xfrm>
              <a:off x="5530700" y="2270344"/>
              <a:ext cx="1040155" cy="379004"/>
            </a:xfrm>
            <a:custGeom>
              <a:gdLst>
                <a:gd name="connsiteX0" fmla="*/ 338163 w 1040155"/>
                <a:gd name="connsiteY0" fmla="*/ 263340 h 379004"/>
                <a:gd name="connsiteX1" fmla="*/ 840635 w 1040155"/>
                <a:gd name="connsiteY1" fmla="*/ 263340 h 379004"/>
                <a:gd name="connsiteX2" fmla="*/ 936013 w 1040155"/>
                <a:gd name="connsiteY2" fmla="*/ 232349 h 379004"/>
                <a:gd name="connsiteX3" fmla="*/ 1012388 w 1040155"/>
                <a:gd name="connsiteY3" fmla="*/ 176860 h 379004"/>
                <a:gd name="connsiteX4" fmla="*/ 1040156 w 1040155"/>
                <a:gd name="connsiteY4" fmla="*/ 164701 h 379004"/>
                <a:gd name="connsiteX5" fmla="*/ 961604 w 1040155"/>
                <a:gd name="connsiteY5" fmla="*/ 78754 h 379004"/>
                <a:gd name="connsiteX6" fmla="*/ 883851 w 1040155"/>
                <a:gd name="connsiteY6" fmla="*/ 11923 h 379004"/>
                <a:gd name="connsiteX7" fmla="*/ 820681 w 1040155"/>
                <a:gd name="connsiteY7" fmla="*/ 10954 h 379004"/>
                <a:gd name="connsiteX8" fmla="*/ 737690 w 1040155"/>
                <a:gd name="connsiteY8" fmla="*/ 77984 h 379004"/>
                <a:gd name="connsiteX9" fmla="*/ 350588 w 1040155"/>
                <a:gd name="connsiteY9" fmla="*/ 77984 h 379004"/>
                <a:gd name="connsiteX10" fmla="*/ 0 w 1040155"/>
                <a:gd name="connsiteY10" fmla="*/ 379005 h 379004"/>
                <a:gd name="connsiteX11" fmla="*/ 338163 w 1040155"/>
                <a:gd name="connsiteY11" fmla="*/ 263340 h 37900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0155" h="379004">
                  <a:moveTo>
                    <a:pt x="338163" y="263340"/>
                  </a:moveTo>
                  <a:lnTo>
                    <a:pt x="840635" y="263340"/>
                  </a:lnTo>
                  <a:cubicBezTo>
                    <a:pt x="874905" y="263340"/>
                    <a:pt x="908292" y="252493"/>
                    <a:pt x="936013" y="232349"/>
                  </a:cubicBezTo>
                  <a:lnTo>
                    <a:pt x="1012388" y="176860"/>
                  </a:lnTo>
                  <a:cubicBezTo>
                    <a:pt x="1020696" y="170823"/>
                    <a:pt x="1030326" y="166869"/>
                    <a:pt x="1040156" y="164701"/>
                  </a:cubicBezTo>
                  <a:cubicBezTo>
                    <a:pt x="1017730" y="133292"/>
                    <a:pt x="991426" y="104392"/>
                    <a:pt x="961604" y="78754"/>
                  </a:cubicBezTo>
                  <a:lnTo>
                    <a:pt x="883851" y="11923"/>
                  </a:lnTo>
                  <a:cubicBezTo>
                    <a:pt x="865789" y="-3601"/>
                    <a:pt x="839218" y="-4009"/>
                    <a:pt x="820681" y="10954"/>
                  </a:cubicBezTo>
                  <a:lnTo>
                    <a:pt x="737690" y="77984"/>
                  </a:lnTo>
                  <a:lnTo>
                    <a:pt x="350588" y="77984"/>
                  </a:lnTo>
                  <a:cubicBezTo>
                    <a:pt x="172884" y="77984"/>
                    <a:pt x="25734" y="208488"/>
                    <a:pt x="0" y="379005"/>
                  </a:cubicBezTo>
                  <a:cubicBezTo>
                    <a:pt x="89864" y="306975"/>
                    <a:pt x="208295" y="263340"/>
                    <a:pt x="338163" y="263340"/>
                  </a:cubicBez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57" name="Frihandsfigur: Form 56">
              <a:extLst>
                <a:ext uri="{FF2B5EF4-FFF2-40B4-BE49-F238E27FC236}">
                  <a16:creationId xmlns:a16="http://schemas.microsoft.com/office/drawing/2014/main" id="{A9BA1599-B493-BD86-FB60-B034CF742193}"/>
                </a:ext>
              </a:extLst>
            </p:cNvPr>
            <p:cNvSpPr/>
            <p:nvPr/>
          </p:nvSpPr>
          <p:spPr>
            <a:xfrm>
              <a:off x="6022638" y="4013940"/>
              <a:ext cx="142596" cy="1100122"/>
            </a:xfrm>
            <a:custGeom>
              <a:gdLst>
                <a:gd name="connsiteX0" fmla="*/ 142596 w 142596"/>
                <a:gd name="connsiteY0" fmla="*/ 1100122 h 1100122"/>
                <a:gd name="connsiteX1" fmla="*/ 142596 w 142596"/>
                <a:gd name="connsiteY1" fmla="*/ 46144 h 1100122"/>
                <a:gd name="connsiteX2" fmla="*/ 139783 w 142596"/>
                <a:gd name="connsiteY2" fmla="*/ 26456 h 1100122"/>
                <a:gd name="connsiteX3" fmla="*/ 112841 w 142596"/>
                <a:gd name="connsiteY3" fmla="*/ 40583 h 1100122"/>
                <a:gd name="connsiteX4" fmla="*/ 16997 w 142596"/>
                <a:gd name="connsiteY4" fmla="*/ 0 h 1100122"/>
                <a:gd name="connsiteX5" fmla="*/ 0 w 142596"/>
                <a:gd name="connsiteY5" fmla="*/ 46144 h 1100122"/>
                <a:gd name="connsiteX6" fmla="*/ 0 w 142596"/>
                <a:gd name="connsiteY6" fmla="*/ 1100122 h 110012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596" h="1100122">
                  <a:moveTo>
                    <a:pt x="142596" y="1100122"/>
                  </a:moveTo>
                  <a:lnTo>
                    <a:pt x="142596" y="46144"/>
                  </a:lnTo>
                  <a:cubicBezTo>
                    <a:pt x="142596" y="39309"/>
                    <a:pt x="141579" y="32721"/>
                    <a:pt x="139783" y="26456"/>
                  </a:cubicBezTo>
                  <a:cubicBezTo>
                    <a:pt x="123213" y="35155"/>
                    <a:pt x="112841" y="40583"/>
                    <a:pt x="112841" y="40583"/>
                  </a:cubicBezTo>
                  <a:lnTo>
                    <a:pt x="16997" y="0"/>
                  </a:lnTo>
                  <a:cubicBezTo>
                    <a:pt x="6417" y="12444"/>
                    <a:pt x="0" y="28529"/>
                    <a:pt x="0" y="46144"/>
                  </a:cubicBezTo>
                  <a:lnTo>
                    <a:pt x="0" y="1100122"/>
                  </a:lnTo>
                  <a:close/>
                </a:path>
              </a:pathLst>
            </a:custGeom>
            <a:solidFill>
              <a:srgbClr val="F2EAE7"/>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58" name="Frihandsfigur: Form 57">
              <a:extLst>
                <a:ext uri="{FF2B5EF4-FFF2-40B4-BE49-F238E27FC236}">
                  <a16:creationId xmlns:a16="http://schemas.microsoft.com/office/drawing/2014/main" id="{EE00F361-41FD-A937-CFC8-FBDB978FA33D}"/>
                </a:ext>
              </a:extLst>
            </p:cNvPr>
            <p:cNvSpPr/>
            <p:nvPr/>
          </p:nvSpPr>
          <p:spPr>
            <a:xfrm>
              <a:off x="4998472" y="3908463"/>
              <a:ext cx="1719504" cy="1205579"/>
            </a:xfrm>
            <a:custGeom>
              <a:gdLst>
                <a:gd name="connsiteX0" fmla="*/ 1598516 w 1719504"/>
                <a:gd name="connsiteY0" fmla="*/ 126220 h 1205579"/>
                <a:gd name="connsiteX1" fmla="*/ 1411373 w 1719504"/>
                <a:gd name="connsiteY1" fmla="*/ 297 h 1205579"/>
                <a:gd name="connsiteX2" fmla="*/ 1137008 w 1719504"/>
                <a:gd name="connsiteY2" fmla="*/ 146059 h 1205579"/>
                <a:gd name="connsiteX3" fmla="*/ 792751 w 1719504"/>
                <a:gd name="connsiteY3" fmla="*/ 297 h 1205579"/>
                <a:gd name="connsiteX4" fmla="*/ 656296 w 1719504"/>
                <a:gd name="connsiteY4" fmla="*/ 86055 h 1205579"/>
                <a:gd name="connsiteX5" fmla="*/ 592403 w 1719504"/>
                <a:gd name="connsiteY5" fmla="*/ 126210 h 1205579"/>
                <a:gd name="connsiteX6" fmla="*/ 239001 w 1719504"/>
                <a:gd name="connsiteY6" fmla="*/ 360344 h 1205579"/>
                <a:gd name="connsiteX7" fmla="*/ 0 w 1719504"/>
                <a:gd name="connsiteY7" fmla="*/ 798115 h 1205579"/>
                <a:gd name="connsiteX8" fmla="*/ 0 w 1719504"/>
                <a:gd name="connsiteY8" fmla="*/ 1205580 h 1205579"/>
                <a:gd name="connsiteX9" fmla="*/ 226633 w 1719504"/>
                <a:gd name="connsiteY9" fmla="*/ 1205580 h 1205579"/>
                <a:gd name="connsiteX10" fmla="*/ 226633 w 1719504"/>
                <a:gd name="connsiteY10" fmla="*/ 903589 h 1205579"/>
                <a:gd name="connsiteX11" fmla="*/ 465635 w 1719504"/>
                <a:gd name="connsiteY11" fmla="*/ 465808 h 1205579"/>
                <a:gd name="connsiteX12" fmla="*/ 544072 w 1719504"/>
                <a:gd name="connsiteY12" fmla="*/ 413846 h 1205579"/>
                <a:gd name="connsiteX13" fmla="*/ 638072 w 1719504"/>
                <a:gd name="connsiteY13" fmla="*/ 430150 h 1205579"/>
                <a:gd name="connsiteX14" fmla="*/ 772959 w 1719504"/>
                <a:gd name="connsiteY14" fmla="*/ 514491 h 1205579"/>
                <a:gd name="connsiteX15" fmla="*/ 867804 w 1719504"/>
                <a:gd name="connsiteY15" fmla="*/ 508340 h 1205579"/>
                <a:gd name="connsiteX16" fmla="*/ 1095464 w 1719504"/>
                <a:gd name="connsiteY16" fmla="*/ 439057 h 1205579"/>
                <a:gd name="connsiteX17" fmla="*/ 1323153 w 1719504"/>
                <a:gd name="connsiteY17" fmla="*/ 508350 h 1205579"/>
                <a:gd name="connsiteX18" fmla="*/ 1383585 w 1719504"/>
                <a:gd name="connsiteY18" fmla="*/ 517333 h 1205579"/>
                <a:gd name="connsiteX19" fmla="*/ 1383595 w 1719504"/>
                <a:gd name="connsiteY19" fmla="*/ 517333 h 1205579"/>
                <a:gd name="connsiteX20" fmla="*/ 1549967 w 1719504"/>
                <a:gd name="connsiteY20" fmla="*/ 434009 h 1205579"/>
                <a:gd name="connsiteX21" fmla="*/ 1712708 w 1719504"/>
                <a:gd name="connsiteY21" fmla="*/ 216417 h 1205579"/>
                <a:gd name="connsiteX22" fmla="*/ 1719505 w 1719504"/>
                <a:gd name="connsiteY22" fmla="*/ 206340 h 120557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719504" h="1205579">
                  <a:moveTo>
                    <a:pt x="1598516" y="126220"/>
                  </a:moveTo>
                  <a:cubicBezTo>
                    <a:pt x="1598516" y="126220"/>
                    <a:pt x="1421630" y="-7108"/>
                    <a:pt x="1411373" y="297"/>
                  </a:cubicBezTo>
                  <a:cubicBezTo>
                    <a:pt x="1401115" y="7703"/>
                    <a:pt x="1137008" y="146059"/>
                    <a:pt x="1137008" y="146059"/>
                  </a:cubicBezTo>
                  <a:lnTo>
                    <a:pt x="792751" y="297"/>
                  </a:lnTo>
                  <a:lnTo>
                    <a:pt x="656296" y="86055"/>
                  </a:lnTo>
                  <a:lnTo>
                    <a:pt x="592403" y="126210"/>
                  </a:lnTo>
                  <a:lnTo>
                    <a:pt x="239001" y="360344"/>
                  </a:lnTo>
                  <a:cubicBezTo>
                    <a:pt x="89380" y="459468"/>
                    <a:pt x="0" y="623187"/>
                    <a:pt x="0" y="798115"/>
                  </a:cubicBezTo>
                  <a:lnTo>
                    <a:pt x="0" y="1205580"/>
                  </a:lnTo>
                  <a:lnTo>
                    <a:pt x="226633" y="1205580"/>
                  </a:lnTo>
                  <a:lnTo>
                    <a:pt x="226633" y="903589"/>
                  </a:lnTo>
                  <a:cubicBezTo>
                    <a:pt x="226633" y="728661"/>
                    <a:pt x="316013" y="564932"/>
                    <a:pt x="465635" y="465808"/>
                  </a:cubicBezTo>
                  <a:lnTo>
                    <a:pt x="544072" y="413846"/>
                  </a:lnTo>
                  <a:cubicBezTo>
                    <a:pt x="574778" y="393503"/>
                    <a:pt x="616017" y="400661"/>
                    <a:pt x="638072" y="430150"/>
                  </a:cubicBezTo>
                  <a:cubicBezTo>
                    <a:pt x="670945" y="474098"/>
                    <a:pt x="718819" y="505479"/>
                    <a:pt x="772959" y="514491"/>
                  </a:cubicBezTo>
                  <a:cubicBezTo>
                    <a:pt x="804881" y="519805"/>
                    <a:pt x="837175" y="517647"/>
                    <a:pt x="867804" y="508340"/>
                  </a:cubicBezTo>
                  <a:lnTo>
                    <a:pt x="1095464" y="439057"/>
                  </a:lnTo>
                  <a:lnTo>
                    <a:pt x="1323153" y="508350"/>
                  </a:lnTo>
                  <a:cubicBezTo>
                    <a:pt x="1342765" y="514310"/>
                    <a:pt x="1363099" y="517333"/>
                    <a:pt x="1383585" y="517333"/>
                  </a:cubicBezTo>
                  <a:lnTo>
                    <a:pt x="1383595" y="517333"/>
                  </a:lnTo>
                  <a:cubicBezTo>
                    <a:pt x="1448742" y="517333"/>
                    <a:pt x="1510943" y="486190"/>
                    <a:pt x="1549967" y="434009"/>
                  </a:cubicBezTo>
                  <a:lnTo>
                    <a:pt x="1712708" y="216417"/>
                  </a:lnTo>
                  <a:cubicBezTo>
                    <a:pt x="1715160" y="213137"/>
                    <a:pt x="1717280" y="209724"/>
                    <a:pt x="1719505" y="206340"/>
                  </a:cubicBezTo>
                  <a:close/>
                </a:path>
              </a:pathLst>
            </a:custGeom>
            <a:solidFill>
              <a:srgbClr val="000000">
                <a:alpha val="25098"/>
              </a:srgbClr>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59" name="Frihandsfigur: Form 58">
              <a:extLst>
                <a:ext uri="{FF2B5EF4-FFF2-40B4-BE49-F238E27FC236}">
                  <a16:creationId xmlns:a16="http://schemas.microsoft.com/office/drawing/2014/main" id="{6C83A61F-87F1-ADC1-ECE7-A1C20FED2CF5}"/>
                </a:ext>
              </a:extLst>
            </p:cNvPr>
            <p:cNvSpPr/>
            <p:nvPr/>
          </p:nvSpPr>
          <p:spPr>
            <a:xfrm>
              <a:off x="5578997" y="3836943"/>
              <a:ext cx="514939" cy="446285"/>
            </a:xfrm>
            <a:custGeom>
              <a:gdLst>
                <a:gd name="connsiteX0" fmla="*/ 212226 w 514939"/>
                <a:gd name="connsiteY0" fmla="*/ 6090 h 446285"/>
                <a:gd name="connsiteX1" fmla="*/ 514939 w 514939"/>
                <a:gd name="connsiteY1" fmla="*/ 154523 h 446285"/>
                <a:gd name="connsiteX2" fmla="*/ 514939 w 514939"/>
                <a:gd name="connsiteY2" fmla="*/ 361545 h 446285"/>
                <a:gd name="connsiteX3" fmla="*/ 245765 w 514939"/>
                <a:gd name="connsiteY3" fmla="*/ 443462 h 446285"/>
                <a:gd name="connsiteX4" fmla="*/ 174628 w 514939"/>
                <a:gd name="connsiteY4" fmla="*/ 420152 h 446285"/>
                <a:gd name="connsiteX5" fmla="*/ 11878 w 514939"/>
                <a:gd name="connsiteY5" fmla="*/ 202550 h 446285"/>
                <a:gd name="connsiteX6" fmla="*/ 21042 w 514939"/>
                <a:gd name="connsiteY6" fmla="*/ 121384 h 446285"/>
                <a:gd name="connsiteX7" fmla="*/ 147402 w 514939"/>
                <a:gd name="connsiteY7" fmla="*/ 14161 h 446285"/>
                <a:gd name="connsiteX8" fmla="*/ 212226 w 514939"/>
                <a:gd name="connsiteY8" fmla="*/ 6090 h 44628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939" h="446285">
                  <a:moveTo>
                    <a:pt x="212226" y="6090"/>
                  </a:moveTo>
                  <a:lnTo>
                    <a:pt x="514939" y="154523"/>
                  </a:lnTo>
                  <a:lnTo>
                    <a:pt x="514939" y="361545"/>
                  </a:lnTo>
                  <a:lnTo>
                    <a:pt x="245765" y="443462"/>
                  </a:lnTo>
                  <a:cubicBezTo>
                    <a:pt x="219508" y="451447"/>
                    <a:pt x="191065" y="442131"/>
                    <a:pt x="174628" y="420152"/>
                  </a:cubicBezTo>
                  <a:lnTo>
                    <a:pt x="11878" y="202550"/>
                  </a:lnTo>
                  <a:cubicBezTo>
                    <a:pt x="-6992" y="177320"/>
                    <a:pt x="-2971" y="141775"/>
                    <a:pt x="21042" y="121384"/>
                  </a:cubicBezTo>
                  <a:lnTo>
                    <a:pt x="147402" y="14161"/>
                  </a:lnTo>
                  <a:cubicBezTo>
                    <a:pt x="165483" y="-1183"/>
                    <a:pt x="190932" y="-4348"/>
                    <a:pt x="212226" y="6090"/>
                  </a:cubicBezTo>
                  <a:close/>
                </a:path>
              </a:pathLst>
            </a:custGeom>
            <a:solidFill>
              <a:schemeClr val="accent1"/>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60" name="Frihandsfigur: Form 59">
              <a:extLst>
                <a:ext uri="{FF2B5EF4-FFF2-40B4-BE49-F238E27FC236}">
                  <a16:creationId xmlns:a16="http://schemas.microsoft.com/office/drawing/2014/main" id="{70EE6DAA-3FF5-7E0A-CB6E-343F39138426}"/>
                </a:ext>
              </a:extLst>
            </p:cNvPr>
            <p:cNvSpPr/>
            <p:nvPr/>
          </p:nvSpPr>
          <p:spPr>
            <a:xfrm>
              <a:off x="6093937" y="3836943"/>
              <a:ext cx="514939" cy="446285"/>
            </a:xfrm>
            <a:custGeom>
              <a:gdLst>
                <a:gd name="connsiteX0" fmla="*/ 302714 w 514939"/>
                <a:gd name="connsiteY0" fmla="*/ 6090 h 446285"/>
                <a:gd name="connsiteX1" fmla="*/ 0 w 514939"/>
                <a:gd name="connsiteY1" fmla="*/ 154523 h 446285"/>
                <a:gd name="connsiteX2" fmla="*/ 0 w 514939"/>
                <a:gd name="connsiteY2" fmla="*/ 361545 h 446285"/>
                <a:gd name="connsiteX3" fmla="*/ 269175 w 514939"/>
                <a:gd name="connsiteY3" fmla="*/ 443462 h 446285"/>
                <a:gd name="connsiteX4" fmla="*/ 340311 w 514939"/>
                <a:gd name="connsiteY4" fmla="*/ 420152 h 446285"/>
                <a:gd name="connsiteX5" fmla="*/ 503061 w 514939"/>
                <a:gd name="connsiteY5" fmla="*/ 202550 h 446285"/>
                <a:gd name="connsiteX6" fmla="*/ 493897 w 514939"/>
                <a:gd name="connsiteY6" fmla="*/ 121384 h 446285"/>
                <a:gd name="connsiteX7" fmla="*/ 367538 w 514939"/>
                <a:gd name="connsiteY7" fmla="*/ 14161 h 446285"/>
                <a:gd name="connsiteX8" fmla="*/ 302714 w 514939"/>
                <a:gd name="connsiteY8" fmla="*/ 6090 h 44628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939" h="446285">
                  <a:moveTo>
                    <a:pt x="302714" y="6090"/>
                  </a:moveTo>
                  <a:lnTo>
                    <a:pt x="0" y="154523"/>
                  </a:lnTo>
                  <a:lnTo>
                    <a:pt x="0" y="361545"/>
                  </a:lnTo>
                  <a:lnTo>
                    <a:pt x="269175" y="443462"/>
                  </a:lnTo>
                  <a:cubicBezTo>
                    <a:pt x="295431" y="451447"/>
                    <a:pt x="323875" y="442131"/>
                    <a:pt x="340311" y="420152"/>
                  </a:cubicBezTo>
                  <a:lnTo>
                    <a:pt x="503061" y="202550"/>
                  </a:lnTo>
                  <a:cubicBezTo>
                    <a:pt x="521932" y="177320"/>
                    <a:pt x="517911" y="141775"/>
                    <a:pt x="493897" y="121384"/>
                  </a:cubicBezTo>
                  <a:lnTo>
                    <a:pt x="367538" y="14161"/>
                  </a:lnTo>
                  <a:cubicBezTo>
                    <a:pt x="349447" y="-1183"/>
                    <a:pt x="323998" y="-4348"/>
                    <a:pt x="302714" y="6090"/>
                  </a:cubicBezTo>
                  <a:close/>
                </a:path>
              </a:pathLst>
            </a:custGeom>
            <a:solidFill>
              <a:schemeClr val="accent1"/>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61" name="Frihandsfigur: Form 60">
              <a:extLst>
                <a:ext uri="{FF2B5EF4-FFF2-40B4-BE49-F238E27FC236}">
                  <a16:creationId xmlns:a16="http://schemas.microsoft.com/office/drawing/2014/main" id="{758B1356-8352-C899-0F9D-14742FEDDDDE}"/>
                </a:ext>
              </a:extLst>
            </p:cNvPr>
            <p:cNvSpPr/>
            <p:nvPr/>
          </p:nvSpPr>
          <p:spPr>
            <a:xfrm>
              <a:off x="5332576" y="4667279"/>
              <a:ext cx="142596" cy="446783"/>
            </a:xfrm>
            <a:custGeom>
              <a:gdLst>
                <a:gd name="connsiteX0" fmla="*/ 142596 w 142596"/>
                <a:gd name="connsiteY0" fmla="*/ 446783 h 446783"/>
                <a:gd name="connsiteX1" fmla="*/ 142596 w 142596"/>
                <a:gd name="connsiteY1" fmla="*/ 71298 h 446783"/>
                <a:gd name="connsiteX2" fmla="*/ 71298 w 142596"/>
                <a:gd name="connsiteY2" fmla="*/ 0 h 446783"/>
                <a:gd name="connsiteX3" fmla="*/ 0 w 142596"/>
                <a:gd name="connsiteY3" fmla="*/ 71298 h 446783"/>
                <a:gd name="connsiteX4" fmla="*/ 0 w 142596"/>
                <a:gd name="connsiteY4" fmla="*/ 446783 h 446783"/>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596" h="446783">
                  <a:moveTo>
                    <a:pt x="142596" y="446783"/>
                  </a:moveTo>
                  <a:lnTo>
                    <a:pt x="142596" y="71298"/>
                  </a:lnTo>
                  <a:cubicBezTo>
                    <a:pt x="142596" y="31913"/>
                    <a:pt x="110674" y="0"/>
                    <a:pt x="71298" y="0"/>
                  </a:cubicBezTo>
                  <a:cubicBezTo>
                    <a:pt x="31923" y="0"/>
                    <a:pt x="0" y="31913"/>
                    <a:pt x="0" y="71298"/>
                  </a:cubicBezTo>
                  <a:lnTo>
                    <a:pt x="0" y="446783"/>
                  </a:lnTo>
                  <a:close/>
                </a:path>
              </a:pathLst>
            </a:custGeom>
            <a:solidFill>
              <a:srgbClr val="F2EAE7"/>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62" name="Frihandsfigur: Form 61">
              <a:extLst>
                <a:ext uri="{FF2B5EF4-FFF2-40B4-BE49-F238E27FC236}">
                  <a16:creationId xmlns:a16="http://schemas.microsoft.com/office/drawing/2014/main" id="{0D4078DC-9411-9E38-8773-6BD567E9D71F}"/>
                </a:ext>
              </a:extLst>
            </p:cNvPr>
            <p:cNvSpPr/>
            <p:nvPr/>
          </p:nvSpPr>
          <p:spPr>
            <a:xfrm>
              <a:off x="6712691" y="4667279"/>
              <a:ext cx="142596" cy="446783"/>
            </a:xfrm>
            <a:custGeom>
              <a:gdLst>
                <a:gd name="connsiteX0" fmla="*/ 142596 w 142596"/>
                <a:gd name="connsiteY0" fmla="*/ 446783 h 446783"/>
                <a:gd name="connsiteX1" fmla="*/ 142596 w 142596"/>
                <a:gd name="connsiteY1" fmla="*/ 71298 h 446783"/>
                <a:gd name="connsiteX2" fmla="*/ 71298 w 142596"/>
                <a:gd name="connsiteY2" fmla="*/ 0 h 446783"/>
                <a:gd name="connsiteX3" fmla="*/ 0 w 142596"/>
                <a:gd name="connsiteY3" fmla="*/ 71298 h 446783"/>
                <a:gd name="connsiteX4" fmla="*/ 0 w 142596"/>
                <a:gd name="connsiteY4" fmla="*/ 446783 h 446783"/>
              </a:gdLst>
              <a:cxnLst>
                <a:cxn ang="0">
                  <a:pos x="connsiteX0" y="connsiteY0"/>
                </a:cxn>
                <a:cxn ang="0">
                  <a:pos x="connsiteX1" y="connsiteY1"/>
                </a:cxn>
                <a:cxn ang="0">
                  <a:pos x="connsiteX2" y="connsiteY2"/>
                </a:cxn>
                <a:cxn ang="0">
                  <a:pos x="connsiteX3" y="connsiteY3"/>
                </a:cxn>
                <a:cxn ang="0">
                  <a:pos x="connsiteX4" y="connsiteY4"/>
                </a:cxn>
              </a:cxnLst>
              <a:rect l="l" t="t" r="r" b="b"/>
              <a:pathLst>
                <a:path w="142596" h="446783">
                  <a:moveTo>
                    <a:pt x="142596" y="446783"/>
                  </a:moveTo>
                  <a:lnTo>
                    <a:pt x="142596" y="71298"/>
                  </a:lnTo>
                  <a:cubicBezTo>
                    <a:pt x="142596" y="31913"/>
                    <a:pt x="110674" y="0"/>
                    <a:pt x="71298" y="0"/>
                  </a:cubicBezTo>
                  <a:cubicBezTo>
                    <a:pt x="31923" y="0"/>
                    <a:pt x="0" y="31913"/>
                    <a:pt x="0" y="71298"/>
                  </a:cubicBezTo>
                  <a:lnTo>
                    <a:pt x="0" y="446783"/>
                  </a:lnTo>
                  <a:close/>
                </a:path>
              </a:pathLst>
            </a:custGeom>
            <a:solidFill>
              <a:srgbClr val="F2EAE7"/>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63" name="Frihandsfigur: Form 62">
              <a:extLst>
                <a:ext uri="{FF2B5EF4-FFF2-40B4-BE49-F238E27FC236}">
                  <a16:creationId xmlns:a16="http://schemas.microsoft.com/office/drawing/2014/main" id="{67E6E5E0-7E41-3E9E-4FE9-C60976CE3842}"/>
                </a:ext>
              </a:extLst>
            </p:cNvPr>
            <p:cNvSpPr/>
            <p:nvPr/>
          </p:nvSpPr>
          <p:spPr>
            <a:xfrm>
              <a:off x="7312405" y="3210689"/>
              <a:ext cx="788292" cy="1038012"/>
            </a:xfrm>
            <a:custGeom>
              <a:gdLst>
                <a:gd name="connsiteX0" fmla="*/ 788292 w 788292"/>
                <a:gd name="connsiteY0" fmla="*/ 189411 h 1038012"/>
                <a:gd name="connsiteX1" fmla="*/ 788292 w 788292"/>
                <a:gd name="connsiteY1" fmla="*/ 643866 h 1038012"/>
                <a:gd name="connsiteX2" fmla="*/ 394146 w 788292"/>
                <a:gd name="connsiteY2" fmla="*/ 1038012 h 1038012"/>
                <a:gd name="connsiteX3" fmla="*/ 0 w 788292"/>
                <a:gd name="connsiteY3" fmla="*/ 643866 h 1038012"/>
                <a:gd name="connsiteX4" fmla="*/ 0 w 788292"/>
                <a:gd name="connsiteY4" fmla="*/ 301834 h 1038012"/>
                <a:gd name="connsiteX5" fmla="*/ 101586 w 788292"/>
                <a:gd name="connsiteY5" fmla="*/ 12363 h 1038012"/>
                <a:gd name="connsiteX6" fmla="*/ 148120 w 788292"/>
                <a:gd name="connsiteY6" fmla="*/ 7391 h 1038012"/>
                <a:gd name="connsiteX7" fmla="*/ 166515 w 788292"/>
                <a:gd name="connsiteY7" fmla="*/ 22354 h 1038012"/>
                <a:gd name="connsiteX8" fmla="*/ 458771 w 788292"/>
                <a:gd name="connsiteY8" fmla="*/ 130585 h 1038012"/>
                <a:gd name="connsiteX9" fmla="*/ 738174 w 788292"/>
                <a:gd name="connsiteY9" fmla="*/ 137953 h 1038012"/>
                <a:gd name="connsiteX10" fmla="*/ 788292 w 788292"/>
                <a:gd name="connsiteY10" fmla="*/ 189411 h 103801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292" h="1038012">
                  <a:moveTo>
                    <a:pt x="788292" y="189411"/>
                  </a:moveTo>
                  <a:lnTo>
                    <a:pt x="788292" y="643866"/>
                  </a:lnTo>
                  <a:cubicBezTo>
                    <a:pt x="788292" y="861544"/>
                    <a:pt x="611825" y="1038012"/>
                    <a:pt x="394146" y="1038012"/>
                  </a:cubicBezTo>
                  <a:cubicBezTo>
                    <a:pt x="176468" y="1038012"/>
                    <a:pt x="0" y="861544"/>
                    <a:pt x="0" y="643866"/>
                  </a:cubicBezTo>
                  <a:lnTo>
                    <a:pt x="0" y="301834"/>
                  </a:lnTo>
                  <a:cubicBezTo>
                    <a:pt x="0" y="196607"/>
                    <a:pt x="35830" y="94518"/>
                    <a:pt x="101586" y="12363"/>
                  </a:cubicBezTo>
                  <a:cubicBezTo>
                    <a:pt x="113022" y="-1925"/>
                    <a:pt x="133917" y="-4159"/>
                    <a:pt x="148120" y="7391"/>
                  </a:cubicBezTo>
                  <a:lnTo>
                    <a:pt x="166515" y="22354"/>
                  </a:lnTo>
                  <a:cubicBezTo>
                    <a:pt x="249306" y="89717"/>
                    <a:pt x="352071" y="127771"/>
                    <a:pt x="458771" y="130585"/>
                  </a:cubicBezTo>
                  <a:lnTo>
                    <a:pt x="738174" y="137953"/>
                  </a:lnTo>
                  <a:cubicBezTo>
                    <a:pt x="766067" y="138685"/>
                    <a:pt x="788292" y="161510"/>
                    <a:pt x="788292" y="189411"/>
                  </a:cubicBez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64" name="Frihandsfigur: Form 63">
              <a:extLst>
                <a:ext uri="{FF2B5EF4-FFF2-40B4-BE49-F238E27FC236}">
                  <a16:creationId xmlns:a16="http://schemas.microsoft.com/office/drawing/2014/main" id="{6586599A-E886-52D1-E91F-02472ECD6D2E}"/>
                </a:ext>
              </a:extLst>
            </p:cNvPr>
            <p:cNvSpPr/>
            <p:nvPr/>
          </p:nvSpPr>
          <p:spPr>
            <a:xfrm>
              <a:off x="7353796" y="3210679"/>
              <a:ext cx="746910" cy="244947"/>
            </a:xfrm>
            <a:custGeom>
              <a:gdLst>
                <a:gd name="connsiteX0" fmla="*/ 8442 w 746910"/>
                <a:gd name="connsiteY0" fmla="*/ 114652 h 244947"/>
                <a:gd name="connsiteX1" fmla="*/ 31875 w 746910"/>
                <a:gd name="connsiteY1" fmla="*/ 129616 h 244947"/>
                <a:gd name="connsiteX2" fmla="*/ 404071 w 746910"/>
                <a:gd name="connsiteY2" fmla="*/ 237846 h 244947"/>
                <a:gd name="connsiteX3" fmla="*/ 746911 w 746910"/>
                <a:gd name="connsiteY3" fmla="*/ 244948 h 244947"/>
                <a:gd name="connsiteX4" fmla="*/ 746911 w 746910"/>
                <a:gd name="connsiteY4" fmla="*/ 189421 h 244947"/>
                <a:gd name="connsiteX5" fmla="*/ 696793 w 746910"/>
                <a:gd name="connsiteY5" fmla="*/ 137962 h 244947"/>
                <a:gd name="connsiteX6" fmla="*/ 417390 w 746910"/>
                <a:gd name="connsiteY6" fmla="*/ 130595 h 244947"/>
                <a:gd name="connsiteX7" fmla="*/ 125133 w 746910"/>
                <a:gd name="connsiteY7" fmla="*/ 22364 h 244947"/>
                <a:gd name="connsiteX8" fmla="*/ 106738 w 746910"/>
                <a:gd name="connsiteY8" fmla="*/ 7391 h 244947"/>
                <a:gd name="connsiteX9" fmla="*/ 60204 w 746910"/>
                <a:gd name="connsiteY9" fmla="*/ 12363 h 244947"/>
                <a:gd name="connsiteX10" fmla="*/ 0 w 746910"/>
                <a:gd name="connsiteY10" fmla="*/ 110546 h 244947"/>
                <a:gd name="connsiteX11" fmla="*/ 8442 w 746910"/>
                <a:gd name="connsiteY11" fmla="*/ 114652 h 24494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6910" h="244946">
                  <a:moveTo>
                    <a:pt x="8442" y="114652"/>
                  </a:moveTo>
                  <a:lnTo>
                    <a:pt x="31875" y="129616"/>
                  </a:lnTo>
                  <a:cubicBezTo>
                    <a:pt x="137320" y="196978"/>
                    <a:pt x="268186" y="235032"/>
                    <a:pt x="404071" y="237846"/>
                  </a:cubicBezTo>
                  <a:lnTo>
                    <a:pt x="746911" y="244948"/>
                  </a:lnTo>
                  <a:lnTo>
                    <a:pt x="746911" y="189421"/>
                  </a:lnTo>
                  <a:cubicBezTo>
                    <a:pt x="746911" y="161519"/>
                    <a:pt x="724685" y="138694"/>
                    <a:pt x="696793" y="137962"/>
                  </a:cubicBezTo>
                  <a:lnTo>
                    <a:pt x="417390" y="130595"/>
                  </a:lnTo>
                  <a:cubicBezTo>
                    <a:pt x="310689" y="127781"/>
                    <a:pt x="207925" y="89727"/>
                    <a:pt x="125133" y="22364"/>
                  </a:cubicBezTo>
                  <a:lnTo>
                    <a:pt x="106738" y="7391"/>
                  </a:lnTo>
                  <a:cubicBezTo>
                    <a:pt x="92536" y="-4159"/>
                    <a:pt x="71641" y="-1925"/>
                    <a:pt x="60204" y="12363"/>
                  </a:cubicBezTo>
                  <a:cubicBezTo>
                    <a:pt x="35953" y="42651"/>
                    <a:pt x="15819" y="75667"/>
                    <a:pt x="0" y="110546"/>
                  </a:cubicBezTo>
                  <a:cubicBezTo>
                    <a:pt x="2937" y="111658"/>
                    <a:pt x="5790" y="112960"/>
                    <a:pt x="8442" y="114652"/>
                  </a:cubicBez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65" name="Frihandsfigur: Form 64">
              <a:extLst>
                <a:ext uri="{FF2B5EF4-FFF2-40B4-BE49-F238E27FC236}">
                  <a16:creationId xmlns:a16="http://schemas.microsoft.com/office/drawing/2014/main" id="{D47EF483-7954-3034-5075-7612BEEADCC3}"/>
                </a:ext>
              </a:extLst>
            </p:cNvPr>
            <p:cNvSpPr/>
            <p:nvPr/>
          </p:nvSpPr>
          <p:spPr>
            <a:xfrm>
              <a:off x="4131628" y="3263071"/>
              <a:ext cx="750437" cy="945018"/>
            </a:xfrm>
            <a:custGeom>
              <a:gdLst>
                <a:gd name="connsiteX0" fmla="*/ 73038 w 750437"/>
                <a:gd name="connsiteY0" fmla="*/ 11629 h 945018"/>
                <a:gd name="connsiteX1" fmla="*/ 0 w 750437"/>
                <a:gd name="connsiteY1" fmla="*/ 237027 h 945018"/>
                <a:gd name="connsiteX2" fmla="*/ 0 w 750437"/>
                <a:gd name="connsiteY2" fmla="*/ 569799 h 945018"/>
                <a:gd name="connsiteX3" fmla="*/ 375219 w 750437"/>
                <a:gd name="connsiteY3" fmla="*/ 945018 h 945018"/>
                <a:gd name="connsiteX4" fmla="*/ 750438 w 750437"/>
                <a:gd name="connsiteY4" fmla="*/ 569799 h 945018"/>
                <a:gd name="connsiteX5" fmla="*/ 750438 w 750437"/>
                <a:gd name="connsiteY5" fmla="*/ 201796 h 945018"/>
                <a:gd name="connsiteX6" fmla="*/ 701736 w 750437"/>
                <a:gd name="connsiteY6" fmla="*/ 153094 h 945018"/>
                <a:gd name="connsiteX7" fmla="*/ 525677 w 750437"/>
                <a:gd name="connsiteY7" fmla="*/ 153094 h 945018"/>
                <a:gd name="connsiteX8" fmla="*/ 132976 w 750437"/>
                <a:gd name="connsiteY8" fmla="*/ 21022 h 945018"/>
                <a:gd name="connsiteX9" fmla="*/ 112803 w 750437"/>
                <a:gd name="connsiteY9" fmla="*/ 5726 h 945018"/>
                <a:gd name="connsiteX10" fmla="*/ 73038 w 750437"/>
                <a:gd name="connsiteY10" fmla="*/ 11629 h 9450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0437" h="945018">
                  <a:moveTo>
                    <a:pt x="73038" y="11629"/>
                  </a:moveTo>
                  <a:cubicBezTo>
                    <a:pt x="25563" y="77195"/>
                    <a:pt x="0" y="156079"/>
                    <a:pt x="0" y="237027"/>
                  </a:cubicBezTo>
                  <a:lnTo>
                    <a:pt x="0" y="569799"/>
                  </a:lnTo>
                  <a:cubicBezTo>
                    <a:pt x="0" y="777030"/>
                    <a:pt x="167988" y="945018"/>
                    <a:pt x="375219" y="945018"/>
                  </a:cubicBezTo>
                  <a:cubicBezTo>
                    <a:pt x="582450" y="945018"/>
                    <a:pt x="750438" y="777030"/>
                    <a:pt x="750438" y="569799"/>
                  </a:cubicBezTo>
                  <a:lnTo>
                    <a:pt x="750438" y="201796"/>
                  </a:lnTo>
                  <a:cubicBezTo>
                    <a:pt x="750438" y="174893"/>
                    <a:pt x="728630" y="153094"/>
                    <a:pt x="701736" y="153094"/>
                  </a:cubicBezTo>
                  <a:lnTo>
                    <a:pt x="525677" y="153094"/>
                  </a:lnTo>
                  <a:cubicBezTo>
                    <a:pt x="383870" y="153094"/>
                    <a:pt x="245960" y="106712"/>
                    <a:pt x="132976" y="21022"/>
                  </a:cubicBezTo>
                  <a:lnTo>
                    <a:pt x="112803" y="5726"/>
                  </a:lnTo>
                  <a:cubicBezTo>
                    <a:pt x="100245" y="-3819"/>
                    <a:pt x="82288" y="-1147"/>
                    <a:pt x="73038" y="11629"/>
                  </a:cubicBez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66" name="Frihandsfigur: Form 65">
              <a:extLst>
                <a:ext uri="{FF2B5EF4-FFF2-40B4-BE49-F238E27FC236}">
                  <a16:creationId xmlns:a16="http://schemas.microsoft.com/office/drawing/2014/main" id="{F0EAD07F-25CE-44EF-2290-5FBF7C41029D}"/>
                </a:ext>
              </a:extLst>
            </p:cNvPr>
            <p:cNvSpPr/>
            <p:nvPr/>
          </p:nvSpPr>
          <p:spPr>
            <a:xfrm>
              <a:off x="4151744" y="3263060"/>
              <a:ext cx="730331" cy="298582"/>
            </a:xfrm>
            <a:custGeom>
              <a:gdLst>
                <a:gd name="connsiteX0" fmla="*/ 3403 w 730331"/>
                <a:gd name="connsiteY0" fmla="*/ 117115 h 298582"/>
                <a:gd name="connsiteX1" fmla="*/ 542979 w 730331"/>
                <a:gd name="connsiteY1" fmla="*/ 298583 h 298582"/>
                <a:gd name="connsiteX2" fmla="*/ 730332 w 730331"/>
                <a:gd name="connsiteY2" fmla="*/ 298583 h 298582"/>
                <a:gd name="connsiteX3" fmla="*/ 730332 w 730331"/>
                <a:gd name="connsiteY3" fmla="*/ 201798 h 298582"/>
                <a:gd name="connsiteX4" fmla="*/ 681630 w 730331"/>
                <a:gd name="connsiteY4" fmla="*/ 153087 h 298582"/>
                <a:gd name="connsiteX5" fmla="*/ 505571 w 730331"/>
                <a:gd name="connsiteY5" fmla="*/ 153087 h 298582"/>
                <a:gd name="connsiteX6" fmla="*/ 112870 w 730331"/>
                <a:gd name="connsiteY6" fmla="*/ 21014 h 298582"/>
                <a:gd name="connsiteX7" fmla="*/ 92697 w 730331"/>
                <a:gd name="connsiteY7" fmla="*/ 5718 h 298582"/>
                <a:gd name="connsiteX8" fmla="*/ 52922 w 730331"/>
                <a:gd name="connsiteY8" fmla="*/ 11631 h 298582"/>
                <a:gd name="connsiteX9" fmla="*/ 0 w 730331"/>
                <a:gd name="connsiteY9" fmla="*/ 114529 h 29858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0331" h="298582">
                  <a:moveTo>
                    <a:pt x="3403" y="117115"/>
                  </a:moveTo>
                  <a:cubicBezTo>
                    <a:pt x="158643" y="234852"/>
                    <a:pt x="348135" y="298583"/>
                    <a:pt x="542979" y="298583"/>
                  </a:cubicBezTo>
                  <a:lnTo>
                    <a:pt x="730332" y="298583"/>
                  </a:lnTo>
                  <a:lnTo>
                    <a:pt x="730332" y="201798"/>
                  </a:lnTo>
                  <a:cubicBezTo>
                    <a:pt x="730332" y="174894"/>
                    <a:pt x="708524" y="153087"/>
                    <a:pt x="681630" y="153087"/>
                  </a:cubicBezTo>
                  <a:lnTo>
                    <a:pt x="505571" y="153087"/>
                  </a:lnTo>
                  <a:cubicBezTo>
                    <a:pt x="363764" y="153087"/>
                    <a:pt x="225854" y="106705"/>
                    <a:pt x="112870" y="21014"/>
                  </a:cubicBezTo>
                  <a:lnTo>
                    <a:pt x="92697" y="5718"/>
                  </a:lnTo>
                  <a:cubicBezTo>
                    <a:pt x="80130" y="-3817"/>
                    <a:pt x="62182" y="-1146"/>
                    <a:pt x="52922" y="11631"/>
                  </a:cubicBezTo>
                  <a:cubicBezTo>
                    <a:pt x="30031" y="43249"/>
                    <a:pt x="12292" y="77976"/>
                    <a:pt x="0" y="114529"/>
                  </a:cubicBezTo>
                  <a:close/>
                </a:path>
              </a:pathLst>
            </a:custGeom>
            <a:solidFill>
              <a:srgbClr val="F4F4F4"/>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67" name="Frihandsfigur: Form 66">
              <a:extLst>
                <a:ext uri="{FF2B5EF4-FFF2-40B4-BE49-F238E27FC236}">
                  <a16:creationId xmlns:a16="http://schemas.microsoft.com/office/drawing/2014/main" id="{EC6419BE-A0B6-7227-BD01-6F5341EDFE51}"/>
                </a:ext>
              </a:extLst>
            </p:cNvPr>
            <p:cNvSpPr/>
            <p:nvPr/>
          </p:nvSpPr>
          <p:spPr>
            <a:xfrm>
              <a:off x="5332576" y="4667279"/>
              <a:ext cx="142596" cy="518081"/>
            </a:xfrm>
            <a:custGeom>
              <a:gdLst>
                <a:gd name="connsiteX0" fmla="*/ 71298 w 142596"/>
                <a:gd name="connsiteY0" fmla="*/ 0 h 518081"/>
                <a:gd name="connsiteX1" fmla="*/ 0 w 142596"/>
                <a:gd name="connsiteY1" fmla="*/ 71298 h 518081"/>
                <a:gd name="connsiteX2" fmla="*/ 0 w 142596"/>
                <a:gd name="connsiteY2" fmla="*/ 446783 h 518081"/>
                <a:gd name="connsiteX3" fmla="*/ 71298 w 142596"/>
                <a:gd name="connsiteY3" fmla="*/ 518082 h 518081"/>
                <a:gd name="connsiteX4" fmla="*/ 142596 w 142596"/>
                <a:gd name="connsiteY4" fmla="*/ 446783 h 518081"/>
                <a:gd name="connsiteX5" fmla="*/ 142596 w 142596"/>
                <a:gd name="connsiteY5" fmla="*/ 71298 h 518081"/>
                <a:gd name="connsiteX6" fmla="*/ 71298 w 142596"/>
                <a:gd name="connsiteY6" fmla="*/ 0 h 51808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596" h="518081">
                  <a:moveTo>
                    <a:pt x="71298" y="0"/>
                  </a:moveTo>
                  <a:cubicBezTo>
                    <a:pt x="31923" y="0"/>
                    <a:pt x="0" y="31913"/>
                    <a:pt x="0" y="71298"/>
                  </a:cubicBezTo>
                  <a:lnTo>
                    <a:pt x="0" y="446783"/>
                  </a:lnTo>
                  <a:cubicBezTo>
                    <a:pt x="0" y="486169"/>
                    <a:pt x="31923" y="518082"/>
                    <a:pt x="71298" y="518082"/>
                  </a:cubicBezTo>
                  <a:cubicBezTo>
                    <a:pt x="110674" y="518082"/>
                    <a:pt x="142596" y="486169"/>
                    <a:pt x="142596" y="446783"/>
                  </a:cubicBezTo>
                  <a:lnTo>
                    <a:pt x="142596" y="71298"/>
                  </a:lnTo>
                  <a:cubicBezTo>
                    <a:pt x="142596" y="31913"/>
                    <a:pt x="110674" y="0"/>
                    <a:pt x="71298" y="0"/>
                  </a:cubicBezTo>
                  <a:close/>
                </a:path>
              </a:pathLst>
            </a:custGeom>
            <a:solidFill>
              <a:srgbClr val="000000"/>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68" name="Frihandsfigur: Form 67">
              <a:extLst>
                <a:ext uri="{FF2B5EF4-FFF2-40B4-BE49-F238E27FC236}">
                  <a16:creationId xmlns:a16="http://schemas.microsoft.com/office/drawing/2014/main" id="{6DA72B71-F8B1-9C35-2E23-9048F5D4DCB2}"/>
                </a:ext>
              </a:extLst>
            </p:cNvPr>
            <p:cNvSpPr/>
            <p:nvPr/>
          </p:nvSpPr>
          <p:spPr>
            <a:xfrm>
              <a:off x="6712691" y="4667279"/>
              <a:ext cx="142596" cy="518081"/>
            </a:xfrm>
            <a:custGeom>
              <a:gdLst>
                <a:gd name="connsiteX0" fmla="*/ 71298 w 142596"/>
                <a:gd name="connsiteY0" fmla="*/ 0 h 518081"/>
                <a:gd name="connsiteX1" fmla="*/ 0 w 142596"/>
                <a:gd name="connsiteY1" fmla="*/ 71298 h 518081"/>
                <a:gd name="connsiteX2" fmla="*/ 0 w 142596"/>
                <a:gd name="connsiteY2" fmla="*/ 446783 h 518081"/>
                <a:gd name="connsiteX3" fmla="*/ 71298 w 142596"/>
                <a:gd name="connsiteY3" fmla="*/ 518082 h 518081"/>
                <a:gd name="connsiteX4" fmla="*/ 142596 w 142596"/>
                <a:gd name="connsiteY4" fmla="*/ 446783 h 518081"/>
                <a:gd name="connsiteX5" fmla="*/ 142596 w 142596"/>
                <a:gd name="connsiteY5" fmla="*/ 71298 h 518081"/>
                <a:gd name="connsiteX6" fmla="*/ 71298 w 142596"/>
                <a:gd name="connsiteY6" fmla="*/ 0 h 51808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596" h="518081">
                  <a:moveTo>
                    <a:pt x="71298" y="0"/>
                  </a:moveTo>
                  <a:cubicBezTo>
                    <a:pt x="31923" y="0"/>
                    <a:pt x="0" y="31913"/>
                    <a:pt x="0" y="71298"/>
                  </a:cubicBezTo>
                  <a:lnTo>
                    <a:pt x="0" y="446783"/>
                  </a:lnTo>
                  <a:cubicBezTo>
                    <a:pt x="0" y="486169"/>
                    <a:pt x="31923" y="518082"/>
                    <a:pt x="71298" y="518082"/>
                  </a:cubicBezTo>
                  <a:cubicBezTo>
                    <a:pt x="110674" y="518082"/>
                    <a:pt x="142596" y="486169"/>
                    <a:pt x="142596" y="446783"/>
                  </a:cubicBezTo>
                  <a:lnTo>
                    <a:pt x="142596" y="71298"/>
                  </a:lnTo>
                  <a:cubicBezTo>
                    <a:pt x="142596" y="31913"/>
                    <a:pt x="110674" y="0"/>
                    <a:pt x="71298" y="0"/>
                  </a:cubicBezTo>
                  <a:close/>
                </a:path>
              </a:pathLst>
            </a:custGeom>
            <a:solidFill>
              <a:srgbClr val="000000"/>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69" name="Frihandsfigur: Form 68">
              <a:extLst>
                <a:ext uri="{FF2B5EF4-FFF2-40B4-BE49-F238E27FC236}">
                  <a16:creationId xmlns:a16="http://schemas.microsoft.com/office/drawing/2014/main" id="{45BC7923-0C8C-472A-3021-E68DAD8F3A1D}"/>
                </a:ext>
              </a:extLst>
            </p:cNvPr>
            <p:cNvSpPr/>
            <p:nvPr/>
          </p:nvSpPr>
          <p:spPr>
            <a:xfrm>
              <a:off x="3807744" y="1596574"/>
              <a:ext cx="4726311" cy="3664534"/>
            </a:xfrm>
            <a:custGeom>
              <a:gdLst>
                <a:gd name="connsiteX0" fmla="*/ 4361637 w 4726311"/>
                <a:gd name="connsiteY0" fmla="*/ 2821789 h 3664534"/>
                <a:gd name="connsiteX1" fmla="*/ 4122902 w 4726311"/>
                <a:gd name="connsiteY1" fmla="*/ 2726012 h 3664534"/>
                <a:gd name="connsiteX2" fmla="*/ 4122902 w 4726311"/>
                <a:gd name="connsiteY2" fmla="*/ 2665038 h 3664534"/>
                <a:gd name="connsiteX3" fmla="*/ 4247256 w 4726311"/>
                <a:gd name="connsiteY3" fmla="*/ 2565096 h 3664534"/>
                <a:gd name="connsiteX4" fmla="*/ 4636287 w 4726311"/>
                <a:gd name="connsiteY4" fmla="*/ 2401367 h 3664534"/>
                <a:gd name="connsiteX5" fmla="*/ 4690132 w 4726311"/>
                <a:gd name="connsiteY5" fmla="*/ 1969033 h 3664534"/>
                <a:gd name="connsiteX6" fmla="*/ 4582928 w 4726311"/>
                <a:gd name="connsiteY6" fmla="*/ 1721847 h 3664534"/>
                <a:gd name="connsiteX7" fmla="*/ 4566434 w 4726311"/>
                <a:gd name="connsiteY7" fmla="*/ 1663639 h 3664534"/>
                <a:gd name="connsiteX8" fmla="*/ 4340485 w 4726311"/>
                <a:gd name="connsiteY8" fmla="*/ 1249919 h 3664534"/>
                <a:gd name="connsiteX9" fmla="*/ 3898807 w 4726311"/>
                <a:gd name="connsiteY9" fmla="*/ 1085192 h 3664534"/>
                <a:gd name="connsiteX10" fmla="*/ 3457128 w 4726311"/>
                <a:gd name="connsiteY10" fmla="*/ 1249919 h 3664534"/>
                <a:gd name="connsiteX11" fmla="*/ 3231179 w 4726311"/>
                <a:gd name="connsiteY11" fmla="*/ 1663639 h 3664534"/>
                <a:gd name="connsiteX12" fmla="*/ 3214686 w 4726311"/>
                <a:gd name="connsiteY12" fmla="*/ 1721847 h 3664534"/>
                <a:gd name="connsiteX13" fmla="*/ 3107491 w 4726311"/>
                <a:gd name="connsiteY13" fmla="*/ 1969033 h 3664534"/>
                <a:gd name="connsiteX14" fmla="*/ 3161336 w 4726311"/>
                <a:gd name="connsiteY14" fmla="*/ 2401367 h 3664534"/>
                <a:gd name="connsiteX15" fmla="*/ 3498386 w 4726311"/>
                <a:gd name="connsiteY15" fmla="*/ 2568423 h 3664534"/>
                <a:gd name="connsiteX16" fmla="*/ 3549778 w 4726311"/>
                <a:gd name="connsiteY16" fmla="*/ 2565391 h 3664534"/>
                <a:gd name="connsiteX17" fmla="*/ 3661564 w 4726311"/>
                <a:gd name="connsiteY17" fmla="*/ 2658193 h 3664534"/>
                <a:gd name="connsiteX18" fmla="*/ 3661564 w 4726311"/>
                <a:gd name="connsiteY18" fmla="*/ 2726002 h 3664534"/>
                <a:gd name="connsiteX19" fmla="*/ 3422839 w 4726311"/>
                <a:gd name="connsiteY19" fmla="*/ 2821789 h 3664534"/>
                <a:gd name="connsiteX20" fmla="*/ 3377274 w 4726311"/>
                <a:gd name="connsiteY20" fmla="*/ 2842912 h 3664534"/>
                <a:gd name="connsiteX21" fmla="*/ 3183077 w 4726311"/>
                <a:gd name="connsiteY21" fmla="*/ 2627221 h 3664534"/>
                <a:gd name="connsiteX22" fmla="*/ 2872131 w 4726311"/>
                <a:gd name="connsiteY22" fmla="*/ 2413374 h 3664534"/>
                <a:gd name="connsiteX23" fmla="*/ 2826234 w 4726311"/>
                <a:gd name="connsiteY23" fmla="*/ 2307405 h 3664534"/>
                <a:gd name="connsiteX24" fmla="*/ 2699884 w 4726311"/>
                <a:gd name="connsiteY24" fmla="*/ 2200192 h 3664534"/>
                <a:gd name="connsiteX25" fmla="*/ 2660223 w 4726311"/>
                <a:gd name="connsiteY25" fmla="*/ 2177120 h 3664534"/>
                <a:gd name="connsiteX26" fmla="*/ 2660223 w 4726311"/>
                <a:gd name="connsiteY26" fmla="*/ 2032774 h 3664534"/>
                <a:gd name="connsiteX27" fmla="*/ 2916241 w 4726311"/>
                <a:gd name="connsiteY27" fmla="*/ 1619225 h 3664534"/>
                <a:gd name="connsiteX28" fmla="*/ 2923846 w 4726311"/>
                <a:gd name="connsiteY28" fmla="*/ 1619225 h 3664534"/>
                <a:gd name="connsiteX29" fmla="*/ 3170386 w 4726311"/>
                <a:gd name="connsiteY29" fmla="*/ 1372695 h 3664534"/>
                <a:gd name="connsiteX30" fmla="*/ 3116494 w 4726311"/>
                <a:gd name="connsiteY30" fmla="*/ 1219109 h 3664534"/>
                <a:gd name="connsiteX31" fmla="*/ 3167458 w 4726311"/>
                <a:gd name="connsiteY31" fmla="*/ 856809 h 3664534"/>
                <a:gd name="connsiteX32" fmla="*/ 2760963 w 4726311"/>
                <a:gd name="connsiteY32" fmla="*/ 312785 h 3664534"/>
                <a:gd name="connsiteX33" fmla="*/ 2750819 w 4726311"/>
                <a:gd name="connsiteY33" fmla="*/ 311283 h 3664534"/>
                <a:gd name="connsiteX34" fmla="*/ 2383177 w 4726311"/>
                <a:gd name="connsiteY34" fmla="*/ 32944 h 3664534"/>
                <a:gd name="connsiteX35" fmla="*/ 2364516 w 4726311"/>
                <a:gd name="connsiteY35" fmla="*/ 27649 h 3664534"/>
                <a:gd name="connsiteX36" fmla="*/ 1761352 w 4726311"/>
                <a:gd name="connsiteY36" fmla="*/ 123103 h 3664534"/>
                <a:gd name="connsiteX37" fmla="*/ 1741731 w 4726311"/>
                <a:gd name="connsiteY37" fmla="*/ 221998 h 3664534"/>
                <a:gd name="connsiteX38" fmla="*/ 1840636 w 4726311"/>
                <a:gd name="connsiteY38" fmla="*/ 241610 h 3664534"/>
                <a:gd name="connsiteX39" fmla="*/ 2325616 w 4726311"/>
                <a:gd name="connsiteY39" fmla="*/ 164836 h 3664534"/>
                <a:gd name="connsiteX40" fmla="*/ 2344277 w 4726311"/>
                <a:gd name="connsiteY40" fmla="*/ 170131 h 3664534"/>
                <a:gd name="connsiteX41" fmla="*/ 2644110 w 4726311"/>
                <a:gd name="connsiteY41" fmla="*/ 411499 h 3664534"/>
                <a:gd name="connsiteX42" fmla="*/ 2701633 w 4726311"/>
                <a:gd name="connsiteY42" fmla="*/ 673192 h 3664534"/>
                <a:gd name="connsiteX43" fmla="*/ 2653302 w 4726311"/>
                <a:gd name="connsiteY43" fmla="*/ 631649 h 3664534"/>
                <a:gd name="connsiteX44" fmla="*/ 2498861 w 4726311"/>
                <a:gd name="connsiteY44" fmla="*/ 629273 h 3664534"/>
                <a:gd name="connsiteX45" fmla="*/ 2435463 w 4726311"/>
                <a:gd name="connsiteY45" fmla="*/ 680484 h 3664534"/>
                <a:gd name="connsiteX46" fmla="*/ 2073562 w 4726311"/>
                <a:gd name="connsiteY46" fmla="*/ 680484 h 3664534"/>
                <a:gd name="connsiteX47" fmla="*/ 1647665 w 4726311"/>
                <a:gd name="connsiteY47" fmla="*/ 1106382 h 3664534"/>
                <a:gd name="connsiteX48" fmla="*/ 1647665 w 4726311"/>
                <a:gd name="connsiteY48" fmla="*/ 1126184 h 3664534"/>
                <a:gd name="connsiteX49" fmla="*/ 1592689 w 4726311"/>
                <a:gd name="connsiteY49" fmla="*/ 1132629 h 3664534"/>
                <a:gd name="connsiteX50" fmla="*/ 1655964 w 4726311"/>
                <a:gd name="connsiteY50" fmla="*/ 440912 h 3664534"/>
                <a:gd name="connsiteX51" fmla="*/ 1630011 w 4726311"/>
                <a:gd name="connsiteY51" fmla="*/ 343471 h 3664534"/>
                <a:gd name="connsiteX52" fmla="*/ 1532580 w 4726311"/>
                <a:gd name="connsiteY52" fmla="*/ 369424 h 3664534"/>
                <a:gd name="connsiteX53" fmla="*/ 1467641 w 4726311"/>
                <a:gd name="connsiteY53" fmla="*/ 1205467 h 3664534"/>
                <a:gd name="connsiteX54" fmla="*/ 1402047 w 4726311"/>
                <a:gd name="connsiteY54" fmla="*/ 1372695 h 3664534"/>
                <a:gd name="connsiteX55" fmla="*/ 1648587 w 4726311"/>
                <a:gd name="connsiteY55" fmla="*/ 1619225 h 3664534"/>
                <a:gd name="connsiteX56" fmla="*/ 1656192 w 4726311"/>
                <a:gd name="connsiteY56" fmla="*/ 1619225 h 3664534"/>
                <a:gd name="connsiteX57" fmla="*/ 1912209 w 4726311"/>
                <a:gd name="connsiteY57" fmla="*/ 2032774 h 3664534"/>
                <a:gd name="connsiteX58" fmla="*/ 1912209 w 4726311"/>
                <a:gd name="connsiteY58" fmla="*/ 2177120 h 3664534"/>
                <a:gd name="connsiteX59" fmla="*/ 1872558 w 4726311"/>
                <a:gd name="connsiteY59" fmla="*/ 2200182 h 3664534"/>
                <a:gd name="connsiteX60" fmla="*/ 1746199 w 4726311"/>
                <a:gd name="connsiteY60" fmla="*/ 2307405 h 3664534"/>
                <a:gd name="connsiteX61" fmla="*/ 1700302 w 4726311"/>
                <a:gd name="connsiteY61" fmla="*/ 2413374 h 3664534"/>
                <a:gd name="connsiteX62" fmla="*/ 1389356 w 4726311"/>
                <a:gd name="connsiteY62" fmla="*/ 2627221 h 3664534"/>
                <a:gd name="connsiteX63" fmla="*/ 1230075 w 4726311"/>
                <a:gd name="connsiteY63" fmla="*/ 2786054 h 3664534"/>
                <a:gd name="connsiteX64" fmla="*/ 1144232 w 4726311"/>
                <a:gd name="connsiteY64" fmla="*/ 2747363 h 3664534"/>
                <a:gd name="connsiteX65" fmla="*/ 933113 w 4726311"/>
                <a:gd name="connsiteY65" fmla="*/ 2672585 h 3664534"/>
                <a:gd name="connsiteX66" fmla="*/ 933113 w 4726311"/>
                <a:gd name="connsiteY66" fmla="*/ 2616393 h 3664534"/>
                <a:gd name="connsiteX67" fmla="*/ 1139489 w 4726311"/>
                <a:gd name="connsiteY67" fmla="*/ 2309801 h 3664534"/>
                <a:gd name="connsiteX68" fmla="*/ 1171392 w 4726311"/>
                <a:gd name="connsiteY68" fmla="*/ 2309801 h 3664534"/>
                <a:gd name="connsiteX69" fmla="*/ 1398254 w 4726311"/>
                <a:gd name="connsiteY69" fmla="*/ 2082949 h 3664534"/>
                <a:gd name="connsiteX70" fmla="*/ 1343772 w 4726311"/>
                <a:gd name="connsiteY70" fmla="*/ 1935713 h 3664534"/>
                <a:gd name="connsiteX71" fmla="*/ 1356501 w 4726311"/>
                <a:gd name="connsiteY71" fmla="*/ 1785027 h 3664534"/>
                <a:gd name="connsiteX72" fmla="*/ 1103212 w 4726311"/>
                <a:gd name="connsiteY72" fmla="*/ 1234462 h 3664534"/>
                <a:gd name="connsiteX73" fmla="*/ 501132 w 4726311"/>
                <a:gd name="connsiteY73" fmla="*/ 1165198 h 3664534"/>
                <a:gd name="connsiteX74" fmla="*/ 359020 w 4726311"/>
                <a:gd name="connsiteY74" fmla="*/ 1224946 h 3664534"/>
                <a:gd name="connsiteX75" fmla="*/ 23319 w 4726311"/>
                <a:gd name="connsiteY75" fmla="*/ 1708348 h 3664534"/>
                <a:gd name="connsiteX76" fmla="*/ 55109 w 4726311"/>
                <a:gd name="connsiteY76" fmla="*/ 1934981 h 3664534"/>
                <a:gd name="connsiteX77" fmla="*/ 0 w 4726311"/>
                <a:gd name="connsiteY77" fmla="*/ 2082949 h 3664534"/>
                <a:gd name="connsiteX78" fmla="*/ 226862 w 4726311"/>
                <a:gd name="connsiteY78" fmla="*/ 2309801 h 3664534"/>
                <a:gd name="connsiteX79" fmla="*/ 258765 w 4726311"/>
                <a:gd name="connsiteY79" fmla="*/ 2309801 h 3664534"/>
                <a:gd name="connsiteX80" fmla="*/ 444625 w 4726311"/>
                <a:gd name="connsiteY80" fmla="*/ 2602875 h 3664534"/>
                <a:gd name="connsiteX81" fmla="*/ 444625 w 4726311"/>
                <a:gd name="connsiteY81" fmla="*/ 2672585 h 3664534"/>
                <a:gd name="connsiteX82" fmla="*/ 233507 w 4726311"/>
                <a:gd name="connsiteY82" fmla="*/ 2747354 h 3664534"/>
                <a:gd name="connsiteX83" fmla="*/ 146941 w 4726311"/>
                <a:gd name="connsiteY83" fmla="*/ 2786368 h 3664534"/>
                <a:gd name="connsiteX84" fmla="*/ 119040 w 4726311"/>
                <a:gd name="connsiteY84" fmla="*/ 2883258 h 3664534"/>
                <a:gd name="connsiteX85" fmla="*/ 181497 w 4726311"/>
                <a:gd name="connsiteY85" fmla="*/ 2920067 h 3664534"/>
                <a:gd name="connsiteX86" fmla="*/ 215929 w 4726311"/>
                <a:gd name="connsiteY86" fmla="*/ 2911149 h 3664534"/>
                <a:gd name="connsiteX87" fmla="*/ 281096 w 4726311"/>
                <a:gd name="connsiteY87" fmla="*/ 2881765 h 3664534"/>
                <a:gd name="connsiteX88" fmla="*/ 463524 w 4726311"/>
                <a:gd name="connsiteY88" fmla="*/ 2817150 h 3664534"/>
                <a:gd name="connsiteX89" fmla="*/ 688855 w 4726311"/>
                <a:gd name="connsiteY89" fmla="*/ 2967199 h 3664534"/>
                <a:gd name="connsiteX90" fmla="*/ 914186 w 4726311"/>
                <a:gd name="connsiteY90" fmla="*/ 2817150 h 3664534"/>
                <a:gd name="connsiteX91" fmla="*/ 1096615 w 4726311"/>
                <a:gd name="connsiteY91" fmla="*/ 2881775 h 3664534"/>
                <a:gd name="connsiteX92" fmla="*/ 1162941 w 4726311"/>
                <a:gd name="connsiteY92" fmla="*/ 2911862 h 3664534"/>
                <a:gd name="connsiteX93" fmla="*/ 1119440 w 4726311"/>
                <a:gd name="connsiteY93" fmla="*/ 3140406 h 3664534"/>
                <a:gd name="connsiteX94" fmla="*/ 1119440 w 4726311"/>
                <a:gd name="connsiteY94" fmla="*/ 3563386 h 3664534"/>
                <a:gd name="connsiteX95" fmla="*/ 1190738 w 4726311"/>
                <a:gd name="connsiteY95" fmla="*/ 3634684 h 3664534"/>
                <a:gd name="connsiteX96" fmla="*/ 1262036 w 4726311"/>
                <a:gd name="connsiteY96" fmla="*/ 3563386 h 3664534"/>
                <a:gd name="connsiteX97" fmla="*/ 1262036 w 4726311"/>
                <a:gd name="connsiteY97" fmla="*/ 3140406 h 3664534"/>
                <a:gd name="connsiteX98" fmla="*/ 1470141 w 4726311"/>
                <a:gd name="connsiteY98" fmla="*/ 2744720 h 3664534"/>
                <a:gd name="connsiteX99" fmla="*/ 1767084 w 4726311"/>
                <a:gd name="connsiteY99" fmla="*/ 2540503 h 3664534"/>
                <a:gd name="connsiteX100" fmla="*/ 1888795 w 4726311"/>
                <a:gd name="connsiteY100" fmla="*/ 2703234 h 3664534"/>
                <a:gd name="connsiteX101" fmla="*/ 1998290 w 4726311"/>
                <a:gd name="connsiteY101" fmla="*/ 2757925 h 3664534"/>
                <a:gd name="connsiteX102" fmla="*/ 2037789 w 4726311"/>
                <a:gd name="connsiteY102" fmla="*/ 2752050 h 3664534"/>
                <a:gd name="connsiteX103" fmla="*/ 2214904 w 4726311"/>
                <a:gd name="connsiteY103" fmla="*/ 2698148 h 3664534"/>
                <a:gd name="connsiteX104" fmla="*/ 2214904 w 4726311"/>
                <a:gd name="connsiteY104" fmla="*/ 3593236 h 3664534"/>
                <a:gd name="connsiteX105" fmla="*/ 2286202 w 4726311"/>
                <a:gd name="connsiteY105" fmla="*/ 3664534 h 3664534"/>
                <a:gd name="connsiteX106" fmla="*/ 2357500 w 4726311"/>
                <a:gd name="connsiteY106" fmla="*/ 3593236 h 3664534"/>
                <a:gd name="connsiteX107" fmla="*/ 2357500 w 4726311"/>
                <a:gd name="connsiteY107" fmla="*/ 2698148 h 3664534"/>
                <a:gd name="connsiteX108" fmla="*/ 2534634 w 4726311"/>
                <a:gd name="connsiteY108" fmla="*/ 2752059 h 3664534"/>
                <a:gd name="connsiteX109" fmla="*/ 2574114 w 4726311"/>
                <a:gd name="connsiteY109" fmla="*/ 2757925 h 3664534"/>
                <a:gd name="connsiteX110" fmla="*/ 2683609 w 4726311"/>
                <a:gd name="connsiteY110" fmla="*/ 2703234 h 3664534"/>
                <a:gd name="connsiteX111" fmla="*/ 2805311 w 4726311"/>
                <a:gd name="connsiteY111" fmla="*/ 2540503 h 3664534"/>
                <a:gd name="connsiteX112" fmla="*/ 3102253 w 4726311"/>
                <a:gd name="connsiteY112" fmla="*/ 2744720 h 3664534"/>
                <a:gd name="connsiteX113" fmla="*/ 3310359 w 4726311"/>
                <a:gd name="connsiteY113" fmla="*/ 3140406 h 3664534"/>
                <a:gd name="connsiteX114" fmla="*/ 3310359 w 4726311"/>
                <a:gd name="connsiteY114" fmla="*/ 3563386 h 3664534"/>
                <a:gd name="connsiteX115" fmla="*/ 3381657 w 4726311"/>
                <a:gd name="connsiteY115" fmla="*/ 3634684 h 3664534"/>
                <a:gd name="connsiteX116" fmla="*/ 3452955 w 4726311"/>
                <a:gd name="connsiteY116" fmla="*/ 3563386 h 3664534"/>
                <a:gd name="connsiteX117" fmla="*/ 3452955 w 4726311"/>
                <a:gd name="connsiteY117" fmla="*/ 3140406 h 3664534"/>
                <a:gd name="connsiteX118" fmla="*/ 3430891 w 4726311"/>
                <a:gd name="connsiteY118" fmla="*/ 2976211 h 3664534"/>
                <a:gd name="connsiteX119" fmla="*/ 3475913 w 4726311"/>
                <a:gd name="connsiteY119" fmla="*/ 2954147 h 3664534"/>
                <a:gd name="connsiteX120" fmla="*/ 3682935 w 4726311"/>
                <a:gd name="connsiteY120" fmla="*/ 2871080 h 3664534"/>
                <a:gd name="connsiteX121" fmla="*/ 3892228 w 4726311"/>
                <a:gd name="connsiteY121" fmla="*/ 3004921 h 3664534"/>
                <a:gd name="connsiteX122" fmla="*/ 4101522 w 4726311"/>
                <a:gd name="connsiteY122" fmla="*/ 2871089 h 3664534"/>
                <a:gd name="connsiteX123" fmla="*/ 4308553 w 4726311"/>
                <a:gd name="connsiteY123" fmla="*/ 2954147 h 3664534"/>
                <a:gd name="connsiteX124" fmla="*/ 4524045 w 4726311"/>
                <a:gd name="connsiteY124" fmla="*/ 3272784 h 3664534"/>
                <a:gd name="connsiteX125" fmla="*/ 4524045 w 4726311"/>
                <a:gd name="connsiteY125" fmla="*/ 3393468 h 3664534"/>
                <a:gd name="connsiteX126" fmla="*/ 4595343 w 4726311"/>
                <a:gd name="connsiteY126" fmla="*/ 3464766 h 3664534"/>
                <a:gd name="connsiteX127" fmla="*/ 4666642 w 4726311"/>
                <a:gd name="connsiteY127" fmla="*/ 3393468 h 3664534"/>
                <a:gd name="connsiteX128" fmla="*/ 4666642 w 4726311"/>
                <a:gd name="connsiteY128" fmla="*/ 3272784 h 3664534"/>
                <a:gd name="connsiteX129" fmla="*/ 4361637 w 4726311"/>
                <a:gd name="connsiteY129" fmla="*/ 2821789 h 3664534"/>
                <a:gd name="connsiteX130" fmla="*/ 1544615 w 4726311"/>
                <a:gd name="connsiteY130" fmla="*/ 1372685 h 3664534"/>
                <a:gd name="connsiteX131" fmla="*/ 1647636 w 4726311"/>
                <a:gd name="connsiteY131" fmla="*/ 1268790 h 3664534"/>
                <a:gd name="connsiteX132" fmla="*/ 1647636 w 4726311"/>
                <a:gd name="connsiteY132" fmla="*/ 1476562 h 3664534"/>
                <a:gd name="connsiteX133" fmla="*/ 1544615 w 4726311"/>
                <a:gd name="connsiteY133" fmla="*/ 1372685 h 3664534"/>
                <a:gd name="connsiteX134" fmla="*/ 1171373 w 4726311"/>
                <a:gd name="connsiteY134" fmla="*/ 2167195 h 3664534"/>
                <a:gd name="connsiteX135" fmla="*/ 1145630 w 4726311"/>
                <a:gd name="connsiteY135" fmla="*/ 2167195 h 3664534"/>
                <a:gd name="connsiteX136" fmla="*/ 1145630 w 4726311"/>
                <a:gd name="connsiteY136" fmla="*/ 1998665 h 3664534"/>
                <a:gd name="connsiteX137" fmla="*/ 1171373 w 4726311"/>
                <a:gd name="connsiteY137" fmla="*/ 1998665 h 3664534"/>
                <a:gd name="connsiteX138" fmla="*/ 1255638 w 4726311"/>
                <a:gd name="connsiteY138" fmla="*/ 2082930 h 3664534"/>
                <a:gd name="connsiteX139" fmla="*/ 1171373 w 4726311"/>
                <a:gd name="connsiteY139" fmla="*/ 2167195 h 3664534"/>
                <a:gd name="connsiteX140" fmla="*/ 142577 w 4726311"/>
                <a:gd name="connsiteY140" fmla="*/ 2082939 h 3664534"/>
                <a:gd name="connsiteX141" fmla="*/ 226842 w 4726311"/>
                <a:gd name="connsiteY141" fmla="*/ 1998674 h 3664534"/>
                <a:gd name="connsiteX142" fmla="*/ 252586 w 4726311"/>
                <a:gd name="connsiteY142" fmla="*/ 1998674 h 3664534"/>
                <a:gd name="connsiteX143" fmla="*/ 252586 w 4726311"/>
                <a:gd name="connsiteY143" fmla="*/ 2167205 h 3664534"/>
                <a:gd name="connsiteX144" fmla="*/ 226842 w 4726311"/>
                <a:gd name="connsiteY144" fmla="*/ 2167205 h 3664534"/>
                <a:gd name="connsiteX145" fmla="*/ 142577 w 4726311"/>
                <a:gd name="connsiteY145" fmla="*/ 2082939 h 3664534"/>
                <a:gd name="connsiteX146" fmla="*/ 339180 w 4726311"/>
                <a:gd name="connsiteY146" fmla="*/ 1636299 h 3664534"/>
                <a:gd name="connsiteX147" fmla="*/ 255105 w 4726311"/>
                <a:gd name="connsiteY147" fmla="*/ 1856068 h 3664534"/>
                <a:gd name="connsiteX148" fmla="*/ 226842 w 4726311"/>
                <a:gd name="connsiteY148" fmla="*/ 1856068 h 3664534"/>
                <a:gd name="connsiteX149" fmla="*/ 188484 w 4726311"/>
                <a:gd name="connsiteY149" fmla="*/ 1859377 h 3664534"/>
                <a:gd name="connsiteX150" fmla="*/ 164518 w 4726311"/>
                <a:gd name="connsiteY150" fmla="*/ 1688518 h 3664534"/>
                <a:gd name="connsiteX151" fmla="*/ 394612 w 4726311"/>
                <a:gd name="connsiteY151" fmla="*/ 1363141 h 3664534"/>
                <a:gd name="connsiteX152" fmla="*/ 408054 w 4726311"/>
                <a:gd name="connsiteY152" fmla="*/ 1358996 h 3664534"/>
                <a:gd name="connsiteX153" fmla="*/ 556393 w 4726311"/>
                <a:gd name="connsiteY153" fmla="*/ 1296624 h 3664534"/>
                <a:gd name="connsiteX154" fmla="*/ 1019536 w 4726311"/>
                <a:gd name="connsiteY154" fmla="*/ 1349898 h 3664534"/>
                <a:gd name="connsiteX155" fmla="*/ 1214390 w 4726311"/>
                <a:gd name="connsiteY155" fmla="*/ 1773201 h 3664534"/>
                <a:gd name="connsiteX156" fmla="*/ 1207146 w 4726311"/>
                <a:gd name="connsiteY156" fmla="*/ 1858901 h 3664534"/>
                <a:gd name="connsiteX157" fmla="*/ 1171373 w 4726311"/>
                <a:gd name="connsiteY157" fmla="*/ 1856059 h 3664534"/>
                <a:gd name="connsiteX158" fmla="*/ 1145002 w 4726311"/>
                <a:gd name="connsiteY158" fmla="*/ 1856059 h 3664534"/>
                <a:gd name="connsiteX159" fmla="*/ 1025621 w 4726311"/>
                <a:gd name="connsiteY159" fmla="*/ 1748266 h 3664534"/>
                <a:gd name="connsiteX160" fmla="*/ 849561 w 4726311"/>
                <a:gd name="connsiteY160" fmla="*/ 1748266 h 3664534"/>
                <a:gd name="connsiteX161" fmla="*/ 499953 w 4726311"/>
                <a:gd name="connsiteY161" fmla="*/ 1630690 h 3664534"/>
                <a:gd name="connsiteX162" fmla="*/ 479780 w 4726311"/>
                <a:gd name="connsiteY162" fmla="*/ 1615394 h 3664534"/>
                <a:gd name="connsiteX163" fmla="*/ 405088 w 4726311"/>
                <a:gd name="connsiteY163" fmla="*/ 1596267 h 3664534"/>
                <a:gd name="connsiteX164" fmla="*/ 339180 w 4726311"/>
                <a:gd name="connsiteY164" fmla="*/ 1636299 h 3664534"/>
                <a:gd name="connsiteX165" fmla="*/ 454674 w 4726311"/>
                <a:gd name="connsiteY165" fmla="*/ 1719936 h 3664534"/>
                <a:gd name="connsiteX166" fmla="*/ 454636 w 4726311"/>
                <a:gd name="connsiteY166" fmla="*/ 1720003 h 3664534"/>
                <a:gd name="connsiteX167" fmla="*/ 454674 w 4726311"/>
                <a:gd name="connsiteY167" fmla="*/ 1719936 h 3664534"/>
                <a:gd name="connsiteX168" fmla="*/ 395192 w 4726311"/>
                <a:gd name="connsiteY168" fmla="*/ 1903525 h 3664534"/>
                <a:gd name="connsiteX169" fmla="*/ 431411 w 4726311"/>
                <a:gd name="connsiteY169" fmla="*/ 1757259 h 3664534"/>
                <a:gd name="connsiteX170" fmla="*/ 849571 w 4726311"/>
                <a:gd name="connsiteY170" fmla="*/ 1890881 h 3664534"/>
                <a:gd name="connsiteX171" fmla="*/ 1003033 w 4726311"/>
                <a:gd name="connsiteY171" fmla="*/ 1890881 h 3664534"/>
                <a:gd name="connsiteX172" fmla="*/ 1003033 w 4726311"/>
                <a:gd name="connsiteY172" fmla="*/ 2236288 h 3664534"/>
                <a:gd name="connsiteX173" fmla="*/ 699113 w 4726311"/>
                <a:gd name="connsiteY173" fmla="*/ 2540218 h 3664534"/>
                <a:gd name="connsiteX174" fmla="*/ 395192 w 4726311"/>
                <a:gd name="connsiteY174" fmla="*/ 2236288 h 3664534"/>
                <a:gd name="connsiteX175" fmla="*/ 688846 w 4726311"/>
                <a:gd name="connsiteY175" fmla="*/ 2824603 h 3664534"/>
                <a:gd name="connsiteX176" fmla="*/ 587203 w 4726311"/>
                <a:gd name="connsiteY176" fmla="*/ 2722960 h 3664534"/>
                <a:gd name="connsiteX177" fmla="*/ 587203 w 4726311"/>
                <a:gd name="connsiteY177" fmla="*/ 2668602 h 3664534"/>
                <a:gd name="connsiteX178" fmla="*/ 699113 w 4726311"/>
                <a:gd name="connsiteY178" fmla="*/ 2682815 h 3664534"/>
                <a:gd name="connsiteX179" fmla="*/ 790498 w 4726311"/>
                <a:gd name="connsiteY179" fmla="*/ 2673375 h 3664534"/>
                <a:gd name="connsiteX180" fmla="*/ 790498 w 4726311"/>
                <a:gd name="connsiteY180" fmla="*/ 2722960 h 3664534"/>
                <a:gd name="connsiteX181" fmla="*/ 688846 w 4726311"/>
                <a:gd name="connsiteY181" fmla="*/ 2824603 h 3664534"/>
                <a:gd name="connsiteX182" fmla="*/ 2924740 w 4726311"/>
                <a:gd name="connsiteY182" fmla="*/ 1476562 h 3664534"/>
                <a:gd name="connsiteX183" fmla="*/ 2924740 w 4726311"/>
                <a:gd name="connsiteY183" fmla="*/ 1268790 h 3664534"/>
                <a:gd name="connsiteX184" fmla="*/ 3027761 w 4726311"/>
                <a:gd name="connsiteY184" fmla="*/ 1372685 h 3664534"/>
                <a:gd name="connsiteX185" fmla="*/ 2924740 w 4726311"/>
                <a:gd name="connsiteY185" fmla="*/ 1476562 h 3664534"/>
                <a:gd name="connsiteX186" fmla="*/ 3026221 w 4726311"/>
                <a:gd name="connsiteY186" fmla="*/ 836922 h 3664534"/>
                <a:gd name="connsiteX187" fmla="*/ 2984469 w 4726311"/>
                <a:gd name="connsiteY187" fmla="*/ 1133713 h 3664534"/>
                <a:gd name="connsiteX188" fmla="*/ 2924730 w 4726311"/>
                <a:gd name="connsiteY188" fmla="*/ 1126165 h 3664534"/>
                <a:gd name="connsiteX189" fmla="*/ 2924730 w 4726311"/>
                <a:gd name="connsiteY189" fmla="*/ 1120394 h 3664534"/>
                <a:gd name="connsiteX190" fmla="*/ 2824789 w 4726311"/>
                <a:gd name="connsiteY190" fmla="*/ 802480 h 3664534"/>
                <a:gd name="connsiteX191" fmla="*/ 2822812 w 4726311"/>
                <a:gd name="connsiteY191" fmla="*/ 477227 h 3664534"/>
                <a:gd name="connsiteX192" fmla="*/ 3026221 w 4726311"/>
                <a:gd name="connsiteY192" fmla="*/ 836922 h 3664534"/>
                <a:gd name="connsiteX193" fmla="*/ 1790242 w 4726311"/>
                <a:gd name="connsiteY193" fmla="*/ 1515691 h 3664534"/>
                <a:gd name="connsiteX194" fmla="*/ 1790242 w 4726311"/>
                <a:gd name="connsiteY194" fmla="*/ 1106363 h 3664534"/>
                <a:gd name="connsiteX195" fmla="*/ 2073543 w 4726311"/>
                <a:gd name="connsiteY195" fmla="*/ 823061 h 3664534"/>
                <a:gd name="connsiteX196" fmla="*/ 2460645 w 4726311"/>
                <a:gd name="connsiteY196" fmla="*/ 823061 h 3664534"/>
                <a:gd name="connsiteX197" fmla="*/ 2505440 w 4726311"/>
                <a:gd name="connsiteY197" fmla="*/ 807233 h 3664534"/>
                <a:gd name="connsiteX198" fmla="*/ 2574200 w 4726311"/>
                <a:gd name="connsiteY198" fmla="*/ 751687 h 3664534"/>
                <a:gd name="connsiteX199" fmla="*/ 2638073 w 4726311"/>
                <a:gd name="connsiteY199" fmla="*/ 806587 h 3664534"/>
                <a:gd name="connsiteX200" fmla="*/ 2782134 w 4726311"/>
                <a:gd name="connsiteY200" fmla="*/ 1120394 h 3664534"/>
                <a:gd name="connsiteX201" fmla="*/ 2782134 w 4726311"/>
                <a:gd name="connsiteY201" fmla="*/ 1515681 h 3664534"/>
                <a:gd name="connsiteX202" fmla="*/ 2286183 w 4726311"/>
                <a:gd name="connsiteY202" fmla="*/ 2011632 h 3664534"/>
                <a:gd name="connsiteX203" fmla="*/ 1790242 w 4726311"/>
                <a:gd name="connsiteY203" fmla="*/ 1515691 h 3664534"/>
                <a:gd name="connsiteX204" fmla="*/ 2286193 w 4726311"/>
                <a:gd name="connsiteY204" fmla="*/ 2154238 h 3664534"/>
                <a:gd name="connsiteX205" fmla="*/ 2517608 w 4726311"/>
                <a:gd name="connsiteY205" fmla="*/ 2110660 h 3664534"/>
                <a:gd name="connsiteX206" fmla="*/ 2517608 w 4726311"/>
                <a:gd name="connsiteY206" fmla="*/ 2202017 h 3664534"/>
                <a:gd name="connsiteX207" fmla="*/ 2286193 w 4726311"/>
                <a:gd name="connsiteY207" fmla="*/ 2315486 h 3664534"/>
                <a:gd name="connsiteX208" fmla="*/ 2054778 w 4726311"/>
                <a:gd name="connsiteY208" fmla="*/ 2202017 h 3664534"/>
                <a:gd name="connsiteX209" fmla="*/ 2054778 w 4726311"/>
                <a:gd name="connsiteY209" fmla="*/ 2110660 h 3664534"/>
                <a:gd name="connsiteX210" fmla="*/ 2286193 w 4726311"/>
                <a:gd name="connsiteY210" fmla="*/ 2154238 h 3664534"/>
                <a:gd name="connsiteX211" fmla="*/ 2000391 w 4726311"/>
                <a:gd name="connsiteY211" fmla="*/ 2614359 h 3664534"/>
                <a:gd name="connsiteX212" fmla="*/ 1846805 w 4726311"/>
                <a:gd name="connsiteY212" fmla="*/ 2409010 h 3664534"/>
                <a:gd name="connsiteX213" fmla="*/ 1958953 w 4726311"/>
                <a:gd name="connsiteY213" fmla="*/ 2313841 h 3664534"/>
                <a:gd name="connsiteX214" fmla="*/ 2214885 w 4726311"/>
                <a:gd name="connsiteY214" fmla="*/ 2439326 h 3664534"/>
                <a:gd name="connsiteX215" fmla="*/ 2214885 w 4726311"/>
                <a:gd name="connsiteY215" fmla="*/ 2549078 h 3664534"/>
                <a:gd name="connsiteX216" fmla="*/ 2571985 w 4726311"/>
                <a:gd name="connsiteY216" fmla="*/ 2614359 h 3664534"/>
                <a:gd name="connsiteX217" fmla="*/ 2357491 w 4726311"/>
                <a:gd name="connsiteY217" fmla="*/ 2549087 h 3664534"/>
                <a:gd name="connsiteX218" fmla="*/ 2357491 w 4726311"/>
                <a:gd name="connsiteY218" fmla="*/ 2439336 h 3664534"/>
                <a:gd name="connsiteX219" fmla="*/ 2613423 w 4726311"/>
                <a:gd name="connsiteY219" fmla="*/ 2313851 h 3664534"/>
                <a:gd name="connsiteX220" fmla="*/ 2725571 w 4726311"/>
                <a:gd name="connsiteY220" fmla="*/ 2409020 h 3664534"/>
                <a:gd name="connsiteX221" fmla="*/ 3274234 w 4726311"/>
                <a:gd name="connsiteY221" fmla="*/ 2314279 h 3664534"/>
                <a:gd name="connsiteX222" fmla="*/ 3238309 w 4726311"/>
                <a:gd name="connsiteY222" fmla="*/ 2025777 h 3664534"/>
                <a:gd name="connsiteX223" fmla="*/ 3345504 w 4726311"/>
                <a:gd name="connsiteY223" fmla="*/ 1778591 h 3664534"/>
                <a:gd name="connsiteX224" fmla="*/ 3372312 w 4726311"/>
                <a:gd name="connsiteY224" fmla="*/ 1683954 h 3664534"/>
                <a:gd name="connsiteX225" fmla="*/ 3898807 w 4726311"/>
                <a:gd name="connsiteY225" fmla="*/ 1227798 h 3664534"/>
                <a:gd name="connsiteX226" fmla="*/ 4425292 w 4726311"/>
                <a:gd name="connsiteY226" fmla="*/ 1683954 h 3664534"/>
                <a:gd name="connsiteX227" fmla="*/ 4452100 w 4726311"/>
                <a:gd name="connsiteY227" fmla="*/ 1778591 h 3664534"/>
                <a:gd name="connsiteX228" fmla="*/ 4559295 w 4726311"/>
                <a:gd name="connsiteY228" fmla="*/ 2025777 h 3664534"/>
                <a:gd name="connsiteX229" fmla="*/ 4523370 w 4726311"/>
                <a:gd name="connsiteY229" fmla="*/ 2314279 h 3664534"/>
                <a:gd name="connsiteX230" fmla="*/ 4333498 w 4726311"/>
                <a:gd name="connsiteY230" fmla="*/ 2423545 h 3664534"/>
                <a:gd name="connsiteX231" fmla="*/ 4362540 w 4726311"/>
                <a:gd name="connsiteY231" fmla="*/ 2296815 h 3664534"/>
                <a:gd name="connsiteX232" fmla="*/ 4297374 w 4726311"/>
                <a:gd name="connsiteY232" fmla="*/ 2219870 h 3664534"/>
                <a:gd name="connsiteX233" fmla="*/ 4220429 w 4726311"/>
                <a:gd name="connsiteY233" fmla="*/ 2285037 h 3664534"/>
                <a:gd name="connsiteX234" fmla="*/ 3898807 w 4726311"/>
                <a:gd name="connsiteY234" fmla="*/ 2580820 h 3664534"/>
                <a:gd name="connsiteX235" fmla="*/ 3575959 w 4726311"/>
                <a:gd name="connsiteY235" fmla="*/ 2257972 h 3664534"/>
                <a:gd name="connsiteX236" fmla="*/ 3575959 w 4726311"/>
                <a:gd name="connsiteY236" fmla="*/ 1915940 h 3664534"/>
                <a:gd name="connsiteX237" fmla="*/ 3639395 w 4726311"/>
                <a:gd name="connsiteY237" fmla="*/ 1702197 h 3664534"/>
                <a:gd name="connsiteX238" fmla="*/ 3961549 w 4726311"/>
                <a:gd name="connsiteY238" fmla="*/ 1815970 h 3664534"/>
                <a:gd name="connsiteX239" fmla="*/ 4221655 w 4726311"/>
                <a:gd name="connsiteY239" fmla="*/ 1822834 h 3664534"/>
                <a:gd name="connsiteX240" fmla="*/ 4221655 w 4726311"/>
                <a:gd name="connsiteY240" fmla="*/ 1987067 h 3664534"/>
                <a:gd name="connsiteX241" fmla="*/ 4292953 w 4726311"/>
                <a:gd name="connsiteY241" fmla="*/ 2058365 h 3664534"/>
                <a:gd name="connsiteX242" fmla="*/ 4364251 w 4726311"/>
                <a:gd name="connsiteY242" fmla="*/ 1987067 h 3664534"/>
                <a:gd name="connsiteX243" fmla="*/ 4364251 w 4726311"/>
                <a:gd name="connsiteY243" fmla="*/ 1803526 h 3664534"/>
                <a:gd name="connsiteX244" fmla="*/ 4244708 w 4726311"/>
                <a:gd name="connsiteY244" fmla="*/ 1680798 h 3664534"/>
                <a:gd name="connsiteX245" fmla="*/ 3965304 w 4726311"/>
                <a:gd name="connsiteY245" fmla="*/ 1673440 h 3664534"/>
                <a:gd name="connsiteX246" fmla="*/ 3716169 w 4726311"/>
                <a:gd name="connsiteY246" fmla="*/ 1581190 h 3664534"/>
                <a:gd name="connsiteX247" fmla="*/ 3697746 w 4726311"/>
                <a:gd name="connsiteY247" fmla="*/ 1566198 h 3664534"/>
                <a:gd name="connsiteX248" fmla="*/ 3620858 w 4726311"/>
                <a:gd name="connsiteY248" fmla="*/ 1543421 h 3664534"/>
                <a:gd name="connsiteX249" fmla="*/ 3550558 w 4726311"/>
                <a:gd name="connsiteY249" fmla="*/ 1581941 h 3664534"/>
                <a:gd name="connsiteX250" fmla="*/ 3433334 w 4726311"/>
                <a:gd name="connsiteY250" fmla="*/ 1915968 h 3664534"/>
                <a:gd name="connsiteX251" fmla="*/ 3433334 w 4726311"/>
                <a:gd name="connsiteY251" fmla="*/ 2258000 h 3664534"/>
                <a:gd name="connsiteX252" fmla="*/ 3463811 w 4726311"/>
                <a:gd name="connsiteY252" fmla="*/ 2423412 h 3664534"/>
                <a:gd name="connsiteX253" fmla="*/ 3274234 w 4726311"/>
                <a:gd name="connsiteY253" fmla="*/ 2314279 h 3664534"/>
                <a:gd name="connsiteX254" fmla="*/ 3892219 w 4726311"/>
                <a:gd name="connsiteY254" fmla="*/ 2862315 h 3664534"/>
                <a:gd name="connsiteX255" fmla="*/ 3804132 w 4726311"/>
                <a:gd name="connsiteY255" fmla="*/ 2774228 h 3664534"/>
                <a:gd name="connsiteX256" fmla="*/ 3804132 w 4726311"/>
                <a:gd name="connsiteY256" fmla="*/ 2713720 h 3664534"/>
                <a:gd name="connsiteX257" fmla="*/ 3898797 w 4726311"/>
                <a:gd name="connsiteY257" fmla="*/ 2723426 h 3664534"/>
                <a:gd name="connsiteX258" fmla="*/ 3980296 w 4726311"/>
                <a:gd name="connsiteY258" fmla="*/ 2716030 h 3664534"/>
                <a:gd name="connsiteX259" fmla="*/ 3980296 w 4726311"/>
                <a:gd name="connsiteY259" fmla="*/ 2774238 h 3664534"/>
                <a:gd name="connsiteX260" fmla="*/ 3892219 w 4726311"/>
                <a:gd name="connsiteY260" fmla="*/ 2862315 h 366453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4726311" h="3664534">
                  <a:moveTo>
                    <a:pt x="4361637" y="2821789"/>
                  </a:moveTo>
                  <a:lnTo>
                    <a:pt x="4122902" y="2726012"/>
                  </a:lnTo>
                  <a:lnTo>
                    <a:pt x="4122902" y="2665038"/>
                  </a:lnTo>
                  <a:cubicBezTo>
                    <a:pt x="4169769" y="2638990"/>
                    <a:pt x="4211844" y="2605099"/>
                    <a:pt x="4247256" y="2565096"/>
                  </a:cubicBezTo>
                  <a:cubicBezTo>
                    <a:pt x="4398265" y="2582921"/>
                    <a:pt x="4542754" y="2522641"/>
                    <a:pt x="4636287" y="2401367"/>
                  </a:cubicBezTo>
                  <a:cubicBezTo>
                    <a:pt x="4733016" y="2275958"/>
                    <a:pt x="4753141" y="2114339"/>
                    <a:pt x="4690132" y="1969033"/>
                  </a:cubicBezTo>
                  <a:lnTo>
                    <a:pt x="4582928" y="1721847"/>
                  </a:lnTo>
                  <a:cubicBezTo>
                    <a:pt x="4574866" y="1703272"/>
                    <a:pt x="4569324" y="1683679"/>
                    <a:pt x="4566434" y="1663639"/>
                  </a:cubicBezTo>
                  <a:cubicBezTo>
                    <a:pt x="4543334" y="1503076"/>
                    <a:pt x="4463090" y="1356144"/>
                    <a:pt x="4340485" y="1249919"/>
                  </a:cubicBezTo>
                  <a:cubicBezTo>
                    <a:pt x="4217881" y="1143685"/>
                    <a:pt x="4061024" y="1085192"/>
                    <a:pt x="3898807" y="1085192"/>
                  </a:cubicBezTo>
                  <a:cubicBezTo>
                    <a:pt x="3736589" y="1085192"/>
                    <a:pt x="3579733" y="1143685"/>
                    <a:pt x="3457128" y="1249919"/>
                  </a:cubicBezTo>
                  <a:cubicBezTo>
                    <a:pt x="3334533" y="1356144"/>
                    <a:pt x="3254280" y="1503066"/>
                    <a:pt x="3231179" y="1663639"/>
                  </a:cubicBezTo>
                  <a:cubicBezTo>
                    <a:pt x="3228290" y="1683688"/>
                    <a:pt x="3222747" y="1703281"/>
                    <a:pt x="3214686" y="1721847"/>
                  </a:cubicBezTo>
                  <a:lnTo>
                    <a:pt x="3107491" y="1969033"/>
                  </a:lnTo>
                  <a:cubicBezTo>
                    <a:pt x="3044483" y="2114330"/>
                    <a:pt x="3064608" y="2275949"/>
                    <a:pt x="3161336" y="2401367"/>
                  </a:cubicBezTo>
                  <a:cubicBezTo>
                    <a:pt x="3244080" y="2508647"/>
                    <a:pt x="3366675" y="2568433"/>
                    <a:pt x="3498386" y="2568423"/>
                  </a:cubicBezTo>
                  <a:cubicBezTo>
                    <a:pt x="3515374" y="2568423"/>
                    <a:pt x="3532534" y="2567416"/>
                    <a:pt x="3549778" y="2565391"/>
                  </a:cubicBezTo>
                  <a:cubicBezTo>
                    <a:pt x="3581910" y="2601829"/>
                    <a:pt x="3619593" y="2633210"/>
                    <a:pt x="3661564" y="2658193"/>
                  </a:cubicBezTo>
                  <a:lnTo>
                    <a:pt x="3661564" y="2726002"/>
                  </a:lnTo>
                  <a:lnTo>
                    <a:pt x="3422839" y="2821789"/>
                  </a:lnTo>
                  <a:cubicBezTo>
                    <a:pt x="3407277" y="2828035"/>
                    <a:pt x="3392086" y="2835098"/>
                    <a:pt x="3377274" y="2842912"/>
                  </a:cubicBezTo>
                  <a:cubicBezTo>
                    <a:pt x="3331083" y="2757953"/>
                    <a:pt x="3265137" y="2683660"/>
                    <a:pt x="3183077" y="2627221"/>
                  </a:cubicBezTo>
                  <a:lnTo>
                    <a:pt x="2872131" y="2413374"/>
                  </a:lnTo>
                  <a:cubicBezTo>
                    <a:pt x="2873928" y="2374103"/>
                    <a:pt x="2858223" y="2334546"/>
                    <a:pt x="2826234" y="2307405"/>
                  </a:cubicBezTo>
                  <a:lnTo>
                    <a:pt x="2699884" y="2200192"/>
                  </a:lnTo>
                  <a:cubicBezTo>
                    <a:pt x="2687906" y="2190020"/>
                    <a:pt x="2674445" y="2182339"/>
                    <a:pt x="2660223" y="2177120"/>
                  </a:cubicBezTo>
                  <a:lnTo>
                    <a:pt x="2660223" y="2032774"/>
                  </a:lnTo>
                  <a:cubicBezTo>
                    <a:pt x="2793779" y="1935904"/>
                    <a:pt x="2888482" y="1788725"/>
                    <a:pt x="2916241" y="1619225"/>
                  </a:cubicBezTo>
                  <a:lnTo>
                    <a:pt x="2923846" y="1619225"/>
                  </a:lnTo>
                  <a:cubicBezTo>
                    <a:pt x="3059788" y="1619225"/>
                    <a:pt x="3170386" y="1508627"/>
                    <a:pt x="3170386" y="1372695"/>
                  </a:cubicBezTo>
                  <a:cubicBezTo>
                    <a:pt x="3170386" y="1314658"/>
                    <a:pt x="3150175" y="1261270"/>
                    <a:pt x="3116494" y="1219109"/>
                  </a:cubicBezTo>
                  <a:lnTo>
                    <a:pt x="3167458" y="856809"/>
                  </a:lnTo>
                  <a:cubicBezTo>
                    <a:pt x="3204191" y="595630"/>
                    <a:pt x="3021848" y="351590"/>
                    <a:pt x="2760963" y="312785"/>
                  </a:cubicBezTo>
                  <a:lnTo>
                    <a:pt x="2750819" y="311283"/>
                  </a:lnTo>
                  <a:cubicBezTo>
                    <a:pt x="2667401" y="175131"/>
                    <a:pt x="2538199" y="76901"/>
                    <a:pt x="2383177" y="32944"/>
                  </a:cubicBezTo>
                  <a:lnTo>
                    <a:pt x="2364516" y="27649"/>
                  </a:lnTo>
                  <a:cubicBezTo>
                    <a:pt x="2158987" y="-30626"/>
                    <a:pt x="1939141" y="4158"/>
                    <a:pt x="1761352" y="123103"/>
                  </a:cubicBezTo>
                  <a:cubicBezTo>
                    <a:pt x="1728621" y="144996"/>
                    <a:pt x="1719837" y="189277"/>
                    <a:pt x="1741731" y="221998"/>
                  </a:cubicBezTo>
                  <a:cubicBezTo>
                    <a:pt x="1763624" y="254719"/>
                    <a:pt x="1807895" y="263513"/>
                    <a:pt x="1840636" y="241610"/>
                  </a:cubicBezTo>
                  <a:cubicBezTo>
                    <a:pt x="1983622" y="145956"/>
                    <a:pt x="2160384" y="117979"/>
                    <a:pt x="2325616" y="164836"/>
                  </a:cubicBezTo>
                  <a:lnTo>
                    <a:pt x="2344277" y="170131"/>
                  </a:lnTo>
                  <a:cubicBezTo>
                    <a:pt x="2473992" y="206911"/>
                    <a:pt x="2580474" y="292631"/>
                    <a:pt x="2644110" y="411499"/>
                  </a:cubicBezTo>
                  <a:cubicBezTo>
                    <a:pt x="2687887" y="493283"/>
                    <a:pt x="2707214" y="583224"/>
                    <a:pt x="2701633" y="673192"/>
                  </a:cubicBezTo>
                  <a:lnTo>
                    <a:pt x="2653302" y="631649"/>
                  </a:lnTo>
                  <a:cubicBezTo>
                    <a:pt x="2609126" y="593681"/>
                    <a:pt x="2544169" y="592673"/>
                    <a:pt x="2498861" y="629273"/>
                  </a:cubicBezTo>
                  <a:lnTo>
                    <a:pt x="2435463" y="680484"/>
                  </a:lnTo>
                  <a:lnTo>
                    <a:pt x="2073562" y="680484"/>
                  </a:lnTo>
                  <a:cubicBezTo>
                    <a:pt x="1838725" y="680484"/>
                    <a:pt x="1647665" y="871544"/>
                    <a:pt x="1647665" y="1106382"/>
                  </a:cubicBezTo>
                  <a:lnTo>
                    <a:pt x="1647665" y="1126184"/>
                  </a:lnTo>
                  <a:cubicBezTo>
                    <a:pt x="1628756" y="1126250"/>
                    <a:pt x="1610371" y="1128513"/>
                    <a:pt x="1592689" y="1132629"/>
                  </a:cubicBezTo>
                  <a:cubicBezTo>
                    <a:pt x="1512084" y="905710"/>
                    <a:pt x="1534814" y="650044"/>
                    <a:pt x="1655964" y="440912"/>
                  </a:cubicBezTo>
                  <a:cubicBezTo>
                    <a:pt x="1675699" y="406832"/>
                    <a:pt x="1664082" y="363216"/>
                    <a:pt x="1630011" y="343471"/>
                  </a:cubicBezTo>
                  <a:cubicBezTo>
                    <a:pt x="1595940" y="323746"/>
                    <a:pt x="1552324" y="335353"/>
                    <a:pt x="1532580" y="369424"/>
                  </a:cubicBezTo>
                  <a:cubicBezTo>
                    <a:pt x="1386066" y="622352"/>
                    <a:pt x="1362310" y="933317"/>
                    <a:pt x="1467641" y="1205467"/>
                  </a:cubicBezTo>
                  <a:cubicBezTo>
                    <a:pt x="1426963" y="1249444"/>
                    <a:pt x="1402047" y="1308203"/>
                    <a:pt x="1402047" y="1372695"/>
                  </a:cubicBezTo>
                  <a:cubicBezTo>
                    <a:pt x="1402047" y="1508627"/>
                    <a:pt x="1512645" y="1619225"/>
                    <a:pt x="1648587" y="1619225"/>
                  </a:cubicBezTo>
                  <a:lnTo>
                    <a:pt x="1656192" y="1619225"/>
                  </a:lnTo>
                  <a:cubicBezTo>
                    <a:pt x="1683951" y="1788725"/>
                    <a:pt x="1778654" y="1935904"/>
                    <a:pt x="1912209" y="2032774"/>
                  </a:cubicBezTo>
                  <a:lnTo>
                    <a:pt x="1912209" y="2177120"/>
                  </a:lnTo>
                  <a:cubicBezTo>
                    <a:pt x="1897988" y="2182329"/>
                    <a:pt x="1884527" y="2190020"/>
                    <a:pt x="1872558" y="2200182"/>
                  </a:cubicBezTo>
                  <a:lnTo>
                    <a:pt x="1746199" y="2307405"/>
                  </a:lnTo>
                  <a:cubicBezTo>
                    <a:pt x="1714210" y="2334546"/>
                    <a:pt x="1698505" y="2374112"/>
                    <a:pt x="1700302" y="2413374"/>
                  </a:cubicBezTo>
                  <a:lnTo>
                    <a:pt x="1389356" y="2627221"/>
                  </a:lnTo>
                  <a:cubicBezTo>
                    <a:pt x="1326166" y="2670675"/>
                    <a:pt x="1272512" y="2724709"/>
                    <a:pt x="1230075" y="2786054"/>
                  </a:cubicBezTo>
                  <a:cubicBezTo>
                    <a:pt x="1202573" y="2770863"/>
                    <a:pt x="1173911" y="2757877"/>
                    <a:pt x="1144232" y="2747363"/>
                  </a:cubicBezTo>
                  <a:lnTo>
                    <a:pt x="933113" y="2672585"/>
                  </a:lnTo>
                  <a:lnTo>
                    <a:pt x="933113" y="2616393"/>
                  </a:lnTo>
                  <a:cubicBezTo>
                    <a:pt x="1040650" y="2549952"/>
                    <a:pt x="1117957" y="2439203"/>
                    <a:pt x="1139489" y="2309801"/>
                  </a:cubicBezTo>
                  <a:lnTo>
                    <a:pt x="1171392" y="2309801"/>
                  </a:lnTo>
                  <a:cubicBezTo>
                    <a:pt x="1296487" y="2309801"/>
                    <a:pt x="1398254" y="2208035"/>
                    <a:pt x="1398254" y="2082949"/>
                  </a:cubicBezTo>
                  <a:cubicBezTo>
                    <a:pt x="1398254" y="2026785"/>
                    <a:pt x="1377701" y="1975374"/>
                    <a:pt x="1343772" y="1935713"/>
                  </a:cubicBezTo>
                  <a:lnTo>
                    <a:pt x="1356501" y="1785027"/>
                  </a:lnTo>
                  <a:cubicBezTo>
                    <a:pt x="1374193" y="1568033"/>
                    <a:pt x="1279509" y="1362200"/>
                    <a:pt x="1103212" y="1234462"/>
                  </a:cubicBezTo>
                  <a:cubicBezTo>
                    <a:pt x="926915" y="1106705"/>
                    <a:pt x="701831" y="1080819"/>
                    <a:pt x="501132" y="1165198"/>
                  </a:cubicBezTo>
                  <a:lnTo>
                    <a:pt x="359020" y="1224946"/>
                  </a:lnTo>
                  <a:cubicBezTo>
                    <a:pt x="138975" y="1273524"/>
                    <a:pt x="-8099" y="1484376"/>
                    <a:pt x="23319" y="1708348"/>
                  </a:cubicBezTo>
                  <a:lnTo>
                    <a:pt x="55109" y="1934981"/>
                  </a:lnTo>
                  <a:cubicBezTo>
                    <a:pt x="20810" y="1974737"/>
                    <a:pt x="0" y="2026443"/>
                    <a:pt x="0" y="2082949"/>
                  </a:cubicBezTo>
                  <a:cubicBezTo>
                    <a:pt x="0" y="2208035"/>
                    <a:pt x="101766" y="2309801"/>
                    <a:pt x="226862" y="2309801"/>
                  </a:cubicBezTo>
                  <a:lnTo>
                    <a:pt x="258765" y="2309801"/>
                  </a:lnTo>
                  <a:cubicBezTo>
                    <a:pt x="278900" y="2430808"/>
                    <a:pt x="347831" y="2535465"/>
                    <a:pt x="444625" y="2602875"/>
                  </a:cubicBezTo>
                  <a:lnTo>
                    <a:pt x="444625" y="2672585"/>
                  </a:lnTo>
                  <a:lnTo>
                    <a:pt x="233507" y="2747354"/>
                  </a:lnTo>
                  <a:cubicBezTo>
                    <a:pt x="203942" y="2757830"/>
                    <a:pt x="174814" y="2770949"/>
                    <a:pt x="146941" y="2786368"/>
                  </a:cubicBezTo>
                  <a:cubicBezTo>
                    <a:pt x="112480" y="2805419"/>
                    <a:pt x="99989" y="2848797"/>
                    <a:pt x="119040" y="2883258"/>
                  </a:cubicBezTo>
                  <a:cubicBezTo>
                    <a:pt x="132044" y="2906786"/>
                    <a:pt x="156390" y="2920067"/>
                    <a:pt x="181497" y="2920067"/>
                  </a:cubicBezTo>
                  <a:cubicBezTo>
                    <a:pt x="193161" y="2920067"/>
                    <a:pt x="204997" y="2917196"/>
                    <a:pt x="215929" y="2911149"/>
                  </a:cubicBezTo>
                  <a:cubicBezTo>
                    <a:pt x="236967" y="2899513"/>
                    <a:pt x="258898" y="2889627"/>
                    <a:pt x="281096" y="2881765"/>
                  </a:cubicBezTo>
                  <a:lnTo>
                    <a:pt x="463524" y="2817150"/>
                  </a:lnTo>
                  <a:cubicBezTo>
                    <a:pt x="500466" y="2905198"/>
                    <a:pt x="587545" y="2967199"/>
                    <a:pt x="688855" y="2967199"/>
                  </a:cubicBezTo>
                  <a:cubicBezTo>
                    <a:pt x="790165" y="2967199"/>
                    <a:pt x="877244" y="2905198"/>
                    <a:pt x="914186" y="2817150"/>
                  </a:cubicBezTo>
                  <a:lnTo>
                    <a:pt x="1096615" y="2881775"/>
                  </a:lnTo>
                  <a:cubicBezTo>
                    <a:pt x="1119563" y="2889893"/>
                    <a:pt x="1141713" y="2899998"/>
                    <a:pt x="1162941" y="2911862"/>
                  </a:cubicBezTo>
                  <a:cubicBezTo>
                    <a:pt x="1134621" y="2983655"/>
                    <a:pt x="1119440" y="3061018"/>
                    <a:pt x="1119440" y="3140406"/>
                  </a:cubicBezTo>
                  <a:lnTo>
                    <a:pt x="1119440" y="3563386"/>
                  </a:lnTo>
                  <a:cubicBezTo>
                    <a:pt x="1119440" y="3602771"/>
                    <a:pt x="1151362" y="3634684"/>
                    <a:pt x="1190738" y="3634684"/>
                  </a:cubicBezTo>
                  <a:cubicBezTo>
                    <a:pt x="1230113" y="3634684"/>
                    <a:pt x="1262036" y="3602771"/>
                    <a:pt x="1262036" y="3563386"/>
                  </a:cubicBezTo>
                  <a:lnTo>
                    <a:pt x="1262036" y="3140406"/>
                  </a:lnTo>
                  <a:cubicBezTo>
                    <a:pt x="1262036" y="2982258"/>
                    <a:pt x="1339837" y="2834338"/>
                    <a:pt x="1470141" y="2744720"/>
                  </a:cubicBezTo>
                  <a:lnTo>
                    <a:pt x="1767084" y="2540503"/>
                  </a:lnTo>
                  <a:lnTo>
                    <a:pt x="1888795" y="2703234"/>
                  </a:lnTo>
                  <a:cubicBezTo>
                    <a:pt x="1914957" y="2738218"/>
                    <a:pt x="1955977" y="2757925"/>
                    <a:pt x="1998290" y="2757925"/>
                  </a:cubicBezTo>
                  <a:cubicBezTo>
                    <a:pt x="2011466" y="2757925"/>
                    <a:pt x="2024775" y="2756014"/>
                    <a:pt x="2037789" y="2752050"/>
                  </a:cubicBezTo>
                  <a:lnTo>
                    <a:pt x="2214904" y="2698148"/>
                  </a:lnTo>
                  <a:lnTo>
                    <a:pt x="2214904" y="3593236"/>
                  </a:lnTo>
                  <a:cubicBezTo>
                    <a:pt x="2214904" y="3632621"/>
                    <a:pt x="2246826" y="3664534"/>
                    <a:pt x="2286202" y="3664534"/>
                  </a:cubicBezTo>
                  <a:cubicBezTo>
                    <a:pt x="2325578" y="3664534"/>
                    <a:pt x="2357500" y="3632621"/>
                    <a:pt x="2357500" y="3593236"/>
                  </a:cubicBezTo>
                  <a:lnTo>
                    <a:pt x="2357500" y="2698148"/>
                  </a:lnTo>
                  <a:lnTo>
                    <a:pt x="2534634" y="2752059"/>
                  </a:lnTo>
                  <a:cubicBezTo>
                    <a:pt x="2547648" y="2756014"/>
                    <a:pt x="2560938" y="2757925"/>
                    <a:pt x="2574114" y="2757925"/>
                  </a:cubicBezTo>
                  <a:cubicBezTo>
                    <a:pt x="2616417" y="2757925"/>
                    <a:pt x="2657447" y="2738208"/>
                    <a:pt x="2683609" y="2703234"/>
                  </a:cubicBezTo>
                  <a:lnTo>
                    <a:pt x="2805311" y="2540503"/>
                  </a:lnTo>
                  <a:lnTo>
                    <a:pt x="3102253" y="2744720"/>
                  </a:lnTo>
                  <a:cubicBezTo>
                    <a:pt x="3232568" y="2834338"/>
                    <a:pt x="3310359" y="2982258"/>
                    <a:pt x="3310359" y="3140406"/>
                  </a:cubicBezTo>
                  <a:lnTo>
                    <a:pt x="3310359" y="3563386"/>
                  </a:lnTo>
                  <a:cubicBezTo>
                    <a:pt x="3310359" y="3602771"/>
                    <a:pt x="3342281" y="3634684"/>
                    <a:pt x="3381657" y="3634684"/>
                  </a:cubicBezTo>
                  <a:cubicBezTo>
                    <a:pt x="3421033" y="3634684"/>
                    <a:pt x="3452955" y="3602771"/>
                    <a:pt x="3452955" y="3563386"/>
                  </a:cubicBezTo>
                  <a:lnTo>
                    <a:pt x="3452955" y="3140406"/>
                  </a:lnTo>
                  <a:cubicBezTo>
                    <a:pt x="3452955" y="3084252"/>
                    <a:pt x="3445341" y="3029105"/>
                    <a:pt x="3430891" y="2976211"/>
                  </a:cubicBezTo>
                  <a:cubicBezTo>
                    <a:pt x="3445341" y="2967779"/>
                    <a:pt x="3460370" y="2960383"/>
                    <a:pt x="3475913" y="2954147"/>
                  </a:cubicBezTo>
                  <a:lnTo>
                    <a:pt x="3682935" y="2871080"/>
                  </a:lnTo>
                  <a:cubicBezTo>
                    <a:pt x="3719610" y="2950021"/>
                    <a:pt x="3799607" y="3004921"/>
                    <a:pt x="3892228" y="3004921"/>
                  </a:cubicBezTo>
                  <a:cubicBezTo>
                    <a:pt x="3984849" y="3004921"/>
                    <a:pt x="4064846" y="2950031"/>
                    <a:pt x="4101522" y="2871089"/>
                  </a:cubicBezTo>
                  <a:lnTo>
                    <a:pt x="4308553" y="2954147"/>
                  </a:lnTo>
                  <a:cubicBezTo>
                    <a:pt x="4439466" y="3006660"/>
                    <a:pt x="4524045" y="3131737"/>
                    <a:pt x="4524045" y="3272784"/>
                  </a:cubicBezTo>
                  <a:lnTo>
                    <a:pt x="4524045" y="3393468"/>
                  </a:lnTo>
                  <a:cubicBezTo>
                    <a:pt x="4524045" y="3432853"/>
                    <a:pt x="4555968" y="3464766"/>
                    <a:pt x="4595343" y="3464766"/>
                  </a:cubicBezTo>
                  <a:cubicBezTo>
                    <a:pt x="4634719" y="3464766"/>
                    <a:pt x="4666642" y="3432853"/>
                    <a:pt x="4666642" y="3393468"/>
                  </a:cubicBezTo>
                  <a:lnTo>
                    <a:pt x="4666642" y="3272784"/>
                  </a:lnTo>
                  <a:cubicBezTo>
                    <a:pt x="4666632" y="3073149"/>
                    <a:pt x="4546908" y="2896129"/>
                    <a:pt x="4361637" y="2821789"/>
                  </a:cubicBezTo>
                  <a:close/>
                  <a:moveTo>
                    <a:pt x="1544615" y="1372685"/>
                  </a:moveTo>
                  <a:cubicBezTo>
                    <a:pt x="1544615" y="1315685"/>
                    <a:pt x="1590750" y="1269293"/>
                    <a:pt x="1647636" y="1268790"/>
                  </a:cubicBezTo>
                  <a:lnTo>
                    <a:pt x="1647636" y="1476562"/>
                  </a:lnTo>
                  <a:cubicBezTo>
                    <a:pt x="1590759" y="1476068"/>
                    <a:pt x="1544615" y="1429686"/>
                    <a:pt x="1544615" y="1372685"/>
                  </a:cubicBezTo>
                  <a:close/>
                  <a:moveTo>
                    <a:pt x="1171373" y="2167195"/>
                  </a:moveTo>
                  <a:lnTo>
                    <a:pt x="1145630" y="2167195"/>
                  </a:lnTo>
                  <a:lnTo>
                    <a:pt x="1145630" y="1998665"/>
                  </a:lnTo>
                  <a:lnTo>
                    <a:pt x="1171373" y="1998665"/>
                  </a:lnTo>
                  <a:cubicBezTo>
                    <a:pt x="1217841" y="1998665"/>
                    <a:pt x="1255638" y="2036472"/>
                    <a:pt x="1255638" y="2082930"/>
                  </a:cubicBezTo>
                  <a:cubicBezTo>
                    <a:pt x="1255638" y="2129388"/>
                    <a:pt x="1217841" y="2167195"/>
                    <a:pt x="1171373" y="2167195"/>
                  </a:cubicBezTo>
                  <a:close/>
                  <a:moveTo>
                    <a:pt x="142577" y="2082939"/>
                  </a:moveTo>
                  <a:cubicBezTo>
                    <a:pt x="142577" y="2036472"/>
                    <a:pt x="180375" y="1998674"/>
                    <a:pt x="226842" y="1998674"/>
                  </a:cubicBezTo>
                  <a:lnTo>
                    <a:pt x="252586" y="1998674"/>
                  </a:lnTo>
                  <a:lnTo>
                    <a:pt x="252586" y="2167205"/>
                  </a:lnTo>
                  <a:lnTo>
                    <a:pt x="226842" y="2167205"/>
                  </a:lnTo>
                  <a:cubicBezTo>
                    <a:pt x="180385" y="2167195"/>
                    <a:pt x="142577" y="2129398"/>
                    <a:pt x="142577" y="2082939"/>
                  </a:cubicBezTo>
                  <a:close/>
                  <a:moveTo>
                    <a:pt x="339180" y="1636299"/>
                  </a:moveTo>
                  <a:cubicBezTo>
                    <a:pt x="291886" y="1701608"/>
                    <a:pt x="263290" y="1776813"/>
                    <a:pt x="255105" y="1856068"/>
                  </a:cubicBezTo>
                  <a:lnTo>
                    <a:pt x="226842" y="1856068"/>
                  </a:lnTo>
                  <a:cubicBezTo>
                    <a:pt x="213762" y="1856068"/>
                    <a:pt x="200966" y="1857247"/>
                    <a:pt x="188484" y="1859377"/>
                  </a:cubicBezTo>
                  <a:lnTo>
                    <a:pt x="164518" y="1688518"/>
                  </a:lnTo>
                  <a:cubicBezTo>
                    <a:pt x="143205" y="1536605"/>
                    <a:pt x="244277" y="1393685"/>
                    <a:pt x="394612" y="1363141"/>
                  </a:cubicBezTo>
                  <a:cubicBezTo>
                    <a:pt x="399213" y="1362209"/>
                    <a:pt x="403719" y="1360821"/>
                    <a:pt x="408054" y="1358996"/>
                  </a:cubicBezTo>
                  <a:lnTo>
                    <a:pt x="556393" y="1296624"/>
                  </a:lnTo>
                  <a:cubicBezTo>
                    <a:pt x="710796" y="1231705"/>
                    <a:pt x="883927" y="1251640"/>
                    <a:pt x="1019536" y="1349898"/>
                  </a:cubicBezTo>
                  <a:cubicBezTo>
                    <a:pt x="1155146" y="1448176"/>
                    <a:pt x="1227984" y="1606496"/>
                    <a:pt x="1214390" y="1773201"/>
                  </a:cubicBezTo>
                  <a:lnTo>
                    <a:pt x="1207146" y="1858901"/>
                  </a:lnTo>
                  <a:cubicBezTo>
                    <a:pt x="1195491" y="1857048"/>
                    <a:pt x="1183551" y="1856059"/>
                    <a:pt x="1171373" y="1856059"/>
                  </a:cubicBezTo>
                  <a:lnTo>
                    <a:pt x="1145002" y="1856059"/>
                  </a:lnTo>
                  <a:cubicBezTo>
                    <a:pt x="1138861" y="1795607"/>
                    <a:pt x="1087669" y="1748266"/>
                    <a:pt x="1025621" y="1748266"/>
                  </a:cubicBezTo>
                  <a:lnTo>
                    <a:pt x="849561" y="1748266"/>
                  </a:lnTo>
                  <a:cubicBezTo>
                    <a:pt x="724086" y="1748266"/>
                    <a:pt x="599922" y="1706504"/>
                    <a:pt x="499953" y="1630690"/>
                  </a:cubicBezTo>
                  <a:lnTo>
                    <a:pt x="479780" y="1615394"/>
                  </a:lnTo>
                  <a:cubicBezTo>
                    <a:pt x="458600" y="1599328"/>
                    <a:pt x="431354" y="1592350"/>
                    <a:pt x="405088" y="1596267"/>
                  </a:cubicBezTo>
                  <a:cubicBezTo>
                    <a:pt x="378793" y="1600184"/>
                    <a:pt x="354771" y="1614776"/>
                    <a:pt x="339180" y="1636299"/>
                  </a:cubicBezTo>
                  <a:close/>
                  <a:moveTo>
                    <a:pt x="454674" y="1719936"/>
                  </a:moveTo>
                  <a:cubicBezTo>
                    <a:pt x="454655" y="1719965"/>
                    <a:pt x="454645" y="1719984"/>
                    <a:pt x="454636" y="1720003"/>
                  </a:cubicBezTo>
                  <a:cubicBezTo>
                    <a:pt x="454645" y="1719984"/>
                    <a:pt x="454664" y="1719965"/>
                    <a:pt x="454674" y="1719936"/>
                  </a:cubicBezTo>
                  <a:close/>
                  <a:moveTo>
                    <a:pt x="395192" y="1903525"/>
                  </a:moveTo>
                  <a:cubicBezTo>
                    <a:pt x="395192" y="1851962"/>
                    <a:pt x="407617" y="1802129"/>
                    <a:pt x="431411" y="1757259"/>
                  </a:cubicBezTo>
                  <a:cubicBezTo>
                    <a:pt x="552837" y="1843567"/>
                    <a:pt x="700462" y="1890881"/>
                    <a:pt x="849571" y="1890881"/>
                  </a:cubicBezTo>
                  <a:lnTo>
                    <a:pt x="1003033" y="1890881"/>
                  </a:lnTo>
                  <a:lnTo>
                    <a:pt x="1003033" y="2236288"/>
                  </a:lnTo>
                  <a:cubicBezTo>
                    <a:pt x="1003033" y="2403877"/>
                    <a:pt x="866692" y="2540218"/>
                    <a:pt x="699113" y="2540218"/>
                  </a:cubicBezTo>
                  <a:cubicBezTo>
                    <a:pt x="531533" y="2540218"/>
                    <a:pt x="395192" y="2403877"/>
                    <a:pt x="395192" y="2236288"/>
                  </a:cubicBezTo>
                  <a:close/>
                  <a:moveTo>
                    <a:pt x="688846" y="2824603"/>
                  </a:moveTo>
                  <a:cubicBezTo>
                    <a:pt x="632796" y="2824603"/>
                    <a:pt x="587203" y="2779000"/>
                    <a:pt x="587203" y="2722960"/>
                  </a:cubicBezTo>
                  <a:lnTo>
                    <a:pt x="587203" y="2668602"/>
                  </a:lnTo>
                  <a:cubicBezTo>
                    <a:pt x="622976" y="2677871"/>
                    <a:pt x="660478" y="2682815"/>
                    <a:pt x="699113" y="2682815"/>
                  </a:cubicBezTo>
                  <a:cubicBezTo>
                    <a:pt x="730427" y="2682815"/>
                    <a:pt x="760980" y="2679544"/>
                    <a:pt x="790498" y="2673375"/>
                  </a:cubicBezTo>
                  <a:lnTo>
                    <a:pt x="790498" y="2722960"/>
                  </a:lnTo>
                  <a:cubicBezTo>
                    <a:pt x="790498" y="2779000"/>
                    <a:pt x="744896" y="2824603"/>
                    <a:pt x="688846" y="2824603"/>
                  </a:cubicBezTo>
                  <a:close/>
                  <a:moveTo>
                    <a:pt x="2924740" y="1476562"/>
                  </a:moveTo>
                  <a:lnTo>
                    <a:pt x="2924740" y="1268790"/>
                  </a:lnTo>
                  <a:cubicBezTo>
                    <a:pt x="2981626" y="1269284"/>
                    <a:pt x="3027761" y="1315685"/>
                    <a:pt x="3027761" y="1372685"/>
                  </a:cubicBezTo>
                  <a:cubicBezTo>
                    <a:pt x="3027761" y="1429686"/>
                    <a:pt x="2981626" y="1476068"/>
                    <a:pt x="2924740" y="1476562"/>
                  </a:cubicBezTo>
                  <a:close/>
                  <a:moveTo>
                    <a:pt x="3026221" y="836922"/>
                  </a:moveTo>
                  <a:lnTo>
                    <a:pt x="2984469" y="1133713"/>
                  </a:lnTo>
                  <a:cubicBezTo>
                    <a:pt x="2965342" y="1128855"/>
                    <a:pt x="2945331" y="1126241"/>
                    <a:pt x="2924730" y="1126165"/>
                  </a:cubicBezTo>
                  <a:lnTo>
                    <a:pt x="2924730" y="1120394"/>
                  </a:lnTo>
                  <a:cubicBezTo>
                    <a:pt x="2924730" y="1005442"/>
                    <a:pt x="2889176" y="894873"/>
                    <a:pt x="2824789" y="802480"/>
                  </a:cubicBezTo>
                  <a:cubicBezTo>
                    <a:pt x="2852862" y="694354"/>
                    <a:pt x="2851873" y="583033"/>
                    <a:pt x="2822812" y="477227"/>
                  </a:cubicBezTo>
                  <a:cubicBezTo>
                    <a:pt x="2960531" y="536005"/>
                    <a:pt x="3047991" y="682186"/>
                    <a:pt x="3026221" y="836922"/>
                  </a:cubicBezTo>
                  <a:close/>
                  <a:moveTo>
                    <a:pt x="1790242" y="1515691"/>
                  </a:moveTo>
                  <a:lnTo>
                    <a:pt x="1790242" y="1106363"/>
                  </a:lnTo>
                  <a:cubicBezTo>
                    <a:pt x="1790242" y="950143"/>
                    <a:pt x="1917333" y="823061"/>
                    <a:pt x="2073543" y="823061"/>
                  </a:cubicBezTo>
                  <a:lnTo>
                    <a:pt x="2460645" y="823061"/>
                  </a:lnTo>
                  <a:cubicBezTo>
                    <a:pt x="2476949" y="823061"/>
                    <a:pt x="2492758" y="817472"/>
                    <a:pt x="2505440" y="807233"/>
                  </a:cubicBezTo>
                  <a:lnTo>
                    <a:pt x="2574200" y="751687"/>
                  </a:lnTo>
                  <a:lnTo>
                    <a:pt x="2638073" y="806587"/>
                  </a:lnTo>
                  <a:cubicBezTo>
                    <a:pt x="2729630" y="885281"/>
                    <a:pt x="2782134" y="999672"/>
                    <a:pt x="2782134" y="1120394"/>
                  </a:cubicBezTo>
                  <a:lnTo>
                    <a:pt x="2782134" y="1515681"/>
                  </a:lnTo>
                  <a:cubicBezTo>
                    <a:pt x="2782134" y="1789153"/>
                    <a:pt x="2559655" y="2011632"/>
                    <a:pt x="2286183" y="2011632"/>
                  </a:cubicBezTo>
                  <a:cubicBezTo>
                    <a:pt x="2012712" y="2011632"/>
                    <a:pt x="1790242" y="1789153"/>
                    <a:pt x="1790242" y="1515691"/>
                  </a:cubicBezTo>
                  <a:close/>
                  <a:moveTo>
                    <a:pt x="2286193" y="2154238"/>
                  </a:moveTo>
                  <a:cubicBezTo>
                    <a:pt x="2367805" y="2154238"/>
                    <a:pt x="2445796" y="2138685"/>
                    <a:pt x="2517608" y="2110660"/>
                  </a:cubicBezTo>
                  <a:lnTo>
                    <a:pt x="2517608" y="2202017"/>
                  </a:lnTo>
                  <a:lnTo>
                    <a:pt x="2286193" y="2315486"/>
                  </a:lnTo>
                  <a:lnTo>
                    <a:pt x="2054778" y="2202017"/>
                  </a:lnTo>
                  <a:lnTo>
                    <a:pt x="2054778" y="2110660"/>
                  </a:lnTo>
                  <a:cubicBezTo>
                    <a:pt x="2126580" y="2138676"/>
                    <a:pt x="2204580" y="2154238"/>
                    <a:pt x="2286193" y="2154238"/>
                  </a:cubicBezTo>
                  <a:close/>
                  <a:moveTo>
                    <a:pt x="2000391" y="2614359"/>
                  </a:moveTo>
                  <a:lnTo>
                    <a:pt x="1846805" y="2409010"/>
                  </a:lnTo>
                  <a:lnTo>
                    <a:pt x="1958953" y="2313841"/>
                  </a:lnTo>
                  <a:lnTo>
                    <a:pt x="2214885" y="2439326"/>
                  </a:lnTo>
                  <a:lnTo>
                    <a:pt x="2214885" y="2549078"/>
                  </a:lnTo>
                  <a:close/>
                  <a:moveTo>
                    <a:pt x="2571985" y="2614359"/>
                  </a:moveTo>
                  <a:lnTo>
                    <a:pt x="2357491" y="2549087"/>
                  </a:lnTo>
                  <a:lnTo>
                    <a:pt x="2357491" y="2439336"/>
                  </a:lnTo>
                  <a:lnTo>
                    <a:pt x="2613423" y="2313851"/>
                  </a:lnTo>
                  <a:lnTo>
                    <a:pt x="2725571" y="2409020"/>
                  </a:lnTo>
                  <a:close/>
                  <a:moveTo>
                    <a:pt x="3274234" y="2314279"/>
                  </a:moveTo>
                  <a:cubicBezTo>
                    <a:pt x="3209686" y="2230584"/>
                    <a:pt x="3196253" y="2122743"/>
                    <a:pt x="3238309" y="2025777"/>
                  </a:cubicBezTo>
                  <a:lnTo>
                    <a:pt x="3345504" y="1778591"/>
                  </a:lnTo>
                  <a:cubicBezTo>
                    <a:pt x="3358604" y="1748399"/>
                    <a:pt x="3367625" y="1716561"/>
                    <a:pt x="3372312" y="1683954"/>
                  </a:cubicBezTo>
                  <a:cubicBezTo>
                    <a:pt x="3409739" y="1423906"/>
                    <a:pt x="3636078" y="1227798"/>
                    <a:pt x="3898807" y="1227798"/>
                  </a:cubicBezTo>
                  <a:cubicBezTo>
                    <a:pt x="4161536" y="1227798"/>
                    <a:pt x="4387875" y="1423906"/>
                    <a:pt x="4425292" y="1683954"/>
                  </a:cubicBezTo>
                  <a:cubicBezTo>
                    <a:pt x="4429979" y="1716552"/>
                    <a:pt x="4439000" y="1748389"/>
                    <a:pt x="4452100" y="1778591"/>
                  </a:cubicBezTo>
                  <a:lnTo>
                    <a:pt x="4559295" y="2025777"/>
                  </a:lnTo>
                  <a:cubicBezTo>
                    <a:pt x="4601342" y="2122733"/>
                    <a:pt x="4587919" y="2230584"/>
                    <a:pt x="4523370" y="2314279"/>
                  </a:cubicBezTo>
                  <a:cubicBezTo>
                    <a:pt x="4475572" y="2376241"/>
                    <a:pt x="4407839" y="2414391"/>
                    <a:pt x="4333498" y="2423545"/>
                  </a:cubicBezTo>
                  <a:cubicBezTo>
                    <a:pt x="4348851" y="2383656"/>
                    <a:pt x="4358861" y="2341134"/>
                    <a:pt x="4362540" y="2296815"/>
                  </a:cubicBezTo>
                  <a:cubicBezTo>
                    <a:pt x="4365792" y="2257573"/>
                    <a:pt x="4336607" y="2223121"/>
                    <a:pt x="4297374" y="2219870"/>
                  </a:cubicBezTo>
                  <a:cubicBezTo>
                    <a:pt x="4258169" y="2216685"/>
                    <a:pt x="4223689" y="2245804"/>
                    <a:pt x="4220429" y="2285037"/>
                  </a:cubicBezTo>
                  <a:cubicBezTo>
                    <a:pt x="4206692" y="2450896"/>
                    <a:pt x="4065417" y="2580820"/>
                    <a:pt x="3898807" y="2580820"/>
                  </a:cubicBezTo>
                  <a:cubicBezTo>
                    <a:pt x="3720780" y="2580820"/>
                    <a:pt x="3575959" y="2435999"/>
                    <a:pt x="3575959" y="2257972"/>
                  </a:cubicBezTo>
                  <a:lnTo>
                    <a:pt x="3575959" y="1915940"/>
                  </a:lnTo>
                  <a:cubicBezTo>
                    <a:pt x="3575959" y="1840098"/>
                    <a:pt x="3598280" y="1765510"/>
                    <a:pt x="3639395" y="1702197"/>
                  </a:cubicBezTo>
                  <a:cubicBezTo>
                    <a:pt x="3731655" y="1772621"/>
                    <a:pt x="3845381" y="1812900"/>
                    <a:pt x="3961549" y="1815970"/>
                  </a:cubicBezTo>
                  <a:lnTo>
                    <a:pt x="4221655" y="1822834"/>
                  </a:lnTo>
                  <a:lnTo>
                    <a:pt x="4221655" y="1987067"/>
                  </a:lnTo>
                  <a:cubicBezTo>
                    <a:pt x="4221655" y="2026452"/>
                    <a:pt x="4253577" y="2058365"/>
                    <a:pt x="4292953" y="2058365"/>
                  </a:cubicBezTo>
                  <a:cubicBezTo>
                    <a:pt x="4332329" y="2058365"/>
                    <a:pt x="4364251" y="2026452"/>
                    <a:pt x="4364251" y="1987067"/>
                  </a:cubicBezTo>
                  <a:lnTo>
                    <a:pt x="4364251" y="1803526"/>
                  </a:lnTo>
                  <a:cubicBezTo>
                    <a:pt x="4364251" y="1736468"/>
                    <a:pt x="4311738" y="1682557"/>
                    <a:pt x="4244708" y="1680798"/>
                  </a:cubicBezTo>
                  <a:lnTo>
                    <a:pt x="3965304" y="1673440"/>
                  </a:lnTo>
                  <a:cubicBezTo>
                    <a:pt x="3874832" y="1671045"/>
                    <a:pt x="3786355" y="1638276"/>
                    <a:pt x="3716169" y="1581190"/>
                  </a:cubicBezTo>
                  <a:lnTo>
                    <a:pt x="3697746" y="1566198"/>
                  </a:lnTo>
                  <a:cubicBezTo>
                    <a:pt x="3676014" y="1548526"/>
                    <a:pt x="3648721" y="1540426"/>
                    <a:pt x="3620858" y="1543421"/>
                  </a:cubicBezTo>
                  <a:cubicBezTo>
                    <a:pt x="3593013" y="1546396"/>
                    <a:pt x="3568040" y="1560086"/>
                    <a:pt x="3550558" y="1581941"/>
                  </a:cubicBezTo>
                  <a:cubicBezTo>
                    <a:pt x="3474972" y="1676378"/>
                    <a:pt x="3433334" y="1794999"/>
                    <a:pt x="3433334" y="1915968"/>
                  </a:cubicBezTo>
                  <a:lnTo>
                    <a:pt x="3433334" y="2258000"/>
                  </a:lnTo>
                  <a:cubicBezTo>
                    <a:pt x="3433334" y="2316246"/>
                    <a:pt x="3444181" y="2371982"/>
                    <a:pt x="3463811" y="2423412"/>
                  </a:cubicBezTo>
                  <a:cubicBezTo>
                    <a:pt x="3389604" y="2414191"/>
                    <a:pt x="3321966" y="2376165"/>
                    <a:pt x="3274234" y="2314279"/>
                  </a:cubicBezTo>
                  <a:close/>
                  <a:moveTo>
                    <a:pt x="3892219" y="2862315"/>
                  </a:moveTo>
                  <a:cubicBezTo>
                    <a:pt x="3843650" y="2862315"/>
                    <a:pt x="3804132" y="2822806"/>
                    <a:pt x="3804132" y="2774228"/>
                  </a:cubicBezTo>
                  <a:lnTo>
                    <a:pt x="3804132" y="2713720"/>
                  </a:lnTo>
                  <a:cubicBezTo>
                    <a:pt x="3834714" y="2720061"/>
                    <a:pt x="3866371" y="2723426"/>
                    <a:pt x="3898797" y="2723426"/>
                  </a:cubicBezTo>
                  <a:cubicBezTo>
                    <a:pt x="3926537" y="2723426"/>
                    <a:pt x="3953754" y="2720821"/>
                    <a:pt x="3980296" y="2716030"/>
                  </a:cubicBezTo>
                  <a:lnTo>
                    <a:pt x="3980296" y="2774238"/>
                  </a:lnTo>
                  <a:cubicBezTo>
                    <a:pt x="3980305" y="2822806"/>
                    <a:pt x="3940787" y="2862315"/>
                    <a:pt x="3892219" y="2862315"/>
                  </a:cubicBezTo>
                  <a:close/>
                </a:path>
              </a:pathLst>
            </a:custGeom>
            <a:solidFill>
              <a:srgbClr val="000000"/>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70" name="Frihandsfigur: Form 69">
              <a:extLst>
                <a:ext uri="{FF2B5EF4-FFF2-40B4-BE49-F238E27FC236}">
                  <a16:creationId xmlns:a16="http://schemas.microsoft.com/office/drawing/2014/main" id="{099EE835-C61B-6FE4-ED4F-7C5594EC3727}"/>
                </a:ext>
              </a:extLst>
            </p:cNvPr>
            <p:cNvSpPr/>
            <p:nvPr/>
          </p:nvSpPr>
          <p:spPr>
            <a:xfrm>
              <a:off x="3657600" y="4595674"/>
              <a:ext cx="193068" cy="589686"/>
            </a:xfrm>
            <a:custGeom>
              <a:gdLst>
                <a:gd name="connsiteX0" fmla="*/ 152816 w 193068"/>
                <a:gd name="connsiteY0" fmla="*/ 7160 h 589686"/>
                <a:gd name="connsiteX1" fmla="*/ 57571 w 193068"/>
                <a:gd name="connsiteY1" fmla="*/ 40252 h 589686"/>
                <a:gd name="connsiteX2" fmla="*/ 0 w 193068"/>
                <a:gd name="connsiteY2" fmla="*/ 291108 h 589686"/>
                <a:gd name="connsiteX3" fmla="*/ 0 w 193068"/>
                <a:gd name="connsiteY3" fmla="*/ 518388 h 589686"/>
                <a:gd name="connsiteX4" fmla="*/ 71298 w 193068"/>
                <a:gd name="connsiteY4" fmla="*/ 589686 h 589686"/>
                <a:gd name="connsiteX5" fmla="*/ 142596 w 193068"/>
                <a:gd name="connsiteY5" fmla="*/ 518388 h 589686"/>
                <a:gd name="connsiteX6" fmla="*/ 142596 w 193068"/>
                <a:gd name="connsiteY6" fmla="*/ 291108 h 589686"/>
                <a:gd name="connsiteX7" fmla="*/ 185927 w 193068"/>
                <a:gd name="connsiteY7" fmla="*/ 102396 h 589686"/>
                <a:gd name="connsiteX8" fmla="*/ 152816 w 193068"/>
                <a:gd name="connsiteY8" fmla="*/ 7160 h 58968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068" h="589686">
                  <a:moveTo>
                    <a:pt x="152816" y="7160"/>
                  </a:moveTo>
                  <a:cubicBezTo>
                    <a:pt x="117376" y="-10037"/>
                    <a:pt x="74740" y="4812"/>
                    <a:pt x="57571" y="40252"/>
                  </a:cubicBezTo>
                  <a:cubicBezTo>
                    <a:pt x="19374" y="119165"/>
                    <a:pt x="0" y="203563"/>
                    <a:pt x="0" y="291108"/>
                  </a:cubicBezTo>
                  <a:lnTo>
                    <a:pt x="0" y="518388"/>
                  </a:lnTo>
                  <a:cubicBezTo>
                    <a:pt x="0" y="557773"/>
                    <a:pt x="31923" y="589686"/>
                    <a:pt x="71298" y="589686"/>
                  </a:cubicBezTo>
                  <a:cubicBezTo>
                    <a:pt x="110674" y="589686"/>
                    <a:pt x="142596" y="557773"/>
                    <a:pt x="142596" y="518388"/>
                  </a:cubicBezTo>
                  <a:lnTo>
                    <a:pt x="142596" y="291108"/>
                  </a:lnTo>
                  <a:cubicBezTo>
                    <a:pt x="142596" y="225266"/>
                    <a:pt x="157170" y="161783"/>
                    <a:pt x="185927" y="102396"/>
                  </a:cubicBezTo>
                  <a:cubicBezTo>
                    <a:pt x="203086" y="66956"/>
                    <a:pt x="188265" y="24310"/>
                    <a:pt x="152816" y="7160"/>
                  </a:cubicBezTo>
                  <a:close/>
                </a:path>
              </a:pathLst>
            </a:custGeom>
            <a:solidFill>
              <a:srgbClr val="000000"/>
            </a:solidFill>
            <a:ln w="950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grpSp>
      <p:grpSp>
        <p:nvGrpSpPr>
          <p:cNvPr id="71" name="Grupp 70">
            <a:extLst>
              <a:ext uri="{FF2B5EF4-FFF2-40B4-BE49-F238E27FC236}">
                <a16:creationId xmlns:a16="http://schemas.microsoft.com/office/drawing/2014/main" id="{B839CDDC-C698-A083-3E6D-1EAB4583ED20}"/>
              </a:ext>
            </a:extLst>
          </p:cNvPr>
          <p:cNvGrpSpPr>
            <a:grpSpLocks noChangeAspect="1"/>
          </p:cNvGrpSpPr>
          <p:nvPr/>
        </p:nvGrpSpPr>
        <p:grpSpPr>
          <a:xfrm>
            <a:off x="5617807" y="1396172"/>
            <a:ext cx="284425" cy="368106"/>
            <a:chOff x="1685871" y="1546860"/>
            <a:chExt cx="3120496" cy="4038599"/>
          </a:xfrm>
        </p:grpSpPr>
        <p:sp>
          <p:nvSpPr>
            <p:cNvPr id="72" name="Frihandsfigur: Form 71">
              <a:extLst>
                <a:ext uri="{FF2B5EF4-FFF2-40B4-BE49-F238E27FC236}">
                  <a16:creationId xmlns:a16="http://schemas.microsoft.com/office/drawing/2014/main" id="{9F97D07C-3928-6C88-038D-8304F1B8765A}"/>
                </a:ext>
              </a:extLst>
            </p:cNvPr>
            <p:cNvSpPr/>
            <p:nvPr/>
          </p:nvSpPr>
          <p:spPr>
            <a:xfrm>
              <a:off x="3280195" y="1625738"/>
              <a:ext cx="536376" cy="536376"/>
            </a:xfrm>
            <a:custGeom>
              <a:gdLst>
                <a:gd name="connsiteX0" fmla="*/ 536377 w 536376"/>
                <a:gd name="connsiteY0" fmla="*/ 268188 h 536376"/>
                <a:gd name="connsiteX1" fmla="*/ 268188 w 536376"/>
                <a:gd name="connsiteY1" fmla="*/ 536377 h 536376"/>
                <a:gd name="connsiteX2" fmla="*/ 0 w 536376"/>
                <a:gd name="connsiteY2" fmla="*/ 268188 h 536376"/>
                <a:gd name="connsiteX3" fmla="*/ 268188 w 536376"/>
                <a:gd name="connsiteY3" fmla="*/ 0 h 536376"/>
                <a:gd name="connsiteX4" fmla="*/ 536377 w 536376"/>
                <a:gd name="connsiteY4" fmla="*/ 268188 h 5363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6376" h="536376">
                  <a:moveTo>
                    <a:pt x="536377" y="268188"/>
                  </a:moveTo>
                  <a:cubicBezTo>
                    <a:pt x="536377" y="416305"/>
                    <a:pt x="416305" y="536377"/>
                    <a:pt x="268188" y="536377"/>
                  </a:cubicBezTo>
                  <a:cubicBezTo>
                    <a:pt x="120072" y="536377"/>
                    <a:pt x="0" y="416305"/>
                    <a:pt x="0" y="268188"/>
                  </a:cubicBezTo>
                  <a:cubicBezTo>
                    <a:pt x="0" y="120072"/>
                    <a:pt x="120072" y="0"/>
                    <a:pt x="268188" y="0"/>
                  </a:cubicBezTo>
                  <a:cubicBezTo>
                    <a:pt x="416305" y="0"/>
                    <a:pt x="536377" y="120072"/>
                    <a:pt x="536377" y="268188"/>
                  </a:cubicBezTo>
                  <a:close/>
                </a:path>
              </a:pathLst>
            </a:custGeom>
            <a:solidFill>
              <a:schemeClr val="accent1"/>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73" name="Frihandsfigur: Form 72">
              <a:extLst>
                <a:ext uri="{FF2B5EF4-FFF2-40B4-BE49-F238E27FC236}">
                  <a16:creationId xmlns:a16="http://schemas.microsoft.com/office/drawing/2014/main" id="{D8A8F787-A95F-D07A-9F3E-EEFE27027E1D}"/>
                </a:ext>
              </a:extLst>
            </p:cNvPr>
            <p:cNvSpPr/>
            <p:nvPr/>
          </p:nvSpPr>
          <p:spPr>
            <a:xfrm>
              <a:off x="3387179" y="2501294"/>
              <a:ext cx="741461" cy="370730"/>
            </a:xfrm>
            <a:custGeom>
              <a:gdLst>
                <a:gd name="connsiteX0" fmla="*/ 741462 w 741461"/>
                <a:gd name="connsiteY0" fmla="*/ 370731 h 370730"/>
                <a:gd name="connsiteX1" fmla="*/ 370731 w 741461"/>
                <a:gd name="connsiteY1" fmla="*/ 0 h 370730"/>
                <a:gd name="connsiteX2" fmla="*/ 0 w 741461"/>
                <a:gd name="connsiteY2" fmla="*/ 370731 h 370730"/>
                <a:gd name="connsiteX3" fmla="*/ 741462 w 741461"/>
                <a:gd name="connsiteY3" fmla="*/ 370731 h 370730"/>
              </a:gdLst>
              <a:cxnLst>
                <a:cxn ang="0">
                  <a:pos x="connsiteX0" y="connsiteY0"/>
                </a:cxn>
                <a:cxn ang="0">
                  <a:pos x="connsiteX1" y="connsiteY1"/>
                </a:cxn>
                <a:cxn ang="0">
                  <a:pos x="connsiteX2" y="connsiteY2"/>
                </a:cxn>
                <a:cxn ang="0">
                  <a:pos x="connsiteX3" y="connsiteY3"/>
                </a:cxn>
              </a:cxnLst>
              <a:rect l="l" t="t" r="r" b="b"/>
              <a:pathLst>
                <a:path w="741461" h="370730">
                  <a:moveTo>
                    <a:pt x="741462" y="370731"/>
                  </a:moveTo>
                  <a:cubicBezTo>
                    <a:pt x="741462" y="165985"/>
                    <a:pt x="575477" y="0"/>
                    <a:pt x="370731" y="0"/>
                  </a:cubicBezTo>
                  <a:cubicBezTo>
                    <a:pt x="165985" y="0"/>
                    <a:pt x="0" y="165985"/>
                    <a:pt x="0" y="370731"/>
                  </a:cubicBezTo>
                  <a:lnTo>
                    <a:pt x="741462" y="370731"/>
                  </a:lnTo>
                  <a:close/>
                </a:path>
              </a:pathLst>
            </a:custGeom>
            <a:solidFill>
              <a:schemeClr val="accent1"/>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74" name="Frihandsfigur: Form 73">
              <a:extLst>
                <a:ext uri="{FF2B5EF4-FFF2-40B4-BE49-F238E27FC236}">
                  <a16:creationId xmlns:a16="http://schemas.microsoft.com/office/drawing/2014/main" id="{0CFC1C79-CEDB-8494-8743-327014F870F6}"/>
                </a:ext>
              </a:extLst>
            </p:cNvPr>
            <p:cNvSpPr/>
            <p:nvPr/>
          </p:nvSpPr>
          <p:spPr>
            <a:xfrm>
              <a:off x="2302491" y="2335649"/>
              <a:ext cx="536376" cy="536376"/>
            </a:xfrm>
            <a:custGeom>
              <a:gdLst>
                <a:gd name="connsiteX0" fmla="*/ 536377 w 536376"/>
                <a:gd name="connsiteY0" fmla="*/ 268188 h 536376"/>
                <a:gd name="connsiteX1" fmla="*/ 268188 w 536376"/>
                <a:gd name="connsiteY1" fmla="*/ 536377 h 536376"/>
                <a:gd name="connsiteX2" fmla="*/ 0 w 536376"/>
                <a:gd name="connsiteY2" fmla="*/ 268188 h 536376"/>
                <a:gd name="connsiteX3" fmla="*/ 268188 w 536376"/>
                <a:gd name="connsiteY3" fmla="*/ 0 h 536376"/>
                <a:gd name="connsiteX4" fmla="*/ 536377 w 536376"/>
                <a:gd name="connsiteY4" fmla="*/ 268188 h 5363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6376" h="536376">
                  <a:moveTo>
                    <a:pt x="536377" y="268188"/>
                  </a:moveTo>
                  <a:cubicBezTo>
                    <a:pt x="536377" y="416305"/>
                    <a:pt x="416305" y="536377"/>
                    <a:pt x="268188" y="536377"/>
                  </a:cubicBezTo>
                  <a:cubicBezTo>
                    <a:pt x="120072" y="536377"/>
                    <a:pt x="0" y="416305"/>
                    <a:pt x="0" y="268188"/>
                  </a:cubicBezTo>
                  <a:cubicBezTo>
                    <a:pt x="0" y="120072"/>
                    <a:pt x="120072" y="0"/>
                    <a:pt x="268188" y="0"/>
                  </a:cubicBezTo>
                  <a:cubicBezTo>
                    <a:pt x="416305" y="0"/>
                    <a:pt x="536377" y="120072"/>
                    <a:pt x="536377" y="268188"/>
                  </a:cubicBezTo>
                  <a:close/>
                </a:path>
              </a:pathLst>
            </a:custGeom>
            <a:solidFill>
              <a:schemeClr val="accent1"/>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75" name="Frihandsfigur: Form 74">
              <a:extLst>
                <a:ext uri="{FF2B5EF4-FFF2-40B4-BE49-F238E27FC236}">
                  <a16:creationId xmlns:a16="http://schemas.microsoft.com/office/drawing/2014/main" id="{26C64FAF-98FA-4708-97D4-D1A9ED92700D}"/>
                </a:ext>
              </a:extLst>
            </p:cNvPr>
            <p:cNvSpPr/>
            <p:nvPr/>
          </p:nvSpPr>
          <p:spPr>
            <a:xfrm>
              <a:off x="1830885" y="2872025"/>
              <a:ext cx="2896688" cy="2634555"/>
            </a:xfrm>
            <a:custGeom>
              <a:gdLst>
                <a:gd name="connsiteX0" fmla="*/ 2817678 w 2896688"/>
                <a:gd name="connsiteY0" fmla="*/ 0 h 2634555"/>
                <a:gd name="connsiteX1" fmla="*/ 79011 w 2896688"/>
                <a:gd name="connsiteY1" fmla="*/ 0 h 2634555"/>
                <a:gd name="connsiteX2" fmla="*/ 13557 w 2896688"/>
                <a:gd name="connsiteY2" fmla="*/ 122893 h 2634555"/>
                <a:gd name="connsiteX3" fmla="*/ 1085505 w 2896688"/>
                <a:gd name="connsiteY3" fmla="*/ 1716926 h 2634555"/>
                <a:gd name="connsiteX4" fmla="*/ 1085505 w 2896688"/>
                <a:gd name="connsiteY4" fmla="*/ 2634556 h 2634555"/>
                <a:gd name="connsiteX5" fmla="*/ 1811191 w 2896688"/>
                <a:gd name="connsiteY5" fmla="*/ 2318543 h 2634555"/>
                <a:gd name="connsiteX6" fmla="*/ 1811191 w 2896688"/>
                <a:gd name="connsiteY6" fmla="*/ 1716926 h 2634555"/>
                <a:gd name="connsiteX7" fmla="*/ 2883132 w 2896688"/>
                <a:gd name="connsiteY7" fmla="*/ 122893 h 2634555"/>
                <a:gd name="connsiteX8" fmla="*/ 2817678 w 2896688"/>
                <a:gd name="connsiteY8" fmla="*/ 0 h 263455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6688" h="2634555">
                  <a:moveTo>
                    <a:pt x="2817678" y="0"/>
                  </a:moveTo>
                  <a:lnTo>
                    <a:pt x="79011" y="0"/>
                  </a:lnTo>
                  <a:cubicBezTo>
                    <a:pt x="15868" y="0"/>
                    <a:pt x="-21678" y="70502"/>
                    <a:pt x="13557" y="122893"/>
                  </a:cubicBezTo>
                  <a:lnTo>
                    <a:pt x="1085505" y="1716926"/>
                  </a:lnTo>
                  <a:lnTo>
                    <a:pt x="1085505" y="2634556"/>
                  </a:lnTo>
                  <a:lnTo>
                    <a:pt x="1811191" y="2318543"/>
                  </a:lnTo>
                  <a:lnTo>
                    <a:pt x="1811191" y="1716926"/>
                  </a:lnTo>
                  <a:lnTo>
                    <a:pt x="2883132" y="122893"/>
                  </a:lnTo>
                  <a:cubicBezTo>
                    <a:pt x="2918367" y="70502"/>
                    <a:pt x="2880821" y="0"/>
                    <a:pt x="2817678" y="0"/>
                  </a:cubicBezTo>
                  <a:close/>
                </a:path>
              </a:pathLst>
            </a:custGeom>
            <a:solidFill>
              <a:srgbClr val="F4F4F4"/>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76" name="Frihandsfigur: Form 75">
              <a:extLst>
                <a:ext uri="{FF2B5EF4-FFF2-40B4-BE49-F238E27FC236}">
                  <a16:creationId xmlns:a16="http://schemas.microsoft.com/office/drawing/2014/main" id="{856D97A4-0E97-8DEE-C9F0-1B8DA17CCC01}"/>
                </a:ext>
              </a:extLst>
            </p:cNvPr>
            <p:cNvSpPr/>
            <p:nvPr/>
          </p:nvSpPr>
          <p:spPr>
            <a:xfrm>
              <a:off x="1830885" y="2872025"/>
              <a:ext cx="2896688" cy="378618"/>
            </a:xfrm>
            <a:custGeom>
              <a:gdLst>
                <a:gd name="connsiteX0" fmla="*/ 2817678 w 2896688"/>
                <a:gd name="connsiteY0" fmla="*/ 0 h 378618"/>
                <a:gd name="connsiteX1" fmla="*/ 79011 w 2896688"/>
                <a:gd name="connsiteY1" fmla="*/ 0 h 378618"/>
                <a:gd name="connsiteX2" fmla="*/ 13557 w 2896688"/>
                <a:gd name="connsiteY2" fmla="*/ 122893 h 378618"/>
                <a:gd name="connsiteX3" fmla="*/ 185521 w 2896688"/>
                <a:gd name="connsiteY3" fmla="*/ 378619 h 378618"/>
                <a:gd name="connsiteX4" fmla="*/ 2711160 w 2896688"/>
                <a:gd name="connsiteY4" fmla="*/ 378619 h 378618"/>
                <a:gd name="connsiteX5" fmla="*/ 2883132 w 2896688"/>
                <a:gd name="connsiteY5" fmla="*/ 122893 h 378618"/>
                <a:gd name="connsiteX6" fmla="*/ 2817678 w 2896688"/>
                <a:gd name="connsiteY6" fmla="*/ 0 h 3786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6688" h="378618">
                  <a:moveTo>
                    <a:pt x="2817678" y="0"/>
                  </a:moveTo>
                  <a:lnTo>
                    <a:pt x="79011" y="0"/>
                  </a:lnTo>
                  <a:cubicBezTo>
                    <a:pt x="15868" y="0"/>
                    <a:pt x="-21678" y="70502"/>
                    <a:pt x="13557" y="122893"/>
                  </a:cubicBezTo>
                  <a:lnTo>
                    <a:pt x="185521" y="378619"/>
                  </a:lnTo>
                  <a:lnTo>
                    <a:pt x="2711160" y="378619"/>
                  </a:lnTo>
                  <a:lnTo>
                    <a:pt x="2883132" y="122893"/>
                  </a:lnTo>
                  <a:cubicBezTo>
                    <a:pt x="2918367" y="70502"/>
                    <a:pt x="2880821" y="0"/>
                    <a:pt x="2817678" y="0"/>
                  </a:cubicBezTo>
                  <a:close/>
                </a:path>
              </a:pathLst>
            </a:custGeom>
            <a:solidFill>
              <a:srgbClr val="CFCFCF"/>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77" name="Frihandsfigur: Form 76">
              <a:extLst>
                <a:ext uri="{FF2B5EF4-FFF2-40B4-BE49-F238E27FC236}">
                  <a16:creationId xmlns:a16="http://schemas.microsoft.com/office/drawing/2014/main" id="{C1962D33-4753-4771-490B-909BFE3AB29A}"/>
                </a:ext>
              </a:extLst>
            </p:cNvPr>
            <p:cNvSpPr/>
            <p:nvPr/>
          </p:nvSpPr>
          <p:spPr>
            <a:xfrm>
              <a:off x="1752094" y="2256770"/>
              <a:ext cx="3054273" cy="3328689"/>
            </a:xfrm>
            <a:custGeom>
              <a:gdLst>
                <a:gd name="connsiteX0" fmla="*/ 3035706 w 3054273"/>
                <a:gd name="connsiteY0" fmla="*/ 619980 h 3328689"/>
                <a:gd name="connsiteX1" fmla="*/ 2896469 w 3054273"/>
                <a:gd name="connsiteY1" fmla="*/ 536377 h 3328689"/>
                <a:gd name="connsiteX2" fmla="*/ 2448358 w 3054273"/>
                <a:gd name="connsiteY2" fmla="*/ 536377 h 3328689"/>
                <a:gd name="connsiteX3" fmla="*/ 2005816 w 3054273"/>
                <a:gd name="connsiteY3" fmla="*/ 165646 h 3328689"/>
                <a:gd name="connsiteX4" fmla="*/ 1563273 w 3054273"/>
                <a:gd name="connsiteY4" fmla="*/ 536377 h 3328689"/>
                <a:gd name="connsiteX5" fmla="*/ 1109286 w 3054273"/>
                <a:gd name="connsiteY5" fmla="*/ 536377 h 3328689"/>
                <a:gd name="connsiteX6" fmla="*/ 1165684 w 3054273"/>
                <a:gd name="connsiteY6" fmla="*/ 347067 h 3328689"/>
                <a:gd name="connsiteX7" fmla="*/ 818617 w 3054273"/>
                <a:gd name="connsiteY7" fmla="*/ 0 h 3328689"/>
                <a:gd name="connsiteX8" fmla="*/ 471550 w 3054273"/>
                <a:gd name="connsiteY8" fmla="*/ 347067 h 3328689"/>
                <a:gd name="connsiteX9" fmla="*/ 527948 w 3054273"/>
                <a:gd name="connsiteY9" fmla="*/ 536377 h 3328689"/>
                <a:gd name="connsiteX10" fmla="*/ 157801 w 3054273"/>
                <a:gd name="connsiteY10" fmla="*/ 536377 h 3328689"/>
                <a:gd name="connsiteX11" fmla="*/ 18564 w 3054273"/>
                <a:gd name="connsiteY11" fmla="*/ 619980 h 3328689"/>
                <a:gd name="connsiteX12" fmla="*/ 26894 w 3054273"/>
                <a:gd name="connsiteY12" fmla="*/ 782171 h 3328689"/>
                <a:gd name="connsiteX13" fmla="*/ 1085417 w 3054273"/>
                <a:gd name="connsiteY13" fmla="*/ 2356247 h 3328689"/>
                <a:gd name="connsiteX14" fmla="*/ 1085417 w 3054273"/>
                <a:gd name="connsiteY14" fmla="*/ 3249811 h 3328689"/>
                <a:gd name="connsiteX15" fmla="*/ 1121070 w 3054273"/>
                <a:gd name="connsiteY15" fmla="*/ 3315785 h 3328689"/>
                <a:gd name="connsiteX16" fmla="*/ 1164304 w 3054273"/>
                <a:gd name="connsiteY16" fmla="*/ 3328690 h 3328689"/>
                <a:gd name="connsiteX17" fmla="*/ 1195792 w 3054273"/>
                <a:gd name="connsiteY17" fmla="*/ 3322127 h 3328689"/>
                <a:gd name="connsiteX18" fmla="*/ 1921478 w 3054273"/>
                <a:gd name="connsiteY18" fmla="*/ 3006115 h 3328689"/>
                <a:gd name="connsiteX19" fmla="*/ 1968861 w 3054273"/>
                <a:gd name="connsiteY19" fmla="*/ 2933799 h 3328689"/>
                <a:gd name="connsiteX20" fmla="*/ 1968861 w 3054273"/>
                <a:gd name="connsiteY20" fmla="*/ 2356239 h 3328689"/>
                <a:gd name="connsiteX21" fmla="*/ 3027376 w 3054273"/>
                <a:gd name="connsiteY21" fmla="*/ 782163 h 3328689"/>
                <a:gd name="connsiteX22" fmla="*/ 3035706 w 3054273"/>
                <a:gd name="connsiteY22" fmla="*/ 619980 h 3328689"/>
                <a:gd name="connsiteX23" fmla="*/ 2005816 w 3054273"/>
                <a:gd name="connsiteY23" fmla="*/ 323404 h 3328689"/>
                <a:gd name="connsiteX24" fmla="*/ 2286751 w 3054273"/>
                <a:gd name="connsiteY24" fmla="*/ 536377 h 3328689"/>
                <a:gd name="connsiteX25" fmla="*/ 1724888 w 3054273"/>
                <a:gd name="connsiteY25" fmla="*/ 536377 h 3328689"/>
                <a:gd name="connsiteX26" fmla="*/ 2005816 w 3054273"/>
                <a:gd name="connsiteY26" fmla="*/ 323404 h 3328689"/>
                <a:gd name="connsiteX27" fmla="*/ 629316 w 3054273"/>
                <a:gd name="connsiteY27" fmla="*/ 347067 h 3328689"/>
                <a:gd name="connsiteX28" fmla="*/ 818625 w 3054273"/>
                <a:gd name="connsiteY28" fmla="*/ 157758 h 3328689"/>
                <a:gd name="connsiteX29" fmla="*/ 1007934 w 3054273"/>
                <a:gd name="connsiteY29" fmla="*/ 347067 h 3328689"/>
                <a:gd name="connsiteX30" fmla="*/ 818625 w 3054273"/>
                <a:gd name="connsiteY30" fmla="*/ 536377 h 3328689"/>
                <a:gd name="connsiteX31" fmla="*/ 629316 w 3054273"/>
                <a:gd name="connsiteY31" fmla="*/ 347067 h 3328689"/>
                <a:gd name="connsiteX32" fmla="*/ 1824520 w 3054273"/>
                <a:gd name="connsiteY32" fmla="*/ 2288167 h 3328689"/>
                <a:gd name="connsiteX33" fmla="*/ 1811095 w 3054273"/>
                <a:gd name="connsiteY33" fmla="*/ 2332181 h 3328689"/>
                <a:gd name="connsiteX34" fmla="*/ 1811095 w 3054273"/>
                <a:gd name="connsiteY34" fmla="*/ 2882117 h 3328689"/>
                <a:gd name="connsiteX35" fmla="*/ 1243167 w 3054273"/>
                <a:gd name="connsiteY35" fmla="*/ 3129426 h 3328689"/>
                <a:gd name="connsiteX36" fmla="*/ 1243167 w 3054273"/>
                <a:gd name="connsiteY36" fmla="*/ 2411060 h 3328689"/>
                <a:gd name="connsiteX37" fmla="*/ 1528133 w 3054273"/>
                <a:gd name="connsiteY37" fmla="*/ 2411060 h 3328689"/>
                <a:gd name="connsiteX38" fmla="*/ 1607012 w 3054273"/>
                <a:gd name="connsiteY38" fmla="*/ 2332181 h 3328689"/>
                <a:gd name="connsiteX39" fmla="*/ 1528133 w 3054273"/>
                <a:gd name="connsiteY39" fmla="*/ 2253302 h 3328689"/>
                <a:gd name="connsiteX40" fmla="*/ 1206299 w 3054273"/>
                <a:gd name="connsiteY40" fmla="*/ 2253302 h 3328689"/>
                <a:gd name="connsiteX41" fmla="*/ 412438 w 3054273"/>
                <a:gd name="connsiteY41" fmla="*/ 1072753 h 3328689"/>
                <a:gd name="connsiteX42" fmla="*/ 2005816 w 3054273"/>
                <a:gd name="connsiteY42" fmla="*/ 1072753 h 3328689"/>
                <a:gd name="connsiteX43" fmla="*/ 2084694 w 3054273"/>
                <a:gd name="connsiteY43" fmla="*/ 993874 h 3328689"/>
                <a:gd name="connsiteX44" fmla="*/ 2005816 w 3054273"/>
                <a:gd name="connsiteY44" fmla="*/ 914995 h 3328689"/>
                <a:gd name="connsiteX45" fmla="*/ 306354 w 3054273"/>
                <a:gd name="connsiteY45" fmla="*/ 914995 h 3328689"/>
                <a:gd name="connsiteX46" fmla="*/ 157833 w 3054273"/>
                <a:gd name="connsiteY46" fmla="*/ 694134 h 3328689"/>
                <a:gd name="connsiteX47" fmla="*/ 2896461 w 3054273"/>
                <a:gd name="connsiteY47" fmla="*/ 694134 h 3328689"/>
                <a:gd name="connsiteX48" fmla="*/ 1824520 w 3054273"/>
                <a:gd name="connsiteY48" fmla="*/ 2288167 h 332868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054273" h="3328689">
                  <a:moveTo>
                    <a:pt x="3035706" y="619980"/>
                  </a:moveTo>
                  <a:cubicBezTo>
                    <a:pt x="3008240" y="568409"/>
                    <a:pt x="2954895" y="536377"/>
                    <a:pt x="2896469" y="536377"/>
                  </a:cubicBezTo>
                  <a:lnTo>
                    <a:pt x="2448358" y="536377"/>
                  </a:lnTo>
                  <a:cubicBezTo>
                    <a:pt x="2410945" y="325967"/>
                    <a:pt x="2226811" y="165646"/>
                    <a:pt x="2005816" y="165646"/>
                  </a:cubicBezTo>
                  <a:cubicBezTo>
                    <a:pt x="1784820" y="165646"/>
                    <a:pt x="1600686" y="325967"/>
                    <a:pt x="1563273" y="536377"/>
                  </a:cubicBezTo>
                  <a:lnTo>
                    <a:pt x="1109286" y="536377"/>
                  </a:lnTo>
                  <a:cubicBezTo>
                    <a:pt x="1144892" y="481887"/>
                    <a:pt x="1165684" y="416875"/>
                    <a:pt x="1165684" y="347067"/>
                  </a:cubicBezTo>
                  <a:cubicBezTo>
                    <a:pt x="1165684" y="155691"/>
                    <a:pt x="1009993" y="0"/>
                    <a:pt x="818617" y="0"/>
                  </a:cubicBezTo>
                  <a:cubicBezTo>
                    <a:pt x="627241" y="0"/>
                    <a:pt x="471550" y="155691"/>
                    <a:pt x="471550" y="347067"/>
                  </a:cubicBezTo>
                  <a:cubicBezTo>
                    <a:pt x="471550" y="416875"/>
                    <a:pt x="492342" y="481887"/>
                    <a:pt x="527948" y="536377"/>
                  </a:cubicBezTo>
                  <a:lnTo>
                    <a:pt x="157801" y="536377"/>
                  </a:lnTo>
                  <a:cubicBezTo>
                    <a:pt x="99375" y="536377"/>
                    <a:pt x="46030" y="568409"/>
                    <a:pt x="18564" y="619980"/>
                  </a:cubicBezTo>
                  <a:cubicBezTo>
                    <a:pt x="-8894" y="671544"/>
                    <a:pt x="-5707" y="733692"/>
                    <a:pt x="26894" y="782171"/>
                  </a:cubicBezTo>
                  <a:lnTo>
                    <a:pt x="1085417" y="2356247"/>
                  </a:lnTo>
                  <a:lnTo>
                    <a:pt x="1085417" y="3249811"/>
                  </a:lnTo>
                  <a:cubicBezTo>
                    <a:pt x="1085417" y="3276409"/>
                    <a:pt x="1098819" y="3301216"/>
                    <a:pt x="1121070" y="3315785"/>
                  </a:cubicBezTo>
                  <a:cubicBezTo>
                    <a:pt x="1134109" y="3324328"/>
                    <a:pt x="1149167" y="3328690"/>
                    <a:pt x="1164304" y="3328690"/>
                  </a:cubicBezTo>
                  <a:cubicBezTo>
                    <a:pt x="1174984" y="3328690"/>
                    <a:pt x="1185704" y="3326521"/>
                    <a:pt x="1195792" y="3322127"/>
                  </a:cubicBezTo>
                  <a:lnTo>
                    <a:pt x="1921478" y="3006115"/>
                  </a:lnTo>
                  <a:cubicBezTo>
                    <a:pt x="1950253" y="2993581"/>
                    <a:pt x="1968861" y="2965184"/>
                    <a:pt x="1968861" y="2933799"/>
                  </a:cubicBezTo>
                  <a:lnTo>
                    <a:pt x="1968861" y="2356239"/>
                  </a:lnTo>
                  <a:lnTo>
                    <a:pt x="3027376" y="782163"/>
                  </a:lnTo>
                  <a:cubicBezTo>
                    <a:pt x="3059977" y="733692"/>
                    <a:pt x="3063172" y="671544"/>
                    <a:pt x="3035706" y="619980"/>
                  </a:cubicBezTo>
                  <a:close/>
                  <a:moveTo>
                    <a:pt x="2005816" y="323404"/>
                  </a:moveTo>
                  <a:cubicBezTo>
                    <a:pt x="2139413" y="323404"/>
                    <a:pt x="2252241" y="413665"/>
                    <a:pt x="2286751" y="536377"/>
                  </a:cubicBezTo>
                  <a:lnTo>
                    <a:pt x="1724888" y="536377"/>
                  </a:lnTo>
                  <a:cubicBezTo>
                    <a:pt x="1759390" y="413665"/>
                    <a:pt x="1872226" y="323404"/>
                    <a:pt x="2005816" y="323404"/>
                  </a:cubicBezTo>
                  <a:close/>
                  <a:moveTo>
                    <a:pt x="629316" y="347067"/>
                  </a:moveTo>
                  <a:cubicBezTo>
                    <a:pt x="629316" y="242687"/>
                    <a:pt x="714244" y="157758"/>
                    <a:pt x="818625" y="157758"/>
                  </a:cubicBezTo>
                  <a:cubicBezTo>
                    <a:pt x="923005" y="157758"/>
                    <a:pt x="1007934" y="242687"/>
                    <a:pt x="1007934" y="347067"/>
                  </a:cubicBezTo>
                  <a:cubicBezTo>
                    <a:pt x="1007934" y="451448"/>
                    <a:pt x="923005" y="536377"/>
                    <a:pt x="818625" y="536377"/>
                  </a:cubicBezTo>
                  <a:cubicBezTo>
                    <a:pt x="714244" y="536377"/>
                    <a:pt x="629316" y="451448"/>
                    <a:pt x="629316" y="347067"/>
                  </a:cubicBezTo>
                  <a:close/>
                  <a:moveTo>
                    <a:pt x="1824520" y="2288167"/>
                  </a:moveTo>
                  <a:cubicBezTo>
                    <a:pt x="1815773" y="2301174"/>
                    <a:pt x="1811095" y="2316500"/>
                    <a:pt x="1811095" y="2332181"/>
                  </a:cubicBezTo>
                  <a:lnTo>
                    <a:pt x="1811095" y="2882117"/>
                  </a:lnTo>
                  <a:lnTo>
                    <a:pt x="1243167" y="3129426"/>
                  </a:lnTo>
                  <a:lnTo>
                    <a:pt x="1243167" y="2411060"/>
                  </a:lnTo>
                  <a:lnTo>
                    <a:pt x="1528133" y="2411060"/>
                  </a:lnTo>
                  <a:cubicBezTo>
                    <a:pt x="1571697" y="2411060"/>
                    <a:pt x="1607012" y="2375746"/>
                    <a:pt x="1607012" y="2332181"/>
                  </a:cubicBezTo>
                  <a:cubicBezTo>
                    <a:pt x="1607012" y="2288616"/>
                    <a:pt x="1571697" y="2253302"/>
                    <a:pt x="1528133" y="2253302"/>
                  </a:cubicBezTo>
                  <a:lnTo>
                    <a:pt x="1206299" y="2253302"/>
                  </a:lnTo>
                  <a:lnTo>
                    <a:pt x="412438" y="1072753"/>
                  </a:lnTo>
                  <a:lnTo>
                    <a:pt x="2005816" y="1072753"/>
                  </a:lnTo>
                  <a:cubicBezTo>
                    <a:pt x="2049380" y="1072753"/>
                    <a:pt x="2084694" y="1037439"/>
                    <a:pt x="2084694" y="993874"/>
                  </a:cubicBezTo>
                  <a:cubicBezTo>
                    <a:pt x="2084694" y="950309"/>
                    <a:pt x="2049380" y="914995"/>
                    <a:pt x="2005816" y="914995"/>
                  </a:cubicBezTo>
                  <a:lnTo>
                    <a:pt x="306354" y="914995"/>
                  </a:lnTo>
                  <a:lnTo>
                    <a:pt x="157833" y="694134"/>
                  </a:lnTo>
                  <a:lnTo>
                    <a:pt x="2896461" y="694134"/>
                  </a:lnTo>
                  <a:lnTo>
                    <a:pt x="1824520" y="2288167"/>
                  </a:ln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78" name="Frihandsfigur: Form 77">
              <a:extLst>
                <a:ext uri="{FF2B5EF4-FFF2-40B4-BE49-F238E27FC236}">
                  <a16:creationId xmlns:a16="http://schemas.microsoft.com/office/drawing/2014/main" id="{29E5347C-21BD-846E-75B2-218F6C5F5C47}"/>
                </a:ext>
              </a:extLst>
            </p:cNvPr>
            <p:cNvSpPr/>
            <p:nvPr/>
          </p:nvSpPr>
          <p:spPr>
            <a:xfrm>
              <a:off x="3201348" y="1546860"/>
              <a:ext cx="694134" cy="694134"/>
            </a:xfrm>
            <a:custGeom>
              <a:gdLst>
                <a:gd name="connsiteX0" fmla="*/ 347067 w 694134"/>
                <a:gd name="connsiteY0" fmla="*/ 694134 h 694134"/>
                <a:gd name="connsiteX1" fmla="*/ 694134 w 694134"/>
                <a:gd name="connsiteY1" fmla="*/ 347067 h 694134"/>
                <a:gd name="connsiteX2" fmla="*/ 347067 w 694134"/>
                <a:gd name="connsiteY2" fmla="*/ 0 h 694134"/>
                <a:gd name="connsiteX3" fmla="*/ 0 w 694134"/>
                <a:gd name="connsiteY3" fmla="*/ 347067 h 694134"/>
                <a:gd name="connsiteX4" fmla="*/ 347067 w 694134"/>
                <a:gd name="connsiteY4" fmla="*/ 694134 h 694134"/>
                <a:gd name="connsiteX5" fmla="*/ 347067 w 694134"/>
                <a:gd name="connsiteY5" fmla="*/ 157758 h 694134"/>
                <a:gd name="connsiteX6" fmla="*/ 536377 w 694134"/>
                <a:gd name="connsiteY6" fmla="*/ 347067 h 694134"/>
                <a:gd name="connsiteX7" fmla="*/ 347067 w 694134"/>
                <a:gd name="connsiteY7" fmla="*/ 536377 h 694134"/>
                <a:gd name="connsiteX8" fmla="*/ 157758 w 694134"/>
                <a:gd name="connsiteY8" fmla="*/ 347067 h 694134"/>
                <a:gd name="connsiteX9" fmla="*/ 347067 w 694134"/>
                <a:gd name="connsiteY9" fmla="*/ 157758 h 69413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4134" h="694134">
                  <a:moveTo>
                    <a:pt x="347067" y="694134"/>
                  </a:moveTo>
                  <a:cubicBezTo>
                    <a:pt x="538443" y="694134"/>
                    <a:pt x="694134" y="538443"/>
                    <a:pt x="694134" y="347067"/>
                  </a:cubicBezTo>
                  <a:cubicBezTo>
                    <a:pt x="694134" y="155691"/>
                    <a:pt x="538443" y="0"/>
                    <a:pt x="347067" y="0"/>
                  </a:cubicBezTo>
                  <a:cubicBezTo>
                    <a:pt x="155691" y="0"/>
                    <a:pt x="0" y="155691"/>
                    <a:pt x="0" y="347067"/>
                  </a:cubicBezTo>
                  <a:cubicBezTo>
                    <a:pt x="0" y="538443"/>
                    <a:pt x="155699" y="694134"/>
                    <a:pt x="347067" y="694134"/>
                  </a:cubicBezTo>
                  <a:close/>
                  <a:moveTo>
                    <a:pt x="347067" y="157758"/>
                  </a:moveTo>
                  <a:cubicBezTo>
                    <a:pt x="451448" y="157758"/>
                    <a:pt x="536377" y="242687"/>
                    <a:pt x="536377" y="347067"/>
                  </a:cubicBezTo>
                  <a:cubicBezTo>
                    <a:pt x="536377" y="451448"/>
                    <a:pt x="451448" y="536377"/>
                    <a:pt x="347067" y="536377"/>
                  </a:cubicBezTo>
                  <a:cubicBezTo>
                    <a:pt x="242687" y="536377"/>
                    <a:pt x="157758" y="451448"/>
                    <a:pt x="157758" y="347067"/>
                  </a:cubicBezTo>
                  <a:cubicBezTo>
                    <a:pt x="157758" y="242687"/>
                    <a:pt x="242687" y="157758"/>
                    <a:pt x="347067" y="157758"/>
                  </a:cubicBez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79" name="Frihandsfigur: Form 78">
              <a:extLst>
                <a:ext uri="{FF2B5EF4-FFF2-40B4-BE49-F238E27FC236}">
                  <a16:creationId xmlns:a16="http://schemas.microsoft.com/office/drawing/2014/main" id="{623CFDD3-0BB0-0712-95AC-4882AB94CB7D}"/>
                </a:ext>
              </a:extLst>
            </p:cNvPr>
            <p:cNvSpPr/>
            <p:nvPr/>
          </p:nvSpPr>
          <p:spPr>
            <a:xfrm>
              <a:off x="4312539" y="1928105"/>
              <a:ext cx="157757" cy="606066"/>
            </a:xfrm>
            <a:custGeom>
              <a:gdLst>
                <a:gd name="connsiteX0" fmla="*/ 78879 w 157757"/>
                <a:gd name="connsiteY0" fmla="*/ 606066 h 606066"/>
                <a:gd name="connsiteX1" fmla="*/ 157758 w 157757"/>
                <a:gd name="connsiteY1" fmla="*/ 527187 h 606066"/>
                <a:gd name="connsiteX2" fmla="*/ 157758 w 157757"/>
                <a:gd name="connsiteY2" fmla="*/ 78879 h 606066"/>
                <a:gd name="connsiteX3" fmla="*/ 78879 w 157757"/>
                <a:gd name="connsiteY3" fmla="*/ 0 h 606066"/>
                <a:gd name="connsiteX4" fmla="*/ 0 w 157757"/>
                <a:gd name="connsiteY4" fmla="*/ 78879 h 606066"/>
                <a:gd name="connsiteX5" fmla="*/ 0 w 157757"/>
                <a:gd name="connsiteY5" fmla="*/ 527179 h 606066"/>
                <a:gd name="connsiteX6" fmla="*/ 78879 w 157757"/>
                <a:gd name="connsiteY6" fmla="*/ 606066 h 60606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757" h="606066">
                  <a:moveTo>
                    <a:pt x="78879" y="606066"/>
                  </a:moveTo>
                  <a:cubicBezTo>
                    <a:pt x="122444" y="606066"/>
                    <a:pt x="157758" y="570752"/>
                    <a:pt x="157758" y="527187"/>
                  </a:cubicBezTo>
                  <a:lnTo>
                    <a:pt x="157758" y="78879"/>
                  </a:lnTo>
                  <a:cubicBezTo>
                    <a:pt x="157758" y="35314"/>
                    <a:pt x="122444" y="0"/>
                    <a:pt x="78879" y="0"/>
                  </a:cubicBezTo>
                  <a:cubicBezTo>
                    <a:pt x="35314" y="0"/>
                    <a:pt x="0" y="35314"/>
                    <a:pt x="0" y="78879"/>
                  </a:cubicBezTo>
                  <a:lnTo>
                    <a:pt x="0" y="527179"/>
                  </a:lnTo>
                  <a:cubicBezTo>
                    <a:pt x="0" y="570752"/>
                    <a:pt x="35314" y="606066"/>
                    <a:pt x="78879" y="606066"/>
                  </a:cubicBez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80" name="Frihandsfigur: Form 79">
              <a:extLst>
                <a:ext uri="{FF2B5EF4-FFF2-40B4-BE49-F238E27FC236}">
                  <a16:creationId xmlns:a16="http://schemas.microsoft.com/office/drawing/2014/main" id="{E8081A74-5C79-0D95-8D76-48DDBA703F5A}"/>
                </a:ext>
              </a:extLst>
            </p:cNvPr>
            <p:cNvSpPr/>
            <p:nvPr/>
          </p:nvSpPr>
          <p:spPr>
            <a:xfrm>
              <a:off x="4312539" y="1669122"/>
              <a:ext cx="157757" cy="157757"/>
            </a:xfrm>
            <a:custGeom>
              <a:gdLst>
                <a:gd name="connsiteX0" fmla="*/ 78879 w 157757"/>
                <a:gd name="connsiteY0" fmla="*/ 157758 h 157757"/>
                <a:gd name="connsiteX1" fmla="*/ 134646 w 157757"/>
                <a:gd name="connsiteY1" fmla="*/ 134646 h 157757"/>
                <a:gd name="connsiteX2" fmla="*/ 157758 w 157757"/>
                <a:gd name="connsiteY2" fmla="*/ 78879 h 157757"/>
                <a:gd name="connsiteX3" fmla="*/ 134646 w 157757"/>
                <a:gd name="connsiteY3" fmla="*/ 23112 h 157757"/>
                <a:gd name="connsiteX4" fmla="*/ 78879 w 157757"/>
                <a:gd name="connsiteY4" fmla="*/ 0 h 157757"/>
                <a:gd name="connsiteX5" fmla="*/ 23112 w 157757"/>
                <a:gd name="connsiteY5" fmla="*/ 23112 h 157757"/>
                <a:gd name="connsiteX6" fmla="*/ 0 w 157757"/>
                <a:gd name="connsiteY6" fmla="*/ 78879 h 157757"/>
                <a:gd name="connsiteX7" fmla="*/ 23112 w 157757"/>
                <a:gd name="connsiteY7" fmla="*/ 134646 h 157757"/>
                <a:gd name="connsiteX8" fmla="*/ 78879 w 157757"/>
                <a:gd name="connsiteY8" fmla="*/ 157758 h 15775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757" h="157757">
                  <a:moveTo>
                    <a:pt x="78879" y="157758"/>
                  </a:moveTo>
                  <a:cubicBezTo>
                    <a:pt x="99624" y="157758"/>
                    <a:pt x="119975" y="149318"/>
                    <a:pt x="134646" y="134646"/>
                  </a:cubicBezTo>
                  <a:cubicBezTo>
                    <a:pt x="149318" y="119975"/>
                    <a:pt x="157758" y="99624"/>
                    <a:pt x="157758" y="78879"/>
                  </a:cubicBezTo>
                  <a:cubicBezTo>
                    <a:pt x="157758" y="58134"/>
                    <a:pt x="149318" y="37783"/>
                    <a:pt x="134646" y="23112"/>
                  </a:cubicBezTo>
                  <a:cubicBezTo>
                    <a:pt x="119975" y="8440"/>
                    <a:pt x="99624" y="0"/>
                    <a:pt x="78879" y="0"/>
                  </a:cubicBezTo>
                  <a:cubicBezTo>
                    <a:pt x="58134" y="0"/>
                    <a:pt x="37783" y="8440"/>
                    <a:pt x="23112" y="23112"/>
                  </a:cubicBezTo>
                  <a:cubicBezTo>
                    <a:pt x="8440" y="37783"/>
                    <a:pt x="0" y="58134"/>
                    <a:pt x="0" y="78879"/>
                  </a:cubicBezTo>
                  <a:cubicBezTo>
                    <a:pt x="0" y="99624"/>
                    <a:pt x="8440" y="119975"/>
                    <a:pt x="23112" y="134646"/>
                  </a:cubicBezTo>
                  <a:cubicBezTo>
                    <a:pt x="37783" y="149318"/>
                    <a:pt x="58134" y="157758"/>
                    <a:pt x="78879" y="157758"/>
                  </a:cubicBez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81" name="Frihandsfigur: Form 80">
              <a:extLst>
                <a:ext uri="{FF2B5EF4-FFF2-40B4-BE49-F238E27FC236}">
                  <a16:creationId xmlns:a16="http://schemas.microsoft.com/office/drawing/2014/main" id="{4ADB76D3-1F81-E4E6-9CBA-5CA326560925}"/>
                </a:ext>
              </a:extLst>
            </p:cNvPr>
            <p:cNvSpPr/>
            <p:nvPr/>
          </p:nvSpPr>
          <p:spPr>
            <a:xfrm>
              <a:off x="2760028" y="1647470"/>
              <a:ext cx="157757" cy="481161"/>
            </a:xfrm>
            <a:custGeom>
              <a:gdLst>
                <a:gd name="connsiteX0" fmla="*/ 78879 w 157757"/>
                <a:gd name="connsiteY0" fmla="*/ 481161 h 481161"/>
                <a:gd name="connsiteX1" fmla="*/ 157758 w 157757"/>
                <a:gd name="connsiteY1" fmla="*/ 402282 h 481161"/>
                <a:gd name="connsiteX2" fmla="*/ 157758 w 157757"/>
                <a:gd name="connsiteY2" fmla="*/ 78879 h 481161"/>
                <a:gd name="connsiteX3" fmla="*/ 78879 w 157757"/>
                <a:gd name="connsiteY3" fmla="*/ 0 h 481161"/>
                <a:gd name="connsiteX4" fmla="*/ 0 w 157757"/>
                <a:gd name="connsiteY4" fmla="*/ 78879 h 481161"/>
                <a:gd name="connsiteX5" fmla="*/ 0 w 157757"/>
                <a:gd name="connsiteY5" fmla="*/ 402282 h 481161"/>
                <a:gd name="connsiteX6" fmla="*/ 78879 w 157757"/>
                <a:gd name="connsiteY6" fmla="*/ 481161 h 4811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757" h="481161">
                  <a:moveTo>
                    <a:pt x="78879" y="481161"/>
                  </a:moveTo>
                  <a:cubicBezTo>
                    <a:pt x="122444" y="481161"/>
                    <a:pt x="157758" y="445847"/>
                    <a:pt x="157758" y="402282"/>
                  </a:cubicBezTo>
                  <a:lnTo>
                    <a:pt x="157758" y="78879"/>
                  </a:lnTo>
                  <a:cubicBezTo>
                    <a:pt x="157758" y="35314"/>
                    <a:pt x="122444" y="0"/>
                    <a:pt x="78879" y="0"/>
                  </a:cubicBezTo>
                  <a:cubicBezTo>
                    <a:pt x="35314" y="0"/>
                    <a:pt x="0" y="35314"/>
                    <a:pt x="0" y="78879"/>
                  </a:cubicBezTo>
                  <a:lnTo>
                    <a:pt x="0" y="402282"/>
                  </a:lnTo>
                  <a:cubicBezTo>
                    <a:pt x="0" y="445847"/>
                    <a:pt x="35314" y="481161"/>
                    <a:pt x="78879" y="481161"/>
                  </a:cubicBez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82" name="Frihandsfigur: Form 81">
              <a:extLst>
                <a:ext uri="{FF2B5EF4-FFF2-40B4-BE49-F238E27FC236}">
                  <a16:creationId xmlns:a16="http://schemas.microsoft.com/office/drawing/2014/main" id="{819A6AEF-22D3-AD90-98D8-C1EC9E73B406}"/>
                </a:ext>
              </a:extLst>
            </p:cNvPr>
            <p:cNvSpPr/>
            <p:nvPr/>
          </p:nvSpPr>
          <p:spPr>
            <a:xfrm>
              <a:off x="1685871" y="1546860"/>
              <a:ext cx="157757" cy="671795"/>
            </a:xfrm>
            <a:custGeom>
              <a:gdLst>
                <a:gd name="connsiteX0" fmla="*/ 78879 w 157757"/>
                <a:gd name="connsiteY0" fmla="*/ 671796 h 671795"/>
                <a:gd name="connsiteX1" fmla="*/ 157758 w 157757"/>
                <a:gd name="connsiteY1" fmla="*/ 592917 h 671795"/>
                <a:gd name="connsiteX2" fmla="*/ 157758 w 157757"/>
                <a:gd name="connsiteY2" fmla="*/ 78879 h 671795"/>
                <a:gd name="connsiteX3" fmla="*/ 78879 w 157757"/>
                <a:gd name="connsiteY3" fmla="*/ 0 h 671795"/>
                <a:gd name="connsiteX4" fmla="*/ 0 w 157757"/>
                <a:gd name="connsiteY4" fmla="*/ 78879 h 671795"/>
                <a:gd name="connsiteX5" fmla="*/ 0 w 157757"/>
                <a:gd name="connsiteY5" fmla="*/ 592917 h 671795"/>
                <a:gd name="connsiteX6" fmla="*/ 78879 w 157757"/>
                <a:gd name="connsiteY6" fmla="*/ 671796 h 671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757" h="671795">
                  <a:moveTo>
                    <a:pt x="78879" y="671796"/>
                  </a:moveTo>
                  <a:cubicBezTo>
                    <a:pt x="122444" y="671796"/>
                    <a:pt x="157758" y="636482"/>
                    <a:pt x="157758" y="592917"/>
                  </a:cubicBezTo>
                  <a:lnTo>
                    <a:pt x="157758" y="78879"/>
                  </a:lnTo>
                  <a:cubicBezTo>
                    <a:pt x="157758" y="35314"/>
                    <a:pt x="122444" y="0"/>
                    <a:pt x="78879" y="0"/>
                  </a:cubicBezTo>
                  <a:cubicBezTo>
                    <a:pt x="35314" y="0"/>
                    <a:pt x="0" y="35314"/>
                    <a:pt x="0" y="78879"/>
                  </a:cubicBezTo>
                  <a:lnTo>
                    <a:pt x="0" y="592917"/>
                  </a:lnTo>
                  <a:cubicBezTo>
                    <a:pt x="0" y="636482"/>
                    <a:pt x="35314" y="671796"/>
                    <a:pt x="78879" y="671796"/>
                  </a:cubicBez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83" name="Frihandsfigur: Form 82">
              <a:extLst>
                <a:ext uri="{FF2B5EF4-FFF2-40B4-BE49-F238E27FC236}">
                  <a16:creationId xmlns:a16="http://schemas.microsoft.com/office/drawing/2014/main" id="{896E45A2-9803-3E89-6E50-5DF75893053E}"/>
                </a:ext>
              </a:extLst>
            </p:cNvPr>
            <p:cNvSpPr/>
            <p:nvPr/>
          </p:nvSpPr>
          <p:spPr>
            <a:xfrm>
              <a:off x="1685871" y="2356709"/>
              <a:ext cx="157757" cy="157757"/>
            </a:xfrm>
            <a:custGeom>
              <a:gdLst>
                <a:gd name="connsiteX0" fmla="*/ 134646 w 157757"/>
                <a:gd name="connsiteY0" fmla="*/ 134646 h 157757"/>
                <a:gd name="connsiteX1" fmla="*/ 157758 w 157757"/>
                <a:gd name="connsiteY1" fmla="*/ 78879 h 157757"/>
                <a:gd name="connsiteX2" fmla="*/ 134646 w 157757"/>
                <a:gd name="connsiteY2" fmla="*/ 23112 h 157757"/>
                <a:gd name="connsiteX3" fmla="*/ 78879 w 157757"/>
                <a:gd name="connsiteY3" fmla="*/ 0 h 157757"/>
                <a:gd name="connsiteX4" fmla="*/ 23112 w 157757"/>
                <a:gd name="connsiteY4" fmla="*/ 23112 h 157757"/>
                <a:gd name="connsiteX5" fmla="*/ 0 w 157757"/>
                <a:gd name="connsiteY5" fmla="*/ 78879 h 157757"/>
                <a:gd name="connsiteX6" fmla="*/ 23112 w 157757"/>
                <a:gd name="connsiteY6" fmla="*/ 134646 h 157757"/>
                <a:gd name="connsiteX7" fmla="*/ 78879 w 157757"/>
                <a:gd name="connsiteY7" fmla="*/ 157758 h 157757"/>
                <a:gd name="connsiteX8" fmla="*/ 134646 w 157757"/>
                <a:gd name="connsiteY8" fmla="*/ 134646 h 15775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757" h="157757">
                  <a:moveTo>
                    <a:pt x="134646" y="134646"/>
                  </a:moveTo>
                  <a:cubicBezTo>
                    <a:pt x="149318" y="119975"/>
                    <a:pt x="157758" y="99624"/>
                    <a:pt x="157758" y="78879"/>
                  </a:cubicBezTo>
                  <a:cubicBezTo>
                    <a:pt x="157758" y="58055"/>
                    <a:pt x="149318" y="37783"/>
                    <a:pt x="134646" y="23112"/>
                  </a:cubicBezTo>
                  <a:cubicBezTo>
                    <a:pt x="119975" y="8361"/>
                    <a:pt x="99624" y="0"/>
                    <a:pt x="78879" y="0"/>
                  </a:cubicBezTo>
                  <a:cubicBezTo>
                    <a:pt x="58134" y="0"/>
                    <a:pt x="37783" y="8361"/>
                    <a:pt x="23112" y="23112"/>
                  </a:cubicBezTo>
                  <a:cubicBezTo>
                    <a:pt x="8440" y="37783"/>
                    <a:pt x="0" y="58055"/>
                    <a:pt x="0" y="78879"/>
                  </a:cubicBezTo>
                  <a:cubicBezTo>
                    <a:pt x="0" y="99624"/>
                    <a:pt x="8440" y="119975"/>
                    <a:pt x="23112" y="134646"/>
                  </a:cubicBezTo>
                  <a:cubicBezTo>
                    <a:pt x="37783" y="149318"/>
                    <a:pt x="58134" y="157758"/>
                    <a:pt x="78879" y="157758"/>
                  </a:cubicBezTo>
                  <a:cubicBezTo>
                    <a:pt x="99624" y="157758"/>
                    <a:pt x="119975" y="149318"/>
                    <a:pt x="134646" y="134646"/>
                  </a:cubicBez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84" name="Frihandsfigur: Form 83">
              <a:extLst>
                <a:ext uri="{FF2B5EF4-FFF2-40B4-BE49-F238E27FC236}">
                  <a16:creationId xmlns:a16="http://schemas.microsoft.com/office/drawing/2014/main" id="{78312909-6549-9C02-2978-C4851ACF7154}"/>
                </a:ext>
              </a:extLst>
            </p:cNvPr>
            <p:cNvSpPr/>
            <p:nvPr/>
          </p:nvSpPr>
          <p:spPr>
            <a:xfrm>
              <a:off x="4029758" y="3171765"/>
              <a:ext cx="157757" cy="157757"/>
            </a:xfrm>
            <a:custGeom>
              <a:gdLst>
                <a:gd name="connsiteX0" fmla="*/ 23112 w 157757"/>
                <a:gd name="connsiteY0" fmla="*/ 23111 h 157757"/>
                <a:gd name="connsiteX1" fmla="*/ 0 w 157757"/>
                <a:gd name="connsiteY1" fmla="*/ 78879 h 157757"/>
                <a:gd name="connsiteX2" fmla="*/ 23112 w 157757"/>
                <a:gd name="connsiteY2" fmla="*/ 134646 h 157757"/>
                <a:gd name="connsiteX3" fmla="*/ 78879 w 157757"/>
                <a:gd name="connsiteY3" fmla="*/ 157758 h 157757"/>
                <a:gd name="connsiteX4" fmla="*/ 134646 w 157757"/>
                <a:gd name="connsiteY4" fmla="*/ 134646 h 157757"/>
                <a:gd name="connsiteX5" fmla="*/ 157758 w 157757"/>
                <a:gd name="connsiteY5" fmla="*/ 78879 h 157757"/>
                <a:gd name="connsiteX6" fmla="*/ 134646 w 157757"/>
                <a:gd name="connsiteY6" fmla="*/ 23111 h 157757"/>
                <a:gd name="connsiteX7" fmla="*/ 78879 w 157757"/>
                <a:gd name="connsiteY7" fmla="*/ 0 h 157757"/>
                <a:gd name="connsiteX8" fmla="*/ 23112 w 157757"/>
                <a:gd name="connsiteY8" fmla="*/ 23111 h 15775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757" h="157757">
                  <a:moveTo>
                    <a:pt x="23112" y="23111"/>
                  </a:moveTo>
                  <a:cubicBezTo>
                    <a:pt x="8361" y="37783"/>
                    <a:pt x="0" y="58134"/>
                    <a:pt x="0" y="78879"/>
                  </a:cubicBezTo>
                  <a:cubicBezTo>
                    <a:pt x="0" y="99624"/>
                    <a:pt x="8361" y="119975"/>
                    <a:pt x="23112" y="134646"/>
                  </a:cubicBezTo>
                  <a:cubicBezTo>
                    <a:pt x="37783" y="149318"/>
                    <a:pt x="58055" y="157758"/>
                    <a:pt x="78879" y="157758"/>
                  </a:cubicBezTo>
                  <a:cubicBezTo>
                    <a:pt x="99624" y="157758"/>
                    <a:pt x="119896" y="149318"/>
                    <a:pt x="134646" y="134646"/>
                  </a:cubicBezTo>
                  <a:cubicBezTo>
                    <a:pt x="149318" y="119975"/>
                    <a:pt x="157758" y="99624"/>
                    <a:pt x="157758" y="78879"/>
                  </a:cubicBezTo>
                  <a:cubicBezTo>
                    <a:pt x="157758" y="58134"/>
                    <a:pt x="149318" y="37783"/>
                    <a:pt x="134646" y="23111"/>
                  </a:cubicBezTo>
                  <a:cubicBezTo>
                    <a:pt x="119975" y="8440"/>
                    <a:pt x="99624" y="0"/>
                    <a:pt x="78879" y="0"/>
                  </a:cubicBezTo>
                  <a:cubicBezTo>
                    <a:pt x="58055" y="0"/>
                    <a:pt x="37704" y="8440"/>
                    <a:pt x="23112" y="23111"/>
                  </a:cubicBez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grpSp>
      <p:grpSp>
        <p:nvGrpSpPr>
          <p:cNvPr id="85" name="Grupp 84">
            <a:extLst>
              <a:ext uri="{FF2B5EF4-FFF2-40B4-BE49-F238E27FC236}">
                <a16:creationId xmlns:a16="http://schemas.microsoft.com/office/drawing/2014/main" id="{F047B344-9219-0E56-64F0-07C06DCBE67C}"/>
              </a:ext>
            </a:extLst>
          </p:cNvPr>
          <p:cNvGrpSpPr>
            <a:grpSpLocks noChangeAspect="1"/>
          </p:cNvGrpSpPr>
          <p:nvPr/>
        </p:nvGrpSpPr>
        <p:grpSpPr>
          <a:xfrm>
            <a:off x="10850347" y="1396172"/>
            <a:ext cx="368091" cy="368106"/>
            <a:chOff x="3116871" y="2325892"/>
            <a:chExt cx="792448" cy="792481"/>
          </a:xfrm>
        </p:grpSpPr>
        <p:sp>
          <p:nvSpPr>
            <p:cNvPr id="86" name="Frihandsfigur: Form 85">
              <a:extLst>
                <a:ext uri="{FF2B5EF4-FFF2-40B4-BE49-F238E27FC236}">
                  <a16:creationId xmlns:a16="http://schemas.microsoft.com/office/drawing/2014/main" id="{6206C5EA-A24F-048A-909B-CF8C0CCB938B}"/>
                </a:ext>
              </a:extLst>
            </p:cNvPr>
            <p:cNvSpPr/>
            <p:nvPr/>
          </p:nvSpPr>
          <p:spPr>
            <a:xfrm>
              <a:off x="3132350" y="2341396"/>
              <a:ext cx="761492" cy="761499"/>
            </a:xfrm>
            <a:custGeom>
              <a:gdLst>
                <a:gd name="connsiteX0" fmla="*/ 692973 w 761492"/>
                <a:gd name="connsiteY0" fmla="*/ 161389 h 761499"/>
                <a:gd name="connsiteX1" fmla="*/ 599288 w 761492"/>
                <a:gd name="connsiteY1" fmla="*/ 69343 h 761499"/>
                <a:gd name="connsiteX2" fmla="*/ 380743 w 761492"/>
                <a:gd name="connsiteY2" fmla="*/ 0 h 761499"/>
                <a:gd name="connsiteX3" fmla="*/ 0 w 761492"/>
                <a:gd name="connsiteY3" fmla="*/ 380750 h 761499"/>
                <a:gd name="connsiteX4" fmla="*/ 380743 w 761492"/>
                <a:gd name="connsiteY4" fmla="*/ 761500 h 761499"/>
                <a:gd name="connsiteX5" fmla="*/ 761493 w 761492"/>
                <a:gd name="connsiteY5" fmla="*/ 380750 h 761499"/>
                <a:gd name="connsiteX6" fmla="*/ 692973 w 761492"/>
                <a:gd name="connsiteY6" fmla="*/ 161389 h 76149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1492" h="761499">
                  <a:moveTo>
                    <a:pt x="692973" y="161389"/>
                  </a:moveTo>
                  <a:lnTo>
                    <a:pt x="599288" y="69343"/>
                  </a:lnTo>
                  <a:cubicBezTo>
                    <a:pt x="539388" y="28387"/>
                    <a:pt x="458304" y="0"/>
                    <a:pt x="380743" y="0"/>
                  </a:cubicBezTo>
                  <a:cubicBezTo>
                    <a:pt x="175931" y="0"/>
                    <a:pt x="0" y="175919"/>
                    <a:pt x="0" y="380750"/>
                  </a:cubicBezTo>
                  <a:cubicBezTo>
                    <a:pt x="0" y="585581"/>
                    <a:pt x="175931" y="761500"/>
                    <a:pt x="380743" y="761500"/>
                  </a:cubicBezTo>
                  <a:cubicBezTo>
                    <a:pt x="585562" y="761500"/>
                    <a:pt x="761493" y="585581"/>
                    <a:pt x="761493" y="380750"/>
                  </a:cubicBezTo>
                  <a:cubicBezTo>
                    <a:pt x="761493" y="300807"/>
                    <a:pt x="736112" y="221906"/>
                    <a:pt x="692973" y="161389"/>
                  </a:cubicBezTo>
                  <a:close/>
                </a:path>
              </a:pathLst>
            </a:custGeom>
            <a:solidFill>
              <a:schemeClr val="accent1"/>
            </a:solidFill>
            <a:ln w="1547"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87" name="Frihandsfigur: Form 86">
              <a:extLst>
                <a:ext uri="{FF2B5EF4-FFF2-40B4-BE49-F238E27FC236}">
                  <a16:creationId xmlns:a16="http://schemas.microsoft.com/office/drawing/2014/main" id="{255C4EB8-D06C-48CB-78BF-B604D8238898}"/>
                </a:ext>
              </a:extLst>
            </p:cNvPr>
            <p:cNvSpPr/>
            <p:nvPr/>
          </p:nvSpPr>
          <p:spPr>
            <a:xfrm>
              <a:off x="3229856" y="2438908"/>
              <a:ext cx="566480" cy="566475"/>
            </a:xfrm>
            <a:custGeom>
              <a:gdLst>
                <a:gd name="connsiteX0" fmla="*/ 519956 w 566480"/>
                <a:gd name="connsiteY0" fmla="*/ 124593 h 566475"/>
                <a:gd name="connsiteX1" fmla="*/ 519938 w 566480"/>
                <a:gd name="connsiteY1" fmla="*/ 124333 h 566475"/>
                <a:gd name="connsiteX2" fmla="*/ 442396 w 566480"/>
                <a:gd name="connsiteY2" fmla="*/ 46882 h 566475"/>
                <a:gd name="connsiteX3" fmla="*/ 283237 w 566480"/>
                <a:gd name="connsiteY3" fmla="*/ 0 h 566475"/>
                <a:gd name="connsiteX4" fmla="*/ 0 w 566480"/>
                <a:gd name="connsiteY4" fmla="*/ 283238 h 566475"/>
                <a:gd name="connsiteX5" fmla="*/ 283237 w 566480"/>
                <a:gd name="connsiteY5" fmla="*/ 566475 h 566475"/>
                <a:gd name="connsiteX6" fmla="*/ 566481 w 566480"/>
                <a:gd name="connsiteY6" fmla="*/ 283238 h 566475"/>
                <a:gd name="connsiteX7" fmla="*/ 519956 w 566480"/>
                <a:gd name="connsiteY7" fmla="*/ 124593 h 56647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480" h="566475">
                  <a:moveTo>
                    <a:pt x="519956" y="124593"/>
                  </a:moveTo>
                  <a:lnTo>
                    <a:pt x="519938" y="124333"/>
                  </a:lnTo>
                  <a:lnTo>
                    <a:pt x="442396" y="46882"/>
                  </a:lnTo>
                  <a:cubicBezTo>
                    <a:pt x="398133" y="17286"/>
                    <a:pt x="340350" y="0"/>
                    <a:pt x="283237" y="0"/>
                  </a:cubicBezTo>
                  <a:cubicBezTo>
                    <a:pt x="129623" y="0"/>
                    <a:pt x="0" y="129611"/>
                    <a:pt x="0" y="283238"/>
                  </a:cubicBezTo>
                  <a:cubicBezTo>
                    <a:pt x="0" y="436871"/>
                    <a:pt x="129623" y="566475"/>
                    <a:pt x="283237" y="566475"/>
                  </a:cubicBezTo>
                  <a:cubicBezTo>
                    <a:pt x="436851" y="566475"/>
                    <a:pt x="566481" y="436871"/>
                    <a:pt x="566481" y="283238"/>
                  </a:cubicBezTo>
                  <a:cubicBezTo>
                    <a:pt x="566481" y="226343"/>
                    <a:pt x="549346" y="168796"/>
                    <a:pt x="519956" y="124593"/>
                  </a:cubicBezTo>
                  <a:close/>
                </a:path>
              </a:pathLst>
            </a:custGeom>
            <a:solidFill>
              <a:srgbClr val="EBEBEB"/>
            </a:solidFill>
            <a:ln w="1547"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88" name="Frihandsfigur: Form 87">
              <a:extLst>
                <a:ext uri="{FF2B5EF4-FFF2-40B4-BE49-F238E27FC236}">
                  <a16:creationId xmlns:a16="http://schemas.microsoft.com/office/drawing/2014/main" id="{ADE2F08C-6715-95CE-67EF-659F327BE118}"/>
                </a:ext>
              </a:extLst>
            </p:cNvPr>
            <p:cNvSpPr/>
            <p:nvPr/>
          </p:nvSpPr>
          <p:spPr>
            <a:xfrm>
              <a:off x="3327368" y="2536417"/>
              <a:ext cx="371498" cy="371460"/>
            </a:xfrm>
            <a:custGeom>
              <a:gdLst>
                <a:gd name="connsiteX0" fmla="*/ 370405 w 371498"/>
                <a:gd name="connsiteY0" fmla="*/ 165916 h 371460"/>
                <a:gd name="connsiteX1" fmla="*/ 363259 w 371498"/>
                <a:gd name="connsiteY1" fmla="*/ 131096 h 371460"/>
                <a:gd name="connsiteX2" fmla="*/ 182629 w 371498"/>
                <a:gd name="connsiteY2" fmla="*/ 27 h 371460"/>
                <a:gd name="connsiteX3" fmla="*/ 74646 w 371498"/>
                <a:gd name="connsiteY3" fmla="*/ 36975 h 371460"/>
                <a:gd name="connsiteX4" fmla="*/ 74567 w 371498"/>
                <a:gd name="connsiteY4" fmla="*/ 37025 h 371460"/>
                <a:gd name="connsiteX5" fmla="*/ 0 w 371498"/>
                <a:gd name="connsiteY5" fmla="*/ 185729 h 371460"/>
                <a:gd name="connsiteX6" fmla="*/ 185725 w 371498"/>
                <a:gd name="connsiteY6" fmla="*/ 371461 h 371460"/>
                <a:gd name="connsiteX7" fmla="*/ 310536 w 371498"/>
                <a:gd name="connsiteY7" fmla="*/ 323158 h 371460"/>
                <a:gd name="connsiteX8" fmla="*/ 370405 w 371498"/>
                <a:gd name="connsiteY8" fmla="*/ 165916 h 37146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98" h="371460">
                  <a:moveTo>
                    <a:pt x="370405" y="165916"/>
                  </a:moveTo>
                  <a:cubicBezTo>
                    <a:pt x="368537" y="148696"/>
                    <a:pt x="363482" y="131319"/>
                    <a:pt x="363259" y="131096"/>
                  </a:cubicBezTo>
                  <a:cubicBezTo>
                    <a:pt x="339273" y="51758"/>
                    <a:pt x="264277" y="-1381"/>
                    <a:pt x="182629" y="27"/>
                  </a:cubicBezTo>
                  <a:cubicBezTo>
                    <a:pt x="142170" y="633"/>
                    <a:pt x="104005" y="14702"/>
                    <a:pt x="74646" y="36975"/>
                  </a:cubicBezTo>
                  <a:cubicBezTo>
                    <a:pt x="74615" y="36975"/>
                    <a:pt x="74597" y="37006"/>
                    <a:pt x="74567" y="37025"/>
                  </a:cubicBezTo>
                  <a:cubicBezTo>
                    <a:pt x="26525" y="73059"/>
                    <a:pt x="0" y="128387"/>
                    <a:pt x="0" y="185729"/>
                  </a:cubicBezTo>
                  <a:cubicBezTo>
                    <a:pt x="0" y="288145"/>
                    <a:pt x="83316" y="371461"/>
                    <a:pt x="185725" y="371461"/>
                  </a:cubicBezTo>
                  <a:cubicBezTo>
                    <a:pt x="266375" y="371461"/>
                    <a:pt x="308275" y="323158"/>
                    <a:pt x="310536" y="323158"/>
                  </a:cubicBezTo>
                  <a:cubicBezTo>
                    <a:pt x="356421" y="281149"/>
                    <a:pt x="376603" y="222956"/>
                    <a:pt x="370405" y="165916"/>
                  </a:cubicBezTo>
                  <a:close/>
                </a:path>
              </a:pathLst>
            </a:custGeom>
            <a:solidFill>
              <a:schemeClr val="accent1"/>
            </a:solidFill>
            <a:ln w="1547"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89" name="Frihandsfigur: Form 88">
              <a:extLst>
                <a:ext uri="{FF2B5EF4-FFF2-40B4-BE49-F238E27FC236}">
                  <a16:creationId xmlns:a16="http://schemas.microsoft.com/office/drawing/2014/main" id="{1DD11979-D833-FD51-3E7E-F6266617AB3B}"/>
                </a:ext>
              </a:extLst>
            </p:cNvPr>
            <p:cNvSpPr/>
            <p:nvPr/>
          </p:nvSpPr>
          <p:spPr>
            <a:xfrm>
              <a:off x="3670963" y="2341396"/>
              <a:ext cx="222878" cy="224427"/>
            </a:xfrm>
            <a:custGeom>
              <a:gdLst>
                <a:gd name="connsiteX0" fmla="*/ 130016 w 222878"/>
                <a:gd name="connsiteY0" fmla="*/ 92869 h 224427"/>
                <a:gd name="connsiteX1" fmla="*/ 130016 w 222878"/>
                <a:gd name="connsiteY1" fmla="*/ 0 h 224427"/>
                <a:gd name="connsiteX2" fmla="*/ 1548 w 222878"/>
                <a:gd name="connsiteY2" fmla="*/ 128468 h 224427"/>
                <a:gd name="connsiteX3" fmla="*/ 37 w 222878"/>
                <a:gd name="connsiteY3" fmla="*/ 222848 h 224427"/>
                <a:gd name="connsiteX4" fmla="*/ 0 w 222878"/>
                <a:gd name="connsiteY4" fmla="*/ 224427 h 224427"/>
                <a:gd name="connsiteX5" fmla="*/ 94417 w 222878"/>
                <a:gd name="connsiteY5" fmla="*/ 221332 h 224427"/>
                <a:gd name="connsiteX6" fmla="*/ 222879 w 222878"/>
                <a:gd name="connsiteY6" fmla="*/ 92869 h 22442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878" h="224427">
                  <a:moveTo>
                    <a:pt x="130016" y="92869"/>
                  </a:moveTo>
                  <a:lnTo>
                    <a:pt x="130016" y="0"/>
                  </a:lnTo>
                  <a:cubicBezTo>
                    <a:pt x="116443" y="13574"/>
                    <a:pt x="15074" y="114943"/>
                    <a:pt x="1548" y="128468"/>
                  </a:cubicBezTo>
                  <a:cubicBezTo>
                    <a:pt x="-350" y="246798"/>
                    <a:pt x="110" y="218363"/>
                    <a:pt x="37" y="222848"/>
                  </a:cubicBezTo>
                  <a:lnTo>
                    <a:pt x="0" y="224427"/>
                  </a:lnTo>
                  <a:cubicBezTo>
                    <a:pt x="9270" y="224124"/>
                    <a:pt x="57028" y="222559"/>
                    <a:pt x="94417" y="221332"/>
                  </a:cubicBezTo>
                  <a:lnTo>
                    <a:pt x="222879" y="92869"/>
                  </a:lnTo>
                  <a:close/>
                </a:path>
              </a:pathLst>
            </a:custGeom>
            <a:solidFill>
              <a:srgbClr val="EBEBEB"/>
            </a:solidFill>
            <a:ln w="1547"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90" name="Frihandsfigur: Form 89">
              <a:extLst>
                <a:ext uri="{FF2B5EF4-FFF2-40B4-BE49-F238E27FC236}">
                  <a16:creationId xmlns:a16="http://schemas.microsoft.com/office/drawing/2014/main" id="{6BBDD537-D96A-B836-99FF-D867C1B2E7E0}"/>
                </a:ext>
              </a:extLst>
            </p:cNvPr>
            <p:cNvSpPr/>
            <p:nvPr/>
          </p:nvSpPr>
          <p:spPr>
            <a:xfrm>
              <a:off x="3420230" y="2629283"/>
              <a:ext cx="185731" cy="185731"/>
            </a:xfrm>
            <a:custGeom>
              <a:gdLst>
                <a:gd name="connsiteX0" fmla="*/ 185731 w 185731"/>
                <a:gd name="connsiteY0" fmla="*/ 92863 h 185731"/>
                <a:gd name="connsiteX1" fmla="*/ 92863 w 185731"/>
                <a:gd name="connsiteY1" fmla="*/ 185731 h 185731"/>
                <a:gd name="connsiteX2" fmla="*/ 0 w 185731"/>
                <a:gd name="connsiteY2" fmla="*/ 92863 h 185731"/>
                <a:gd name="connsiteX3" fmla="*/ 92863 w 185731"/>
                <a:gd name="connsiteY3" fmla="*/ 0 h 185731"/>
                <a:gd name="connsiteX4" fmla="*/ 185731 w 185731"/>
                <a:gd name="connsiteY4" fmla="*/ 92863 h 185731"/>
              </a:gdLst>
              <a:cxnLst>
                <a:cxn ang="0">
                  <a:pos x="connsiteX0" y="connsiteY0"/>
                </a:cxn>
                <a:cxn ang="0">
                  <a:pos x="connsiteX1" y="connsiteY1"/>
                </a:cxn>
                <a:cxn ang="0">
                  <a:pos x="connsiteX2" y="connsiteY2"/>
                </a:cxn>
                <a:cxn ang="0">
                  <a:pos x="connsiteX3" y="connsiteY3"/>
                </a:cxn>
                <a:cxn ang="0">
                  <a:pos x="connsiteX4" y="connsiteY4"/>
                </a:cxn>
              </a:cxnLst>
              <a:rect l="l" t="t" r="r" b="b"/>
              <a:pathLst>
                <a:path w="185731" h="185731">
                  <a:moveTo>
                    <a:pt x="185731" y="92863"/>
                  </a:moveTo>
                  <a:cubicBezTo>
                    <a:pt x="185731" y="144080"/>
                    <a:pt x="144080" y="185731"/>
                    <a:pt x="92863" y="185731"/>
                  </a:cubicBezTo>
                  <a:cubicBezTo>
                    <a:pt x="41652" y="185731"/>
                    <a:pt x="0" y="144080"/>
                    <a:pt x="0" y="92863"/>
                  </a:cubicBezTo>
                  <a:cubicBezTo>
                    <a:pt x="0" y="41645"/>
                    <a:pt x="41652" y="0"/>
                    <a:pt x="92863" y="0"/>
                  </a:cubicBezTo>
                  <a:cubicBezTo>
                    <a:pt x="144086" y="0"/>
                    <a:pt x="185731" y="41658"/>
                    <a:pt x="185731" y="92863"/>
                  </a:cubicBezTo>
                  <a:close/>
                </a:path>
              </a:pathLst>
            </a:custGeom>
            <a:solidFill>
              <a:srgbClr val="FFFFFF"/>
            </a:solidFill>
            <a:ln w="1547"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91" name="Frihandsfigur: Form 90">
              <a:extLst>
                <a:ext uri="{FF2B5EF4-FFF2-40B4-BE49-F238E27FC236}">
                  <a16:creationId xmlns:a16="http://schemas.microsoft.com/office/drawing/2014/main" id="{17D6E400-5F62-30B7-6ECB-BAAF49F67CBF}"/>
                </a:ext>
              </a:extLst>
            </p:cNvPr>
            <p:cNvSpPr/>
            <p:nvPr/>
          </p:nvSpPr>
          <p:spPr>
            <a:xfrm>
              <a:off x="3498008" y="2520936"/>
              <a:ext cx="30950" cy="30956"/>
            </a:xfrm>
            <a:custGeom>
              <a:gdLst>
                <a:gd name="connsiteX0" fmla="*/ 0 w 30950"/>
                <a:gd name="connsiteY0" fmla="*/ 15478 h 30956"/>
                <a:gd name="connsiteX1" fmla="*/ 12 w 30950"/>
                <a:gd name="connsiteY1" fmla="*/ 16131 h 30956"/>
                <a:gd name="connsiteX2" fmla="*/ 15472 w 30950"/>
                <a:gd name="connsiteY2" fmla="*/ 30956 h 30956"/>
                <a:gd name="connsiteX3" fmla="*/ 30938 w 30950"/>
                <a:gd name="connsiteY3" fmla="*/ 16131 h 30956"/>
                <a:gd name="connsiteX4" fmla="*/ 30950 w 30950"/>
                <a:gd name="connsiteY4" fmla="*/ 15478 h 30956"/>
                <a:gd name="connsiteX5" fmla="*/ 15472 w 30950"/>
                <a:gd name="connsiteY5" fmla="*/ 0 h 30956"/>
                <a:gd name="connsiteX6" fmla="*/ 0 w 30950"/>
                <a:gd name="connsiteY6" fmla="*/ 15478 h 3095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50" h="30956">
                  <a:moveTo>
                    <a:pt x="0" y="15478"/>
                  </a:moveTo>
                  <a:cubicBezTo>
                    <a:pt x="0" y="15695"/>
                    <a:pt x="0" y="15913"/>
                    <a:pt x="12" y="16131"/>
                  </a:cubicBezTo>
                  <a:cubicBezTo>
                    <a:pt x="351" y="24378"/>
                    <a:pt x="7146" y="30956"/>
                    <a:pt x="15472" y="30956"/>
                  </a:cubicBezTo>
                  <a:cubicBezTo>
                    <a:pt x="23804" y="30956"/>
                    <a:pt x="30594" y="24378"/>
                    <a:pt x="30938" y="16131"/>
                  </a:cubicBezTo>
                  <a:cubicBezTo>
                    <a:pt x="30950" y="15913"/>
                    <a:pt x="30950" y="15695"/>
                    <a:pt x="30950" y="15478"/>
                  </a:cubicBezTo>
                  <a:cubicBezTo>
                    <a:pt x="30950" y="6934"/>
                    <a:pt x="24016" y="0"/>
                    <a:pt x="15472" y="0"/>
                  </a:cubicBezTo>
                  <a:cubicBezTo>
                    <a:pt x="6930" y="0"/>
                    <a:pt x="0" y="6934"/>
                    <a:pt x="0" y="15478"/>
                  </a:cubicBezTo>
                  <a:close/>
                </a:path>
              </a:pathLst>
            </a:custGeom>
            <a:solidFill>
              <a:srgbClr val="000000"/>
            </a:solidFill>
            <a:ln w="1547"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92" name="Frihandsfigur: Form 91">
              <a:extLst>
                <a:ext uri="{FF2B5EF4-FFF2-40B4-BE49-F238E27FC236}">
                  <a16:creationId xmlns:a16="http://schemas.microsoft.com/office/drawing/2014/main" id="{1C4BED07-39A5-33B4-C36E-0FCDB85AB458}"/>
                </a:ext>
              </a:extLst>
            </p:cNvPr>
            <p:cNvSpPr/>
            <p:nvPr/>
          </p:nvSpPr>
          <p:spPr>
            <a:xfrm>
              <a:off x="3116871" y="2325892"/>
              <a:ext cx="792448" cy="792481"/>
            </a:xfrm>
            <a:custGeom>
              <a:gdLst>
                <a:gd name="connsiteX0" fmla="*/ 787922 w 792448"/>
                <a:gd name="connsiteY0" fmla="*/ 119304 h 792481"/>
                <a:gd name="connsiteX1" fmla="*/ 777243 w 792448"/>
                <a:gd name="connsiteY1" fmla="*/ 92906 h 792481"/>
                <a:gd name="connsiteX2" fmla="*/ 776971 w 792448"/>
                <a:gd name="connsiteY2" fmla="*/ 92894 h 792481"/>
                <a:gd name="connsiteX3" fmla="*/ 721474 w 792448"/>
                <a:gd name="connsiteY3" fmla="*/ 92894 h 792481"/>
                <a:gd name="connsiteX4" fmla="*/ 756965 w 792448"/>
                <a:gd name="connsiteY4" fmla="*/ 57403 h 792481"/>
                <a:gd name="connsiteX5" fmla="*/ 756965 w 792448"/>
                <a:gd name="connsiteY5" fmla="*/ 35516 h 792481"/>
                <a:gd name="connsiteX6" fmla="*/ 735071 w 792448"/>
                <a:gd name="connsiteY6" fmla="*/ 35516 h 792481"/>
                <a:gd name="connsiteX7" fmla="*/ 699586 w 792448"/>
                <a:gd name="connsiteY7" fmla="*/ 71001 h 792481"/>
                <a:gd name="connsiteX8" fmla="*/ 699586 w 792448"/>
                <a:gd name="connsiteY8" fmla="*/ 15503 h 792481"/>
                <a:gd name="connsiteX9" fmla="*/ 699580 w 792448"/>
                <a:gd name="connsiteY9" fmla="*/ 15437 h 792481"/>
                <a:gd name="connsiteX10" fmla="*/ 673317 w 792448"/>
                <a:gd name="connsiteY10" fmla="*/ 4421 h 792481"/>
                <a:gd name="connsiteX11" fmla="*/ 673165 w 792448"/>
                <a:gd name="connsiteY11" fmla="*/ 4560 h 792481"/>
                <a:gd name="connsiteX12" fmla="*/ 612734 w 792448"/>
                <a:gd name="connsiteY12" fmla="*/ 64991 h 792481"/>
                <a:gd name="connsiteX13" fmla="*/ 396221 w 792448"/>
                <a:gd name="connsiteY13" fmla="*/ 31 h 792481"/>
                <a:gd name="connsiteX14" fmla="*/ 0 w 792448"/>
                <a:gd name="connsiteY14" fmla="*/ 396253 h 792481"/>
                <a:gd name="connsiteX15" fmla="*/ 396221 w 792448"/>
                <a:gd name="connsiteY15" fmla="*/ 792481 h 792481"/>
                <a:gd name="connsiteX16" fmla="*/ 792449 w 792448"/>
                <a:gd name="connsiteY16" fmla="*/ 396253 h 792481"/>
                <a:gd name="connsiteX17" fmla="*/ 728470 w 792448"/>
                <a:gd name="connsiteY17" fmla="*/ 178767 h 792481"/>
                <a:gd name="connsiteX18" fmla="*/ 787915 w 792448"/>
                <a:gd name="connsiteY18" fmla="*/ 119316 h 792481"/>
                <a:gd name="connsiteX19" fmla="*/ 787922 w 792448"/>
                <a:gd name="connsiteY19" fmla="*/ 119304 h 792481"/>
                <a:gd name="connsiteX20" fmla="*/ 739994 w 792448"/>
                <a:gd name="connsiteY20" fmla="*/ 123850 h 792481"/>
                <a:gd name="connsiteX21" fmla="*/ 701860 w 792448"/>
                <a:gd name="connsiteY21" fmla="*/ 161977 h 792481"/>
                <a:gd name="connsiteX22" fmla="*/ 699176 w 792448"/>
                <a:gd name="connsiteY22" fmla="*/ 163543 h 792481"/>
                <a:gd name="connsiteX23" fmla="*/ 694194 w 792448"/>
                <a:gd name="connsiteY23" fmla="*/ 169649 h 792481"/>
                <a:gd name="connsiteX24" fmla="*/ 642276 w 792448"/>
                <a:gd name="connsiteY24" fmla="*/ 221567 h 792481"/>
                <a:gd name="connsiteX25" fmla="*/ 591524 w 792448"/>
                <a:gd name="connsiteY25" fmla="*/ 223231 h 792481"/>
                <a:gd name="connsiteX26" fmla="*/ 690905 w 792448"/>
                <a:gd name="connsiteY26" fmla="*/ 123850 h 792481"/>
                <a:gd name="connsiteX27" fmla="*/ 539146 w 792448"/>
                <a:gd name="connsiteY27" fmla="*/ 231840 h 792481"/>
                <a:gd name="connsiteX28" fmla="*/ 527405 w 792448"/>
                <a:gd name="connsiteY28" fmla="*/ 243576 h 792481"/>
                <a:gd name="connsiteX29" fmla="*/ 462705 w 792448"/>
                <a:gd name="connsiteY29" fmla="*/ 206193 h 792481"/>
                <a:gd name="connsiteX30" fmla="*/ 442608 w 792448"/>
                <a:gd name="connsiteY30" fmla="*/ 217281 h 792481"/>
                <a:gd name="connsiteX31" fmla="*/ 453182 w 792448"/>
                <a:gd name="connsiteY31" fmla="*/ 235656 h 792481"/>
                <a:gd name="connsiteX32" fmla="*/ 505481 w 792448"/>
                <a:gd name="connsiteY32" fmla="*/ 265499 h 792481"/>
                <a:gd name="connsiteX33" fmla="*/ 461477 w 792448"/>
                <a:gd name="connsiteY33" fmla="*/ 309503 h 792481"/>
                <a:gd name="connsiteX34" fmla="*/ 392298 w 792448"/>
                <a:gd name="connsiteY34" fmla="*/ 287990 h 792481"/>
                <a:gd name="connsiteX35" fmla="*/ 288274 w 792448"/>
                <a:gd name="connsiteY35" fmla="*/ 396441 h 792481"/>
                <a:gd name="connsiteX36" fmla="*/ 393030 w 792448"/>
                <a:gd name="connsiteY36" fmla="*/ 504534 h 792481"/>
                <a:gd name="connsiteX37" fmla="*/ 504955 w 792448"/>
                <a:gd name="connsiteY37" fmla="*/ 397402 h 792481"/>
                <a:gd name="connsiteX38" fmla="*/ 483365 w 792448"/>
                <a:gd name="connsiteY38" fmla="*/ 331395 h 792481"/>
                <a:gd name="connsiteX39" fmla="*/ 527369 w 792448"/>
                <a:gd name="connsiteY39" fmla="*/ 287393 h 792481"/>
                <a:gd name="connsiteX40" fmla="*/ 566874 w 792448"/>
                <a:gd name="connsiteY40" fmla="*/ 396253 h 792481"/>
                <a:gd name="connsiteX41" fmla="*/ 396621 w 792448"/>
                <a:gd name="connsiteY41" fmla="*/ 566507 h 792481"/>
                <a:gd name="connsiteX42" fmla="*/ 226368 w 792448"/>
                <a:gd name="connsiteY42" fmla="*/ 396253 h 792481"/>
                <a:gd name="connsiteX43" fmla="*/ 340646 w 792448"/>
                <a:gd name="connsiteY43" fmla="*/ 235443 h 792481"/>
                <a:gd name="connsiteX44" fmla="*/ 350180 w 792448"/>
                <a:gd name="connsiteY44" fmla="*/ 215746 h 792481"/>
                <a:gd name="connsiteX45" fmla="*/ 330476 w 792448"/>
                <a:gd name="connsiteY45" fmla="*/ 206211 h 792481"/>
                <a:gd name="connsiteX46" fmla="*/ 195411 w 792448"/>
                <a:gd name="connsiteY46" fmla="*/ 396253 h 792481"/>
                <a:gd name="connsiteX47" fmla="*/ 396621 w 792448"/>
                <a:gd name="connsiteY47" fmla="*/ 597457 h 792481"/>
                <a:gd name="connsiteX48" fmla="*/ 597824 w 792448"/>
                <a:gd name="connsiteY48" fmla="*/ 396253 h 792481"/>
                <a:gd name="connsiteX49" fmla="*/ 588967 w 792448"/>
                <a:gd name="connsiteY49" fmla="*/ 337133 h 792481"/>
                <a:gd name="connsiteX50" fmla="*/ 549298 w 792448"/>
                <a:gd name="connsiteY50" fmla="*/ 265463 h 792481"/>
                <a:gd name="connsiteX51" fmla="*/ 559509 w 792448"/>
                <a:gd name="connsiteY51" fmla="*/ 255251 h 792481"/>
                <a:gd name="connsiteX52" fmla="*/ 624863 w 792448"/>
                <a:gd name="connsiteY52" fmla="*/ 253104 h 792481"/>
                <a:gd name="connsiteX53" fmla="*/ 664380 w 792448"/>
                <a:gd name="connsiteY53" fmla="*/ 396253 h 792481"/>
                <a:gd name="connsiteX54" fmla="*/ 396621 w 792448"/>
                <a:gd name="connsiteY54" fmla="*/ 664013 h 792481"/>
                <a:gd name="connsiteX55" fmla="*/ 128855 w 792448"/>
                <a:gd name="connsiteY55" fmla="*/ 396253 h 792481"/>
                <a:gd name="connsiteX56" fmla="*/ 396621 w 792448"/>
                <a:gd name="connsiteY56" fmla="*/ 128488 h 792481"/>
                <a:gd name="connsiteX57" fmla="*/ 540168 w 792448"/>
                <a:gd name="connsiteY57" fmla="*/ 168271 h 792481"/>
                <a:gd name="connsiteX58" fmla="*/ 473999 w 792448"/>
                <a:gd name="connsiteY58" fmla="*/ 396253 h 792481"/>
                <a:gd name="connsiteX59" fmla="*/ 396608 w 792448"/>
                <a:gd name="connsiteY59" fmla="*/ 473644 h 792481"/>
                <a:gd name="connsiteX60" fmla="*/ 319224 w 792448"/>
                <a:gd name="connsiteY60" fmla="*/ 396253 h 792481"/>
                <a:gd name="connsiteX61" fmla="*/ 396608 w 792448"/>
                <a:gd name="connsiteY61" fmla="*/ 318869 h 792481"/>
                <a:gd name="connsiteX62" fmla="*/ 439271 w 792448"/>
                <a:gd name="connsiteY62" fmla="*/ 331705 h 792481"/>
                <a:gd name="connsiteX63" fmla="*/ 385665 w 792448"/>
                <a:gd name="connsiteY63" fmla="*/ 385310 h 792481"/>
                <a:gd name="connsiteX64" fmla="*/ 385665 w 792448"/>
                <a:gd name="connsiteY64" fmla="*/ 407203 h 792481"/>
                <a:gd name="connsiteX65" fmla="*/ 407558 w 792448"/>
                <a:gd name="connsiteY65" fmla="*/ 407203 h 792481"/>
                <a:gd name="connsiteX66" fmla="*/ 461163 w 792448"/>
                <a:gd name="connsiteY66" fmla="*/ 353597 h 792481"/>
                <a:gd name="connsiteX67" fmla="*/ 473999 w 792448"/>
                <a:gd name="connsiteY67" fmla="*/ 396253 h 792481"/>
                <a:gd name="connsiteX68" fmla="*/ 570217 w 792448"/>
                <a:gd name="connsiteY68" fmla="*/ 200370 h 792481"/>
                <a:gd name="connsiteX69" fmla="*/ 571016 w 792448"/>
                <a:gd name="connsiteY69" fmla="*/ 150484 h 792481"/>
                <a:gd name="connsiteX70" fmla="*/ 625510 w 792448"/>
                <a:gd name="connsiteY70" fmla="*/ 95990 h 792481"/>
                <a:gd name="connsiteX71" fmla="*/ 625551 w 792448"/>
                <a:gd name="connsiteY71" fmla="*/ 95947 h 792481"/>
                <a:gd name="connsiteX72" fmla="*/ 668630 w 792448"/>
                <a:gd name="connsiteY72" fmla="*/ 52875 h 792481"/>
                <a:gd name="connsiteX73" fmla="*/ 668630 w 792448"/>
                <a:gd name="connsiteY73" fmla="*/ 101957 h 792481"/>
                <a:gd name="connsiteX74" fmla="*/ 761880 w 792448"/>
                <a:gd name="connsiteY74" fmla="*/ 396253 h 792481"/>
                <a:gd name="connsiteX75" fmla="*/ 396608 w 792448"/>
                <a:gd name="connsiteY75" fmla="*/ 761525 h 792481"/>
                <a:gd name="connsiteX76" fmla="*/ 31343 w 792448"/>
                <a:gd name="connsiteY76" fmla="*/ 396253 h 792481"/>
                <a:gd name="connsiteX77" fmla="*/ 396608 w 792448"/>
                <a:gd name="connsiteY77" fmla="*/ 30981 h 792481"/>
                <a:gd name="connsiteX78" fmla="*/ 590648 w 792448"/>
                <a:gd name="connsiteY78" fmla="*/ 87459 h 792481"/>
                <a:gd name="connsiteX79" fmla="*/ 545084 w 792448"/>
                <a:gd name="connsiteY79" fmla="*/ 133028 h 792481"/>
                <a:gd name="connsiteX80" fmla="*/ 543742 w 792448"/>
                <a:gd name="connsiteY80" fmla="*/ 134588 h 792481"/>
                <a:gd name="connsiteX81" fmla="*/ 396608 w 792448"/>
                <a:gd name="connsiteY81" fmla="*/ 97537 h 792481"/>
                <a:gd name="connsiteX82" fmla="*/ 97893 w 792448"/>
                <a:gd name="connsiteY82" fmla="*/ 396253 h 792481"/>
                <a:gd name="connsiteX83" fmla="*/ 396608 w 792448"/>
                <a:gd name="connsiteY83" fmla="*/ 694975 h 792481"/>
                <a:gd name="connsiteX84" fmla="*/ 695330 w 792448"/>
                <a:gd name="connsiteY84" fmla="*/ 396253 h 792481"/>
                <a:gd name="connsiteX85" fmla="*/ 658286 w 792448"/>
                <a:gd name="connsiteY85" fmla="*/ 249120 h 792481"/>
                <a:gd name="connsiteX86" fmla="*/ 659840 w 792448"/>
                <a:gd name="connsiteY86" fmla="*/ 247784 h 792481"/>
                <a:gd name="connsiteX87" fmla="*/ 706456 w 792448"/>
                <a:gd name="connsiteY87" fmla="*/ 201169 h 792481"/>
                <a:gd name="connsiteX88" fmla="*/ 761880 w 792448"/>
                <a:gd name="connsiteY88" fmla="*/ 396253 h 79248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792448" h="792481">
                  <a:moveTo>
                    <a:pt x="787922" y="119304"/>
                  </a:moveTo>
                  <a:cubicBezTo>
                    <a:pt x="797431" y="109787"/>
                    <a:pt x="791040" y="93148"/>
                    <a:pt x="777243" y="92906"/>
                  </a:cubicBezTo>
                  <a:cubicBezTo>
                    <a:pt x="777153" y="92906"/>
                    <a:pt x="777062" y="92894"/>
                    <a:pt x="776971" y="92894"/>
                  </a:cubicBezTo>
                  <a:lnTo>
                    <a:pt x="721474" y="92894"/>
                  </a:lnTo>
                  <a:lnTo>
                    <a:pt x="756965" y="57403"/>
                  </a:lnTo>
                  <a:cubicBezTo>
                    <a:pt x="763005" y="51363"/>
                    <a:pt x="763005" y="41562"/>
                    <a:pt x="756965" y="35516"/>
                  </a:cubicBezTo>
                  <a:cubicBezTo>
                    <a:pt x="750918" y="29470"/>
                    <a:pt x="741117" y="29470"/>
                    <a:pt x="735071" y="35516"/>
                  </a:cubicBezTo>
                  <a:lnTo>
                    <a:pt x="699586" y="71001"/>
                  </a:lnTo>
                  <a:lnTo>
                    <a:pt x="699586" y="15503"/>
                  </a:lnTo>
                  <a:cubicBezTo>
                    <a:pt x="699586" y="15485"/>
                    <a:pt x="699580" y="15461"/>
                    <a:pt x="699580" y="15437"/>
                  </a:cubicBezTo>
                  <a:cubicBezTo>
                    <a:pt x="699526" y="1972"/>
                    <a:pt x="683201" y="-5199"/>
                    <a:pt x="673317" y="4421"/>
                  </a:cubicBezTo>
                  <a:cubicBezTo>
                    <a:pt x="673267" y="4475"/>
                    <a:pt x="673213" y="4511"/>
                    <a:pt x="673165" y="4560"/>
                  </a:cubicBezTo>
                  <a:lnTo>
                    <a:pt x="612734" y="64991"/>
                  </a:lnTo>
                  <a:cubicBezTo>
                    <a:pt x="548439" y="24161"/>
                    <a:pt x="468473" y="31"/>
                    <a:pt x="396221" y="31"/>
                  </a:cubicBezTo>
                  <a:cubicBezTo>
                    <a:pt x="182920" y="31"/>
                    <a:pt x="0" y="182764"/>
                    <a:pt x="0" y="396253"/>
                  </a:cubicBezTo>
                  <a:cubicBezTo>
                    <a:pt x="0" y="609681"/>
                    <a:pt x="182835" y="792481"/>
                    <a:pt x="396221" y="792481"/>
                  </a:cubicBezTo>
                  <a:cubicBezTo>
                    <a:pt x="609536" y="792481"/>
                    <a:pt x="792449" y="609725"/>
                    <a:pt x="792449" y="396253"/>
                  </a:cubicBezTo>
                  <a:cubicBezTo>
                    <a:pt x="792449" y="319340"/>
                    <a:pt x="769244" y="240867"/>
                    <a:pt x="728470" y="178767"/>
                  </a:cubicBezTo>
                  <a:lnTo>
                    <a:pt x="787915" y="119316"/>
                  </a:lnTo>
                  <a:cubicBezTo>
                    <a:pt x="787922" y="119316"/>
                    <a:pt x="787922" y="119310"/>
                    <a:pt x="787922" y="119304"/>
                  </a:cubicBezTo>
                  <a:close/>
                  <a:moveTo>
                    <a:pt x="739994" y="123850"/>
                  </a:moveTo>
                  <a:lnTo>
                    <a:pt x="701860" y="161977"/>
                  </a:lnTo>
                  <a:cubicBezTo>
                    <a:pt x="700935" y="162401"/>
                    <a:pt x="700034" y="162921"/>
                    <a:pt x="699176" y="163543"/>
                  </a:cubicBezTo>
                  <a:cubicBezTo>
                    <a:pt x="696933" y="165176"/>
                    <a:pt x="695263" y="167292"/>
                    <a:pt x="694194" y="169649"/>
                  </a:cubicBezTo>
                  <a:lnTo>
                    <a:pt x="642276" y="221567"/>
                  </a:lnTo>
                  <a:lnTo>
                    <a:pt x="591524" y="223231"/>
                  </a:lnTo>
                  <a:lnTo>
                    <a:pt x="690905" y="123850"/>
                  </a:lnTo>
                  <a:close/>
                  <a:moveTo>
                    <a:pt x="539146" y="231840"/>
                  </a:moveTo>
                  <a:lnTo>
                    <a:pt x="527405" y="243576"/>
                  </a:lnTo>
                  <a:cubicBezTo>
                    <a:pt x="508414" y="227239"/>
                    <a:pt x="486460" y="214361"/>
                    <a:pt x="462705" y="206193"/>
                  </a:cubicBezTo>
                  <a:cubicBezTo>
                    <a:pt x="454144" y="203247"/>
                    <a:pt x="444767" y="208255"/>
                    <a:pt x="442608" y="217281"/>
                  </a:cubicBezTo>
                  <a:cubicBezTo>
                    <a:pt x="440727" y="225135"/>
                    <a:pt x="445552" y="233001"/>
                    <a:pt x="453182" y="235656"/>
                  </a:cubicBezTo>
                  <a:cubicBezTo>
                    <a:pt x="472289" y="242300"/>
                    <a:pt x="490009" y="252555"/>
                    <a:pt x="505481" y="265499"/>
                  </a:cubicBezTo>
                  <a:lnTo>
                    <a:pt x="461477" y="309503"/>
                  </a:lnTo>
                  <a:cubicBezTo>
                    <a:pt x="441701" y="294647"/>
                    <a:pt x="417547" y="287012"/>
                    <a:pt x="392298" y="287990"/>
                  </a:cubicBezTo>
                  <a:cubicBezTo>
                    <a:pt x="334419" y="290241"/>
                    <a:pt x="288178" y="338512"/>
                    <a:pt x="288274" y="396441"/>
                  </a:cubicBezTo>
                  <a:cubicBezTo>
                    <a:pt x="288376" y="454895"/>
                    <a:pt x="335005" y="502635"/>
                    <a:pt x="393030" y="504534"/>
                  </a:cubicBezTo>
                  <a:cubicBezTo>
                    <a:pt x="453436" y="506510"/>
                    <a:pt x="504333" y="457839"/>
                    <a:pt x="504955" y="397402"/>
                  </a:cubicBezTo>
                  <a:cubicBezTo>
                    <a:pt x="505203" y="373309"/>
                    <a:pt x="497603" y="350345"/>
                    <a:pt x="483365" y="331395"/>
                  </a:cubicBezTo>
                  <a:lnTo>
                    <a:pt x="527369" y="287393"/>
                  </a:lnTo>
                  <a:cubicBezTo>
                    <a:pt x="554377" y="319697"/>
                    <a:pt x="566874" y="358422"/>
                    <a:pt x="566874" y="396253"/>
                  </a:cubicBezTo>
                  <a:cubicBezTo>
                    <a:pt x="566874" y="490271"/>
                    <a:pt x="490318" y="566507"/>
                    <a:pt x="396621" y="566507"/>
                  </a:cubicBezTo>
                  <a:cubicBezTo>
                    <a:pt x="302743" y="566507"/>
                    <a:pt x="226368" y="490125"/>
                    <a:pt x="226368" y="396253"/>
                  </a:cubicBezTo>
                  <a:cubicBezTo>
                    <a:pt x="226368" y="319443"/>
                    <a:pt x="276442" y="257772"/>
                    <a:pt x="340646" y="235443"/>
                  </a:cubicBezTo>
                  <a:cubicBezTo>
                    <a:pt x="348717" y="232639"/>
                    <a:pt x="352986" y="223818"/>
                    <a:pt x="350180" y="215746"/>
                  </a:cubicBezTo>
                  <a:cubicBezTo>
                    <a:pt x="347369" y="207668"/>
                    <a:pt x="338548" y="203405"/>
                    <a:pt x="330476" y="206211"/>
                  </a:cubicBezTo>
                  <a:cubicBezTo>
                    <a:pt x="249560" y="234355"/>
                    <a:pt x="195411" y="311583"/>
                    <a:pt x="195411" y="396253"/>
                  </a:cubicBezTo>
                  <a:cubicBezTo>
                    <a:pt x="195411" y="507201"/>
                    <a:pt x="285674" y="597457"/>
                    <a:pt x="396621" y="597457"/>
                  </a:cubicBezTo>
                  <a:cubicBezTo>
                    <a:pt x="506836" y="597457"/>
                    <a:pt x="597824" y="507919"/>
                    <a:pt x="597824" y="396253"/>
                  </a:cubicBezTo>
                  <a:cubicBezTo>
                    <a:pt x="597824" y="376028"/>
                    <a:pt x="594928" y="356687"/>
                    <a:pt x="588967" y="337133"/>
                  </a:cubicBezTo>
                  <a:cubicBezTo>
                    <a:pt x="580902" y="311263"/>
                    <a:pt x="568241" y="287489"/>
                    <a:pt x="549298" y="265463"/>
                  </a:cubicBezTo>
                  <a:lnTo>
                    <a:pt x="559509" y="255251"/>
                  </a:lnTo>
                  <a:lnTo>
                    <a:pt x="624863" y="253104"/>
                  </a:lnTo>
                  <a:cubicBezTo>
                    <a:pt x="650046" y="294085"/>
                    <a:pt x="664380" y="345756"/>
                    <a:pt x="664380" y="396253"/>
                  </a:cubicBezTo>
                  <a:cubicBezTo>
                    <a:pt x="664380" y="541390"/>
                    <a:pt x="541759" y="664013"/>
                    <a:pt x="396621" y="664013"/>
                  </a:cubicBezTo>
                  <a:cubicBezTo>
                    <a:pt x="251478" y="664013"/>
                    <a:pt x="128855" y="541390"/>
                    <a:pt x="128855" y="396253"/>
                  </a:cubicBezTo>
                  <a:cubicBezTo>
                    <a:pt x="128855" y="251109"/>
                    <a:pt x="251478" y="128488"/>
                    <a:pt x="396621" y="128488"/>
                  </a:cubicBezTo>
                  <a:cubicBezTo>
                    <a:pt x="447293" y="128488"/>
                    <a:pt x="499097" y="142920"/>
                    <a:pt x="540168" y="168271"/>
                  </a:cubicBezTo>
                  <a:close/>
                  <a:moveTo>
                    <a:pt x="473999" y="396253"/>
                  </a:moveTo>
                  <a:cubicBezTo>
                    <a:pt x="473999" y="438927"/>
                    <a:pt x="439283" y="473644"/>
                    <a:pt x="396608" y="473644"/>
                  </a:cubicBezTo>
                  <a:cubicBezTo>
                    <a:pt x="353941" y="473644"/>
                    <a:pt x="319224" y="438927"/>
                    <a:pt x="319224" y="396253"/>
                  </a:cubicBezTo>
                  <a:cubicBezTo>
                    <a:pt x="319224" y="353580"/>
                    <a:pt x="353941" y="318869"/>
                    <a:pt x="396608" y="318869"/>
                  </a:cubicBezTo>
                  <a:cubicBezTo>
                    <a:pt x="411997" y="318869"/>
                    <a:pt x="426713" y="323355"/>
                    <a:pt x="439271" y="331705"/>
                  </a:cubicBezTo>
                  <a:lnTo>
                    <a:pt x="385665" y="385310"/>
                  </a:lnTo>
                  <a:cubicBezTo>
                    <a:pt x="379626" y="391356"/>
                    <a:pt x="379626" y="401157"/>
                    <a:pt x="385665" y="407203"/>
                  </a:cubicBezTo>
                  <a:cubicBezTo>
                    <a:pt x="391711" y="413242"/>
                    <a:pt x="401512" y="413242"/>
                    <a:pt x="407558" y="407203"/>
                  </a:cubicBezTo>
                  <a:lnTo>
                    <a:pt x="461163" y="353597"/>
                  </a:lnTo>
                  <a:cubicBezTo>
                    <a:pt x="469513" y="366161"/>
                    <a:pt x="473999" y="380871"/>
                    <a:pt x="473999" y="396253"/>
                  </a:cubicBezTo>
                  <a:close/>
                  <a:moveTo>
                    <a:pt x="570217" y="200370"/>
                  </a:moveTo>
                  <a:cubicBezTo>
                    <a:pt x="570907" y="157443"/>
                    <a:pt x="570333" y="193205"/>
                    <a:pt x="571016" y="150484"/>
                  </a:cubicBezTo>
                  <a:lnTo>
                    <a:pt x="625510" y="95990"/>
                  </a:lnTo>
                  <a:cubicBezTo>
                    <a:pt x="625522" y="95978"/>
                    <a:pt x="625541" y="95965"/>
                    <a:pt x="625551" y="95947"/>
                  </a:cubicBezTo>
                  <a:lnTo>
                    <a:pt x="668630" y="52875"/>
                  </a:lnTo>
                  <a:lnTo>
                    <a:pt x="668630" y="101957"/>
                  </a:lnTo>
                  <a:close/>
                  <a:moveTo>
                    <a:pt x="761880" y="396253"/>
                  </a:moveTo>
                  <a:cubicBezTo>
                    <a:pt x="761880" y="590837"/>
                    <a:pt x="591198" y="761525"/>
                    <a:pt x="396608" y="761525"/>
                  </a:cubicBezTo>
                  <a:cubicBezTo>
                    <a:pt x="202025" y="761525"/>
                    <a:pt x="31343" y="590837"/>
                    <a:pt x="31343" y="396253"/>
                  </a:cubicBezTo>
                  <a:cubicBezTo>
                    <a:pt x="31343" y="201670"/>
                    <a:pt x="202025" y="30981"/>
                    <a:pt x="396608" y="30981"/>
                  </a:cubicBezTo>
                  <a:cubicBezTo>
                    <a:pt x="461036" y="30981"/>
                    <a:pt x="532235" y="51889"/>
                    <a:pt x="590648" y="87459"/>
                  </a:cubicBezTo>
                  <a:lnTo>
                    <a:pt x="545084" y="133028"/>
                  </a:lnTo>
                  <a:cubicBezTo>
                    <a:pt x="544595" y="133518"/>
                    <a:pt x="544152" y="134044"/>
                    <a:pt x="543742" y="134588"/>
                  </a:cubicBezTo>
                  <a:cubicBezTo>
                    <a:pt x="500162" y="110875"/>
                    <a:pt x="447807" y="97537"/>
                    <a:pt x="396608" y="97537"/>
                  </a:cubicBezTo>
                  <a:cubicBezTo>
                    <a:pt x="234687" y="97537"/>
                    <a:pt x="97893" y="234332"/>
                    <a:pt x="97893" y="396253"/>
                  </a:cubicBezTo>
                  <a:cubicBezTo>
                    <a:pt x="97893" y="558175"/>
                    <a:pt x="234687" y="694975"/>
                    <a:pt x="396608" y="694975"/>
                  </a:cubicBezTo>
                  <a:cubicBezTo>
                    <a:pt x="558531" y="694975"/>
                    <a:pt x="695330" y="558175"/>
                    <a:pt x="695330" y="396253"/>
                  </a:cubicBezTo>
                  <a:cubicBezTo>
                    <a:pt x="695330" y="345067"/>
                    <a:pt x="681992" y="292683"/>
                    <a:pt x="658286" y="249120"/>
                  </a:cubicBezTo>
                  <a:cubicBezTo>
                    <a:pt x="658829" y="248710"/>
                    <a:pt x="659356" y="248267"/>
                    <a:pt x="659840" y="247784"/>
                  </a:cubicBezTo>
                  <a:lnTo>
                    <a:pt x="706456" y="201169"/>
                  </a:lnTo>
                  <a:cubicBezTo>
                    <a:pt x="741831" y="257416"/>
                    <a:pt x="761880" y="327459"/>
                    <a:pt x="761880" y="396253"/>
                  </a:cubicBezTo>
                  <a:close/>
                </a:path>
              </a:pathLst>
            </a:custGeom>
            <a:solidFill>
              <a:srgbClr val="000000"/>
            </a:solidFill>
            <a:ln w="1547"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grpSp>
      <p:grpSp>
        <p:nvGrpSpPr>
          <p:cNvPr id="93" name="Grupp 92">
            <a:extLst>
              <a:ext uri="{FF2B5EF4-FFF2-40B4-BE49-F238E27FC236}">
                <a16:creationId xmlns:a16="http://schemas.microsoft.com/office/drawing/2014/main" id="{C80EF243-0528-8D5B-9527-BC97CD24F305}"/>
              </a:ext>
            </a:extLst>
          </p:cNvPr>
          <p:cNvGrpSpPr>
            <a:grpSpLocks noChangeAspect="1"/>
          </p:cNvGrpSpPr>
          <p:nvPr/>
        </p:nvGrpSpPr>
        <p:grpSpPr>
          <a:xfrm>
            <a:off x="10850346" y="3727644"/>
            <a:ext cx="368096" cy="368106"/>
            <a:chOff x="3482622" y="2697609"/>
            <a:chExt cx="898519" cy="898546"/>
          </a:xfrm>
        </p:grpSpPr>
        <p:sp>
          <p:nvSpPr>
            <p:cNvPr id="94" name="Frihandsfigur: Form 93">
              <a:extLst>
                <a:ext uri="{FF2B5EF4-FFF2-40B4-BE49-F238E27FC236}">
                  <a16:creationId xmlns:a16="http://schemas.microsoft.com/office/drawing/2014/main" id="{CBAFCB39-D483-80E5-C91B-5CA1B4CDDC71}"/>
                </a:ext>
              </a:extLst>
            </p:cNvPr>
            <p:cNvSpPr/>
            <p:nvPr/>
          </p:nvSpPr>
          <p:spPr>
            <a:xfrm>
              <a:off x="3979108" y="3194536"/>
              <a:ext cx="384482" cy="384050"/>
            </a:xfrm>
            <a:custGeom>
              <a:gdLst>
                <a:gd name="connsiteX0" fmla="*/ 358791 w 384482"/>
                <a:gd name="connsiteY0" fmla="*/ 234249 h 384050"/>
                <a:gd name="connsiteX1" fmla="*/ 358791 w 384482"/>
                <a:gd name="connsiteY1" fmla="*/ 358359 h 384050"/>
                <a:gd name="connsiteX2" fmla="*/ 234688 w 384482"/>
                <a:gd name="connsiteY2" fmla="*/ 358359 h 384050"/>
                <a:gd name="connsiteX3" fmla="*/ 0 w 384482"/>
                <a:gd name="connsiteY3" fmla="*/ 103435 h 384050"/>
                <a:gd name="connsiteX4" fmla="*/ 103456 w 384482"/>
                <a:gd name="connsiteY4" fmla="*/ 0 h 384050"/>
              </a:gdLst>
              <a:cxnLst>
                <a:cxn ang="0">
                  <a:pos x="connsiteX0" y="connsiteY0"/>
                </a:cxn>
                <a:cxn ang="0">
                  <a:pos x="connsiteX1" y="connsiteY1"/>
                </a:cxn>
                <a:cxn ang="0">
                  <a:pos x="connsiteX2" y="connsiteY2"/>
                </a:cxn>
                <a:cxn ang="0">
                  <a:pos x="connsiteX3" y="connsiteY3"/>
                </a:cxn>
                <a:cxn ang="0">
                  <a:pos x="connsiteX4" y="connsiteY4"/>
                </a:cxn>
              </a:cxnLst>
              <a:rect l="l" t="t" r="r" b="b"/>
              <a:pathLst>
                <a:path w="384482" h="384050">
                  <a:moveTo>
                    <a:pt x="358791" y="234249"/>
                  </a:moveTo>
                  <a:cubicBezTo>
                    <a:pt x="393046" y="268525"/>
                    <a:pt x="393046" y="324081"/>
                    <a:pt x="358791" y="358359"/>
                  </a:cubicBezTo>
                  <a:cubicBezTo>
                    <a:pt x="324541" y="392615"/>
                    <a:pt x="268943" y="392615"/>
                    <a:pt x="234688" y="358359"/>
                  </a:cubicBezTo>
                  <a:lnTo>
                    <a:pt x="0" y="103435"/>
                  </a:lnTo>
                  <a:lnTo>
                    <a:pt x="103456" y="0"/>
                  </a:lnTo>
                  <a:close/>
                </a:path>
              </a:pathLst>
            </a:custGeom>
            <a:solidFill>
              <a:schemeClr val="accent1"/>
            </a:solidFill>
            <a:ln w="1752"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95" name="Frihandsfigur: Form 94">
              <a:extLst>
                <a:ext uri="{FF2B5EF4-FFF2-40B4-BE49-F238E27FC236}">
                  <a16:creationId xmlns:a16="http://schemas.microsoft.com/office/drawing/2014/main" id="{0666157B-E582-8B61-9DFA-EF15743F2475}"/>
                </a:ext>
              </a:extLst>
            </p:cNvPr>
            <p:cNvSpPr/>
            <p:nvPr/>
          </p:nvSpPr>
          <p:spPr>
            <a:xfrm>
              <a:off x="3931622" y="3147118"/>
              <a:ext cx="150942" cy="150852"/>
            </a:xfrm>
            <a:custGeom>
              <a:gdLst>
                <a:gd name="connsiteX0" fmla="*/ 99272 w 150942"/>
                <a:gd name="connsiteY0" fmla="*/ 0 h 150852"/>
                <a:gd name="connsiteX1" fmla="*/ 150942 w 150942"/>
                <a:gd name="connsiteY1" fmla="*/ 47418 h 150852"/>
                <a:gd name="connsiteX2" fmla="*/ 47486 w 150942"/>
                <a:gd name="connsiteY2" fmla="*/ 150853 h 150852"/>
                <a:gd name="connsiteX3" fmla="*/ 0 w 150942"/>
                <a:gd name="connsiteY3" fmla="*/ 99279 h 150852"/>
              </a:gdLst>
              <a:cxnLst>
                <a:cxn ang="0">
                  <a:pos x="connsiteX0" y="connsiteY0"/>
                </a:cxn>
                <a:cxn ang="0">
                  <a:pos x="connsiteX1" y="connsiteY1"/>
                </a:cxn>
                <a:cxn ang="0">
                  <a:pos x="connsiteX2" y="connsiteY2"/>
                </a:cxn>
                <a:cxn ang="0">
                  <a:pos x="connsiteX3" y="connsiteY3"/>
                </a:cxn>
              </a:cxnLst>
              <a:rect l="l" t="t" r="r" b="b"/>
              <a:pathLst>
                <a:path w="150942" h="150852">
                  <a:moveTo>
                    <a:pt x="99272" y="0"/>
                  </a:moveTo>
                  <a:lnTo>
                    <a:pt x="150942" y="47418"/>
                  </a:lnTo>
                  <a:lnTo>
                    <a:pt x="47486" y="150853"/>
                  </a:lnTo>
                  <a:lnTo>
                    <a:pt x="0" y="99279"/>
                  </a:lnTo>
                  <a:close/>
                </a:path>
              </a:pathLst>
            </a:custGeom>
            <a:solidFill>
              <a:schemeClr val="accent1"/>
            </a:solidFill>
            <a:ln w="1752"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96" name="Frihandsfigur: Form 95">
              <a:extLst>
                <a:ext uri="{FF2B5EF4-FFF2-40B4-BE49-F238E27FC236}">
                  <a16:creationId xmlns:a16="http://schemas.microsoft.com/office/drawing/2014/main" id="{1B1D14B5-5156-4816-8162-7EBDD325B269}"/>
                </a:ext>
              </a:extLst>
            </p:cNvPr>
            <p:cNvSpPr/>
            <p:nvPr/>
          </p:nvSpPr>
          <p:spPr>
            <a:xfrm>
              <a:off x="3500172" y="2715160"/>
              <a:ext cx="863420" cy="863427"/>
            </a:xfrm>
            <a:custGeom>
              <a:gdLst>
                <a:gd name="connsiteX0" fmla="*/ 855195 w 863420"/>
                <a:gd name="connsiteY0" fmla="*/ 107506 h 863427"/>
                <a:gd name="connsiteX1" fmla="*/ 777290 w 863420"/>
                <a:gd name="connsiteY1" fmla="*/ 186021 h 863427"/>
                <a:gd name="connsiteX2" fmla="*/ 727643 w 863420"/>
                <a:gd name="connsiteY2" fmla="*/ 186021 h 863427"/>
                <a:gd name="connsiteX3" fmla="*/ 679155 w 863420"/>
                <a:gd name="connsiteY3" fmla="*/ 135778 h 863427"/>
                <a:gd name="connsiteX4" fmla="*/ 679155 w 863420"/>
                <a:gd name="connsiteY4" fmla="*/ 86131 h 863427"/>
                <a:gd name="connsiteX5" fmla="*/ 755916 w 863420"/>
                <a:gd name="connsiteY5" fmla="*/ 8233 h 863427"/>
                <a:gd name="connsiteX6" fmla="*/ 705480 w 863420"/>
                <a:gd name="connsiteY6" fmla="*/ 0 h 863427"/>
                <a:gd name="connsiteX7" fmla="*/ 555766 w 863420"/>
                <a:gd name="connsiteY7" fmla="*/ 208396 h 863427"/>
                <a:gd name="connsiteX8" fmla="*/ 406647 w 863420"/>
                <a:gd name="connsiteY8" fmla="*/ 357536 h 863427"/>
                <a:gd name="connsiteX9" fmla="*/ 406532 w 863420"/>
                <a:gd name="connsiteY9" fmla="*/ 357412 h 863427"/>
                <a:gd name="connsiteX10" fmla="*/ 173736 w 863420"/>
                <a:gd name="connsiteY10" fmla="*/ 124089 h 863427"/>
                <a:gd name="connsiteX11" fmla="*/ 173736 w 863420"/>
                <a:gd name="connsiteY11" fmla="*/ 74463 h 863427"/>
                <a:gd name="connsiteX12" fmla="*/ 49647 w 863420"/>
                <a:gd name="connsiteY12" fmla="*/ 0 h 863427"/>
                <a:gd name="connsiteX13" fmla="*/ 14 w 863420"/>
                <a:gd name="connsiteY13" fmla="*/ 49633 h 863427"/>
                <a:gd name="connsiteX14" fmla="*/ 74463 w 863420"/>
                <a:gd name="connsiteY14" fmla="*/ 173722 h 863427"/>
                <a:gd name="connsiteX15" fmla="*/ 124089 w 863420"/>
                <a:gd name="connsiteY15" fmla="*/ 173743 h 863427"/>
                <a:gd name="connsiteX16" fmla="*/ 356897 w 863420"/>
                <a:gd name="connsiteY16" fmla="*/ 407058 h 863427"/>
                <a:gd name="connsiteX17" fmla="*/ 357001 w 863420"/>
                <a:gd name="connsiteY17" fmla="*/ 407162 h 863427"/>
                <a:gd name="connsiteX18" fmla="*/ 208396 w 863420"/>
                <a:gd name="connsiteY18" fmla="*/ 555773 h 863427"/>
                <a:gd name="connsiteX19" fmla="*/ 0 w 863420"/>
                <a:gd name="connsiteY19" fmla="*/ 705480 h 863427"/>
                <a:gd name="connsiteX20" fmla="*/ 8226 w 863420"/>
                <a:gd name="connsiteY20" fmla="*/ 755916 h 863427"/>
                <a:gd name="connsiteX21" fmla="*/ 86131 w 863420"/>
                <a:gd name="connsiteY21" fmla="*/ 677400 h 863427"/>
                <a:gd name="connsiteX22" fmla="*/ 135778 w 863420"/>
                <a:gd name="connsiteY22" fmla="*/ 677400 h 863427"/>
                <a:gd name="connsiteX23" fmla="*/ 186021 w 863420"/>
                <a:gd name="connsiteY23" fmla="*/ 727643 h 863427"/>
                <a:gd name="connsiteX24" fmla="*/ 186021 w 863420"/>
                <a:gd name="connsiteY24" fmla="*/ 777290 h 863427"/>
                <a:gd name="connsiteX25" fmla="*/ 107506 w 863420"/>
                <a:gd name="connsiteY25" fmla="*/ 855195 h 863427"/>
                <a:gd name="connsiteX26" fmla="*/ 157941 w 863420"/>
                <a:gd name="connsiteY26" fmla="*/ 863427 h 863427"/>
                <a:gd name="connsiteX27" fmla="*/ 307656 w 863420"/>
                <a:gd name="connsiteY27" fmla="*/ 655024 h 863427"/>
                <a:gd name="connsiteX28" fmla="*/ 655024 w 863420"/>
                <a:gd name="connsiteY28" fmla="*/ 307656 h 863427"/>
                <a:gd name="connsiteX29" fmla="*/ 705480 w 863420"/>
                <a:gd name="connsiteY29" fmla="*/ 315889 h 863427"/>
                <a:gd name="connsiteX30" fmla="*/ 863420 w 863420"/>
                <a:gd name="connsiteY30" fmla="*/ 157948 h 863427"/>
                <a:gd name="connsiteX31" fmla="*/ 855195 w 863420"/>
                <a:gd name="connsiteY31" fmla="*/ 107506 h 86342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3420" h="863427">
                  <a:moveTo>
                    <a:pt x="855195" y="107506"/>
                  </a:moveTo>
                  <a:lnTo>
                    <a:pt x="777290" y="186021"/>
                  </a:lnTo>
                  <a:lnTo>
                    <a:pt x="727643" y="186021"/>
                  </a:lnTo>
                  <a:lnTo>
                    <a:pt x="679155" y="135778"/>
                  </a:lnTo>
                  <a:lnTo>
                    <a:pt x="679155" y="86131"/>
                  </a:lnTo>
                  <a:lnTo>
                    <a:pt x="755916" y="8233"/>
                  </a:lnTo>
                  <a:cubicBezTo>
                    <a:pt x="740086" y="2900"/>
                    <a:pt x="723119" y="0"/>
                    <a:pt x="705480" y="0"/>
                  </a:cubicBezTo>
                  <a:cubicBezTo>
                    <a:pt x="597343" y="0"/>
                    <a:pt x="521386" y="106348"/>
                    <a:pt x="555766" y="208396"/>
                  </a:cubicBezTo>
                  <a:lnTo>
                    <a:pt x="406647" y="357536"/>
                  </a:lnTo>
                  <a:lnTo>
                    <a:pt x="406532" y="357412"/>
                  </a:lnTo>
                  <a:lnTo>
                    <a:pt x="173736" y="124089"/>
                  </a:lnTo>
                  <a:lnTo>
                    <a:pt x="173736" y="74463"/>
                  </a:lnTo>
                  <a:lnTo>
                    <a:pt x="49647" y="0"/>
                  </a:lnTo>
                  <a:lnTo>
                    <a:pt x="14" y="49633"/>
                  </a:lnTo>
                  <a:lnTo>
                    <a:pt x="74463" y="173722"/>
                  </a:lnTo>
                  <a:lnTo>
                    <a:pt x="124089" y="173743"/>
                  </a:lnTo>
                  <a:lnTo>
                    <a:pt x="356897" y="407058"/>
                  </a:lnTo>
                  <a:lnTo>
                    <a:pt x="357001" y="407162"/>
                  </a:lnTo>
                  <a:lnTo>
                    <a:pt x="208396" y="555773"/>
                  </a:lnTo>
                  <a:cubicBezTo>
                    <a:pt x="106539" y="521461"/>
                    <a:pt x="0" y="597131"/>
                    <a:pt x="0" y="705480"/>
                  </a:cubicBezTo>
                  <a:cubicBezTo>
                    <a:pt x="0" y="723119"/>
                    <a:pt x="2893" y="740086"/>
                    <a:pt x="8226" y="755916"/>
                  </a:cubicBezTo>
                  <a:lnTo>
                    <a:pt x="86131" y="677400"/>
                  </a:lnTo>
                  <a:lnTo>
                    <a:pt x="135778" y="677400"/>
                  </a:lnTo>
                  <a:lnTo>
                    <a:pt x="186021" y="727643"/>
                  </a:lnTo>
                  <a:lnTo>
                    <a:pt x="186021" y="777290"/>
                  </a:lnTo>
                  <a:lnTo>
                    <a:pt x="107506" y="855195"/>
                  </a:lnTo>
                  <a:cubicBezTo>
                    <a:pt x="123335" y="860528"/>
                    <a:pt x="140302" y="863427"/>
                    <a:pt x="157941" y="863427"/>
                  </a:cubicBezTo>
                  <a:cubicBezTo>
                    <a:pt x="266277" y="863427"/>
                    <a:pt x="341966" y="756881"/>
                    <a:pt x="307656" y="655024"/>
                  </a:cubicBezTo>
                  <a:cubicBezTo>
                    <a:pt x="379630" y="583051"/>
                    <a:pt x="583372" y="379308"/>
                    <a:pt x="655024" y="307656"/>
                  </a:cubicBezTo>
                  <a:cubicBezTo>
                    <a:pt x="670875" y="312997"/>
                    <a:pt x="687842" y="315889"/>
                    <a:pt x="705480" y="315889"/>
                  </a:cubicBezTo>
                  <a:cubicBezTo>
                    <a:pt x="792714" y="315889"/>
                    <a:pt x="863420" y="245183"/>
                    <a:pt x="863420" y="157948"/>
                  </a:cubicBezTo>
                  <a:cubicBezTo>
                    <a:pt x="863420" y="140309"/>
                    <a:pt x="860528" y="123335"/>
                    <a:pt x="855195" y="107506"/>
                  </a:cubicBezTo>
                  <a:close/>
                </a:path>
              </a:pathLst>
            </a:custGeom>
            <a:solidFill>
              <a:srgbClr val="F4F4F4"/>
            </a:solidFill>
            <a:ln w="1752"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97" name="Frihandsfigur: Form 96">
              <a:extLst>
                <a:ext uri="{FF2B5EF4-FFF2-40B4-BE49-F238E27FC236}">
                  <a16:creationId xmlns:a16="http://schemas.microsoft.com/office/drawing/2014/main" id="{C7EF70B0-1D88-C303-1AE4-A664B221078F}"/>
                </a:ext>
              </a:extLst>
            </p:cNvPr>
            <p:cNvSpPr/>
            <p:nvPr/>
          </p:nvSpPr>
          <p:spPr>
            <a:xfrm>
              <a:off x="4073768" y="2969892"/>
              <a:ext cx="35099" cy="35094"/>
            </a:xfrm>
            <a:custGeom>
              <a:gdLst>
                <a:gd name="connsiteX0" fmla="*/ 17550 w 35099"/>
                <a:gd name="connsiteY0" fmla="*/ 0 h 35094"/>
                <a:gd name="connsiteX1" fmla="*/ 0 w 35099"/>
                <a:gd name="connsiteY1" fmla="*/ 17545 h 35094"/>
                <a:gd name="connsiteX2" fmla="*/ 17550 w 35099"/>
                <a:gd name="connsiteY2" fmla="*/ 35094 h 35094"/>
                <a:gd name="connsiteX3" fmla="*/ 35100 w 35099"/>
                <a:gd name="connsiteY3" fmla="*/ 17545 h 35094"/>
                <a:gd name="connsiteX4" fmla="*/ 17550 w 35099"/>
                <a:gd name="connsiteY4" fmla="*/ 0 h 35094"/>
              </a:gdLst>
              <a:cxnLst>
                <a:cxn ang="0">
                  <a:pos x="connsiteX0" y="connsiteY0"/>
                </a:cxn>
                <a:cxn ang="0">
                  <a:pos x="connsiteX1" y="connsiteY1"/>
                </a:cxn>
                <a:cxn ang="0">
                  <a:pos x="connsiteX2" y="connsiteY2"/>
                </a:cxn>
                <a:cxn ang="0">
                  <a:pos x="connsiteX3" y="connsiteY3"/>
                </a:cxn>
                <a:cxn ang="0">
                  <a:pos x="connsiteX4" y="connsiteY4"/>
                </a:cxn>
              </a:cxnLst>
              <a:rect l="l" t="t" r="r" b="b"/>
              <a:pathLst>
                <a:path w="35099" h="35094">
                  <a:moveTo>
                    <a:pt x="17550" y="0"/>
                  </a:moveTo>
                  <a:cubicBezTo>
                    <a:pt x="7862" y="0"/>
                    <a:pt x="0" y="7843"/>
                    <a:pt x="0" y="17545"/>
                  </a:cubicBezTo>
                  <a:cubicBezTo>
                    <a:pt x="0" y="27237"/>
                    <a:pt x="7862" y="35094"/>
                    <a:pt x="17550" y="35094"/>
                  </a:cubicBezTo>
                  <a:cubicBezTo>
                    <a:pt x="27257" y="35094"/>
                    <a:pt x="35100" y="27237"/>
                    <a:pt x="35100" y="17545"/>
                  </a:cubicBezTo>
                  <a:cubicBezTo>
                    <a:pt x="35100" y="7843"/>
                    <a:pt x="27257" y="0"/>
                    <a:pt x="17550" y="0"/>
                  </a:cubicBezTo>
                  <a:close/>
                </a:path>
              </a:pathLst>
            </a:custGeom>
            <a:solidFill>
              <a:srgbClr val="000000"/>
            </a:solidFill>
            <a:ln w="1752"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98" name="Frihandsfigur: Form 97">
              <a:extLst>
                <a:ext uri="{FF2B5EF4-FFF2-40B4-BE49-F238E27FC236}">
                  <a16:creationId xmlns:a16="http://schemas.microsoft.com/office/drawing/2014/main" id="{9EA8541E-1506-5F42-E29F-5E1BECD498F3}"/>
                </a:ext>
              </a:extLst>
            </p:cNvPr>
            <p:cNvSpPr/>
            <p:nvPr/>
          </p:nvSpPr>
          <p:spPr>
            <a:xfrm>
              <a:off x="3754898" y="3288757"/>
              <a:ext cx="35099" cy="35099"/>
            </a:xfrm>
            <a:custGeom>
              <a:gdLst>
                <a:gd name="connsiteX0" fmla="*/ 17550 w 35099"/>
                <a:gd name="connsiteY0" fmla="*/ 0 h 35099"/>
                <a:gd name="connsiteX1" fmla="*/ 0 w 35099"/>
                <a:gd name="connsiteY1" fmla="*/ 17550 h 35099"/>
                <a:gd name="connsiteX2" fmla="*/ 17550 w 35099"/>
                <a:gd name="connsiteY2" fmla="*/ 35100 h 35099"/>
                <a:gd name="connsiteX3" fmla="*/ 35100 w 35099"/>
                <a:gd name="connsiteY3" fmla="*/ 17550 h 35099"/>
                <a:gd name="connsiteX4" fmla="*/ 17550 w 35099"/>
                <a:gd name="connsiteY4" fmla="*/ 0 h 35099"/>
              </a:gdLst>
              <a:cxnLst>
                <a:cxn ang="0">
                  <a:pos x="connsiteX0" y="connsiteY0"/>
                </a:cxn>
                <a:cxn ang="0">
                  <a:pos x="connsiteX1" y="connsiteY1"/>
                </a:cxn>
                <a:cxn ang="0">
                  <a:pos x="connsiteX2" y="connsiteY2"/>
                </a:cxn>
                <a:cxn ang="0">
                  <a:pos x="connsiteX3" y="connsiteY3"/>
                </a:cxn>
                <a:cxn ang="0">
                  <a:pos x="connsiteX4" y="connsiteY4"/>
                </a:cxn>
              </a:cxnLst>
              <a:rect l="l" t="t" r="r" b="b"/>
              <a:pathLst>
                <a:path w="35099" h="35099">
                  <a:moveTo>
                    <a:pt x="17550" y="0"/>
                  </a:moveTo>
                  <a:cubicBezTo>
                    <a:pt x="7841" y="0"/>
                    <a:pt x="0" y="7862"/>
                    <a:pt x="0" y="17550"/>
                  </a:cubicBezTo>
                  <a:cubicBezTo>
                    <a:pt x="0" y="27257"/>
                    <a:pt x="7841" y="35100"/>
                    <a:pt x="17550" y="35100"/>
                  </a:cubicBezTo>
                  <a:cubicBezTo>
                    <a:pt x="27235" y="35100"/>
                    <a:pt x="35100" y="27257"/>
                    <a:pt x="35100" y="17550"/>
                  </a:cubicBezTo>
                  <a:cubicBezTo>
                    <a:pt x="35100" y="7862"/>
                    <a:pt x="27235" y="0"/>
                    <a:pt x="17550" y="0"/>
                  </a:cubicBezTo>
                  <a:close/>
                </a:path>
              </a:pathLst>
            </a:custGeom>
            <a:solidFill>
              <a:srgbClr val="000000"/>
            </a:solidFill>
            <a:ln w="1752"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99" name="Frihandsfigur: Form 98">
              <a:extLst>
                <a:ext uri="{FF2B5EF4-FFF2-40B4-BE49-F238E27FC236}">
                  <a16:creationId xmlns:a16="http://schemas.microsoft.com/office/drawing/2014/main" id="{33149C46-F9F2-F3F6-AB03-49B223D4E8BC}"/>
                </a:ext>
              </a:extLst>
            </p:cNvPr>
            <p:cNvSpPr/>
            <p:nvPr/>
          </p:nvSpPr>
          <p:spPr>
            <a:xfrm>
              <a:off x="3482622" y="2697609"/>
              <a:ext cx="898519" cy="898546"/>
            </a:xfrm>
            <a:custGeom>
              <a:gdLst>
                <a:gd name="connsiteX0" fmla="*/ 876714 w 898519"/>
                <a:gd name="connsiteY0" fmla="*/ 107967 h 898546"/>
                <a:gd name="connsiteX1" fmla="*/ 860288 w 898519"/>
                <a:gd name="connsiteY1" fmla="*/ 112697 h 898546"/>
                <a:gd name="connsiteX2" fmla="*/ 787532 w 898519"/>
                <a:gd name="connsiteY2" fmla="*/ 186029 h 898546"/>
                <a:gd name="connsiteX3" fmla="*/ 752652 w 898519"/>
                <a:gd name="connsiteY3" fmla="*/ 186029 h 898546"/>
                <a:gd name="connsiteX4" fmla="*/ 714254 w 898519"/>
                <a:gd name="connsiteY4" fmla="*/ 146247 h 898546"/>
                <a:gd name="connsiteX5" fmla="*/ 714254 w 898519"/>
                <a:gd name="connsiteY5" fmla="*/ 110881 h 898546"/>
                <a:gd name="connsiteX6" fmla="*/ 785970 w 898519"/>
                <a:gd name="connsiteY6" fmla="*/ 38097 h 898546"/>
                <a:gd name="connsiteX7" fmla="*/ 790534 w 898519"/>
                <a:gd name="connsiteY7" fmla="*/ 21713 h 898546"/>
                <a:gd name="connsiteX8" fmla="*/ 779073 w 898519"/>
                <a:gd name="connsiteY8" fmla="*/ 9154 h 898546"/>
                <a:gd name="connsiteX9" fmla="*/ 723029 w 898519"/>
                <a:gd name="connsiteY9" fmla="*/ 2 h 898546"/>
                <a:gd name="connsiteX10" fmla="*/ 580555 w 898519"/>
                <a:gd name="connsiteY10" fmla="*/ 73128 h 898546"/>
                <a:gd name="connsiteX11" fmla="*/ 553476 w 898519"/>
                <a:gd name="connsiteY11" fmla="*/ 220971 h 898546"/>
                <a:gd name="connsiteX12" fmla="*/ 424204 w 898519"/>
                <a:gd name="connsiteY12" fmla="*/ 350242 h 898546"/>
                <a:gd name="connsiteX13" fmla="*/ 208835 w 898519"/>
                <a:gd name="connsiteY13" fmla="*/ 134381 h 898546"/>
                <a:gd name="connsiteX14" fmla="*/ 208835 w 898519"/>
                <a:gd name="connsiteY14" fmla="*/ 92015 h 898546"/>
                <a:gd name="connsiteX15" fmla="*/ 200315 w 898519"/>
                <a:gd name="connsiteY15" fmla="*/ 76967 h 898546"/>
                <a:gd name="connsiteX16" fmla="*/ 76225 w 898519"/>
                <a:gd name="connsiteY16" fmla="*/ 2504 h 898546"/>
                <a:gd name="connsiteX17" fmla="*/ 54788 w 898519"/>
                <a:gd name="connsiteY17" fmla="*/ 5143 h 898546"/>
                <a:gd name="connsiteX18" fmla="*/ 5155 w 898519"/>
                <a:gd name="connsiteY18" fmla="*/ 54769 h 898546"/>
                <a:gd name="connsiteX19" fmla="*/ 2516 w 898519"/>
                <a:gd name="connsiteY19" fmla="*/ 76213 h 898546"/>
                <a:gd name="connsiteX20" fmla="*/ 76965 w 898519"/>
                <a:gd name="connsiteY20" fmla="*/ 200302 h 898546"/>
                <a:gd name="connsiteX21" fmla="*/ 92006 w 898519"/>
                <a:gd name="connsiteY21" fmla="*/ 208823 h 898546"/>
                <a:gd name="connsiteX22" fmla="*/ 134359 w 898519"/>
                <a:gd name="connsiteY22" fmla="*/ 208837 h 898546"/>
                <a:gd name="connsiteX23" fmla="*/ 349748 w 898519"/>
                <a:gd name="connsiteY23" fmla="*/ 424699 h 898546"/>
                <a:gd name="connsiteX24" fmla="*/ 220969 w 898519"/>
                <a:gd name="connsiteY24" fmla="*/ 553477 h 898546"/>
                <a:gd name="connsiteX25" fmla="*/ 73078 w 898519"/>
                <a:gd name="connsiteY25" fmla="*/ 580597 h 898546"/>
                <a:gd name="connsiteX26" fmla="*/ 0 w 898519"/>
                <a:gd name="connsiteY26" fmla="*/ 723038 h 898546"/>
                <a:gd name="connsiteX27" fmla="*/ 9152 w 898519"/>
                <a:gd name="connsiteY27" fmla="*/ 779074 h 898546"/>
                <a:gd name="connsiteX28" fmla="*/ 21807 w 898519"/>
                <a:gd name="connsiteY28" fmla="*/ 790564 h 898546"/>
                <a:gd name="connsiteX29" fmla="*/ 38239 w 898519"/>
                <a:gd name="connsiteY29" fmla="*/ 785833 h 898546"/>
                <a:gd name="connsiteX30" fmla="*/ 110989 w 898519"/>
                <a:gd name="connsiteY30" fmla="*/ 712508 h 898546"/>
                <a:gd name="connsiteX31" fmla="*/ 146061 w 898519"/>
                <a:gd name="connsiteY31" fmla="*/ 712508 h 898546"/>
                <a:gd name="connsiteX32" fmla="*/ 186021 w 898519"/>
                <a:gd name="connsiteY32" fmla="*/ 752469 h 898546"/>
                <a:gd name="connsiteX33" fmla="*/ 186021 w 898519"/>
                <a:gd name="connsiteY33" fmla="*/ 787540 h 898546"/>
                <a:gd name="connsiteX34" fmla="*/ 112695 w 898519"/>
                <a:gd name="connsiteY34" fmla="*/ 860289 h 898546"/>
                <a:gd name="connsiteX35" fmla="*/ 107965 w 898519"/>
                <a:gd name="connsiteY35" fmla="*/ 876721 h 898546"/>
                <a:gd name="connsiteX36" fmla="*/ 119455 w 898519"/>
                <a:gd name="connsiteY36" fmla="*/ 889376 h 898546"/>
                <a:gd name="connsiteX37" fmla="*/ 175491 w 898519"/>
                <a:gd name="connsiteY37" fmla="*/ 898529 h 898546"/>
                <a:gd name="connsiteX38" fmla="*/ 317932 w 898519"/>
                <a:gd name="connsiteY38" fmla="*/ 825444 h 898546"/>
                <a:gd name="connsiteX39" fmla="*/ 345051 w 898519"/>
                <a:gd name="connsiteY39" fmla="*/ 677560 h 898546"/>
                <a:gd name="connsiteX40" fmla="*/ 448479 w 898519"/>
                <a:gd name="connsiteY40" fmla="*/ 574133 h 898546"/>
                <a:gd name="connsiteX41" fmla="*/ 472171 w 898519"/>
                <a:gd name="connsiteY41" fmla="*/ 599868 h 898546"/>
                <a:gd name="connsiteX42" fmla="*/ 461299 w 898519"/>
                <a:gd name="connsiteY42" fmla="*/ 610734 h 898546"/>
                <a:gd name="connsiteX43" fmla="*/ 461299 w 898519"/>
                <a:gd name="connsiteY43" fmla="*/ 635558 h 898546"/>
                <a:gd name="connsiteX44" fmla="*/ 486121 w 898519"/>
                <a:gd name="connsiteY44" fmla="*/ 635558 h 898546"/>
                <a:gd name="connsiteX45" fmla="*/ 495965 w 898519"/>
                <a:gd name="connsiteY45" fmla="*/ 625712 h 898546"/>
                <a:gd name="connsiteX46" fmla="*/ 718259 w 898519"/>
                <a:gd name="connsiteY46" fmla="*/ 867172 h 898546"/>
                <a:gd name="connsiteX47" fmla="*/ 718766 w 898519"/>
                <a:gd name="connsiteY47" fmla="*/ 867694 h 898546"/>
                <a:gd name="connsiteX48" fmla="*/ 867692 w 898519"/>
                <a:gd name="connsiteY48" fmla="*/ 867687 h 898546"/>
                <a:gd name="connsiteX49" fmla="*/ 867692 w 898519"/>
                <a:gd name="connsiteY49" fmla="*/ 718768 h 898546"/>
                <a:gd name="connsiteX50" fmla="*/ 867143 w 898519"/>
                <a:gd name="connsiteY50" fmla="*/ 718247 h 898546"/>
                <a:gd name="connsiteX51" fmla="*/ 625307 w 898519"/>
                <a:gd name="connsiteY51" fmla="*/ 496379 h 898546"/>
                <a:gd name="connsiteX52" fmla="*/ 635042 w 898519"/>
                <a:gd name="connsiteY52" fmla="*/ 486644 h 898546"/>
                <a:gd name="connsiteX53" fmla="*/ 635042 w 898519"/>
                <a:gd name="connsiteY53" fmla="*/ 461827 h 898546"/>
                <a:gd name="connsiteX54" fmla="*/ 610218 w 898519"/>
                <a:gd name="connsiteY54" fmla="*/ 461827 h 898546"/>
                <a:gd name="connsiteX55" fmla="*/ 599421 w 898519"/>
                <a:gd name="connsiteY55" fmla="*/ 472633 h 898546"/>
                <a:gd name="connsiteX56" fmla="*/ 573637 w 898519"/>
                <a:gd name="connsiteY56" fmla="*/ 448967 h 898546"/>
                <a:gd name="connsiteX57" fmla="*/ 677565 w 898519"/>
                <a:gd name="connsiteY57" fmla="*/ 345039 h 898546"/>
                <a:gd name="connsiteX58" fmla="*/ 723029 w 898519"/>
                <a:gd name="connsiteY58" fmla="*/ 350990 h 898546"/>
                <a:gd name="connsiteX59" fmla="*/ 898520 w 898519"/>
                <a:gd name="connsiteY59" fmla="*/ 175499 h 898546"/>
                <a:gd name="connsiteX60" fmla="*/ 889369 w 898519"/>
                <a:gd name="connsiteY60" fmla="*/ 119457 h 898546"/>
                <a:gd name="connsiteX61" fmla="*/ 876714 w 898519"/>
                <a:gd name="connsiteY61" fmla="*/ 107967 h 898546"/>
                <a:gd name="connsiteX62" fmla="*/ 154061 w 898519"/>
                <a:gd name="connsiteY62" fmla="*/ 178893 h 898546"/>
                <a:gd name="connsiteX63" fmla="*/ 141646 w 898519"/>
                <a:gd name="connsiteY63" fmla="*/ 173916 h 898546"/>
                <a:gd name="connsiteX64" fmla="*/ 101953 w 898519"/>
                <a:gd name="connsiteY64" fmla="*/ 173902 h 898546"/>
                <a:gd name="connsiteX65" fmla="*/ 39665 w 898519"/>
                <a:gd name="connsiteY65" fmla="*/ 69906 h 898546"/>
                <a:gd name="connsiteX66" fmla="*/ 69918 w 898519"/>
                <a:gd name="connsiteY66" fmla="*/ 39653 h 898546"/>
                <a:gd name="connsiteX67" fmla="*/ 173736 w 898519"/>
                <a:gd name="connsiteY67" fmla="*/ 101955 h 898546"/>
                <a:gd name="connsiteX68" fmla="*/ 173736 w 898519"/>
                <a:gd name="connsiteY68" fmla="*/ 141647 h 898546"/>
                <a:gd name="connsiteX69" fmla="*/ 178864 w 898519"/>
                <a:gd name="connsiteY69" fmla="*/ 154042 h 898546"/>
                <a:gd name="connsiteX70" fmla="*/ 399387 w 898519"/>
                <a:gd name="connsiteY70" fmla="*/ 375066 h 898546"/>
                <a:gd name="connsiteX71" fmla="*/ 374565 w 898519"/>
                <a:gd name="connsiteY71" fmla="*/ 399882 h 898546"/>
                <a:gd name="connsiteX72" fmla="*/ 600462 w 898519"/>
                <a:gd name="connsiteY72" fmla="*/ 521223 h 898546"/>
                <a:gd name="connsiteX73" fmla="*/ 843122 w 898519"/>
                <a:gd name="connsiteY73" fmla="*/ 743838 h 898546"/>
                <a:gd name="connsiteX74" fmla="*/ 842868 w 898519"/>
                <a:gd name="connsiteY74" fmla="*/ 842877 h 898546"/>
                <a:gd name="connsiteX75" fmla="*/ 743822 w 898519"/>
                <a:gd name="connsiteY75" fmla="*/ 843117 h 898546"/>
                <a:gd name="connsiteX76" fmla="*/ 520803 w 898519"/>
                <a:gd name="connsiteY76" fmla="*/ 600869 h 898546"/>
                <a:gd name="connsiteX77" fmla="*/ 574576 w 898519"/>
                <a:gd name="connsiteY77" fmla="*/ 497469 h 898546"/>
                <a:gd name="connsiteX78" fmla="*/ 497008 w 898519"/>
                <a:gd name="connsiteY78" fmla="*/ 575023 h 898546"/>
                <a:gd name="connsiteX79" fmla="*/ 473315 w 898519"/>
                <a:gd name="connsiteY79" fmla="*/ 549288 h 898546"/>
                <a:gd name="connsiteX80" fmla="*/ 548793 w 898519"/>
                <a:gd name="connsiteY80" fmla="*/ 473805 h 898546"/>
                <a:gd name="connsiteX81" fmla="*/ 723029 w 898519"/>
                <a:gd name="connsiteY81" fmla="*/ 315890 h 898546"/>
                <a:gd name="connsiteX82" fmla="*/ 678176 w 898519"/>
                <a:gd name="connsiteY82" fmla="*/ 308576 h 898546"/>
                <a:gd name="connsiteX83" fmla="*/ 660166 w 898519"/>
                <a:gd name="connsiteY83" fmla="*/ 312798 h 898546"/>
                <a:gd name="connsiteX84" fmla="*/ 312796 w 898519"/>
                <a:gd name="connsiteY84" fmla="*/ 660168 h 898546"/>
                <a:gd name="connsiteX85" fmla="*/ 308574 w 898519"/>
                <a:gd name="connsiteY85" fmla="*/ 678184 h 898546"/>
                <a:gd name="connsiteX86" fmla="*/ 289420 w 898519"/>
                <a:gd name="connsiteY86" fmla="*/ 804967 h 898546"/>
                <a:gd name="connsiteX87" fmla="*/ 175491 w 898519"/>
                <a:gd name="connsiteY87" fmla="*/ 863429 h 898546"/>
                <a:gd name="connsiteX88" fmla="*/ 160190 w 898519"/>
                <a:gd name="connsiteY88" fmla="*/ 862608 h 898546"/>
                <a:gd name="connsiteX89" fmla="*/ 215931 w 898519"/>
                <a:gd name="connsiteY89" fmla="*/ 807298 h 898546"/>
                <a:gd name="connsiteX90" fmla="*/ 221120 w 898519"/>
                <a:gd name="connsiteY90" fmla="*/ 794841 h 898546"/>
                <a:gd name="connsiteX91" fmla="*/ 221120 w 898519"/>
                <a:gd name="connsiteY91" fmla="*/ 745195 h 898546"/>
                <a:gd name="connsiteX92" fmla="*/ 215978 w 898519"/>
                <a:gd name="connsiteY92" fmla="*/ 732787 h 898546"/>
                <a:gd name="connsiteX93" fmla="*/ 165736 w 898519"/>
                <a:gd name="connsiteY93" fmla="*/ 682544 h 898546"/>
                <a:gd name="connsiteX94" fmla="*/ 153327 w 898519"/>
                <a:gd name="connsiteY94" fmla="*/ 677402 h 898546"/>
                <a:gd name="connsiteX95" fmla="*/ 103681 w 898519"/>
                <a:gd name="connsiteY95" fmla="*/ 677402 h 898546"/>
                <a:gd name="connsiteX96" fmla="*/ 91218 w 898519"/>
                <a:gd name="connsiteY96" fmla="*/ 682591 h 898546"/>
                <a:gd name="connsiteX97" fmla="*/ 35915 w 898519"/>
                <a:gd name="connsiteY97" fmla="*/ 738333 h 898546"/>
                <a:gd name="connsiteX98" fmla="*/ 35093 w 898519"/>
                <a:gd name="connsiteY98" fmla="*/ 723031 h 898546"/>
                <a:gd name="connsiteX99" fmla="*/ 93555 w 898519"/>
                <a:gd name="connsiteY99" fmla="*/ 609101 h 898546"/>
                <a:gd name="connsiteX100" fmla="*/ 220346 w 898519"/>
                <a:gd name="connsiteY100" fmla="*/ 589948 h 898546"/>
                <a:gd name="connsiteX101" fmla="*/ 238354 w 898519"/>
                <a:gd name="connsiteY101" fmla="*/ 585725 h 898546"/>
                <a:gd name="connsiteX102" fmla="*/ 585723 w 898519"/>
                <a:gd name="connsiteY102" fmla="*/ 238356 h 898546"/>
                <a:gd name="connsiteX103" fmla="*/ 589946 w 898519"/>
                <a:gd name="connsiteY103" fmla="*/ 220348 h 898546"/>
                <a:gd name="connsiteX104" fmla="*/ 609059 w 898519"/>
                <a:gd name="connsiteY104" fmla="*/ 93605 h 898546"/>
                <a:gd name="connsiteX105" fmla="*/ 723022 w 898519"/>
                <a:gd name="connsiteY105" fmla="*/ 35101 h 898546"/>
                <a:gd name="connsiteX106" fmla="*/ 738784 w 898519"/>
                <a:gd name="connsiteY106" fmla="*/ 35972 h 898546"/>
                <a:gd name="connsiteX107" fmla="*/ 684200 w 898519"/>
                <a:gd name="connsiteY107" fmla="*/ 91370 h 898546"/>
                <a:gd name="connsiteX108" fmla="*/ 679155 w 898519"/>
                <a:gd name="connsiteY108" fmla="*/ 103682 h 898546"/>
                <a:gd name="connsiteX109" fmla="*/ 679155 w 898519"/>
                <a:gd name="connsiteY109" fmla="*/ 153329 h 898546"/>
                <a:gd name="connsiteX110" fmla="*/ 684078 w 898519"/>
                <a:gd name="connsiteY110" fmla="*/ 165518 h 898546"/>
                <a:gd name="connsiteX111" fmla="*/ 732566 w 898519"/>
                <a:gd name="connsiteY111" fmla="*/ 215760 h 898546"/>
                <a:gd name="connsiteX112" fmla="*/ 745193 w 898519"/>
                <a:gd name="connsiteY112" fmla="*/ 221122 h 898546"/>
                <a:gd name="connsiteX113" fmla="*/ 794839 w 898519"/>
                <a:gd name="connsiteY113" fmla="*/ 221122 h 898546"/>
                <a:gd name="connsiteX114" fmla="*/ 807296 w 898519"/>
                <a:gd name="connsiteY114" fmla="*/ 215932 h 898546"/>
                <a:gd name="connsiteX115" fmla="*/ 862599 w 898519"/>
                <a:gd name="connsiteY115" fmla="*/ 160198 h 898546"/>
                <a:gd name="connsiteX116" fmla="*/ 863420 w 898519"/>
                <a:gd name="connsiteY116" fmla="*/ 175499 h 898546"/>
                <a:gd name="connsiteX117" fmla="*/ 723029 w 898519"/>
                <a:gd name="connsiteY117" fmla="*/ 315890 h 89854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898519" h="898546">
                  <a:moveTo>
                    <a:pt x="876714" y="107967"/>
                  </a:moveTo>
                  <a:cubicBezTo>
                    <a:pt x="870791" y="106589"/>
                    <a:pt x="864566" y="108378"/>
                    <a:pt x="860288" y="112697"/>
                  </a:cubicBezTo>
                  <a:lnTo>
                    <a:pt x="787532" y="186029"/>
                  </a:lnTo>
                  <a:lnTo>
                    <a:pt x="752652" y="186029"/>
                  </a:lnTo>
                  <a:lnTo>
                    <a:pt x="714254" y="146247"/>
                  </a:lnTo>
                  <a:lnTo>
                    <a:pt x="714254" y="110881"/>
                  </a:lnTo>
                  <a:lnTo>
                    <a:pt x="785970" y="38097"/>
                  </a:lnTo>
                  <a:cubicBezTo>
                    <a:pt x="790213" y="33792"/>
                    <a:pt x="791940" y="27601"/>
                    <a:pt x="790534" y="21713"/>
                  </a:cubicBezTo>
                  <a:cubicBezTo>
                    <a:pt x="789136" y="15831"/>
                    <a:pt x="784804" y="11087"/>
                    <a:pt x="779073" y="9154"/>
                  </a:cubicBezTo>
                  <a:cubicBezTo>
                    <a:pt x="761056" y="3080"/>
                    <a:pt x="742204" y="2"/>
                    <a:pt x="723029" y="2"/>
                  </a:cubicBezTo>
                  <a:cubicBezTo>
                    <a:pt x="665870" y="2"/>
                    <a:pt x="613940" y="26655"/>
                    <a:pt x="580555" y="73128"/>
                  </a:cubicBezTo>
                  <a:cubicBezTo>
                    <a:pt x="549308" y="116632"/>
                    <a:pt x="539676" y="169946"/>
                    <a:pt x="553476" y="220971"/>
                  </a:cubicBezTo>
                  <a:lnTo>
                    <a:pt x="424204" y="350242"/>
                  </a:lnTo>
                  <a:lnTo>
                    <a:pt x="208835" y="134381"/>
                  </a:lnTo>
                  <a:lnTo>
                    <a:pt x="208835" y="92015"/>
                  </a:lnTo>
                  <a:cubicBezTo>
                    <a:pt x="208835" y="85852"/>
                    <a:pt x="205599" y="80134"/>
                    <a:pt x="200315" y="76967"/>
                  </a:cubicBezTo>
                  <a:lnTo>
                    <a:pt x="76225" y="2504"/>
                  </a:lnTo>
                  <a:cubicBezTo>
                    <a:pt x="69315" y="-1644"/>
                    <a:pt x="60478" y="-554"/>
                    <a:pt x="54788" y="5143"/>
                  </a:cubicBezTo>
                  <a:lnTo>
                    <a:pt x="5155" y="54769"/>
                  </a:lnTo>
                  <a:cubicBezTo>
                    <a:pt x="-535" y="60466"/>
                    <a:pt x="-1625" y="69303"/>
                    <a:pt x="2516" y="76213"/>
                  </a:cubicBezTo>
                  <a:lnTo>
                    <a:pt x="76965" y="200302"/>
                  </a:lnTo>
                  <a:cubicBezTo>
                    <a:pt x="80133" y="205588"/>
                    <a:pt x="85843" y="208816"/>
                    <a:pt x="92006" y="208823"/>
                  </a:cubicBezTo>
                  <a:lnTo>
                    <a:pt x="134359" y="208837"/>
                  </a:lnTo>
                  <a:lnTo>
                    <a:pt x="349748" y="424699"/>
                  </a:lnTo>
                  <a:lnTo>
                    <a:pt x="220969" y="553477"/>
                  </a:lnTo>
                  <a:cubicBezTo>
                    <a:pt x="169945" y="539685"/>
                    <a:pt x="116603" y="549330"/>
                    <a:pt x="73078" y="580597"/>
                  </a:cubicBezTo>
                  <a:cubicBezTo>
                    <a:pt x="26633" y="613963"/>
                    <a:pt x="0" y="665878"/>
                    <a:pt x="0" y="723038"/>
                  </a:cubicBezTo>
                  <a:cubicBezTo>
                    <a:pt x="0" y="742206"/>
                    <a:pt x="3078" y="761065"/>
                    <a:pt x="9152" y="779074"/>
                  </a:cubicBezTo>
                  <a:cubicBezTo>
                    <a:pt x="11092" y="784840"/>
                    <a:pt x="15884" y="789194"/>
                    <a:pt x="21807" y="790564"/>
                  </a:cubicBezTo>
                  <a:cubicBezTo>
                    <a:pt x="27737" y="791942"/>
                    <a:pt x="33955" y="790152"/>
                    <a:pt x="38239" y="785833"/>
                  </a:cubicBezTo>
                  <a:lnTo>
                    <a:pt x="110989" y="712508"/>
                  </a:lnTo>
                  <a:lnTo>
                    <a:pt x="146061" y="712508"/>
                  </a:lnTo>
                  <a:lnTo>
                    <a:pt x="186021" y="752469"/>
                  </a:lnTo>
                  <a:lnTo>
                    <a:pt x="186021" y="787540"/>
                  </a:lnTo>
                  <a:lnTo>
                    <a:pt x="112695" y="860289"/>
                  </a:lnTo>
                  <a:cubicBezTo>
                    <a:pt x="108377" y="864575"/>
                    <a:pt x="106587" y="870793"/>
                    <a:pt x="107965" y="876721"/>
                  </a:cubicBezTo>
                  <a:cubicBezTo>
                    <a:pt x="109336" y="882646"/>
                    <a:pt x="113689" y="887437"/>
                    <a:pt x="119455" y="889376"/>
                  </a:cubicBezTo>
                  <a:cubicBezTo>
                    <a:pt x="137464" y="895450"/>
                    <a:pt x="156323" y="898529"/>
                    <a:pt x="175491" y="898529"/>
                  </a:cubicBezTo>
                  <a:cubicBezTo>
                    <a:pt x="232650" y="898529"/>
                    <a:pt x="284561" y="871890"/>
                    <a:pt x="317932" y="825444"/>
                  </a:cubicBezTo>
                  <a:cubicBezTo>
                    <a:pt x="349200" y="781919"/>
                    <a:pt x="358845" y="728584"/>
                    <a:pt x="345051" y="677560"/>
                  </a:cubicBezTo>
                  <a:lnTo>
                    <a:pt x="448479" y="574133"/>
                  </a:lnTo>
                  <a:lnTo>
                    <a:pt x="472171" y="599868"/>
                  </a:lnTo>
                  <a:lnTo>
                    <a:pt x="461299" y="610734"/>
                  </a:lnTo>
                  <a:cubicBezTo>
                    <a:pt x="454442" y="617588"/>
                    <a:pt x="454442" y="628701"/>
                    <a:pt x="461299" y="635558"/>
                  </a:cubicBezTo>
                  <a:cubicBezTo>
                    <a:pt x="468154" y="642406"/>
                    <a:pt x="479260" y="642406"/>
                    <a:pt x="486121" y="635558"/>
                  </a:cubicBezTo>
                  <a:lnTo>
                    <a:pt x="495965" y="625712"/>
                  </a:lnTo>
                  <a:lnTo>
                    <a:pt x="718259" y="867172"/>
                  </a:lnTo>
                  <a:cubicBezTo>
                    <a:pt x="718422" y="867351"/>
                    <a:pt x="718594" y="867522"/>
                    <a:pt x="718766" y="867694"/>
                  </a:cubicBezTo>
                  <a:cubicBezTo>
                    <a:pt x="759898" y="908825"/>
                    <a:pt x="826540" y="908839"/>
                    <a:pt x="867692" y="867687"/>
                  </a:cubicBezTo>
                  <a:cubicBezTo>
                    <a:pt x="908729" y="826631"/>
                    <a:pt x="908729" y="759824"/>
                    <a:pt x="867692" y="718768"/>
                  </a:cubicBezTo>
                  <a:cubicBezTo>
                    <a:pt x="867513" y="718589"/>
                    <a:pt x="867329" y="718417"/>
                    <a:pt x="867143" y="718247"/>
                  </a:cubicBezTo>
                  <a:lnTo>
                    <a:pt x="625307" y="496379"/>
                  </a:lnTo>
                  <a:lnTo>
                    <a:pt x="635042" y="486644"/>
                  </a:lnTo>
                  <a:cubicBezTo>
                    <a:pt x="641897" y="479796"/>
                    <a:pt x="641897" y="468684"/>
                    <a:pt x="635042" y="461827"/>
                  </a:cubicBezTo>
                  <a:cubicBezTo>
                    <a:pt x="628185" y="454972"/>
                    <a:pt x="617080" y="454972"/>
                    <a:pt x="610218" y="461827"/>
                  </a:cubicBezTo>
                  <a:lnTo>
                    <a:pt x="599421" y="472633"/>
                  </a:lnTo>
                  <a:lnTo>
                    <a:pt x="573637" y="448967"/>
                  </a:lnTo>
                  <a:lnTo>
                    <a:pt x="677565" y="345039"/>
                  </a:lnTo>
                  <a:cubicBezTo>
                    <a:pt x="692338" y="348988"/>
                    <a:pt x="707585" y="350990"/>
                    <a:pt x="723029" y="350990"/>
                  </a:cubicBezTo>
                  <a:cubicBezTo>
                    <a:pt x="819800" y="350990"/>
                    <a:pt x="898520" y="272263"/>
                    <a:pt x="898520" y="175499"/>
                  </a:cubicBezTo>
                  <a:cubicBezTo>
                    <a:pt x="898520" y="156325"/>
                    <a:pt x="895442" y="137472"/>
                    <a:pt x="889369" y="119457"/>
                  </a:cubicBezTo>
                  <a:cubicBezTo>
                    <a:pt x="887428" y="113691"/>
                    <a:pt x="882637" y="109338"/>
                    <a:pt x="876714" y="107967"/>
                  </a:cubicBezTo>
                  <a:close/>
                  <a:moveTo>
                    <a:pt x="154061" y="178893"/>
                  </a:moveTo>
                  <a:cubicBezTo>
                    <a:pt x="150770" y="175596"/>
                    <a:pt x="146307" y="173916"/>
                    <a:pt x="141646" y="173916"/>
                  </a:cubicBezTo>
                  <a:lnTo>
                    <a:pt x="101953" y="173902"/>
                  </a:lnTo>
                  <a:lnTo>
                    <a:pt x="39665" y="69906"/>
                  </a:lnTo>
                  <a:lnTo>
                    <a:pt x="69918" y="39653"/>
                  </a:lnTo>
                  <a:lnTo>
                    <a:pt x="173736" y="101955"/>
                  </a:lnTo>
                  <a:lnTo>
                    <a:pt x="173736" y="141647"/>
                  </a:lnTo>
                  <a:cubicBezTo>
                    <a:pt x="173736" y="146295"/>
                    <a:pt x="175580" y="150751"/>
                    <a:pt x="178864" y="154042"/>
                  </a:cubicBezTo>
                  <a:lnTo>
                    <a:pt x="399387" y="375066"/>
                  </a:lnTo>
                  <a:lnTo>
                    <a:pt x="374565" y="399882"/>
                  </a:lnTo>
                  <a:close/>
                  <a:moveTo>
                    <a:pt x="600462" y="521223"/>
                  </a:moveTo>
                  <a:lnTo>
                    <a:pt x="843122" y="743838"/>
                  </a:lnTo>
                  <a:cubicBezTo>
                    <a:pt x="870228" y="771231"/>
                    <a:pt x="870145" y="815587"/>
                    <a:pt x="842868" y="842877"/>
                  </a:cubicBezTo>
                  <a:cubicBezTo>
                    <a:pt x="815529" y="870216"/>
                    <a:pt x="771272" y="870298"/>
                    <a:pt x="743822" y="843117"/>
                  </a:cubicBezTo>
                  <a:lnTo>
                    <a:pt x="520803" y="600869"/>
                  </a:lnTo>
                  <a:close/>
                  <a:moveTo>
                    <a:pt x="574576" y="497469"/>
                  </a:moveTo>
                  <a:lnTo>
                    <a:pt x="497008" y="575023"/>
                  </a:lnTo>
                  <a:lnTo>
                    <a:pt x="473315" y="549288"/>
                  </a:lnTo>
                  <a:lnTo>
                    <a:pt x="548793" y="473805"/>
                  </a:lnTo>
                  <a:close/>
                  <a:moveTo>
                    <a:pt x="723029" y="315890"/>
                  </a:moveTo>
                  <a:cubicBezTo>
                    <a:pt x="707680" y="315890"/>
                    <a:pt x="692586" y="313430"/>
                    <a:pt x="678176" y="308576"/>
                  </a:cubicBezTo>
                  <a:cubicBezTo>
                    <a:pt x="671861" y="306457"/>
                    <a:pt x="664882" y="308090"/>
                    <a:pt x="660166" y="312798"/>
                  </a:cubicBezTo>
                  <a:cubicBezTo>
                    <a:pt x="572184" y="400780"/>
                    <a:pt x="382606" y="590353"/>
                    <a:pt x="312796" y="660168"/>
                  </a:cubicBezTo>
                  <a:cubicBezTo>
                    <a:pt x="308081" y="664883"/>
                    <a:pt x="306442" y="671863"/>
                    <a:pt x="308574" y="678184"/>
                  </a:cubicBezTo>
                  <a:cubicBezTo>
                    <a:pt x="323163" y="721502"/>
                    <a:pt x="316184" y="767707"/>
                    <a:pt x="289420" y="804967"/>
                  </a:cubicBezTo>
                  <a:cubicBezTo>
                    <a:pt x="262732" y="842117"/>
                    <a:pt x="221203" y="863429"/>
                    <a:pt x="175491" y="863429"/>
                  </a:cubicBezTo>
                  <a:cubicBezTo>
                    <a:pt x="170356" y="863429"/>
                    <a:pt x="165249" y="863148"/>
                    <a:pt x="160190" y="862608"/>
                  </a:cubicBezTo>
                  <a:lnTo>
                    <a:pt x="215931" y="807298"/>
                  </a:lnTo>
                  <a:cubicBezTo>
                    <a:pt x="219249" y="804007"/>
                    <a:pt x="221120" y="799523"/>
                    <a:pt x="221120" y="794841"/>
                  </a:cubicBezTo>
                  <a:lnTo>
                    <a:pt x="221120" y="745195"/>
                  </a:lnTo>
                  <a:cubicBezTo>
                    <a:pt x="221120" y="740540"/>
                    <a:pt x="219269" y="736077"/>
                    <a:pt x="215978" y="732787"/>
                  </a:cubicBezTo>
                  <a:lnTo>
                    <a:pt x="165736" y="682544"/>
                  </a:lnTo>
                  <a:cubicBezTo>
                    <a:pt x="162445" y="679253"/>
                    <a:pt x="157982" y="677402"/>
                    <a:pt x="153327" y="677402"/>
                  </a:cubicBezTo>
                  <a:lnTo>
                    <a:pt x="103681" y="677402"/>
                  </a:lnTo>
                  <a:cubicBezTo>
                    <a:pt x="98999" y="677402"/>
                    <a:pt x="94515" y="679274"/>
                    <a:pt x="91218" y="682591"/>
                  </a:cubicBezTo>
                  <a:lnTo>
                    <a:pt x="35915" y="738333"/>
                  </a:lnTo>
                  <a:cubicBezTo>
                    <a:pt x="35367" y="733273"/>
                    <a:pt x="35093" y="728166"/>
                    <a:pt x="35093" y="723031"/>
                  </a:cubicBezTo>
                  <a:cubicBezTo>
                    <a:pt x="35093" y="677314"/>
                    <a:pt x="56399" y="635789"/>
                    <a:pt x="93555" y="609101"/>
                  </a:cubicBezTo>
                  <a:cubicBezTo>
                    <a:pt x="130808" y="582338"/>
                    <a:pt x="177019" y="575353"/>
                    <a:pt x="220346" y="589948"/>
                  </a:cubicBezTo>
                  <a:cubicBezTo>
                    <a:pt x="226659" y="592080"/>
                    <a:pt x="233638" y="590442"/>
                    <a:pt x="238354" y="585725"/>
                  </a:cubicBezTo>
                  <a:cubicBezTo>
                    <a:pt x="239321" y="584765"/>
                    <a:pt x="585476" y="238603"/>
                    <a:pt x="585723" y="238356"/>
                  </a:cubicBezTo>
                  <a:cubicBezTo>
                    <a:pt x="590441" y="233640"/>
                    <a:pt x="592071" y="226667"/>
                    <a:pt x="589946" y="220348"/>
                  </a:cubicBezTo>
                  <a:cubicBezTo>
                    <a:pt x="575352" y="177028"/>
                    <a:pt x="582317" y="130837"/>
                    <a:pt x="609059" y="93605"/>
                  </a:cubicBezTo>
                  <a:cubicBezTo>
                    <a:pt x="635768" y="56421"/>
                    <a:pt x="677305" y="35101"/>
                    <a:pt x="723022" y="35101"/>
                  </a:cubicBezTo>
                  <a:cubicBezTo>
                    <a:pt x="728315" y="35101"/>
                    <a:pt x="733573" y="35396"/>
                    <a:pt x="738784" y="35972"/>
                  </a:cubicBezTo>
                  <a:lnTo>
                    <a:pt x="684200" y="91370"/>
                  </a:lnTo>
                  <a:cubicBezTo>
                    <a:pt x="680966" y="94654"/>
                    <a:pt x="679155" y="99076"/>
                    <a:pt x="679155" y="103682"/>
                  </a:cubicBezTo>
                  <a:lnTo>
                    <a:pt x="679155" y="153329"/>
                  </a:lnTo>
                  <a:cubicBezTo>
                    <a:pt x="679155" y="157881"/>
                    <a:pt x="680917" y="162248"/>
                    <a:pt x="684078" y="165518"/>
                  </a:cubicBezTo>
                  <a:lnTo>
                    <a:pt x="732566" y="215760"/>
                  </a:lnTo>
                  <a:cubicBezTo>
                    <a:pt x="735870" y="219189"/>
                    <a:pt x="740428" y="221122"/>
                    <a:pt x="745193" y="221122"/>
                  </a:cubicBezTo>
                  <a:lnTo>
                    <a:pt x="794839" y="221122"/>
                  </a:lnTo>
                  <a:cubicBezTo>
                    <a:pt x="799515" y="221122"/>
                    <a:pt x="803999" y="219258"/>
                    <a:pt x="807296" y="215932"/>
                  </a:cubicBezTo>
                  <a:lnTo>
                    <a:pt x="862599" y="160198"/>
                  </a:lnTo>
                  <a:cubicBezTo>
                    <a:pt x="863147" y="165257"/>
                    <a:pt x="863420" y="170365"/>
                    <a:pt x="863420" y="175499"/>
                  </a:cubicBezTo>
                  <a:cubicBezTo>
                    <a:pt x="863420" y="252910"/>
                    <a:pt x="800441" y="315890"/>
                    <a:pt x="723029" y="315890"/>
                  </a:cubicBezTo>
                  <a:close/>
                </a:path>
              </a:pathLst>
            </a:custGeom>
            <a:solidFill>
              <a:srgbClr val="000000"/>
            </a:solidFill>
            <a:ln w="1752"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00" name="Frihandsfigur: Form 99">
              <a:extLst>
                <a:ext uri="{FF2B5EF4-FFF2-40B4-BE49-F238E27FC236}">
                  <a16:creationId xmlns:a16="http://schemas.microsoft.com/office/drawing/2014/main" id="{FE3A4C0A-5881-60E8-895D-72C86B8B5D7B}"/>
                </a:ext>
              </a:extLst>
            </p:cNvPr>
            <p:cNvSpPr/>
            <p:nvPr/>
          </p:nvSpPr>
          <p:spPr>
            <a:xfrm>
              <a:off x="3804528" y="3019518"/>
              <a:ext cx="254713" cy="254712"/>
            </a:xfrm>
            <a:custGeom>
              <a:gdLst>
                <a:gd name="connsiteX0" fmla="*/ 224748 w 254713"/>
                <a:gd name="connsiteY0" fmla="*/ 5141 h 254712"/>
                <a:gd name="connsiteX1" fmla="*/ 5137 w 254713"/>
                <a:gd name="connsiteY1" fmla="*/ 224754 h 254712"/>
                <a:gd name="connsiteX2" fmla="*/ 5137 w 254713"/>
                <a:gd name="connsiteY2" fmla="*/ 249571 h 254712"/>
                <a:gd name="connsiteX3" fmla="*/ 29960 w 254713"/>
                <a:gd name="connsiteY3" fmla="*/ 249571 h 254712"/>
                <a:gd name="connsiteX4" fmla="*/ 249572 w 254713"/>
                <a:gd name="connsiteY4" fmla="*/ 29958 h 254712"/>
                <a:gd name="connsiteX5" fmla="*/ 249572 w 254713"/>
                <a:gd name="connsiteY5" fmla="*/ 5141 h 254712"/>
                <a:gd name="connsiteX6" fmla="*/ 224748 w 254713"/>
                <a:gd name="connsiteY6" fmla="*/ 5141 h 25471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713" h="254712">
                  <a:moveTo>
                    <a:pt x="224748" y="5141"/>
                  </a:moveTo>
                  <a:lnTo>
                    <a:pt x="5137" y="224754"/>
                  </a:lnTo>
                  <a:cubicBezTo>
                    <a:pt x="-1712" y="231603"/>
                    <a:pt x="-1712" y="242716"/>
                    <a:pt x="5137" y="249571"/>
                  </a:cubicBezTo>
                  <a:cubicBezTo>
                    <a:pt x="11992" y="256426"/>
                    <a:pt x="23105" y="256426"/>
                    <a:pt x="29960" y="249571"/>
                  </a:cubicBezTo>
                  <a:lnTo>
                    <a:pt x="249572" y="29958"/>
                  </a:lnTo>
                  <a:cubicBezTo>
                    <a:pt x="256427" y="23110"/>
                    <a:pt x="256427" y="11998"/>
                    <a:pt x="249572" y="5141"/>
                  </a:cubicBezTo>
                  <a:cubicBezTo>
                    <a:pt x="242717" y="-1714"/>
                    <a:pt x="231605" y="-1714"/>
                    <a:pt x="224748" y="5141"/>
                  </a:cubicBezTo>
                  <a:close/>
                </a:path>
              </a:pathLst>
            </a:custGeom>
            <a:solidFill>
              <a:srgbClr val="000000"/>
            </a:solidFill>
            <a:ln w="1752"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01" name="Frihandsfigur: Form 100">
              <a:extLst>
                <a:ext uri="{FF2B5EF4-FFF2-40B4-BE49-F238E27FC236}">
                  <a16:creationId xmlns:a16="http://schemas.microsoft.com/office/drawing/2014/main" id="{68494A7D-AC30-04D6-EA20-2134146F912B}"/>
                </a:ext>
              </a:extLst>
            </p:cNvPr>
            <p:cNvSpPr/>
            <p:nvPr/>
          </p:nvSpPr>
          <p:spPr>
            <a:xfrm>
              <a:off x="4087702" y="3303204"/>
              <a:ext cx="193287" cy="192777"/>
            </a:xfrm>
            <a:custGeom>
              <a:gdLst>
                <a:gd name="connsiteX0" fmla="*/ 163345 w 193287"/>
                <a:gd name="connsiteY0" fmla="*/ 187656 h 192777"/>
                <a:gd name="connsiteX1" fmla="*/ 188169 w 193287"/>
                <a:gd name="connsiteY1" fmla="*/ 187616 h 192777"/>
                <a:gd name="connsiteX2" fmla="*/ 188129 w 193287"/>
                <a:gd name="connsiteY2" fmla="*/ 162799 h 192777"/>
                <a:gd name="connsiteX3" fmla="*/ 29941 w 193287"/>
                <a:gd name="connsiteY3" fmla="*/ 5118 h 192777"/>
                <a:gd name="connsiteX4" fmla="*/ 5124 w 193287"/>
                <a:gd name="connsiteY4" fmla="*/ 5160 h 192777"/>
                <a:gd name="connsiteX5" fmla="*/ 5159 w 193287"/>
                <a:gd name="connsiteY5" fmla="*/ 29975 h 19277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287" h="192777">
                  <a:moveTo>
                    <a:pt x="163345" y="187656"/>
                  </a:moveTo>
                  <a:cubicBezTo>
                    <a:pt x="170202" y="194492"/>
                    <a:pt x="181315" y="194492"/>
                    <a:pt x="188169" y="187616"/>
                  </a:cubicBezTo>
                  <a:cubicBezTo>
                    <a:pt x="195010" y="180752"/>
                    <a:pt x="194991" y="169640"/>
                    <a:pt x="188129" y="162799"/>
                  </a:cubicBezTo>
                  <a:lnTo>
                    <a:pt x="29941" y="5118"/>
                  </a:lnTo>
                  <a:cubicBezTo>
                    <a:pt x="23079" y="-1723"/>
                    <a:pt x="11959" y="-1702"/>
                    <a:pt x="5124" y="5160"/>
                  </a:cubicBezTo>
                  <a:cubicBezTo>
                    <a:pt x="-1724" y="12029"/>
                    <a:pt x="-1703" y="23134"/>
                    <a:pt x="5159" y="29975"/>
                  </a:cubicBezTo>
                  <a:close/>
                </a:path>
              </a:pathLst>
            </a:custGeom>
            <a:solidFill>
              <a:srgbClr val="000000"/>
            </a:solidFill>
            <a:ln w="1752"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grpSp>
      <p:grpSp>
        <p:nvGrpSpPr>
          <p:cNvPr id="102" name="Grupp 101">
            <a:extLst>
              <a:ext uri="{FF2B5EF4-FFF2-40B4-BE49-F238E27FC236}">
                <a16:creationId xmlns:a16="http://schemas.microsoft.com/office/drawing/2014/main" id="{BBDF1B90-7838-3668-44D5-3864FBD9B17E}"/>
              </a:ext>
            </a:extLst>
          </p:cNvPr>
          <p:cNvGrpSpPr>
            <a:grpSpLocks noChangeAspect="1"/>
          </p:cNvGrpSpPr>
          <p:nvPr/>
        </p:nvGrpSpPr>
        <p:grpSpPr>
          <a:xfrm>
            <a:off x="5545132" y="3745995"/>
            <a:ext cx="368107" cy="330578"/>
            <a:chOff x="4549403" y="2869049"/>
            <a:chExt cx="861055" cy="773271"/>
          </a:xfrm>
        </p:grpSpPr>
        <p:sp>
          <p:nvSpPr>
            <p:cNvPr id="103" name="Frihandsfigur: Form 102">
              <a:extLst>
                <a:ext uri="{FF2B5EF4-FFF2-40B4-BE49-F238E27FC236}">
                  <a16:creationId xmlns:a16="http://schemas.microsoft.com/office/drawing/2014/main" id="{BC5960B7-B313-5204-DC31-77E59FF2232E}"/>
                </a:ext>
              </a:extLst>
            </p:cNvPr>
            <p:cNvSpPr/>
            <p:nvPr/>
          </p:nvSpPr>
          <p:spPr>
            <a:xfrm>
              <a:off x="4562012" y="3279846"/>
              <a:ext cx="324513" cy="297388"/>
            </a:xfrm>
            <a:custGeom>
              <a:gdLst>
                <a:gd name="connsiteX0" fmla="*/ 162258 w 324513"/>
                <a:gd name="connsiteY0" fmla="*/ 0 h 297388"/>
                <a:gd name="connsiteX1" fmla="*/ 0 w 324513"/>
                <a:gd name="connsiteY1" fmla="*/ 162258 h 297388"/>
                <a:gd name="connsiteX2" fmla="*/ 0 w 324513"/>
                <a:gd name="connsiteY2" fmla="*/ 185310 h 297388"/>
                <a:gd name="connsiteX3" fmla="*/ 112079 w 324513"/>
                <a:gd name="connsiteY3" fmla="*/ 297389 h 297388"/>
                <a:gd name="connsiteX4" fmla="*/ 212435 w 324513"/>
                <a:gd name="connsiteY4" fmla="*/ 297389 h 297388"/>
                <a:gd name="connsiteX5" fmla="*/ 324514 w 324513"/>
                <a:gd name="connsiteY5" fmla="*/ 185310 h 297388"/>
                <a:gd name="connsiteX6" fmla="*/ 324514 w 324513"/>
                <a:gd name="connsiteY6" fmla="*/ 162258 h 297388"/>
                <a:gd name="connsiteX7" fmla="*/ 162258 w 324513"/>
                <a:gd name="connsiteY7" fmla="*/ 0 h 2973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513" h="297388">
                  <a:moveTo>
                    <a:pt x="162258" y="0"/>
                  </a:moveTo>
                  <a:cubicBezTo>
                    <a:pt x="72645" y="0"/>
                    <a:pt x="0" y="72645"/>
                    <a:pt x="0" y="162258"/>
                  </a:cubicBezTo>
                  <a:lnTo>
                    <a:pt x="0" y="185310"/>
                  </a:lnTo>
                  <a:cubicBezTo>
                    <a:pt x="0" y="247208"/>
                    <a:pt x="50180" y="297389"/>
                    <a:pt x="112079" y="297389"/>
                  </a:cubicBezTo>
                  <a:lnTo>
                    <a:pt x="212435" y="297389"/>
                  </a:lnTo>
                  <a:cubicBezTo>
                    <a:pt x="274333" y="297389"/>
                    <a:pt x="324514" y="247208"/>
                    <a:pt x="324514" y="185310"/>
                  </a:cubicBezTo>
                  <a:lnTo>
                    <a:pt x="324514" y="162258"/>
                  </a:lnTo>
                  <a:cubicBezTo>
                    <a:pt x="324515" y="72645"/>
                    <a:pt x="251870" y="0"/>
                    <a:pt x="162258" y="0"/>
                  </a:cubicBezTo>
                  <a:close/>
                </a:path>
              </a:pathLst>
            </a:custGeom>
            <a:solidFill>
              <a:srgbClr val="EAEAEA"/>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04" name="Frihandsfigur: Form 103">
              <a:extLst>
                <a:ext uri="{FF2B5EF4-FFF2-40B4-BE49-F238E27FC236}">
                  <a16:creationId xmlns:a16="http://schemas.microsoft.com/office/drawing/2014/main" id="{9E8FD279-C88D-BA1A-B5AC-05392FA3FCCD}"/>
                </a:ext>
              </a:extLst>
            </p:cNvPr>
            <p:cNvSpPr/>
            <p:nvPr/>
          </p:nvSpPr>
          <p:spPr>
            <a:xfrm>
              <a:off x="4562012" y="3279842"/>
              <a:ext cx="206521" cy="297388"/>
            </a:xfrm>
            <a:custGeom>
              <a:gdLst>
                <a:gd name="connsiteX0" fmla="*/ 200612 w 206521"/>
                <a:gd name="connsiteY0" fmla="*/ 297389 h 297388"/>
                <a:gd name="connsiteX1" fmla="*/ 112067 w 206521"/>
                <a:gd name="connsiteY1" fmla="*/ 297389 h 297388"/>
                <a:gd name="connsiteX2" fmla="*/ 0 w 206521"/>
                <a:gd name="connsiteY2" fmla="*/ 185308 h 297388"/>
                <a:gd name="connsiteX3" fmla="*/ 0 w 206521"/>
                <a:gd name="connsiteY3" fmla="*/ 162256 h 297388"/>
                <a:gd name="connsiteX4" fmla="*/ 162256 w 206521"/>
                <a:gd name="connsiteY4" fmla="*/ 0 h 297388"/>
                <a:gd name="connsiteX5" fmla="*/ 206522 w 206521"/>
                <a:gd name="connsiteY5" fmla="*/ 6113 h 297388"/>
                <a:gd name="connsiteX6" fmla="*/ 88531 w 206521"/>
                <a:gd name="connsiteY6" fmla="*/ 162256 h 297388"/>
                <a:gd name="connsiteX7" fmla="*/ 88531 w 206521"/>
                <a:gd name="connsiteY7" fmla="*/ 185308 h 297388"/>
                <a:gd name="connsiteX8" fmla="*/ 200612 w 206521"/>
                <a:gd name="connsiteY8" fmla="*/ 297389 h 2973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6521" h="297388">
                  <a:moveTo>
                    <a:pt x="200612" y="297389"/>
                  </a:moveTo>
                  <a:lnTo>
                    <a:pt x="112067" y="297389"/>
                  </a:lnTo>
                  <a:cubicBezTo>
                    <a:pt x="50177" y="297389"/>
                    <a:pt x="0" y="247212"/>
                    <a:pt x="0" y="185308"/>
                  </a:cubicBezTo>
                  <a:lnTo>
                    <a:pt x="0" y="162256"/>
                  </a:lnTo>
                  <a:cubicBezTo>
                    <a:pt x="0" y="72650"/>
                    <a:pt x="72638" y="0"/>
                    <a:pt x="162256" y="0"/>
                  </a:cubicBezTo>
                  <a:cubicBezTo>
                    <a:pt x="177597" y="0"/>
                    <a:pt x="192455" y="2136"/>
                    <a:pt x="206522" y="6113"/>
                  </a:cubicBezTo>
                  <a:cubicBezTo>
                    <a:pt x="138425" y="25376"/>
                    <a:pt x="88531" y="87993"/>
                    <a:pt x="88531" y="162256"/>
                  </a:cubicBezTo>
                  <a:lnTo>
                    <a:pt x="88531" y="185308"/>
                  </a:lnTo>
                  <a:cubicBezTo>
                    <a:pt x="88531" y="247213"/>
                    <a:pt x="138708" y="297389"/>
                    <a:pt x="200612" y="297389"/>
                  </a:cubicBezTo>
                  <a:close/>
                </a:path>
              </a:pathLst>
            </a:custGeom>
            <a:solidFill>
              <a:srgbClr val="CFCFCF"/>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05" name="Frihandsfigur: Form 104">
              <a:extLst>
                <a:ext uri="{FF2B5EF4-FFF2-40B4-BE49-F238E27FC236}">
                  <a16:creationId xmlns:a16="http://schemas.microsoft.com/office/drawing/2014/main" id="{2FFB1F19-3B61-BAB2-BD06-81C6DBECF521}"/>
                </a:ext>
              </a:extLst>
            </p:cNvPr>
            <p:cNvSpPr/>
            <p:nvPr/>
          </p:nvSpPr>
          <p:spPr>
            <a:xfrm>
              <a:off x="4592830" y="3405759"/>
              <a:ext cx="262865" cy="223945"/>
            </a:xfrm>
            <a:custGeom>
              <a:gdLst>
                <a:gd name="connsiteX0" fmla="*/ 262866 w 262865"/>
                <a:gd name="connsiteY0" fmla="*/ 67694 h 223945"/>
                <a:gd name="connsiteX1" fmla="*/ 255222 w 262865"/>
                <a:gd name="connsiteY1" fmla="*/ 86180 h 223945"/>
                <a:gd name="connsiteX2" fmla="*/ 236736 w 262865"/>
                <a:gd name="connsiteY2" fmla="*/ 93837 h 223945"/>
                <a:gd name="connsiteX3" fmla="*/ 227413 w 262865"/>
                <a:gd name="connsiteY3" fmla="*/ 93837 h 223945"/>
                <a:gd name="connsiteX4" fmla="*/ 227413 w 262865"/>
                <a:gd name="connsiteY4" fmla="*/ 126544 h 223945"/>
                <a:gd name="connsiteX5" fmla="*/ 131753 w 262865"/>
                <a:gd name="connsiteY5" fmla="*/ 223945 h 223945"/>
                <a:gd name="connsiteX6" fmla="*/ 63571 w 262865"/>
                <a:gd name="connsiteY6" fmla="*/ 195827 h 223945"/>
                <a:gd name="connsiteX7" fmla="*/ 35467 w 262865"/>
                <a:gd name="connsiteY7" fmla="*/ 127972 h 223945"/>
                <a:gd name="connsiteX8" fmla="*/ 35467 w 262865"/>
                <a:gd name="connsiteY8" fmla="*/ 93837 h 223945"/>
                <a:gd name="connsiteX9" fmla="*/ 26821 w 262865"/>
                <a:gd name="connsiteY9" fmla="*/ 93837 h 223945"/>
                <a:gd name="connsiteX10" fmla="*/ 2 w 262865"/>
                <a:gd name="connsiteY10" fmla="*/ 68015 h 223945"/>
                <a:gd name="connsiteX11" fmla="*/ 7657 w 262865"/>
                <a:gd name="connsiteY11" fmla="*/ 49222 h 223945"/>
                <a:gd name="connsiteX12" fmla="*/ 26143 w 262865"/>
                <a:gd name="connsiteY12" fmla="*/ 41565 h 223945"/>
                <a:gd name="connsiteX13" fmla="*/ 35467 w 262865"/>
                <a:gd name="connsiteY13" fmla="*/ 41565 h 223945"/>
                <a:gd name="connsiteX14" fmla="*/ 35467 w 262865"/>
                <a:gd name="connsiteY14" fmla="*/ 4837 h 223945"/>
                <a:gd name="connsiteX15" fmla="*/ 81734 w 262865"/>
                <a:gd name="connsiteY15" fmla="*/ 35788 h 223945"/>
                <a:gd name="connsiteX16" fmla="*/ 129121 w 262865"/>
                <a:gd name="connsiteY16" fmla="*/ 1884 h 223945"/>
                <a:gd name="connsiteX17" fmla="*/ 131699 w 262865"/>
                <a:gd name="connsiteY17" fmla="*/ 0 h 223945"/>
                <a:gd name="connsiteX18" fmla="*/ 131855 w 262865"/>
                <a:gd name="connsiteY18" fmla="*/ 0 h 223945"/>
                <a:gd name="connsiteX19" fmla="*/ 134433 w 262865"/>
                <a:gd name="connsiteY19" fmla="*/ 1884 h 223945"/>
                <a:gd name="connsiteX20" fmla="*/ 181820 w 262865"/>
                <a:gd name="connsiteY20" fmla="*/ 35788 h 223945"/>
                <a:gd name="connsiteX21" fmla="*/ 227416 w 262865"/>
                <a:gd name="connsiteY21" fmla="*/ 6394 h 223945"/>
                <a:gd name="connsiteX22" fmla="*/ 227416 w 262865"/>
                <a:gd name="connsiteY22" fmla="*/ 41565 h 223945"/>
                <a:gd name="connsiteX23" fmla="*/ 236740 w 262865"/>
                <a:gd name="connsiteY23" fmla="*/ 41565 h 223945"/>
                <a:gd name="connsiteX24" fmla="*/ 262866 w 262865"/>
                <a:gd name="connsiteY24" fmla="*/ 67694 h 22394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2865" h="223945">
                  <a:moveTo>
                    <a:pt x="262866" y="67694"/>
                  </a:moveTo>
                  <a:cubicBezTo>
                    <a:pt x="262866" y="74922"/>
                    <a:pt x="259938" y="81451"/>
                    <a:pt x="255222" y="86180"/>
                  </a:cubicBezTo>
                  <a:cubicBezTo>
                    <a:pt x="250493" y="90909"/>
                    <a:pt x="243951" y="93837"/>
                    <a:pt x="236736" y="93837"/>
                  </a:cubicBezTo>
                  <a:lnTo>
                    <a:pt x="227413" y="93837"/>
                  </a:lnTo>
                  <a:lnTo>
                    <a:pt x="227413" y="126544"/>
                  </a:lnTo>
                  <a:cubicBezTo>
                    <a:pt x="227413" y="179661"/>
                    <a:pt x="184869" y="223775"/>
                    <a:pt x="131753" y="223945"/>
                  </a:cubicBezTo>
                  <a:cubicBezTo>
                    <a:pt x="105124" y="224030"/>
                    <a:pt x="81009" y="213265"/>
                    <a:pt x="63571" y="195827"/>
                  </a:cubicBezTo>
                  <a:cubicBezTo>
                    <a:pt x="46200" y="178470"/>
                    <a:pt x="35467" y="154478"/>
                    <a:pt x="35467" y="127972"/>
                  </a:cubicBezTo>
                  <a:lnTo>
                    <a:pt x="35467" y="93837"/>
                  </a:lnTo>
                  <a:lnTo>
                    <a:pt x="26821" y="93837"/>
                  </a:lnTo>
                  <a:cubicBezTo>
                    <a:pt x="12395" y="93837"/>
                    <a:pt x="177" y="82441"/>
                    <a:pt x="2" y="68015"/>
                  </a:cubicBezTo>
                  <a:cubicBezTo>
                    <a:pt x="-87" y="60674"/>
                    <a:pt x="2859" y="54021"/>
                    <a:pt x="7657" y="49222"/>
                  </a:cubicBezTo>
                  <a:cubicBezTo>
                    <a:pt x="12386" y="44493"/>
                    <a:pt x="18928" y="41565"/>
                    <a:pt x="26143" y="41565"/>
                  </a:cubicBezTo>
                  <a:lnTo>
                    <a:pt x="35467" y="41565"/>
                  </a:lnTo>
                  <a:lnTo>
                    <a:pt x="35467" y="4837"/>
                  </a:lnTo>
                  <a:cubicBezTo>
                    <a:pt x="42962" y="23000"/>
                    <a:pt x="60843" y="35788"/>
                    <a:pt x="81734" y="35788"/>
                  </a:cubicBezTo>
                  <a:cubicBezTo>
                    <a:pt x="103716" y="35788"/>
                    <a:pt x="122404" y="21599"/>
                    <a:pt x="129121" y="1884"/>
                  </a:cubicBezTo>
                  <a:cubicBezTo>
                    <a:pt x="129501" y="769"/>
                    <a:pt x="130520" y="0"/>
                    <a:pt x="131699" y="0"/>
                  </a:cubicBezTo>
                  <a:lnTo>
                    <a:pt x="131855" y="0"/>
                  </a:lnTo>
                  <a:cubicBezTo>
                    <a:pt x="133032" y="0"/>
                    <a:pt x="134053" y="769"/>
                    <a:pt x="134433" y="1884"/>
                  </a:cubicBezTo>
                  <a:cubicBezTo>
                    <a:pt x="141149" y="21599"/>
                    <a:pt x="159836" y="35788"/>
                    <a:pt x="181820" y="35788"/>
                  </a:cubicBezTo>
                  <a:cubicBezTo>
                    <a:pt x="202092" y="35788"/>
                    <a:pt x="219557" y="23725"/>
                    <a:pt x="227416" y="6394"/>
                  </a:cubicBezTo>
                  <a:lnTo>
                    <a:pt x="227416" y="41565"/>
                  </a:lnTo>
                  <a:lnTo>
                    <a:pt x="236740" y="41565"/>
                  </a:lnTo>
                  <a:cubicBezTo>
                    <a:pt x="251179" y="41565"/>
                    <a:pt x="262866" y="53266"/>
                    <a:pt x="262866" y="67694"/>
                  </a:cubicBezTo>
                  <a:close/>
                </a:path>
              </a:pathLst>
            </a:custGeom>
            <a:solidFill>
              <a:srgbClr val="F4F4F4"/>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06" name="Frihandsfigur: Form 105">
              <a:extLst>
                <a:ext uri="{FF2B5EF4-FFF2-40B4-BE49-F238E27FC236}">
                  <a16:creationId xmlns:a16="http://schemas.microsoft.com/office/drawing/2014/main" id="{14D60AEC-BB61-0C84-FD43-A5B561302D79}"/>
                </a:ext>
              </a:extLst>
            </p:cNvPr>
            <p:cNvSpPr/>
            <p:nvPr/>
          </p:nvSpPr>
          <p:spPr>
            <a:xfrm>
              <a:off x="4592834" y="3410596"/>
              <a:ext cx="153068" cy="219108"/>
            </a:xfrm>
            <a:custGeom>
              <a:gdLst>
                <a:gd name="connsiteX0" fmla="*/ 153069 w 153068"/>
                <a:gd name="connsiteY0" fmla="*/ 216595 h 219108"/>
                <a:gd name="connsiteX1" fmla="*/ 131749 w 153068"/>
                <a:gd name="connsiteY1" fmla="*/ 219108 h 219108"/>
                <a:gd name="connsiteX2" fmla="*/ 63570 w 153068"/>
                <a:gd name="connsiteY2" fmla="*/ 190990 h 219108"/>
                <a:gd name="connsiteX3" fmla="*/ 35467 w 153068"/>
                <a:gd name="connsiteY3" fmla="*/ 123135 h 219108"/>
                <a:gd name="connsiteX4" fmla="*/ 35467 w 153068"/>
                <a:gd name="connsiteY4" fmla="*/ 88999 h 219108"/>
                <a:gd name="connsiteX5" fmla="*/ 26816 w 153068"/>
                <a:gd name="connsiteY5" fmla="*/ 88999 h 219108"/>
                <a:gd name="connsiteX6" fmla="*/ 2 w 153068"/>
                <a:gd name="connsiteY6" fmla="*/ 63179 h 219108"/>
                <a:gd name="connsiteX7" fmla="*/ 7659 w 153068"/>
                <a:gd name="connsiteY7" fmla="*/ 44385 h 219108"/>
                <a:gd name="connsiteX8" fmla="*/ 26145 w 153068"/>
                <a:gd name="connsiteY8" fmla="*/ 36728 h 219108"/>
                <a:gd name="connsiteX9" fmla="*/ 35468 w 153068"/>
                <a:gd name="connsiteY9" fmla="*/ 36728 h 219108"/>
                <a:gd name="connsiteX10" fmla="*/ 35468 w 153068"/>
                <a:gd name="connsiteY10" fmla="*/ 0 h 219108"/>
                <a:gd name="connsiteX11" fmla="*/ 81735 w 153068"/>
                <a:gd name="connsiteY11" fmla="*/ 30951 h 219108"/>
                <a:gd name="connsiteX12" fmla="*/ 95129 w 153068"/>
                <a:gd name="connsiteY12" fmla="*/ 29125 h 219108"/>
                <a:gd name="connsiteX13" fmla="*/ 95129 w 153068"/>
                <a:gd name="connsiteY13" fmla="*/ 141554 h 219108"/>
                <a:gd name="connsiteX14" fmla="*/ 153069 w 153068"/>
                <a:gd name="connsiteY14" fmla="*/ 216595 h 21910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3068" h="219108">
                  <a:moveTo>
                    <a:pt x="153069" y="216595"/>
                  </a:moveTo>
                  <a:cubicBezTo>
                    <a:pt x="146217" y="218222"/>
                    <a:pt x="139083" y="219081"/>
                    <a:pt x="131749" y="219108"/>
                  </a:cubicBezTo>
                  <a:cubicBezTo>
                    <a:pt x="105123" y="219189"/>
                    <a:pt x="81009" y="208429"/>
                    <a:pt x="63570" y="190990"/>
                  </a:cubicBezTo>
                  <a:cubicBezTo>
                    <a:pt x="46200" y="173633"/>
                    <a:pt x="35467" y="149641"/>
                    <a:pt x="35467" y="123135"/>
                  </a:cubicBezTo>
                  <a:lnTo>
                    <a:pt x="35467" y="88999"/>
                  </a:lnTo>
                  <a:lnTo>
                    <a:pt x="26816" y="88999"/>
                  </a:lnTo>
                  <a:cubicBezTo>
                    <a:pt x="12401" y="88999"/>
                    <a:pt x="177" y="77606"/>
                    <a:pt x="2" y="63179"/>
                  </a:cubicBezTo>
                  <a:cubicBezTo>
                    <a:pt x="-79" y="55831"/>
                    <a:pt x="2862" y="49180"/>
                    <a:pt x="7659" y="44385"/>
                  </a:cubicBezTo>
                  <a:cubicBezTo>
                    <a:pt x="12388" y="39656"/>
                    <a:pt x="18930" y="36728"/>
                    <a:pt x="26145" y="36728"/>
                  </a:cubicBezTo>
                  <a:lnTo>
                    <a:pt x="35468" y="36728"/>
                  </a:lnTo>
                  <a:lnTo>
                    <a:pt x="35468" y="0"/>
                  </a:lnTo>
                  <a:cubicBezTo>
                    <a:pt x="42964" y="18163"/>
                    <a:pt x="60844" y="30951"/>
                    <a:pt x="81735" y="30951"/>
                  </a:cubicBezTo>
                  <a:cubicBezTo>
                    <a:pt x="86370" y="30951"/>
                    <a:pt x="90870" y="30320"/>
                    <a:pt x="95129" y="29125"/>
                  </a:cubicBezTo>
                  <a:lnTo>
                    <a:pt x="95129" y="141554"/>
                  </a:lnTo>
                  <a:cubicBezTo>
                    <a:pt x="95127" y="177610"/>
                    <a:pt x="119738" y="207917"/>
                    <a:pt x="153069" y="216595"/>
                  </a:cubicBezTo>
                  <a:close/>
                </a:path>
              </a:pathLst>
            </a:custGeom>
            <a:solidFill>
              <a:srgbClr val="F4F4F4"/>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07" name="Frihandsfigur: Form 106">
              <a:extLst>
                <a:ext uri="{FF2B5EF4-FFF2-40B4-BE49-F238E27FC236}">
                  <a16:creationId xmlns:a16="http://schemas.microsoft.com/office/drawing/2014/main" id="{4270829D-D788-BD60-9AAF-76323908ED93}"/>
                </a:ext>
              </a:extLst>
            </p:cNvPr>
            <p:cNvSpPr/>
            <p:nvPr/>
          </p:nvSpPr>
          <p:spPr>
            <a:xfrm>
              <a:off x="5134982" y="3289632"/>
              <a:ext cx="262862" cy="183821"/>
            </a:xfrm>
            <a:custGeom>
              <a:gdLst>
                <a:gd name="connsiteX0" fmla="*/ 262862 w 262862"/>
                <a:gd name="connsiteY0" fmla="*/ 183821 h 183821"/>
                <a:gd name="connsiteX1" fmla="*/ 262862 w 262862"/>
                <a:gd name="connsiteY1" fmla="*/ 93178 h 183821"/>
                <a:gd name="connsiteX2" fmla="*/ 169684 w 262862"/>
                <a:gd name="connsiteY2" fmla="*/ 0 h 183821"/>
                <a:gd name="connsiteX3" fmla="*/ 93178 w 262862"/>
                <a:gd name="connsiteY3" fmla="*/ 0 h 183821"/>
                <a:gd name="connsiteX4" fmla="*/ 0 w 262862"/>
                <a:gd name="connsiteY4" fmla="*/ 93178 h 183821"/>
                <a:gd name="connsiteX5" fmla="*/ 0 w 262862"/>
                <a:gd name="connsiteY5" fmla="*/ 183821 h 18382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2862" h="183821">
                  <a:moveTo>
                    <a:pt x="262862" y="183821"/>
                  </a:moveTo>
                  <a:lnTo>
                    <a:pt x="262862" y="93178"/>
                  </a:lnTo>
                  <a:cubicBezTo>
                    <a:pt x="262862" y="41718"/>
                    <a:pt x="221144" y="0"/>
                    <a:pt x="169684" y="0"/>
                  </a:cubicBezTo>
                  <a:lnTo>
                    <a:pt x="93178" y="0"/>
                  </a:lnTo>
                  <a:cubicBezTo>
                    <a:pt x="41718" y="0"/>
                    <a:pt x="0" y="41718"/>
                    <a:pt x="0" y="93178"/>
                  </a:cubicBezTo>
                  <a:lnTo>
                    <a:pt x="0" y="183821"/>
                  </a:lnTo>
                </a:path>
              </a:pathLst>
            </a:custGeom>
            <a:solidFill>
              <a:srgbClr val="EAEAEA"/>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08" name="Frihandsfigur: Form 107">
              <a:extLst>
                <a:ext uri="{FF2B5EF4-FFF2-40B4-BE49-F238E27FC236}">
                  <a16:creationId xmlns:a16="http://schemas.microsoft.com/office/drawing/2014/main" id="{A1A29258-1B83-3A59-E667-408B928C7670}"/>
                </a:ext>
              </a:extLst>
            </p:cNvPr>
            <p:cNvSpPr/>
            <p:nvPr/>
          </p:nvSpPr>
          <p:spPr>
            <a:xfrm>
              <a:off x="5134982" y="3289632"/>
              <a:ext cx="170303" cy="183831"/>
            </a:xfrm>
            <a:custGeom>
              <a:gdLst>
                <a:gd name="connsiteX0" fmla="*/ 170303 w 170303"/>
                <a:gd name="connsiteY0" fmla="*/ 13 h 183831"/>
                <a:gd name="connsiteX1" fmla="*/ 77743 w 170303"/>
                <a:gd name="connsiteY1" fmla="*/ 93178 h 183831"/>
                <a:gd name="connsiteX2" fmla="*/ 77743 w 170303"/>
                <a:gd name="connsiteY2" fmla="*/ 183831 h 183831"/>
                <a:gd name="connsiteX3" fmla="*/ 0 w 170303"/>
                <a:gd name="connsiteY3" fmla="*/ 183831 h 183831"/>
                <a:gd name="connsiteX4" fmla="*/ 0 w 170303"/>
                <a:gd name="connsiteY4" fmla="*/ 93178 h 183831"/>
                <a:gd name="connsiteX5" fmla="*/ 93164 w 170303"/>
                <a:gd name="connsiteY5" fmla="*/ 0 h 183831"/>
                <a:gd name="connsiteX6" fmla="*/ 169671 w 170303"/>
                <a:gd name="connsiteY6" fmla="*/ 0 h 183831"/>
                <a:gd name="connsiteX7" fmla="*/ 170303 w 170303"/>
                <a:gd name="connsiteY7" fmla="*/ 13 h 18383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303" h="183831">
                  <a:moveTo>
                    <a:pt x="170303" y="13"/>
                  </a:moveTo>
                  <a:cubicBezTo>
                    <a:pt x="119132" y="336"/>
                    <a:pt x="77743" y="41928"/>
                    <a:pt x="77743" y="93178"/>
                  </a:cubicBezTo>
                  <a:lnTo>
                    <a:pt x="77743" y="183831"/>
                  </a:lnTo>
                  <a:lnTo>
                    <a:pt x="0" y="183831"/>
                  </a:lnTo>
                  <a:lnTo>
                    <a:pt x="0" y="93178"/>
                  </a:lnTo>
                  <a:cubicBezTo>
                    <a:pt x="0" y="41726"/>
                    <a:pt x="41713" y="0"/>
                    <a:pt x="93164" y="0"/>
                  </a:cubicBezTo>
                  <a:lnTo>
                    <a:pt x="169671" y="0"/>
                  </a:lnTo>
                  <a:cubicBezTo>
                    <a:pt x="169886" y="0"/>
                    <a:pt x="170088" y="0"/>
                    <a:pt x="170303" y="13"/>
                  </a:cubicBezTo>
                  <a:close/>
                </a:path>
              </a:pathLst>
            </a:custGeom>
            <a:solidFill>
              <a:srgbClr val="CFCFCF"/>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09" name="Frihandsfigur: Form 108">
              <a:extLst>
                <a:ext uri="{FF2B5EF4-FFF2-40B4-BE49-F238E27FC236}">
                  <a16:creationId xmlns:a16="http://schemas.microsoft.com/office/drawing/2014/main" id="{2FE8C58E-87F5-7543-2A98-425DD6BEFBAA}"/>
                </a:ext>
              </a:extLst>
            </p:cNvPr>
            <p:cNvSpPr/>
            <p:nvPr/>
          </p:nvSpPr>
          <p:spPr>
            <a:xfrm>
              <a:off x="5134980" y="3380053"/>
              <a:ext cx="262865" cy="249645"/>
            </a:xfrm>
            <a:custGeom>
              <a:gdLst>
                <a:gd name="connsiteX0" fmla="*/ 262864 w 262865"/>
                <a:gd name="connsiteY0" fmla="*/ 93716 h 249645"/>
                <a:gd name="connsiteX1" fmla="*/ 236050 w 262865"/>
                <a:gd name="connsiteY1" fmla="*/ 119549 h 249645"/>
                <a:gd name="connsiteX2" fmla="*/ 227399 w 262865"/>
                <a:gd name="connsiteY2" fmla="*/ 119549 h 249645"/>
                <a:gd name="connsiteX3" fmla="*/ 227399 w 262865"/>
                <a:gd name="connsiteY3" fmla="*/ 153686 h 249645"/>
                <a:gd name="connsiteX4" fmla="*/ 199295 w 262865"/>
                <a:gd name="connsiteY4" fmla="*/ 221541 h 249645"/>
                <a:gd name="connsiteX5" fmla="*/ 151832 w 262865"/>
                <a:gd name="connsiteY5" fmla="*/ 247469 h 249645"/>
                <a:gd name="connsiteX6" fmla="*/ 131117 w 262865"/>
                <a:gd name="connsiteY6" fmla="*/ 249645 h 249645"/>
                <a:gd name="connsiteX7" fmla="*/ 35453 w 262865"/>
                <a:gd name="connsiteY7" fmla="*/ 152248 h 249645"/>
                <a:gd name="connsiteX8" fmla="*/ 35453 w 262865"/>
                <a:gd name="connsiteY8" fmla="*/ 119549 h 249645"/>
                <a:gd name="connsiteX9" fmla="*/ 26129 w 262865"/>
                <a:gd name="connsiteY9" fmla="*/ 119549 h 249645"/>
                <a:gd name="connsiteX10" fmla="*/ 7644 w 262865"/>
                <a:gd name="connsiteY10" fmla="*/ 111892 h 249645"/>
                <a:gd name="connsiteX11" fmla="*/ 0 w 262865"/>
                <a:gd name="connsiteY11" fmla="*/ 93407 h 249645"/>
                <a:gd name="connsiteX12" fmla="*/ 26129 w 262865"/>
                <a:gd name="connsiteY12" fmla="*/ 67277 h 249645"/>
                <a:gd name="connsiteX13" fmla="*/ 35453 w 262865"/>
                <a:gd name="connsiteY13" fmla="*/ 67277 h 249645"/>
                <a:gd name="connsiteX14" fmla="*/ 35453 w 262865"/>
                <a:gd name="connsiteY14" fmla="*/ 0 h 249645"/>
                <a:gd name="connsiteX15" fmla="*/ 95127 w 262865"/>
                <a:gd name="connsiteY15" fmla="*/ 45756 h 249645"/>
                <a:gd name="connsiteX16" fmla="*/ 227399 w 262865"/>
                <a:gd name="connsiteY16" fmla="*/ 67277 h 249645"/>
                <a:gd name="connsiteX17" fmla="*/ 236723 w 262865"/>
                <a:gd name="connsiteY17" fmla="*/ 67277 h 249645"/>
                <a:gd name="connsiteX18" fmla="*/ 255208 w 262865"/>
                <a:gd name="connsiteY18" fmla="*/ 74934 h 249645"/>
                <a:gd name="connsiteX19" fmla="*/ 262864 w 262865"/>
                <a:gd name="connsiteY19" fmla="*/ 93716 h 24964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2865" h="249645">
                  <a:moveTo>
                    <a:pt x="262864" y="93716"/>
                  </a:moveTo>
                  <a:cubicBezTo>
                    <a:pt x="262689" y="108144"/>
                    <a:pt x="250478" y="119549"/>
                    <a:pt x="236050" y="119549"/>
                  </a:cubicBezTo>
                  <a:lnTo>
                    <a:pt x="227399" y="119549"/>
                  </a:lnTo>
                  <a:lnTo>
                    <a:pt x="227399" y="153686"/>
                  </a:lnTo>
                  <a:cubicBezTo>
                    <a:pt x="227399" y="180177"/>
                    <a:pt x="216664" y="204184"/>
                    <a:pt x="199295" y="221541"/>
                  </a:cubicBezTo>
                  <a:cubicBezTo>
                    <a:pt x="186519" y="234318"/>
                    <a:pt x="170157" y="243520"/>
                    <a:pt x="151832" y="247469"/>
                  </a:cubicBezTo>
                  <a:cubicBezTo>
                    <a:pt x="145156" y="248920"/>
                    <a:pt x="138224" y="249672"/>
                    <a:pt x="131117" y="249645"/>
                  </a:cubicBezTo>
                  <a:cubicBezTo>
                    <a:pt x="77998" y="249484"/>
                    <a:pt x="35453" y="205366"/>
                    <a:pt x="35453" y="152248"/>
                  </a:cubicBezTo>
                  <a:lnTo>
                    <a:pt x="35453" y="119549"/>
                  </a:lnTo>
                  <a:lnTo>
                    <a:pt x="26129" y="119549"/>
                  </a:lnTo>
                  <a:cubicBezTo>
                    <a:pt x="18915" y="119549"/>
                    <a:pt x="12373" y="116622"/>
                    <a:pt x="7644" y="111892"/>
                  </a:cubicBezTo>
                  <a:cubicBezTo>
                    <a:pt x="2928" y="107163"/>
                    <a:pt x="0" y="100635"/>
                    <a:pt x="0" y="93407"/>
                  </a:cubicBezTo>
                  <a:cubicBezTo>
                    <a:pt x="0" y="78979"/>
                    <a:pt x="11688" y="67277"/>
                    <a:pt x="26129" y="67277"/>
                  </a:cubicBezTo>
                  <a:lnTo>
                    <a:pt x="35453" y="67277"/>
                  </a:lnTo>
                  <a:lnTo>
                    <a:pt x="35453" y="0"/>
                  </a:lnTo>
                  <a:cubicBezTo>
                    <a:pt x="35453" y="0"/>
                    <a:pt x="47249" y="26076"/>
                    <a:pt x="95127" y="45756"/>
                  </a:cubicBezTo>
                  <a:cubicBezTo>
                    <a:pt x="124144" y="57698"/>
                    <a:pt x="166435" y="67277"/>
                    <a:pt x="227399" y="67277"/>
                  </a:cubicBezTo>
                  <a:lnTo>
                    <a:pt x="236723" y="67277"/>
                  </a:lnTo>
                  <a:cubicBezTo>
                    <a:pt x="243937" y="67277"/>
                    <a:pt x="250479" y="70205"/>
                    <a:pt x="255208" y="74934"/>
                  </a:cubicBezTo>
                  <a:cubicBezTo>
                    <a:pt x="260003" y="79730"/>
                    <a:pt x="262958" y="86380"/>
                    <a:pt x="262864" y="93716"/>
                  </a:cubicBezTo>
                  <a:close/>
                </a:path>
              </a:pathLst>
            </a:custGeom>
            <a:solidFill>
              <a:srgbClr val="F4F4F4"/>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10" name="Frihandsfigur: Form 109">
              <a:extLst>
                <a:ext uri="{FF2B5EF4-FFF2-40B4-BE49-F238E27FC236}">
                  <a16:creationId xmlns:a16="http://schemas.microsoft.com/office/drawing/2014/main" id="{AF0E74D4-AC1D-69F7-E167-09D79A858CE3}"/>
                </a:ext>
              </a:extLst>
            </p:cNvPr>
            <p:cNvSpPr/>
            <p:nvPr/>
          </p:nvSpPr>
          <p:spPr>
            <a:xfrm>
              <a:off x="5134980" y="3380052"/>
              <a:ext cx="153068" cy="249645"/>
            </a:xfrm>
            <a:custGeom>
              <a:gdLst>
                <a:gd name="connsiteX0" fmla="*/ 153069 w 153068"/>
                <a:gd name="connsiteY0" fmla="*/ 246825 h 249645"/>
                <a:gd name="connsiteX1" fmla="*/ 151832 w 153068"/>
                <a:gd name="connsiteY1" fmla="*/ 247469 h 249645"/>
                <a:gd name="connsiteX2" fmla="*/ 131117 w 153068"/>
                <a:gd name="connsiteY2" fmla="*/ 249645 h 249645"/>
                <a:gd name="connsiteX3" fmla="*/ 35453 w 153068"/>
                <a:gd name="connsiteY3" fmla="*/ 152248 h 249645"/>
                <a:gd name="connsiteX4" fmla="*/ 35453 w 153068"/>
                <a:gd name="connsiteY4" fmla="*/ 119549 h 249645"/>
                <a:gd name="connsiteX5" fmla="*/ 26129 w 153068"/>
                <a:gd name="connsiteY5" fmla="*/ 119549 h 249645"/>
                <a:gd name="connsiteX6" fmla="*/ 7644 w 153068"/>
                <a:gd name="connsiteY6" fmla="*/ 111892 h 249645"/>
                <a:gd name="connsiteX7" fmla="*/ 0 w 153068"/>
                <a:gd name="connsiteY7" fmla="*/ 93407 h 249645"/>
                <a:gd name="connsiteX8" fmla="*/ 26129 w 153068"/>
                <a:gd name="connsiteY8" fmla="*/ 67277 h 249645"/>
                <a:gd name="connsiteX9" fmla="*/ 35453 w 153068"/>
                <a:gd name="connsiteY9" fmla="*/ 67277 h 249645"/>
                <a:gd name="connsiteX10" fmla="*/ 35453 w 153068"/>
                <a:gd name="connsiteY10" fmla="*/ 0 h 249645"/>
                <a:gd name="connsiteX11" fmla="*/ 95127 w 153068"/>
                <a:gd name="connsiteY11" fmla="*/ 45756 h 249645"/>
                <a:gd name="connsiteX12" fmla="*/ 95127 w 153068"/>
                <a:gd name="connsiteY12" fmla="*/ 171766 h 249645"/>
                <a:gd name="connsiteX13" fmla="*/ 153069 w 153068"/>
                <a:gd name="connsiteY13" fmla="*/ 246825 h 24964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068" h="249645">
                  <a:moveTo>
                    <a:pt x="153069" y="246825"/>
                  </a:moveTo>
                  <a:cubicBezTo>
                    <a:pt x="152652" y="246919"/>
                    <a:pt x="152250" y="247134"/>
                    <a:pt x="151832" y="247469"/>
                  </a:cubicBezTo>
                  <a:cubicBezTo>
                    <a:pt x="145156" y="248920"/>
                    <a:pt x="138224" y="249672"/>
                    <a:pt x="131117" y="249645"/>
                  </a:cubicBezTo>
                  <a:cubicBezTo>
                    <a:pt x="77998" y="249484"/>
                    <a:pt x="35453" y="205366"/>
                    <a:pt x="35453" y="152248"/>
                  </a:cubicBezTo>
                  <a:lnTo>
                    <a:pt x="35453" y="119549"/>
                  </a:lnTo>
                  <a:lnTo>
                    <a:pt x="26129" y="119549"/>
                  </a:lnTo>
                  <a:cubicBezTo>
                    <a:pt x="18915" y="119549"/>
                    <a:pt x="12373" y="116621"/>
                    <a:pt x="7644" y="111892"/>
                  </a:cubicBezTo>
                  <a:cubicBezTo>
                    <a:pt x="2928" y="107163"/>
                    <a:pt x="0" y="100635"/>
                    <a:pt x="0" y="93407"/>
                  </a:cubicBezTo>
                  <a:cubicBezTo>
                    <a:pt x="0" y="78979"/>
                    <a:pt x="11688" y="67277"/>
                    <a:pt x="26129" y="67277"/>
                  </a:cubicBezTo>
                  <a:lnTo>
                    <a:pt x="35453" y="67277"/>
                  </a:lnTo>
                  <a:lnTo>
                    <a:pt x="35453" y="0"/>
                  </a:lnTo>
                  <a:cubicBezTo>
                    <a:pt x="35453" y="0"/>
                    <a:pt x="47249" y="26076"/>
                    <a:pt x="95127" y="45756"/>
                  </a:cubicBezTo>
                  <a:lnTo>
                    <a:pt x="95127" y="171766"/>
                  </a:lnTo>
                  <a:cubicBezTo>
                    <a:pt x="95127" y="207840"/>
                    <a:pt x="119738" y="238147"/>
                    <a:pt x="153069" y="246825"/>
                  </a:cubicBezTo>
                  <a:close/>
                </a:path>
              </a:pathLst>
            </a:custGeom>
            <a:solidFill>
              <a:srgbClr val="F4F4F4"/>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11" name="Frihandsfigur: Form 110">
              <a:extLst>
                <a:ext uri="{FF2B5EF4-FFF2-40B4-BE49-F238E27FC236}">
                  <a16:creationId xmlns:a16="http://schemas.microsoft.com/office/drawing/2014/main" id="{A5037505-94FD-3510-6877-7055B2837087}"/>
                </a:ext>
              </a:extLst>
            </p:cNvPr>
            <p:cNvSpPr/>
            <p:nvPr/>
          </p:nvSpPr>
          <p:spPr>
            <a:xfrm>
              <a:off x="4628932" y="3044328"/>
              <a:ext cx="172026" cy="178200"/>
            </a:xfrm>
            <a:custGeom>
              <a:gdLst>
                <a:gd name="connsiteX0" fmla="*/ 152330 w 172026"/>
                <a:gd name="connsiteY0" fmla="*/ 49927 h 178200"/>
                <a:gd name="connsiteX1" fmla="*/ 96387 w 172026"/>
                <a:gd name="connsiteY1" fmla="*/ 77422 h 178200"/>
                <a:gd name="connsiteX2" fmla="*/ 116310 w 172026"/>
                <a:gd name="connsiteY2" fmla="*/ 84536 h 178200"/>
                <a:gd name="connsiteX3" fmla="*/ 120474 w 172026"/>
                <a:gd name="connsiteY3" fmla="*/ 107408 h 178200"/>
                <a:gd name="connsiteX4" fmla="*/ 40865 w 172026"/>
                <a:gd name="connsiteY4" fmla="*/ 175003 h 178200"/>
                <a:gd name="connsiteX5" fmla="*/ 18975 w 172026"/>
                <a:gd name="connsiteY5" fmla="*/ 167177 h 178200"/>
                <a:gd name="connsiteX6" fmla="*/ 227 w 172026"/>
                <a:gd name="connsiteY6" fmla="*/ 64442 h 178200"/>
                <a:gd name="connsiteX7" fmla="*/ 17936 w 172026"/>
                <a:gd name="connsiteY7" fmla="*/ 49389 h 178200"/>
                <a:gd name="connsiteX8" fmla="*/ 43606 w 172026"/>
                <a:gd name="connsiteY8" fmla="*/ 58558 h 178200"/>
                <a:gd name="connsiteX9" fmla="*/ 141695 w 172026"/>
                <a:gd name="connsiteY9" fmla="*/ 601 h 178200"/>
                <a:gd name="connsiteX10" fmla="*/ 171926 w 172026"/>
                <a:gd name="connsiteY10" fmla="*/ 23273 h 178200"/>
                <a:gd name="connsiteX11" fmla="*/ 171978 w 172026"/>
                <a:gd name="connsiteY11" fmla="*/ 24124 h 178200"/>
                <a:gd name="connsiteX12" fmla="*/ 152330 w 172026"/>
                <a:gd name="connsiteY12" fmla="*/ 49927 h 1782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026" h="178200">
                  <a:moveTo>
                    <a:pt x="152330" y="49927"/>
                  </a:moveTo>
                  <a:cubicBezTo>
                    <a:pt x="131709" y="54552"/>
                    <a:pt x="112567" y="63986"/>
                    <a:pt x="96387" y="77422"/>
                  </a:cubicBezTo>
                  <a:lnTo>
                    <a:pt x="116310" y="84536"/>
                  </a:lnTo>
                  <a:cubicBezTo>
                    <a:pt x="126026" y="88005"/>
                    <a:pt x="128352" y="100716"/>
                    <a:pt x="120474" y="107408"/>
                  </a:cubicBezTo>
                  <a:lnTo>
                    <a:pt x="40865" y="175003"/>
                  </a:lnTo>
                  <a:cubicBezTo>
                    <a:pt x="32993" y="181677"/>
                    <a:pt x="20830" y="177345"/>
                    <a:pt x="18975" y="167177"/>
                  </a:cubicBezTo>
                  <a:lnTo>
                    <a:pt x="227" y="64442"/>
                  </a:lnTo>
                  <a:cubicBezTo>
                    <a:pt x="-1628" y="54276"/>
                    <a:pt x="8205" y="45914"/>
                    <a:pt x="17936" y="49389"/>
                  </a:cubicBezTo>
                  <a:lnTo>
                    <a:pt x="43606" y="58558"/>
                  </a:lnTo>
                  <a:cubicBezTo>
                    <a:pt x="69455" y="29201"/>
                    <a:pt x="103775" y="9003"/>
                    <a:pt x="141695" y="601"/>
                  </a:cubicBezTo>
                  <a:cubicBezTo>
                    <a:pt x="156615" y="-2705"/>
                    <a:pt x="170983" y="8019"/>
                    <a:pt x="171926" y="23273"/>
                  </a:cubicBezTo>
                  <a:lnTo>
                    <a:pt x="171978" y="24124"/>
                  </a:lnTo>
                  <a:cubicBezTo>
                    <a:pt x="172740" y="36409"/>
                    <a:pt x="164341" y="47234"/>
                    <a:pt x="152330" y="49927"/>
                  </a:cubicBezTo>
                  <a:close/>
                </a:path>
              </a:pathLst>
            </a:custGeom>
            <a:solidFill>
              <a:schemeClr val="accent1"/>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12" name="Frihandsfigur: Form 111">
              <a:extLst>
                <a:ext uri="{FF2B5EF4-FFF2-40B4-BE49-F238E27FC236}">
                  <a16:creationId xmlns:a16="http://schemas.microsoft.com/office/drawing/2014/main" id="{D1102C71-ACA8-E58A-B559-F4BC1A8D39D0}"/>
                </a:ext>
              </a:extLst>
            </p:cNvPr>
            <p:cNvSpPr/>
            <p:nvPr/>
          </p:nvSpPr>
          <p:spPr>
            <a:xfrm>
              <a:off x="5183427" y="3044327"/>
              <a:ext cx="172025" cy="178202"/>
            </a:xfrm>
            <a:custGeom>
              <a:gdLst>
                <a:gd name="connsiteX0" fmla="*/ 19696 w 172025"/>
                <a:gd name="connsiteY0" fmla="*/ 49929 h 178202"/>
                <a:gd name="connsiteX1" fmla="*/ 75639 w 172025"/>
                <a:gd name="connsiteY1" fmla="*/ 77424 h 178202"/>
                <a:gd name="connsiteX2" fmla="*/ 55716 w 172025"/>
                <a:gd name="connsiteY2" fmla="*/ 84537 h 178202"/>
                <a:gd name="connsiteX3" fmla="*/ 51552 w 172025"/>
                <a:gd name="connsiteY3" fmla="*/ 107409 h 178202"/>
                <a:gd name="connsiteX4" fmla="*/ 131161 w 172025"/>
                <a:gd name="connsiteY4" fmla="*/ 175004 h 178202"/>
                <a:gd name="connsiteX5" fmla="*/ 153051 w 172025"/>
                <a:gd name="connsiteY5" fmla="*/ 167179 h 178202"/>
                <a:gd name="connsiteX6" fmla="*/ 171799 w 172025"/>
                <a:gd name="connsiteY6" fmla="*/ 64442 h 178202"/>
                <a:gd name="connsiteX7" fmla="*/ 154090 w 172025"/>
                <a:gd name="connsiteY7" fmla="*/ 49389 h 178202"/>
                <a:gd name="connsiteX8" fmla="*/ 128420 w 172025"/>
                <a:gd name="connsiteY8" fmla="*/ 58558 h 178202"/>
                <a:gd name="connsiteX9" fmla="*/ 30331 w 172025"/>
                <a:gd name="connsiteY9" fmla="*/ 601 h 178202"/>
                <a:gd name="connsiteX10" fmla="*/ 100 w 172025"/>
                <a:gd name="connsiteY10" fmla="*/ 23273 h 178202"/>
                <a:gd name="connsiteX11" fmla="*/ 48 w 172025"/>
                <a:gd name="connsiteY11" fmla="*/ 24124 h 178202"/>
                <a:gd name="connsiteX12" fmla="*/ 19696 w 172025"/>
                <a:gd name="connsiteY12" fmla="*/ 49929 h 17820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2025" h="178202">
                  <a:moveTo>
                    <a:pt x="19696" y="49929"/>
                  </a:moveTo>
                  <a:cubicBezTo>
                    <a:pt x="40317" y="54553"/>
                    <a:pt x="59459" y="63988"/>
                    <a:pt x="75639" y="77424"/>
                  </a:cubicBezTo>
                  <a:lnTo>
                    <a:pt x="55716" y="84537"/>
                  </a:lnTo>
                  <a:cubicBezTo>
                    <a:pt x="46000" y="88007"/>
                    <a:pt x="43674" y="100718"/>
                    <a:pt x="51552" y="107409"/>
                  </a:cubicBezTo>
                  <a:lnTo>
                    <a:pt x="131161" y="175004"/>
                  </a:lnTo>
                  <a:cubicBezTo>
                    <a:pt x="139033" y="181679"/>
                    <a:pt x="151196" y="177347"/>
                    <a:pt x="153051" y="167179"/>
                  </a:cubicBezTo>
                  <a:lnTo>
                    <a:pt x="171799" y="64442"/>
                  </a:lnTo>
                  <a:cubicBezTo>
                    <a:pt x="173654" y="54276"/>
                    <a:pt x="163821" y="45914"/>
                    <a:pt x="154090" y="49389"/>
                  </a:cubicBezTo>
                  <a:lnTo>
                    <a:pt x="128420" y="58558"/>
                  </a:lnTo>
                  <a:cubicBezTo>
                    <a:pt x="102571" y="29201"/>
                    <a:pt x="68251" y="9003"/>
                    <a:pt x="30331" y="601"/>
                  </a:cubicBezTo>
                  <a:cubicBezTo>
                    <a:pt x="15411" y="-2705"/>
                    <a:pt x="1043" y="8019"/>
                    <a:pt x="100" y="23273"/>
                  </a:cubicBezTo>
                  <a:lnTo>
                    <a:pt x="48" y="24124"/>
                  </a:lnTo>
                  <a:cubicBezTo>
                    <a:pt x="-712" y="36411"/>
                    <a:pt x="7686" y="47236"/>
                    <a:pt x="19696" y="49929"/>
                  </a:cubicBezTo>
                  <a:close/>
                </a:path>
              </a:pathLst>
            </a:custGeom>
            <a:solidFill>
              <a:schemeClr val="accent1"/>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13" name="Frihandsfigur: Form 112">
              <a:extLst>
                <a:ext uri="{FF2B5EF4-FFF2-40B4-BE49-F238E27FC236}">
                  <a16:creationId xmlns:a16="http://schemas.microsoft.com/office/drawing/2014/main" id="{049A56B5-C13B-D92E-7977-521B4563DD36}"/>
                </a:ext>
              </a:extLst>
            </p:cNvPr>
            <p:cNvSpPr/>
            <p:nvPr/>
          </p:nvSpPr>
          <p:spPr>
            <a:xfrm>
              <a:off x="4869693" y="2881664"/>
              <a:ext cx="247386" cy="172486"/>
            </a:xfrm>
            <a:custGeom>
              <a:gdLst>
                <a:gd name="connsiteX0" fmla="*/ 247387 w 247386"/>
                <a:gd name="connsiteY0" fmla="*/ 172484 h 172486"/>
                <a:gd name="connsiteX1" fmla="*/ 247387 w 247386"/>
                <a:gd name="connsiteY1" fmla="*/ 38186 h 172486"/>
                <a:gd name="connsiteX2" fmla="*/ 209201 w 247386"/>
                <a:gd name="connsiteY2" fmla="*/ 0 h 172486"/>
                <a:gd name="connsiteX3" fmla="*/ 38186 w 247386"/>
                <a:gd name="connsiteY3" fmla="*/ 0 h 172486"/>
                <a:gd name="connsiteX4" fmla="*/ 0 w 247386"/>
                <a:gd name="connsiteY4" fmla="*/ 38186 h 172486"/>
                <a:gd name="connsiteX5" fmla="*/ 0 w 247386"/>
                <a:gd name="connsiteY5" fmla="*/ 172486 h 17248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386" h="172486">
                  <a:moveTo>
                    <a:pt x="247387" y="172484"/>
                  </a:moveTo>
                  <a:lnTo>
                    <a:pt x="247387" y="38186"/>
                  </a:lnTo>
                  <a:cubicBezTo>
                    <a:pt x="247387" y="17097"/>
                    <a:pt x="230290" y="0"/>
                    <a:pt x="209201" y="0"/>
                  </a:cubicBezTo>
                  <a:lnTo>
                    <a:pt x="38186" y="0"/>
                  </a:lnTo>
                  <a:cubicBezTo>
                    <a:pt x="17097" y="0"/>
                    <a:pt x="0" y="17097"/>
                    <a:pt x="0" y="38186"/>
                  </a:cubicBezTo>
                  <a:lnTo>
                    <a:pt x="0" y="172486"/>
                  </a:lnTo>
                </a:path>
              </a:pathLst>
            </a:custGeom>
            <a:solidFill>
              <a:srgbClr val="EAEAEA"/>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14" name="Frihandsfigur: Form 113">
              <a:extLst>
                <a:ext uri="{FF2B5EF4-FFF2-40B4-BE49-F238E27FC236}">
                  <a16:creationId xmlns:a16="http://schemas.microsoft.com/office/drawing/2014/main" id="{67B59FA5-05D0-5AF1-36CE-1753619BFFE5}"/>
                </a:ext>
              </a:extLst>
            </p:cNvPr>
            <p:cNvSpPr/>
            <p:nvPr/>
          </p:nvSpPr>
          <p:spPr>
            <a:xfrm>
              <a:off x="4869693" y="2881657"/>
              <a:ext cx="123688" cy="172482"/>
            </a:xfrm>
            <a:custGeom>
              <a:gdLst>
                <a:gd name="connsiteX0" fmla="*/ 123688 w 123688"/>
                <a:gd name="connsiteY0" fmla="*/ 0 h 172482"/>
                <a:gd name="connsiteX1" fmla="*/ 85496 w 123688"/>
                <a:gd name="connsiteY1" fmla="*/ 38193 h 172482"/>
                <a:gd name="connsiteX2" fmla="*/ 85496 w 123688"/>
                <a:gd name="connsiteY2" fmla="*/ 172483 h 172482"/>
                <a:gd name="connsiteX3" fmla="*/ 0 w 123688"/>
                <a:gd name="connsiteY3" fmla="*/ 172483 h 172482"/>
                <a:gd name="connsiteX4" fmla="*/ 0 w 123688"/>
                <a:gd name="connsiteY4" fmla="*/ 38193 h 172482"/>
                <a:gd name="connsiteX5" fmla="*/ 38178 w 123688"/>
                <a:gd name="connsiteY5" fmla="*/ 0 h 17248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688" h="172482">
                  <a:moveTo>
                    <a:pt x="123688" y="0"/>
                  </a:moveTo>
                  <a:cubicBezTo>
                    <a:pt x="102592" y="0"/>
                    <a:pt x="85496" y="17097"/>
                    <a:pt x="85496" y="38193"/>
                  </a:cubicBezTo>
                  <a:lnTo>
                    <a:pt x="85496" y="172483"/>
                  </a:lnTo>
                  <a:lnTo>
                    <a:pt x="0" y="172483"/>
                  </a:lnTo>
                  <a:lnTo>
                    <a:pt x="0" y="38193"/>
                  </a:lnTo>
                  <a:cubicBezTo>
                    <a:pt x="0" y="17097"/>
                    <a:pt x="17097" y="0"/>
                    <a:pt x="38178" y="0"/>
                  </a:cubicBezTo>
                  <a:close/>
                </a:path>
              </a:pathLst>
            </a:custGeom>
            <a:solidFill>
              <a:srgbClr val="CFCFCF"/>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15" name="Frihandsfigur: Form 114">
              <a:extLst>
                <a:ext uri="{FF2B5EF4-FFF2-40B4-BE49-F238E27FC236}">
                  <a16:creationId xmlns:a16="http://schemas.microsoft.com/office/drawing/2014/main" id="{8AED5FA1-DEE1-A3C8-7B21-1CA291010B4B}"/>
                </a:ext>
              </a:extLst>
            </p:cNvPr>
            <p:cNvSpPr/>
            <p:nvPr/>
          </p:nvSpPr>
          <p:spPr>
            <a:xfrm>
              <a:off x="4849552" y="2991783"/>
              <a:ext cx="287652" cy="239768"/>
            </a:xfrm>
            <a:custGeom>
              <a:gdLst>
                <a:gd name="connsiteX0" fmla="*/ 287653 w 287652"/>
                <a:gd name="connsiteY0" fmla="*/ 68785 h 239768"/>
                <a:gd name="connsiteX1" fmla="*/ 279288 w 287652"/>
                <a:gd name="connsiteY1" fmla="*/ 89013 h 239768"/>
                <a:gd name="connsiteX2" fmla="*/ 259060 w 287652"/>
                <a:gd name="connsiteY2" fmla="*/ 97392 h 239768"/>
                <a:gd name="connsiteX3" fmla="*/ 248856 w 287652"/>
                <a:gd name="connsiteY3" fmla="*/ 97392 h 239768"/>
                <a:gd name="connsiteX4" fmla="*/ 248856 w 287652"/>
                <a:gd name="connsiteY4" fmla="*/ 133188 h 239768"/>
                <a:gd name="connsiteX5" fmla="*/ 167503 w 287652"/>
                <a:gd name="connsiteY5" fmla="*/ 237033 h 239768"/>
                <a:gd name="connsiteX6" fmla="*/ 144187 w 287652"/>
                <a:gd name="connsiteY6" fmla="*/ 239768 h 239768"/>
                <a:gd name="connsiteX7" fmla="*/ 69566 w 287652"/>
                <a:gd name="connsiteY7" fmla="*/ 209000 h 239768"/>
                <a:gd name="connsiteX8" fmla="*/ 38812 w 287652"/>
                <a:gd name="connsiteY8" fmla="*/ 134747 h 239768"/>
                <a:gd name="connsiteX9" fmla="*/ 38812 w 287652"/>
                <a:gd name="connsiteY9" fmla="*/ 97392 h 239768"/>
                <a:gd name="connsiteX10" fmla="*/ 29358 w 287652"/>
                <a:gd name="connsiteY10" fmla="*/ 97392 h 239768"/>
                <a:gd name="connsiteX11" fmla="*/ 2 w 287652"/>
                <a:gd name="connsiteY11" fmla="*/ 69137 h 239768"/>
                <a:gd name="connsiteX12" fmla="*/ 8382 w 287652"/>
                <a:gd name="connsiteY12" fmla="*/ 48570 h 239768"/>
                <a:gd name="connsiteX13" fmla="*/ 28610 w 287652"/>
                <a:gd name="connsiteY13" fmla="*/ 40192 h 239768"/>
                <a:gd name="connsiteX14" fmla="*/ 51660 w 287652"/>
                <a:gd name="connsiteY14" fmla="*/ 40192 h 239768"/>
                <a:gd name="connsiteX15" fmla="*/ 51660 w 287652"/>
                <a:gd name="connsiteY15" fmla="*/ 9204 h 239768"/>
                <a:gd name="connsiteX16" fmla="*/ 64302 w 287652"/>
                <a:gd name="connsiteY16" fmla="*/ 677 h 239768"/>
                <a:gd name="connsiteX17" fmla="*/ 64919 w 287652"/>
                <a:gd name="connsiteY17" fmla="*/ 928 h 239768"/>
                <a:gd name="connsiteX18" fmla="*/ 104096 w 287652"/>
                <a:gd name="connsiteY18" fmla="*/ 12468 h 239768"/>
                <a:gd name="connsiteX19" fmla="*/ 143876 w 287652"/>
                <a:gd name="connsiteY19" fmla="*/ 16247 h 239768"/>
                <a:gd name="connsiteX20" fmla="*/ 223348 w 287652"/>
                <a:gd name="connsiteY20" fmla="*/ 723 h 239768"/>
                <a:gd name="connsiteX21" fmla="*/ 236020 w 287652"/>
                <a:gd name="connsiteY21" fmla="*/ 9249 h 239768"/>
                <a:gd name="connsiteX22" fmla="*/ 236020 w 287652"/>
                <a:gd name="connsiteY22" fmla="*/ 40194 h 239768"/>
                <a:gd name="connsiteX23" fmla="*/ 259056 w 287652"/>
                <a:gd name="connsiteY23" fmla="*/ 40194 h 239768"/>
                <a:gd name="connsiteX24" fmla="*/ 287653 w 287652"/>
                <a:gd name="connsiteY24" fmla="*/ 68785 h 23976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7652" h="239768">
                  <a:moveTo>
                    <a:pt x="287653" y="68785"/>
                  </a:moveTo>
                  <a:cubicBezTo>
                    <a:pt x="287653" y="76695"/>
                    <a:pt x="284448" y="83839"/>
                    <a:pt x="279288" y="89013"/>
                  </a:cubicBezTo>
                  <a:cubicBezTo>
                    <a:pt x="274113" y="94188"/>
                    <a:pt x="266954" y="97392"/>
                    <a:pt x="259060" y="97392"/>
                  </a:cubicBezTo>
                  <a:lnTo>
                    <a:pt x="248856" y="97392"/>
                  </a:lnTo>
                  <a:lnTo>
                    <a:pt x="248856" y="133188"/>
                  </a:lnTo>
                  <a:cubicBezTo>
                    <a:pt x="248856" y="183273"/>
                    <a:pt x="214266" y="226067"/>
                    <a:pt x="167503" y="237033"/>
                  </a:cubicBezTo>
                  <a:cubicBezTo>
                    <a:pt x="160006" y="238797"/>
                    <a:pt x="152214" y="239738"/>
                    <a:pt x="144187" y="239768"/>
                  </a:cubicBezTo>
                  <a:cubicBezTo>
                    <a:pt x="115036" y="239855"/>
                    <a:pt x="88649" y="228081"/>
                    <a:pt x="69566" y="209000"/>
                  </a:cubicBezTo>
                  <a:cubicBezTo>
                    <a:pt x="50559" y="190006"/>
                    <a:pt x="38812" y="163752"/>
                    <a:pt x="38812" y="134747"/>
                  </a:cubicBezTo>
                  <a:lnTo>
                    <a:pt x="38812" y="97392"/>
                  </a:lnTo>
                  <a:lnTo>
                    <a:pt x="29358" y="97392"/>
                  </a:lnTo>
                  <a:cubicBezTo>
                    <a:pt x="13570" y="97392"/>
                    <a:pt x="192" y="84925"/>
                    <a:pt x="2" y="69137"/>
                  </a:cubicBezTo>
                  <a:cubicBezTo>
                    <a:pt x="-86" y="61096"/>
                    <a:pt x="3133" y="53819"/>
                    <a:pt x="8382" y="48570"/>
                  </a:cubicBezTo>
                  <a:cubicBezTo>
                    <a:pt x="13557" y="43396"/>
                    <a:pt x="20716" y="40192"/>
                    <a:pt x="28610" y="40192"/>
                  </a:cubicBezTo>
                  <a:lnTo>
                    <a:pt x="51660" y="40192"/>
                  </a:lnTo>
                  <a:lnTo>
                    <a:pt x="51660" y="9204"/>
                  </a:lnTo>
                  <a:cubicBezTo>
                    <a:pt x="51660" y="2692"/>
                    <a:pt x="58261" y="-1763"/>
                    <a:pt x="64302" y="677"/>
                  </a:cubicBezTo>
                  <a:lnTo>
                    <a:pt x="64919" y="928"/>
                  </a:lnTo>
                  <a:cubicBezTo>
                    <a:pt x="77665" y="6072"/>
                    <a:pt x="90778" y="9910"/>
                    <a:pt x="104096" y="12468"/>
                  </a:cubicBezTo>
                  <a:cubicBezTo>
                    <a:pt x="117239" y="14982"/>
                    <a:pt x="130557" y="16247"/>
                    <a:pt x="143876" y="16247"/>
                  </a:cubicBezTo>
                  <a:cubicBezTo>
                    <a:pt x="170882" y="16247"/>
                    <a:pt x="197872" y="11072"/>
                    <a:pt x="223348" y="723"/>
                  </a:cubicBezTo>
                  <a:cubicBezTo>
                    <a:pt x="229404" y="-1733"/>
                    <a:pt x="236020" y="2722"/>
                    <a:pt x="236020" y="9249"/>
                  </a:cubicBezTo>
                  <a:lnTo>
                    <a:pt x="236020" y="40194"/>
                  </a:lnTo>
                  <a:lnTo>
                    <a:pt x="259056" y="40194"/>
                  </a:lnTo>
                  <a:cubicBezTo>
                    <a:pt x="274865" y="40194"/>
                    <a:pt x="287653" y="52997"/>
                    <a:pt x="287653" y="68785"/>
                  </a:cubicBezTo>
                  <a:close/>
                </a:path>
              </a:pathLst>
            </a:custGeom>
            <a:solidFill>
              <a:srgbClr val="F4F4F4"/>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16" name="Frihandsfigur: Form 115">
              <a:extLst>
                <a:ext uri="{FF2B5EF4-FFF2-40B4-BE49-F238E27FC236}">
                  <a16:creationId xmlns:a16="http://schemas.microsoft.com/office/drawing/2014/main" id="{A83042C2-AFDC-E831-B1BA-CECE12E82654}"/>
                </a:ext>
              </a:extLst>
            </p:cNvPr>
            <p:cNvSpPr/>
            <p:nvPr/>
          </p:nvSpPr>
          <p:spPr>
            <a:xfrm>
              <a:off x="4849554" y="2991783"/>
              <a:ext cx="167503" cy="239769"/>
            </a:xfrm>
            <a:custGeom>
              <a:gdLst>
                <a:gd name="connsiteX0" fmla="*/ 167503 w 167503"/>
                <a:gd name="connsiteY0" fmla="*/ 237020 h 239769"/>
                <a:gd name="connsiteX1" fmla="*/ 167503 w 167503"/>
                <a:gd name="connsiteY1" fmla="*/ 237035 h 239769"/>
                <a:gd name="connsiteX2" fmla="*/ 144187 w 167503"/>
                <a:gd name="connsiteY2" fmla="*/ 239770 h 239769"/>
                <a:gd name="connsiteX3" fmla="*/ 69566 w 167503"/>
                <a:gd name="connsiteY3" fmla="*/ 209002 h 239769"/>
                <a:gd name="connsiteX4" fmla="*/ 38812 w 167503"/>
                <a:gd name="connsiteY4" fmla="*/ 134749 h 239769"/>
                <a:gd name="connsiteX5" fmla="*/ 38812 w 167503"/>
                <a:gd name="connsiteY5" fmla="*/ 97394 h 239769"/>
                <a:gd name="connsiteX6" fmla="*/ 29359 w 167503"/>
                <a:gd name="connsiteY6" fmla="*/ 97394 h 239769"/>
                <a:gd name="connsiteX7" fmla="*/ 2 w 167503"/>
                <a:gd name="connsiteY7" fmla="*/ 69138 h 239769"/>
                <a:gd name="connsiteX8" fmla="*/ 8382 w 167503"/>
                <a:gd name="connsiteY8" fmla="*/ 48572 h 239769"/>
                <a:gd name="connsiteX9" fmla="*/ 28610 w 167503"/>
                <a:gd name="connsiteY9" fmla="*/ 40194 h 239769"/>
                <a:gd name="connsiteX10" fmla="*/ 51660 w 167503"/>
                <a:gd name="connsiteY10" fmla="*/ 40194 h 239769"/>
                <a:gd name="connsiteX11" fmla="*/ 51660 w 167503"/>
                <a:gd name="connsiteY11" fmla="*/ 9204 h 239769"/>
                <a:gd name="connsiteX12" fmla="*/ 64302 w 167503"/>
                <a:gd name="connsiteY12" fmla="*/ 677 h 239769"/>
                <a:gd name="connsiteX13" fmla="*/ 64919 w 167503"/>
                <a:gd name="connsiteY13" fmla="*/ 928 h 239769"/>
                <a:gd name="connsiteX14" fmla="*/ 104096 w 167503"/>
                <a:gd name="connsiteY14" fmla="*/ 12468 h 239769"/>
                <a:gd name="connsiteX15" fmla="*/ 104096 w 167503"/>
                <a:gd name="connsiteY15" fmla="*/ 154888 h 239769"/>
                <a:gd name="connsiteX16" fmla="*/ 167503 w 167503"/>
                <a:gd name="connsiteY16" fmla="*/ 237020 h 23976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7503" h="239769">
                  <a:moveTo>
                    <a:pt x="167503" y="237020"/>
                  </a:moveTo>
                  <a:cubicBezTo>
                    <a:pt x="167503" y="237020"/>
                    <a:pt x="167488" y="237020"/>
                    <a:pt x="167503" y="237035"/>
                  </a:cubicBezTo>
                  <a:cubicBezTo>
                    <a:pt x="160006" y="238799"/>
                    <a:pt x="152214" y="239739"/>
                    <a:pt x="144187" y="239770"/>
                  </a:cubicBezTo>
                  <a:cubicBezTo>
                    <a:pt x="115036" y="239857"/>
                    <a:pt x="88649" y="228083"/>
                    <a:pt x="69566" y="209002"/>
                  </a:cubicBezTo>
                  <a:cubicBezTo>
                    <a:pt x="50559" y="190008"/>
                    <a:pt x="38812" y="163754"/>
                    <a:pt x="38812" y="134749"/>
                  </a:cubicBezTo>
                  <a:lnTo>
                    <a:pt x="38812" y="97394"/>
                  </a:lnTo>
                  <a:lnTo>
                    <a:pt x="29359" y="97394"/>
                  </a:lnTo>
                  <a:cubicBezTo>
                    <a:pt x="13570" y="97394"/>
                    <a:pt x="192" y="84927"/>
                    <a:pt x="2" y="69138"/>
                  </a:cubicBezTo>
                  <a:cubicBezTo>
                    <a:pt x="-86" y="61098"/>
                    <a:pt x="3133" y="53821"/>
                    <a:pt x="8382" y="48572"/>
                  </a:cubicBezTo>
                  <a:cubicBezTo>
                    <a:pt x="13557" y="43397"/>
                    <a:pt x="20716" y="40194"/>
                    <a:pt x="28610" y="40194"/>
                  </a:cubicBezTo>
                  <a:lnTo>
                    <a:pt x="51660" y="40194"/>
                  </a:lnTo>
                  <a:lnTo>
                    <a:pt x="51660" y="9204"/>
                  </a:lnTo>
                  <a:cubicBezTo>
                    <a:pt x="51660" y="2692"/>
                    <a:pt x="58261" y="-1763"/>
                    <a:pt x="64302" y="677"/>
                  </a:cubicBezTo>
                  <a:lnTo>
                    <a:pt x="64919" y="928"/>
                  </a:lnTo>
                  <a:cubicBezTo>
                    <a:pt x="77665" y="6072"/>
                    <a:pt x="90778" y="9910"/>
                    <a:pt x="104096" y="12468"/>
                  </a:cubicBezTo>
                  <a:lnTo>
                    <a:pt x="104096" y="154888"/>
                  </a:lnTo>
                  <a:cubicBezTo>
                    <a:pt x="104099" y="194359"/>
                    <a:pt x="131031" y="227523"/>
                    <a:pt x="167503" y="237020"/>
                  </a:cubicBezTo>
                  <a:close/>
                </a:path>
              </a:pathLst>
            </a:custGeom>
            <a:solidFill>
              <a:srgbClr val="F4F4F4"/>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17" name="Frihandsfigur: Form 116">
              <a:extLst>
                <a:ext uri="{FF2B5EF4-FFF2-40B4-BE49-F238E27FC236}">
                  <a16:creationId xmlns:a16="http://schemas.microsoft.com/office/drawing/2014/main" id="{E9520561-D0AD-4D55-9BA9-966617EB1B06}"/>
                </a:ext>
              </a:extLst>
            </p:cNvPr>
            <p:cNvSpPr/>
            <p:nvPr/>
          </p:nvSpPr>
          <p:spPr>
            <a:xfrm>
              <a:off x="4549403" y="3267229"/>
              <a:ext cx="349738" cy="375089"/>
            </a:xfrm>
            <a:custGeom>
              <a:gdLst>
                <a:gd name="connsiteX0" fmla="*/ 174869 w 349738"/>
                <a:gd name="connsiteY0" fmla="*/ 0 h 375089"/>
                <a:gd name="connsiteX1" fmla="*/ 0 w 349738"/>
                <a:gd name="connsiteY1" fmla="*/ 174869 h 375089"/>
                <a:gd name="connsiteX2" fmla="*/ 0 w 349738"/>
                <a:gd name="connsiteY2" fmla="*/ 197923 h 375089"/>
                <a:gd name="connsiteX3" fmla="*/ 76688 w 349738"/>
                <a:gd name="connsiteY3" fmla="*/ 313026 h 375089"/>
                <a:gd name="connsiteX4" fmla="*/ 98082 w 349738"/>
                <a:gd name="connsiteY4" fmla="*/ 343277 h 375089"/>
                <a:gd name="connsiteX5" fmla="*/ 174867 w 349738"/>
                <a:gd name="connsiteY5" fmla="*/ 375089 h 375089"/>
                <a:gd name="connsiteX6" fmla="*/ 175222 w 349738"/>
                <a:gd name="connsiteY6" fmla="*/ 375089 h 375089"/>
                <a:gd name="connsiteX7" fmla="*/ 272426 w 349738"/>
                <a:gd name="connsiteY7" fmla="*/ 313285 h 375089"/>
                <a:gd name="connsiteX8" fmla="*/ 349738 w 349738"/>
                <a:gd name="connsiteY8" fmla="*/ 197924 h 375089"/>
                <a:gd name="connsiteX9" fmla="*/ 349738 w 349738"/>
                <a:gd name="connsiteY9" fmla="*/ 174871 h 375089"/>
                <a:gd name="connsiteX10" fmla="*/ 174869 w 349738"/>
                <a:gd name="connsiteY10" fmla="*/ 0 h 375089"/>
                <a:gd name="connsiteX11" fmla="*/ 258229 w 349738"/>
                <a:gd name="connsiteY11" fmla="*/ 265074 h 375089"/>
                <a:gd name="connsiteX12" fmla="*/ 175142 w 349738"/>
                <a:gd name="connsiteY12" fmla="*/ 349863 h 375089"/>
                <a:gd name="connsiteX13" fmla="*/ 174869 w 349738"/>
                <a:gd name="connsiteY13" fmla="*/ 349863 h 375089"/>
                <a:gd name="connsiteX14" fmla="*/ 115915 w 349738"/>
                <a:gd name="connsiteY14" fmla="*/ 325437 h 375089"/>
                <a:gd name="connsiteX15" fmla="*/ 91509 w 349738"/>
                <a:gd name="connsiteY15" fmla="*/ 266503 h 375089"/>
                <a:gd name="connsiteX16" fmla="*/ 91509 w 349738"/>
                <a:gd name="connsiteY16" fmla="*/ 232367 h 375089"/>
                <a:gd name="connsiteX17" fmla="*/ 78896 w 349738"/>
                <a:gd name="connsiteY17" fmla="*/ 219754 h 375089"/>
                <a:gd name="connsiteX18" fmla="*/ 70250 w 349738"/>
                <a:gd name="connsiteY18" fmla="*/ 219754 h 375089"/>
                <a:gd name="connsiteX19" fmla="*/ 56045 w 349738"/>
                <a:gd name="connsiteY19" fmla="*/ 206392 h 375089"/>
                <a:gd name="connsiteX20" fmla="*/ 60007 w 349738"/>
                <a:gd name="connsiteY20" fmla="*/ 196670 h 375089"/>
                <a:gd name="connsiteX21" fmla="*/ 69573 w 349738"/>
                <a:gd name="connsiteY21" fmla="*/ 192708 h 375089"/>
                <a:gd name="connsiteX22" fmla="*/ 78896 w 349738"/>
                <a:gd name="connsiteY22" fmla="*/ 192708 h 375089"/>
                <a:gd name="connsiteX23" fmla="*/ 91509 w 349738"/>
                <a:gd name="connsiteY23" fmla="*/ 180094 h 375089"/>
                <a:gd name="connsiteX24" fmla="*/ 91509 w 349738"/>
                <a:gd name="connsiteY24" fmla="*/ 177178 h 375089"/>
                <a:gd name="connsiteX25" fmla="*/ 125163 w 349738"/>
                <a:gd name="connsiteY25" fmla="*/ 186932 h 375089"/>
                <a:gd name="connsiteX26" fmla="*/ 175204 w 349738"/>
                <a:gd name="connsiteY26" fmla="*/ 162012 h 375089"/>
                <a:gd name="connsiteX27" fmla="*/ 225246 w 349738"/>
                <a:gd name="connsiteY27" fmla="*/ 186932 h 375089"/>
                <a:gd name="connsiteX28" fmla="*/ 258227 w 349738"/>
                <a:gd name="connsiteY28" fmla="*/ 177523 h 375089"/>
                <a:gd name="connsiteX29" fmla="*/ 258227 w 349738"/>
                <a:gd name="connsiteY29" fmla="*/ 180094 h 375089"/>
                <a:gd name="connsiteX30" fmla="*/ 270840 w 349738"/>
                <a:gd name="connsiteY30" fmla="*/ 192708 h 375089"/>
                <a:gd name="connsiteX31" fmla="*/ 280164 w 349738"/>
                <a:gd name="connsiteY31" fmla="*/ 192708 h 375089"/>
                <a:gd name="connsiteX32" fmla="*/ 293680 w 349738"/>
                <a:gd name="connsiteY32" fmla="*/ 206224 h 375089"/>
                <a:gd name="connsiteX33" fmla="*/ 289730 w 349738"/>
                <a:gd name="connsiteY33" fmla="*/ 215790 h 375089"/>
                <a:gd name="connsiteX34" fmla="*/ 280164 w 349738"/>
                <a:gd name="connsiteY34" fmla="*/ 219752 h 375089"/>
                <a:gd name="connsiteX35" fmla="*/ 270840 w 349738"/>
                <a:gd name="connsiteY35" fmla="*/ 219752 h 375089"/>
                <a:gd name="connsiteX36" fmla="*/ 258227 w 349738"/>
                <a:gd name="connsiteY36" fmla="*/ 232365 h 375089"/>
                <a:gd name="connsiteX37" fmla="*/ 258227 w 349738"/>
                <a:gd name="connsiteY37" fmla="*/ 265074 h 375089"/>
                <a:gd name="connsiteX38" fmla="*/ 324512 w 349738"/>
                <a:gd name="connsiteY38" fmla="*/ 197923 h 375089"/>
                <a:gd name="connsiteX39" fmla="*/ 282540 w 349738"/>
                <a:gd name="connsiteY39" fmla="*/ 279098 h 375089"/>
                <a:gd name="connsiteX40" fmla="*/ 283455 w 349738"/>
                <a:gd name="connsiteY40" fmla="*/ 265075 h 375089"/>
                <a:gd name="connsiteX41" fmla="*/ 283455 w 349738"/>
                <a:gd name="connsiteY41" fmla="*/ 244845 h 375089"/>
                <a:gd name="connsiteX42" fmla="*/ 307582 w 349738"/>
                <a:gd name="connsiteY42" fmla="*/ 233618 h 375089"/>
                <a:gd name="connsiteX43" fmla="*/ 318908 w 349738"/>
                <a:gd name="connsiteY43" fmla="*/ 206226 h 375089"/>
                <a:gd name="connsiteX44" fmla="*/ 283455 w 349738"/>
                <a:gd name="connsiteY44" fmla="*/ 167621 h 375089"/>
                <a:gd name="connsiteX45" fmla="*/ 283455 w 349738"/>
                <a:gd name="connsiteY45" fmla="*/ 144925 h 375089"/>
                <a:gd name="connsiteX46" fmla="*/ 273506 w 349738"/>
                <a:gd name="connsiteY46" fmla="*/ 132597 h 375089"/>
                <a:gd name="connsiteX47" fmla="*/ 259354 w 349738"/>
                <a:gd name="connsiteY47" fmla="*/ 139715 h 375089"/>
                <a:gd name="connsiteX48" fmla="*/ 225246 w 349738"/>
                <a:gd name="connsiteY48" fmla="*/ 161706 h 375089"/>
                <a:gd name="connsiteX49" fmla="*/ 189802 w 349738"/>
                <a:gd name="connsiteY49" fmla="*/ 136352 h 375089"/>
                <a:gd name="connsiteX50" fmla="*/ 175126 w 349738"/>
                <a:gd name="connsiteY50" fmla="*/ 125917 h 375089"/>
                <a:gd name="connsiteX51" fmla="*/ 160610 w 349738"/>
                <a:gd name="connsiteY51" fmla="*/ 136347 h 375089"/>
                <a:gd name="connsiteX52" fmla="*/ 125163 w 349738"/>
                <a:gd name="connsiteY52" fmla="*/ 161706 h 375089"/>
                <a:gd name="connsiteX53" fmla="*/ 90554 w 349738"/>
                <a:gd name="connsiteY53" fmla="*/ 138555 h 375089"/>
                <a:gd name="connsiteX54" fmla="*/ 76443 w 349738"/>
                <a:gd name="connsiteY54" fmla="*/ 130994 h 375089"/>
                <a:gd name="connsiteX55" fmla="*/ 66281 w 349738"/>
                <a:gd name="connsiteY55" fmla="*/ 143366 h 375089"/>
                <a:gd name="connsiteX56" fmla="*/ 66281 w 349738"/>
                <a:gd name="connsiteY56" fmla="*/ 167619 h 375089"/>
                <a:gd name="connsiteX57" fmla="*/ 42168 w 349738"/>
                <a:gd name="connsiteY57" fmla="*/ 178833 h 375089"/>
                <a:gd name="connsiteX58" fmla="*/ 30818 w 349738"/>
                <a:gd name="connsiteY58" fmla="*/ 206696 h 375089"/>
                <a:gd name="connsiteX59" fmla="*/ 66281 w 349738"/>
                <a:gd name="connsiteY59" fmla="*/ 244783 h 375089"/>
                <a:gd name="connsiteX60" fmla="*/ 66281 w 349738"/>
                <a:gd name="connsiteY60" fmla="*/ 266501 h 375089"/>
                <a:gd name="connsiteX61" fmla="*/ 67010 w 349738"/>
                <a:gd name="connsiteY61" fmla="*/ 278952 h 375089"/>
                <a:gd name="connsiteX62" fmla="*/ 25226 w 349738"/>
                <a:gd name="connsiteY62" fmla="*/ 197923 h 375089"/>
                <a:gd name="connsiteX63" fmla="*/ 25226 w 349738"/>
                <a:gd name="connsiteY63" fmla="*/ 174869 h 375089"/>
                <a:gd name="connsiteX64" fmla="*/ 174869 w 349738"/>
                <a:gd name="connsiteY64" fmla="*/ 25226 h 375089"/>
                <a:gd name="connsiteX65" fmla="*/ 324512 w 349738"/>
                <a:gd name="connsiteY65" fmla="*/ 174869 h 37508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49738" h="375089">
                  <a:moveTo>
                    <a:pt x="174869" y="0"/>
                  </a:moveTo>
                  <a:cubicBezTo>
                    <a:pt x="78446" y="0"/>
                    <a:pt x="0" y="78446"/>
                    <a:pt x="0" y="174869"/>
                  </a:cubicBezTo>
                  <a:lnTo>
                    <a:pt x="0" y="197923"/>
                  </a:lnTo>
                  <a:cubicBezTo>
                    <a:pt x="0" y="248221"/>
                    <a:pt x="30600" y="293786"/>
                    <a:pt x="76688" y="313026"/>
                  </a:cubicBezTo>
                  <a:cubicBezTo>
                    <a:pt x="81954" y="324120"/>
                    <a:pt x="89140" y="334344"/>
                    <a:pt x="98082" y="343277"/>
                  </a:cubicBezTo>
                  <a:cubicBezTo>
                    <a:pt x="118606" y="363801"/>
                    <a:pt x="145861" y="375091"/>
                    <a:pt x="174867" y="375089"/>
                  </a:cubicBezTo>
                  <a:lnTo>
                    <a:pt x="175222" y="375089"/>
                  </a:lnTo>
                  <a:cubicBezTo>
                    <a:pt x="217853" y="374953"/>
                    <a:pt x="254791" y="349723"/>
                    <a:pt x="272426" y="313285"/>
                  </a:cubicBezTo>
                  <a:cubicBezTo>
                    <a:pt x="318888" y="294195"/>
                    <a:pt x="349738" y="248520"/>
                    <a:pt x="349738" y="197924"/>
                  </a:cubicBezTo>
                  <a:lnTo>
                    <a:pt x="349738" y="174871"/>
                  </a:lnTo>
                  <a:cubicBezTo>
                    <a:pt x="349738" y="78446"/>
                    <a:pt x="271293" y="0"/>
                    <a:pt x="174869" y="0"/>
                  </a:cubicBezTo>
                  <a:close/>
                  <a:moveTo>
                    <a:pt x="258229" y="265074"/>
                  </a:moveTo>
                  <a:cubicBezTo>
                    <a:pt x="258229" y="311679"/>
                    <a:pt x="220956" y="349717"/>
                    <a:pt x="175142" y="349863"/>
                  </a:cubicBezTo>
                  <a:cubicBezTo>
                    <a:pt x="175051" y="349863"/>
                    <a:pt x="174960" y="349863"/>
                    <a:pt x="174869" y="349863"/>
                  </a:cubicBezTo>
                  <a:cubicBezTo>
                    <a:pt x="152601" y="349863"/>
                    <a:pt x="131675" y="341195"/>
                    <a:pt x="115915" y="325437"/>
                  </a:cubicBezTo>
                  <a:cubicBezTo>
                    <a:pt x="100177" y="309709"/>
                    <a:pt x="91509" y="288781"/>
                    <a:pt x="91509" y="266503"/>
                  </a:cubicBezTo>
                  <a:lnTo>
                    <a:pt x="91509" y="232367"/>
                  </a:lnTo>
                  <a:cubicBezTo>
                    <a:pt x="91509" y="225401"/>
                    <a:pt x="85862" y="219754"/>
                    <a:pt x="78896" y="219754"/>
                  </a:cubicBezTo>
                  <a:lnTo>
                    <a:pt x="70250" y="219754"/>
                  </a:lnTo>
                  <a:cubicBezTo>
                    <a:pt x="62506" y="219754"/>
                    <a:pt x="56134" y="213762"/>
                    <a:pt x="56045" y="206392"/>
                  </a:cubicBezTo>
                  <a:cubicBezTo>
                    <a:pt x="56001" y="202722"/>
                    <a:pt x="57408" y="199270"/>
                    <a:pt x="60007" y="196670"/>
                  </a:cubicBezTo>
                  <a:cubicBezTo>
                    <a:pt x="62563" y="194114"/>
                    <a:pt x="65960" y="192708"/>
                    <a:pt x="69573" y="192708"/>
                  </a:cubicBezTo>
                  <a:lnTo>
                    <a:pt x="78896" y="192708"/>
                  </a:lnTo>
                  <a:cubicBezTo>
                    <a:pt x="85862" y="192708"/>
                    <a:pt x="91509" y="187060"/>
                    <a:pt x="91509" y="180094"/>
                  </a:cubicBezTo>
                  <a:lnTo>
                    <a:pt x="91509" y="177178"/>
                  </a:lnTo>
                  <a:cubicBezTo>
                    <a:pt x="101339" y="183428"/>
                    <a:pt x="112935" y="186932"/>
                    <a:pt x="125163" y="186932"/>
                  </a:cubicBezTo>
                  <a:cubicBezTo>
                    <a:pt x="145210" y="186932"/>
                    <a:pt x="163585" y="177414"/>
                    <a:pt x="175204" y="162012"/>
                  </a:cubicBezTo>
                  <a:cubicBezTo>
                    <a:pt x="186825" y="177412"/>
                    <a:pt x="205200" y="186932"/>
                    <a:pt x="225246" y="186932"/>
                  </a:cubicBezTo>
                  <a:cubicBezTo>
                    <a:pt x="237123" y="186932"/>
                    <a:pt x="248500" y="183550"/>
                    <a:pt x="258227" y="177523"/>
                  </a:cubicBezTo>
                  <a:lnTo>
                    <a:pt x="258227" y="180094"/>
                  </a:lnTo>
                  <a:cubicBezTo>
                    <a:pt x="258227" y="187060"/>
                    <a:pt x="263875" y="192708"/>
                    <a:pt x="270840" y="192708"/>
                  </a:cubicBezTo>
                  <a:lnTo>
                    <a:pt x="280164" y="192708"/>
                  </a:lnTo>
                  <a:cubicBezTo>
                    <a:pt x="287618" y="192708"/>
                    <a:pt x="293680" y="198770"/>
                    <a:pt x="293680" y="206224"/>
                  </a:cubicBezTo>
                  <a:cubicBezTo>
                    <a:pt x="293680" y="209838"/>
                    <a:pt x="292273" y="213240"/>
                    <a:pt x="289730" y="215790"/>
                  </a:cubicBezTo>
                  <a:cubicBezTo>
                    <a:pt x="287174" y="218346"/>
                    <a:pt x="283776" y="219752"/>
                    <a:pt x="280164" y="219752"/>
                  </a:cubicBezTo>
                  <a:lnTo>
                    <a:pt x="270840" y="219752"/>
                  </a:lnTo>
                  <a:cubicBezTo>
                    <a:pt x="263875" y="219752"/>
                    <a:pt x="258227" y="225399"/>
                    <a:pt x="258227" y="232365"/>
                  </a:cubicBezTo>
                  <a:lnTo>
                    <a:pt x="258227" y="265074"/>
                  </a:lnTo>
                  <a:close/>
                  <a:moveTo>
                    <a:pt x="324512" y="197923"/>
                  </a:moveTo>
                  <a:cubicBezTo>
                    <a:pt x="324512" y="230616"/>
                    <a:pt x="308369" y="260738"/>
                    <a:pt x="282540" y="279098"/>
                  </a:cubicBezTo>
                  <a:cubicBezTo>
                    <a:pt x="283122" y="274502"/>
                    <a:pt x="283455" y="269828"/>
                    <a:pt x="283455" y="265075"/>
                  </a:cubicBezTo>
                  <a:lnTo>
                    <a:pt x="283455" y="244845"/>
                  </a:lnTo>
                  <a:cubicBezTo>
                    <a:pt x="292565" y="244085"/>
                    <a:pt x="301031" y="240168"/>
                    <a:pt x="307582" y="233618"/>
                  </a:cubicBezTo>
                  <a:cubicBezTo>
                    <a:pt x="314886" y="226294"/>
                    <a:pt x="318908" y="216565"/>
                    <a:pt x="318908" y="206226"/>
                  </a:cubicBezTo>
                  <a:cubicBezTo>
                    <a:pt x="318908" y="185972"/>
                    <a:pt x="303283" y="169298"/>
                    <a:pt x="283455" y="167621"/>
                  </a:cubicBezTo>
                  <a:lnTo>
                    <a:pt x="283455" y="144925"/>
                  </a:lnTo>
                  <a:cubicBezTo>
                    <a:pt x="283455" y="138986"/>
                    <a:pt x="279311" y="133853"/>
                    <a:pt x="273506" y="132597"/>
                  </a:cubicBezTo>
                  <a:cubicBezTo>
                    <a:pt x="267702" y="131340"/>
                    <a:pt x="261808" y="134307"/>
                    <a:pt x="259354" y="139715"/>
                  </a:cubicBezTo>
                  <a:cubicBezTo>
                    <a:pt x="253296" y="153074"/>
                    <a:pt x="239909" y="161706"/>
                    <a:pt x="225246" y="161706"/>
                  </a:cubicBezTo>
                  <a:cubicBezTo>
                    <a:pt x="209211" y="161706"/>
                    <a:pt x="194966" y="151515"/>
                    <a:pt x="189802" y="136352"/>
                  </a:cubicBezTo>
                  <a:cubicBezTo>
                    <a:pt x="187677" y="130111"/>
                    <a:pt x="181843" y="125917"/>
                    <a:pt x="175126" y="125917"/>
                  </a:cubicBezTo>
                  <a:cubicBezTo>
                    <a:pt x="168571" y="125917"/>
                    <a:pt x="162737" y="130108"/>
                    <a:pt x="160610" y="136347"/>
                  </a:cubicBezTo>
                  <a:cubicBezTo>
                    <a:pt x="155442" y="151515"/>
                    <a:pt x="141197" y="161706"/>
                    <a:pt x="125163" y="161706"/>
                  </a:cubicBezTo>
                  <a:cubicBezTo>
                    <a:pt x="109945" y="161706"/>
                    <a:pt x="96360" y="152620"/>
                    <a:pt x="90554" y="138555"/>
                  </a:cubicBezTo>
                  <a:cubicBezTo>
                    <a:pt x="88257" y="132990"/>
                    <a:pt x="82349" y="129828"/>
                    <a:pt x="76443" y="130994"/>
                  </a:cubicBezTo>
                  <a:cubicBezTo>
                    <a:pt x="70536" y="132164"/>
                    <a:pt x="66281" y="137346"/>
                    <a:pt x="66281" y="143366"/>
                  </a:cubicBezTo>
                  <a:lnTo>
                    <a:pt x="66281" y="167619"/>
                  </a:lnTo>
                  <a:cubicBezTo>
                    <a:pt x="57171" y="168379"/>
                    <a:pt x="48707" y="172294"/>
                    <a:pt x="42168" y="178833"/>
                  </a:cubicBezTo>
                  <a:cubicBezTo>
                    <a:pt x="34723" y="186278"/>
                    <a:pt x="30692" y="196175"/>
                    <a:pt x="30818" y="206696"/>
                  </a:cubicBezTo>
                  <a:cubicBezTo>
                    <a:pt x="31057" y="226492"/>
                    <a:pt x="46623" y="242826"/>
                    <a:pt x="66281" y="244783"/>
                  </a:cubicBezTo>
                  <a:lnTo>
                    <a:pt x="66281" y="266501"/>
                  </a:lnTo>
                  <a:cubicBezTo>
                    <a:pt x="66281" y="270696"/>
                    <a:pt x="66545" y="274846"/>
                    <a:pt x="67010" y="278952"/>
                  </a:cubicBezTo>
                  <a:cubicBezTo>
                    <a:pt x="41302" y="260570"/>
                    <a:pt x="25226" y="230488"/>
                    <a:pt x="25226" y="197923"/>
                  </a:cubicBezTo>
                  <a:lnTo>
                    <a:pt x="25226" y="174869"/>
                  </a:lnTo>
                  <a:cubicBezTo>
                    <a:pt x="25226" y="92355"/>
                    <a:pt x="92357" y="25226"/>
                    <a:pt x="174869" y="25226"/>
                  </a:cubicBezTo>
                  <a:cubicBezTo>
                    <a:pt x="257381" y="25226"/>
                    <a:pt x="324512" y="92357"/>
                    <a:pt x="324512" y="174869"/>
                  </a:cubicBezTo>
                  <a:close/>
                </a:path>
              </a:pathLst>
            </a:custGeom>
            <a:solidFill>
              <a:srgbClr val="000000"/>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18" name="Frihandsfigur: Form 117">
              <a:extLst>
                <a:ext uri="{FF2B5EF4-FFF2-40B4-BE49-F238E27FC236}">
                  <a16:creationId xmlns:a16="http://schemas.microsoft.com/office/drawing/2014/main" id="{78979A2A-8EF1-7653-C50A-52217030E07D}"/>
                </a:ext>
              </a:extLst>
            </p:cNvPr>
            <p:cNvSpPr/>
            <p:nvPr/>
          </p:nvSpPr>
          <p:spPr>
            <a:xfrm>
              <a:off x="4689340" y="3454976"/>
              <a:ext cx="25226" cy="46847"/>
            </a:xfrm>
            <a:custGeom>
              <a:gdLst>
                <a:gd name="connsiteX0" fmla="*/ 12613 w 25226"/>
                <a:gd name="connsiteY0" fmla="*/ 46847 h 46847"/>
                <a:gd name="connsiteX1" fmla="*/ 25226 w 25226"/>
                <a:gd name="connsiteY1" fmla="*/ 34234 h 46847"/>
                <a:gd name="connsiteX2" fmla="*/ 25226 w 25226"/>
                <a:gd name="connsiteY2" fmla="*/ 12613 h 46847"/>
                <a:gd name="connsiteX3" fmla="*/ 12613 w 25226"/>
                <a:gd name="connsiteY3" fmla="*/ 0 h 46847"/>
                <a:gd name="connsiteX4" fmla="*/ 0 w 25226"/>
                <a:gd name="connsiteY4" fmla="*/ 12613 h 46847"/>
                <a:gd name="connsiteX5" fmla="*/ 0 w 25226"/>
                <a:gd name="connsiteY5" fmla="*/ 34234 h 46847"/>
                <a:gd name="connsiteX6" fmla="*/ 12613 w 25226"/>
                <a:gd name="connsiteY6" fmla="*/ 46847 h 4684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26" h="46847">
                  <a:moveTo>
                    <a:pt x="12613" y="46847"/>
                  </a:moveTo>
                  <a:cubicBezTo>
                    <a:pt x="19579" y="46847"/>
                    <a:pt x="25226" y="41200"/>
                    <a:pt x="25226" y="34234"/>
                  </a:cubicBezTo>
                  <a:lnTo>
                    <a:pt x="25226" y="12613"/>
                  </a:lnTo>
                  <a:cubicBezTo>
                    <a:pt x="25226" y="5647"/>
                    <a:pt x="19579" y="0"/>
                    <a:pt x="12613" y="0"/>
                  </a:cubicBezTo>
                  <a:cubicBezTo>
                    <a:pt x="5647" y="0"/>
                    <a:pt x="0" y="5647"/>
                    <a:pt x="0" y="12613"/>
                  </a:cubicBezTo>
                  <a:lnTo>
                    <a:pt x="0" y="34234"/>
                  </a:lnTo>
                  <a:cubicBezTo>
                    <a:pt x="0" y="41200"/>
                    <a:pt x="5647" y="46847"/>
                    <a:pt x="12613" y="46847"/>
                  </a:cubicBezTo>
                  <a:close/>
                </a:path>
              </a:pathLst>
            </a:custGeom>
            <a:solidFill>
              <a:srgbClr val="000000"/>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19" name="Frihandsfigur: Form 118">
              <a:extLst>
                <a:ext uri="{FF2B5EF4-FFF2-40B4-BE49-F238E27FC236}">
                  <a16:creationId xmlns:a16="http://schemas.microsoft.com/office/drawing/2014/main" id="{A2386B16-B36C-4EAC-C1AA-E807A3B41713}"/>
                </a:ext>
              </a:extLst>
            </p:cNvPr>
            <p:cNvSpPr/>
            <p:nvPr/>
          </p:nvSpPr>
          <p:spPr>
            <a:xfrm>
              <a:off x="4733962" y="3454976"/>
              <a:ext cx="25226" cy="46847"/>
            </a:xfrm>
            <a:custGeom>
              <a:gdLst>
                <a:gd name="connsiteX0" fmla="*/ 12613 w 25226"/>
                <a:gd name="connsiteY0" fmla="*/ 46847 h 46847"/>
                <a:gd name="connsiteX1" fmla="*/ 25226 w 25226"/>
                <a:gd name="connsiteY1" fmla="*/ 34234 h 46847"/>
                <a:gd name="connsiteX2" fmla="*/ 25226 w 25226"/>
                <a:gd name="connsiteY2" fmla="*/ 12613 h 46847"/>
                <a:gd name="connsiteX3" fmla="*/ 12613 w 25226"/>
                <a:gd name="connsiteY3" fmla="*/ 0 h 46847"/>
                <a:gd name="connsiteX4" fmla="*/ 0 w 25226"/>
                <a:gd name="connsiteY4" fmla="*/ 12613 h 46847"/>
                <a:gd name="connsiteX5" fmla="*/ 0 w 25226"/>
                <a:gd name="connsiteY5" fmla="*/ 34234 h 46847"/>
                <a:gd name="connsiteX6" fmla="*/ 12613 w 25226"/>
                <a:gd name="connsiteY6" fmla="*/ 46847 h 4684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26" h="46847">
                  <a:moveTo>
                    <a:pt x="12613" y="46847"/>
                  </a:moveTo>
                  <a:cubicBezTo>
                    <a:pt x="19579" y="46847"/>
                    <a:pt x="25226" y="41200"/>
                    <a:pt x="25226" y="34234"/>
                  </a:cubicBezTo>
                  <a:lnTo>
                    <a:pt x="25226" y="12613"/>
                  </a:lnTo>
                  <a:cubicBezTo>
                    <a:pt x="25226" y="5647"/>
                    <a:pt x="19579" y="0"/>
                    <a:pt x="12613" y="0"/>
                  </a:cubicBezTo>
                  <a:cubicBezTo>
                    <a:pt x="5647" y="0"/>
                    <a:pt x="0" y="5647"/>
                    <a:pt x="0" y="12613"/>
                  </a:cubicBezTo>
                  <a:lnTo>
                    <a:pt x="0" y="34234"/>
                  </a:lnTo>
                  <a:cubicBezTo>
                    <a:pt x="0" y="41200"/>
                    <a:pt x="5647" y="46847"/>
                    <a:pt x="12613" y="46847"/>
                  </a:cubicBezTo>
                  <a:close/>
                </a:path>
              </a:pathLst>
            </a:custGeom>
            <a:solidFill>
              <a:srgbClr val="000000"/>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20" name="Frihandsfigur: Form 119">
              <a:extLst>
                <a:ext uri="{FF2B5EF4-FFF2-40B4-BE49-F238E27FC236}">
                  <a16:creationId xmlns:a16="http://schemas.microsoft.com/office/drawing/2014/main" id="{4FA6CFC2-5F04-AC8F-175E-72A078DB5621}"/>
                </a:ext>
              </a:extLst>
            </p:cNvPr>
            <p:cNvSpPr/>
            <p:nvPr/>
          </p:nvSpPr>
          <p:spPr>
            <a:xfrm>
              <a:off x="4684293" y="3531077"/>
              <a:ext cx="79943" cy="36533"/>
            </a:xfrm>
            <a:custGeom>
              <a:gdLst>
                <a:gd name="connsiteX0" fmla="*/ 58410 w 79943"/>
                <a:gd name="connsiteY0" fmla="*/ 3695 h 36533"/>
                <a:gd name="connsiteX1" fmla="*/ 21531 w 79943"/>
                <a:gd name="connsiteY1" fmla="*/ 3695 h 36533"/>
                <a:gd name="connsiteX2" fmla="*/ 3694 w 79943"/>
                <a:gd name="connsiteY2" fmla="*/ 3695 h 36533"/>
                <a:gd name="connsiteX3" fmla="*/ 3694 w 79943"/>
                <a:gd name="connsiteY3" fmla="*/ 21532 h 36533"/>
                <a:gd name="connsiteX4" fmla="*/ 39972 w 79943"/>
                <a:gd name="connsiteY4" fmla="*/ 36533 h 36533"/>
                <a:gd name="connsiteX5" fmla="*/ 76249 w 79943"/>
                <a:gd name="connsiteY5" fmla="*/ 21532 h 36533"/>
                <a:gd name="connsiteX6" fmla="*/ 76249 w 79943"/>
                <a:gd name="connsiteY6" fmla="*/ 3695 h 36533"/>
                <a:gd name="connsiteX7" fmla="*/ 58410 w 79943"/>
                <a:gd name="connsiteY7" fmla="*/ 3695 h 3653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943" h="36533">
                  <a:moveTo>
                    <a:pt x="58410" y="3695"/>
                  </a:moveTo>
                  <a:cubicBezTo>
                    <a:pt x="48242" y="13861"/>
                    <a:pt x="31699" y="13861"/>
                    <a:pt x="21531" y="3695"/>
                  </a:cubicBezTo>
                  <a:cubicBezTo>
                    <a:pt x="16605" y="-1233"/>
                    <a:pt x="8619" y="-1231"/>
                    <a:pt x="3694" y="3695"/>
                  </a:cubicBezTo>
                  <a:cubicBezTo>
                    <a:pt x="-1231" y="8621"/>
                    <a:pt x="-1231" y="16608"/>
                    <a:pt x="3694" y="21532"/>
                  </a:cubicBezTo>
                  <a:cubicBezTo>
                    <a:pt x="13696" y="31533"/>
                    <a:pt x="26834" y="36533"/>
                    <a:pt x="39972" y="36533"/>
                  </a:cubicBezTo>
                  <a:cubicBezTo>
                    <a:pt x="53109" y="36533"/>
                    <a:pt x="66247" y="31532"/>
                    <a:pt x="76249" y="21532"/>
                  </a:cubicBezTo>
                  <a:cubicBezTo>
                    <a:pt x="81175" y="16606"/>
                    <a:pt x="81175" y="8621"/>
                    <a:pt x="76249" y="3695"/>
                  </a:cubicBezTo>
                  <a:cubicBezTo>
                    <a:pt x="71325" y="-1231"/>
                    <a:pt x="63338" y="-1231"/>
                    <a:pt x="58410" y="3695"/>
                  </a:cubicBezTo>
                  <a:close/>
                </a:path>
              </a:pathLst>
            </a:custGeom>
            <a:solidFill>
              <a:srgbClr val="000000"/>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21" name="Frihandsfigur: Form 120">
              <a:extLst>
                <a:ext uri="{FF2B5EF4-FFF2-40B4-BE49-F238E27FC236}">
                  <a16:creationId xmlns:a16="http://schemas.microsoft.com/office/drawing/2014/main" id="{92F74556-60B5-AA34-EF9E-C7388722A7E1}"/>
                </a:ext>
              </a:extLst>
            </p:cNvPr>
            <p:cNvSpPr/>
            <p:nvPr/>
          </p:nvSpPr>
          <p:spPr>
            <a:xfrm>
              <a:off x="5122369" y="3277019"/>
              <a:ext cx="288089" cy="365301"/>
            </a:xfrm>
            <a:custGeom>
              <a:gdLst>
                <a:gd name="connsiteX0" fmla="*/ 288083 w 288089"/>
                <a:gd name="connsiteY0" fmla="*/ 196434 h 365301"/>
                <a:gd name="connsiteX1" fmla="*/ 288087 w 288089"/>
                <a:gd name="connsiteY1" fmla="*/ 196434 h 365301"/>
                <a:gd name="connsiteX2" fmla="*/ 288087 w 288089"/>
                <a:gd name="connsiteY2" fmla="*/ 105791 h 365301"/>
                <a:gd name="connsiteX3" fmla="*/ 182296 w 288089"/>
                <a:gd name="connsiteY3" fmla="*/ 0 h 365301"/>
                <a:gd name="connsiteX4" fmla="*/ 105791 w 288089"/>
                <a:gd name="connsiteY4" fmla="*/ 0 h 365301"/>
                <a:gd name="connsiteX5" fmla="*/ 0 w 288089"/>
                <a:gd name="connsiteY5" fmla="*/ 105791 h 365301"/>
                <a:gd name="connsiteX6" fmla="*/ 0 w 288089"/>
                <a:gd name="connsiteY6" fmla="*/ 196434 h 365301"/>
                <a:gd name="connsiteX7" fmla="*/ 7 w 288089"/>
                <a:gd name="connsiteY7" fmla="*/ 196434 h 365301"/>
                <a:gd name="connsiteX8" fmla="*/ 7 w 288089"/>
                <a:gd name="connsiteY8" fmla="*/ 196438 h 365301"/>
                <a:gd name="connsiteX9" fmla="*/ 11335 w 288089"/>
                <a:gd name="connsiteY9" fmla="*/ 223837 h 365301"/>
                <a:gd name="connsiteX10" fmla="*/ 35457 w 288089"/>
                <a:gd name="connsiteY10" fmla="*/ 235049 h 365301"/>
                <a:gd name="connsiteX11" fmla="*/ 35457 w 288089"/>
                <a:gd name="connsiteY11" fmla="*/ 255281 h 365301"/>
                <a:gd name="connsiteX12" fmla="*/ 143689 w 288089"/>
                <a:gd name="connsiteY12" fmla="*/ 365301 h 365301"/>
                <a:gd name="connsiteX13" fmla="*/ 144041 w 288089"/>
                <a:gd name="connsiteY13" fmla="*/ 365301 h 365301"/>
                <a:gd name="connsiteX14" fmla="*/ 220822 w 288089"/>
                <a:gd name="connsiteY14" fmla="*/ 333491 h 365301"/>
                <a:gd name="connsiteX15" fmla="*/ 252622 w 288089"/>
                <a:gd name="connsiteY15" fmla="*/ 256709 h 365301"/>
                <a:gd name="connsiteX16" fmla="*/ 252622 w 288089"/>
                <a:gd name="connsiteY16" fmla="*/ 234989 h 365301"/>
                <a:gd name="connsiteX17" fmla="*/ 288088 w 288089"/>
                <a:gd name="connsiteY17" fmla="*/ 196902 h 365301"/>
                <a:gd name="connsiteX18" fmla="*/ 288083 w 288089"/>
                <a:gd name="connsiteY18" fmla="*/ 196434 h 365301"/>
                <a:gd name="connsiteX19" fmla="*/ 248653 w 288089"/>
                <a:gd name="connsiteY19" fmla="*/ 209961 h 365301"/>
                <a:gd name="connsiteX20" fmla="*/ 240009 w 288089"/>
                <a:gd name="connsiteY20" fmla="*/ 209961 h 365301"/>
                <a:gd name="connsiteX21" fmla="*/ 227395 w 288089"/>
                <a:gd name="connsiteY21" fmla="*/ 222574 h 365301"/>
                <a:gd name="connsiteX22" fmla="*/ 227395 w 288089"/>
                <a:gd name="connsiteY22" fmla="*/ 256714 h 365301"/>
                <a:gd name="connsiteX23" fmla="*/ 202988 w 288089"/>
                <a:gd name="connsiteY23" fmla="*/ 315654 h 365301"/>
                <a:gd name="connsiteX24" fmla="*/ 144039 w 288089"/>
                <a:gd name="connsiteY24" fmla="*/ 340080 h 365301"/>
                <a:gd name="connsiteX25" fmla="*/ 143768 w 288089"/>
                <a:gd name="connsiteY25" fmla="*/ 340080 h 365301"/>
                <a:gd name="connsiteX26" fmla="*/ 60683 w 288089"/>
                <a:gd name="connsiteY26" fmla="*/ 255286 h 365301"/>
                <a:gd name="connsiteX27" fmla="*/ 60683 w 288089"/>
                <a:gd name="connsiteY27" fmla="*/ 222576 h 365301"/>
                <a:gd name="connsiteX28" fmla="*/ 48070 w 288089"/>
                <a:gd name="connsiteY28" fmla="*/ 209962 h 365301"/>
                <a:gd name="connsiteX29" fmla="*/ 38736 w 288089"/>
                <a:gd name="connsiteY29" fmla="*/ 209962 h 365301"/>
                <a:gd name="connsiteX30" fmla="*/ 29187 w 288089"/>
                <a:gd name="connsiteY30" fmla="*/ 206019 h 365301"/>
                <a:gd name="connsiteX31" fmla="*/ 25231 w 288089"/>
                <a:gd name="connsiteY31" fmla="*/ 196441 h 365301"/>
                <a:gd name="connsiteX32" fmla="*/ 38736 w 288089"/>
                <a:gd name="connsiteY32" fmla="*/ 182920 h 365301"/>
                <a:gd name="connsiteX33" fmla="*/ 48070 w 288089"/>
                <a:gd name="connsiteY33" fmla="*/ 182920 h 365301"/>
                <a:gd name="connsiteX34" fmla="*/ 60683 w 288089"/>
                <a:gd name="connsiteY34" fmla="*/ 170307 h 365301"/>
                <a:gd name="connsiteX35" fmla="*/ 60683 w 288089"/>
                <a:gd name="connsiteY35" fmla="*/ 136123 h 365301"/>
                <a:gd name="connsiteX36" fmla="*/ 152171 w 288089"/>
                <a:gd name="connsiteY36" fmla="*/ 175019 h 365301"/>
                <a:gd name="connsiteX37" fmla="*/ 167025 w 288089"/>
                <a:gd name="connsiteY37" fmla="*/ 165144 h 365301"/>
                <a:gd name="connsiteX38" fmla="*/ 157150 w 288089"/>
                <a:gd name="connsiteY38" fmla="*/ 150289 h 365301"/>
                <a:gd name="connsiteX39" fmla="*/ 59526 w 288089"/>
                <a:gd name="connsiteY39" fmla="*/ 97749 h 365301"/>
                <a:gd name="connsiteX40" fmla="*/ 45524 w 288089"/>
                <a:gd name="connsiteY40" fmla="*/ 90494 h 365301"/>
                <a:gd name="connsiteX41" fmla="*/ 35458 w 288089"/>
                <a:gd name="connsiteY41" fmla="*/ 103035 h 365301"/>
                <a:gd name="connsiteX42" fmla="*/ 35458 w 288089"/>
                <a:gd name="connsiteY42" fmla="*/ 157830 h 365301"/>
                <a:gd name="connsiteX43" fmla="*/ 25228 w 288089"/>
                <a:gd name="connsiteY43" fmla="*/ 160142 h 365301"/>
                <a:gd name="connsiteX44" fmla="*/ 25228 w 288089"/>
                <a:gd name="connsiteY44" fmla="*/ 105793 h 365301"/>
                <a:gd name="connsiteX45" fmla="*/ 105793 w 288089"/>
                <a:gd name="connsiteY45" fmla="*/ 25228 h 365301"/>
                <a:gd name="connsiteX46" fmla="*/ 182299 w 288089"/>
                <a:gd name="connsiteY46" fmla="*/ 25228 h 365301"/>
                <a:gd name="connsiteX47" fmla="*/ 262864 w 288089"/>
                <a:gd name="connsiteY47" fmla="*/ 105793 h 365301"/>
                <a:gd name="connsiteX48" fmla="*/ 262864 w 288089"/>
                <a:gd name="connsiteY48" fmla="*/ 160155 h 365301"/>
                <a:gd name="connsiteX49" fmla="*/ 249329 w 288089"/>
                <a:gd name="connsiteY49" fmla="*/ 157692 h 365301"/>
                <a:gd name="connsiteX50" fmla="*/ 240012 w 288089"/>
                <a:gd name="connsiteY50" fmla="*/ 157692 h 365301"/>
                <a:gd name="connsiteX51" fmla="*/ 212990 w 288089"/>
                <a:gd name="connsiteY51" fmla="*/ 157004 h 365301"/>
                <a:gd name="connsiteX52" fmla="*/ 199717 w 288089"/>
                <a:gd name="connsiteY52" fmla="*/ 168922 h 365301"/>
                <a:gd name="connsiteX53" fmla="*/ 211636 w 288089"/>
                <a:gd name="connsiteY53" fmla="*/ 182195 h 365301"/>
                <a:gd name="connsiteX54" fmla="*/ 240012 w 288089"/>
                <a:gd name="connsiteY54" fmla="*/ 182920 h 365301"/>
                <a:gd name="connsiteX55" fmla="*/ 249329 w 288089"/>
                <a:gd name="connsiteY55" fmla="*/ 182920 h 365301"/>
                <a:gd name="connsiteX56" fmla="*/ 258893 w 288089"/>
                <a:gd name="connsiteY56" fmla="*/ 186860 h 365301"/>
                <a:gd name="connsiteX57" fmla="*/ 262869 w 288089"/>
                <a:gd name="connsiteY57" fmla="*/ 196599 h 365301"/>
                <a:gd name="connsiteX58" fmla="*/ 248653 w 288089"/>
                <a:gd name="connsiteY58" fmla="*/ 209961 h 36530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88089" h="365301">
                  <a:moveTo>
                    <a:pt x="288083" y="196434"/>
                  </a:moveTo>
                  <a:lnTo>
                    <a:pt x="288087" y="196434"/>
                  </a:lnTo>
                  <a:lnTo>
                    <a:pt x="288087" y="105791"/>
                  </a:lnTo>
                  <a:cubicBezTo>
                    <a:pt x="288087" y="47458"/>
                    <a:pt x="240629" y="0"/>
                    <a:pt x="182296" y="0"/>
                  </a:cubicBezTo>
                  <a:lnTo>
                    <a:pt x="105791" y="0"/>
                  </a:lnTo>
                  <a:cubicBezTo>
                    <a:pt x="47458" y="0"/>
                    <a:pt x="0" y="47458"/>
                    <a:pt x="0" y="105791"/>
                  </a:cubicBezTo>
                  <a:lnTo>
                    <a:pt x="0" y="196434"/>
                  </a:lnTo>
                  <a:lnTo>
                    <a:pt x="7" y="196434"/>
                  </a:lnTo>
                  <a:lnTo>
                    <a:pt x="7" y="196438"/>
                  </a:lnTo>
                  <a:cubicBezTo>
                    <a:pt x="7" y="206777"/>
                    <a:pt x="4024" y="216503"/>
                    <a:pt x="11335" y="223837"/>
                  </a:cubicBezTo>
                  <a:cubicBezTo>
                    <a:pt x="17874" y="230377"/>
                    <a:pt x="26340" y="234291"/>
                    <a:pt x="35457" y="235049"/>
                  </a:cubicBezTo>
                  <a:lnTo>
                    <a:pt x="35457" y="255281"/>
                  </a:lnTo>
                  <a:cubicBezTo>
                    <a:pt x="35457" y="315757"/>
                    <a:pt x="84009" y="365113"/>
                    <a:pt x="143689" y="365301"/>
                  </a:cubicBezTo>
                  <a:lnTo>
                    <a:pt x="144041" y="365301"/>
                  </a:lnTo>
                  <a:cubicBezTo>
                    <a:pt x="173046" y="365301"/>
                    <a:pt x="200302" y="354012"/>
                    <a:pt x="220822" y="333491"/>
                  </a:cubicBezTo>
                  <a:cubicBezTo>
                    <a:pt x="241329" y="313004"/>
                    <a:pt x="252622" y="285736"/>
                    <a:pt x="252622" y="256709"/>
                  </a:cubicBezTo>
                  <a:lnTo>
                    <a:pt x="252622" y="234989"/>
                  </a:lnTo>
                  <a:cubicBezTo>
                    <a:pt x="272265" y="233028"/>
                    <a:pt x="287835" y="216701"/>
                    <a:pt x="288088" y="196902"/>
                  </a:cubicBezTo>
                  <a:cubicBezTo>
                    <a:pt x="288092" y="196746"/>
                    <a:pt x="288083" y="196591"/>
                    <a:pt x="288083" y="196434"/>
                  </a:cubicBezTo>
                  <a:close/>
                  <a:moveTo>
                    <a:pt x="248653" y="209961"/>
                  </a:moveTo>
                  <a:lnTo>
                    <a:pt x="240009" y="209961"/>
                  </a:lnTo>
                  <a:cubicBezTo>
                    <a:pt x="233043" y="209961"/>
                    <a:pt x="227395" y="215608"/>
                    <a:pt x="227395" y="222574"/>
                  </a:cubicBezTo>
                  <a:lnTo>
                    <a:pt x="227395" y="256714"/>
                  </a:lnTo>
                  <a:cubicBezTo>
                    <a:pt x="227395" y="278997"/>
                    <a:pt x="218729" y="299928"/>
                    <a:pt x="202988" y="315654"/>
                  </a:cubicBezTo>
                  <a:cubicBezTo>
                    <a:pt x="187230" y="331412"/>
                    <a:pt x="166306" y="340080"/>
                    <a:pt x="144039" y="340080"/>
                  </a:cubicBezTo>
                  <a:cubicBezTo>
                    <a:pt x="143950" y="340080"/>
                    <a:pt x="143858" y="340080"/>
                    <a:pt x="143768" y="340080"/>
                  </a:cubicBezTo>
                  <a:cubicBezTo>
                    <a:pt x="97954" y="339935"/>
                    <a:pt x="60683" y="301896"/>
                    <a:pt x="60683" y="255286"/>
                  </a:cubicBezTo>
                  <a:lnTo>
                    <a:pt x="60683" y="222576"/>
                  </a:lnTo>
                  <a:cubicBezTo>
                    <a:pt x="60683" y="215610"/>
                    <a:pt x="55036" y="209962"/>
                    <a:pt x="48070" y="209962"/>
                  </a:cubicBezTo>
                  <a:lnTo>
                    <a:pt x="38736" y="209962"/>
                  </a:lnTo>
                  <a:cubicBezTo>
                    <a:pt x="35122" y="209962"/>
                    <a:pt x="31725" y="208556"/>
                    <a:pt x="29187" y="206019"/>
                  </a:cubicBezTo>
                  <a:cubicBezTo>
                    <a:pt x="26636" y="203459"/>
                    <a:pt x="25231" y="200059"/>
                    <a:pt x="25231" y="196441"/>
                  </a:cubicBezTo>
                  <a:cubicBezTo>
                    <a:pt x="25231" y="188986"/>
                    <a:pt x="31289" y="182920"/>
                    <a:pt x="38736" y="182920"/>
                  </a:cubicBezTo>
                  <a:lnTo>
                    <a:pt x="48070" y="182920"/>
                  </a:lnTo>
                  <a:cubicBezTo>
                    <a:pt x="55036" y="182920"/>
                    <a:pt x="60683" y="177272"/>
                    <a:pt x="60683" y="170307"/>
                  </a:cubicBezTo>
                  <a:lnTo>
                    <a:pt x="60683" y="136123"/>
                  </a:lnTo>
                  <a:cubicBezTo>
                    <a:pt x="83101" y="154222"/>
                    <a:pt x="113882" y="167310"/>
                    <a:pt x="152171" y="175019"/>
                  </a:cubicBezTo>
                  <a:cubicBezTo>
                    <a:pt x="159002" y="176391"/>
                    <a:pt x="165650" y="171971"/>
                    <a:pt x="167025" y="165144"/>
                  </a:cubicBezTo>
                  <a:cubicBezTo>
                    <a:pt x="168399" y="158314"/>
                    <a:pt x="163978" y="151664"/>
                    <a:pt x="157150" y="150289"/>
                  </a:cubicBezTo>
                  <a:cubicBezTo>
                    <a:pt x="80026" y="134761"/>
                    <a:pt x="60525" y="99653"/>
                    <a:pt x="59526" y="97749"/>
                  </a:cubicBezTo>
                  <a:cubicBezTo>
                    <a:pt x="57188" y="92256"/>
                    <a:pt x="51386" y="89315"/>
                    <a:pt x="45524" y="90494"/>
                  </a:cubicBezTo>
                  <a:cubicBezTo>
                    <a:pt x="39627" y="91673"/>
                    <a:pt x="35458" y="97022"/>
                    <a:pt x="35458" y="103035"/>
                  </a:cubicBezTo>
                  <a:lnTo>
                    <a:pt x="35458" y="157830"/>
                  </a:lnTo>
                  <a:cubicBezTo>
                    <a:pt x="31886" y="158131"/>
                    <a:pt x="28459" y="158935"/>
                    <a:pt x="25228" y="160142"/>
                  </a:cubicBezTo>
                  <a:lnTo>
                    <a:pt x="25228" y="105793"/>
                  </a:lnTo>
                  <a:cubicBezTo>
                    <a:pt x="25228" y="61369"/>
                    <a:pt x="61369" y="25228"/>
                    <a:pt x="105793" y="25228"/>
                  </a:cubicBezTo>
                  <a:lnTo>
                    <a:pt x="182299" y="25228"/>
                  </a:lnTo>
                  <a:cubicBezTo>
                    <a:pt x="226723" y="25228"/>
                    <a:pt x="262864" y="61369"/>
                    <a:pt x="262864" y="105793"/>
                  </a:cubicBezTo>
                  <a:lnTo>
                    <a:pt x="262864" y="160155"/>
                  </a:lnTo>
                  <a:cubicBezTo>
                    <a:pt x="258584" y="158563"/>
                    <a:pt x="254026" y="157692"/>
                    <a:pt x="249329" y="157692"/>
                  </a:cubicBezTo>
                  <a:lnTo>
                    <a:pt x="240012" y="157692"/>
                  </a:lnTo>
                  <a:cubicBezTo>
                    <a:pt x="230584" y="157692"/>
                    <a:pt x="221491" y="157460"/>
                    <a:pt x="212990" y="157004"/>
                  </a:cubicBezTo>
                  <a:cubicBezTo>
                    <a:pt x="206024" y="156636"/>
                    <a:pt x="200092" y="161968"/>
                    <a:pt x="199717" y="168922"/>
                  </a:cubicBezTo>
                  <a:cubicBezTo>
                    <a:pt x="199344" y="175878"/>
                    <a:pt x="204680" y="181820"/>
                    <a:pt x="211636" y="182195"/>
                  </a:cubicBezTo>
                  <a:cubicBezTo>
                    <a:pt x="220586" y="182676"/>
                    <a:pt x="230133" y="182920"/>
                    <a:pt x="240012" y="182920"/>
                  </a:cubicBezTo>
                  <a:lnTo>
                    <a:pt x="249329" y="182920"/>
                  </a:lnTo>
                  <a:cubicBezTo>
                    <a:pt x="252945" y="182920"/>
                    <a:pt x="256354" y="184331"/>
                    <a:pt x="258893" y="186860"/>
                  </a:cubicBezTo>
                  <a:cubicBezTo>
                    <a:pt x="261498" y="189475"/>
                    <a:pt x="262911" y="192940"/>
                    <a:pt x="262869" y="196599"/>
                  </a:cubicBezTo>
                  <a:cubicBezTo>
                    <a:pt x="262771" y="203965"/>
                    <a:pt x="256396" y="209961"/>
                    <a:pt x="248653" y="209961"/>
                  </a:cubicBezTo>
                  <a:close/>
                </a:path>
              </a:pathLst>
            </a:custGeom>
            <a:solidFill>
              <a:srgbClr val="000000"/>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22" name="Frihandsfigur: Form 121">
              <a:extLst>
                <a:ext uri="{FF2B5EF4-FFF2-40B4-BE49-F238E27FC236}">
                  <a16:creationId xmlns:a16="http://schemas.microsoft.com/office/drawing/2014/main" id="{511F7D2D-875A-3105-884D-DD74D5022DAC}"/>
                </a:ext>
              </a:extLst>
            </p:cNvPr>
            <p:cNvSpPr/>
            <p:nvPr/>
          </p:nvSpPr>
          <p:spPr>
            <a:xfrm>
              <a:off x="5231490" y="3460021"/>
              <a:ext cx="25226" cy="46847"/>
            </a:xfrm>
            <a:custGeom>
              <a:gdLst>
                <a:gd name="connsiteX0" fmla="*/ 12613 w 25226"/>
                <a:gd name="connsiteY0" fmla="*/ 46847 h 46847"/>
                <a:gd name="connsiteX1" fmla="*/ 25226 w 25226"/>
                <a:gd name="connsiteY1" fmla="*/ 34234 h 46847"/>
                <a:gd name="connsiteX2" fmla="*/ 25226 w 25226"/>
                <a:gd name="connsiteY2" fmla="*/ 12613 h 46847"/>
                <a:gd name="connsiteX3" fmla="*/ 12613 w 25226"/>
                <a:gd name="connsiteY3" fmla="*/ 0 h 46847"/>
                <a:gd name="connsiteX4" fmla="*/ 0 w 25226"/>
                <a:gd name="connsiteY4" fmla="*/ 12613 h 46847"/>
                <a:gd name="connsiteX5" fmla="*/ 0 w 25226"/>
                <a:gd name="connsiteY5" fmla="*/ 34234 h 46847"/>
                <a:gd name="connsiteX6" fmla="*/ 12613 w 25226"/>
                <a:gd name="connsiteY6" fmla="*/ 46847 h 4684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26" h="46847">
                  <a:moveTo>
                    <a:pt x="12613" y="46847"/>
                  </a:moveTo>
                  <a:cubicBezTo>
                    <a:pt x="19579" y="46847"/>
                    <a:pt x="25226" y="41200"/>
                    <a:pt x="25226" y="34234"/>
                  </a:cubicBezTo>
                  <a:lnTo>
                    <a:pt x="25226" y="12613"/>
                  </a:lnTo>
                  <a:cubicBezTo>
                    <a:pt x="25226" y="5647"/>
                    <a:pt x="19579" y="0"/>
                    <a:pt x="12613" y="0"/>
                  </a:cubicBezTo>
                  <a:cubicBezTo>
                    <a:pt x="5647" y="0"/>
                    <a:pt x="0" y="5647"/>
                    <a:pt x="0" y="12613"/>
                  </a:cubicBezTo>
                  <a:lnTo>
                    <a:pt x="0" y="34234"/>
                  </a:lnTo>
                  <a:cubicBezTo>
                    <a:pt x="0" y="41200"/>
                    <a:pt x="5647" y="46847"/>
                    <a:pt x="12613" y="46847"/>
                  </a:cubicBezTo>
                  <a:close/>
                </a:path>
              </a:pathLst>
            </a:custGeom>
            <a:solidFill>
              <a:srgbClr val="000000"/>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23" name="Frihandsfigur: Form 122">
              <a:extLst>
                <a:ext uri="{FF2B5EF4-FFF2-40B4-BE49-F238E27FC236}">
                  <a16:creationId xmlns:a16="http://schemas.microsoft.com/office/drawing/2014/main" id="{5D355726-4363-F878-144F-4AE751B1C015}"/>
                </a:ext>
              </a:extLst>
            </p:cNvPr>
            <p:cNvSpPr/>
            <p:nvPr/>
          </p:nvSpPr>
          <p:spPr>
            <a:xfrm>
              <a:off x="5276112" y="3460021"/>
              <a:ext cx="25226" cy="46847"/>
            </a:xfrm>
            <a:custGeom>
              <a:gdLst>
                <a:gd name="connsiteX0" fmla="*/ 12613 w 25226"/>
                <a:gd name="connsiteY0" fmla="*/ 46847 h 46847"/>
                <a:gd name="connsiteX1" fmla="*/ 25226 w 25226"/>
                <a:gd name="connsiteY1" fmla="*/ 34234 h 46847"/>
                <a:gd name="connsiteX2" fmla="*/ 25226 w 25226"/>
                <a:gd name="connsiteY2" fmla="*/ 12613 h 46847"/>
                <a:gd name="connsiteX3" fmla="*/ 12613 w 25226"/>
                <a:gd name="connsiteY3" fmla="*/ 0 h 46847"/>
                <a:gd name="connsiteX4" fmla="*/ 0 w 25226"/>
                <a:gd name="connsiteY4" fmla="*/ 12613 h 46847"/>
                <a:gd name="connsiteX5" fmla="*/ 0 w 25226"/>
                <a:gd name="connsiteY5" fmla="*/ 34234 h 46847"/>
                <a:gd name="connsiteX6" fmla="*/ 12613 w 25226"/>
                <a:gd name="connsiteY6" fmla="*/ 46847 h 4684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26" h="46847">
                  <a:moveTo>
                    <a:pt x="12613" y="46847"/>
                  </a:moveTo>
                  <a:cubicBezTo>
                    <a:pt x="19579" y="46847"/>
                    <a:pt x="25226" y="41200"/>
                    <a:pt x="25226" y="34234"/>
                  </a:cubicBezTo>
                  <a:lnTo>
                    <a:pt x="25226" y="12613"/>
                  </a:lnTo>
                  <a:cubicBezTo>
                    <a:pt x="25226" y="5647"/>
                    <a:pt x="19579" y="0"/>
                    <a:pt x="12613" y="0"/>
                  </a:cubicBezTo>
                  <a:cubicBezTo>
                    <a:pt x="5647" y="0"/>
                    <a:pt x="0" y="5647"/>
                    <a:pt x="0" y="12613"/>
                  </a:cubicBezTo>
                  <a:lnTo>
                    <a:pt x="0" y="34234"/>
                  </a:lnTo>
                  <a:cubicBezTo>
                    <a:pt x="0" y="41200"/>
                    <a:pt x="5647" y="46847"/>
                    <a:pt x="12613" y="46847"/>
                  </a:cubicBezTo>
                  <a:close/>
                </a:path>
              </a:pathLst>
            </a:custGeom>
            <a:solidFill>
              <a:srgbClr val="000000"/>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24" name="Frihandsfigur: Form 123">
              <a:extLst>
                <a:ext uri="{FF2B5EF4-FFF2-40B4-BE49-F238E27FC236}">
                  <a16:creationId xmlns:a16="http://schemas.microsoft.com/office/drawing/2014/main" id="{0E253EEA-3B03-CC49-E4D5-356F816BD48D}"/>
                </a:ext>
              </a:extLst>
            </p:cNvPr>
            <p:cNvSpPr/>
            <p:nvPr/>
          </p:nvSpPr>
          <p:spPr>
            <a:xfrm>
              <a:off x="5226445" y="3531077"/>
              <a:ext cx="79941" cy="36533"/>
            </a:xfrm>
            <a:custGeom>
              <a:gdLst>
                <a:gd name="connsiteX0" fmla="*/ 58409 w 79941"/>
                <a:gd name="connsiteY0" fmla="*/ 3695 h 36533"/>
                <a:gd name="connsiteX1" fmla="*/ 21531 w 79941"/>
                <a:gd name="connsiteY1" fmla="*/ 3695 h 36533"/>
                <a:gd name="connsiteX2" fmla="*/ 3694 w 79941"/>
                <a:gd name="connsiteY2" fmla="*/ 3695 h 36533"/>
                <a:gd name="connsiteX3" fmla="*/ 3694 w 79941"/>
                <a:gd name="connsiteY3" fmla="*/ 21532 h 36533"/>
                <a:gd name="connsiteX4" fmla="*/ 39972 w 79941"/>
                <a:gd name="connsiteY4" fmla="*/ 36533 h 36533"/>
                <a:gd name="connsiteX5" fmla="*/ 76247 w 79941"/>
                <a:gd name="connsiteY5" fmla="*/ 21532 h 36533"/>
                <a:gd name="connsiteX6" fmla="*/ 76247 w 79941"/>
                <a:gd name="connsiteY6" fmla="*/ 3695 h 36533"/>
                <a:gd name="connsiteX7" fmla="*/ 58409 w 79941"/>
                <a:gd name="connsiteY7" fmla="*/ 3695 h 3653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941" h="36533">
                  <a:moveTo>
                    <a:pt x="58409" y="3695"/>
                  </a:moveTo>
                  <a:cubicBezTo>
                    <a:pt x="48242" y="13861"/>
                    <a:pt x="31699" y="13861"/>
                    <a:pt x="21531" y="3695"/>
                  </a:cubicBezTo>
                  <a:cubicBezTo>
                    <a:pt x="16605" y="-1233"/>
                    <a:pt x="8619" y="-1231"/>
                    <a:pt x="3694" y="3695"/>
                  </a:cubicBezTo>
                  <a:cubicBezTo>
                    <a:pt x="-1231" y="8621"/>
                    <a:pt x="-1231" y="16608"/>
                    <a:pt x="3694" y="21532"/>
                  </a:cubicBezTo>
                  <a:cubicBezTo>
                    <a:pt x="13696" y="31533"/>
                    <a:pt x="26834" y="36533"/>
                    <a:pt x="39972" y="36533"/>
                  </a:cubicBezTo>
                  <a:cubicBezTo>
                    <a:pt x="53110" y="36533"/>
                    <a:pt x="66246" y="31532"/>
                    <a:pt x="76247" y="21532"/>
                  </a:cubicBezTo>
                  <a:cubicBezTo>
                    <a:pt x="81173" y="16606"/>
                    <a:pt x="81173" y="8621"/>
                    <a:pt x="76247" y="3695"/>
                  </a:cubicBezTo>
                  <a:cubicBezTo>
                    <a:pt x="71321" y="-1231"/>
                    <a:pt x="63335" y="-1231"/>
                    <a:pt x="58409" y="3695"/>
                  </a:cubicBezTo>
                  <a:close/>
                </a:path>
              </a:pathLst>
            </a:custGeom>
            <a:solidFill>
              <a:srgbClr val="000000"/>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25" name="Frihandsfigur: Form 124">
              <a:extLst>
                <a:ext uri="{FF2B5EF4-FFF2-40B4-BE49-F238E27FC236}">
                  <a16:creationId xmlns:a16="http://schemas.microsoft.com/office/drawing/2014/main" id="{E396B2F6-5266-6745-1105-683C1736A734}"/>
                </a:ext>
              </a:extLst>
            </p:cNvPr>
            <p:cNvSpPr/>
            <p:nvPr/>
          </p:nvSpPr>
          <p:spPr>
            <a:xfrm>
              <a:off x="4616322" y="3031722"/>
              <a:ext cx="197250" cy="203437"/>
            </a:xfrm>
            <a:custGeom>
              <a:gdLst>
                <a:gd name="connsiteX0" fmla="*/ 19174 w 197250"/>
                <a:gd name="connsiteY0" fmla="*/ 182059 h 203437"/>
                <a:gd name="connsiteX1" fmla="*/ 36030 w 197250"/>
                <a:gd name="connsiteY1" fmla="*/ 201888 h 203437"/>
                <a:gd name="connsiteX2" fmla="*/ 44881 w 197250"/>
                <a:gd name="connsiteY2" fmla="*/ 203437 h 203437"/>
                <a:gd name="connsiteX3" fmla="*/ 61640 w 197250"/>
                <a:gd name="connsiteY3" fmla="*/ 197218 h 203437"/>
                <a:gd name="connsiteX4" fmla="*/ 141263 w 197250"/>
                <a:gd name="connsiteY4" fmla="*/ 129622 h 203437"/>
                <a:gd name="connsiteX5" fmla="*/ 150008 w 197250"/>
                <a:gd name="connsiteY5" fmla="*/ 105083 h 203437"/>
                <a:gd name="connsiteX6" fmla="*/ 136366 w 197250"/>
                <a:gd name="connsiteY6" fmla="*/ 86644 h 203437"/>
                <a:gd name="connsiteX7" fmla="*/ 167702 w 197250"/>
                <a:gd name="connsiteY7" fmla="*/ 74838 h 203437"/>
                <a:gd name="connsiteX8" fmla="*/ 197178 w 197250"/>
                <a:gd name="connsiteY8" fmla="*/ 35996 h 203437"/>
                <a:gd name="connsiteX9" fmla="*/ 197126 w 197250"/>
                <a:gd name="connsiteY9" fmla="*/ 35097 h 203437"/>
                <a:gd name="connsiteX10" fmla="*/ 182327 w 197250"/>
                <a:gd name="connsiteY10" fmla="*/ 7561 h 203437"/>
                <a:gd name="connsiteX11" fmla="*/ 151564 w 197250"/>
                <a:gd name="connsiteY11" fmla="*/ 891 h 203437"/>
                <a:gd name="connsiteX12" fmla="*/ 114977 w 197250"/>
                <a:gd name="connsiteY12" fmla="*/ 12859 h 203437"/>
                <a:gd name="connsiteX13" fmla="*/ 108514 w 197250"/>
                <a:gd name="connsiteY13" fmla="*/ 29485 h 203437"/>
                <a:gd name="connsiteX14" fmla="*/ 125140 w 197250"/>
                <a:gd name="connsiteY14" fmla="*/ 35948 h 203437"/>
                <a:gd name="connsiteX15" fmla="*/ 157019 w 197250"/>
                <a:gd name="connsiteY15" fmla="*/ 25519 h 203437"/>
                <a:gd name="connsiteX16" fmla="*/ 167142 w 197250"/>
                <a:gd name="connsiteY16" fmla="*/ 27704 h 203437"/>
                <a:gd name="connsiteX17" fmla="*/ 171947 w 197250"/>
                <a:gd name="connsiteY17" fmla="*/ 36607 h 203437"/>
                <a:gd name="connsiteX18" fmla="*/ 171999 w 197250"/>
                <a:gd name="connsiteY18" fmla="*/ 37505 h 203437"/>
                <a:gd name="connsiteX19" fmla="*/ 162184 w 197250"/>
                <a:gd name="connsiteY19" fmla="*/ 50219 h 203437"/>
                <a:gd name="connsiteX20" fmla="*/ 100934 w 197250"/>
                <a:gd name="connsiteY20" fmla="*/ 80321 h 203437"/>
                <a:gd name="connsiteX21" fmla="*/ 96574 w 197250"/>
                <a:gd name="connsiteY21" fmla="*/ 92221 h 203437"/>
                <a:gd name="connsiteX22" fmla="*/ 104754 w 197250"/>
                <a:gd name="connsiteY22" fmla="*/ 101903 h 203437"/>
                <a:gd name="connsiteX23" fmla="*/ 124689 w 197250"/>
                <a:gd name="connsiteY23" fmla="*/ 109018 h 203437"/>
                <a:gd name="connsiteX24" fmla="*/ 125197 w 197250"/>
                <a:gd name="connsiteY24" fmla="*/ 109624 h 203437"/>
                <a:gd name="connsiteX25" fmla="*/ 124931 w 197250"/>
                <a:gd name="connsiteY25" fmla="*/ 110394 h 203437"/>
                <a:gd name="connsiteX26" fmla="*/ 45322 w 197250"/>
                <a:gd name="connsiteY26" fmla="*/ 177981 h 203437"/>
                <a:gd name="connsiteX27" fmla="*/ 44517 w 197250"/>
                <a:gd name="connsiteY27" fmla="*/ 178127 h 203437"/>
                <a:gd name="connsiteX28" fmla="*/ 43992 w 197250"/>
                <a:gd name="connsiteY28" fmla="*/ 177515 h 203437"/>
                <a:gd name="connsiteX29" fmla="*/ 25254 w 197250"/>
                <a:gd name="connsiteY29" fmla="*/ 74759 h 203437"/>
                <a:gd name="connsiteX30" fmla="*/ 25519 w 197250"/>
                <a:gd name="connsiteY30" fmla="*/ 74016 h 203437"/>
                <a:gd name="connsiteX31" fmla="*/ 26317 w 197250"/>
                <a:gd name="connsiteY31" fmla="*/ 73865 h 203437"/>
                <a:gd name="connsiteX32" fmla="*/ 51980 w 197250"/>
                <a:gd name="connsiteY32" fmla="*/ 83030 h 203437"/>
                <a:gd name="connsiteX33" fmla="*/ 65703 w 197250"/>
                <a:gd name="connsiteY33" fmla="*/ 79470 h 203437"/>
                <a:gd name="connsiteX34" fmla="*/ 79948 w 197250"/>
                <a:gd name="connsiteY34" fmla="*/ 65118 h 203437"/>
                <a:gd name="connsiteX35" fmla="*/ 80948 w 197250"/>
                <a:gd name="connsiteY35" fmla="*/ 47308 h 203437"/>
                <a:gd name="connsiteX36" fmla="*/ 63139 w 197250"/>
                <a:gd name="connsiteY36" fmla="*/ 46307 h 203437"/>
                <a:gd name="connsiteX37" fmla="*/ 52597 w 197250"/>
                <a:gd name="connsiteY37" fmla="*/ 56463 h 203437"/>
                <a:gd name="connsiteX38" fmla="*/ 34788 w 197250"/>
                <a:gd name="connsiteY38" fmla="*/ 50103 h 203437"/>
                <a:gd name="connsiteX39" fmla="*/ 9166 w 197250"/>
                <a:gd name="connsiteY39" fmla="*/ 54809 h 203437"/>
                <a:gd name="connsiteX40" fmla="*/ 441 w 197250"/>
                <a:gd name="connsiteY40" fmla="*/ 79300 h 20343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97250" h="203437">
                  <a:moveTo>
                    <a:pt x="19174" y="182059"/>
                  </a:moveTo>
                  <a:cubicBezTo>
                    <a:pt x="20873" y="191314"/>
                    <a:pt x="27173" y="198727"/>
                    <a:pt x="36030" y="201888"/>
                  </a:cubicBezTo>
                  <a:cubicBezTo>
                    <a:pt x="38940" y="202928"/>
                    <a:pt x="41927" y="203437"/>
                    <a:pt x="44881" y="203437"/>
                  </a:cubicBezTo>
                  <a:cubicBezTo>
                    <a:pt x="50919" y="203437"/>
                    <a:pt x="56820" y="201307"/>
                    <a:pt x="61640" y="197218"/>
                  </a:cubicBezTo>
                  <a:lnTo>
                    <a:pt x="141263" y="129622"/>
                  </a:lnTo>
                  <a:cubicBezTo>
                    <a:pt x="148436" y="123522"/>
                    <a:pt x="151705" y="114348"/>
                    <a:pt x="150008" y="105083"/>
                  </a:cubicBezTo>
                  <a:cubicBezTo>
                    <a:pt x="148525" y="96987"/>
                    <a:pt x="143520" y="90302"/>
                    <a:pt x="136366" y="86644"/>
                  </a:cubicBezTo>
                  <a:cubicBezTo>
                    <a:pt x="146197" y="81290"/>
                    <a:pt x="156774" y="77290"/>
                    <a:pt x="167702" y="74838"/>
                  </a:cubicBezTo>
                  <a:cubicBezTo>
                    <a:pt x="185917" y="70758"/>
                    <a:pt x="198313" y="54405"/>
                    <a:pt x="197178" y="35996"/>
                  </a:cubicBezTo>
                  <a:lnTo>
                    <a:pt x="197126" y="35097"/>
                  </a:lnTo>
                  <a:cubicBezTo>
                    <a:pt x="196452" y="24180"/>
                    <a:pt x="191058" y="14145"/>
                    <a:pt x="182327" y="7561"/>
                  </a:cubicBezTo>
                  <a:cubicBezTo>
                    <a:pt x="173548" y="945"/>
                    <a:pt x="162344" y="-1487"/>
                    <a:pt x="151564" y="891"/>
                  </a:cubicBezTo>
                  <a:cubicBezTo>
                    <a:pt x="138978" y="3688"/>
                    <a:pt x="126667" y="7714"/>
                    <a:pt x="114977" y="12859"/>
                  </a:cubicBezTo>
                  <a:cubicBezTo>
                    <a:pt x="108602" y="15666"/>
                    <a:pt x="105707" y="23109"/>
                    <a:pt x="108514" y="29485"/>
                  </a:cubicBezTo>
                  <a:cubicBezTo>
                    <a:pt x="111319" y="35860"/>
                    <a:pt x="118764" y="38750"/>
                    <a:pt x="125140" y="35948"/>
                  </a:cubicBezTo>
                  <a:cubicBezTo>
                    <a:pt x="135325" y="31464"/>
                    <a:pt x="146056" y="27956"/>
                    <a:pt x="157019" y="25519"/>
                  </a:cubicBezTo>
                  <a:cubicBezTo>
                    <a:pt x="160617" y="24722"/>
                    <a:pt x="164217" y="25499"/>
                    <a:pt x="167142" y="27704"/>
                  </a:cubicBezTo>
                  <a:cubicBezTo>
                    <a:pt x="170019" y="29873"/>
                    <a:pt x="171728" y="33050"/>
                    <a:pt x="171947" y="36607"/>
                  </a:cubicBezTo>
                  <a:lnTo>
                    <a:pt x="171999" y="37505"/>
                  </a:lnTo>
                  <a:cubicBezTo>
                    <a:pt x="172369" y="43516"/>
                    <a:pt x="168243" y="48862"/>
                    <a:pt x="162184" y="50219"/>
                  </a:cubicBezTo>
                  <a:cubicBezTo>
                    <a:pt x="139771" y="55248"/>
                    <a:pt x="118591" y="65656"/>
                    <a:pt x="100934" y="80321"/>
                  </a:cubicBezTo>
                  <a:cubicBezTo>
                    <a:pt x="97448" y="83217"/>
                    <a:pt x="95783" y="87759"/>
                    <a:pt x="96574" y="92221"/>
                  </a:cubicBezTo>
                  <a:cubicBezTo>
                    <a:pt x="97362" y="96683"/>
                    <a:pt x="100485" y="100379"/>
                    <a:pt x="104754" y="101903"/>
                  </a:cubicBezTo>
                  <a:lnTo>
                    <a:pt x="124689" y="109018"/>
                  </a:lnTo>
                  <a:cubicBezTo>
                    <a:pt x="124869" y="109082"/>
                    <a:pt x="125115" y="109170"/>
                    <a:pt x="125197" y="109624"/>
                  </a:cubicBezTo>
                  <a:cubicBezTo>
                    <a:pt x="125283" y="110093"/>
                    <a:pt x="125066" y="110278"/>
                    <a:pt x="124931" y="110394"/>
                  </a:cubicBezTo>
                  <a:lnTo>
                    <a:pt x="45322" y="177981"/>
                  </a:lnTo>
                  <a:cubicBezTo>
                    <a:pt x="45177" y="178102"/>
                    <a:pt x="44961" y="178287"/>
                    <a:pt x="44517" y="178127"/>
                  </a:cubicBezTo>
                  <a:cubicBezTo>
                    <a:pt x="44076" y="177969"/>
                    <a:pt x="44025" y="177700"/>
                    <a:pt x="43992" y="177515"/>
                  </a:cubicBezTo>
                  <a:lnTo>
                    <a:pt x="25254" y="74759"/>
                  </a:lnTo>
                  <a:cubicBezTo>
                    <a:pt x="25218" y="74571"/>
                    <a:pt x="25171" y="74312"/>
                    <a:pt x="25519" y="74016"/>
                  </a:cubicBezTo>
                  <a:cubicBezTo>
                    <a:pt x="25878" y="73708"/>
                    <a:pt x="26150" y="73806"/>
                    <a:pt x="26317" y="73865"/>
                  </a:cubicBezTo>
                  <a:lnTo>
                    <a:pt x="51980" y="83030"/>
                  </a:lnTo>
                  <a:cubicBezTo>
                    <a:pt x="56849" y="84772"/>
                    <a:pt x="62293" y="83360"/>
                    <a:pt x="65703" y="79470"/>
                  </a:cubicBezTo>
                  <a:cubicBezTo>
                    <a:pt x="70078" y="74485"/>
                    <a:pt x="74869" y="69657"/>
                    <a:pt x="79948" y="65118"/>
                  </a:cubicBezTo>
                  <a:cubicBezTo>
                    <a:pt x="85141" y="60476"/>
                    <a:pt x="85590" y="52503"/>
                    <a:pt x="80948" y="47308"/>
                  </a:cubicBezTo>
                  <a:cubicBezTo>
                    <a:pt x="76307" y="42113"/>
                    <a:pt x="68334" y="41667"/>
                    <a:pt x="63139" y="46307"/>
                  </a:cubicBezTo>
                  <a:cubicBezTo>
                    <a:pt x="59488" y="49570"/>
                    <a:pt x="55961" y="52967"/>
                    <a:pt x="52597" y="56463"/>
                  </a:cubicBezTo>
                  <a:lnTo>
                    <a:pt x="34788" y="50103"/>
                  </a:lnTo>
                  <a:cubicBezTo>
                    <a:pt x="25911" y="46945"/>
                    <a:pt x="16334" y="48702"/>
                    <a:pt x="9166" y="54809"/>
                  </a:cubicBezTo>
                  <a:cubicBezTo>
                    <a:pt x="2005" y="60905"/>
                    <a:pt x="-1256" y="70067"/>
                    <a:pt x="441" y="79300"/>
                  </a:cubicBezTo>
                  <a:close/>
                </a:path>
              </a:pathLst>
            </a:custGeom>
            <a:solidFill>
              <a:srgbClr val="000000"/>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26" name="Frihandsfigur: Form 125">
              <a:extLst>
                <a:ext uri="{FF2B5EF4-FFF2-40B4-BE49-F238E27FC236}">
                  <a16:creationId xmlns:a16="http://schemas.microsoft.com/office/drawing/2014/main" id="{87E17F7F-D54D-5183-8D38-B94360746018}"/>
                </a:ext>
              </a:extLst>
            </p:cNvPr>
            <p:cNvSpPr/>
            <p:nvPr/>
          </p:nvSpPr>
          <p:spPr>
            <a:xfrm>
              <a:off x="5170811" y="3031723"/>
              <a:ext cx="197257" cy="203437"/>
            </a:xfrm>
            <a:custGeom>
              <a:gdLst>
                <a:gd name="connsiteX0" fmla="*/ 29552 w 197257"/>
                <a:gd name="connsiteY0" fmla="*/ 74840 h 203437"/>
                <a:gd name="connsiteX1" fmla="*/ 60885 w 197257"/>
                <a:gd name="connsiteY1" fmla="*/ 86646 h 203437"/>
                <a:gd name="connsiteX2" fmla="*/ 47244 w 197257"/>
                <a:gd name="connsiteY2" fmla="*/ 105100 h 203437"/>
                <a:gd name="connsiteX3" fmla="*/ 56003 w 197257"/>
                <a:gd name="connsiteY3" fmla="*/ 129627 h 203437"/>
                <a:gd name="connsiteX4" fmla="*/ 135619 w 197257"/>
                <a:gd name="connsiteY4" fmla="*/ 197227 h 203437"/>
                <a:gd name="connsiteX5" fmla="*/ 152366 w 197257"/>
                <a:gd name="connsiteY5" fmla="*/ 203438 h 203437"/>
                <a:gd name="connsiteX6" fmla="*/ 161232 w 197257"/>
                <a:gd name="connsiteY6" fmla="*/ 201884 h 203437"/>
                <a:gd name="connsiteX7" fmla="*/ 178073 w 197257"/>
                <a:gd name="connsiteY7" fmla="*/ 182047 h 203437"/>
                <a:gd name="connsiteX8" fmla="*/ 196821 w 197257"/>
                <a:gd name="connsiteY8" fmla="*/ 79311 h 203437"/>
                <a:gd name="connsiteX9" fmla="*/ 188063 w 197257"/>
                <a:gd name="connsiteY9" fmla="*/ 54789 h 203437"/>
                <a:gd name="connsiteX10" fmla="*/ 162460 w 197257"/>
                <a:gd name="connsiteY10" fmla="*/ 50117 h 203437"/>
                <a:gd name="connsiteX11" fmla="*/ 144658 w 197257"/>
                <a:gd name="connsiteY11" fmla="*/ 56476 h 203437"/>
                <a:gd name="connsiteX12" fmla="*/ 45673 w 197257"/>
                <a:gd name="connsiteY12" fmla="*/ 894 h 203437"/>
                <a:gd name="connsiteX13" fmla="*/ 14946 w 197257"/>
                <a:gd name="connsiteY13" fmla="*/ 7550 h 203437"/>
                <a:gd name="connsiteX14" fmla="*/ 125 w 197257"/>
                <a:gd name="connsiteY14" fmla="*/ 35102 h 203437"/>
                <a:gd name="connsiteX15" fmla="*/ 72 w 197257"/>
                <a:gd name="connsiteY15" fmla="*/ 35952 h 203437"/>
                <a:gd name="connsiteX16" fmla="*/ 29552 w 197257"/>
                <a:gd name="connsiteY16" fmla="*/ 74840 h 203437"/>
                <a:gd name="connsiteX17" fmla="*/ 25252 w 197257"/>
                <a:gd name="connsiteY17" fmla="*/ 37505 h 203437"/>
                <a:gd name="connsiteX18" fmla="*/ 25304 w 197257"/>
                <a:gd name="connsiteY18" fmla="*/ 36656 h 203437"/>
                <a:gd name="connsiteX19" fmla="*/ 30122 w 197257"/>
                <a:gd name="connsiteY19" fmla="*/ 27699 h 203437"/>
                <a:gd name="connsiteX20" fmla="*/ 40218 w 197257"/>
                <a:gd name="connsiteY20" fmla="*/ 25520 h 203437"/>
                <a:gd name="connsiteX21" fmla="*/ 131567 w 197257"/>
                <a:gd name="connsiteY21" fmla="*/ 79497 h 203437"/>
                <a:gd name="connsiteX22" fmla="*/ 145275 w 197257"/>
                <a:gd name="connsiteY22" fmla="*/ 83039 h 203437"/>
                <a:gd name="connsiteX23" fmla="*/ 170944 w 197257"/>
                <a:gd name="connsiteY23" fmla="*/ 73872 h 203437"/>
                <a:gd name="connsiteX24" fmla="*/ 171733 w 197257"/>
                <a:gd name="connsiteY24" fmla="*/ 74013 h 203437"/>
                <a:gd name="connsiteX25" fmla="*/ 172005 w 197257"/>
                <a:gd name="connsiteY25" fmla="*/ 74782 h 203437"/>
                <a:gd name="connsiteX26" fmla="*/ 153257 w 197257"/>
                <a:gd name="connsiteY26" fmla="*/ 177519 h 203437"/>
                <a:gd name="connsiteX27" fmla="*/ 152737 w 197257"/>
                <a:gd name="connsiteY27" fmla="*/ 178131 h 203437"/>
                <a:gd name="connsiteX28" fmla="*/ 151940 w 197257"/>
                <a:gd name="connsiteY28" fmla="*/ 177991 h 203437"/>
                <a:gd name="connsiteX29" fmla="*/ 72332 w 197257"/>
                <a:gd name="connsiteY29" fmla="*/ 110400 h 203437"/>
                <a:gd name="connsiteX30" fmla="*/ 72060 w 197257"/>
                <a:gd name="connsiteY30" fmla="*/ 109631 h 203437"/>
                <a:gd name="connsiteX31" fmla="*/ 72573 w 197257"/>
                <a:gd name="connsiteY31" fmla="*/ 109019 h 203437"/>
                <a:gd name="connsiteX32" fmla="*/ 92497 w 197257"/>
                <a:gd name="connsiteY32" fmla="*/ 101905 h 203437"/>
                <a:gd name="connsiteX33" fmla="*/ 100675 w 197257"/>
                <a:gd name="connsiteY33" fmla="*/ 92223 h 203437"/>
                <a:gd name="connsiteX34" fmla="*/ 96313 w 197257"/>
                <a:gd name="connsiteY34" fmla="*/ 80323 h 203437"/>
                <a:gd name="connsiteX35" fmla="*/ 35071 w 197257"/>
                <a:gd name="connsiteY35" fmla="*/ 50225 h 203437"/>
                <a:gd name="connsiteX36" fmla="*/ 25252 w 197257"/>
                <a:gd name="connsiteY36" fmla="*/ 37505 h 20343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7257" h="203437">
                  <a:moveTo>
                    <a:pt x="29552" y="74840"/>
                  </a:moveTo>
                  <a:cubicBezTo>
                    <a:pt x="40478" y="77291"/>
                    <a:pt x="51052" y="81290"/>
                    <a:pt x="60885" y="86646"/>
                  </a:cubicBezTo>
                  <a:cubicBezTo>
                    <a:pt x="53726" y="90313"/>
                    <a:pt x="48724" y="97001"/>
                    <a:pt x="47244" y="105100"/>
                  </a:cubicBezTo>
                  <a:cubicBezTo>
                    <a:pt x="45552" y="114363"/>
                    <a:pt x="48827" y="123531"/>
                    <a:pt x="56003" y="129627"/>
                  </a:cubicBezTo>
                  <a:lnTo>
                    <a:pt x="135619" y="197227"/>
                  </a:lnTo>
                  <a:cubicBezTo>
                    <a:pt x="140435" y="201312"/>
                    <a:pt x="146330" y="203439"/>
                    <a:pt x="152366" y="203438"/>
                  </a:cubicBezTo>
                  <a:cubicBezTo>
                    <a:pt x="155324" y="203438"/>
                    <a:pt x="158319" y="202927"/>
                    <a:pt x="161232" y="201884"/>
                  </a:cubicBezTo>
                  <a:cubicBezTo>
                    <a:pt x="170090" y="198715"/>
                    <a:pt x="176385" y="191301"/>
                    <a:pt x="178073" y="182047"/>
                  </a:cubicBezTo>
                  <a:lnTo>
                    <a:pt x="196821" y="79311"/>
                  </a:lnTo>
                  <a:cubicBezTo>
                    <a:pt x="198510" y="70049"/>
                    <a:pt x="195237" y="60882"/>
                    <a:pt x="188063" y="54789"/>
                  </a:cubicBezTo>
                  <a:cubicBezTo>
                    <a:pt x="180893" y="48699"/>
                    <a:pt x="171321" y="46954"/>
                    <a:pt x="162460" y="50117"/>
                  </a:cubicBezTo>
                  <a:lnTo>
                    <a:pt x="144658" y="56476"/>
                  </a:lnTo>
                  <a:cubicBezTo>
                    <a:pt x="117785" y="28478"/>
                    <a:pt x="83733" y="9326"/>
                    <a:pt x="45673" y="894"/>
                  </a:cubicBezTo>
                  <a:cubicBezTo>
                    <a:pt x="34930" y="-1486"/>
                    <a:pt x="23725" y="939"/>
                    <a:pt x="14946" y="7550"/>
                  </a:cubicBezTo>
                  <a:cubicBezTo>
                    <a:pt x="6202" y="14134"/>
                    <a:pt x="801" y="24176"/>
                    <a:pt x="125" y="35102"/>
                  </a:cubicBezTo>
                  <a:lnTo>
                    <a:pt x="72" y="35952"/>
                  </a:lnTo>
                  <a:cubicBezTo>
                    <a:pt x="-1066" y="54397"/>
                    <a:pt x="11330" y="70754"/>
                    <a:pt x="29552" y="74840"/>
                  </a:cubicBezTo>
                  <a:close/>
                  <a:moveTo>
                    <a:pt x="25252" y="37505"/>
                  </a:moveTo>
                  <a:lnTo>
                    <a:pt x="25304" y="36656"/>
                  </a:lnTo>
                  <a:cubicBezTo>
                    <a:pt x="25526" y="33052"/>
                    <a:pt x="27238" y="29870"/>
                    <a:pt x="30122" y="27699"/>
                  </a:cubicBezTo>
                  <a:cubicBezTo>
                    <a:pt x="33043" y="25498"/>
                    <a:pt x="36627" y="24724"/>
                    <a:pt x="40218" y="25520"/>
                  </a:cubicBezTo>
                  <a:cubicBezTo>
                    <a:pt x="75836" y="33412"/>
                    <a:pt x="107424" y="52078"/>
                    <a:pt x="131567" y="79497"/>
                  </a:cubicBezTo>
                  <a:cubicBezTo>
                    <a:pt x="134980" y="83372"/>
                    <a:pt x="140412" y="84778"/>
                    <a:pt x="145275" y="83039"/>
                  </a:cubicBezTo>
                  <a:lnTo>
                    <a:pt x="170944" y="73872"/>
                  </a:lnTo>
                  <a:cubicBezTo>
                    <a:pt x="171129" y="73806"/>
                    <a:pt x="171383" y="73715"/>
                    <a:pt x="171733" y="74013"/>
                  </a:cubicBezTo>
                  <a:cubicBezTo>
                    <a:pt x="172089" y="74316"/>
                    <a:pt x="172039" y="74597"/>
                    <a:pt x="172005" y="74782"/>
                  </a:cubicBezTo>
                  <a:lnTo>
                    <a:pt x="153257" y="177519"/>
                  </a:lnTo>
                  <a:cubicBezTo>
                    <a:pt x="153222" y="177710"/>
                    <a:pt x="153175" y="177974"/>
                    <a:pt x="152737" y="178131"/>
                  </a:cubicBezTo>
                  <a:cubicBezTo>
                    <a:pt x="152288" y="178292"/>
                    <a:pt x="152076" y="178105"/>
                    <a:pt x="151940" y="177991"/>
                  </a:cubicBezTo>
                  <a:lnTo>
                    <a:pt x="72332" y="110400"/>
                  </a:lnTo>
                  <a:cubicBezTo>
                    <a:pt x="72191" y="110278"/>
                    <a:pt x="71976" y="110095"/>
                    <a:pt x="72060" y="109631"/>
                  </a:cubicBezTo>
                  <a:cubicBezTo>
                    <a:pt x="72144" y="109172"/>
                    <a:pt x="72403" y="109079"/>
                    <a:pt x="72573" y="109019"/>
                  </a:cubicBezTo>
                  <a:lnTo>
                    <a:pt x="92497" y="101905"/>
                  </a:lnTo>
                  <a:cubicBezTo>
                    <a:pt x="96765" y="100381"/>
                    <a:pt x="99886" y="96685"/>
                    <a:pt x="100675" y="92223"/>
                  </a:cubicBezTo>
                  <a:cubicBezTo>
                    <a:pt x="101464" y="87760"/>
                    <a:pt x="99799" y="83217"/>
                    <a:pt x="96313" y="80323"/>
                  </a:cubicBezTo>
                  <a:cubicBezTo>
                    <a:pt x="78649" y="65655"/>
                    <a:pt x="57471" y="55248"/>
                    <a:pt x="35071" y="50225"/>
                  </a:cubicBezTo>
                  <a:cubicBezTo>
                    <a:pt x="29010" y="48864"/>
                    <a:pt x="24880" y="43516"/>
                    <a:pt x="25252" y="37505"/>
                  </a:cubicBezTo>
                  <a:close/>
                </a:path>
              </a:pathLst>
            </a:custGeom>
            <a:solidFill>
              <a:srgbClr val="000000"/>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27" name="Frihandsfigur: Form 126">
              <a:extLst>
                <a:ext uri="{FF2B5EF4-FFF2-40B4-BE49-F238E27FC236}">
                  <a16:creationId xmlns:a16="http://schemas.microsoft.com/office/drawing/2014/main" id="{8A09879E-4D6E-376F-F6A9-F6B0AA42D1FA}"/>
                </a:ext>
              </a:extLst>
            </p:cNvPr>
            <p:cNvSpPr/>
            <p:nvPr/>
          </p:nvSpPr>
          <p:spPr>
            <a:xfrm>
              <a:off x="4836950" y="2869049"/>
              <a:ext cx="312873" cy="375116"/>
            </a:xfrm>
            <a:custGeom>
              <a:gdLst>
                <a:gd name="connsiteX0" fmla="*/ 312874 w 312873"/>
                <a:gd name="connsiteY0" fmla="*/ 191519 h 375116"/>
                <a:gd name="connsiteX1" fmla="*/ 292745 w 312873"/>
                <a:gd name="connsiteY1" fmla="*/ 156129 h 375116"/>
                <a:gd name="connsiteX2" fmla="*/ 292745 w 312873"/>
                <a:gd name="connsiteY2" fmla="*/ 50804 h 375116"/>
                <a:gd name="connsiteX3" fmla="*/ 241939 w 312873"/>
                <a:gd name="connsiteY3" fmla="*/ 0 h 375116"/>
                <a:gd name="connsiteX4" fmla="*/ 70926 w 312873"/>
                <a:gd name="connsiteY4" fmla="*/ 0 h 375116"/>
                <a:gd name="connsiteX5" fmla="*/ 20135 w 312873"/>
                <a:gd name="connsiteY5" fmla="*/ 50804 h 375116"/>
                <a:gd name="connsiteX6" fmla="*/ 20135 w 312873"/>
                <a:gd name="connsiteY6" fmla="*/ 156096 h 375116"/>
                <a:gd name="connsiteX7" fmla="*/ 12075 w 312873"/>
                <a:gd name="connsiteY7" fmla="*/ 162385 h 375116"/>
                <a:gd name="connsiteX8" fmla="*/ 3 w 312873"/>
                <a:gd name="connsiteY8" fmla="*/ 192021 h 375116"/>
                <a:gd name="connsiteX9" fmla="*/ 38810 w 312873"/>
                <a:gd name="connsiteY9" fmla="*/ 232622 h 375116"/>
                <a:gd name="connsiteX10" fmla="*/ 38810 w 312873"/>
                <a:gd name="connsiteY10" fmla="*/ 257480 h 375116"/>
                <a:gd name="connsiteX11" fmla="*/ 73257 w 312873"/>
                <a:gd name="connsiteY11" fmla="*/ 340652 h 375116"/>
                <a:gd name="connsiteX12" fmla="*/ 156440 w 312873"/>
                <a:gd name="connsiteY12" fmla="*/ 375116 h 375116"/>
                <a:gd name="connsiteX13" fmla="*/ 156825 w 312873"/>
                <a:gd name="connsiteY13" fmla="*/ 375116 h 375116"/>
                <a:gd name="connsiteX14" fmla="*/ 274077 w 312873"/>
                <a:gd name="connsiteY14" fmla="*/ 255918 h 375116"/>
                <a:gd name="connsiteX15" fmla="*/ 274077 w 312873"/>
                <a:gd name="connsiteY15" fmla="*/ 232670 h 375116"/>
                <a:gd name="connsiteX16" fmla="*/ 300828 w 312873"/>
                <a:gd name="connsiteY16" fmla="*/ 220652 h 375116"/>
                <a:gd name="connsiteX17" fmla="*/ 312874 w 312873"/>
                <a:gd name="connsiteY17" fmla="*/ 191519 h 375116"/>
                <a:gd name="connsiteX18" fmla="*/ 70926 w 312873"/>
                <a:gd name="connsiteY18" fmla="*/ 25226 h 375116"/>
                <a:gd name="connsiteX19" fmla="*/ 241939 w 312873"/>
                <a:gd name="connsiteY19" fmla="*/ 25226 h 375116"/>
                <a:gd name="connsiteX20" fmla="*/ 267519 w 312873"/>
                <a:gd name="connsiteY20" fmla="*/ 50804 h 375116"/>
                <a:gd name="connsiteX21" fmla="*/ 267519 w 312873"/>
                <a:gd name="connsiteY21" fmla="*/ 150312 h 375116"/>
                <a:gd name="connsiteX22" fmla="*/ 261237 w 312873"/>
                <a:gd name="connsiteY22" fmla="*/ 150312 h 375116"/>
                <a:gd name="connsiteX23" fmla="*/ 261237 w 312873"/>
                <a:gd name="connsiteY23" fmla="*/ 131981 h 375116"/>
                <a:gd name="connsiteX24" fmla="*/ 251604 w 312873"/>
                <a:gd name="connsiteY24" fmla="*/ 113885 h 375116"/>
                <a:gd name="connsiteX25" fmla="*/ 231213 w 312873"/>
                <a:gd name="connsiteY25" fmla="*/ 111771 h 375116"/>
                <a:gd name="connsiteX26" fmla="*/ 82249 w 312873"/>
                <a:gd name="connsiteY26" fmla="*/ 111963 h 375116"/>
                <a:gd name="connsiteX27" fmla="*/ 82244 w 312873"/>
                <a:gd name="connsiteY27" fmla="*/ 111961 h 375116"/>
                <a:gd name="connsiteX28" fmla="*/ 81627 w 312873"/>
                <a:gd name="connsiteY28" fmla="*/ 111712 h 375116"/>
                <a:gd name="connsiteX29" fmla="*/ 61264 w 312873"/>
                <a:gd name="connsiteY29" fmla="*/ 113862 h 375116"/>
                <a:gd name="connsiteX30" fmla="*/ 51655 w 312873"/>
                <a:gd name="connsiteY30" fmla="*/ 131942 h 375116"/>
                <a:gd name="connsiteX31" fmla="*/ 51655 w 312873"/>
                <a:gd name="connsiteY31" fmla="*/ 150312 h 375116"/>
                <a:gd name="connsiteX32" fmla="*/ 45363 w 312873"/>
                <a:gd name="connsiteY32" fmla="*/ 150312 h 375116"/>
                <a:gd name="connsiteX33" fmla="*/ 45363 w 312873"/>
                <a:gd name="connsiteY33" fmla="*/ 50804 h 375116"/>
                <a:gd name="connsiteX34" fmla="*/ 70926 w 312873"/>
                <a:gd name="connsiteY34" fmla="*/ 25226 h 375116"/>
                <a:gd name="connsiteX35" fmla="*/ 282979 w 312873"/>
                <a:gd name="connsiteY35" fmla="*/ 202827 h 375116"/>
                <a:gd name="connsiteX36" fmla="*/ 271669 w 312873"/>
                <a:gd name="connsiteY36" fmla="*/ 207512 h 375116"/>
                <a:gd name="connsiteX37" fmla="*/ 261468 w 312873"/>
                <a:gd name="connsiteY37" fmla="*/ 207512 h 375116"/>
                <a:gd name="connsiteX38" fmla="*/ 248854 w 312873"/>
                <a:gd name="connsiteY38" fmla="*/ 220125 h 375116"/>
                <a:gd name="connsiteX39" fmla="*/ 248854 w 312873"/>
                <a:gd name="connsiteY39" fmla="*/ 255916 h 375116"/>
                <a:gd name="connsiteX40" fmla="*/ 156748 w 312873"/>
                <a:gd name="connsiteY40" fmla="*/ 349888 h 375116"/>
                <a:gd name="connsiteX41" fmla="*/ 156445 w 312873"/>
                <a:gd name="connsiteY41" fmla="*/ 349888 h 375116"/>
                <a:gd name="connsiteX42" fmla="*/ 91094 w 312873"/>
                <a:gd name="connsiteY42" fmla="*/ 322810 h 375116"/>
                <a:gd name="connsiteX43" fmla="*/ 64038 w 312873"/>
                <a:gd name="connsiteY43" fmla="*/ 257479 h 375116"/>
                <a:gd name="connsiteX44" fmla="*/ 64038 w 312873"/>
                <a:gd name="connsiteY44" fmla="*/ 220125 h 375116"/>
                <a:gd name="connsiteX45" fmla="*/ 51425 w 312873"/>
                <a:gd name="connsiteY45" fmla="*/ 207512 h 375116"/>
                <a:gd name="connsiteX46" fmla="*/ 41965 w 312873"/>
                <a:gd name="connsiteY46" fmla="*/ 207512 h 375116"/>
                <a:gd name="connsiteX47" fmla="*/ 25229 w 312873"/>
                <a:gd name="connsiteY47" fmla="*/ 191717 h 375116"/>
                <a:gd name="connsiteX48" fmla="*/ 29913 w 312873"/>
                <a:gd name="connsiteY48" fmla="*/ 180222 h 375116"/>
                <a:gd name="connsiteX49" fmla="*/ 41223 w 312873"/>
                <a:gd name="connsiteY49" fmla="*/ 175537 h 375116"/>
                <a:gd name="connsiteX50" fmla="*/ 64268 w 312873"/>
                <a:gd name="connsiteY50" fmla="*/ 175537 h 375116"/>
                <a:gd name="connsiteX51" fmla="*/ 76881 w 312873"/>
                <a:gd name="connsiteY51" fmla="*/ 162924 h 375116"/>
                <a:gd name="connsiteX52" fmla="*/ 76881 w 312873"/>
                <a:gd name="connsiteY52" fmla="*/ 136952 h 375116"/>
                <a:gd name="connsiteX53" fmla="*/ 236013 w 312873"/>
                <a:gd name="connsiteY53" fmla="*/ 136989 h 375116"/>
                <a:gd name="connsiteX54" fmla="*/ 236013 w 312873"/>
                <a:gd name="connsiteY54" fmla="*/ 162924 h 375116"/>
                <a:gd name="connsiteX55" fmla="*/ 248626 w 312873"/>
                <a:gd name="connsiteY55" fmla="*/ 175537 h 375116"/>
                <a:gd name="connsiteX56" fmla="*/ 271671 w 312873"/>
                <a:gd name="connsiteY56" fmla="*/ 175537 h 375116"/>
                <a:gd name="connsiteX57" fmla="*/ 287649 w 312873"/>
                <a:gd name="connsiteY57" fmla="*/ 191517 h 375116"/>
                <a:gd name="connsiteX58" fmla="*/ 282979 w 312873"/>
                <a:gd name="connsiteY58" fmla="*/ 202827 h 37511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2873" h="375116">
                  <a:moveTo>
                    <a:pt x="312874" y="191519"/>
                  </a:moveTo>
                  <a:cubicBezTo>
                    <a:pt x="312874" y="176495"/>
                    <a:pt x="304790" y="163329"/>
                    <a:pt x="292745" y="156129"/>
                  </a:cubicBezTo>
                  <a:lnTo>
                    <a:pt x="292745" y="50804"/>
                  </a:lnTo>
                  <a:cubicBezTo>
                    <a:pt x="292745" y="22790"/>
                    <a:pt x="269954" y="0"/>
                    <a:pt x="241939" y="0"/>
                  </a:cubicBezTo>
                  <a:lnTo>
                    <a:pt x="70926" y="0"/>
                  </a:lnTo>
                  <a:cubicBezTo>
                    <a:pt x="42920" y="0"/>
                    <a:pt x="20135" y="22791"/>
                    <a:pt x="20135" y="50804"/>
                  </a:cubicBezTo>
                  <a:lnTo>
                    <a:pt x="20135" y="156096"/>
                  </a:lnTo>
                  <a:cubicBezTo>
                    <a:pt x="17234" y="157830"/>
                    <a:pt x="14527" y="159933"/>
                    <a:pt x="12075" y="162385"/>
                  </a:cubicBezTo>
                  <a:cubicBezTo>
                    <a:pt x="4155" y="170305"/>
                    <a:pt x="-131" y="180829"/>
                    <a:pt x="3" y="192021"/>
                  </a:cubicBezTo>
                  <a:cubicBezTo>
                    <a:pt x="262" y="213432"/>
                    <a:pt x="17392" y="231035"/>
                    <a:pt x="38810" y="232622"/>
                  </a:cubicBezTo>
                  <a:lnTo>
                    <a:pt x="38810" y="257480"/>
                  </a:lnTo>
                  <a:cubicBezTo>
                    <a:pt x="38810" y="288918"/>
                    <a:pt x="51044" y="318456"/>
                    <a:pt x="73257" y="340652"/>
                  </a:cubicBezTo>
                  <a:cubicBezTo>
                    <a:pt x="95490" y="362886"/>
                    <a:pt x="125015" y="375116"/>
                    <a:pt x="156440" y="375116"/>
                  </a:cubicBezTo>
                  <a:lnTo>
                    <a:pt x="156825" y="375116"/>
                  </a:lnTo>
                  <a:cubicBezTo>
                    <a:pt x="221477" y="374909"/>
                    <a:pt x="274077" y="321438"/>
                    <a:pt x="274077" y="255918"/>
                  </a:cubicBezTo>
                  <a:lnTo>
                    <a:pt x="274077" y="232670"/>
                  </a:lnTo>
                  <a:cubicBezTo>
                    <a:pt x="284180" y="232091"/>
                    <a:pt x="293598" y="227878"/>
                    <a:pt x="300828" y="220652"/>
                  </a:cubicBezTo>
                  <a:cubicBezTo>
                    <a:pt x="308597" y="212860"/>
                    <a:pt x="312874" y="202514"/>
                    <a:pt x="312874" y="191519"/>
                  </a:cubicBezTo>
                  <a:close/>
                  <a:moveTo>
                    <a:pt x="70926" y="25226"/>
                  </a:moveTo>
                  <a:lnTo>
                    <a:pt x="241939" y="25226"/>
                  </a:lnTo>
                  <a:cubicBezTo>
                    <a:pt x="256044" y="25226"/>
                    <a:pt x="267519" y="36701"/>
                    <a:pt x="267519" y="50804"/>
                  </a:cubicBezTo>
                  <a:lnTo>
                    <a:pt x="267519" y="150312"/>
                  </a:lnTo>
                  <a:lnTo>
                    <a:pt x="261237" y="150312"/>
                  </a:lnTo>
                  <a:lnTo>
                    <a:pt x="261237" y="131981"/>
                  </a:lnTo>
                  <a:cubicBezTo>
                    <a:pt x="261237" y="124709"/>
                    <a:pt x="257637" y="117945"/>
                    <a:pt x="251604" y="113885"/>
                  </a:cubicBezTo>
                  <a:cubicBezTo>
                    <a:pt x="245573" y="109824"/>
                    <a:pt x="237948" y="109035"/>
                    <a:pt x="231213" y="111771"/>
                  </a:cubicBezTo>
                  <a:cubicBezTo>
                    <a:pt x="183210" y="131275"/>
                    <a:pt x="130307" y="131342"/>
                    <a:pt x="82249" y="111963"/>
                  </a:cubicBezTo>
                  <a:cubicBezTo>
                    <a:pt x="82248" y="111963"/>
                    <a:pt x="82246" y="111961"/>
                    <a:pt x="82244" y="111961"/>
                  </a:cubicBezTo>
                  <a:lnTo>
                    <a:pt x="81627" y="111712"/>
                  </a:lnTo>
                  <a:cubicBezTo>
                    <a:pt x="74897" y="108998"/>
                    <a:pt x="67284" y="109800"/>
                    <a:pt x="61264" y="113862"/>
                  </a:cubicBezTo>
                  <a:cubicBezTo>
                    <a:pt x="55247" y="117923"/>
                    <a:pt x="51655" y="124682"/>
                    <a:pt x="51655" y="131942"/>
                  </a:cubicBezTo>
                  <a:lnTo>
                    <a:pt x="51655" y="150312"/>
                  </a:lnTo>
                  <a:lnTo>
                    <a:pt x="45363" y="150312"/>
                  </a:lnTo>
                  <a:lnTo>
                    <a:pt x="45363" y="50804"/>
                  </a:lnTo>
                  <a:cubicBezTo>
                    <a:pt x="45362" y="36699"/>
                    <a:pt x="56830" y="25226"/>
                    <a:pt x="70926" y="25226"/>
                  </a:cubicBezTo>
                  <a:close/>
                  <a:moveTo>
                    <a:pt x="282979" y="202827"/>
                  </a:moveTo>
                  <a:cubicBezTo>
                    <a:pt x="279957" y="205849"/>
                    <a:pt x="275939" y="207512"/>
                    <a:pt x="271669" y="207512"/>
                  </a:cubicBezTo>
                  <a:lnTo>
                    <a:pt x="261468" y="207512"/>
                  </a:lnTo>
                  <a:cubicBezTo>
                    <a:pt x="254502" y="207512"/>
                    <a:pt x="248854" y="213159"/>
                    <a:pt x="248854" y="220125"/>
                  </a:cubicBezTo>
                  <a:lnTo>
                    <a:pt x="248854" y="255916"/>
                  </a:lnTo>
                  <a:cubicBezTo>
                    <a:pt x="248854" y="307570"/>
                    <a:pt x="207535" y="349727"/>
                    <a:pt x="156748" y="349888"/>
                  </a:cubicBezTo>
                  <a:cubicBezTo>
                    <a:pt x="156647" y="349888"/>
                    <a:pt x="156546" y="349888"/>
                    <a:pt x="156445" y="349888"/>
                  </a:cubicBezTo>
                  <a:cubicBezTo>
                    <a:pt x="131760" y="349888"/>
                    <a:pt x="108562" y="340280"/>
                    <a:pt x="91094" y="322810"/>
                  </a:cubicBezTo>
                  <a:cubicBezTo>
                    <a:pt x="73646" y="305375"/>
                    <a:pt x="64038" y="282174"/>
                    <a:pt x="64038" y="257479"/>
                  </a:cubicBezTo>
                  <a:lnTo>
                    <a:pt x="64038" y="220125"/>
                  </a:lnTo>
                  <a:cubicBezTo>
                    <a:pt x="64038" y="213159"/>
                    <a:pt x="58390" y="207512"/>
                    <a:pt x="51425" y="207512"/>
                  </a:cubicBezTo>
                  <a:lnTo>
                    <a:pt x="41965" y="207512"/>
                  </a:lnTo>
                  <a:cubicBezTo>
                    <a:pt x="32843" y="207512"/>
                    <a:pt x="25335" y="200427"/>
                    <a:pt x="25229" y="191717"/>
                  </a:cubicBezTo>
                  <a:cubicBezTo>
                    <a:pt x="25177" y="187376"/>
                    <a:pt x="26841" y="183295"/>
                    <a:pt x="29913" y="180222"/>
                  </a:cubicBezTo>
                  <a:cubicBezTo>
                    <a:pt x="32934" y="177202"/>
                    <a:pt x="36951" y="175537"/>
                    <a:pt x="41223" y="175537"/>
                  </a:cubicBezTo>
                  <a:lnTo>
                    <a:pt x="64268" y="175537"/>
                  </a:lnTo>
                  <a:cubicBezTo>
                    <a:pt x="71234" y="175537"/>
                    <a:pt x="76881" y="169889"/>
                    <a:pt x="76881" y="162924"/>
                  </a:cubicBezTo>
                  <a:lnTo>
                    <a:pt x="76881" y="136952"/>
                  </a:lnTo>
                  <a:cubicBezTo>
                    <a:pt x="128380" y="156583"/>
                    <a:pt x="184527" y="156592"/>
                    <a:pt x="236013" y="136989"/>
                  </a:cubicBezTo>
                  <a:lnTo>
                    <a:pt x="236013" y="162924"/>
                  </a:lnTo>
                  <a:cubicBezTo>
                    <a:pt x="236013" y="169889"/>
                    <a:pt x="241660" y="175537"/>
                    <a:pt x="248626" y="175537"/>
                  </a:cubicBezTo>
                  <a:lnTo>
                    <a:pt x="271671" y="175537"/>
                  </a:lnTo>
                  <a:cubicBezTo>
                    <a:pt x="280482" y="175537"/>
                    <a:pt x="287649" y="182706"/>
                    <a:pt x="287649" y="191517"/>
                  </a:cubicBezTo>
                  <a:cubicBezTo>
                    <a:pt x="287648" y="195790"/>
                    <a:pt x="285984" y="199811"/>
                    <a:pt x="282979" y="202827"/>
                  </a:cubicBezTo>
                  <a:close/>
                </a:path>
              </a:pathLst>
            </a:custGeom>
            <a:solidFill>
              <a:srgbClr val="000000"/>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28" name="Frihandsfigur: Form 127">
              <a:extLst>
                <a:ext uri="{FF2B5EF4-FFF2-40B4-BE49-F238E27FC236}">
                  <a16:creationId xmlns:a16="http://schemas.microsoft.com/office/drawing/2014/main" id="{466727A0-37F2-46DE-8013-ED1401880660}"/>
                </a:ext>
              </a:extLst>
            </p:cNvPr>
            <p:cNvSpPr/>
            <p:nvPr/>
          </p:nvSpPr>
          <p:spPr>
            <a:xfrm>
              <a:off x="4956359" y="3041535"/>
              <a:ext cx="25226" cy="48885"/>
            </a:xfrm>
            <a:custGeom>
              <a:gdLst>
                <a:gd name="connsiteX0" fmla="*/ 12613 w 25226"/>
                <a:gd name="connsiteY0" fmla="*/ 48885 h 48885"/>
                <a:gd name="connsiteX1" fmla="*/ 25226 w 25226"/>
                <a:gd name="connsiteY1" fmla="*/ 36272 h 48885"/>
                <a:gd name="connsiteX2" fmla="*/ 25226 w 25226"/>
                <a:gd name="connsiteY2" fmla="*/ 12613 h 48885"/>
                <a:gd name="connsiteX3" fmla="*/ 12613 w 25226"/>
                <a:gd name="connsiteY3" fmla="*/ 0 h 48885"/>
                <a:gd name="connsiteX4" fmla="*/ 0 w 25226"/>
                <a:gd name="connsiteY4" fmla="*/ 12613 h 48885"/>
                <a:gd name="connsiteX5" fmla="*/ 0 w 25226"/>
                <a:gd name="connsiteY5" fmla="*/ 36272 h 48885"/>
                <a:gd name="connsiteX6" fmla="*/ 12613 w 25226"/>
                <a:gd name="connsiteY6" fmla="*/ 48885 h 4888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26" h="48885">
                  <a:moveTo>
                    <a:pt x="12613" y="48885"/>
                  </a:moveTo>
                  <a:cubicBezTo>
                    <a:pt x="19579" y="48885"/>
                    <a:pt x="25226" y="43238"/>
                    <a:pt x="25226" y="36272"/>
                  </a:cubicBezTo>
                  <a:lnTo>
                    <a:pt x="25226" y="12613"/>
                  </a:lnTo>
                  <a:cubicBezTo>
                    <a:pt x="25226" y="5647"/>
                    <a:pt x="19579" y="0"/>
                    <a:pt x="12613" y="0"/>
                  </a:cubicBezTo>
                  <a:cubicBezTo>
                    <a:pt x="5647" y="0"/>
                    <a:pt x="0" y="5647"/>
                    <a:pt x="0" y="12613"/>
                  </a:cubicBezTo>
                  <a:lnTo>
                    <a:pt x="0" y="36272"/>
                  </a:lnTo>
                  <a:cubicBezTo>
                    <a:pt x="0" y="43238"/>
                    <a:pt x="5647" y="48885"/>
                    <a:pt x="12613" y="48885"/>
                  </a:cubicBezTo>
                  <a:close/>
                </a:path>
              </a:pathLst>
            </a:custGeom>
            <a:solidFill>
              <a:srgbClr val="000000"/>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29" name="Frihandsfigur: Form 128">
              <a:extLst>
                <a:ext uri="{FF2B5EF4-FFF2-40B4-BE49-F238E27FC236}">
                  <a16:creationId xmlns:a16="http://schemas.microsoft.com/office/drawing/2014/main" id="{D05D1160-0023-DEE3-6D2E-D7A2FB37287E}"/>
                </a:ext>
              </a:extLst>
            </p:cNvPr>
            <p:cNvSpPr/>
            <p:nvPr/>
          </p:nvSpPr>
          <p:spPr>
            <a:xfrm>
              <a:off x="5005187" y="3041535"/>
              <a:ext cx="25226" cy="48885"/>
            </a:xfrm>
            <a:custGeom>
              <a:gdLst>
                <a:gd name="connsiteX0" fmla="*/ 12613 w 25226"/>
                <a:gd name="connsiteY0" fmla="*/ 48885 h 48885"/>
                <a:gd name="connsiteX1" fmla="*/ 25226 w 25226"/>
                <a:gd name="connsiteY1" fmla="*/ 36272 h 48885"/>
                <a:gd name="connsiteX2" fmla="*/ 25226 w 25226"/>
                <a:gd name="connsiteY2" fmla="*/ 12613 h 48885"/>
                <a:gd name="connsiteX3" fmla="*/ 12613 w 25226"/>
                <a:gd name="connsiteY3" fmla="*/ 0 h 48885"/>
                <a:gd name="connsiteX4" fmla="*/ 0 w 25226"/>
                <a:gd name="connsiteY4" fmla="*/ 12613 h 48885"/>
                <a:gd name="connsiteX5" fmla="*/ 0 w 25226"/>
                <a:gd name="connsiteY5" fmla="*/ 36272 h 48885"/>
                <a:gd name="connsiteX6" fmla="*/ 12613 w 25226"/>
                <a:gd name="connsiteY6" fmla="*/ 48885 h 4888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26" h="48885">
                  <a:moveTo>
                    <a:pt x="12613" y="48885"/>
                  </a:moveTo>
                  <a:cubicBezTo>
                    <a:pt x="19579" y="48885"/>
                    <a:pt x="25226" y="43238"/>
                    <a:pt x="25226" y="36272"/>
                  </a:cubicBezTo>
                  <a:lnTo>
                    <a:pt x="25226" y="12613"/>
                  </a:lnTo>
                  <a:cubicBezTo>
                    <a:pt x="25226" y="5647"/>
                    <a:pt x="19579" y="0"/>
                    <a:pt x="12613" y="0"/>
                  </a:cubicBezTo>
                  <a:cubicBezTo>
                    <a:pt x="5647" y="0"/>
                    <a:pt x="0" y="5647"/>
                    <a:pt x="0" y="12613"/>
                  </a:cubicBezTo>
                  <a:lnTo>
                    <a:pt x="0" y="36272"/>
                  </a:lnTo>
                  <a:cubicBezTo>
                    <a:pt x="0" y="43238"/>
                    <a:pt x="5647" y="48885"/>
                    <a:pt x="12613" y="48885"/>
                  </a:cubicBezTo>
                  <a:close/>
                </a:path>
              </a:pathLst>
            </a:custGeom>
            <a:solidFill>
              <a:srgbClr val="000000"/>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30" name="Frihandsfigur: Form 129">
              <a:extLst>
                <a:ext uri="{FF2B5EF4-FFF2-40B4-BE49-F238E27FC236}">
                  <a16:creationId xmlns:a16="http://schemas.microsoft.com/office/drawing/2014/main" id="{9D35CE17-3870-C005-5FD1-D2AF1A4AED95}"/>
                </a:ext>
              </a:extLst>
            </p:cNvPr>
            <p:cNvSpPr/>
            <p:nvPr/>
          </p:nvSpPr>
          <p:spPr>
            <a:xfrm>
              <a:off x="4950832" y="3124813"/>
              <a:ext cx="85099" cy="37600"/>
            </a:xfrm>
            <a:custGeom>
              <a:gdLst>
                <a:gd name="connsiteX0" fmla="*/ 63568 w 85099"/>
                <a:gd name="connsiteY0" fmla="*/ 3694 h 37600"/>
                <a:gd name="connsiteX1" fmla="*/ 21531 w 85099"/>
                <a:gd name="connsiteY1" fmla="*/ 3694 h 37600"/>
                <a:gd name="connsiteX2" fmla="*/ 3694 w 85099"/>
                <a:gd name="connsiteY2" fmla="*/ 3694 h 37600"/>
                <a:gd name="connsiteX3" fmla="*/ 3694 w 85099"/>
                <a:gd name="connsiteY3" fmla="*/ 21531 h 37600"/>
                <a:gd name="connsiteX4" fmla="*/ 42550 w 85099"/>
                <a:gd name="connsiteY4" fmla="*/ 37600 h 37600"/>
                <a:gd name="connsiteX5" fmla="*/ 81405 w 85099"/>
                <a:gd name="connsiteY5" fmla="*/ 21531 h 37600"/>
                <a:gd name="connsiteX6" fmla="*/ 81405 w 85099"/>
                <a:gd name="connsiteY6" fmla="*/ 3694 h 37600"/>
                <a:gd name="connsiteX7" fmla="*/ 63568 w 85099"/>
                <a:gd name="connsiteY7" fmla="*/ 3694 h 376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099" h="37600">
                  <a:moveTo>
                    <a:pt x="63568" y="3694"/>
                  </a:moveTo>
                  <a:cubicBezTo>
                    <a:pt x="51976" y="15283"/>
                    <a:pt x="33118" y="15283"/>
                    <a:pt x="21531" y="3694"/>
                  </a:cubicBezTo>
                  <a:cubicBezTo>
                    <a:pt x="16605" y="-1231"/>
                    <a:pt x="8619" y="-1231"/>
                    <a:pt x="3694" y="3694"/>
                  </a:cubicBezTo>
                  <a:cubicBezTo>
                    <a:pt x="-1231" y="8620"/>
                    <a:pt x="-1231" y="16607"/>
                    <a:pt x="3694" y="21531"/>
                  </a:cubicBezTo>
                  <a:cubicBezTo>
                    <a:pt x="14409" y="32246"/>
                    <a:pt x="28477" y="37600"/>
                    <a:pt x="42550" y="37600"/>
                  </a:cubicBezTo>
                  <a:cubicBezTo>
                    <a:pt x="56619" y="37600"/>
                    <a:pt x="70694" y="32242"/>
                    <a:pt x="81405" y="21531"/>
                  </a:cubicBezTo>
                  <a:cubicBezTo>
                    <a:pt x="86331" y="16605"/>
                    <a:pt x="86331" y="8620"/>
                    <a:pt x="81405" y="3694"/>
                  </a:cubicBezTo>
                  <a:cubicBezTo>
                    <a:pt x="76481" y="-1231"/>
                    <a:pt x="68494" y="-1231"/>
                    <a:pt x="63568" y="3694"/>
                  </a:cubicBezTo>
                  <a:close/>
                </a:path>
              </a:pathLst>
            </a:custGeom>
            <a:solidFill>
              <a:srgbClr val="000000"/>
            </a:solidFill>
            <a:ln w="1674"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grpSp>
      <p:grpSp>
        <p:nvGrpSpPr>
          <p:cNvPr id="131" name="Grupp 130">
            <a:extLst>
              <a:ext uri="{FF2B5EF4-FFF2-40B4-BE49-F238E27FC236}">
                <a16:creationId xmlns:a16="http://schemas.microsoft.com/office/drawing/2014/main" id="{A0FFC5DE-9234-2999-3737-0BE687CB8EEB}"/>
              </a:ext>
            </a:extLst>
          </p:cNvPr>
          <p:cNvGrpSpPr>
            <a:grpSpLocks noChangeAspect="1"/>
          </p:cNvGrpSpPr>
          <p:nvPr/>
        </p:nvGrpSpPr>
        <p:grpSpPr>
          <a:xfrm>
            <a:off x="2890379" y="3727644"/>
            <a:ext cx="321998" cy="368106"/>
            <a:chOff x="4120138" y="2668650"/>
            <a:chExt cx="959382" cy="1096760"/>
          </a:xfrm>
        </p:grpSpPr>
        <p:sp>
          <p:nvSpPr>
            <p:cNvPr id="132" name="Frihandsfigur: Form 131">
              <a:extLst>
                <a:ext uri="{FF2B5EF4-FFF2-40B4-BE49-F238E27FC236}">
                  <a16:creationId xmlns:a16="http://schemas.microsoft.com/office/drawing/2014/main" id="{41520928-0548-45CC-C4E4-015141D1C386}"/>
                </a:ext>
              </a:extLst>
            </p:cNvPr>
            <p:cNvSpPr/>
            <p:nvPr/>
          </p:nvSpPr>
          <p:spPr>
            <a:xfrm>
              <a:off x="4471303" y="2690069"/>
              <a:ext cx="257051" cy="362004"/>
            </a:xfrm>
            <a:custGeom>
              <a:gdLst>
                <a:gd name="connsiteX0" fmla="*/ 176724 w 257051"/>
                <a:gd name="connsiteY0" fmla="*/ 337906 h 362004"/>
                <a:gd name="connsiteX1" fmla="*/ 176724 w 257051"/>
                <a:gd name="connsiteY1" fmla="*/ 171368 h 362004"/>
                <a:gd name="connsiteX2" fmla="*/ 242517 w 257051"/>
                <a:gd name="connsiteY2" fmla="*/ 171368 h 362004"/>
                <a:gd name="connsiteX3" fmla="*/ 253651 w 257051"/>
                <a:gd name="connsiteY3" fmla="*/ 146656 h 362004"/>
                <a:gd name="connsiteX4" fmla="*/ 139809 w 257051"/>
                <a:gd name="connsiteY4" fmla="*/ 5556 h 362004"/>
                <a:gd name="connsiteX5" fmla="*/ 117394 w 257051"/>
                <a:gd name="connsiteY5" fmla="*/ 5374 h 362004"/>
                <a:gd name="connsiteX6" fmla="*/ 3931 w 257051"/>
                <a:gd name="connsiteY6" fmla="*/ 146003 h 362004"/>
                <a:gd name="connsiteX7" fmla="*/ 14538 w 257051"/>
                <a:gd name="connsiteY7" fmla="*/ 171368 h 362004"/>
                <a:gd name="connsiteX8" fmla="*/ 80329 w 257051"/>
                <a:gd name="connsiteY8" fmla="*/ 171368 h 362004"/>
                <a:gd name="connsiteX9" fmla="*/ 80329 w 257051"/>
                <a:gd name="connsiteY9" fmla="*/ 337906 h 362004"/>
                <a:gd name="connsiteX10" fmla="*/ 104428 w 257051"/>
                <a:gd name="connsiteY10" fmla="*/ 362005 h 362004"/>
                <a:gd name="connsiteX11" fmla="*/ 152627 w 257051"/>
                <a:gd name="connsiteY11" fmla="*/ 362005 h 362004"/>
                <a:gd name="connsiteX12" fmla="*/ 176724 w 257051"/>
                <a:gd name="connsiteY12" fmla="*/ 337906 h 36200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049" h="362004">
                  <a:moveTo>
                    <a:pt x="176724" y="337906"/>
                  </a:moveTo>
                  <a:lnTo>
                    <a:pt x="176724" y="171368"/>
                  </a:lnTo>
                  <a:lnTo>
                    <a:pt x="242517" y="171368"/>
                  </a:lnTo>
                  <a:cubicBezTo>
                    <a:pt x="254617" y="171374"/>
                    <a:pt x="261626" y="156529"/>
                    <a:pt x="253651" y="146656"/>
                  </a:cubicBezTo>
                  <a:lnTo>
                    <a:pt x="139809" y="5556"/>
                  </a:lnTo>
                  <a:cubicBezTo>
                    <a:pt x="134089" y="-1738"/>
                    <a:pt x="123272" y="-1903"/>
                    <a:pt x="117394" y="5374"/>
                  </a:cubicBezTo>
                  <a:lnTo>
                    <a:pt x="3931" y="146003"/>
                  </a:lnTo>
                  <a:cubicBezTo>
                    <a:pt x="-4659" y="155486"/>
                    <a:pt x="1707" y="171368"/>
                    <a:pt x="14538" y="171368"/>
                  </a:cubicBezTo>
                  <a:lnTo>
                    <a:pt x="80329" y="171368"/>
                  </a:lnTo>
                  <a:lnTo>
                    <a:pt x="80329" y="337906"/>
                  </a:lnTo>
                  <a:cubicBezTo>
                    <a:pt x="80329" y="351161"/>
                    <a:pt x="91174" y="362005"/>
                    <a:pt x="104428" y="362005"/>
                  </a:cubicBezTo>
                  <a:lnTo>
                    <a:pt x="152627" y="362005"/>
                  </a:lnTo>
                  <a:cubicBezTo>
                    <a:pt x="165876" y="362005"/>
                    <a:pt x="176724" y="351155"/>
                    <a:pt x="176724" y="337906"/>
                  </a:cubicBezTo>
                  <a:close/>
                </a:path>
              </a:pathLst>
            </a:custGeom>
            <a:solidFill>
              <a:schemeClr val="accent1"/>
            </a:solidFill>
            <a:ln w="2139"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33" name="Frihandsfigur: Form 132">
              <a:extLst>
                <a:ext uri="{FF2B5EF4-FFF2-40B4-BE49-F238E27FC236}">
                  <a16:creationId xmlns:a16="http://schemas.microsoft.com/office/drawing/2014/main" id="{2B87F771-D83D-F3FA-4F5A-B3F304BC94F9}"/>
                </a:ext>
              </a:extLst>
            </p:cNvPr>
            <p:cNvSpPr/>
            <p:nvPr/>
          </p:nvSpPr>
          <p:spPr>
            <a:xfrm>
              <a:off x="4141563" y="2918324"/>
              <a:ext cx="330667" cy="249133"/>
            </a:xfrm>
            <a:custGeom>
              <a:gdLst>
                <a:gd name="connsiteX0" fmla="*/ 318639 w 330667"/>
                <a:gd name="connsiteY0" fmla="*/ 162437 h 249133"/>
                <a:gd name="connsiteX1" fmla="*/ 174413 w 330667"/>
                <a:gd name="connsiteY1" fmla="*/ 79169 h 249133"/>
                <a:gd name="connsiteX2" fmla="*/ 207310 w 330667"/>
                <a:gd name="connsiteY2" fmla="*/ 22191 h 249133"/>
                <a:gd name="connsiteX3" fmla="*/ 191475 w 330667"/>
                <a:gd name="connsiteY3" fmla="*/ 193 h 249133"/>
                <a:gd name="connsiteX4" fmla="*/ 12356 w 330667"/>
                <a:gd name="connsiteY4" fmla="*/ 28234 h 249133"/>
                <a:gd name="connsiteX5" fmla="*/ 990 w 330667"/>
                <a:gd name="connsiteY5" fmla="*/ 47555 h 249133"/>
                <a:gd name="connsiteX6" fmla="*/ 66048 w 330667"/>
                <a:gd name="connsiteY6" fmla="*/ 216133 h 249133"/>
                <a:gd name="connsiteX7" fmla="*/ 93317 w 330667"/>
                <a:gd name="connsiteY7" fmla="*/ 219629 h 249133"/>
                <a:gd name="connsiteX8" fmla="*/ 126214 w 330667"/>
                <a:gd name="connsiteY8" fmla="*/ 162653 h 249133"/>
                <a:gd name="connsiteX9" fmla="*/ 270440 w 330667"/>
                <a:gd name="connsiteY9" fmla="*/ 245923 h 249133"/>
                <a:gd name="connsiteX10" fmla="*/ 303357 w 330667"/>
                <a:gd name="connsiteY10" fmla="*/ 237102 h 249133"/>
                <a:gd name="connsiteX11" fmla="*/ 327456 w 330667"/>
                <a:gd name="connsiteY11" fmla="*/ 195361 h 249133"/>
                <a:gd name="connsiteX12" fmla="*/ 318639 w 330667"/>
                <a:gd name="connsiteY12" fmla="*/ 162437 h 24913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667" h="249133">
                  <a:moveTo>
                    <a:pt x="318639" y="162437"/>
                  </a:moveTo>
                  <a:lnTo>
                    <a:pt x="174413" y="79169"/>
                  </a:lnTo>
                  <a:lnTo>
                    <a:pt x="207310" y="22191"/>
                  </a:lnTo>
                  <a:cubicBezTo>
                    <a:pt x="213365" y="11714"/>
                    <a:pt x="204013" y="-1777"/>
                    <a:pt x="191475" y="193"/>
                  </a:cubicBezTo>
                  <a:lnTo>
                    <a:pt x="12356" y="28234"/>
                  </a:lnTo>
                  <a:cubicBezTo>
                    <a:pt x="3180" y="29538"/>
                    <a:pt x="-2373" y="38824"/>
                    <a:pt x="990" y="47555"/>
                  </a:cubicBezTo>
                  <a:lnTo>
                    <a:pt x="66048" y="216133"/>
                  </a:lnTo>
                  <a:cubicBezTo>
                    <a:pt x="69966" y="228313"/>
                    <a:pt x="86904" y="230742"/>
                    <a:pt x="93317" y="219629"/>
                  </a:cubicBezTo>
                  <a:lnTo>
                    <a:pt x="126214" y="162653"/>
                  </a:lnTo>
                  <a:lnTo>
                    <a:pt x="270440" y="245923"/>
                  </a:lnTo>
                  <a:cubicBezTo>
                    <a:pt x="281917" y="252551"/>
                    <a:pt x="296732" y="248579"/>
                    <a:pt x="303357" y="237102"/>
                  </a:cubicBezTo>
                  <a:lnTo>
                    <a:pt x="327456" y="195361"/>
                  </a:lnTo>
                  <a:cubicBezTo>
                    <a:pt x="334086" y="183881"/>
                    <a:pt x="330112" y="169062"/>
                    <a:pt x="318639" y="162437"/>
                  </a:cubicBezTo>
                  <a:close/>
                </a:path>
              </a:pathLst>
            </a:custGeom>
            <a:solidFill>
              <a:schemeClr val="accent1"/>
            </a:solidFill>
            <a:ln w="2139"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34" name="Frihandsfigur: Form 133">
              <a:extLst>
                <a:ext uri="{FF2B5EF4-FFF2-40B4-BE49-F238E27FC236}">
                  <a16:creationId xmlns:a16="http://schemas.microsoft.com/office/drawing/2014/main" id="{C2D9E8BF-3777-E73E-5AE5-4BF94CC70AEB}"/>
                </a:ext>
              </a:extLst>
            </p:cNvPr>
            <p:cNvSpPr/>
            <p:nvPr/>
          </p:nvSpPr>
          <p:spPr>
            <a:xfrm>
              <a:off x="4141571" y="3266607"/>
              <a:ext cx="330663" cy="249151"/>
            </a:xfrm>
            <a:custGeom>
              <a:gdLst>
                <a:gd name="connsiteX0" fmla="*/ 270434 w 330663"/>
                <a:gd name="connsiteY0" fmla="*/ 3208 h 249151"/>
                <a:gd name="connsiteX1" fmla="*/ 126208 w 330663"/>
                <a:gd name="connsiteY1" fmla="*/ 86478 h 249151"/>
                <a:gd name="connsiteX2" fmla="*/ 93312 w 330663"/>
                <a:gd name="connsiteY2" fmla="*/ 29498 h 249151"/>
                <a:gd name="connsiteX3" fmla="*/ 66342 w 330663"/>
                <a:gd name="connsiteY3" fmla="*/ 32212 h 249151"/>
                <a:gd name="connsiteX4" fmla="*/ 1068 w 330663"/>
                <a:gd name="connsiteY4" fmla="*/ 201352 h 249151"/>
                <a:gd name="connsiteX5" fmla="*/ 12117 w 330663"/>
                <a:gd name="connsiteY5" fmla="*/ 220856 h 249151"/>
                <a:gd name="connsiteX6" fmla="*/ 190638 w 330663"/>
                <a:gd name="connsiteY6" fmla="*/ 248802 h 249151"/>
                <a:gd name="connsiteX7" fmla="*/ 207302 w 330663"/>
                <a:gd name="connsiteY7" fmla="*/ 226934 h 249151"/>
                <a:gd name="connsiteX8" fmla="*/ 174407 w 330663"/>
                <a:gd name="connsiteY8" fmla="*/ 169958 h 249151"/>
                <a:gd name="connsiteX9" fmla="*/ 318633 w 330663"/>
                <a:gd name="connsiteY9" fmla="*/ 86690 h 249151"/>
                <a:gd name="connsiteX10" fmla="*/ 327455 w 330663"/>
                <a:gd name="connsiteY10" fmla="*/ 53770 h 249151"/>
                <a:gd name="connsiteX11" fmla="*/ 303356 w 330663"/>
                <a:gd name="connsiteY11" fmla="*/ 12029 h 249151"/>
                <a:gd name="connsiteX12" fmla="*/ 270434 w 330663"/>
                <a:gd name="connsiteY12" fmla="*/ 3208 h 24915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663" h="249151">
                  <a:moveTo>
                    <a:pt x="270434" y="3208"/>
                  </a:moveTo>
                  <a:lnTo>
                    <a:pt x="126208" y="86478"/>
                  </a:lnTo>
                  <a:lnTo>
                    <a:pt x="93312" y="29498"/>
                  </a:lnTo>
                  <a:cubicBezTo>
                    <a:pt x="87266" y="19016"/>
                    <a:pt x="70905" y="20368"/>
                    <a:pt x="66342" y="32212"/>
                  </a:cubicBezTo>
                  <a:lnTo>
                    <a:pt x="1068" y="201352"/>
                  </a:lnTo>
                  <a:cubicBezTo>
                    <a:pt x="-2389" y="209951"/>
                    <a:pt x="2876" y="219404"/>
                    <a:pt x="12117" y="220856"/>
                  </a:cubicBezTo>
                  <a:lnTo>
                    <a:pt x="190638" y="248802"/>
                  </a:lnTo>
                  <a:cubicBezTo>
                    <a:pt x="203146" y="251499"/>
                    <a:pt x="213717" y="238047"/>
                    <a:pt x="207302" y="226934"/>
                  </a:cubicBezTo>
                  <a:lnTo>
                    <a:pt x="174407" y="169958"/>
                  </a:lnTo>
                  <a:lnTo>
                    <a:pt x="318633" y="86690"/>
                  </a:lnTo>
                  <a:cubicBezTo>
                    <a:pt x="330111" y="80062"/>
                    <a:pt x="334080" y="65247"/>
                    <a:pt x="327455" y="53770"/>
                  </a:cubicBezTo>
                  <a:lnTo>
                    <a:pt x="303356" y="12029"/>
                  </a:lnTo>
                  <a:cubicBezTo>
                    <a:pt x="296726" y="553"/>
                    <a:pt x="281907" y="-3416"/>
                    <a:pt x="270434" y="3208"/>
                  </a:cubicBezTo>
                  <a:close/>
                </a:path>
              </a:pathLst>
            </a:custGeom>
            <a:solidFill>
              <a:schemeClr val="accent1"/>
            </a:solidFill>
            <a:ln w="2139"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35" name="Frihandsfigur: Form 134">
              <a:extLst>
                <a:ext uri="{FF2B5EF4-FFF2-40B4-BE49-F238E27FC236}">
                  <a16:creationId xmlns:a16="http://schemas.microsoft.com/office/drawing/2014/main" id="{3628FBF0-692C-DF0E-D722-F4778AC2BB5F}"/>
                </a:ext>
              </a:extLst>
            </p:cNvPr>
            <p:cNvSpPr/>
            <p:nvPr/>
          </p:nvSpPr>
          <p:spPr>
            <a:xfrm>
              <a:off x="4471302" y="3381984"/>
              <a:ext cx="257051" cy="362004"/>
            </a:xfrm>
            <a:custGeom>
              <a:gdLst>
                <a:gd name="connsiteX0" fmla="*/ 80329 w 257051"/>
                <a:gd name="connsiteY0" fmla="*/ 24099 h 362004"/>
                <a:gd name="connsiteX1" fmla="*/ 80329 w 257051"/>
                <a:gd name="connsiteY1" fmla="*/ 190637 h 362004"/>
                <a:gd name="connsiteX2" fmla="*/ 14535 w 257051"/>
                <a:gd name="connsiteY2" fmla="*/ 190637 h 362004"/>
                <a:gd name="connsiteX3" fmla="*/ 3400 w 257051"/>
                <a:gd name="connsiteY3" fmla="*/ 215348 h 362004"/>
                <a:gd name="connsiteX4" fmla="*/ 117242 w 257051"/>
                <a:gd name="connsiteY4" fmla="*/ 356449 h 362004"/>
                <a:gd name="connsiteX5" fmla="*/ 139657 w 257051"/>
                <a:gd name="connsiteY5" fmla="*/ 356631 h 362004"/>
                <a:gd name="connsiteX6" fmla="*/ 253120 w 257051"/>
                <a:gd name="connsiteY6" fmla="*/ 216002 h 362004"/>
                <a:gd name="connsiteX7" fmla="*/ 242515 w 257051"/>
                <a:gd name="connsiteY7" fmla="*/ 190637 h 362004"/>
                <a:gd name="connsiteX8" fmla="*/ 176724 w 257051"/>
                <a:gd name="connsiteY8" fmla="*/ 190637 h 362004"/>
                <a:gd name="connsiteX9" fmla="*/ 176724 w 257051"/>
                <a:gd name="connsiteY9" fmla="*/ 24099 h 362004"/>
                <a:gd name="connsiteX10" fmla="*/ 152626 w 257051"/>
                <a:gd name="connsiteY10" fmla="*/ 0 h 362004"/>
                <a:gd name="connsiteX11" fmla="*/ 104426 w 257051"/>
                <a:gd name="connsiteY11" fmla="*/ 0 h 362004"/>
                <a:gd name="connsiteX12" fmla="*/ 80329 w 257051"/>
                <a:gd name="connsiteY12" fmla="*/ 24099 h 36200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049" h="362004">
                  <a:moveTo>
                    <a:pt x="80329" y="24099"/>
                  </a:moveTo>
                  <a:lnTo>
                    <a:pt x="80329" y="190637"/>
                  </a:lnTo>
                  <a:lnTo>
                    <a:pt x="14535" y="190637"/>
                  </a:lnTo>
                  <a:cubicBezTo>
                    <a:pt x="2434" y="190630"/>
                    <a:pt x="-4575" y="205475"/>
                    <a:pt x="3400" y="215348"/>
                  </a:cubicBezTo>
                  <a:lnTo>
                    <a:pt x="117242" y="356449"/>
                  </a:lnTo>
                  <a:cubicBezTo>
                    <a:pt x="122962" y="363743"/>
                    <a:pt x="133779" y="363908"/>
                    <a:pt x="139657" y="356631"/>
                  </a:cubicBezTo>
                  <a:lnTo>
                    <a:pt x="253120" y="216002"/>
                  </a:lnTo>
                  <a:cubicBezTo>
                    <a:pt x="261710" y="206518"/>
                    <a:pt x="255346" y="190637"/>
                    <a:pt x="242515" y="190637"/>
                  </a:cubicBezTo>
                  <a:lnTo>
                    <a:pt x="176724" y="190637"/>
                  </a:lnTo>
                  <a:lnTo>
                    <a:pt x="176724" y="24099"/>
                  </a:lnTo>
                  <a:cubicBezTo>
                    <a:pt x="176724" y="10843"/>
                    <a:pt x="165879" y="0"/>
                    <a:pt x="152626" y="0"/>
                  </a:cubicBezTo>
                  <a:lnTo>
                    <a:pt x="104426" y="0"/>
                  </a:lnTo>
                  <a:cubicBezTo>
                    <a:pt x="91177" y="0"/>
                    <a:pt x="80329" y="10850"/>
                    <a:pt x="80329" y="24099"/>
                  </a:cubicBezTo>
                  <a:close/>
                </a:path>
              </a:pathLst>
            </a:custGeom>
            <a:solidFill>
              <a:schemeClr val="accent1"/>
            </a:solidFill>
            <a:ln w="2139"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36" name="Frihandsfigur: Form 135">
              <a:extLst>
                <a:ext uri="{FF2B5EF4-FFF2-40B4-BE49-F238E27FC236}">
                  <a16:creationId xmlns:a16="http://schemas.microsoft.com/office/drawing/2014/main" id="{C54C1E86-6DE8-36BA-5762-FD1AFD2C081A}"/>
                </a:ext>
              </a:extLst>
            </p:cNvPr>
            <p:cNvSpPr/>
            <p:nvPr/>
          </p:nvSpPr>
          <p:spPr>
            <a:xfrm>
              <a:off x="4727427" y="3266603"/>
              <a:ext cx="330668" cy="249132"/>
            </a:xfrm>
            <a:custGeom>
              <a:gdLst>
                <a:gd name="connsiteX0" fmla="*/ 12029 w 330668"/>
                <a:gd name="connsiteY0" fmla="*/ 86694 h 249132"/>
                <a:gd name="connsiteX1" fmla="*/ 156255 w 330668"/>
                <a:gd name="connsiteY1" fmla="*/ 169962 h 249132"/>
                <a:gd name="connsiteX2" fmla="*/ 123359 w 330668"/>
                <a:gd name="connsiteY2" fmla="*/ 226940 h 249132"/>
                <a:gd name="connsiteX3" fmla="*/ 139193 w 330668"/>
                <a:gd name="connsiteY3" fmla="*/ 248940 h 249132"/>
                <a:gd name="connsiteX4" fmla="*/ 318312 w 330668"/>
                <a:gd name="connsiteY4" fmla="*/ 220899 h 249132"/>
                <a:gd name="connsiteX5" fmla="*/ 329678 w 330668"/>
                <a:gd name="connsiteY5" fmla="*/ 201578 h 249132"/>
                <a:gd name="connsiteX6" fmla="*/ 264620 w 330668"/>
                <a:gd name="connsiteY6" fmla="*/ 33002 h 249132"/>
                <a:gd name="connsiteX7" fmla="*/ 237351 w 330668"/>
                <a:gd name="connsiteY7" fmla="*/ 29504 h 249132"/>
                <a:gd name="connsiteX8" fmla="*/ 204455 w 330668"/>
                <a:gd name="connsiteY8" fmla="*/ 86480 h 249132"/>
                <a:gd name="connsiteX9" fmla="*/ 60229 w 330668"/>
                <a:gd name="connsiteY9" fmla="*/ 3210 h 249132"/>
                <a:gd name="connsiteX10" fmla="*/ 27309 w 330668"/>
                <a:gd name="connsiteY10" fmla="*/ 12031 h 249132"/>
                <a:gd name="connsiteX11" fmla="*/ 3210 w 330668"/>
                <a:gd name="connsiteY11" fmla="*/ 53772 h 249132"/>
                <a:gd name="connsiteX12" fmla="*/ 12029 w 330668"/>
                <a:gd name="connsiteY12" fmla="*/ 86694 h 24913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668" h="249132">
                  <a:moveTo>
                    <a:pt x="12029" y="86694"/>
                  </a:moveTo>
                  <a:lnTo>
                    <a:pt x="156255" y="169962"/>
                  </a:lnTo>
                  <a:lnTo>
                    <a:pt x="123359" y="226940"/>
                  </a:lnTo>
                  <a:cubicBezTo>
                    <a:pt x="117303" y="237417"/>
                    <a:pt x="126655" y="250908"/>
                    <a:pt x="139193" y="248940"/>
                  </a:cubicBezTo>
                  <a:lnTo>
                    <a:pt x="318312" y="220899"/>
                  </a:lnTo>
                  <a:cubicBezTo>
                    <a:pt x="327489" y="219595"/>
                    <a:pt x="333041" y="210309"/>
                    <a:pt x="329678" y="201578"/>
                  </a:cubicBezTo>
                  <a:lnTo>
                    <a:pt x="264620" y="33002"/>
                  </a:lnTo>
                  <a:cubicBezTo>
                    <a:pt x="260702" y="20820"/>
                    <a:pt x="243764" y="18393"/>
                    <a:pt x="237351" y="29504"/>
                  </a:cubicBezTo>
                  <a:lnTo>
                    <a:pt x="204455" y="86480"/>
                  </a:lnTo>
                  <a:lnTo>
                    <a:pt x="60229" y="3210"/>
                  </a:lnTo>
                  <a:cubicBezTo>
                    <a:pt x="48751" y="-3418"/>
                    <a:pt x="33936" y="554"/>
                    <a:pt x="27309" y="12031"/>
                  </a:cubicBezTo>
                  <a:lnTo>
                    <a:pt x="3210" y="53772"/>
                  </a:lnTo>
                  <a:cubicBezTo>
                    <a:pt x="-3418" y="65250"/>
                    <a:pt x="554" y="80069"/>
                    <a:pt x="12029" y="86694"/>
                  </a:cubicBezTo>
                  <a:close/>
                </a:path>
              </a:pathLst>
            </a:custGeom>
            <a:solidFill>
              <a:schemeClr val="accent1"/>
            </a:solidFill>
            <a:ln w="2139"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37" name="Frihandsfigur: Form 136">
              <a:extLst>
                <a:ext uri="{FF2B5EF4-FFF2-40B4-BE49-F238E27FC236}">
                  <a16:creationId xmlns:a16="http://schemas.microsoft.com/office/drawing/2014/main" id="{773C2E41-ACD9-C2E8-E5FB-02ECA2DA1456}"/>
                </a:ext>
              </a:extLst>
            </p:cNvPr>
            <p:cNvSpPr/>
            <p:nvPr/>
          </p:nvSpPr>
          <p:spPr>
            <a:xfrm>
              <a:off x="4727426" y="2918299"/>
              <a:ext cx="330663" cy="249152"/>
            </a:xfrm>
            <a:custGeom>
              <a:gdLst>
                <a:gd name="connsiteX0" fmla="*/ 60228 w 330663"/>
                <a:gd name="connsiteY0" fmla="*/ 245945 h 249152"/>
                <a:gd name="connsiteX1" fmla="*/ 204454 w 330663"/>
                <a:gd name="connsiteY1" fmla="*/ 162674 h 249152"/>
                <a:gd name="connsiteX2" fmla="*/ 237350 w 330663"/>
                <a:gd name="connsiteY2" fmla="*/ 219655 h 249152"/>
                <a:gd name="connsiteX3" fmla="*/ 264319 w 330663"/>
                <a:gd name="connsiteY3" fmla="*/ 216941 h 249152"/>
                <a:gd name="connsiteX4" fmla="*/ 329595 w 330663"/>
                <a:gd name="connsiteY4" fmla="*/ 47800 h 249152"/>
                <a:gd name="connsiteX5" fmla="*/ 318546 w 330663"/>
                <a:gd name="connsiteY5" fmla="*/ 28296 h 249152"/>
                <a:gd name="connsiteX6" fmla="*/ 140025 w 330663"/>
                <a:gd name="connsiteY6" fmla="*/ 350 h 249152"/>
                <a:gd name="connsiteX7" fmla="*/ 123362 w 330663"/>
                <a:gd name="connsiteY7" fmla="*/ 22217 h 249152"/>
                <a:gd name="connsiteX8" fmla="*/ 156256 w 330663"/>
                <a:gd name="connsiteY8" fmla="*/ 79192 h 249152"/>
                <a:gd name="connsiteX9" fmla="*/ 12030 w 330663"/>
                <a:gd name="connsiteY9" fmla="*/ 162460 h 249152"/>
                <a:gd name="connsiteX10" fmla="*/ 3209 w 330663"/>
                <a:gd name="connsiteY10" fmla="*/ 195380 h 249152"/>
                <a:gd name="connsiteX11" fmla="*/ 27308 w 330663"/>
                <a:gd name="connsiteY11" fmla="*/ 237121 h 249152"/>
                <a:gd name="connsiteX12" fmla="*/ 60228 w 330663"/>
                <a:gd name="connsiteY12" fmla="*/ 245945 h 24915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0663" h="249151">
                  <a:moveTo>
                    <a:pt x="60228" y="245945"/>
                  </a:moveTo>
                  <a:lnTo>
                    <a:pt x="204454" y="162674"/>
                  </a:lnTo>
                  <a:lnTo>
                    <a:pt x="237350" y="219655"/>
                  </a:lnTo>
                  <a:cubicBezTo>
                    <a:pt x="243395" y="230136"/>
                    <a:pt x="259756" y="228784"/>
                    <a:pt x="264319" y="216941"/>
                  </a:cubicBezTo>
                  <a:lnTo>
                    <a:pt x="329595" y="47800"/>
                  </a:lnTo>
                  <a:cubicBezTo>
                    <a:pt x="333053" y="39201"/>
                    <a:pt x="327788" y="29748"/>
                    <a:pt x="318546" y="28296"/>
                  </a:cubicBezTo>
                  <a:lnTo>
                    <a:pt x="140025" y="350"/>
                  </a:lnTo>
                  <a:cubicBezTo>
                    <a:pt x="127518" y="-2349"/>
                    <a:pt x="116946" y="11105"/>
                    <a:pt x="123362" y="22217"/>
                  </a:cubicBezTo>
                  <a:lnTo>
                    <a:pt x="156256" y="79192"/>
                  </a:lnTo>
                  <a:lnTo>
                    <a:pt x="12030" y="162460"/>
                  </a:lnTo>
                  <a:cubicBezTo>
                    <a:pt x="553" y="169088"/>
                    <a:pt x="-3417" y="183903"/>
                    <a:pt x="3209" y="195380"/>
                  </a:cubicBezTo>
                  <a:lnTo>
                    <a:pt x="27308" y="237121"/>
                  </a:lnTo>
                  <a:cubicBezTo>
                    <a:pt x="33933" y="248599"/>
                    <a:pt x="48754" y="252568"/>
                    <a:pt x="60228" y="245945"/>
                  </a:cubicBezTo>
                  <a:close/>
                </a:path>
              </a:pathLst>
            </a:custGeom>
            <a:solidFill>
              <a:schemeClr val="accent1"/>
            </a:solidFill>
            <a:ln w="2139"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38" name="Frihandsfigur: Form 137">
              <a:extLst>
                <a:ext uri="{FF2B5EF4-FFF2-40B4-BE49-F238E27FC236}">
                  <a16:creationId xmlns:a16="http://schemas.microsoft.com/office/drawing/2014/main" id="{2FE4071D-8E17-D7D4-FA59-894B0102428C}"/>
                </a:ext>
              </a:extLst>
            </p:cNvPr>
            <p:cNvSpPr/>
            <p:nvPr/>
          </p:nvSpPr>
          <p:spPr>
            <a:xfrm>
              <a:off x="4449897" y="2668650"/>
              <a:ext cx="299905" cy="404845"/>
            </a:xfrm>
            <a:custGeom>
              <a:gdLst>
                <a:gd name="connsiteX0" fmla="*/ 35942 w 299905"/>
                <a:gd name="connsiteY0" fmla="*/ 214209 h 404845"/>
                <a:gd name="connsiteX1" fmla="*/ 80312 w 299905"/>
                <a:gd name="connsiteY1" fmla="*/ 214209 h 404845"/>
                <a:gd name="connsiteX2" fmla="*/ 80312 w 299905"/>
                <a:gd name="connsiteY2" fmla="*/ 359326 h 404845"/>
                <a:gd name="connsiteX3" fmla="*/ 125831 w 299905"/>
                <a:gd name="connsiteY3" fmla="*/ 404845 h 404845"/>
                <a:gd name="connsiteX4" fmla="*/ 174031 w 299905"/>
                <a:gd name="connsiteY4" fmla="*/ 404845 h 404845"/>
                <a:gd name="connsiteX5" fmla="*/ 219551 w 299905"/>
                <a:gd name="connsiteY5" fmla="*/ 359326 h 404845"/>
                <a:gd name="connsiteX6" fmla="*/ 219551 w 299905"/>
                <a:gd name="connsiteY6" fmla="*/ 214209 h 404845"/>
                <a:gd name="connsiteX7" fmla="*/ 263912 w 299905"/>
                <a:gd name="connsiteY7" fmla="*/ 214209 h 404845"/>
                <a:gd name="connsiteX8" fmla="*/ 263931 w 299905"/>
                <a:gd name="connsiteY8" fmla="*/ 214209 h 404845"/>
                <a:gd name="connsiteX9" fmla="*/ 296238 w 299905"/>
                <a:gd name="connsiteY9" fmla="*/ 193604 h 404845"/>
                <a:gd name="connsiteX10" fmla="*/ 291729 w 299905"/>
                <a:gd name="connsiteY10" fmla="*/ 154626 h 404845"/>
                <a:gd name="connsiteX11" fmla="*/ 177957 w 299905"/>
                <a:gd name="connsiteY11" fmla="*/ 13613 h 404845"/>
                <a:gd name="connsiteX12" fmla="*/ 150179 w 299905"/>
                <a:gd name="connsiteY12" fmla="*/ 0 h 404845"/>
                <a:gd name="connsiteX13" fmla="*/ 149915 w 299905"/>
                <a:gd name="connsiteY13" fmla="*/ 0 h 404845"/>
                <a:gd name="connsiteX14" fmla="*/ 122128 w 299905"/>
                <a:gd name="connsiteY14" fmla="*/ 13343 h 404845"/>
                <a:gd name="connsiteX15" fmla="*/ 8964 w 299905"/>
                <a:gd name="connsiteY15" fmla="*/ 153600 h 404845"/>
                <a:gd name="connsiteX16" fmla="*/ 3194 w 299905"/>
                <a:gd name="connsiteY16" fmla="*/ 192740 h 404845"/>
                <a:gd name="connsiteX17" fmla="*/ 35942 w 299905"/>
                <a:gd name="connsiteY17" fmla="*/ 214209 h 404845"/>
                <a:gd name="connsiteX18" fmla="*/ 149934 w 299905"/>
                <a:gd name="connsiteY18" fmla="*/ 47107 h 404845"/>
                <a:gd name="connsiteX19" fmla="*/ 250187 w 299905"/>
                <a:gd name="connsiteY19" fmla="*/ 171366 h 404845"/>
                <a:gd name="connsiteX20" fmla="*/ 198128 w 299905"/>
                <a:gd name="connsiteY20" fmla="*/ 171366 h 404845"/>
                <a:gd name="connsiteX21" fmla="*/ 176706 w 299905"/>
                <a:gd name="connsiteY21" fmla="*/ 192788 h 404845"/>
                <a:gd name="connsiteX22" fmla="*/ 176706 w 299905"/>
                <a:gd name="connsiteY22" fmla="*/ 359326 h 404845"/>
                <a:gd name="connsiteX23" fmla="*/ 174029 w 299905"/>
                <a:gd name="connsiteY23" fmla="*/ 362003 h 404845"/>
                <a:gd name="connsiteX24" fmla="*/ 125831 w 299905"/>
                <a:gd name="connsiteY24" fmla="*/ 362003 h 404845"/>
                <a:gd name="connsiteX25" fmla="*/ 123154 w 299905"/>
                <a:gd name="connsiteY25" fmla="*/ 359326 h 404845"/>
                <a:gd name="connsiteX26" fmla="*/ 123154 w 299905"/>
                <a:gd name="connsiteY26" fmla="*/ 192788 h 404845"/>
                <a:gd name="connsiteX27" fmla="*/ 101733 w 299905"/>
                <a:gd name="connsiteY27" fmla="*/ 171366 h 404845"/>
                <a:gd name="connsiteX28" fmla="*/ 49675 w 299905"/>
                <a:gd name="connsiteY28" fmla="*/ 171366 h 40484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9905" h="404845">
                  <a:moveTo>
                    <a:pt x="35942" y="214209"/>
                  </a:moveTo>
                  <a:lnTo>
                    <a:pt x="80312" y="214209"/>
                  </a:lnTo>
                  <a:lnTo>
                    <a:pt x="80312" y="359326"/>
                  </a:lnTo>
                  <a:cubicBezTo>
                    <a:pt x="80312" y="384425"/>
                    <a:pt x="100730" y="404845"/>
                    <a:pt x="125831" y="404845"/>
                  </a:cubicBezTo>
                  <a:lnTo>
                    <a:pt x="174031" y="404845"/>
                  </a:lnTo>
                  <a:cubicBezTo>
                    <a:pt x="199130" y="404845"/>
                    <a:pt x="219551" y="384425"/>
                    <a:pt x="219551" y="359326"/>
                  </a:cubicBezTo>
                  <a:lnTo>
                    <a:pt x="219551" y="214209"/>
                  </a:lnTo>
                  <a:lnTo>
                    <a:pt x="263912" y="214209"/>
                  </a:lnTo>
                  <a:lnTo>
                    <a:pt x="263931" y="214209"/>
                  </a:lnTo>
                  <a:cubicBezTo>
                    <a:pt x="277782" y="214209"/>
                    <a:pt x="290161" y="206313"/>
                    <a:pt x="296238" y="193604"/>
                  </a:cubicBezTo>
                  <a:cubicBezTo>
                    <a:pt x="302425" y="180661"/>
                    <a:pt x="300694" y="165722"/>
                    <a:pt x="291729" y="154626"/>
                  </a:cubicBezTo>
                  <a:lnTo>
                    <a:pt x="177957" y="13613"/>
                  </a:lnTo>
                  <a:cubicBezTo>
                    <a:pt x="171165" y="5038"/>
                    <a:pt x="161050" y="77"/>
                    <a:pt x="150179" y="0"/>
                  </a:cubicBezTo>
                  <a:cubicBezTo>
                    <a:pt x="150089" y="0"/>
                    <a:pt x="150003" y="0"/>
                    <a:pt x="149915" y="0"/>
                  </a:cubicBezTo>
                  <a:cubicBezTo>
                    <a:pt x="139102" y="0"/>
                    <a:pt x="128989" y="4850"/>
                    <a:pt x="122128" y="13343"/>
                  </a:cubicBezTo>
                  <a:lnTo>
                    <a:pt x="8964" y="153600"/>
                  </a:lnTo>
                  <a:cubicBezTo>
                    <a:pt x="-358" y="164323"/>
                    <a:pt x="-2633" y="179601"/>
                    <a:pt x="3194" y="192740"/>
                  </a:cubicBezTo>
                  <a:cubicBezTo>
                    <a:pt x="9065" y="205983"/>
                    <a:pt x="21614" y="214209"/>
                    <a:pt x="35942" y="214209"/>
                  </a:cubicBezTo>
                  <a:close/>
                  <a:moveTo>
                    <a:pt x="149934" y="47107"/>
                  </a:moveTo>
                  <a:lnTo>
                    <a:pt x="250187" y="171366"/>
                  </a:lnTo>
                  <a:lnTo>
                    <a:pt x="198128" y="171366"/>
                  </a:lnTo>
                  <a:cubicBezTo>
                    <a:pt x="186297" y="171366"/>
                    <a:pt x="176706" y="180957"/>
                    <a:pt x="176706" y="192788"/>
                  </a:cubicBezTo>
                  <a:lnTo>
                    <a:pt x="176706" y="359326"/>
                  </a:lnTo>
                  <a:cubicBezTo>
                    <a:pt x="176706" y="360752"/>
                    <a:pt x="175455" y="362003"/>
                    <a:pt x="174029" y="362003"/>
                  </a:cubicBezTo>
                  <a:lnTo>
                    <a:pt x="125831" y="362003"/>
                  </a:lnTo>
                  <a:cubicBezTo>
                    <a:pt x="124405" y="362003"/>
                    <a:pt x="123154" y="360752"/>
                    <a:pt x="123154" y="359326"/>
                  </a:cubicBezTo>
                  <a:lnTo>
                    <a:pt x="123154" y="192788"/>
                  </a:lnTo>
                  <a:cubicBezTo>
                    <a:pt x="123154" y="180957"/>
                    <a:pt x="113564" y="171366"/>
                    <a:pt x="101733" y="171366"/>
                  </a:cubicBezTo>
                  <a:lnTo>
                    <a:pt x="49675" y="171366"/>
                  </a:lnTo>
                  <a:close/>
                </a:path>
              </a:pathLst>
            </a:custGeom>
            <a:solidFill>
              <a:srgbClr val="000000"/>
            </a:solidFill>
            <a:ln w="2139"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39" name="Frihandsfigur: Form 138">
              <a:extLst>
                <a:ext uri="{FF2B5EF4-FFF2-40B4-BE49-F238E27FC236}">
                  <a16:creationId xmlns:a16="http://schemas.microsoft.com/office/drawing/2014/main" id="{2EF0BF25-3177-5FC5-D6F2-1279FAD6BBA3}"/>
                </a:ext>
              </a:extLst>
            </p:cNvPr>
            <p:cNvSpPr/>
            <p:nvPr/>
          </p:nvSpPr>
          <p:spPr>
            <a:xfrm>
              <a:off x="4120157" y="2897287"/>
              <a:ext cx="373505" cy="291603"/>
            </a:xfrm>
            <a:custGeom>
              <a:gdLst>
                <a:gd name="connsiteX0" fmla="*/ 67299 w 373505"/>
                <a:gd name="connsiteY0" fmla="*/ 244432 h 291603"/>
                <a:gd name="connsiteX1" fmla="*/ 98310 w 373505"/>
                <a:gd name="connsiteY1" fmla="*/ 269000 h 291603"/>
                <a:gd name="connsiteX2" fmla="*/ 133276 w 373505"/>
                <a:gd name="connsiteY2" fmla="*/ 251372 h 291603"/>
                <a:gd name="connsiteX3" fmla="*/ 155460 w 373505"/>
                <a:gd name="connsiteY3" fmla="*/ 212947 h 291603"/>
                <a:gd name="connsiteX4" fmla="*/ 281135 w 373505"/>
                <a:gd name="connsiteY4" fmla="*/ 285507 h 291603"/>
                <a:gd name="connsiteX5" fmla="*/ 303771 w 373505"/>
                <a:gd name="connsiteY5" fmla="*/ 291603 h 291603"/>
                <a:gd name="connsiteX6" fmla="*/ 315670 w 373505"/>
                <a:gd name="connsiteY6" fmla="*/ 290024 h 291603"/>
                <a:gd name="connsiteX7" fmla="*/ 343316 w 373505"/>
                <a:gd name="connsiteY7" fmla="*/ 268843 h 291603"/>
                <a:gd name="connsiteX8" fmla="*/ 367417 w 373505"/>
                <a:gd name="connsiteY8" fmla="*/ 227102 h 291603"/>
                <a:gd name="connsiteX9" fmla="*/ 350756 w 373505"/>
                <a:gd name="connsiteY9" fmla="*/ 164923 h 291603"/>
                <a:gd name="connsiteX10" fmla="*/ 225080 w 373505"/>
                <a:gd name="connsiteY10" fmla="*/ 92364 h 291603"/>
                <a:gd name="connsiteX11" fmla="*/ 247262 w 373505"/>
                <a:gd name="connsiteY11" fmla="*/ 53943 h 291603"/>
                <a:gd name="connsiteX12" fmla="*/ 249031 w 373505"/>
                <a:gd name="connsiteY12" fmla="*/ 21886 h 291603"/>
                <a:gd name="connsiteX13" fmla="*/ 223596 w 373505"/>
                <a:gd name="connsiteY13" fmla="*/ 561 h 291603"/>
                <a:gd name="connsiteX14" fmla="*/ 197871 w 373505"/>
                <a:gd name="connsiteY14" fmla="*/ 16563 h 291603"/>
                <a:gd name="connsiteX15" fmla="*/ 206435 w 373505"/>
                <a:gd name="connsiteY15" fmla="*/ 38969 h 291603"/>
                <a:gd name="connsiteX16" fmla="*/ 177266 w 373505"/>
                <a:gd name="connsiteY16" fmla="*/ 89491 h 291603"/>
                <a:gd name="connsiteX17" fmla="*/ 175126 w 373505"/>
                <a:gd name="connsiteY17" fmla="*/ 105745 h 291603"/>
                <a:gd name="connsiteX18" fmla="*/ 185106 w 373505"/>
                <a:gd name="connsiteY18" fmla="*/ 118752 h 291603"/>
                <a:gd name="connsiteX19" fmla="*/ 329334 w 373505"/>
                <a:gd name="connsiteY19" fmla="*/ 202022 h 291603"/>
                <a:gd name="connsiteX20" fmla="*/ 330313 w 373505"/>
                <a:gd name="connsiteY20" fmla="*/ 205679 h 291603"/>
                <a:gd name="connsiteX21" fmla="*/ 306213 w 373505"/>
                <a:gd name="connsiteY21" fmla="*/ 247420 h 291603"/>
                <a:gd name="connsiteX22" fmla="*/ 304580 w 373505"/>
                <a:gd name="connsiteY22" fmla="*/ 248639 h 291603"/>
                <a:gd name="connsiteX23" fmla="*/ 302556 w 373505"/>
                <a:gd name="connsiteY23" fmla="*/ 248401 h 291603"/>
                <a:gd name="connsiteX24" fmla="*/ 158330 w 373505"/>
                <a:gd name="connsiteY24" fmla="*/ 165131 h 291603"/>
                <a:gd name="connsiteX25" fmla="*/ 142076 w 373505"/>
                <a:gd name="connsiteY25" fmla="*/ 162991 h 291603"/>
                <a:gd name="connsiteX26" fmla="*/ 129069 w 373505"/>
                <a:gd name="connsiteY26" fmla="*/ 172971 h 291603"/>
                <a:gd name="connsiteX27" fmla="*/ 103042 w 373505"/>
                <a:gd name="connsiteY27" fmla="*/ 218052 h 291603"/>
                <a:gd name="connsiteX28" fmla="*/ 44186 w 373505"/>
                <a:gd name="connsiteY28" fmla="*/ 65544 h 291603"/>
                <a:gd name="connsiteX29" fmla="*/ 46581 w 373505"/>
                <a:gd name="connsiteY29" fmla="*/ 40124 h 291603"/>
                <a:gd name="connsiteX30" fmla="*/ 17163 w 373505"/>
                <a:gd name="connsiteY30" fmla="*/ 32890 h 291603"/>
                <a:gd name="connsiteX31" fmla="*/ 2412 w 373505"/>
                <a:gd name="connsiteY31" fmla="*/ 76298 h 29160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505" h="291603">
                  <a:moveTo>
                    <a:pt x="67299" y="244432"/>
                  </a:moveTo>
                  <a:cubicBezTo>
                    <a:pt x="71926" y="257867"/>
                    <a:pt x="84018" y="267477"/>
                    <a:pt x="98310" y="269000"/>
                  </a:cubicBezTo>
                  <a:cubicBezTo>
                    <a:pt x="112716" y="270533"/>
                    <a:pt x="126113" y="263779"/>
                    <a:pt x="133276" y="251372"/>
                  </a:cubicBezTo>
                  <a:lnTo>
                    <a:pt x="155460" y="212947"/>
                  </a:lnTo>
                  <a:lnTo>
                    <a:pt x="281135" y="285507"/>
                  </a:lnTo>
                  <a:cubicBezTo>
                    <a:pt x="288125" y="289542"/>
                    <a:pt x="295890" y="291603"/>
                    <a:pt x="303771" y="291603"/>
                  </a:cubicBezTo>
                  <a:cubicBezTo>
                    <a:pt x="307736" y="291603"/>
                    <a:pt x="311731" y="291080"/>
                    <a:pt x="315670" y="290024"/>
                  </a:cubicBezTo>
                  <a:cubicBezTo>
                    <a:pt x="327434" y="286871"/>
                    <a:pt x="337252" y="279350"/>
                    <a:pt x="343316" y="268843"/>
                  </a:cubicBezTo>
                  <a:lnTo>
                    <a:pt x="367417" y="227102"/>
                  </a:lnTo>
                  <a:cubicBezTo>
                    <a:pt x="379965" y="205364"/>
                    <a:pt x="372492" y="177472"/>
                    <a:pt x="350756" y="164923"/>
                  </a:cubicBezTo>
                  <a:lnTo>
                    <a:pt x="225080" y="92364"/>
                  </a:lnTo>
                  <a:lnTo>
                    <a:pt x="247262" y="53943"/>
                  </a:lnTo>
                  <a:cubicBezTo>
                    <a:pt x="252949" y="44104"/>
                    <a:pt x="253594" y="32419"/>
                    <a:pt x="249031" y="21886"/>
                  </a:cubicBezTo>
                  <a:cubicBezTo>
                    <a:pt x="244385" y="11163"/>
                    <a:pt x="234876" y="3190"/>
                    <a:pt x="223596" y="561"/>
                  </a:cubicBezTo>
                  <a:cubicBezTo>
                    <a:pt x="212080" y="-2116"/>
                    <a:pt x="200557" y="5041"/>
                    <a:pt x="197871" y="16563"/>
                  </a:cubicBezTo>
                  <a:cubicBezTo>
                    <a:pt x="195828" y="25333"/>
                    <a:pt x="199488" y="34100"/>
                    <a:pt x="206435" y="38969"/>
                  </a:cubicBezTo>
                  <a:lnTo>
                    <a:pt x="177266" y="89491"/>
                  </a:lnTo>
                  <a:cubicBezTo>
                    <a:pt x="174426" y="94411"/>
                    <a:pt x="173655" y="100257"/>
                    <a:pt x="175126" y="105745"/>
                  </a:cubicBezTo>
                  <a:cubicBezTo>
                    <a:pt x="176598" y="111233"/>
                    <a:pt x="180186" y="115912"/>
                    <a:pt x="185106" y="118752"/>
                  </a:cubicBezTo>
                  <a:lnTo>
                    <a:pt x="329334" y="202022"/>
                  </a:lnTo>
                  <a:cubicBezTo>
                    <a:pt x="330568" y="202736"/>
                    <a:pt x="331027" y="204443"/>
                    <a:pt x="330313" y="205679"/>
                  </a:cubicBezTo>
                  <a:lnTo>
                    <a:pt x="306213" y="247420"/>
                  </a:lnTo>
                  <a:cubicBezTo>
                    <a:pt x="305771" y="248183"/>
                    <a:pt x="305082" y="248504"/>
                    <a:pt x="304580" y="248639"/>
                  </a:cubicBezTo>
                  <a:cubicBezTo>
                    <a:pt x="304081" y="248774"/>
                    <a:pt x="303321" y="248842"/>
                    <a:pt x="302556" y="248401"/>
                  </a:cubicBezTo>
                  <a:lnTo>
                    <a:pt x="158330" y="165131"/>
                  </a:lnTo>
                  <a:cubicBezTo>
                    <a:pt x="153410" y="162291"/>
                    <a:pt x="147566" y="161522"/>
                    <a:pt x="142076" y="162991"/>
                  </a:cubicBezTo>
                  <a:cubicBezTo>
                    <a:pt x="136588" y="164463"/>
                    <a:pt x="131909" y="168051"/>
                    <a:pt x="129069" y="172971"/>
                  </a:cubicBezTo>
                  <a:lnTo>
                    <a:pt x="103042" y="218052"/>
                  </a:lnTo>
                  <a:lnTo>
                    <a:pt x="44186" y="65544"/>
                  </a:lnTo>
                  <a:cubicBezTo>
                    <a:pt x="50340" y="58711"/>
                    <a:pt x="51589" y="48399"/>
                    <a:pt x="46581" y="40124"/>
                  </a:cubicBezTo>
                  <a:cubicBezTo>
                    <a:pt x="40454" y="30003"/>
                    <a:pt x="27280" y="26768"/>
                    <a:pt x="17163" y="32890"/>
                  </a:cubicBezTo>
                  <a:cubicBezTo>
                    <a:pt x="2376" y="41840"/>
                    <a:pt x="-3830" y="60091"/>
                    <a:pt x="2412" y="76298"/>
                  </a:cubicBezTo>
                  <a:close/>
                </a:path>
              </a:pathLst>
            </a:custGeom>
            <a:solidFill>
              <a:srgbClr val="000000"/>
            </a:solidFill>
            <a:ln w="2139"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40" name="Frihandsfigur: Form 139">
              <a:extLst>
                <a:ext uri="{FF2B5EF4-FFF2-40B4-BE49-F238E27FC236}">
                  <a16:creationId xmlns:a16="http://schemas.microsoft.com/office/drawing/2014/main" id="{4AB2BCE9-BB22-60B0-3965-D7745D511E52}"/>
                </a:ext>
              </a:extLst>
            </p:cNvPr>
            <p:cNvSpPr/>
            <p:nvPr/>
          </p:nvSpPr>
          <p:spPr>
            <a:xfrm>
              <a:off x="4120138" y="3245170"/>
              <a:ext cx="373524" cy="291999"/>
            </a:xfrm>
            <a:custGeom>
              <a:gdLst>
                <a:gd name="connsiteX0" fmla="*/ 225100 w 373524"/>
                <a:gd name="connsiteY0" fmla="*/ 199236 h 291999"/>
                <a:gd name="connsiteX1" fmla="*/ 350773 w 373524"/>
                <a:gd name="connsiteY1" fmla="*/ 126678 h 291999"/>
                <a:gd name="connsiteX2" fmla="*/ 367434 w 373524"/>
                <a:gd name="connsiteY2" fmla="*/ 64497 h 291999"/>
                <a:gd name="connsiteX3" fmla="*/ 343336 w 373524"/>
                <a:gd name="connsiteY3" fmla="*/ 22756 h 291999"/>
                <a:gd name="connsiteX4" fmla="*/ 315688 w 373524"/>
                <a:gd name="connsiteY4" fmla="*/ 1577 h 291999"/>
                <a:gd name="connsiteX5" fmla="*/ 281155 w 373524"/>
                <a:gd name="connsiteY5" fmla="*/ 6095 h 291999"/>
                <a:gd name="connsiteX6" fmla="*/ 155479 w 373524"/>
                <a:gd name="connsiteY6" fmla="*/ 78652 h 291999"/>
                <a:gd name="connsiteX7" fmla="*/ 133300 w 373524"/>
                <a:gd name="connsiteY7" fmla="*/ 40233 h 291999"/>
                <a:gd name="connsiteX8" fmla="*/ 99292 w 373524"/>
                <a:gd name="connsiteY8" fmla="*/ 22542 h 291999"/>
                <a:gd name="connsiteX9" fmla="*/ 67790 w 373524"/>
                <a:gd name="connsiteY9" fmla="*/ 45936 h 291999"/>
                <a:gd name="connsiteX10" fmla="*/ 2559 w 373524"/>
                <a:gd name="connsiteY10" fmla="*/ 214963 h 291999"/>
                <a:gd name="connsiteX11" fmla="*/ 4656 w 373524"/>
                <a:gd name="connsiteY11" fmla="*/ 245837 h 291999"/>
                <a:gd name="connsiteX12" fmla="*/ 30235 w 373524"/>
                <a:gd name="connsiteY12" fmla="*/ 263458 h 291999"/>
                <a:gd name="connsiteX13" fmla="*/ 208284 w 373524"/>
                <a:gd name="connsiteY13" fmla="*/ 291331 h 291999"/>
                <a:gd name="connsiteX14" fmla="*/ 215225 w 373524"/>
                <a:gd name="connsiteY14" fmla="*/ 291999 h 291999"/>
                <a:gd name="connsiteX15" fmla="*/ 245064 w 373524"/>
                <a:gd name="connsiteY15" fmla="*/ 276761 h 291999"/>
                <a:gd name="connsiteX16" fmla="*/ 247284 w 373524"/>
                <a:gd name="connsiteY16" fmla="*/ 237663 h 291999"/>
                <a:gd name="connsiteX17" fmla="*/ 185126 w 373524"/>
                <a:gd name="connsiteY17" fmla="*/ 172845 h 291999"/>
                <a:gd name="connsiteX18" fmla="*/ 175146 w 373524"/>
                <a:gd name="connsiteY18" fmla="*/ 185852 h 291999"/>
                <a:gd name="connsiteX19" fmla="*/ 177286 w 373524"/>
                <a:gd name="connsiteY19" fmla="*/ 202106 h 291999"/>
                <a:gd name="connsiteX20" fmla="*/ 203315 w 373524"/>
                <a:gd name="connsiteY20" fmla="*/ 247187 h 291999"/>
                <a:gd name="connsiteX21" fmla="*/ 45574 w 373524"/>
                <a:gd name="connsiteY21" fmla="*/ 222492 h 291999"/>
                <a:gd name="connsiteX22" fmla="*/ 103060 w 373524"/>
                <a:gd name="connsiteY22" fmla="*/ 73539 h 291999"/>
                <a:gd name="connsiteX23" fmla="*/ 129089 w 373524"/>
                <a:gd name="connsiteY23" fmla="*/ 118624 h 291999"/>
                <a:gd name="connsiteX24" fmla="*/ 158350 w 373524"/>
                <a:gd name="connsiteY24" fmla="*/ 126464 h 291999"/>
                <a:gd name="connsiteX25" fmla="*/ 302578 w 373524"/>
                <a:gd name="connsiteY25" fmla="*/ 43196 h 291999"/>
                <a:gd name="connsiteX26" fmla="*/ 304600 w 373524"/>
                <a:gd name="connsiteY26" fmla="*/ 42958 h 291999"/>
                <a:gd name="connsiteX27" fmla="*/ 306234 w 373524"/>
                <a:gd name="connsiteY27" fmla="*/ 44175 h 291999"/>
                <a:gd name="connsiteX28" fmla="*/ 330333 w 373524"/>
                <a:gd name="connsiteY28" fmla="*/ 85916 h 291999"/>
                <a:gd name="connsiteX29" fmla="*/ 329352 w 373524"/>
                <a:gd name="connsiteY29" fmla="*/ 89575 h 29199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73524" h="291999">
                  <a:moveTo>
                    <a:pt x="225100" y="199236"/>
                  </a:moveTo>
                  <a:lnTo>
                    <a:pt x="350773" y="126678"/>
                  </a:lnTo>
                  <a:cubicBezTo>
                    <a:pt x="372509" y="114130"/>
                    <a:pt x="379985" y="86235"/>
                    <a:pt x="367434" y="64497"/>
                  </a:cubicBezTo>
                  <a:lnTo>
                    <a:pt x="343336" y="22756"/>
                  </a:lnTo>
                  <a:cubicBezTo>
                    <a:pt x="337271" y="12251"/>
                    <a:pt x="327452" y="4728"/>
                    <a:pt x="315688" y="1577"/>
                  </a:cubicBezTo>
                  <a:cubicBezTo>
                    <a:pt x="303923" y="-1574"/>
                    <a:pt x="291660" y="30"/>
                    <a:pt x="281155" y="6095"/>
                  </a:cubicBezTo>
                  <a:lnTo>
                    <a:pt x="155479" y="78652"/>
                  </a:lnTo>
                  <a:lnTo>
                    <a:pt x="133300" y="40233"/>
                  </a:lnTo>
                  <a:cubicBezTo>
                    <a:pt x="126374" y="28227"/>
                    <a:pt x="113331" y="21449"/>
                    <a:pt x="99292" y="22542"/>
                  </a:cubicBezTo>
                  <a:cubicBezTo>
                    <a:pt x="84993" y="23656"/>
                    <a:pt x="72920" y="32622"/>
                    <a:pt x="67790" y="45936"/>
                  </a:cubicBezTo>
                  <a:lnTo>
                    <a:pt x="2559" y="214963"/>
                  </a:lnTo>
                  <a:cubicBezTo>
                    <a:pt x="-1475" y="225136"/>
                    <a:pt x="-712" y="236380"/>
                    <a:pt x="4656" y="245837"/>
                  </a:cubicBezTo>
                  <a:cubicBezTo>
                    <a:pt x="10043" y="255327"/>
                    <a:pt x="19361" y="261749"/>
                    <a:pt x="30235" y="263458"/>
                  </a:cubicBezTo>
                  <a:lnTo>
                    <a:pt x="208284" y="291331"/>
                  </a:lnTo>
                  <a:cubicBezTo>
                    <a:pt x="210596" y="291781"/>
                    <a:pt x="212920" y="291999"/>
                    <a:pt x="215225" y="291999"/>
                  </a:cubicBezTo>
                  <a:cubicBezTo>
                    <a:pt x="226831" y="291999"/>
                    <a:pt x="238004" y="286449"/>
                    <a:pt x="245064" y="276761"/>
                  </a:cubicBezTo>
                  <a:cubicBezTo>
                    <a:pt x="253596" y="265054"/>
                    <a:pt x="254447" y="250074"/>
                    <a:pt x="247284" y="237663"/>
                  </a:cubicBezTo>
                  <a:close/>
                  <a:moveTo>
                    <a:pt x="185126" y="172845"/>
                  </a:moveTo>
                  <a:cubicBezTo>
                    <a:pt x="180206" y="175685"/>
                    <a:pt x="176615" y="180364"/>
                    <a:pt x="175146" y="185852"/>
                  </a:cubicBezTo>
                  <a:cubicBezTo>
                    <a:pt x="173674" y="191340"/>
                    <a:pt x="174446" y="197188"/>
                    <a:pt x="177286" y="202106"/>
                  </a:cubicBezTo>
                  <a:lnTo>
                    <a:pt x="203315" y="247187"/>
                  </a:lnTo>
                  <a:lnTo>
                    <a:pt x="45574" y="222492"/>
                  </a:lnTo>
                  <a:lnTo>
                    <a:pt x="103060" y="73539"/>
                  </a:lnTo>
                  <a:lnTo>
                    <a:pt x="129089" y="118624"/>
                  </a:lnTo>
                  <a:cubicBezTo>
                    <a:pt x="135003" y="128869"/>
                    <a:pt x="148102" y="132378"/>
                    <a:pt x="158350" y="126464"/>
                  </a:cubicBezTo>
                  <a:lnTo>
                    <a:pt x="302578" y="43196"/>
                  </a:lnTo>
                  <a:cubicBezTo>
                    <a:pt x="303338" y="42757"/>
                    <a:pt x="304101" y="42825"/>
                    <a:pt x="304600" y="42958"/>
                  </a:cubicBezTo>
                  <a:cubicBezTo>
                    <a:pt x="305103" y="43093"/>
                    <a:pt x="305793" y="43412"/>
                    <a:pt x="306234" y="44175"/>
                  </a:cubicBezTo>
                  <a:lnTo>
                    <a:pt x="330333" y="85916"/>
                  </a:lnTo>
                  <a:cubicBezTo>
                    <a:pt x="331046" y="87152"/>
                    <a:pt x="330588" y="88861"/>
                    <a:pt x="329352" y="89575"/>
                  </a:cubicBezTo>
                  <a:close/>
                </a:path>
              </a:pathLst>
            </a:custGeom>
            <a:solidFill>
              <a:srgbClr val="000000"/>
            </a:solidFill>
            <a:ln w="2139"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41" name="Frihandsfigur: Form 140">
              <a:extLst>
                <a:ext uri="{FF2B5EF4-FFF2-40B4-BE49-F238E27FC236}">
                  <a16:creationId xmlns:a16="http://schemas.microsoft.com/office/drawing/2014/main" id="{1BBD00B2-5B65-F961-D401-EDD4B0E80000}"/>
                </a:ext>
              </a:extLst>
            </p:cNvPr>
            <p:cNvSpPr/>
            <p:nvPr/>
          </p:nvSpPr>
          <p:spPr>
            <a:xfrm>
              <a:off x="4449852" y="3360563"/>
              <a:ext cx="299906" cy="404847"/>
            </a:xfrm>
            <a:custGeom>
              <a:gdLst>
                <a:gd name="connsiteX0" fmla="*/ 263965 w 299906"/>
                <a:gd name="connsiteY0" fmla="*/ 190637 h 404847"/>
                <a:gd name="connsiteX1" fmla="*/ 219595 w 299906"/>
                <a:gd name="connsiteY1" fmla="*/ 190637 h 404847"/>
                <a:gd name="connsiteX2" fmla="*/ 219595 w 299906"/>
                <a:gd name="connsiteY2" fmla="*/ 45520 h 404847"/>
                <a:gd name="connsiteX3" fmla="*/ 174075 w 299906"/>
                <a:gd name="connsiteY3" fmla="*/ 0 h 404847"/>
                <a:gd name="connsiteX4" fmla="*/ 125876 w 299906"/>
                <a:gd name="connsiteY4" fmla="*/ 0 h 404847"/>
                <a:gd name="connsiteX5" fmla="*/ 80356 w 299906"/>
                <a:gd name="connsiteY5" fmla="*/ 45520 h 404847"/>
                <a:gd name="connsiteX6" fmla="*/ 80356 w 299906"/>
                <a:gd name="connsiteY6" fmla="*/ 190637 h 404847"/>
                <a:gd name="connsiteX7" fmla="*/ 35995 w 299906"/>
                <a:gd name="connsiteY7" fmla="*/ 190637 h 404847"/>
                <a:gd name="connsiteX8" fmla="*/ 35976 w 299906"/>
                <a:gd name="connsiteY8" fmla="*/ 190637 h 404847"/>
                <a:gd name="connsiteX9" fmla="*/ 3667 w 299906"/>
                <a:gd name="connsiteY9" fmla="*/ 211244 h 404847"/>
                <a:gd name="connsiteX10" fmla="*/ 8178 w 299906"/>
                <a:gd name="connsiteY10" fmla="*/ 250222 h 404847"/>
                <a:gd name="connsiteX11" fmla="*/ 121947 w 299906"/>
                <a:gd name="connsiteY11" fmla="*/ 391232 h 404847"/>
                <a:gd name="connsiteX12" fmla="*/ 149728 w 299906"/>
                <a:gd name="connsiteY12" fmla="*/ 404848 h 404847"/>
                <a:gd name="connsiteX13" fmla="*/ 149992 w 299906"/>
                <a:gd name="connsiteY13" fmla="*/ 404848 h 404847"/>
                <a:gd name="connsiteX14" fmla="*/ 177779 w 299906"/>
                <a:gd name="connsiteY14" fmla="*/ 391504 h 404847"/>
                <a:gd name="connsiteX15" fmla="*/ 290940 w 299906"/>
                <a:gd name="connsiteY15" fmla="*/ 251248 h 404847"/>
                <a:gd name="connsiteX16" fmla="*/ 296713 w 299906"/>
                <a:gd name="connsiteY16" fmla="*/ 212107 h 404847"/>
                <a:gd name="connsiteX17" fmla="*/ 263965 w 299906"/>
                <a:gd name="connsiteY17" fmla="*/ 190637 h 404847"/>
                <a:gd name="connsiteX18" fmla="*/ 149975 w 299906"/>
                <a:gd name="connsiteY18" fmla="*/ 357738 h 404847"/>
                <a:gd name="connsiteX19" fmla="*/ 49720 w 299906"/>
                <a:gd name="connsiteY19" fmla="*/ 233479 h 404847"/>
                <a:gd name="connsiteX20" fmla="*/ 101777 w 299906"/>
                <a:gd name="connsiteY20" fmla="*/ 233479 h 404847"/>
                <a:gd name="connsiteX21" fmla="*/ 123198 w 299906"/>
                <a:gd name="connsiteY21" fmla="*/ 212058 h 404847"/>
                <a:gd name="connsiteX22" fmla="*/ 123198 w 299906"/>
                <a:gd name="connsiteY22" fmla="*/ 45520 h 404847"/>
                <a:gd name="connsiteX23" fmla="*/ 125876 w 299906"/>
                <a:gd name="connsiteY23" fmla="*/ 42842 h 404847"/>
                <a:gd name="connsiteX24" fmla="*/ 174075 w 299906"/>
                <a:gd name="connsiteY24" fmla="*/ 42842 h 404847"/>
                <a:gd name="connsiteX25" fmla="*/ 176753 w 299906"/>
                <a:gd name="connsiteY25" fmla="*/ 45520 h 404847"/>
                <a:gd name="connsiteX26" fmla="*/ 176753 w 299906"/>
                <a:gd name="connsiteY26" fmla="*/ 212058 h 404847"/>
                <a:gd name="connsiteX27" fmla="*/ 198174 w 299906"/>
                <a:gd name="connsiteY27" fmla="*/ 233479 h 404847"/>
                <a:gd name="connsiteX28" fmla="*/ 250230 w 299906"/>
                <a:gd name="connsiteY28" fmla="*/ 233479 h 40484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9906" h="404847">
                  <a:moveTo>
                    <a:pt x="263965" y="190637"/>
                  </a:moveTo>
                  <a:lnTo>
                    <a:pt x="219595" y="190637"/>
                  </a:lnTo>
                  <a:lnTo>
                    <a:pt x="219595" y="45520"/>
                  </a:lnTo>
                  <a:cubicBezTo>
                    <a:pt x="219595" y="20421"/>
                    <a:pt x="199177" y="0"/>
                    <a:pt x="174075" y="0"/>
                  </a:cubicBezTo>
                  <a:lnTo>
                    <a:pt x="125876" y="0"/>
                  </a:lnTo>
                  <a:cubicBezTo>
                    <a:pt x="100777" y="0"/>
                    <a:pt x="80356" y="20419"/>
                    <a:pt x="80356" y="45520"/>
                  </a:cubicBezTo>
                  <a:lnTo>
                    <a:pt x="80356" y="190637"/>
                  </a:lnTo>
                  <a:lnTo>
                    <a:pt x="35995" y="190637"/>
                  </a:lnTo>
                  <a:cubicBezTo>
                    <a:pt x="35989" y="190637"/>
                    <a:pt x="35982" y="190637"/>
                    <a:pt x="35976" y="190637"/>
                  </a:cubicBezTo>
                  <a:cubicBezTo>
                    <a:pt x="22123" y="190637"/>
                    <a:pt x="9744" y="198533"/>
                    <a:pt x="3667" y="211244"/>
                  </a:cubicBezTo>
                  <a:cubicBezTo>
                    <a:pt x="-2520" y="224187"/>
                    <a:pt x="-787" y="239126"/>
                    <a:pt x="8178" y="250222"/>
                  </a:cubicBezTo>
                  <a:lnTo>
                    <a:pt x="121947" y="391232"/>
                  </a:lnTo>
                  <a:cubicBezTo>
                    <a:pt x="128740" y="399807"/>
                    <a:pt x="138857" y="404768"/>
                    <a:pt x="149728" y="404848"/>
                  </a:cubicBezTo>
                  <a:lnTo>
                    <a:pt x="149992" y="404848"/>
                  </a:lnTo>
                  <a:cubicBezTo>
                    <a:pt x="160805" y="404848"/>
                    <a:pt x="170918" y="399998"/>
                    <a:pt x="177779" y="391504"/>
                  </a:cubicBezTo>
                  <a:lnTo>
                    <a:pt x="290940" y="251248"/>
                  </a:lnTo>
                  <a:cubicBezTo>
                    <a:pt x="300263" y="240524"/>
                    <a:pt x="302540" y="225247"/>
                    <a:pt x="296713" y="212107"/>
                  </a:cubicBezTo>
                  <a:cubicBezTo>
                    <a:pt x="290842" y="198863"/>
                    <a:pt x="278293" y="190637"/>
                    <a:pt x="263965" y="190637"/>
                  </a:cubicBezTo>
                  <a:close/>
                  <a:moveTo>
                    <a:pt x="149975" y="357738"/>
                  </a:moveTo>
                  <a:lnTo>
                    <a:pt x="49720" y="233479"/>
                  </a:lnTo>
                  <a:lnTo>
                    <a:pt x="101777" y="233479"/>
                  </a:lnTo>
                  <a:cubicBezTo>
                    <a:pt x="113608" y="233479"/>
                    <a:pt x="123198" y="223889"/>
                    <a:pt x="123198" y="212058"/>
                  </a:cubicBezTo>
                  <a:lnTo>
                    <a:pt x="123198" y="45520"/>
                  </a:lnTo>
                  <a:cubicBezTo>
                    <a:pt x="123198" y="44093"/>
                    <a:pt x="124449" y="42842"/>
                    <a:pt x="125876" y="42842"/>
                  </a:cubicBezTo>
                  <a:lnTo>
                    <a:pt x="174075" y="42842"/>
                  </a:lnTo>
                  <a:cubicBezTo>
                    <a:pt x="175502" y="42842"/>
                    <a:pt x="176753" y="44093"/>
                    <a:pt x="176753" y="45520"/>
                  </a:cubicBezTo>
                  <a:lnTo>
                    <a:pt x="176753" y="212058"/>
                  </a:lnTo>
                  <a:cubicBezTo>
                    <a:pt x="176753" y="223889"/>
                    <a:pt x="186343" y="233479"/>
                    <a:pt x="198174" y="233479"/>
                  </a:cubicBezTo>
                  <a:lnTo>
                    <a:pt x="250230" y="233479"/>
                  </a:lnTo>
                  <a:close/>
                </a:path>
              </a:pathLst>
            </a:custGeom>
            <a:solidFill>
              <a:srgbClr val="000000"/>
            </a:solidFill>
            <a:ln w="2139"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42" name="Frihandsfigur: Form 141">
              <a:extLst>
                <a:ext uri="{FF2B5EF4-FFF2-40B4-BE49-F238E27FC236}">
                  <a16:creationId xmlns:a16="http://schemas.microsoft.com/office/drawing/2014/main" id="{D9A4F09D-05D0-2D80-F747-B7EEFE95482A}"/>
                </a:ext>
              </a:extLst>
            </p:cNvPr>
            <p:cNvSpPr/>
            <p:nvPr/>
          </p:nvSpPr>
          <p:spPr>
            <a:xfrm>
              <a:off x="4705995" y="3245169"/>
              <a:ext cx="373525" cy="291993"/>
            </a:xfrm>
            <a:custGeom>
              <a:gdLst>
                <a:gd name="connsiteX0" fmla="*/ 371093 w 373525"/>
                <a:gd name="connsiteY0" fmla="*/ 215300 h 291993"/>
                <a:gd name="connsiteX1" fmla="*/ 306207 w 373525"/>
                <a:gd name="connsiteY1" fmla="*/ 47170 h 291993"/>
                <a:gd name="connsiteX2" fmla="*/ 275195 w 373525"/>
                <a:gd name="connsiteY2" fmla="*/ 22602 h 291993"/>
                <a:gd name="connsiteX3" fmla="*/ 240230 w 373525"/>
                <a:gd name="connsiteY3" fmla="*/ 40230 h 291993"/>
                <a:gd name="connsiteX4" fmla="*/ 218044 w 373525"/>
                <a:gd name="connsiteY4" fmla="*/ 78655 h 291993"/>
                <a:gd name="connsiteX5" fmla="*/ 92369 w 373525"/>
                <a:gd name="connsiteY5" fmla="*/ 6098 h 291993"/>
                <a:gd name="connsiteX6" fmla="*/ 57836 w 373525"/>
                <a:gd name="connsiteY6" fmla="*/ 1578 h 291993"/>
                <a:gd name="connsiteX7" fmla="*/ 30190 w 373525"/>
                <a:gd name="connsiteY7" fmla="*/ 22757 h 291993"/>
                <a:gd name="connsiteX8" fmla="*/ 6089 w 373525"/>
                <a:gd name="connsiteY8" fmla="*/ 64500 h 291993"/>
                <a:gd name="connsiteX9" fmla="*/ 22750 w 373525"/>
                <a:gd name="connsiteY9" fmla="*/ 126679 h 291993"/>
                <a:gd name="connsiteX10" fmla="*/ 148425 w 373525"/>
                <a:gd name="connsiteY10" fmla="*/ 199239 h 291993"/>
                <a:gd name="connsiteX11" fmla="*/ 126246 w 373525"/>
                <a:gd name="connsiteY11" fmla="*/ 237657 h 291993"/>
                <a:gd name="connsiteX12" fmla="*/ 127928 w 373525"/>
                <a:gd name="connsiteY12" fmla="*/ 275956 h 291993"/>
                <a:gd name="connsiteX13" fmla="*/ 158133 w 373525"/>
                <a:gd name="connsiteY13" fmla="*/ 291994 h 291993"/>
                <a:gd name="connsiteX14" fmla="*/ 163936 w 373525"/>
                <a:gd name="connsiteY14" fmla="*/ 291540 h 291993"/>
                <a:gd name="connsiteX15" fmla="*/ 342937 w 373525"/>
                <a:gd name="connsiteY15" fmla="*/ 263517 h 291993"/>
                <a:gd name="connsiteX16" fmla="*/ 368621 w 373525"/>
                <a:gd name="connsiteY16" fmla="*/ 246264 h 291993"/>
                <a:gd name="connsiteX17" fmla="*/ 371093 w 373525"/>
                <a:gd name="connsiteY17" fmla="*/ 215300 h 291993"/>
                <a:gd name="connsiteX18" fmla="*/ 170208 w 373525"/>
                <a:gd name="connsiteY18" fmla="*/ 247192 h 291993"/>
                <a:gd name="connsiteX19" fmla="*/ 196237 w 373525"/>
                <a:gd name="connsiteY19" fmla="*/ 202109 h 291993"/>
                <a:gd name="connsiteX20" fmla="*/ 188397 w 373525"/>
                <a:gd name="connsiteY20" fmla="*/ 172848 h 291993"/>
                <a:gd name="connsiteX21" fmla="*/ 44169 w 373525"/>
                <a:gd name="connsiteY21" fmla="*/ 89578 h 291993"/>
                <a:gd name="connsiteX22" fmla="*/ 43190 w 373525"/>
                <a:gd name="connsiteY22" fmla="*/ 85921 h 291993"/>
                <a:gd name="connsiteX23" fmla="*/ 67289 w 373525"/>
                <a:gd name="connsiteY23" fmla="*/ 44180 h 291993"/>
                <a:gd name="connsiteX24" fmla="*/ 68921 w 373525"/>
                <a:gd name="connsiteY24" fmla="*/ 42961 h 291993"/>
                <a:gd name="connsiteX25" fmla="*/ 69671 w 373525"/>
                <a:gd name="connsiteY25" fmla="*/ 42860 h 291993"/>
                <a:gd name="connsiteX26" fmla="*/ 70945 w 373525"/>
                <a:gd name="connsiteY26" fmla="*/ 43201 h 291993"/>
                <a:gd name="connsiteX27" fmla="*/ 215171 w 373525"/>
                <a:gd name="connsiteY27" fmla="*/ 126469 h 291993"/>
                <a:gd name="connsiteX28" fmla="*/ 244432 w 373525"/>
                <a:gd name="connsiteY28" fmla="*/ 118629 h 291993"/>
                <a:gd name="connsiteX29" fmla="*/ 270461 w 373525"/>
                <a:gd name="connsiteY29" fmla="*/ 73548 h 291993"/>
                <a:gd name="connsiteX30" fmla="*/ 327945 w 373525"/>
                <a:gd name="connsiteY30" fmla="*/ 222502 h 29199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73525" h="291993">
                  <a:moveTo>
                    <a:pt x="371093" y="215300"/>
                  </a:moveTo>
                  <a:lnTo>
                    <a:pt x="306207" y="47170"/>
                  </a:lnTo>
                  <a:cubicBezTo>
                    <a:pt x="301582" y="33735"/>
                    <a:pt x="289487" y="24126"/>
                    <a:pt x="275195" y="22602"/>
                  </a:cubicBezTo>
                  <a:cubicBezTo>
                    <a:pt x="260779" y="21069"/>
                    <a:pt x="247393" y="27823"/>
                    <a:pt x="240230" y="40230"/>
                  </a:cubicBezTo>
                  <a:lnTo>
                    <a:pt x="218044" y="78655"/>
                  </a:lnTo>
                  <a:lnTo>
                    <a:pt x="92369" y="6098"/>
                  </a:lnTo>
                  <a:cubicBezTo>
                    <a:pt x="81864" y="31"/>
                    <a:pt x="69600" y="-1575"/>
                    <a:pt x="57836" y="1578"/>
                  </a:cubicBezTo>
                  <a:cubicBezTo>
                    <a:pt x="46073" y="4729"/>
                    <a:pt x="36254" y="12250"/>
                    <a:pt x="30190" y="22757"/>
                  </a:cubicBezTo>
                  <a:lnTo>
                    <a:pt x="6089" y="64500"/>
                  </a:lnTo>
                  <a:cubicBezTo>
                    <a:pt x="-6460" y="86238"/>
                    <a:pt x="1014" y="114130"/>
                    <a:pt x="22750" y="126679"/>
                  </a:cubicBezTo>
                  <a:lnTo>
                    <a:pt x="148425" y="199239"/>
                  </a:lnTo>
                  <a:lnTo>
                    <a:pt x="126246" y="237657"/>
                  </a:lnTo>
                  <a:cubicBezTo>
                    <a:pt x="119310" y="249657"/>
                    <a:pt x="119952" y="264333"/>
                    <a:pt x="127928" y="275956"/>
                  </a:cubicBezTo>
                  <a:cubicBezTo>
                    <a:pt x="134922" y="286152"/>
                    <a:pt x="146142" y="291994"/>
                    <a:pt x="158133" y="291994"/>
                  </a:cubicBezTo>
                  <a:cubicBezTo>
                    <a:pt x="160053" y="291994"/>
                    <a:pt x="161994" y="291844"/>
                    <a:pt x="163936" y="291540"/>
                  </a:cubicBezTo>
                  <a:lnTo>
                    <a:pt x="342937" y="263517"/>
                  </a:lnTo>
                  <a:cubicBezTo>
                    <a:pt x="353764" y="261923"/>
                    <a:pt x="363116" y="255642"/>
                    <a:pt x="368621" y="246264"/>
                  </a:cubicBezTo>
                  <a:cubicBezTo>
                    <a:pt x="374148" y="236854"/>
                    <a:pt x="375050" y="225571"/>
                    <a:pt x="371093" y="215300"/>
                  </a:cubicBezTo>
                  <a:close/>
                  <a:moveTo>
                    <a:pt x="170208" y="247192"/>
                  </a:moveTo>
                  <a:lnTo>
                    <a:pt x="196237" y="202109"/>
                  </a:lnTo>
                  <a:cubicBezTo>
                    <a:pt x="202154" y="191863"/>
                    <a:pt x="198643" y="178762"/>
                    <a:pt x="188397" y="172848"/>
                  </a:cubicBezTo>
                  <a:lnTo>
                    <a:pt x="44169" y="89578"/>
                  </a:lnTo>
                  <a:cubicBezTo>
                    <a:pt x="42935" y="88864"/>
                    <a:pt x="42477" y="87157"/>
                    <a:pt x="43190" y="85921"/>
                  </a:cubicBezTo>
                  <a:lnTo>
                    <a:pt x="67289" y="44180"/>
                  </a:lnTo>
                  <a:cubicBezTo>
                    <a:pt x="67730" y="43417"/>
                    <a:pt x="68420" y="43096"/>
                    <a:pt x="68921" y="42961"/>
                  </a:cubicBezTo>
                  <a:cubicBezTo>
                    <a:pt x="69131" y="42905"/>
                    <a:pt x="69388" y="42860"/>
                    <a:pt x="69671" y="42860"/>
                  </a:cubicBezTo>
                  <a:cubicBezTo>
                    <a:pt x="70061" y="42860"/>
                    <a:pt x="70502" y="42946"/>
                    <a:pt x="70945" y="43201"/>
                  </a:cubicBezTo>
                  <a:lnTo>
                    <a:pt x="215171" y="126469"/>
                  </a:lnTo>
                  <a:cubicBezTo>
                    <a:pt x="225413" y="132386"/>
                    <a:pt x="238516" y="128875"/>
                    <a:pt x="244432" y="118629"/>
                  </a:cubicBezTo>
                  <a:lnTo>
                    <a:pt x="270461" y="73548"/>
                  </a:lnTo>
                  <a:lnTo>
                    <a:pt x="327945" y="222502"/>
                  </a:lnTo>
                  <a:close/>
                </a:path>
              </a:pathLst>
            </a:custGeom>
            <a:solidFill>
              <a:srgbClr val="000000"/>
            </a:solidFill>
            <a:ln w="2139"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43" name="Frihandsfigur: Form 142">
              <a:extLst>
                <a:ext uri="{FF2B5EF4-FFF2-40B4-BE49-F238E27FC236}">
                  <a16:creationId xmlns:a16="http://schemas.microsoft.com/office/drawing/2014/main" id="{A1DF936F-BBC4-4DC3-CD45-4C07257A1B28}"/>
                </a:ext>
              </a:extLst>
            </p:cNvPr>
            <p:cNvSpPr/>
            <p:nvPr/>
          </p:nvSpPr>
          <p:spPr>
            <a:xfrm>
              <a:off x="4705994" y="2896888"/>
              <a:ext cx="373522" cy="291999"/>
            </a:xfrm>
            <a:custGeom>
              <a:gdLst>
                <a:gd name="connsiteX0" fmla="*/ 148426 w 373522"/>
                <a:gd name="connsiteY0" fmla="*/ 92762 h 291999"/>
                <a:gd name="connsiteX1" fmla="*/ 22751 w 373522"/>
                <a:gd name="connsiteY1" fmla="*/ 165322 h 291999"/>
                <a:gd name="connsiteX2" fmla="*/ 6090 w 373522"/>
                <a:gd name="connsiteY2" fmla="*/ 227503 h 291999"/>
                <a:gd name="connsiteX3" fmla="*/ 30188 w 373522"/>
                <a:gd name="connsiteY3" fmla="*/ 269242 h 291999"/>
                <a:gd name="connsiteX4" fmla="*/ 57837 w 373522"/>
                <a:gd name="connsiteY4" fmla="*/ 290423 h 291999"/>
                <a:gd name="connsiteX5" fmla="*/ 69736 w 373522"/>
                <a:gd name="connsiteY5" fmla="*/ 292000 h 291999"/>
                <a:gd name="connsiteX6" fmla="*/ 92367 w 373522"/>
                <a:gd name="connsiteY6" fmla="*/ 285903 h 291999"/>
                <a:gd name="connsiteX7" fmla="*/ 218043 w 373522"/>
                <a:gd name="connsiteY7" fmla="*/ 213346 h 291999"/>
                <a:gd name="connsiteX8" fmla="*/ 240222 w 373522"/>
                <a:gd name="connsiteY8" fmla="*/ 251765 h 291999"/>
                <a:gd name="connsiteX9" fmla="*/ 274230 w 373522"/>
                <a:gd name="connsiteY9" fmla="*/ 269458 h 291999"/>
                <a:gd name="connsiteX10" fmla="*/ 305732 w 373522"/>
                <a:gd name="connsiteY10" fmla="*/ 246064 h 291999"/>
                <a:gd name="connsiteX11" fmla="*/ 370963 w 373522"/>
                <a:gd name="connsiteY11" fmla="*/ 77035 h 291999"/>
                <a:gd name="connsiteX12" fmla="*/ 368866 w 373522"/>
                <a:gd name="connsiteY12" fmla="*/ 46163 h 291999"/>
                <a:gd name="connsiteX13" fmla="*/ 343287 w 373522"/>
                <a:gd name="connsiteY13" fmla="*/ 28542 h 291999"/>
                <a:gd name="connsiteX14" fmla="*/ 165240 w 373522"/>
                <a:gd name="connsiteY14" fmla="*/ 669 h 291999"/>
                <a:gd name="connsiteX15" fmla="*/ 128458 w 373522"/>
                <a:gd name="connsiteY15" fmla="*/ 15242 h 291999"/>
                <a:gd name="connsiteX16" fmla="*/ 126241 w 373522"/>
                <a:gd name="connsiteY16" fmla="*/ 54337 h 291999"/>
                <a:gd name="connsiteX17" fmla="*/ 188398 w 373522"/>
                <a:gd name="connsiteY17" fmla="*/ 119155 h 291999"/>
                <a:gd name="connsiteX18" fmla="*/ 196238 w 373522"/>
                <a:gd name="connsiteY18" fmla="*/ 89894 h 291999"/>
                <a:gd name="connsiteX19" fmla="*/ 170212 w 373522"/>
                <a:gd name="connsiteY19" fmla="*/ 44813 h 291999"/>
                <a:gd name="connsiteX20" fmla="*/ 327952 w 373522"/>
                <a:gd name="connsiteY20" fmla="*/ 69508 h 291999"/>
                <a:gd name="connsiteX21" fmla="*/ 270467 w 373522"/>
                <a:gd name="connsiteY21" fmla="*/ 218461 h 291999"/>
                <a:gd name="connsiteX22" fmla="*/ 244438 w 373522"/>
                <a:gd name="connsiteY22" fmla="*/ 173378 h 291999"/>
                <a:gd name="connsiteX23" fmla="*/ 215177 w 373522"/>
                <a:gd name="connsiteY23" fmla="*/ 165538 h 291999"/>
                <a:gd name="connsiteX24" fmla="*/ 70948 w 373522"/>
                <a:gd name="connsiteY24" fmla="*/ 248806 h 291999"/>
                <a:gd name="connsiteX25" fmla="*/ 68926 w 373522"/>
                <a:gd name="connsiteY25" fmla="*/ 249044 h 291999"/>
                <a:gd name="connsiteX26" fmla="*/ 67292 w 373522"/>
                <a:gd name="connsiteY26" fmla="*/ 247827 h 291999"/>
                <a:gd name="connsiteX27" fmla="*/ 43193 w 373522"/>
                <a:gd name="connsiteY27" fmla="*/ 206086 h 291999"/>
                <a:gd name="connsiteX28" fmla="*/ 44174 w 373522"/>
                <a:gd name="connsiteY28" fmla="*/ 202428 h 29199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73522" h="291999">
                  <a:moveTo>
                    <a:pt x="148426" y="92762"/>
                  </a:moveTo>
                  <a:lnTo>
                    <a:pt x="22751" y="165322"/>
                  </a:lnTo>
                  <a:cubicBezTo>
                    <a:pt x="1015" y="177873"/>
                    <a:pt x="-6461" y="205765"/>
                    <a:pt x="6090" y="227503"/>
                  </a:cubicBezTo>
                  <a:lnTo>
                    <a:pt x="30188" y="269242"/>
                  </a:lnTo>
                  <a:cubicBezTo>
                    <a:pt x="36255" y="279749"/>
                    <a:pt x="46074" y="287270"/>
                    <a:pt x="57837" y="290423"/>
                  </a:cubicBezTo>
                  <a:cubicBezTo>
                    <a:pt x="61776" y="291479"/>
                    <a:pt x="65771" y="292000"/>
                    <a:pt x="69736" y="292000"/>
                  </a:cubicBezTo>
                  <a:cubicBezTo>
                    <a:pt x="77615" y="292000"/>
                    <a:pt x="85382" y="289939"/>
                    <a:pt x="92367" y="285903"/>
                  </a:cubicBezTo>
                  <a:lnTo>
                    <a:pt x="218043" y="213346"/>
                  </a:lnTo>
                  <a:lnTo>
                    <a:pt x="240222" y="251765"/>
                  </a:lnTo>
                  <a:cubicBezTo>
                    <a:pt x="247145" y="263771"/>
                    <a:pt x="260180" y="270544"/>
                    <a:pt x="274230" y="269458"/>
                  </a:cubicBezTo>
                  <a:cubicBezTo>
                    <a:pt x="288531" y="268345"/>
                    <a:pt x="300604" y="259376"/>
                    <a:pt x="305732" y="246064"/>
                  </a:cubicBezTo>
                  <a:lnTo>
                    <a:pt x="370963" y="77035"/>
                  </a:lnTo>
                  <a:cubicBezTo>
                    <a:pt x="374997" y="66862"/>
                    <a:pt x="374234" y="55620"/>
                    <a:pt x="368866" y="46163"/>
                  </a:cubicBezTo>
                  <a:cubicBezTo>
                    <a:pt x="363479" y="36673"/>
                    <a:pt x="354161" y="30254"/>
                    <a:pt x="343287" y="28542"/>
                  </a:cubicBezTo>
                  <a:lnTo>
                    <a:pt x="165240" y="669"/>
                  </a:lnTo>
                  <a:cubicBezTo>
                    <a:pt x="151297" y="-2043"/>
                    <a:pt x="136923" y="3625"/>
                    <a:pt x="128458" y="15242"/>
                  </a:cubicBezTo>
                  <a:cubicBezTo>
                    <a:pt x="119926" y="26948"/>
                    <a:pt x="119075" y="41930"/>
                    <a:pt x="126241" y="54337"/>
                  </a:cubicBezTo>
                  <a:close/>
                  <a:moveTo>
                    <a:pt x="188398" y="119155"/>
                  </a:moveTo>
                  <a:cubicBezTo>
                    <a:pt x="198644" y="113241"/>
                    <a:pt x="202155" y="100140"/>
                    <a:pt x="196238" y="89894"/>
                  </a:cubicBezTo>
                  <a:lnTo>
                    <a:pt x="170212" y="44813"/>
                  </a:lnTo>
                  <a:lnTo>
                    <a:pt x="327952" y="69508"/>
                  </a:lnTo>
                  <a:lnTo>
                    <a:pt x="270467" y="218461"/>
                  </a:lnTo>
                  <a:lnTo>
                    <a:pt x="244438" y="173378"/>
                  </a:lnTo>
                  <a:cubicBezTo>
                    <a:pt x="238523" y="163131"/>
                    <a:pt x="225420" y="159622"/>
                    <a:pt x="215177" y="165538"/>
                  </a:cubicBezTo>
                  <a:lnTo>
                    <a:pt x="70948" y="248806"/>
                  </a:lnTo>
                  <a:cubicBezTo>
                    <a:pt x="70186" y="249245"/>
                    <a:pt x="69428" y="249177"/>
                    <a:pt x="68926" y="249044"/>
                  </a:cubicBezTo>
                  <a:cubicBezTo>
                    <a:pt x="68425" y="248909"/>
                    <a:pt x="67733" y="248590"/>
                    <a:pt x="67292" y="247827"/>
                  </a:cubicBezTo>
                  <a:lnTo>
                    <a:pt x="43193" y="206086"/>
                  </a:lnTo>
                  <a:cubicBezTo>
                    <a:pt x="42480" y="204850"/>
                    <a:pt x="42938" y="203141"/>
                    <a:pt x="44174" y="202428"/>
                  </a:cubicBezTo>
                  <a:close/>
                </a:path>
              </a:pathLst>
            </a:custGeom>
            <a:solidFill>
              <a:srgbClr val="000000"/>
            </a:solidFill>
            <a:ln w="2139"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44" name="Frihandsfigur: Form 143">
              <a:extLst>
                <a:ext uri="{FF2B5EF4-FFF2-40B4-BE49-F238E27FC236}">
                  <a16:creationId xmlns:a16="http://schemas.microsoft.com/office/drawing/2014/main" id="{56D29412-2B09-0A5A-A1E5-EA78ECFE5B60}"/>
                </a:ext>
              </a:extLst>
            </p:cNvPr>
            <p:cNvSpPr/>
            <p:nvPr/>
          </p:nvSpPr>
          <p:spPr>
            <a:xfrm>
              <a:off x="4222069" y="2911115"/>
              <a:ext cx="42848" cy="42842"/>
            </a:xfrm>
            <a:custGeom>
              <a:gdLst>
                <a:gd name="connsiteX0" fmla="*/ 21427 w 42848"/>
                <a:gd name="connsiteY0" fmla="*/ 42842 h 42842"/>
                <a:gd name="connsiteX1" fmla="*/ 42849 w 42848"/>
                <a:gd name="connsiteY1" fmla="*/ 21421 h 42842"/>
                <a:gd name="connsiteX2" fmla="*/ 21427 w 42848"/>
                <a:gd name="connsiteY2" fmla="*/ 0 h 42842"/>
                <a:gd name="connsiteX3" fmla="*/ 21413 w 42848"/>
                <a:gd name="connsiteY3" fmla="*/ 0 h 42842"/>
                <a:gd name="connsiteX4" fmla="*/ 0 w 42848"/>
                <a:gd name="connsiteY4" fmla="*/ 21421 h 42842"/>
                <a:gd name="connsiteX5" fmla="*/ 21427 w 42848"/>
                <a:gd name="connsiteY5" fmla="*/ 42842 h 4284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48" h="42842">
                  <a:moveTo>
                    <a:pt x="21427" y="42842"/>
                  </a:moveTo>
                  <a:cubicBezTo>
                    <a:pt x="33258" y="42842"/>
                    <a:pt x="42849" y="33252"/>
                    <a:pt x="42849" y="21421"/>
                  </a:cubicBezTo>
                  <a:cubicBezTo>
                    <a:pt x="42849" y="9590"/>
                    <a:pt x="33258" y="0"/>
                    <a:pt x="21427" y="0"/>
                  </a:cubicBezTo>
                  <a:lnTo>
                    <a:pt x="21413" y="0"/>
                  </a:lnTo>
                  <a:cubicBezTo>
                    <a:pt x="9582" y="0"/>
                    <a:pt x="0" y="9590"/>
                    <a:pt x="0" y="21421"/>
                  </a:cubicBezTo>
                  <a:cubicBezTo>
                    <a:pt x="0" y="33252"/>
                    <a:pt x="9597" y="42842"/>
                    <a:pt x="21427" y="42842"/>
                  </a:cubicBezTo>
                  <a:close/>
                </a:path>
              </a:pathLst>
            </a:custGeom>
            <a:solidFill>
              <a:srgbClr val="000000"/>
            </a:solidFill>
            <a:ln w="2139"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grpSp>
      <p:grpSp>
        <p:nvGrpSpPr>
          <p:cNvPr id="145" name="Grupp 144">
            <a:extLst>
              <a:ext uri="{FF2B5EF4-FFF2-40B4-BE49-F238E27FC236}">
                <a16:creationId xmlns:a16="http://schemas.microsoft.com/office/drawing/2014/main" id="{EFDCD128-292E-8B43-4970-0F697623444B}"/>
              </a:ext>
            </a:extLst>
          </p:cNvPr>
          <p:cNvGrpSpPr>
            <a:grpSpLocks noChangeAspect="1"/>
          </p:cNvGrpSpPr>
          <p:nvPr/>
        </p:nvGrpSpPr>
        <p:grpSpPr>
          <a:xfrm>
            <a:off x="8236934" y="3727644"/>
            <a:ext cx="358070" cy="368106"/>
            <a:chOff x="4292176" y="3810833"/>
            <a:chExt cx="782913" cy="804854"/>
          </a:xfrm>
        </p:grpSpPr>
        <p:sp>
          <p:nvSpPr>
            <p:cNvPr id="146" name="Frihandsfigur: Form 145">
              <a:extLst>
                <a:ext uri="{FF2B5EF4-FFF2-40B4-BE49-F238E27FC236}">
                  <a16:creationId xmlns:a16="http://schemas.microsoft.com/office/drawing/2014/main" id="{1E8A1436-7556-D2F9-1954-F013D946C7F1}"/>
                </a:ext>
              </a:extLst>
            </p:cNvPr>
            <p:cNvSpPr/>
            <p:nvPr/>
          </p:nvSpPr>
          <p:spPr>
            <a:xfrm>
              <a:off x="4602492" y="4536515"/>
              <a:ext cx="167010" cy="67355"/>
            </a:xfrm>
            <a:custGeom>
              <a:gdLst>
                <a:gd name="connsiteX0" fmla="*/ 167011 w 167010"/>
                <a:gd name="connsiteY0" fmla="*/ 0 h 67355"/>
                <a:gd name="connsiteX1" fmla="*/ 167011 w 167010"/>
                <a:gd name="connsiteY1" fmla="*/ 20089 h 67355"/>
                <a:gd name="connsiteX2" fmla="*/ 166727 w 167010"/>
                <a:gd name="connsiteY2" fmla="*/ 25335 h 67355"/>
                <a:gd name="connsiteX3" fmla="*/ 119744 w 167010"/>
                <a:gd name="connsiteY3" fmla="*/ 67356 h 67355"/>
                <a:gd name="connsiteX4" fmla="*/ 47267 w 167010"/>
                <a:gd name="connsiteY4" fmla="*/ 67356 h 67355"/>
                <a:gd name="connsiteX5" fmla="*/ 284 w 167010"/>
                <a:gd name="connsiteY5" fmla="*/ 25335 h 67355"/>
                <a:gd name="connsiteX6" fmla="*/ 0 w 167010"/>
                <a:gd name="connsiteY6" fmla="*/ 20089 h 67355"/>
                <a:gd name="connsiteX7" fmla="*/ 0 w 167010"/>
                <a:gd name="connsiteY7" fmla="*/ 0 h 67355"/>
                <a:gd name="connsiteX8" fmla="*/ 20482 w 167010"/>
                <a:gd name="connsiteY8" fmla="*/ 4333 h 67355"/>
                <a:gd name="connsiteX9" fmla="*/ 146528 w 167010"/>
                <a:gd name="connsiteY9" fmla="*/ 4333 h 67355"/>
                <a:gd name="connsiteX10" fmla="*/ 167011 w 167010"/>
                <a:gd name="connsiteY10" fmla="*/ 0 h 6735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010" h="67355">
                  <a:moveTo>
                    <a:pt x="167011" y="0"/>
                  </a:moveTo>
                  <a:lnTo>
                    <a:pt x="167011" y="20089"/>
                  </a:lnTo>
                  <a:cubicBezTo>
                    <a:pt x="167011" y="21853"/>
                    <a:pt x="166916" y="23618"/>
                    <a:pt x="166727" y="25335"/>
                  </a:cubicBezTo>
                  <a:cubicBezTo>
                    <a:pt x="164112" y="48969"/>
                    <a:pt x="144070" y="67356"/>
                    <a:pt x="119744" y="67356"/>
                  </a:cubicBezTo>
                  <a:lnTo>
                    <a:pt x="47267" y="67356"/>
                  </a:lnTo>
                  <a:cubicBezTo>
                    <a:pt x="22940" y="67356"/>
                    <a:pt x="2899" y="48969"/>
                    <a:pt x="284" y="25335"/>
                  </a:cubicBezTo>
                  <a:cubicBezTo>
                    <a:pt x="95" y="23618"/>
                    <a:pt x="0" y="21853"/>
                    <a:pt x="0" y="20089"/>
                  </a:cubicBezTo>
                  <a:lnTo>
                    <a:pt x="0" y="0"/>
                  </a:lnTo>
                  <a:cubicBezTo>
                    <a:pt x="6255" y="2789"/>
                    <a:pt x="13188" y="4333"/>
                    <a:pt x="20482" y="4333"/>
                  </a:cubicBezTo>
                  <a:lnTo>
                    <a:pt x="146528" y="4333"/>
                  </a:lnTo>
                  <a:cubicBezTo>
                    <a:pt x="153823" y="4333"/>
                    <a:pt x="160756" y="2789"/>
                    <a:pt x="167011" y="0"/>
                  </a:cubicBezTo>
                  <a:close/>
                </a:path>
              </a:pathLst>
            </a:custGeom>
            <a:solidFill>
              <a:schemeClr val="accent1"/>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grpSp>
          <p:nvGrpSpPr>
            <p:cNvPr id="147" name="Bild 9">
              <a:extLst>
                <a:ext uri="{FF2B5EF4-FFF2-40B4-BE49-F238E27FC236}">
                  <a16:creationId xmlns:a16="http://schemas.microsoft.com/office/drawing/2014/main" id="{90870B27-B551-661C-C8E3-CC11F106F36F}"/>
                </a:ext>
              </a:extLst>
            </p:cNvPr>
            <p:cNvGrpSpPr/>
            <p:nvPr/>
          </p:nvGrpSpPr>
          <p:grpSpPr>
            <a:xfrm>
              <a:off x="4292176" y="3810833"/>
              <a:ext cx="782913" cy="671718"/>
              <a:chOff x="4292176" y="3810833"/>
              <a:chExt cx="782913" cy="671718"/>
            </a:xfrm>
            <a:solidFill>
              <a:srgbClr val="FFE7C9"/>
            </a:solidFill>
          </p:grpSpPr>
          <p:sp>
            <p:nvSpPr>
              <p:cNvPr id="165" name="Frihandsfigur: Form 164">
                <a:extLst>
                  <a:ext uri="{FF2B5EF4-FFF2-40B4-BE49-F238E27FC236}">
                    <a16:creationId xmlns:a16="http://schemas.microsoft.com/office/drawing/2014/main" id="{9C1C7E37-1FA2-ECD1-B2F3-94E5CA9B4CB6}"/>
                  </a:ext>
                </a:extLst>
              </p:cNvPr>
              <p:cNvSpPr/>
              <p:nvPr/>
            </p:nvSpPr>
            <p:spPr>
              <a:xfrm>
                <a:off x="4671817" y="3810833"/>
                <a:ext cx="23633" cy="103299"/>
              </a:xfrm>
              <a:custGeom>
                <a:gdLst>
                  <a:gd name="connsiteX0" fmla="*/ 11817 w 23633"/>
                  <a:gd name="connsiteY0" fmla="*/ 103299 h 103299"/>
                  <a:gd name="connsiteX1" fmla="*/ 0 w 23633"/>
                  <a:gd name="connsiteY1" fmla="*/ 91483 h 103299"/>
                  <a:gd name="connsiteX2" fmla="*/ 0 w 23633"/>
                  <a:gd name="connsiteY2" fmla="*/ 11817 h 103299"/>
                  <a:gd name="connsiteX3" fmla="*/ 11817 w 23633"/>
                  <a:gd name="connsiteY3" fmla="*/ 0 h 103299"/>
                  <a:gd name="connsiteX4" fmla="*/ 23634 w 23633"/>
                  <a:gd name="connsiteY4" fmla="*/ 11817 h 103299"/>
                  <a:gd name="connsiteX5" fmla="*/ 23634 w 23633"/>
                  <a:gd name="connsiteY5" fmla="*/ 91483 h 103299"/>
                  <a:gd name="connsiteX6" fmla="*/ 11817 w 23633"/>
                  <a:gd name="connsiteY6" fmla="*/ 103299 h 10329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33" h="103299">
                    <a:moveTo>
                      <a:pt x="11817" y="103299"/>
                    </a:moveTo>
                    <a:cubicBezTo>
                      <a:pt x="5289" y="103299"/>
                      <a:pt x="0" y="98010"/>
                      <a:pt x="0" y="91483"/>
                    </a:cubicBezTo>
                    <a:lnTo>
                      <a:pt x="0" y="11817"/>
                    </a:lnTo>
                    <a:cubicBezTo>
                      <a:pt x="0" y="5289"/>
                      <a:pt x="5289" y="0"/>
                      <a:pt x="11817" y="0"/>
                    </a:cubicBezTo>
                    <a:cubicBezTo>
                      <a:pt x="18344" y="0"/>
                      <a:pt x="23634" y="5289"/>
                      <a:pt x="23634" y="11817"/>
                    </a:cubicBezTo>
                    <a:lnTo>
                      <a:pt x="23634" y="91483"/>
                    </a:lnTo>
                    <a:cubicBezTo>
                      <a:pt x="23634" y="98010"/>
                      <a:pt x="18343" y="103299"/>
                      <a:pt x="11817" y="103299"/>
                    </a:cubicBezTo>
                    <a:close/>
                  </a:path>
                </a:pathLst>
              </a:custGeom>
              <a:solidFill>
                <a:srgbClr val="FFE7C9"/>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66" name="Frihandsfigur: Form 165">
                <a:extLst>
                  <a:ext uri="{FF2B5EF4-FFF2-40B4-BE49-F238E27FC236}">
                    <a16:creationId xmlns:a16="http://schemas.microsoft.com/office/drawing/2014/main" id="{10AE7E83-7BEF-CBCD-8B22-83535BFFA219}"/>
                  </a:ext>
                </a:extLst>
              </p:cNvPr>
              <p:cNvSpPr/>
              <p:nvPr/>
            </p:nvSpPr>
            <p:spPr>
              <a:xfrm>
                <a:off x="4403370" y="3922027"/>
                <a:ext cx="79967" cy="79966"/>
              </a:xfrm>
              <a:custGeom>
                <a:gdLst>
                  <a:gd name="connsiteX0" fmla="*/ 68151 w 79967"/>
                  <a:gd name="connsiteY0" fmla="*/ 79967 h 79966"/>
                  <a:gd name="connsiteX1" fmla="*/ 59794 w 79967"/>
                  <a:gd name="connsiteY1" fmla="*/ 76507 h 79966"/>
                  <a:gd name="connsiteX2" fmla="*/ 3461 w 79967"/>
                  <a:gd name="connsiteY2" fmla="*/ 20172 h 79966"/>
                  <a:gd name="connsiteX3" fmla="*/ 3461 w 79967"/>
                  <a:gd name="connsiteY3" fmla="*/ 3460 h 79966"/>
                  <a:gd name="connsiteX4" fmla="*/ 20173 w 79967"/>
                  <a:gd name="connsiteY4" fmla="*/ 3460 h 79966"/>
                  <a:gd name="connsiteX5" fmla="*/ 76506 w 79967"/>
                  <a:gd name="connsiteY5" fmla="*/ 59795 h 79966"/>
                  <a:gd name="connsiteX6" fmla="*/ 76506 w 79967"/>
                  <a:gd name="connsiteY6" fmla="*/ 76507 h 79966"/>
                  <a:gd name="connsiteX7" fmla="*/ 68151 w 79967"/>
                  <a:gd name="connsiteY7" fmla="*/ 79967 h 7996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967" h="79966">
                    <a:moveTo>
                      <a:pt x="68151" y="79967"/>
                    </a:moveTo>
                    <a:cubicBezTo>
                      <a:pt x="65126" y="79967"/>
                      <a:pt x="62102" y="78813"/>
                      <a:pt x="59794" y="76507"/>
                    </a:cubicBezTo>
                    <a:lnTo>
                      <a:pt x="3461" y="20172"/>
                    </a:lnTo>
                    <a:cubicBezTo>
                      <a:pt x="-1154" y="15556"/>
                      <a:pt x="-1154" y="8075"/>
                      <a:pt x="3461" y="3460"/>
                    </a:cubicBezTo>
                    <a:cubicBezTo>
                      <a:pt x="8079" y="-1155"/>
                      <a:pt x="15560" y="-1152"/>
                      <a:pt x="20173" y="3460"/>
                    </a:cubicBezTo>
                    <a:lnTo>
                      <a:pt x="76506" y="59795"/>
                    </a:lnTo>
                    <a:cubicBezTo>
                      <a:pt x="81121" y="64411"/>
                      <a:pt x="81121" y="71892"/>
                      <a:pt x="76506" y="76507"/>
                    </a:cubicBezTo>
                    <a:cubicBezTo>
                      <a:pt x="74198" y="78813"/>
                      <a:pt x="71173" y="79967"/>
                      <a:pt x="68151" y="79967"/>
                    </a:cubicBezTo>
                    <a:close/>
                  </a:path>
                </a:pathLst>
              </a:custGeom>
              <a:solidFill>
                <a:srgbClr val="FFE7C9"/>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67" name="Frihandsfigur: Form 166">
                <a:extLst>
                  <a:ext uri="{FF2B5EF4-FFF2-40B4-BE49-F238E27FC236}">
                    <a16:creationId xmlns:a16="http://schemas.microsoft.com/office/drawing/2014/main" id="{EB6C27E9-7DD0-4AF3-6258-CFBCD5498D7A}"/>
                  </a:ext>
                </a:extLst>
              </p:cNvPr>
              <p:cNvSpPr/>
              <p:nvPr/>
            </p:nvSpPr>
            <p:spPr>
              <a:xfrm>
                <a:off x="4292176" y="4190472"/>
                <a:ext cx="103299" cy="23633"/>
              </a:xfrm>
              <a:custGeom>
                <a:gdLst>
                  <a:gd name="connsiteX0" fmla="*/ 91484 w 103299"/>
                  <a:gd name="connsiteY0" fmla="*/ 23634 h 23633"/>
                  <a:gd name="connsiteX1" fmla="*/ 11817 w 103299"/>
                  <a:gd name="connsiteY1" fmla="*/ 23634 h 23633"/>
                  <a:gd name="connsiteX2" fmla="*/ 0 w 103299"/>
                  <a:gd name="connsiteY2" fmla="*/ 11817 h 23633"/>
                  <a:gd name="connsiteX3" fmla="*/ 11817 w 103299"/>
                  <a:gd name="connsiteY3" fmla="*/ 0 h 23633"/>
                  <a:gd name="connsiteX4" fmla="*/ 91483 w 103299"/>
                  <a:gd name="connsiteY4" fmla="*/ 0 h 23633"/>
                  <a:gd name="connsiteX5" fmla="*/ 103299 w 103299"/>
                  <a:gd name="connsiteY5" fmla="*/ 11817 h 23633"/>
                  <a:gd name="connsiteX6" fmla="*/ 91484 w 103299"/>
                  <a:gd name="connsiteY6" fmla="*/ 23634 h 2363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9" h="23633">
                    <a:moveTo>
                      <a:pt x="91484" y="23634"/>
                    </a:moveTo>
                    <a:lnTo>
                      <a:pt x="11817" y="23634"/>
                    </a:lnTo>
                    <a:cubicBezTo>
                      <a:pt x="5289" y="23634"/>
                      <a:pt x="0" y="18344"/>
                      <a:pt x="0" y="11817"/>
                    </a:cubicBezTo>
                    <a:cubicBezTo>
                      <a:pt x="0" y="5289"/>
                      <a:pt x="5289" y="0"/>
                      <a:pt x="11817" y="0"/>
                    </a:cubicBezTo>
                    <a:lnTo>
                      <a:pt x="91483" y="0"/>
                    </a:lnTo>
                    <a:cubicBezTo>
                      <a:pt x="98010" y="0"/>
                      <a:pt x="103299" y="5289"/>
                      <a:pt x="103299" y="11817"/>
                    </a:cubicBezTo>
                    <a:cubicBezTo>
                      <a:pt x="103299" y="18344"/>
                      <a:pt x="98010" y="23634"/>
                      <a:pt x="91484" y="23634"/>
                    </a:cubicBezTo>
                    <a:close/>
                  </a:path>
                </a:pathLst>
              </a:custGeom>
              <a:solidFill>
                <a:srgbClr val="FFE7C9"/>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68" name="Frihandsfigur: Form 167">
                <a:extLst>
                  <a:ext uri="{FF2B5EF4-FFF2-40B4-BE49-F238E27FC236}">
                    <a16:creationId xmlns:a16="http://schemas.microsoft.com/office/drawing/2014/main" id="{5C8C0B2D-25E2-99A1-8A49-C169CF84A090}"/>
                  </a:ext>
                </a:extLst>
              </p:cNvPr>
              <p:cNvSpPr/>
              <p:nvPr/>
            </p:nvSpPr>
            <p:spPr>
              <a:xfrm>
                <a:off x="4403370" y="4402586"/>
                <a:ext cx="79967" cy="79965"/>
              </a:xfrm>
              <a:custGeom>
                <a:gdLst>
                  <a:gd name="connsiteX0" fmla="*/ 11818 w 79967"/>
                  <a:gd name="connsiteY0" fmla="*/ 79965 h 79965"/>
                  <a:gd name="connsiteX1" fmla="*/ 3461 w 79967"/>
                  <a:gd name="connsiteY1" fmla="*/ 76505 h 79965"/>
                  <a:gd name="connsiteX2" fmla="*/ 3461 w 79967"/>
                  <a:gd name="connsiteY2" fmla="*/ 59793 h 79965"/>
                  <a:gd name="connsiteX3" fmla="*/ 59794 w 79967"/>
                  <a:gd name="connsiteY3" fmla="*/ 3460 h 79965"/>
                  <a:gd name="connsiteX4" fmla="*/ 76506 w 79967"/>
                  <a:gd name="connsiteY4" fmla="*/ 3460 h 79965"/>
                  <a:gd name="connsiteX5" fmla="*/ 76506 w 79967"/>
                  <a:gd name="connsiteY5" fmla="*/ 20172 h 79965"/>
                  <a:gd name="connsiteX6" fmla="*/ 20173 w 79967"/>
                  <a:gd name="connsiteY6" fmla="*/ 76505 h 79965"/>
                  <a:gd name="connsiteX7" fmla="*/ 11818 w 79967"/>
                  <a:gd name="connsiteY7" fmla="*/ 79965 h 7996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967" h="79965">
                    <a:moveTo>
                      <a:pt x="11818" y="79965"/>
                    </a:moveTo>
                    <a:cubicBezTo>
                      <a:pt x="8794" y="79965"/>
                      <a:pt x="5769" y="78812"/>
                      <a:pt x="3461" y="76505"/>
                    </a:cubicBezTo>
                    <a:cubicBezTo>
                      <a:pt x="-1154" y="71889"/>
                      <a:pt x="-1154" y="64408"/>
                      <a:pt x="3461" y="59793"/>
                    </a:cubicBezTo>
                    <a:lnTo>
                      <a:pt x="59794" y="3460"/>
                    </a:lnTo>
                    <a:cubicBezTo>
                      <a:pt x="64411" y="-1153"/>
                      <a:pt x="71891" y="-1153"/>
                      <a:pt x="76506" y="3460"/>
                    </a:cubicBezTo>
                    <a:cubicBezTo>
                      <a:pt x="81121" y="8076"/>
                      <a:pt x="81121" y="15557"/>
                      <a:pt x="76506" y="20172"/>
                    </a:cubicBezTo>
                    <a:lnTo>
                      <a:pt x="20173" y="76505"/>
                    </a:lnTo>
                    <a:cubicBezTo>
                      <a:pt x="17865" y="78812"/>
                      <a:pt x="14842" y="79965"/>
                      <a:pt x="11818" y="79965"/>
                    </a:cubicBezTo>
                    <a:close/>
                  </a:path>
                </a:pathLst>
              </a:custGeom>
              <a:solidFill>
                <a:srgbClr val="FFE7C9"/>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69" name="Frihandsfigur: Form 168">
                <a:extLst>
                  <a:ext uri="{FF2B5EF4-FFF2-40B4-BE49-F238E27FC236}">
                    <a16:creationId xmlns:a16="http://schemas.microsoft.com/office/drawing/2014/main" id="{20374FAD-BC93-2D62-F769-5D42E36DB4B9}"/>
                  </a:ext>
                </a:extLst>
              </p:cNvPr>
              <p:cNvSpPr/>
              <p:nvPr/>
            </p:nvSpPr>
            <p:spPr>
              <a:xfrm>
                <a:off x="4883927" y="4402586"/>
                <a:ext cx="79967" cy="79965"/>
              </a:xfrm>
              <a:custGeom>
                <a:gdLst>
                  <a:gd name="connsiteX0" fmla="*/ 68151 w 79967"/>
                  <a:gd name="connsiteY0" fmla="*/ 79965 h 79965"/>
                  <a:gd name="connsiteX1" fmla="*/ 59794 w 79967"/>
                  <a:gd name="connsiteY1" fmla="*/ 76505 h 79965"/>
                  <a:gd name="connsiteX2" fmla="*/ 3461 w 79967"/>
                  <a:gd name="connsiteY2" fmla="*/ 20172 h 79965"/>
                  <a:gd name="connsiteX3" fmla="*/ 3461 w 79967"/>
                  <a:gd name="connsiteY3" fmla="*/ 3460 h 79965"/>
                  <a:gd name="connsiteX4" fmla="*/ 20173 w 79967"/>
                  <a:gd name="connsiteY4" fmla="*/ 3460 h 79965"/>
                  <a:gd name="connsiteX5" fmla="*/ 76506 w 79967"/>
                  <a:gd name="connsiteY5" fmla="*/ 59793 h 79965"/>
                  <a:gd name="connsiteX6" fmla="*/ 76506 w 79967"/>
                  <a:gd name="connsiteY6" fmla="*/ 76505 h 79965"/>
                  <a:gd name="connsiteX7" fmla="*/ 68151 w 79967"/>
                  <a:gd name="connsiteY7" fmla="*/ 79965 h 7996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967" h="79965">
                    <a:moveTo>
                      <a:pt x="68151" y="79965"/>
                    </a:moveTo>
                    <a:cubicBezTo>
                      <a:pt x="65128" y="79965"/>
                      <a:pt x="62102" y="78812"/>
                      <a:pt x="59794" y="76505"/>
                    </a:cubicBezTo>
                    <a:lnTo>
                      <a:pt x="3461" y="20172"/>
                    </a:lnTo>
                    <a:cubicBezTo>
                      <a:pt x="-1154" y="15556"/>
                      <a:pt x="-1154" y="8075"/>
                      <a:pt x="3461" y="3460"/>
                    </a:cubicBezTo>
                    <a:cubicBezTo>
                      <a:pt x="8078" y="-1153"/>
                      <a:pt x="15558" y="-1153"/>
                      <a:pt x="20173" y="3460"/>
                    </a:cubicBezTo>
                    <a:lnTo>
                      <a:pt x="76506" y="59793"/>
                    </a:lnTo>
                    <a:cubicBezTo>
                      <a:pt x="81121" y="64409"/>
                      <a:pt x="81121" y="71890"/>
                      <a:pt x="76506" y="76505"/>
                    </a:cubicBezTo>
                    <a:cubicBezTo>
                      <a:pt x="74200" y="78812"/>
                      <a:pt x="71175" y="79965"/>
                      <a:pt x="68151" y="79965"/>
                    </a:cubicBezTo>
                    <a:close/>
                  </a:path>
                </a:pathLst>
              </a:custGeom>
              <a:solidFill>
                <a:srgbClr val="FFE7C9"/>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70" name="Frihandsfigur: Form 169">
                <a:extLst>
                  <a:ext uri="{FF2B5EF4-FFF2-40B4-BE49-F238E27FC236}">
                    <a16:creationId xmlns:a16="http://schemas.microsoft.com/office/drawing/2014/main" id="{042FB75A-BC62-C471-5323-A6E7D9ADD322}"/>
                  </a:ext>
                </a:extLst>
              </p:cNvPr>
              <p:cNvSpPr/>
              <p:nvPr/>
            </p:nvSpPr>
            <p:spPr>
              <a:xfrm>
                <a:off x="4971790" y="4190472"/>
                <a:ext cx="103299" cy="23633"/>
              </a:xfrm>
              <a:custGeom>
                <a:gdLst>
                  <a:gd name="connsiteX0" fmla="*/ 91483 w 103299"/>
                  <a:gd name="connsiteY0" fmla="*/ 23634 h 23633"/>
                  <a:gd name="connsiteX1" fmla="*/ 11817 w 103299"/>
                  <a:gd name="connsiteY1" fmla="*/ 23634 h 23633"/>
                  <a:gd name="connsiteX2" fmla="*/ 0 w 103299"/>
                  <a:gd name="connsiteY2" fmla="*/ 11817 h 23633"/>
                  <a:gd name="connsiteX3" fmla="*/ 11817 w 103299"/>
                  <a:gd name="connsiteY3" fmla="*/ 0 h 23633"/>
                  <a:gd name="connsiteX4" fmla="*/ 91483 w 103299"/>
                  <a:gd name="connsiteY4" fmla="*/ 0 h 23633"/>
                  <a:gd name="connsiteX5" fmla="*/ 103299 w 103299"/>
                  <a:gd name="connsiteY5" fmla="*/ 11817 h 23633"/>
                  <a:gd name="connsiteX6" fmla="*/ 91483 w 103299"/>
                  <a:gd name="connsiteY6" fmla="*/ 23634 h 2363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9" h="23633">
                    <a:moveTo>
                      <a:pt x="91483" y="23634"/>
                    </a:moveTo>
                    <a:lnTo>
                      <a:pt x="11817" y="23634"/>
                    </a:lnTo>
                    <a:cubicBezTo>
                      <a:pt x="5289" y="23634"/>
                      <a:pt x="0" y="18344"/>
                      <a:pt x="0" y="11817"/>
                    </a:cubicBezTo>
                    <a:cubicBezTo>
                      <a:pt x="0" y="5289"/>
                      <a:pt x="5289" y="0"/>
                      <a:pt x="11817" y="0"/>
                    </a:cubicBezTo>
                    <a:lnTo>
                      <a:pt x="91483" y="0"/>
                    </a:lnTo>
                    <a:cubicBezTo>
                      <a:pt x="98010" y="0"/>
                      <a:pt x="103299" y="5289"/>
                      <a:pt x="103299" y="11817"/>
                    </a:cubicBezTo>
                    <a:cubicBezTo>
                      <a:pt x="103299" y="18344"/>
                      <a:pt x="98009" y="23634"/>
                      <a:pt x="91483" y="23634"/>
                    </a:cubicBezTo>
                    <a:close/>
                  </a:path>
                </a:pathLst>
              </a:custGeom>
              <a:solidFill>
                <a:srgbClr val="FFE7C9"/>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71" name="Frihandsfigur: Form 170">
                <a:extLst>
                  <a:ext uri="{FF2B5EF4-FFF2-40B4-BE49-F238E27FC236}">
                    <a16:creationId xmlns:a16="http://schemas.microsoft.com/office/drawing/2014/main" id="{2E41EE03-B3E3-E1E0-022E-9761FFA39977}"/>
                  </a:ext>
                </a:extLst>
              </p:cNvPr>
              <p:cNvSpPr/>
              <p:nvPr/>
            </p:nvSpPr>
            <p:spPr>
              <a:xfrm>
                <a:off x="4883927" y="3922027"/>
                <a:ext cx="79967" cy="79966"/>
              </a:xfrm>
              <a:custGeom>
                <a:gdLst>
                  <a:gd name="connsiteX0" fmla="*/ 11818 w 79967"/>
                  <a:gd name="connsiteY0" fmla="*/ 79967 h 79966"/>
                  <a:gd name="connsiteX1" fmla="*/ 3461 w 79967"/>
                  <a:gd name="connsiteY1" fmla="*/ 76507 h 79966"/>
                  <a:gd name="connsiteX2" fmla="*/ 3461 w 79967"/>
                  <a:gd name="connsiteY2" fmla="*/ 59795 h 79966"/>
                  <a:gd name="connsiteX3" fmla="*/ 59794 w 79967"/>
                  <a:gd name="connsiteY3" fmla="*/ 3460 h 79966"/>
                  <a:gd name="connsiteX4" fmla="*/ 76506 w 79967"/>
                  <a:gd name="connsiteY4" fmla="*/ 3460 h 79966"/>
                  <a:gd name="connsiteX5" fmla="*/ 76506 w 79967"/>
                  <a:gd name="connsiteY5" fmla="*/ 20172 h 79966"/>
                  <a:gd name="connsiteX6" fmla="*/ 20173 w 79967"/>
                  <a:gd name="connsiteY6" fmla="*/ 76507 h 79966"/>
                  <a:gd name="connsiteX7" fmla="*/ 11818 w 79967"/>
                  <a:gd name="connsiteY7" fmla="*/ 79967 h 7996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967" h="79966">
                    <a:moveTo>
                      <a:pt x="11818" y="79967"/>
                    </a:moveTo>
                    <a:cubicBezTo>
                      <a:pt x="8794" y="79967"/>
                      <a:pt x="5769" y="78813"/>
                      <a:pt x="3461" y="76507"/>
                    </a:cubicBezTo>
                    <a:cubicBezTo>
                      <a:pt x="-1154" y="71890"/>
                      <a:pt x="-1154" y="64409"/>
                      <a:pt x="3461" y="59795"/>
                    </a:cubicBezTo>
                    <a:lnTo>
                      <a:pt x="59794" y="3460"/>
                    </a:lnTo>
                    <a:cubicBezTo>
                      <a:pt x="64411" y="-1153"/>
                      <a:pt x="71891" y="-1153"/>
                      <a:pt x="76506" y="3460"/>
                    </a:cubicBezTo>
                    <a:cubicBezTo>
                      <a:pt x="81121" y="8076"/>
                      <a:pt x="81121" y="15557"/>
                      <a:pt x="76506" y="20172"/>
                    </a:cubicBezTo>
                    <a:lnTo>
                      <a:pt x="20173" y="76507"/>
                    </a:lnTo>
                    <a:cubicBezTo>
                      <a:pt x="17867" y="78813"/>
                      <a:pt x="14842" y="79967"/>
                      <a:pt x="11818" y="79967"/>
                    </a:cubicBezTo>
                    <a:close/>
                  </a:path>
                </a:pathLst>
              </a:custGeom>
              <a:solidFill>
                <a:srgbClr val="FFE7C9"/>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grpSp>
        <p:sp>
          <p:nvSpPr>
            <p:cNvPr id="148" name="Frihandsfigur: Form 147">
              <a:extLst>
                <a:ext uri="{FF2B5EF4-FFF2-40B4-BE49-F238E27FC236}">
                  <a16:creationId xmlns:a16="http://schemas.microsoft.com/office/drawing/2014/main" id="{EE6CF6A9-BBA3-0B27-AF71-907903F4E287}"/>
                </a:ext>
              </a:extLst>
            </p:cNvPr>
            <p:cNvSpPr/>
            <p:nvPr/>
          </p:nvSpPr>
          <p:spPr>
            <a:xfrm>
              <a:off x="4571673" y="4399046"/>
              <a:ext cx="227764" cy="141801"/>
            </a:xfrm>
            <a:custGeom>
              <a:gdLst>
                <a:gd name="connsiteX0" fmla="*/ 227765 w 227764"/>
                <a:gd name="connsiteY0" fmla="*/ 91383 h 141801"/>
                <a:gd name="connsiteX1" fmla="*/ 197829 w 227764"/>
                <a:gd name="connsiteY1" fmla="*/ 137469 h 141801"/>
                <a:gd name="connsiteX2" fmla="*/ 177347 w 227764"/>
                <a:gd name="connsiteY2" fmla="*/ 141802 h 141801"/>
                <a:gd name="connsiteX3" fmla="*/ 51301 w 227764"/>
                <a:gd name="connsiteY3" fmla="*/ 141802 h 141801"/>
                <a:gd name="connsiteX4" fmla="*/ 30818 w 227764"/>
                <a:gd name="connsiteY4" fmla="*/ 137469 h 141801"/>
                <a:gd name="connsiteX5" fmla="*/ 882 w 227764"/>
                <a:gd name="connsiteY5" fmla="*/ 91383 h 141801"/>
                <a:gd name="connsiteX6" fmla="*/ 0 w 227764"/>
                <a:gd name="connsiteY6" fmla="*/ 15819 h 141801"/>
                <a:gd name="connsiteX7" fmla="*/ 0 w 227764"/>
                <a:gd name="connsiteY7" fmla="*/ 15756 h 141801"/>
                <a:gd name="connsiteX8" fmla="*/ 114324 w 227764"/>
                <a:gd name="connsiteY8" fmla="*/ 0 h 141801"/>
                <a:gd name="connsiteX9" fmla="*/ 227340 w 227764"/>
                <a:gd name="connsiteY9" fmla="*/ 15756 h 14180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764" h="141801">
                  <a:moveTo>
                    <a:pt x="227765" y="91383"/>
                  </a:moveTo>
                  <a:cubicBezTo>
                    <a:pt x="227765" y="111929"/>
                    <a:pt x="215460" y="129622"/>
                    <a:pt x="197829" y="137469"/>
                  </a:cubicBezTo>
                  <a:cubicBezTo>
                    <a:pt x="191574" y="140258"/>
                    <a:pt x="184641" y="141802"/>
                    <a:pt x="177347" y="141802"/>
                  </a:cubicBezTo>
                  <a:lnTo>
                    <a:pt x="51301" y="141802"/>
                  </a:lnTo>
                  <a:cubicBezTo>
                    <a:pt x="44006" y="141802"/>
                    <a:pt x="37073" y="140258"/>
                    <a:pt x="30818" y="137469"/>
                  </a:cubicBezTo>
                  <a:cubicBezTo>
                    <a:pt x="13188" y="129622"/>
                    <a:pt x="882" y="111929"/>
                    <a:pt x="882" y="91383"/>
                  </a:cubicBezTo>
                  <a:cubicBezTo>
                    <a:pt x="882" y="91383"/>
                    <a:pt x="142" y="17741"/>
                    <a:pt x="0" y="15819"/>
                  </a:cubicBezTo>
                  <a:lnTo>
                    <a:pt x="0" y="15756"/>
                  </a:lnTo>
                  <a:lnTo>
                    <a:pt x="114324" y="0"/>
                  </a:lnTo>
                  <a:lnTo>
                    <a:pt x="227340" y="15756"/>
                  </a:lnTo>
                  <a:close/>
                </a:path>
              </a:pathLst>
            </a:custGeom>
            <a:solidFill>
              <a:schemeClr val="accent1"/>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49" name="Frihandsfigur: Form 148">
              <a:extLst>
                <a:ext uri="{FF2B5EF4-FFF2-40B4-BE49-F238E27FC236}">
                  <a16:creationId xmlns:a16="http://schemas.microsoft.com/office/drawing/2014/main" id="{7995E6C5-A5F6-55CD-4DC2-FF3E376F615B}"/>
                </a:ext>
              </a:extLst>
            </p:cNvPr>
            <p:cNvSpPr/>
            <p:nvPr/>
          </p:nvSpPr>
          <p:spPr>
            <a:xfrm>
              <a:off x="4747444" y="4466008"/>
              <a:ext cx="51993" cy="23633"/>
            </a:xfrm>
            <a:custGeom>
              <a:gdLst>
                <a:gd name="connsiteX0" fmla="*/ 51994 w 51993"/>
                <a:gd name="connsiteY0" fmla="*/ 23634 h 23633"/>
                <a:gd name="connsiteX1" fmla="*/ 11817 w 51993"/>
                <a:gd name="connsiteY1" fmla="*/ 23634 h 23633"/>
                <a:gd name="connsiteX2" fmla="*/ 0 w 51993"/>
                <a:gd name="connsiteY2" fmla="*/ 11817 h 23633"/>
                <a:gd name="connsiteX3" fmla="*/ 11817 w 51993"/>
                <a:gd name="connsiteY3" fmla="*/ 0 h 23633"/>
                <a:gd name="connsiteX4" fmla="*/ 51868 w 51993"/>
                <a:gd name="connsiteY4" fmla="*/ 0 h 23633"/>
                <a:gd name="connsiteX5" fmla="*/ 51931 w 51993"/>
                <a:gd name="connsiteY5" fmla="*/ 11817 h 2363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93" h="23633">
                  <a:moveTo>
                    <a:pt x="51994" y="23634"/>
                  </a:moveTo>
                  <a:lnTo>
                    <a:pt x="11817" y="23634"/>
                  </a:lnTo>
                  <a:cubicBezTo>
                    <a:pt x="5294" y="23634"/>
                    <a:pt x="0" y="18340"/>
                    <a:pt x="0" y="11817"/>
                  </a:cubicBezTo>
                  <a:cubicBezTo>
                    <a:pt x="0" y="5294"/>
                    <a:pt x="5294" y="0"/>
                    <a:pt x="11817" y="0"/>
                  </a:cubicBezTo>
                  <a:lnTo>
                    <a:pt x="51868" y="0"/>
                  </a:lnTo>
                  <a:lnTo>
                    <a:pt x="51931" y="11817"/>
                  </a:lnTo>
                  <a:close/>
                </a:path>
              </a:pathLst>
            </a:custGeom>
            <a:solidFill>
              <a:srgbClr val="2B597F"/>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50" name="Frihandsfigur: Form 149">
              <a:extLst>
                <a:ext uri="{FF2B5EF4-FFF2-40B4-BE49-F238E27FC236}">
                  <a16:creationId xmlns:a16="http://schemas.microsoft.com/office/drawing/2014/main" id="{871794A4-6371-146D-1FBB-0069A9B3B3E5}"/>
                </a:ext>
              </a:extLst>
            </p:cNvPr>
            <p:cNvSpPr/>
            <p:nvPr/>
          </p:nvSpPr>
          <p:spPr>
            <a:xfrm>
              <a:off x="4572272" y="4466008"/>
              <a:ext cx="143660" cy="23633"/>
            </a:xfrm>
            <a:custGeom>
              <a:gdLst>
                <a:gd name="connsiteX0" fmla="*/ 143661 w 143660"/>
                <a:gd name="connsiteY0" fmla="*/ 11817 h 23633"/>
                <a:gd name="connsiteX1" fmla="*/ 131844 w 143660"/>
                <a:gd name="connsiteY1" fmla="*/ 23634 h 23633"/>
                <a:gd name="connsiteX2" fmla="*/ 268 w 143660"/>
                <a:gd name="connsiteY2" fmla="*/ 23634 h 23633"/>
                <a:gd name="connsiteX3" fmla="*/ 0 w 143660"/>
                <a:gd name="connsiteY3" fmla="*/ 0 h 23633"/>
                <a:gd name="connsiteX4" fmla="*/ 131844 w 143660"/>
                <a:gd name="connsiteY4" fmla="*/ 0 h 23633"/>
                <a:gd name="connsiteX5" fmla="*/ 143661 w 143660"/>
                <a:gd name="connsiteY5" fmla="*/ 11817 h 2363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660" h="23633">
                  <a:moveTo>
                    <a:pt x="143661" y="11817"/>
                  </a:moveTo>
                  <a:cubicBezTo>
                    <a:pt x="143661" y="18340"/>
                    <a:pt x="138367" y="23634"/>
                    <a:pt x="131844" y="23634"/>
                  </a:cubicBezTo>
                  <a:lnTo>
                    <a:pt x="268" y="23634"/>
                  </a:lnTo>
                  <a:lnTo>
                    <a:pt x="0" y="0"/>
                  </a:lnTo>
                  <a:lnTo>
                    <a:pt x="131844" y="0"/>
                  </a:lnTo>
                  <a:cubicBezTo>
                    <a:pt x="138367" y="0"/>
                    <a:pt x="143661" y="5294"/>
                    <a:pt x="143661" y="11817"/>
                  </a:cubicBezTo>
                  <a:close/>
                </a:path>
              </a:pathLst>
            </a:custGeom>
            <a:solidFill>
              <a:srgbClr val="2B597F"/>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51" name="Frihandsfigur: Form 150">
              <a:extLst>
                <a:ext uri="{FF2B5EF4-FFF2-40B4-BE49-F238E27FC236}">
                  <a16:creationId xmlns:a16="http://schemas.microsoft.com/office/drawing/2014/main" id="{79239FD2-A965-301E-4A6B-CB36FDE953CC}"/>
                </a:ext>
              </a:extLst>
            </p:cNvPr>
            <p:cNvSpPr/>
            <p:nvPr/>
          </p:nvSpPr>
          <p:spPr>
            <a:xfrm>
              <a:off x="4461979" y="3953397"/>
              <a:ext cx="443274" cy="461782"/>
            </a:xfrm>
            <a:custGeom>
              <a:gdLst>
                <a:gd name="connsiteX0" fmla="*/ 221859 w 443274"/>
                <a:gd name="connsiteY0" fmla="*/ 29 h 461782"/>
                <a:gd name="connsiteX1" fmla="*/ 221855 w 443274"/>
                <a:gd name="connsiteY1" fmla="*/ 29 h 461782"/>
                <a:gd name="connsiteX2" fmla="*/ 221859 w 443274"/>
                <a:gd name="connsiteY2" fmla="*/ 24 h 461782"/>
                <a:gd name="connsiteX3" fmla="*/ 34 w 443274"/>
                <a:gd name="connsiteY3" fmla="*/ 225005 h 461782"/>
                <a:gd name="connsiteX4" fmla="*/ 63987 w 443274"/>
                <a:gd name="connsiteY4" fmla="*/ 383114 h 461782"/>
                <a:gd name="connsiteX5" fmla="*/ 109694 w 443274"/>
                <a:gd name="connsiteY5" fmla="*/ 461404 h 461782"/>
                <a:gd name="connsiteX6" fmla="*/ 337034 w 443274"/>
                <a:gd name="connsiteY6" fmla="*/ 461782 h 461782"/>
                <a:gd name="connsiteX7" fmla="*/ 380598 w 443274"/>
                <a:gd name="connsiteY7" fmla="*/ 381791 h 461782"/>
                <a:gd name="connsiteX8" fmla="*/ 443275 w 443274"/>
                <a:gd name="connsiteY8" fmla="*/ 225005 h 461782"/>
                <a:gd name="connsiteX9" fmla="*/ 221859 w 443274"/>
                <a:gd name="connsiteY9" fmla="*/ 29 h 46178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3273" h="461782">
                  <a:moveTo>
                    <a:pt x="221859" y="29"/>
                  </a:moveTo>
                  <a:cubicBezTo>
                    <a:pt x="221858" y="29"/>
                    <a:pt x="221856" y="29"/>
                    <a:pt x="221855" y="29"/>
                  </a:cubicBezTo>
                  <a:lnTo>
                    <a:pt x="221859" y="24"/>
                  </a:lnTo>
                  <a:cubicBezTo>
                    <a:pt x="100176" y="-1847"/>
                    <a:pt x="-2154" y="104208"/>
                    <a:pt x="34" y="225005"/>
                  </a:cubicBezTo>
                  <a:cubicBezTo>
                    <a:pt x="34" y="286626"/>
                    <a:pt x="24440" y="342480"/>
                    <a:pt x="63987" y="383114"/>
                  </a:cubicBezTo>
                  <a:cubicBezTo>
                    <a:pt x="87290" y="407079"/>
                    <a:pt x="107457" y="429231"/>
                    <a:pt x="109694" y="461404"/>
                  </a:cubicBezTo>
                  <a:lnTo>
                    <a:pt x="337034" y="461782"/>
                  </a:lnTo>
                  <a:cubicBezTo>
                    <a:pt x="338310" y="428664"/>
                    <a:pt x="357138" y="406291"/>
                    <a:pt x="380598" y="381791"/>
                  </a:cubicBezTo>
                  <a:cubicBezTo>
                    <a:pt x="419389" y="341283"/>
                    <a:pt x="443275" y="285980"/>
                    <a:pt x="443275" y="225005"/>
                  </a:cubicBezTo>
                  <a:cubicBezTo>
                    <a:pt x="443273" y="100819"/>
                    <a:pt x="344171" y="139"/>
                    <a:pt x="221859" y="29"/>
                  </a:cubicBezTo>
                  <a:close/>
                </a:path>
              </a:pathLst>
            </a:custGeom>
            <a:solidFill>
              <a:srgbClr val="F4F4F4"/>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52" name="Frihandsfigur: Form 151">
              <a:extLst>
                <a:ext uri="{FF2B5EF4-FFF2-40B4-BE49-F238E27FC236}">
                  <a16:creationId xmlns:a16="http://schemas.microsoft.com/office/drawing/2014/main" id="{0B426DB1-6E5D-4529-5BCF-27F8FA6D30F4}"/>
                </a:ext>
              </a:extLst>
            </p:cNvPr>
            <p:cNvSpPr/>
            <p:nvPr/>
          </p:nvSpPr>
          <p:spPr>
            <a:xfrm>
              <a:off x="4461977" y="3953402"/>
              <a:ext cx="337033" cy="461777"/>
            </a:xfrm>
            <a:custGeom>
              <a:gdLst>
                <a:gd name="connsiteX0" fmla="*/ 337034 w 337033"/>
                <a:gd name="connsiteY0" fmla="*/ 461715 h 461777"/>
                <a:gd name="connsiteX1" fmla="*/ 337034 w 337033"/>
                <a:gd name="connsiteY1" fmla="*/ 461778 h 461777"/>
                <a:gd name="connsiteX2" fmla="*/ 109694 w 337033"/>
                <a:gd name="connsiteY2" fmla="*/ 461400 h 461777"/>
                <a:gd name="connsiteX3" fmla="*/ 63987 w 337033"/>
                <a:gd name="connsiteY3" fmla="*/ 383109 h 461777"/>
                <a:gd name="connsiteX4" fmla="*/ 35 w 337033"/>
                <a:gd name="connsiteY4" fmla="*/ 225001 h 461777"/>
                <a:gd name="connsiteX5" fmla="*/ 221860 w 337033"/>
                <a:gd name="connsiteY5" fmla="*/ 24 h 461777"/>
                <a:gd name="connsiteX6" fmla="*/ 240105 w 337033"/>
                <a:gd name="connsiteY6" fmla="*/ 781 h 461777"/>
                <a:gd name="connsiteX7" fmla="*/ 39424 w 337033"/>
                <a:gd name="connsiteY7" fmla="*/ 225001 h 461777"/>
                <a:gd name="connsiteX8" fmla="*/ 103376 w 337033"/>
                <a:gd name="connsiteY8" fmla="*/ 383109 h 461777"/>
                <a:gd name="connsiteX9" fmla="*/ 149084 w 337033"/>
                <a:gd name="connsiteY9" fmla="*/ 461400 h 46177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7033" h="461776">
                  <a:moveTo>
                    <a:pt x="337034" y="461715"/>
                  </a:moveTo>
                  <a:lnTo>
                    <a:pt x="337034" y="461778"/>
                  </a:lnTo>
                  <a:lnTo>
                    <a:pt x="109694" y="461400"/>
                  </a:lnTo>
                  <a:cubicBezTo>
                    <a:pt x="107457" y="429226"/>
                    <a:pt x="87290" y="407074"/>
                    <a:pt x="63987" y="383109"/>
                  </a:cubicBezTo>
                  <a:cubicBezTo>
                    <a:pt x="24440" y="342475"/>
                    <a:pt x="35" y="286621"/>
                    <a:pt x="35" y="225001"/>
                  </a:cubicBezTo>
                  <a:cubicBezTo>
                    <a:pt x="-2156" y="104201"/>
                    <a:pt x="100178" y="-1850"/>
                    <a:pt x="221860" y="24"/>
                  </a:cubicBezTo>
                  <a:cubicBezTo>
                    <a:pt x="228004" y="24"/>
                    <a:pt x="234086" y="292"/>
                    <a:pt x="240105" y="781"/>
                  </a:cubicBezTo>
                  <a:cubicBezTo>
                    <a:pt x="127955" y="10612"/>
                    <a:pt x="37360" y="111276"/>
                    <a:pt x="39424" y="225001"/>
                  </a:cubicBezTo>
                  <a:cubicBezTo>
                    <a:pt x="39424" y="286621"/>
                    <a:pt x="63829" y="342475"/>
                    <a:pt x="103376" y="383109"/>
                  </a:cubicBezTo>
                  <a:cubicBezTo>
                    <a:pt x="126679" y="407074"/>
                    <a:pt x="146846" y="429226"/>
                    <a:pt x="149084" y="461400"/>
                  </a:cubicBezTo>
                  <a:close/>
                </a:path>
              </a:pathLst>
            </a:custGeom>
            <a:solidFill>
              <a:srgbClr val="CFCFCF"/>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53" name="Frihandsfigur: Form 152">
              <a:extLst>
                <a:ext uri="{FF2B5EF4-FFF2-40B4-BE49-F238E27FC236}">
                  <a16:creationId xmlns:a16="http://schemas.microsoft.com/office/drawing/2014/main" id="{22A45D07-43A7-4991-9252-3F3A168E7D44}"/>
                </a:ext>
              </a:extLst>
            </p:cNvPr>
            <p:cNvSpPr/>
            <p:nvPr/>
          </p:nvSpPr>
          <p:spPr>
            <a:xfrm>
              <a:off x="4568616" y="4115145"/>
              <a:ext cx="230035" cy="185919"/>
            </a:xfrm>
            <a:custGeom>
              <a:gdLst>
                <a:gd name="connsiteX0" fmla="*/ 120581 w 230035"/>
                <a:gd name="connsiteY0" fmla="*/ 175866 h 185919"/>
                <a:gd name="connsiteX1" fmla="*/ 101019 w 230035"/>
                <a:gd name="connsiteY1" fmla="*/ 185901 h 185919"/>
                <a:gd name="connsiteX2" fmla="*/ 100047 w 230035"/>
                <a:gd name="connsiteY2" fmla="*/ 185919 h 185919"/>
                <a:gd name="connsiteX3" fmla="*/ 80762 w 230035"/>
                <a:gd name="connsiteY3" fmla="*/ 177353 h 185919"/>
                <a:gd name="connsiteX4" fmla="*/ 6710 w 230035"/>
                <a:gd name="connsiteY4" fmla="*/ 95425 h 185919"/>
                <a:gd name="connsiteX5" fmla="*/ 8566 w 230035"/>
                <a:gd name="connsiteY5" fmla="*/ 58706 h 185919"/>
                <a:gd name="connsiteX6" fmla="*/ 45285 w 230035"/>
                <a:gd name="connsiteY6" fmla="*/ 60561 h 185919"/>
                <a:gd name="connsiteX7" fmla="*/ 98539 w 230035"/>
                <a:gd name="connsiteY7" fmla="*/ 119479 h 185919"/>
                <a:gd name="connsiteX8" fmla="*/ 183505 w 230035"/>
                <a:gd name="connsiteY8" fmla="*/ 10054 h 185919"/>
                <a:gd name="connsiteX9" fmla="*/ 219981 w 230035"/>
                <a:gd name="connsiteY9" fmla="*/ 5464 h 185919"/>
                <a:gd name="connsiteX10" fmla="*/ 224571 w 230035"/>
                <a:gd name="connsiteY10" fmla="*/ 41942 h 18591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035" h="185919">
                  <a:moveTo>
                    <a:pt x="120581" y="175866"/>
                  </a:moveTo>
                  <a:cubicBezTo>
                    <a:pt x="115866" y="181940"/>
                    <a:pt x="108703" y="185615"/>
                    <a:pt x="101019" y="185901"/>
                  </a:cubicBezTo>
                  <a:cubicBezTo>
                    <a:pt x="100695" y="185913"/>
                    <a:pt x="100370" y="185919"/>
                    <a:pt x="100047" y="185919"/>
                  </a:cubicBezTo>
                  <a:cubicBezTo>
                    <a:pt x="92713" y="185919"/>
                    <a:pt x="85701" y="182817"/>
                    <a:pt x="80762" y="177353"/>
                  </a:cubicBezTo>
                  <a:lnTo>
                    <a:pt x="6710" y="95425"/>
                  </a:lnTo>
                  <a:cubicBezTo>
                    <a:pt x="-2917" y="84772"/>
                    <a:pt x="-2086" y="68334"/>
                    <a:pt x="8566" y="58706"/>
                  </a:cubicBezTo>
                  <a:cubicBezTo>
                    <a:pt x="19217" y="49078"/>
                    <a:pt x="35653" y="49908"/>
                    <a:pt x="45285" y="60561"/>
                  </a:cubicBezTo>
                  <a:lnTo>
                    <a:pt x="98539" y="119479"/>
                  </a:lnTo>
                  <a:lnTo>
                    <a:pt x="183505" y="10054"/>
                  </a:lnTo>
                  <a:cubicBezTo>
                    <a:pt x="192309" y="-1285"/>
                    <a:pt x="208642" y="-3342"/>
                    <a:pt x="219981" y="5464"/>
                  </a:cubicBezTo>
                  <a:cubicBezTo>
                    <a:pt x="231322" y="14270"/>
                    <a:pt x="233377" y="30603"/>
                    <a:pt x="224571" y="41942"/>
                  </a:cubicBezTo>
                  <a:close/>
                </a:path>
              </a:pathLst>
            </a:custGeom>
            <a:solidFill>
              <a:schemeClr val="accent1"/>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54" name="Frihandsfigur: Form 153">
              <a:extLst>
                <a:ext uri="{FF2B5EF4-FFF2-40B4-BE49-F238E27FC236}">
                  <a16:creationId xmlns:a16="http://schemas.microsoft.com/office/drawing/2014/main" id="{D8F539D8-3287-EFE0-A5D3-416A0C7ACB8B}"/>
                </a:ext>
              </a:extLst>
            </p:cNvPr>
            <p:cNvSpPr/>
            <p:nvPr/>
          </p:nvSpPr>
          <p:spPr>
            <a:xfrm>
              <a:off x="4671817" y="3810833"/>
              <a:ext cx="23633" cy="103299"/>
            </a:xfrm>
            <a:custGeom>
              <a:gdLst>
                <a:gd name="connsiteX0" fmla="*/ 11817 w 23633"/>
                <a:gd name="connsiteY0" fmla="*/ 103299 h 103299"/>
                <a:gd name="connsiteX1" fmla="*/ 23634 w 23633"/>
                <a:gd name="connsiteY1" fmla="*/ 91483 h 103299"/>
                <a:gd name="connsiteX2" fmla="*/ 23634 w 23633"/>
                <a:gd name="connsiteY2" fmla="*/ 11817 h 103299"/>
                <a:gd name="connsiteX3" fmla="*/ 11817 w 23633"/>
                <a:gd name="connsiteY3" fmla="*/ 0 h 103299"/>
                <a:gd name="connsiteX4" fmla="*/ 0 w 23633"/>
                <a:gd name="connsiteY4" fmla="*/ 11817 h 103299"/>
                <a:gd name="connsiteX5" fmla="*/ 0 w 23633"/>
                <a:gd name="connsiteY5" fmla="*/ 91483 h 103299"/>
                <a:gd name="connsiteX6" fmla="*/ 11817 w 23633"/>
                <a:gd name="connsiteY6" fmla="*/ 103299 h 10329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33" h="103299">
                  <a:moveTo>
                    <a:pt x="11817" y="103299"/>
                  </a:moveTo>
                  <a:cubicBezTo>
                    <a:pt x="18344" y="103299"/>
                    <a:pt x="23634" y="98010"/>
                    <a:pt x="23634" y="91483"/>
                  </a:cubicBezTo>
                  <a:lnTo>
                    <a:pt x="23634" y="11817"/>
                  </a:lnTo>
                  <a:cubicBezTo>
                    <a:pt x="23634" y="5289"/>
                    <a:pt x="18344" y="0"/>
                    <a:pt x="11817" y="0"/>
                  </a:cubicBezTo>
                  <a:cubicBezTo>
                    <a:pt x="5289" y="0"/>
                    <a:pt x="0" y="5289"/>
                    <a:pt x="0" y="11817"/>
                  </a:cubicBezTo>
                  <a:lnTo>
                    <a:pt x="0" y="91483"/>
                  </a:lnTo>
                  <a:cubicBezTo>
                    <a:pt x="0" y="98010"/>
                    <a:pt x="5289" y="103299"/>
                    <a:pt x="11817" y="103299"/>
                  </a:cubicBezTo>
                  <a:close/>
                </a:path>
              </a:pathLst>
            </a:custGeom>
            <a:solidFill>
              <a:srgbClr val="000000"/>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55" name="Frihandsfigur: Form 154">
              <a:extLst>
                <a:ext uri="{FF2B5EF4-FFF2-40B4-BE49-F238E27FC236}">
                  <a16:creationId xmlns:a16="http://schemas.microsoft.com/office/drawing/2014/main" id="{0A0982CD-4218-5FC8-8C26-C9ADA7349A0C}"/>
                </a:ext>
              </a:extLst>
            </p:cNvPr>
            <p:cNvSpPr/>
            <p:nvPr/>
          </p:nvSpPr>
          <p:spPr>
            <a:xfrm>
              <a:off x="4403370" y="3922027"/>
              <a:ext cx="79967" cy="79966"/>
            </a:xfrm>
            <a:custGeom>
              <a:gdLst>
                <a:gd name="connsiteX0" fmla="*/ 59794 w 79967"/>
                <a:gd name="connsiteY0" fmla="*/ 76507 h 79966"/>
                <a:gd name="connsiteX1" fmla="*/ 76506 w 79967"/>
                <a:gd name="connsiteY1" fmla="*/ 76507 h 79966"/>
                <a:gd name="connsiteX2" fmla="*/ 76506 w 79967"/>
                <a:gd name="connsiteY2" fmla="*/ 59795 h 79966"/>
                <a:gd name="connsiteX3" fmla="*/ 20173 w 79967"/>
                <a:gd name="connsiteY3" fmla="*/ 3460 h 79966"/>
                <a:gd name="connsiteX4" fmla="*/ 3461 w 79967"/>
                <a:gd name="connsiteY4" fmla="*/ 3460 h 79966"/>
                <a:gd name="connsiteX5" fmla="*/ 3461 w 79967"/>
                <a:gd name="connsiteY5" fmla="*/ 20172 h 7996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967" h="79966">
                  <a:moveTo>
                    <a:pt x="59794" y="76507"/>
                  </a:moveTo>
                  <a:cubicBezTo>
                    <a:pt x="64411" y="81120"/>
                    <a:pt x="71890" y="81120"/>
                    <a:pt x="76506" y="76507"/>
                  </a:cubicBezTo>
                  <a:cubicBezTo>
                    <a:pt x="81121" y="71890"/>
                    <a:pt x="81121" y="64409"/>
                    <a:pt x="76506" y="59795"/>
                  </a:cubicBezTo>
                  <a:lnTo>
                    <a:pt x="20173" y="3460"/>
                  </a:lnTo>
                  <a:cubicBezTo>
                    <a:pt x="15558" y="-1152"/>
                    <a:pt x="8078" y="-1155"/>
                    <a:pt x="3461" y="3460"/>
                  </a:cubicBezTo>
                  <a:cubicBezTo>
                    <a:pt x="-1154" y="8076"/>
                    <a:pt x="-1154" y="15557"/>
                    <a:pt x="3461" y="20172"/>
                  </a:cubicBezTo>
                  <a:close/>
                </a:path>
              </a:pathLst>
            </a:custGeom>
            <a:solidFill>
              <a:srgbClr val="000000"/>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56" name="Frihandsfigur: Form 155">
              <a:extLst>
                <a:ext uri="{FF2B5EF4-FFF2-40B4-BE49-F238E27FC236}">
                  <a16:creationId xmlns:a16="http://schemas.microsoft.com/office/drawing/2014/main" id="{3533DFBB-24AB-E923-BFB6-398000B9E929}"/>
                </a:ext>
              </a:extLst>
            </p:cNvPr>
            <p:cNvSpPr/>
            <p:nvPr/>
          </p:nvSpPr>
          <p:spPr>
            <a:xfrm>
              <a:off x="4292176" y="4190472"/>
              <a:ext cx="103299" cy="23633"/>
            </a:xfrm>
            <a:custGeom>
              <a:gdLst>
                <a:gd name="connsiteX0" fmla="*/ 91484 w 103299"/>
                <a:gd name="connsiteY0" fmla="*/ 0 h 23633"/>
                <a:gd name="connsiteX1" fmla="*/ 11817 w 103299"/>
                <a:gd name="connsiteY1" fmla="*/ 0 h 23633"/>
                <a:gd name="connsiteX2" fmla="*/ 0 w 103299"/>
                <a:gd name="connsiteY2" fmla="*/ 11817 h 23633"/>
                <a:gd name="connsiteX3" fmla="*/ 11817 w 103299"/>
                <a:gd name="connsiteY3" fmla="*/ 23634 h 23633"/>
                <a:gd name="connsiteX4" fmla="*/ 91483 w 103299"/>
                <a:gd name="connsiteY4" fmla="*/ 23634 h 23633"/>
                <a:gd name="connsiteX5" fmla="*/ 103299 w 103299"/>
                <a:gd name="connsiteY5" fmla="*/ 11817 h 23633"/>
                <a:gd name="connsiteX6" fmla="*/ 91484 w 103299"/>
                <a:gd name="connsiteY6" fmla="*/ 0 h 2363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9" h="23633">
                  <a:moveTo>
                    <a:pt x="91484" y="0"/>
                  </a:moveTo>
                  <a:lnTo>
                    <a:pt x="11817" y="0"/>
                  </a:lnTo>
                  <a:cubicBezTo>
                    <a:pt x="5289" y="0"/>
                    <a:pt x="0" y="5289"/>
                    <a:pt x="0" y="11817"/>
                  </a:cubicBezTo>
                  <a:cubicBezTo>
                    <a:pt x="0" y="18344"/>
                    <a:pt x="5289" y="23634"/>
                    <a:pt x="11817" y="23634"/>
                  </a:cubicBezTo>
                  <a:lnTo>
                    <a:pt x="91483" y="23634"/>
                  </a:lnTo>
                  <a:cubicBezTo>
                    <a:pt x="98010" y="23634"/>
                    <a:pt x="103299" y="18344"/>
                    <a:pt x="103299" y="11817"/>
                  </a:cubicBezTo>
                  <a:cubicBezTo>
                    <a:pt x="103299" y="5289"/>
                    <a:pt x="98010" y="0"/>
                    <a:pt x="91484" y="0"/>
                  </a:cubicBezTo>
                  <a:close/>
                </a:path>
              </a:pathLst>
            </a:custGeom>
            <a:solidFill>
              <a:srgbClr val="000000"/>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57" name="Frihandsfigur: Form 156">
              <a:extLst>
                <a:ext uri="{FF2B5EF4-FFF2-40B4-BE49-F238E27FC236}">
                  <a16:creationId xmlns:a16="http://schemas.microsoft.com/office/drawing/2014/main" id="{1AB9892C-94E2-A10F-DE48-10256470A810}"/>
                </a:ext>
              </a:extLst>
            </p:cNvPr>
            <p:cNvSpPr/>
            <p:nvPr/>
          </p:nvSpPr>
          <p:spPr>
            <a:xfrm>
              <a:off x="4403370" y="4402586"/>
              <a:ext cx="79967" cy="79963"/>
            </a:xfrm>
            <a:custGeom>
              <a:gdLst>
                <a:gd name="connsiteX0" fmla="*/ 59794 w 79967"/>
                <a:gd name="connsiteY0" fmla="*/ 3459 h 79963"/>
                <a:gd name="connsiteX1" fmla="*/ 3461 w 79967"/>
                <a:gd name="connsiteY1" fmla="*/ 59792 h 79963"/>
                <a:gd name="connsiteX2" fmla="*/ 3461 w 79967"/>
                <a:gd name="connsiteY2" fmla="*/ 76504 h 79963"/>
                <a:gd name="connsiteX3" fmla="*/ 20173 w 79967"/>
                <a:gd name="connsiteY3" fmla="*/ 76504 h 79963"/>
                <a:gd name="connsiteX4" fmla="*/ 76506 w 79967"/>
                <a:gd name="connsiteY4" fmla="*/ 20171 h 79963"/>
                <a:gd name="connsiteX5" fmla="*/ 76506 w 79967"/>
                <a:gd name="connsiteY5" fmla="*/ 3459 h 79963"/>
                <a:gd name="connsiteX6" fmla="*/ 59794 w 79967"/>
                <a:gd name="connsiteY6" fmla="*/ 3459 h 7996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967" h="79963">
                  <a:moveTo>
                    <a:pt x="59794" y="3459"/>
                  </a:moveTo>
                  <a:lnTo>
                    <a:pt x="3461" y="59792"/>
                  </a:lnTo>
                  <a:cubicBezTo>
                    <a:pt x="-1154" y="64408"/>
                    <a:pt x="-1154" y="71889"/>
                    <a:pt x="3461" y="76504"/>
                  </a:cubicBezTo>
                  <a:cubicBezTo>
                    <a:pt x="8078" y="81117"/>
                    <a:pt x="15557" y="81117"/>
                    <a:pt x="20173" y="76504"/>
                  </a:cubicBezTo>
                  <a:lnTo>
                    <a:pt x="76506" y="20171"/>
                  </a:lnTo>
                  <a:cubicBezTo>
                    <a:pt x="81121" y="15554"/>
                    <a:pt x="81121" y="8074"/>
                    <a:pt x="76506" y="3459"/>
                  </a:cubicBezTo>
                  <a:cubicBezTo>
                    <a:pt x="71891" y="-1153"/>
                    <a:pt x="64411" y="-1153"/>
                    <a:pt x="59794" y="3459"/>
                  </a:cubicBezTo>
                  <a:close/>
                </a:path>
              </a:pathLst>
            </a:custGeom>
            <a:solidFill>
              <a:srgbClr val="000000"/>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58" name="Frihandsfigur: Form 157">
              <a:extLst>
                <a:ext uri="{FF2B5EF4-FFF2-40B4-BE49-F238E27FC236}">
                  <a16:creationId xmlns:a16="http://schemas.microsoft.com/office/drawing/2014/main" id="{560BCA9A-F1A2-A81E-21E7-D0171CBA3CA3}"/>
                </a:ext>
              </a:extLst>
            </p:cNvPr>
            <p:cNvSpPr/>
            <p:nvPr/>
          </p:nvSpPr>
          <p:spPr>
            <a:xfrm>
              <a:off x="4883929" y="4402585"/>
              <a:ext cx="79967" cy="79965"/>
            </a:xfrm>
            <a:custGeom>
              <a:gdLst>
                <a:gd name="connsiteX0" fmla="*/ 20173 w 79967"/>
                <a:gd name="connsiteY0" fmla="*/ 3460 h 79965"/>
                <a:gd name="connsiteX1" fmla="*/ 3461 w 79967"/>
                <a:gd name="connsiteY1" fmla="*/ 3460 h 79965"/>
                <a:gd name="connsiteX2" fmla="*/ 3461 w 79967"/>
                <a:gd name="connsiteY2" fmla="*/ 20172 h 79965"/>
                <a:gd name="connsiteX3" fmla="*/ 59794 w 79967"/>
                <a:gd name="connsiteY3" fmla="*/ 76505 h 79965"/>
                <a:gd name="connsiteX4" fmla="*/ 76506 w 79967"/>
                <a:gd name="connsiteY4" fmla="*/ 76505 h 79965"/>
                <a:gd name="connsiteX5" fmla="*/ 76506 w 79967"/>
                <a:gd name="connsiteY5" fmla="*/ 59793 h 7996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967" h="79965">
                  <a:moveTo>
                    <a:pt x="20173" y="3460"/>
                  </a:moveTo>
                  <a:cubicBezTo>
                    <a:pt x="15557" y="-1153"/>
                    <a:pt x="8076" y="-1153"/>
                    <a:pt x="3461" y="3460"/>
                  </a:cubicBezTo>
                  <a:cubicBezTo>
                    <a:pt x="-1154" y="8076"/>
                    <a:pt x="-1154" y="15557"/>
                    <a:pt x="3461" y="20172"/>
                  </a:cubicBezTo>
                  <a:lnTo>
                    <a:pt x="59794" y="76505"/>
                  </a:lnTo>
                  <a:cubicBezTo>
                    <a:pt x="64411" y="81118"/>
                    <a:pt x="71890" y="81118"/>
                    <a:pt x="76506" y="76505"/>
                  </a:cubicBezTo>
                  <a:cubicBezTo>
                    <a:pt x="81121" y="71889"/>
                    <a:pt x="81121" y="64408"/>
                    <a:pt x="76506" y="59793"/>
                  </a:cubicBezTo>
                  <a:close/>
                </a:path>
              </a:pathLst>
            </a:custGeom>
            <a:solidFill>
              <a:srgbClr val="000000"/>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59" name="Frihandsfigur: Form 158">
              <a:extLst>
                <a:ext uri="{FF2B5EF4-FFF2-40B4-BE49-F238E27FC236}">
                  <a16:creationId xmlns:a16="http://schemas.microsoft.com/office/drawing/2014/main" id="{10594C6A-5F1F-4AF2-D57B-6E657EABF6EF}"/>
                </a:ext>
              </a:extLst>
            </p:cNvPr>
            <p:cNvSpPr/>
            <p:nvPr/>
          </p:nvSpPr>
          <p:spPr>
            <a:xfrm>
              <a:off x="4971790" y="4190472"/>
              <a:ext cx="103299" cy="23633"/>
            </a:xfrm>
            <a:custGeom>
              <a:gdLst>
                <a:gd name="connsiteX0" fmla="*/ 91483 w 103299"/>
                <a:gd name="connsiteY0" fmla="*/ 0 h 23633"/>
                <a:gd name="connsiteX1" fmla="*/ 11817 w 103299"/>
                <a:gd name="connsiteY1" fmla="*/ 0 h 23633"/>
                <a:gd name="connsiteX2" fmla="*/ 0 w 103299"/>
                <a:gd name="connsiteY2" fmla="*/ 11817 h 23633"/>
                <a:gd name="connsiteX3" fmla="*/ 11817 w 103299"/>
                <a:gd name="connsiteY3" fmla="*/ 23634 h 23633"/>
                <a:gd name="connsiteX4" fmla="*/ 91483 w 103299"/>
                <a:gd name="connsiteY4" fmla="*/ 23634 h 23633"/>
                <a:gd name="connsiteX5" fmla="*/ 103299 w 103299"/>
                <a:gd name="connsiteY5" fmla="*/ 11817 h 23633"/>
                <a:gd name="connsiteX6" fmla="*/ 91483 w 103299"/>
                <a:gd name="connsiteY6" fmla="*/ 0 h 2363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299" h="23633">
                  <a:moveTo>
                    <a:pt x="91483" y="0"/>
                  </a:moveTo>
                  <a:lnTo>
                    <a:pt x="11817" y="0"/>
                  </a:lnTo>
                  <a:cubicBezTo>
                    <a:pt x="5289" y="0"/>
                    <a:pt x="0" y="5289"/>
                    <a:pt x="0" y="11817"/>
                  </a:cubicBezTo>
                  <a:cubicBezTo>
                    <a:pt x="0" y="18344"/>
                    <a:pt x="5289" y="23634"/>
                    <a:pt x="11817" y="23634"/>
                  </a:cubicBezTo>
                  <a:lnTo>
                    <a:pt x="91483" y="23634"/>
                  </a:lnTo>
                  <a:cubicBezTo>
                    <a:pt x="98010" y="23634"/>
                    <a:pt x="103299" y="18344"/>
                    <a:pt x="103299" y="11817"/>
                  </a:cubicBezTo>
                  <a:cubicBezTo>
                    <a:pt x="103299" y="5289"/>
                    <a:pt x="98009" y="0"/>
                    <a:pt x="91483" y="0"/>
                  </a:cubicBezTo>
                  <a:close/>
                </a:path>
              </a:pathLst>
            </a:custGeom>
            <a:solidFill>
              <a:srgbClr val="000000"/>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60" name="Frihandsfigur: Form 159">
              <a:extLst>
                <a:ext uri="{FF2B5EF4-FFF2-40B4-BE49-F238E27FC236}">
                  <a16:creationId xmlns:a16="http://schemas.microsoft.com/office/drawing/2014/main" id="{5EE71CF8-4AD1-E151-3382-BA69E92211AF}"/>
                </a:ext>
              </a:extLst>
            </p:cNvPr>
            <p:cNvSpPr/>
            <p:nvPr/>
          </p:nvSpPr>
          <p:spPr>
            <a:xfrm>
              <a:off x="4883929" y="3922027"/>
              <a:ext cx="79967" cy="79966"/>
            </a:xfrm>
            <a:custGeom>
              <a:gdLst>
                <a:gd name="connsiteX0" fmla="*/ 59794 w 79967"/>
                <a:gd name="connsiteY0" fmla="*/ 3460 h 79966"/>
                <a:gd name="connsiteX1" fmla="*/ 3461 w 79967"/>
                <a:gd name="connsiteY1" fmla="*/ 59795 h 79966"/>
                <a:gd name="connsiteX2" fmla="*/ 3461 w 79967"/>
                <a:gd name="connsiteY2" fmla="*/ 76507 h 79966"/>
                <a:gd name="connsiteX3" fmla="*/ 20173 w 79967"/>
                <a:gd name="connsiteY3" fmla="*/ 76507 h 79966"/>
                <a:gd name="connsiteX4" fmla="*/ 76506 w 79967"/>
                <a:gd name="connsiteY4" fmla="*/ 20172 h 79966"/>
                <a:gd name="connsiteX5" fmla="*/ 76506 w 79967"/>
                <a:gd name="connsiteY5" fmla="*/ 3460 h 79966"/>
                <a:gd name="connsiteX6" fmla="*/ 59794 w 79967"/>
                <a:gd name="connsiteY6" fmla="*/ 3460 h 7996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967" h="79966">
                  <a:moveTo>
                    <a:pt x="59794" y="3460"/>
                  </a:moveTo>
                  <a:lnTo>
                    <a:pt x="3461" y="59795"/>
                  </a:lnTo>
                  <a:cubicBezTo>
                    <a:pt x="-1154" y="64411"/>
                    <a:pt x="-1154" y="71892"/>
                    <a:pt x="3461" y="76507"/>
                  </a:cubicBezTo>
                  <a:cubicBezTo>
                    <a:pt x="8078" y="81120"/>
                    <a:pt x="15557" y="81120"/>
                    <a:pt x="20173" y="76507"/>
                  </a:cubicBezTo>
                  <a:lnTo>
                    <a:pt x="76506" y="20172"/>
                  </a:lnTo>
                  <a:cubicBezTo>
                    <a:pt x="81121" y="15556"/>
                    <a:pt x="81121" y="8075"/>
                    <a:pt x="76506" y="3460"/>
                  </a:cubicBezTo>
                  <a:cubicBezTo>
                    <a:pt x="71890" y="-1153"/>
                    <a:pt x="64409" y="-1153"/>
                    <a:pt x="59794" y="3460"/>
                  </a:cubicBezTo>
                  <a:close/>
                </a:path>
              </a:pathLst>
            </a:custGeom>
            <a:solidFill>
              <a:srgbClr val="000000"/>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61" name="Frihandsfigur: Form 160">
              <a:extLst>
                <a:ext uri="{FF2B5EF4-FFF2-40B4-BE49-F238E27FC236}">
                  <a16:creationId xmlns:a16="http://schemas.microsoft.com/office/drawing/2014/main" id="{9C04B914-D645-9BD6-BD71-AF62E48C1CFF}"/>
                </a:ext>
              </a:extLst>
            </p:cNvPr>
            <p:cNvSpPr/>
            <p:nvPr/>
          </p:nvSpPr>
          <p:spPr>
            <a:xfrm>
              <a:off x="4450194" y="3941605"/>
              <a:ext cx="466880" cy="674082"/>
            </a:xfrm>
            <a:custGeom>
              <a:gdLst>
                <a:gd name="connsiteX0" fmla="*/ 466880 w 466880"/>
                <a:gd name="connsiteY0" fmla="*/ 236798 h 674082"/>
                <a:gd name="connsiteX1" fmla="*/ 233440 w 466880"/>
                <a:gd name="connsiteY1" fmla="*/ 0 h 674082"/>
                <a:gd name="connsiteX2" fmla="*/ 106884 w 466880"/>
                <a:gd name="connsiteY2" fmla="*/ 37785 h 674082"/>
                <a:gd name="connsiteX3" fmla="*/ 22318 w 466880"/>
                <a:gd name="connsiteY3" fmla="*/ 135633 h 674082"/>
                <a:gd name="connsiteX4" fmla="*/ 28031 w 466880"/>
                <a:gd name="connsiteY4" fmla="*/ 151339 h 674082"/>
                <a:gd name="connsiteX5" fmla="*/ 43736 w 466880"/>
                <a:gd name="connsiteY5" fmla="*/ 145626 h 674082"/>
                <a:gd name="connsiteX6" fmla="*/ 233440 w 466880"/>
                <a:gd name="connsiteY6" fmla="*/ 23634 h 674082"/>
                <a:gd name="connsiteX7" fmla="*/ 443247 w 466880"/>
                <a:gd name="connsiteY7" fmla="*/ 236798 h 674082"/>
                <a:gd name="connsiteX8" fmla="*/ 383844 w 466880"/>
                <a:gd name="connsiteY8" fmla="*/ 385417 h 674082"/>
                <a:gd name="connsiteX9" fmla="*/ 338137 w 466880"/>
                <a:gd name="connsiteY9" fmla="*/ 461380 h 674082"/>
                <a:gd name="connsiteX10" fmla="*/ 131833 w 466880"/>
                <a:gd name="connsiteY10" fmla="*/ 461380 h 674082"/>
                <a:gd name="connsiteX11" fmla="*/ 84235 w 466880"/>
                <a:gd name="connsiteY11" fmla="*/ 386658 h 674082"/>
                <a:gd name="connsiteX12" fmla="*/ 23634 w 466880"/>
                <a:gd name="connsiteY12" fmla="*/ 236798 h 674082"/>
                <a:gd name="connsiteX13" fmla="*/ 27598 w 466880"/>
                <a:gd name="connsiteY13" fmla="*/ 195341 h 674082"/>
                <a:gd name="connsiteX14" fmla="*/ 18247 w 466880"/>
                <a:gd name="connsiteY14" fmla="*/ 181490 h 674082"/>
                <a:gd name="connsiteX15" fmla="*/ 4396 w 466880"/>
                <a:gd name="connsiteY15" fmla="*/ 190843 h 674082"/>
                <a:gd name="connsiteX16" fmla="*/ 0 w 466880"/>
                <a:gd name="connsiteY16" fmla="*/ 236798 h 674082"/>
                <a:gd name="connsiteX17" fmla="*/ 67297 w 466880"/>
                <a:gd name="connsiteY17" fmla="*/ 403140 h 674082"/>
                <a:gd name="connsiteX18" fmla="*/ 109865 w 466880"/>
                <a:gd name="connsiteY18" fmla="*/ 479163 h 674082"/>
                <a:gd name="connsiteX19" fmla="*/ 109869 w 466880"/>
                <a:gd name="connsiteY19" fmla="*/ 479479 h 674082"/>
                <a:gd name="connsiteX20" fmla="*/ 110547 w 466880"/>
                <a:gd name="connsiteY20" fmla="*/ 548824 h 674082"/>
                <a:gd name="connsiteX21" fmla="*/ 140483 w 466880"/>
                <a:gd name="connsiteY21" fmla="*/ 602003 h 674082"/>
                <a:gd name="connsiteX22" fmla="*/ 140483 w 466880"/>
                <a:gd name="connsiteY22" fmla="*/ 614998 h 674082"/>
                <a:gd name="connsiteX23" fmla="*/ 199567 w 466880"/>
                <a:gd name="connsiteY23" fmla="*/ 674082 h 674082"/>
                <a:gd name="connsiteX24" fmla="*/ 272043 w 466880"/>
                <a:gd name="connsiteY24" fmla="*/ 674082 h 674082"/>
                <a:gd name="connsiteX25" fmla="*/ 331127 w 466880"/>
                <a:gd name="connsiteY25" fmla="*/ 614998 h 674082"/>
                <a:gd name="connsiteX26" fmla="*/ 331127 w 466880"/>
                <a:gd name="connsiteY26" fmla="*/ 602003 h 674082"/>
                <a:gd name="connsiteX27" fmla="*/ 361063 w 466880"/>
                <a:gd name="connsiteY27" fmla="*/ 548824 h 674082"/>
                <a:gd name="connsiteX28" fmla="*/ 360822 w 466880"/>
                <a:gd name="connsiteY28" fmla="*/ 470810 h 674082"/>
                <a:gd name="connsiteX29" fmla="*/ 400916 w 466880"/>
                <a:gd name="connsiteY29" fmla="*/ 401760 h 674082"/>
                <a:gd name="connsiteX30" fmla="*/ 466880 w 466880"/>
                <a:gd name="connsiteY30" fmla="*/ 236798 h 674082"/>
                <a:gd name="connsiteX31" fmla="*/ 307492 w 466880"/>
                <a:gd name="connsiteY31" fmla="*/ 614998 h 674082"/>
                <a:gd name="connsiteX32" fmla="*/ 272042 w 466880"/>
                <a:gd name="connsiteY32" fmla="*/ 650449 h 674082"/>
                <a:gd name="connsiteX33" fmla="*/ 199565 w 466880"/>
                <a:gd name="connsiteY33" fmla="*/ 650449 h 674082"/>
                <a:gd name="connsiteX34" fmla="*/ 164115 w 466880"/>
                <a:gd name="connsiteY34" fmla="*/ 614998 h 674082"/>
                <a:gd name="connsiteX35" fmla="*/ 164115 w 466880"/>
                <a:gd name="connsiteY35" fmla="*/ 610443 h 674082"/>
                <a:gd name="connsiteX36" fmla="*/ 172781 w 466880"/>
                <a:gd name="connsiteY36" fmla="*/ 611059 h 674082"/>
                <a:gd name="connsiteX37" fmla="*/ 298826 w 466880"/>
                <a:gd name="connsiteY37" fmla="*/ 611059 h 674082"/>
                <a:gd name="connsiteX38" fmla="*/ 307492 w 466880"/>
                <a:gd name="connsiteY38" fmla="*/ 610443 h 674082"/>
                <a:gd name="connsiteX39" fmla="*/ 298826 w 466880"/>
                <a:gd name="connsiteY39" fmla="*/ 587426 h 674082"/>
                <a:gd name="connsiteX40" fmla="*/ 172781 w 466880"/>
                <a:gd name="connsiteY40" fmla="*/ 587426 h 674082"/>
                <a:gd name="connsiteX41" fmla="*/ 134179 w 466880"/>
                <a:gd name="connsiteY41" fmla="*/ 548824 h 674082"/>
                <a:gd name="connsiteX42" fmla="*/ 134179 w 466880"/>
                <a:gd name="connsiteY42" fmla="*/ 548036 h 674082"/>
                <a:gd name="connsiteX43" fmla="*/ 253923 w 466880"/>
                <a:gd name="connsiteY43" fmla="*/ 548036 h 674082"/>
                <a:gd name="connsiteX44" fmla="*/ 265739 w 466880"/>
                <a:gd name="connsiteY44" fmla="*/ 536220 h 674082"/>
                <a:gd name="connsiteX45" fmla="*/ 253923 w 466880"/>
                <a:gd name="connsiteY45" fmla="*/ 524403 h 674082"/>
                <a:gd name="connsiteX46" fmla="*/ 134179 w 466880"/>
                <a:gd name="connsiteY46" fmla="*/ 524403 h 674082"/>
                <a:gd name="connsiteX47" fmla="*/ 134179 w 466880"/>
                <a:gd name="connsiteY47" fmla="*/ 485014 h 674082"/>
                <a:gd name="connsiteX48" fmla="*/ 337062 w 466880"/>
                <a:gd name="connsiteY48" fmla="*/ 485014 h 674082"/>
                <a:gd name="connsiteX49" fmla="*/ 337428 w 466880"/>
                <a:gd name="connsiteY49" fmla="*/ 524403 h 674082"/>
                <a:gd name="connsiteX50" fmla="*/ 309068 w 466880"/>
                <a:gd name="connsiteY50" fmla="*/ 524403 h 674082"/>
                <a:gd name="connsiteX51" fmla="*/ 297251 w 466880"/>
                <a:gd name="connsiteY51" fmla="*/ 536220 h 674082"/>
                <a:gd name="connsiteX52" fmla="*/ 309068 w 466880"/>
                <a:gd name="connsiteY52" fmla="*/ 548036 h 674082"/>
                <a:gd name="connsiteX53" fmla="*/ 337428 w 466880"/>
                <a:gd name="connsiteY53" fmla="*/ 548036 h 674082"/>
                <a:gd name="connsiteX54" fmla="*/ 337428 w 466880"/>
                <a:gd name="connsiteY54" fmla="*/ 548824 h 674082"/>
                <a:gd name="connsiteX55" fmla="*/ 298826 w 466880"/>
                <a:gd name="connsiteY55" fmla="*/ 587426 h 67408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66880" h="674082">
                  <a:moveTo>
                    <a:pt x="466880" y="236798"/>
                  </a:moveTo>
                  <a:cubicBezTo>
                    <a:pt x="466880" y="106227"/>
                    <a:pt x="362160" y="0"/>
                    <a:pt x="233440" y="0"/>
                  </a:cubicBezTo>
                  <a:cubicBezTo>
                    <a:pt x="188350" y="0"/>
                    <a:pt x="144587" y="13066"/>
                    <a:pt x="106884" y="37785"/>
                  </a:cubicBezTo>
                  <a:cubicBezTo>
                    <a:pt x="70201" y="61837"/>
                    <a:pt x="40959" y="95672"/>
                    <a:pt x="22318" y="135633"/>
                  </a:cubicBezTo>
                  <a:cubicBezTo>
                    <a:pt x="19559" y="141548"/>
                    <a:pt x="22118" y="148580"/>
                    <a:pt x="28031" y="151339"/>
                  </a:cubicBezTo>
                  <a:cubicBezTo>
                    <a:pt x="33950" y="154101"/>
                    <a:pt x="40978" y="151539"/>
                    <a:pt x="43736" y="145626"/>
                  </a:cubicBezTo>
                  <a:cubicBezTo>
                    <a:pt x="78303" y="71518"/>
                    <a:pt x="152766" y="23634"/>
                    <a:pt x="233440" y="23634"/>
                  </a:cubicBezTo>
                  <a:cubicBezTo>
                    <a:pt x="349128" y="23634"/>
                    <a:pt x="443247" y="119258"/>
                    <a:pt x="443247" y="236798"/>
                  </a:cubicBezTo>
                  <a:cubicBezTo>
                    <a:pt x="443247" y="292627"/>
                    <a:pt x="422150" y="345408"/>
                    <a:pt x="383844" y="385417"/>
                  </a:cubicBezTo>
                  <a:cubicBezTo>
                    <a:pt x="361766" y="408475"/>
                    <a:pt x="342972" y="430508"/>
                    <a:pt x="338137" y="461380"/>
                  </a:cubicBezTo>
                  <a:lnTo>
                    <a:pt x="131833" y="461380"/>
                  </a:lnTo>
                  <a:cubicBezTo>
                    <a:pt x="125740" y="429331"/>
                    <a:pt x="103879" y="406846"/>
                    <a:pt x="84235" y="386658"/>
                  </a:cubicBezTo>
                  <a:cubicBezTo>
                    <a:pt x="45156" y="346497"/>
                    <a:pt x="23634" y="293274"/>
                    <a:pt x="23634" y="236798"/>
                  </a:cubicBezTo>
                  <a:cubicBezTo>
                    <a:pt x="23634" y="222852"/>
                    <a:pt x="24968" y="208905"/>
                    <a:pt x="27598" y="195341"/>
                  </a:cubicBezTo>
                  <a:cubicBezTo>
                    <a:pt x="28841" y="188935"/>
                    <a:pt x="24655" y="182733"/>
                    <a:pt x="18247" y="181490"/>
                  </a:cubicBezTo>
                  <a:cubicBezTo>
                    <a:pt x="11840" y="180257"/>
                    <a:pt x="5639" y="184435"/>
                    <a:pt x="4396" y="190843"/>
                  </a:cubicBezTo>
                  <a:cubicBezTo>
                    <a:pt x="1478" y="205885"/>
                    <a:pt x="0" y="221346"/>
                    <a:pt x="0" y="236798"/>
                  </a:cubicBezTo>
                  <a:cubicBezTo>
                    <a:pt x="0" y="299466"/>
                    <a:pt x="23900" y="358542"/>
                    <a:pt x="67297" y="403140"/>
                  </a:cubicBezTo>
                  <a:cubicBezTo>
                    <a:pt x="92221" y="428753"/>
                    <a:pt x="109865" y="449198"/>
                    <a:pt x="109865" y="479163"/>
                  </a:cubicBezTo>
                  <a:cubicBezTo>
                    <a:pt x="109865" y="479267"/>
                    <a:pt x="109866" y="479375"/>
                    <a:pt x="109869" y="479479"/>
                  </a:cubicBezTo>
                  <a:lnTo>
                    <a:pt x="110547" y="548824"/>
                  </a:lnTo>
                  <a:cubicBezTo>
                    <a:pt x="110547" y="571322"/>
                    <a:pt x="122548" y="591068"/>
                    <a:pt x="140483" y="602003"/>
                  </a:cubicBezTo>
                  <a:lnTo>
                    <a:pt x="140483" y="614998"/>
                  </a:lnTo>
                  <a:cubicBezTo>
                    <a:pt x="140483" y="647578"/>
                    <a:pt x="166987" y="674082"/>
                    <a:pt x="199567" y="674082"/>
                  </a:cubicBezTo>
                  <a:lnTo>
                    <a:pt x="272043" y="674082"/>
                  </a:lnTo>
                  <a:cubicBezTo>
                    <a:pt x="304623" y="674082"/>
                    <a:pt x="331127" y="647578"/>
                    <a:pt x="331127" y="614998"/>
                  </a:cubicBezTo>
                  <a:lnTo>
                    <a:pt x="331127" y="602003"/>
                  </a:lnTo>
                  <a:cubicBezTo>
                    <a:pt x="349062" y="591068"/>
                    <a:pt x="361063" y="571322"/>
                    <a:pt x="361063" y="548824"/>
                  </a:cubicBezTo>
                  <a:cubicBezTo>
                    <a:pt x="361063" y="548824"/>
                    <a:pt x="360980" y="471580"/>
                    <a:pt x="360822" y="470810"/>
                  </a:cubicBezTo>
                  <a:cubicBezTo>
                    <a:pt x="363064" y="443423"/>
                    <a:pt x="379664" y="423957"/>
                    <a:pt x="400916" y="401760"/>
                  </a:cubicBezTo>
                  <a:cubicBezTo>
                    <a:pt x="443451" y="357331"/>
                    <a:pt x="466880" y="298744"/>
                    <a:pt x="466880" y="236798"/>
                  </a:cubicBezTo>
                  <a:close/>
                  <a:moveTo>
                    <a:pt x="307492" y="614998"/>
                  </a:moveTo>
                  <a:cubicBezTo>
                    <a:pt x="307492" y="634545"/>
                    <a:pt x="291588" y="650449"/>
                    <a:pt x="272042" y="650449"/>
                  </a:cubicBezTo>
                  <a:lnTo>
                    <a:pt x="199565" y="650449"/>
                  </a:lnTo>
                  <a:cubicBezTo>
                    <a:pt x="180019" y="650449"/>
                    <a:pt x="164115" y="634545"/>
                    <a:pt x="164115" y="614998"/>
                  </a:cubicBezTo>
                  <a:lnTo>
                    <a:pt x="164115" y="610443"/>
                  </a:lnTo>
                  <a:cubicBezTo>
                    <a:pt x="166949" y="610840"/>
                    <a:pt x="169839" y="611059"/>
                    <a:pt x="172781" y="611059"/>
                  </a:cubicBezTo>
                  <a:lnTo>
                    <a:pt x="298826" y="611059"/>
                  </a:lnTo>
                  <a:cubicBezTo>
                    <a:pt x="301768" y="611059"/>
                    <a:pt x="304658" y="610839"/>
                    <a:pt x="307492" y="610443"/>
                  </a:cubicBezTo>
                  <a:close/>
                  <a:moveTo>
                    <a:pt x="298826" y="587426"/>
                  </a:moveTo>
                  <a:lnTo>
                    <a:pt x="172781" y="587426"/>
                  </a:lnTo>
                  <a:cubicBezTo>
                    <a:pt x="151495" y="587426"/>
                    <a:pt x="134179" y="570110"/>
                    <a:pt x="134179" y="548824"/>
                  </a:cubicBezTo>
                  <a:lnTo>
                    <a:pt x="134179" y="548036"/>
                  </a:lnTo>
                  <a:lnTo>
                    <a:pt x="253923" y="548036"/>
                  </a:lnTo>
                  <a:cubicBezTo>
                    <a:pt x="260450" y="548036"/>
                    <a:pt x="265739" y="542747"/>
                    <a:pt x="265739" y="536220"/>
                  </a:cubicBezTo>
                  <a:cubicBezTo>
                    <a:pt x="265739" y="529692"/>
                    <a:pt x="260450" y="524403"/>
                    <a:pt x="253923" y="524403"/>
                  </a:cubicBezTo>
                  <a:lnTo>
                    <a:pt x="134179" y="524403"/>
                  </a:lnTo>
                  <a:lnTo>
                    <a:pt x="134179" y="485014"/>
                  </a:lnTo>
                  <a:lnTo>
                    <a:pt x="337062" y="485014"/>
                  </a:lnTo>
                  <a:lnTo>
                    <a:pt x="337428" y="524403"/>
                  </a:lnTo>
                  <a:lnTo>
                    <a:pt x="309068" y="524403"/>
                  </a:lnTo>
                  <a:cubicBezTo>
                    <a:pt x="302540" y="524403"/>
                    <a:pt x="297251" y="529692"/>
                    <a:pt x="297251" y="536220"/>
                  </a:cubicBezTo>
                  <a:cubicBezTo>
                    <a:pt x="297251" y="542747"/>
                    <a:pt x="302540" y="548036"/>
                    <a:pt x="309068" y="548036"/>
                  </a:cubicBezTo>
                  <a:lnTo>
                    <a:pt x="337428" y="548036"/>
                  </a:lnTo>
                  <a:lnTo>
                    <a:pt x="337428" y="548824"/>
                  </a:lnTo>
                  <a:cubicBezTo>
                    <a:pt x="337428" y="570110"/>
                    <a:pt x="320111" y="587426"/>
                    <a:pt x="298826" y="587426"/>
                  </a:cubicBezTo>
                  <a:close/>
                </a:path>
              </a:pathLst>
            </a:custGeom>
            <a:solidFill>
              <a:srgbClr val="000000"/>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62" name="Frihandsfigur: Form 161">
              <a:extLst>
                <a:ext uri="{FF2B5EF4-FFF2-40B4-BE49-F238E27FC236}">
                  <a16:creationId xmlns:a16="http://schemas.microsoft.com/office/drawing/2014/main" id="{11733D9A-1331-3EFA-8AC1-5061F2AAD129}"/>
                </a:ext>
              </a:extLst>
            </p:cNvPr>
            <p:cNvSpPr/>
            <p:nvPr/>
          </p:nvSpPr>
          <p:spPr>
            <a:xfrm>
              <a:off x="4556797" y="4103317"/>
              <a:ext cx="253674" cy="209433"/>
            </a:xfrm>
            <a:custGeom>
              <a:gdLst>
                <a:gd name="connsiteX0" fmla="*/ 203662 w 253674"/>
                <a:gd name="connsiteY0" fmla="*/ 76649 h 209433"/>
                <a:gd name="connsiteX1" fmla="*/ 205748 w 253674"/>
                <a:gd name="connsiteY1" fmla="*/ 93229 h 209433"/>
                <a:gd name="connsiteX2" fmla="*/ 222328 w 253674"/>
                <a:gd name="connsiteY2" fmla="*/ 91143 h 209433"/>
                <a:gd name="connsiteX3" fmla="*/ 245722 w 253674"/>
                <a:gd name="connsiteY3" fmla="*/ 61016 h 209433"/>
                <a:gd name="connsiteX4" fmla="*/ 253373 w 253674"/>
                <a:gd name="connsiteY4" fmla="*/ 33105 h 209433"/>
                <a:gd name="connsiteX5" fmla="*/ 239045 w 253674"/>
                <a:gd name="connsiteY5" fmla="*/ 7957 h 209433"/>
                <a:gd name="connsiteX6" fmla="*/ 211134 w 253674"/>
                <a:gd name="connsiteY6" fmla="*/ 308 h 209433"/>
                <a:gd name="connsiteX7" fmla="*/ 185987 w 253674"/>
                <a:gd name="connsiteY7" fmla="*/ 14634 h 209433"/>
                <a:gd name="connsiteX8" fmla="*/ 109668 w 253674"/>
                <a:gd name="connsiteY8" fmla="*/ 112925 h 209433"/>
                <a:gd name="connsiteX9" fmla="*/ 65867 w 253674"/>
                <a:gd name="connsiteY9" fmla="*/ 64462 h 209433"/>
                <a:gd name="connsiteX10" fmla="*/ 12460 w 253674"/>
                <a:gd name="connsiteY10" fmla="*/ 61766 h 209433"/>
                <a:gd name="connsiteX11" fmla="*/ 49 w 253674"/>
                <a:gd name="connsiteY11" fmla="*/ 87913 h 209433"/>
                <a:gd name="connsiteX12" fmla="*/ 9761 w 253674"/>
                <a:gd name="connsiteY12" fmla="*/ 115176 h 209433"/>
                <a:gd name="connsiteX13" fmla="*/ 83815 w 253674"/>
                <a:gd name="connsiteY13" fmla="*/ 197106 h 209433"/>
                <a:gd name="connsiteX14" fmla="*/ 141734 w 253674"/>
                <a:gd name="connsiteY14" fmla="*/ 194941 h 209433"/>
                <a:gd name="connsiteX15" fmla="*/ 188505 w 253674"/>
                <a:gd name="connsiteY15" fmla="*/ 134707 h 209433"/>
                <a:gd name="connsiteX16" fmla="*/ 186419 w 253674"/>
                <a:gd name="connsiteY16" fmla="*/ 118127 h 209433"/>
                <a:gd name="connsiteX17" fmla="*/ 169839 w 253674"/>
                <a:gd name="connsiteY17" fmla="*/ 120213 h 209433"/>
                <a:gd name="connsiteX18" fmla="*/ 123068 w 253674"/>
                <a:gd name="connsiteY18" fmla="*/ 180448 h 209433"/>
                <a:gd name="connsiteX19" fmla="*/ 101349 w 253674"/>
                <a:gd name="connsiteY19" fmla="*/ 181259 h 209433"/>
                <a:gd name="connsiteX20" fmla="*/ 27297 w 253674"/>
                <a:gd name="connsiteY20" fmla="*/ 99329 h 209433"/>
                <a:gd name="connsiteX21" fmla="*/ 28310 w 253674"/>
                <a:gd name="connsiteY21" fmla="*/ 79301 h 209433"/>
                <a:gd name="connsiteX22" fmla="*/ 48337 w 253674"/>
                <a:gd name="connsiteY22" fmla="*/ 80314 h 209433"/>
                <a:gd name="connsiteX23" fmla="*/ 101592 w 253674"/>
                <a:gd name="connsiteY23" fmla="*/ 139234 h 209433"/>
                <a:gd name="connsiteX24" fmla="*/ 119692 w 253674"/>
                <a:gd name="connsiteY24" fmla="*/ 138556 h 209433"/>
                <a:gd name="connsiteX25" fmla="*/ 204658 w 253674"/>
                <a:gd name="connsiteY25" fmla="*/ 29131 h 209433"/>
                <a:gd name="connsiteX26" fmla="*/ 224554 w 253674"/>
                <a:gd name="connsiteY26" fmla="*/ 26628 h 209433"/>
                <a:gd name="connsiteX27" fmla="*/ 227058 w 253674"/>
                <a:gd name="connsiteY27" fmla="*/ 46526 h 20943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3672" h="209433">
                  <a:moveTo>
                    <a:pt x="203662" y="76649"/>
                  </a:moveTo>
                  <a:cubicBezTo>
                    <a:pt x="199660" y="81803"/>
                    <a:pt x="200595" y="89227"/>
                    <a:pt x="205748" y="93229"/>
                  </a:cubicBezTo>
                  <a:cubicBezTo>
                    <a:pt x="210900" y="97232"/>
                    <a:pt x="218324" y="96299"/>
                    <a:pt x="222328" y="91143"/>
                  </a:cubicBezTo>
                  <a:lnTo>
                    <a:pt x="245722" y="61016"/>
                  </a:lnTo>
                  <a:cubicBezTo>
                    <a:pt x="251917" y="53039"/>
                    <a:pt x="254634" y="43127"/>
                    <a:pt x="253373" y="33105"/>
                  </a:cubicBezTo>
                  <a:cubicBezTo>
                    <a:pt x="252111" y="23083"/>
                    <a:pt x="247024" y="14152"/>
                    <a:pt x="239045" y="7957"/>
                  </a:cubicBezTo>
                  <a:cubicBezTo>
                    <a:pt x="231068" y="1762"/>
                    <a:pt x="221149" y="-970"/>
                    <a:pt x="211134" y="308"/>
                  </a:cubicBezTo>
                  <a:cubicBezTo>
                    <a:pt x="201111" y="1568"/>
                    <a:pt x="192181" y="6656"/>
                    <a:pt x="185987" y="14634"/>
                  </a:cubicBezTo>
                  <a:lnTo>
                    <a:pt x="109668" y="112925"/>
                  </a:lnTo>
                  <a:lnTo>
                    <a:pt x="65867" y="64462"/>
                  </a:lnTo>
                  <a:cubicBezTo>
                    <a:pt x="51884" y="48996"/>
                    <a:pt x="27924" y="47789"/>
                    <a:pt x="12460" y="61766"/>
                  </a:cubicBezTo>
                  <a:cubicBezTo>
                    <a:pt x="4967" y="68539"/>
                    <a:pt x="560" y="77824"/>
                    <a:pt x="49" y="87913"/>
                  </a:cubicBezTo>
                  <a:cubicBezTo>
                    <a:pt x="-460" y="97999"/>
                    <a:pt x="2989" y="107681"/>
                    <a:pt x="9761" y="115176"/>
                  </a:cubicBezTo>
                  <a:lnTo>
                    <a:pt x="83815" y="197106"/>
                  </a:lnTo>
                  <a:cubicBezTo>
                    <a:pt x="98721" y="214397"/>
                    <a:pt x="128176" y="213336"/>
                    <a:pt x="141734" y="194941"/>
                  </a:cubicBezTo>
                  <a:lnTo>
                    <a:pt x="188505" y="134707"/>
                  </a:lnTo>
                  <a:cubicBezTo>
                    <a:pt x="192507" y="129554"/>
                    <a:pt x="191573" y="122129"/>
                    <a:pt x="186419" y="118127"/>
                  </a:cubicBezTo>
                  <a:cubicBezTo>
                    <a:pt x="181265" y="114126"/>
                    <a:pt x="173843" y="115057"/>
                    <a:pt x="169839" y="120213"/>
                  </a:cubicBezTo>
                  <a:lnTo>
                    <a:pt x="123068" y="180448"/>
                  </a:lnTo>
                  <a:cubicBezTo>
                    <a:pt x="117992" y="187346"/>
                    <a:pt x="106914" y="187747"/>
                    <a:pt x="101349" y="181259"/>
                  </a:cubicBezTo>
                  <a:lnTo>
                    <a:pt x="27297" y="99329"/>
                  </a:lnTo>
                  <a:cubicBezTo>
                    <a:pt x="22054" y="93528"/>
                    <a:pt x="22507" y="84544"/>
                    <a:pt x="28310" y="79301"/>
                  </a:cubicBezTo>
                  <a:cubicBezTo>
                    <a:pt x="34108" y="74063"/>
                    <a:pt x="43094" y="74511"/>
                    <a:pt x="48337" y="80314"/>
                  </a:cubicBezTo>
                  <a:lnTo>
                    <a:pt x="101592" y="139234"/>
                  </a:lnTo>
                  <a:cubicBezTo>
                    <a:pt x="106233" y="144616"/>
                    <a:pt x="115460" y="144307"/>
                    <a:pt x="119692" y="138556"/>
                  </a:cubicBezTo>
                  <a:lnTo>
                    <a:pt x="204658" y="29131"/>
                  </a:lnTo>
                  <a:cubicBezTo>
                    <a:pt x="209207" y="23015"/>
                    <a:pt x="218638" y="21828"/>
                    <a:pt x="224554" y="26628"/>
                  </a:cubicBezTo>
                  <a:cubicBezTo>
                    <a:pt x="230672" y="31178"/>
                    <a:pt x="231857" y="40601"/>
                    <a:pt x="227058" y="46526"/>
                  </a:cubicBezTo>
                  <a:close/>
                </a:path>
              </a:pathLst>
            </a:custGeom>
            <a:solidFill>
              <a:srgbClr val="000000"/>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63" name="Frihandsfigur: Form 162">
              <a:extLst>
                <a:ext uri="{FF2B5EF4-FFF2-40B4-BE49-F238E27FC236}">
                  <a16:creationId xmlns:a16="http://schemas.microsoft.com/office/drawing/2014/main" id="{250E9890-8D6D-2838-7C16-5CE985CF4171}"/>
                </a:ext>
              </a:extLst>
            </p:cNvPr>
            <p:cNvSpPr/>
            <p:nvPr/>
          </p:nvSpPr>
          <p:spPr>
            <a:xfrm>
              <a:off x="4602492" y="4525092"/>
              <a:ext cx="167010" cy="78778"/>
            </a:xfrm>
            <a:custGeom>
              <a:gdLst>
                <a:gd name="connsiteX0" fmla="*/ 83505 w 167010"/>
                <a:gd name="connsiteY0" fmla="*/ 0 h 78778"/>
                <a:gd name="connsiteX1" fmla="*/ 0 w 167010"/>
                <a:gd name="connsiteY1" fmla="*/ 11423 h 78778"/>
                <a:gd name="connsiteX2" fmla="*/ 0 w 167010"/>
                <a:gd name="connsiteY2" fmla="*/ 31511 h 78778"/>
                <a:gd name="connsiteX3" fmla="*/ 284 w 167010"/>
                <a:gd name="connsiteY3" fmla="*/ 36758 h 78778"/>
                <a:gd name="connsiteX4" fmla="*/ 47267 w 167010"/>
                <a:gd name="connsiteY4" fmla="*/ 78779 h 78778"/>
                <a:gd name="connsiteX5" fmla="*/ 67750 w 167010"/>
                <a:gd name="connsiteY5" fmla="*/ 78779 h 78778"/>
                <a:gd name="connsiteX6" fmla="*/ 23196 w 167010"/>
                <a:gd name="connsiteY6" fmla="*/ 47329 h 78778"/>
                <a:gd name="connsiteX7" fmla="*/ 27639 w 167010"/>
                <a:gd name="connsiteY7" fmla="*/ 40965 h 78778"/>
                <a:gd name="connsiteX8" fmla="*/ 146528 w 167010"/>
                <a:gd name="connsiteY8" fmla="*/ 40965 h 78778"/>
                <a:gd name="connsiteX9" fmla="*/ 166727 w 167010"/>
                <a:gd name="connsiteY9" fmla="*/ 36758 h 78778"/>
                <a:gd name="connsiteX10" fmla="*/ 167011 w 167010"/>
                <a:gd name="connsiteY10" fmla="*/ 31511 h 78778"/>
                <a:gd name="connsiteX11" fmla="*/ 167011 w 167010"/>
                <a:gd name="connsiteY11" fmla="*/ 11423 h 78778"/>
                <a:gd name="connsiteX12" fmla="*/ 83505 w 167010"/>
                <a:gd name="connsiteY12" fmla="*/ 0 h 7877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010" h="78778">
                  <a:moveTo>
                    <a:pt x="83505" y="0"/>
                  </a:moveTo>
                  <a:cubicBezTo>
                    <a:pt x="83505" y="0"/>
                    <a:pt x="6255" y="14212"/>
                    <a:pt x="0" y="11423"/>
                  </a:cubicBezTo>
                  <a:lnTo>
                    <a:pt x="0" y="31511"/>
                  </a:lnTo>
                  <a:cubicBezTo>
                    <a:pt x="0" y="33276"/>
                    <a:pt x="95" y="35041"/>
                    <a:pt x="284" y="36758"/>
                  </a:cubicBezTo>
                  <a:cubicBezTo>
                    <a:pt x="2899" y="60392"/>
                    <a:pt x="22940" y="78779"/>
                    <a:pt x="47267" y="78779"/>
                  </a:cubicBezTo>
                  <a:lnTo>
                    <a:pt x="67750" y="78779"/>
                  </a:lnTo>
                  <a:cubicBezTo>
                    <a:pt x="47196" y="78779"/>
                    <a:pt x="29706" y="65653"/>
                    <a:pt x="23196" y="47329"/>
                  </a:cubicBezTo>
                  <a:cubicBezTo>
                    <a:pt x="22094" y="44229"/>
                    <a:pt x="24350" y="40965"/>
                    <a:pt x="27639" y="40965"/>
                  </a:cubicBezTo>
                  <a:lnTo>
                    <a:pt x="146528" y="40965"/>
                  </a:lnTo>
                  <a:cubicBezTo>
                    <a:pt x="153713" y="40965"/>
                    <a:pt x="160551" y="39468"/>
                    <a:pt x="166727" y="36758"/>
                  </a:cubicBezTo>
                  <a:cubicBezTo>
                    <a:pt x="166916" y="35041"/>
                    <a:pt x="167011" y="33276"/>
                    <a:pt x="167011" y="31511"/>
                  </a:cubicBezTo>
                  <a:lnTo>
                    <a:pt x="167011" y="11423"/>
                  </a:lnTo>
                  <a:cubicBezTo>
                    <a:pt x="160756" y="14212"/>
                    <a:pt x="83505" y="0"/>
                    <a:pt x="83505" y="0"/>
                  </a:cubicBezTo>
                  <a:close/>
                </a:path>
              </a:pathLst>
            </a:custGeom>
            <a:solidFill>
              <a:srgbClr val="000000">
                <a:alpha val="25098"/>
              </a:srgbClr>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64" name="Frihandsfigur: Form 163">
              <a:extLst>
                <a:ext uri="{FF2B5EF4-FFF2-40B4-BE49-F238E27FC236}">
                  <a16:creationId xmlns:a16="http://schemas.microsoft.com/office/drawing/2014/main" id="{AD173DCE-E4A0-DC28-539F-C84D53174EE0}"/>
                </a:ext>
              </a:extLst>
            </p:cNvPr>
            <p:cNvSpPr/>
            <p:nvPr/>
          </p:nvSpPr>
          <p:spPr>
            <a:xfrm>
              <a:off x="4571673" y="4414802"/>
              <a:ext cx="90690" cy="126045"/>
            </a:xfrm>
            <a:custGeom>
              <a:gdLst>
                <a:gd name="connsiteX0" fmla="*/ 90690 w 90690"/>
                <a:gd name="connsiteY0" fmla="*/ 126046 h 126045"/>
                <a:gd name="connsiteX1" fmla="*/ 51301 w 90690"/>
                <a:gd name="connsiteY1" fmla="*/ 126046 h 126045"/>
                <a:gd name="connsiteX2" fmla="*/ 30818 w 90690"/>
                <a:gd name="connsiteY2" fmla="*/ 121713 h 126045"/>
                <a:gd name="connsiteX3" fmla="*/ 882 w 90690"/>
                <a:gd name="connsiteY3" fmla="*/ 75628 h 126045"/>
                <a:gd name="connsiteX4" fmla="*/ 0 w 90690"/>
                <a:gd name="connsiteY4" fmla="*/ 63 h 126045"/>
                <a:gd name="connsiteX5" fmla="*/ 0 w 90690"/>
                <a:gd name="connsiteY5" fmla="*/ 0 h 126045"/>
                <a:gd name="connsiteX6" fmla="*/ 39389 w 90690"/>
                <a:gd name="connsiteY6" fmla="*/ 0 h 126045"/>
                <a:gd name="connsiteX7" fmla="*/ 39389 w 90690"/>
                <a:gd name="connsiteY7" fmla="*/ 63 h 126045"/>
                <a:gd name="connsiteX8" fmla="*/ 40272 w 90690"/>
                <a:gd name="connsiteY8" fmla="*/ 75628 h 126045"/>
                <a:gd name="connsiteX9" fmla="*/ 70208 w 90690"/>
                <a:gd name="connsiteY9" fmla="*/ 121713 h 126045"/>
                <a:gd name="connsiteX10" fmla="*/ 90690 w 90690"/>
                <a:gd name="connsiteY10" fmla="*/ 126046 h 12604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0690" h="126045">
                  <a:moveTo>
                    <a:pt x="90690" y="126046"/>
                  </a:moveTo>
                  <a:lnTo>
                    <a:pt x="51301" y="126046"/>
                  </a:lnTo>
                  <a:cubicBezTo>
                    <a:pt x="44006" y="126046"/>
                    <a:pt x="37073" y="124502"/>
                    <a:pt x="30818" y="121713"/>
                  </a:cubicBezTo>
                  <a:cubicBezTo>
                    <a:pt x="13188" y="113867"/>
                    <a:pt x="882" y="96173"/>
                    <a:pt x="882" y="75628"/>
                  </a:cubicBezTo>
                  <a:cubicBezTo>
                    <a:pt x="882" y="75628"/>
                    <a:pt x="142" y="1985"/>
                    <a:pt x="0" y="63"/>
                  </a:cubicBezTo>
                  <a:lnTo>
                    <a:pt x="0" y="0"/>
                  </a:lnTo>
                  <a:lnTo>
                    <a:pt x="39389" y="0"/>
                  </a:lnTo>
                  <a:lnTo>
                    <a:pt x="39389" y="63"/>
                  </a:lnTo>
                  <a:cubicBezTo>
                    <a:pt x="39531" y="1985"/>
                    <a:pt x="40272" y="75628"/>
                    <a:pt x="40272" y="75628"/>
                  </a:cubicBezTo>
                  <a:cubicBezTo>
                    <a:pt x="40272" y="96173"/>
                    <a:pt x="52577" y="113867"/>
                    <a:pt x="70208" y="121713"/>
                  </a:cubicBezTo>
                  <a:cubicBezTo>
                    <a:pt x="76461" y="124502"/>
                    <a:pt x="83394" y="126046"/>
                    <a:pt x="90690" y="126046"/>
                  </a:cubicBezTo>
                  <a:close/>
                </a:path>
              </a:pathLst>
            </a:custGeom>
            <a:solidFill>
              <a:srgbClr val="000000">
                <a:alpha val="25098"/>
              </a:srgbClr>
            </a:solidFill>
            <a:ln w="1566"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grpSp>
      <p:grpSp>
        <p:nvGrpSpPr>
          <p:cNvPr id="172" name="Grupp 171">
            <a:extLst>
              <a:ext uri="{FF2B5EF4-FFF2-40B4-BE49-F238E27FC236}">
                <a16:creationId xmlns:a16="http://schemas.microsoft.com/office/drawing/2014/main" id="{C1CAA2D4-9BEE-1A84-71B4-0AF6BCED64E9}"/>
              </a:ext>
            </a:extLst>
          </p:cNvPr>
          <p:cNvGrpSpPr>
            <a:grpSpLocks noChangeAspect="1"/>
          </p:cNvGrpSpPr>
          <p:nvPr/>
        </p:nvGrpSpPr>
        <p:grpSpPr>
          <a:xfrm>
            <a:off x="2855748" y="1422406"/>
            <a:ext cx="404916" cy="314456"/>
            <a:chOff x="7947500" y="-3198148"/>
            <a:chExt cx="4276573" cy="3321168"/>
          </a:xfrm>
        </p:grpSpPr>
        <p:sp>
          <p:nvSpPr>
            <p:cNvPr id="173" name="Frihandsfigur: Form 172">
              <a:extLst>
                <a:ext uri="{FF2B5EF4-FFF2-40B4-BE49-F238E27FC236}">
                  <a16:creationId xmlns:a16="http://schemas.microsoft.com/office/drawing/2014/main" id="{F1C7D787-B96F-6B80-4E0C-2D5C6007C88B}"/>
                </a:ext>
              </a:extLst>
            </p:cNvPr>
            <p:cNvSpPr/>
            <p:nvPr/>
          </p:nvSpPr>
          <p:spPr>
            <a:xfrm>
              <a:off x="9314947" y="-2986196"/>
              <a:ext cx="1541680" cy="1475434"/>
            </a:xfrm>
            <a:custGeom>
              <a:gdLst>
                <a:gd name="connsiteX0" fmla="*/ 1210142 w 1541680"/>
                <a:gd name="connsiteY0" fmla="*/ 948434 h 1475434"/>
                <a:gd name="connsiteX1" fmla="*/ 1513357 w 1541680"/>
                <a:gd name="connsiteY1" fmla="*/ 652881 h 1475434"/>
                <a:gd name="connsiteX2" fmla="*/ 1515055 w 1541680"/>
                <a:gd name="connsiteY2" fmla="*/ 520260 h 1475434"/>
                <a:gd name="connsiteX3" fmla="*/ 1461382 w 1541680"/>
                <a:gd name="connsiteY3" fmla="*/ 492913 h 1475434"/>
                <a:gd name="connsiteX4" fmla="*/ 1042343 w 1541680"/>
                <a:gd name="connsiteY4" fmla="*/ 432018 h 1475434"/>
                <a:gd name="connsiteX5" fmla="*/ 854952 w 1541680"/>
                <a:gd name="connsiteY5" fmla="*/ 52313 h 1475434"/>
                <a:gd name="connsiteX6" fmla="*/ 729355 w 1541680"/>
                <a:gd name="connsiteY6" fmla="*/ 9697 h 1475434"/>
                <a:gd name="connsiteX7" fmla="*/ 686740 w 1541680"/>
                <a:gd name="connsiteY7" fmla="*/ 52313 h 1475434"/>
                <a:gd name="connsiteX8" fmla="*/ 499349 w 1541680"/>
                <a:gd name="connsiteY8" fmla="*/ 432018 h 1475434"/>
                <a:gd name="connsiteX9" fmla="*/ 80309 w 1541680"/>
                <a:gd name="connsiteY9" fmla="*/ 492913 h 1475434"/>
                <a:gd name="connsiteX10" fmla="*/ 987 w 1541680"/>
                <a:gd name="connsiteY10" fmla="*/ 599208 h 1475434"/>
                <a:gd name="connsiteX11" fmla="*/ 28334 w 1541680"/>
                <a:gd name="connsiteY11" fmla="*/ 652881 h 1475434"/>
                <a:gd name="connsiteX12" fmla="*/ 331559 w 1541680"/>
                <a:gd name="connsiteY12" fmla="*/ 948444 h 1475434"/>
                <a:gd name="connsiteX13" fmla="*/ 259973 w 1541680"/>
                <a:gd name="connsiteY13" fmla="*/ 1365785 h 1475434"/>
                <a:gd name="connsiteX14" fmla="*/ 336567 w 1541680"/>
                <a:gd name="connsiteY14" fmla="*/ 1474069 h 1475434"/>
                <a:gd name="connsiteX15" fmla="*/ 396045 w 1541680"/>
                <a:gd name="connsiteY15" fmla="*/ 1464643 h 1475434"/>
                <a:gd name="connsiteX16" fmla="*/ 770846 w 1541680"/>
                <a:gd name="connsiteY16" fmla="*/ 1267602 h 1475434"/>
                <a:gd name="connsiteX17" fmla="*/ 1145646 w 1541680"/>
                <a:gd name="connsiteY17" fmla="*/ 1464643 h 1475434"/>
                <a:gd name="connsiteX18" fmla="*/ 1272293 w 1541680"/>
                <a:gd name="connsiteY18" fmla="*/ 1425263 h 1475434"/>
                <a:gd name="connsiteX19" fmla="*/ 1281719 w 1541680"/>
                <a:gd name="connsiteY19" fmla="*/ 1365776 h 147543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1680" h="1475434">
                  <a:moveTo>
                    <a:pt x="1210142" y="948434"/>
                  </a:moveTo>
                  <a:lnTo>
                    <a:pt x="1513357" y="652881"/>
                  </a:lnTo>
                  <a:cubicBezTo>
                    <a:pt x="1550449" y="616727"/>
                    <a:pt x="1551209" y="557352"/>
                    <a:pt x="1515055" y="520260"/>
                  </a:cubicBezTo>
                  <a:cubicBezTo>
                    <a:pt x="1500659" y="505489"/>
                    <a:pt x="1481789" y="495876"/>
                    <a:pt x="1461382" y="492913"/>
                  </a:cubicBezTo>
                  <a:lnTo>
                    <a:pt x="1042343" y="432018"/>
                  </a:lnTo>
                  <a:lnTo>
                    <a:pt x="854952" y="52313"/>
                  </a:lnTo>
                  <a:cubicBezTo>
                    <a:pt x="832031" y="5861"/>
                    <a:pt x="775807" y="-13215"/>
                    <a:pt x="729355" y="9697"/>
                  </a:cubicBezTo>
                  <a:cubicBezTo>
                    <a:pt x="710842" y="18832"/>
                    <a:pt x="695865" y="33809"/>
                    <a:pt x="686740" y="52313"/>
                  </a:cubicBezTo>
                  <a:lnTo>
                    <a:pt x="499349" y="432018"/>
                  </a:lnTo>
                  <a:lnTo>
                    <a:pt x="80309" y="492913"/>
                  </a:lnTo>
                  <a:cubicBezTo>
                    <a:pt x="29056" y="500359"/>
                    <a:pt x="-6460" y="547955"/>
                    <a:pt x="987" y="599208"/>
                  </a:cubicBezTo>
                  <a:cubicBezTo>
                    <a:pt x="3950" y="619616"/>
                    <a:pt x="13563" y="638485"/>
                    <a:pt x="28334" y="652881"/>
                  </a:cubicBezTo>
                  <a:lnTo>
                    <a:pt x="331559" y="948444"/>
                  </a:lnTo>
                  <a:lnTo>
                    <a:pt x="259973" y="1365785"/>
                  </a:lnTo>
                  <a:cubicBezTo>
                    <a:pt x="251223" y="1416832"/>
                    <a:pt x="285510" y="1465319"/>
                    <a:pt x="336567" y="1474069"/>
                  </a:cubicBezTo>
                  <a:cubicBezTo>
                    <a:pt x="356890" y="1477548"/>
                    <a:pt x="377794" y="1474237"/>
                    <a:pt x="396045" y="1464643"/>
                  </a:cubicBezTo>
                  <a:lnTo>
                    <a:pt x="770846" y="1267602"/>
                  </a:lnTo>
                  <a:lnTo>
                    <a:pt x="1145646" y="1464643"/>
                  </a:lnTo>
                  <a:cubicBezTo>
                    <a:pt x="1191498" y="1488746"/>
                    <a:pt x="1248200" y="1471115"/>
                    <a:pt x="1272293" y="1425263"/>
                  </a:cubicBezTo>
                  <a:cubicBezTo>
                    <a:pt x="1281897" y="1407013"/>
                    <a:pt x="1285207" y="1386099"/>
                    <a:pt x="1281719" y="1365776"/>
                  </a:cubicBezTo>
                  <a:close/>
                </a:path>
              </a:pathLst>
            </a:custGeom>
            <a:solidFill>
              <a:schemeClr val="accent1"/>
            </a:solidFill>
            <a:ln w="937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74" name="Frihandsfigur: Form 173">
              <a:extLst>
                <a:ext uri="{FF2B5EF4-FFF2-40B4-BE49-F238E27FC236}">
                  <a16:creationId xmlns:a16="http://schemas.microsoft.com/office/drawing/2014/main" id="{C0C92E2C-C33E-D959-D67E-020B42D87801}"/>
                </a:ext>
              </a:extLst>
            </p:cNvPr>
            <p:cNvSpPr/>
            <p:nvPr/>
          </p:nvSpPr>
          <p:spPr>
            <a:xfrm>
              <a:off x="9113404" y="-3198148"/>
              <a:ext cx="1944800" cy="1858809"/>
            </a:xfrm>
            <a:custGeom>
              <a:gdLst>
                <a:gd name="connsiteX0" fmla="*/ 1515402 w 1944800"/>
                <a:gd name="connsiteY0" fmla="*/ 1858810 h 1858809"/>
                <a:gd name="connsiteX1" fmla="*/ 1609205 w 1944800"/>
                <a:gd name="connsiteY1" fmla="*/ 1765044 h 1858809"/>
                <a:gd name="connsiteX2" fmla="*/ 1607855 w 1944800"/>
                <a:gd name="connsiteY2" fmla="*/ 1749175 h 1858809"/>
                <a:gd name="connsiteX3" fmla="*/ 1512457 w 1944800"/>
                <a:gd name="connsiteY3" fmla="*/ 1193136 h 1858809"/>
                <a:gd name="connsiteX4" fmla="*/ 1916443 w 1944800"/>
                <a:gd name="connsiteY4" fmla="*/ 799344 h 1858809"/>
                <a:gd name="connsiteX5" fmla="*/ 1918207 w 1944800"/>
                <a:gd name="connsiteY5" fmla="*/ 666723 h 1858809"/>
                <a:gd name="connsiteX6" fmla="*/ 1864468 w 1944800"/>
                <a:gd name="connsiteY6" fmla="*/ 639338 h 1858809"/>
                <a:gd name="connsiteX7" fmla="*/ 1306168 w 1944800"/>
                <a:gd name="connsiteY7" fmla="*/ 558214 h 1858809"/>
                <a:gd name="connsiteX8" fmla="*/ 1056495 w 1944800"/>
                <a:gd name="connsiteY8" fmla="*/ 52312 h 1858809"/>
                <a:gd name="connsiteX9" fmla="*/ 930899 w 1944800"/>
                <a:gd name="connsiteY9" fmla="*/ 9700 h 1858809"/>
                <a:gd name="connsiteX10" fmla="*/ 888283 w 1944800"/>
                <a:gd name="connsiteY10" fmla="*/ 52312 h 1858809"/>
                <a:gd name="connsiteX11" fmla="*/ 638609 w 1944800"/>
                <a:gd name="connsiteY11" fmla="*/ 558251 h 1858809"/>
                <a:gd name="connsiteX12" fmla="*/ 80310 w 1944800"/>
                <a:gd name="connsiteY12" fmla="*/ 639338 h 1858809"/>
                <a:gd name="connsiteX13" fmla="*/ 986 w 1944800"/>
                <a:gd name="connsiteY13" fmla="*/ 745633 h 1858809"/>
                <a:gd name="connsiteX14" fmla="*/ 28334 w 1944800"/>
                <a:gd name="connsiteY14" fmla="*/ 799306 h 1858809"/>
                <a:gd name="connsiteX15" fmla="*/ 432321 w 1944800"/>
                <a:gd name="connsiteY15" fmla="*/ 1193098 h 1858809"/>
                <a:gd name="connsiteX16" fmla="*/ 336951 w 1944800"/>
                <a:gd name="connsiteY16" fmla="*/ 1749138 h 1858809"/>
                <a:gd name="connsiteX17" fmla="*/ 413536 w 1944800"/>
                <a:gd name="connsiteY17" fmla="*/ 1857422 h 1858809"/>
                <a:gd name="connsiteX18" fmla="*/ 473033 w 1944800"/>
                <a:gd name="connsiteY18" fmla="*/ 1847996 h 1858809"/>
                <a:gd name="connsiteX19" fmla="*/ 972389 w 1944800"/>
                <a:gd name="connsiteY19" fmla="*/ 1585512 h 1858809"/>
                <a:gd name="connsiteX20" fmla="*/ 1471745 w 1944800"/>
                <a:gd name="connsiteY20" fmla="*/ 1848034 h 1858809"/>
                <a:gd name="connsiteX21" fmla="*/ 1515402 w 1944800"/>
                <a:gd name="connsiteY21" fmla="*/ 1858810 h 1858809"/>
                <a:gd name="connsiteX22" fmla="*/ 1016055 w 1944800"/>
                <a:gd name="connsiteY22" fmla="*/ 1396545 h 1858809"/>
                <a:gd name="connsiteX23" fmla="*/ 928779 w 1944800"/>
                <a:gd name="connsiteY23" fmla="*/ 1396545 h 1858809"/>
                <a:gd name="connsiteX24" fmla="*/ 553978 w 1944800"/>
                <a:gd name="connsiteY24" fmla="*/ 1593587 h 1858809"/>
                <a:gd name="connsiteX25" fmla="*/ 625564 w 1944800"/>
                <a:gd name="connsiteY25" fmla="*/ 1176245 h 1858809"/>
                <a:gd name="connsiteX26" fmla="*/ 598592 w 1944800"/>
                <a:gd name="connsiteY26" fmla="*/ 1093236 h 1858809"/>
                <a:gd name="connsiteX27" fmla="*/ 295367 w 1944800"/>
                <a:gd name="connsiteY27" fmla="*/ 797674 h 1858809"/>
                <a:gd name="connsiteX28" fmla="*/ 714406 w 1944800"/>
                <a:gd name="connsiteY28" fmla="*/ 736780 h 1858809"/>
                <a:gd name="connsiteX29" fmla="*/ 785026 w 1944800"/>
                <a:gd name="connsiteY29" fmla="*/ 685480 h 1858809"/>
                <a:gd name="connsiteX30" fmla="*/ 972389 w 1944800"/>
                <a:gd name="connsiteY30" fmla="*/ 305765 h 1858809"/>
                <a:gd name="connsiteX31" fmla="*/ 1159780 w 1944800"/>
                <a:gd name="connsiteY31" fmla="*/ 685480 h 1858809"/>
                <a:gd name="connsiteX32" fmla="*/ 1230400 w 1944800"/>
                <a:gd name="connsiteY32" fmla="*/ 736780 h 1858809"/>
                <a:gd name="connsiteX33" fmla="*/ 1649439 w 1944800"/>
                <a:gd name="connsiteY33" fmla="*/ 797674 h 1858809"/>
                <a:gd name="connsiteX34" fmla="*/ 1346214 w 1944800"/>
                <a:gd name="connsiteY34" fmla="*/ 1093255 h 1858809"/>
                <a:gd name="connsiteX35" fmla="*/ 1319242 w 1944800"/>
                <a:gd name="connsiteY35" fmla="*/ 1176264 h 1858809"/>
                <a:gd name="connsiteX36" fmla="*/ 1390828 w 1944800"/>
                <a:gd name="connsiteY36" fmla="*/ 1593606 h 185880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44800" h="1858809">
                  <a:moveTo>
                    <a:pt x="1515402" y="1858810"/>
                  </a:moveTo>
                  <a:cubicBezTo>
                    <a:pt x="1567199" y="1858819"/>
                    <a:pt x="1609196" y="1816841"/>
                    <a:pt x="1609205" y="1765044"/>
                  </a:cubicBezTo>
                  <a:cubicBezTo>
                    <a:pt x="1609205" y="1759726"/>
                    <a:pt x="1608755" y="1754418"/>
                    <a:pt x="1607855" y="1749175"/>
                  </a:cubicBezTo>
                  <a:lnTo>
                    <a:pt x="1512457" y="1193136"/>
                  </a:lnTo>
                  <a:lnTo>
                    <a:pt x="1916443" y="799344"/>
                  </a:lnTo>
                  <a:cubicBezTo>
                    <a:pt x="1953554" y="763208"/>
                    <a:pt x="1954342" y="703833"/>
                    <a:pt x="1918207" y="666723"/>
                  </a:cubicBezTo>
                  <a:cubicBezTo>
                    <a:pt x="1903801" y="651923"/>
                    <a:pt x="1884904" y="642301"/>
                    <a:pt x="1864468" y="639338"/>
                  </a:cubicBezTo>
                  <a:lnTo>
                    <a:pt x="1306168" y="558214"/>
                  </a:lnTo>
                  <a:lnTo>
                    <a:pt x="1056495" y="52312"/>
                  </a:lnTo>
                  <a:cubicBezTo>
                    <a:pt x="1033574" y="5861"/>
                    <a:pt x="977350" y="-13217"/>
                    <a:pt x="930899" y="9700"/>
                  </a:cubicBezTo>
                  <a:cubicBezTo>
                    <a:pt x="912385" y="18829"/>
                    <a:pt x="897408" y="33808"/>
                    <a:pt x="888283" y="52312"/>
                  </a:cubicBezTo>
                  <a:lnTo>
                    <a:pt x="638609" y="558251"/>
                  </a:lnTo>
                  <a:lnTo>
                    <a:pt x="80310" y="639338"/>
                  </a:lnTo>
                  <a:cubicBezTo>
                    <a:pt x="29056" y="646784"/>
                    <a:pt x="-6460" y="694380"/>
                    <a:pt x="986" y="745633"/>
                  </a:cubicBezTo>
                  <a:cubicBezTo>
                    <a:pt x="3950" y="766041"/>
                    <a:pt x="13563" y="784910"/>
                    <a:pt x="28334" y="799306"/>
                  </a:cubicBezTo>
                  <a:lnTo>
                    <a:pt x="432321" y="1193098"/>
                  </a:lnTo>
                  <a:lnTo>
                    <a:pt x="336951" y="1749138"/>
                  </a:lnTo>
                  <a:cubicBezTo>
                    <a:pt x="328201" y="1800185"/>
                    <a:pt x="362489" y="1848671"/>
                    <a:pt x="413536" y="1857422"/>
                  </a:cubicBezTo>
                  <a:cubicBezTo>
                    <a:pt x="433868" y="1860910"/>
                    <a:pt x="454773" y="1857590"/>
                    <a:pt x="473033" y="1847996"/>
                  </a:cubicBezTo>
                  <a:lnTo>
                    <a:pt x="972389" y="1585512"/>
                  </a:lnTo>
                  <a:lnTo>
                    <a:pt x="1471745" y="1848034"/>
                  </a:lnTo>
                  <a:cubicBezTo>
                    <a:pt x="1485203" y="1855124"/>
                    <a:pt x="1500190" y="1858819"/>
                    <a:pt x="1515402" y="1858810"/>
                  </a:cubicBezTo>
                  <a:close/>
                  <a:moveTo>
                    <a:pt x="1016055" y="1396545"/>
                  </a:moveTo>
                  <a:cubicBezTo>
                    <a:pt x="988736" y="1382187"/>
                    <a:pt x="956098" y="1382187"/>
                    <a:pt x="928779" y="1396545"/>
                  </a:cubicBezTo>
                  <a:lnTo>
                    <a:pt x="553978" y="1593587"/>
                  </a:lnTo>
                  <a:lnTo>
                    <a:pt x="625564" y="1176245"/>
                  </a:lnTo>
                  <a:cubicBezTo>
                    <a:pt x="630769" y="1145821"/>
                    <a:pt x="620687" y="1114788"/>
                    <a:pt x="598592" y="1093236"/>
                  </a:cubicBezTo>
                  <a:lnTo>
                    <a:pt x="295367" y="797674"/>
                  </a:lnTo>
                  <a:lnTo>
                    <a:pt x="714406" y="736780"/>
                  </a:lnTo>
                  <a:cubicBezTo>
                    <a:pt x="744952" y="732344"/>
                    <a:pt x="771362" y="713155"/>
                    <a:pt x="785026" y="685480"/>
                  </a:cubicBezTo>
                  <a:lnTo>
                    <a:pt x="972389" y="305765"/>
                  </a:lnTo>
                  <a:lnTo>
                    <a:pt x="1159780" y="685480"/>
                  </a:lnTo>
                  <a:cubicBezTo>
                    <a:pt x="1173444" y="713155"/>
                    <a:pt x="1199854" y="732344"/>
                    <a:pt x="1230400" y="736780"/>
                  </a:cubicBezTo>
                  <a:lnTo>
                    <a:pt x="1649439" y="797674"/>
                  </a:lnTo>
                  <a:lnTo>
                    <a:pt x="1346214" y="1093255"/>
                  </a:lnTo>
                  <a:cubicBezTo>
                    <a:pt x="1324119" y="1114807"/>
                    <a:pt x="1314037" y="1145840"/>
                    <a:pt x="1319242" y="1176264"/>
                  </a:cubicBezTo>
                  <a:lnTo>
                    <a:pt x="1390828" y="1593606"/>
                  </a:lnTo>
                  <a:close/>
                </a:path>
              </a:pathLst>
            </a:custGeom>
            <a:solidFill>
              <a:srgbClr val="230B00"/>
            </a:solidFill>
            <a:ln w="937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grpSp>
          <p:nvGrpSpPr>
            <p:cNvPr id="175" name="Grupp 174">
              <a:extLst>
                <a:ext uri="{FF2B5EF4-FFF2-40B4-BE49-F238E27FC236}">
                  <a16:creationId xmlns:a16="http://schemas.microsoft.com/office/drawing/2014/main" id="{5C7D0ABD-2B07-B4AC-31DE-BCCD4E179A1B}"/>
                </a:ext>
              </a:extLst>
            </p:cNvPr>
            <p:cNvGrpSpPr/>
            <p:nvPr/>
          </p:nvGrpSpPr>
          <p:grpSpPr>
            <a:xfrm>
              <a:off x="7947500" y="-1463183"/>
              <a:ext cx="1658103" cy="1586203"/>
              <a:chOff x="7947500" y="-1742583"/>
              <a:chExt cx="1658103" cy="1586203"/>
            </a:xfrm>
          </p:grpSpPr>
          <p:sp>
            <p:nvSpPr>
              <p:cNvPr id="179" name="Frihandsfigur: Form 178">
                <a:extLst>
                  <a:ext uri="{FF2B5EF4-FFF2-40B4-BE49-F238E27FC236}">
                    <a16:creationId xmlns:a16="http://schemas.microsoft.com/office/drawing/2014/main" id="{7BB9028D-142F-B966-6952-2143142C8E20}"/>
                  </a:ext>
                </a:extLst>
              </p:cNvPr>
              <p:cNvSpPr/>
              <p:nvPr/>
            </p:nvSpPr>
            <p:spPr>
              <a:xfrm>
                <a:off x="8149035" y="-1530639"/>
                <a:ext cx="1255047" cy="1202819"/>
              </a:xfrm>
              <a:custGeom>
                <a:gdLst>
                  <a:gd name="connsiteX0" fmla="*/ 1174739 w 1255047"/>
                  <a:gd name="connsiteY0" fmla="*/ 388773 h 1202819"/>
                  <a:gd name="connsiteX1" fmla="*/ 854736 w 1255047"/>
                  <a:gd name="connsiteY1" fmla="*/ 342275 h 1202819"/>
                  <a:gd name="connsiteX2" fmla="*/ 711631 w 1255047"/>
                  <a:gd name="connsiteY2" fmla="*/ 52302 h 1202819"/>
                  <a:gd name="connsiteX3" fmla="*/ 586025 w 1255047"/>
                  <a:gd name="connsiteY3" fmla="*/ 9705 h 1202819"/>
                  <a:gd name="connsiteX4" fmla="*/ 543428 w 1255047"/>
                  <a:gd name="connsiteY4" fmla="*/ 52302 h 1202819"/>
                  <a:gd name="connsiteX5" fmla="*/ 400312 w 1255047"/>
                  <a:gd name="connsiteY5" fmla="*/ 342275 h 1202819"/>
                  <a:gd name="connsiteX6" fmla="*/ 80310 w 1255047"/>
                  <a:gd name="connsiteY6" fmla="*/ 388773 h 1202819"/>
                  <a:gd name="connsiteX7" fmla="*/ 987 w 1255047"/>
                  <a:gd name="connsiteY7" fmla="*/ 495068 h 1202819"/>
                  <a:gd name="connsiteX8" fmla="*/ 28335 w 1255047"/>
                  <a:gd name="connsiteY8" fmla="*/ 548741 h 1202819"/>
                  <a:gd name="connsiteX9" fmla="*/ 259889 w 1255047"/>
                  <a:gd name="connsiteY9" fmla="*/ 774453 h 1202819"/>
                  <a:gd name="connsiteX10" fmla="*/ 205222 w 1255047"/>
                  <a:gd name="connsiteY10" fmla="*/ 1093161 h 1202819"/>
                  <a:gd name="connsiteX11" fmla="*/ 281803 w 1255047"/>
                  <a:gd name="connsiteY11" fmla="*/ 1201445 h 1202819"/>
                  <a:gd name="connsiteX12" fmla="*/ 341294 w 1255047"/>
                  <a:gd name="connsiteY12" fmla="*/ 1192029 h 1202819"/>
                  <a:gd name="connsiteX13" fmla="*/ 627525 w 1255047"/>
                  <a:gd name="connsiteY13" fmla="*/ 1041551 h 1202819"/>
                  <a:gd name="connsiteX14" fmla="*/ 913746 w 1255047"/>
                  <a:gd name="connsiteY14" fmla="*/ 1192029 h 1202819"/>
                  <a:gd name="connsiteX15" fmla="*/ 1040393 w 1255047"/>
                  <a:gd name="connsiteY15" fmla="*/ 1152649 h 1202819"/>
                  <a:gd name="connsiteX16" fmla="*/ 1049818 w 1255047"/>
                  <a:gd name="connsiteY16" fmla="*/ 1093161 h 1202819"/>
                  <a:gd name="connsiteX17" fmla="*/ 995160 w 1255047"/>
                  <a:gd name="connsiteY17" fmla="*/ 774453 h 1202819"/>
                  <a:gd name="connsiteX18" fmla="*/ 1226724 w 1255047"/>
                  <a:gd name="connsiteY18" fmla="*/ 548741 h 1202819"/>
                  <a:gd name="connsiteX19" fmla="*/ 1228421 w 1255047"/>
                  <a:gd name="connsiteY19" fmla="*/ 416121 h 1202819"/>
                  <a:gd name="connsiteX20" fmla="*/ 1174748 w 1255047"/>
                  <a:gd name="connsiteY20" fmla="*/ 388773 h 120281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55047" h="1202819">
                    <a:moveTo>
                      <a:pt x="1174739" y="388773"/>
                    </a:moveTo>
                    <a:lnTo>
                      <a:pt x="854736" y="342275"/>
                    </a:lnTo>
                    <a:lnTo>
                      <a:pt x="711631" y="52302"/>
                    </a:lnTo>
                    <a:cubicBezTo>
                      <a:pt x="688710" y="5850"/>
                      <a:pt x="632476" y="-13216"/>
                      <a:pt x="586025" y="9705"/>
                    </a:cubicBezTo>
                    <a:cubicBezTo>
                      <a:pt x="567530" y="18830"/>
                      <a:pt x="552553" y="33807"/>
                      <a:pt x="543428" y="52302"/>
                    </a:cubicBezTo>
                    <a:lnTo>
                      <a:pt x="400312" y="342275"/>
                    </a:lnTo>
                    <a:lnTo>
                      <a:pt x="80310" y="388773"/>
                    </a:lnTo>
                    <a:cubicBezTo>
                      <a:pt x="29053" y="396219"/>
                      <a:pt x="-6461" y="443815"/>
                      <a:pt x="987" y="495068"/>
                    </a:cubicBezTo>
                    <a:cubicBezTo>
                      <a:pt x="3952" y="515476"/>
                      <a:pt x="13564" y="534345"/>
                      <a:pt x="28335" y="548741"/>
                    </a:cubicBezTo>
                    <a:lnTo>
                      <a:pt x="259889" y="774453"/>
                    </a:lnTo>
                    <a:lnTo>
                      <a:pt x="205222" y="1093161"/>
                    </a:lnTo>
                    <a:cubicBezTo>
                      <a:pt x="196466" y="1144208"/>
                      <a:pt x="230753" y="1192695"/>
                      <a:pt x="281803" y="1201445"/>
                    </a:cubicBezTo>
                    <a:cubicBezTo>
                      <a:pt x="302129" y="1204933"/>
                      <a:pt x="323039" y="1201623"/>
                      <a:pt x="341294" y="1192029"/>
                    </a:cubicBezTo>
                    <a:lnTo>
                      <a:pt x="627525" y="1041551"/>
                    </a:lnTo>
                    <a:lnTo>
                      <a:pt x="913746" y="1192029"/>
                    </a:lnTo>
                    <a:cubicBezTo>
                      <a:pt x="959597" y="1216131"/>
                      <a:pt x="1016299" y="1198500"/>
                      <a:pt x="1040393" y="1152649"/>
                    </a:cubicBezTo>
                    <a:cubicBezTo>
                      <a:pt x="1049996" y="1134398"/>
                      <a:pt x="1053307" y="1113484"/>
                      <a:pt x="1049818" y="1093161"/>
                    </a:cubicBezTo>
                    <a:lnTo>
                      <a:pt x="995160" y="774453"/>
                    </a:lnTo>
                    <a:lnTo>
                      <a:pt x="1226724" y="548741"/>
                    </a:lnTo>
                    <a:cubicBezTo>
                      <a:pt x="1263816" y="512587"/>
                      <a:pt x="1264575" y="453212"/>
                      <a:pt x="1228421" y="416121"/>
                    </a:cubicBezTo>
                    <a:cubicBezTo>
                      <a:pt x="1214025" y="401349"/>
                      <a:pt x="1195156" y="391737"/>
                      <a:pt x="1174748" y="388773"/>
                    </a:cubicBezTo>
                    <a:close/>
                  </a:path>
                </a:pathLst>
              </a:custGeom>
              <a:solidFill>
                <a:schemeClr val="accent1"/>
              </a:solidFill>
              <a:ln w="937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80" name="Frihandsfigur: Form 179">
                <a:extLst>
                  <a:ext uri="{FF2B5EF4-FFF2-40B4-BE49-F238E27FC236}">
                    <a16:creationId xmlns:a16="http://schemas.microsoft.com/office/drawing/2014/main" id="{B1BE125E-BADC-436F-7E90-2DBF37064E4E}"/>
                  </a:ext>
                </a:extLst>
              </p:cNvPr>
              <p:cNvSpPr/>
              <p:nvPr/>
            </p:nvSpPr>
            <p:spPr>
              <a:xfrm>
                <a:off x="7947500" y="-1742583"/>
                <a:ext cx="1658103" cy="1586203"/>
              </a:xfrm>
              <a:custGeom>
                <a:gdLst>
                  <a:gd name="connsiteX0" fmla="*/ 1577808 w 1658103"/>
                  <a:gd name="connsiteY0" fmla="*/ 535208 h 1586203"/>
                  <a:gd name="connsiteX1" fmla="*/ 1118554 w 1658103"/>
                  <a:gd name="connsiteY1" fmla="*/ 468471 h 1586203"/>
                  <a:gd name="connsiteX2" fmla="*/ 913166 w 1658103"/>
                  <a:gd name="connsiteY2" fmla="*/ 52302 h 1586203"/>
                  <a:gd name="connsiteX3" fmla="*/ 787560 w 1658103"/>
                  <a:gd name="connsiteY3" fmla="*/ 9705 h 1586203"/>
                  <a:gd name="connsiteX4" fmla="*/ 744963 w 1658103"/>
                  <a:gd name="connsiteY4" fmla="*/ 52302 h 1586203"/>
                  <a:gd name="connsiteX5" fmla="*/ 539575 w 1658103"/>
                  <a:gd name="connsiteY5" fmla="*/ 468471 h 1586203"/>
                  <a:gd name="connsiteX6" fmla="*/ 80302 w 1658103"/>
                  <a:gd name="connsiteY6" fmla="*/ 535208 h 1586203"/>
                  <a:gd name="connsiteX7" fmla="*/ 988 w 1658103"/>
                  <a:gd name="connsiteY7" fmla="*/ 641513 h 1586203"/>
                  <a:gd name="connsiteX8" fmla="*/ 28326 w 1658103"/>
                  <a:gd name="connsiteY8" fmla="*/ 695167 h 1586203"/>
                  <a:gd name="connsiteX9" fmla="*/ 360652 w 1658103"/>
                  <a:gd name="connsiteY9" fmla="*/ 1019137 h 1586203"/>
                  <a:gd name="connsiteX10" fmla="*/ 282201 w 1658103"/>
                  <a:gd name="connsiteY10" fmla="*/ 1476552 h 1586203"/>
                  <a:gd name="connsiteX11" fmla="*/ 358789 w 1658103"/>
                  <a:gd name="connsiteY11" fmla="*/ 1584836 h 1586203"/>
                  <a:gd name="connsiteX12" fmla="*/ 418283 w 1658103"/>
                  <a:gd name="connsiteY12" fmla="*/ 1575411 h 1586203"/>
                  <a:gd name="connsiteX13" fmla="*/ 829060 w 1658103"/>
                  <a:gd name="connsiteY13" fmla="*/ 1359453 h 1586203"/>
                  <a:gd name="connsiteX14" fmla="*/ 1239836 w 1658103"/>
                  <a:gd name="connsiteY14" fmla="*/ 1575411 h 1586203"/>
                  <a:gd name="connsiteX15" fmla="*/ 1366492 w 1658103"/>
                  <a:gd name="connsiteY15" fmla="*/ 1536049 h 1586203"/>
                  <a:gd name="connsiteX16" fmla="*/ 1375918 w 1658103"/>
                  <a:gd name="connsiteY16" fmla="*/ 1476552 h 1586203"/>
                  <a:gd name="connsiteX17" fmla="*/ 1297467 w 1658103"/>
                  <a:gd name="connsiteY17" fmla="*/ 1019137 h 1586203"/>
                  <a:gd name="connsiteX18" fmla="*/ 1629793 w 1658103"/>
                  <a:gd name="connsiteY18" fmla="*/ 695195 h 1586203"/>
                  <a:gd name="connsiteX19" fmla="*/ 1631471 w 1658103"/>
                  <a:gd name="connsiteY19" fmla="*/ 562575 h 1586203"/>
                  <a:gd name="connsiteX20" fmla="*/ 1577808 w 1658103"/>
                  <a:gd name="connsiteY20" fmla="*/ 535236 h 1586203"/>
                  <a:gd name="connsiteX21" fmla="*/ 1131224 w 1658103"/>
                  <a:gd name="connsiteY21" fmla="*/ 919209 h 1586203"/>
                  <a:gd name="connsiteX22" fmla="*/ 1104252 w 1658103"/>
                  <a:gd name="connsiteY22" fmla="*/ 1002218 h 1586203"/>
                  <a:gd name="connsiteX23" fmla="*/ 1158919 w 1658103"/>
                  <a:gd name="connsiteY23" fmla="*/ 1320936 h 1586203"/>
                  <a:gd name="connsiteX24" fmla="*/ 872707 w 1658103"/>
                  <a:gd name="connsiteY24" fmla="*/ 1170458 h 1586203"/>
                  <a:gd name="connsiteX25" fmla="*/ 785422 w 1658103"/>
                  <a:gd name="connsiteY25" fmla="*/ 1170458 h 1586203"/>
                  <a:gd name="connsiteX26" fmla="*/ 499200 w 1658103"/>
                  <a:gd name="connsiteY26" fmla="*/ 1320964 h 1586203"/>
                  <a:gd name="connsiteX27" fmla="*/ 553867 w 1658103"/>
                  <a:gd name="connsiteY27" fmla="*/ 1002255 h 1586203"/>
                  <a:gd name="connsiteX28" fmla="*/ 526895 w 1658103"/>
                  <a:gd name="connsiteY28" fmla="*/ 919247 h 1586203"/>
                  <a:gd name="connsiteX29" fmla="*/ 295331 w 1658103"/>
                  <a:gd name="connsiteY29" fmla="*/ 693526 h 1586203"/>
                  <a:gd name="connsiteX30" fmla="*/ 615324 w 1658103"/>
                  <a:gd name="connsiteY30" fmla="*/ 647028 h 1586203"/>
                  <a:gd name="connsiteX31" fmla="*/ 685954 w 1658103"/>
                  <a:gd name="connsiteY31" fmla="*/ 595727 h 1586203"/>
                  <a:gd name="connsiteX32" fmla="*/ 829060 w 1658103"/>
                  <a:gd name="connsiteY32" fmla="*/ 305745 h 1586203"/>
                  <a:gd name="connsiteX33" fmla="*/ 972165 w 1658103"/>
                  <a:gd name="connsiteY33" fmla="*/ 595727 h 1586203"/>
                  <a:gd name="connsiteX34" fmla="*/ 1042785 w 1658103"/>
                  <a:gd name="connsiteY34" fmla="*/ 647028 h 1586203"/>
                  <a:gd name="connsiteX35" fmla="*/ 1362788 w 1658103"/>
                  <a:gd name="connsiteY35" fmla="*/ 693526 h 158620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58103" h="1586203">
                    <a:moveTo>
                      <a:pt x="1577808" y="535208"/>
                    </a:moveTo>
                    <a:lnTo>
                      <a:pt x="1118554" y="468471"/>
                    </a:lnTo>
                    <a:lnTo>
                      <a:pt x="913166" y="52302"/>
                    </a:lnTo>
                    <a:cubicBezTo>
                      <a:pt x="890245" y="5850"/>
                      <a:pt x="834011" y="-13216"/>
                      <a:pt x="787560" y="9705"/>
                    </a:cubicBezTo>
                    <a:cubicBezTo>
                      <a:pt x="769065" y="18830"/>
                      <a:pt x="754088" y="33807"/>
                      <a:pt x="744963" y="52302"/>
                    </a:cubicBezTo>
                    <a:lnTo>
                      <a:pt x="539575" y="468471"/>
                    </a:lnTo>
                    <a:lnTo>
                      <a:pt x="80302" y="535208"/>
                    </a:lnTo>
                    <a:cubicBezTo>
                      <a:pt x="29045" y="542664"/>
                      <a:pt x="-6465" y="590260"/>
                      <a:pt x="988" y="641513"/>
                    </a:cubicBezTo>
                    <a:cubicBezTo>
                      <a:pt x="3955" y="661920"/>
                      <a:pt x="13564" y="680771"/>
                      <a:pt x="28326" y="695167"/>
                    </a:cubicBezTo>
                    <a:lnTo>
                      <a:pt x="360652" y="1019137"/>
                    </a:lnTo>
                    <a:lnTo>
                      <a:pt x="282201" y="1476552"/>
                    </a:lnTo>
                    <a:cubicBezTo>
                      <a:pt x="273449" y="1527599"/>
                      <a:pt x="307738" y="1576086"/>
                      <a:pt x="358789" y="1584836"/>
                    </a:cubicBezTo>
                    <a:cubicBezTo>
                      <a:pt x="379117" y="1588325"/>
                      <a:pt x="400028" y="1585005"/>
                      <a:pt x="418283" y="1575411"/>
                    </a:cubicBezTo>
                    <a:lnTo>
                      <a:pt x="829060" y="1359453"/>
                    </a:lnTo>
                    <a:lnTo>
                      <a:pt x="1239836" y="1575411"/>
                    </a:lnTo>
                    <a:cubicBezTo>
                      <a:pt x="1285678" y="1599514"/>
                      <a:pt x="1342390" y="1581891"/>
                      <a:pt x="1366492" y="1536049"/>
                    </a:cubicBezTo>
                    <a:cubicBezTo>
                      <a:pt x="1376086" y="1517790"/>
                      <a:pt x="1379406" y="1496885"/>
                      <a:pt x="1375918" y="1476552"/>
                    </a:cubicBezTo>
                    <a:lnTo>
                      <a:pt x="1297467" y="1019137"/>
                    </a:lnTo>
                    <a:lnTo>
                      <a:pt x="1629793" y="695195"/>
                    </a:lnTo>
                    <a:cubicBezTo>
                      <a:pt x="1666875" y="659032"/>
                      <a:pt x="1667625" y="599657"/>
                      <a:pt x="1631471" y="562575"/>
                    </a:cubicBezTo>
                    <a:cubicBezTo>
                      <a:pt x="1617075" y="547813"/>
                      <a:pt x="1598215" y="538200"/>
                      <a:pt x="1577808" y="535236"/>
                    </a:cubicBezTo>
                    <a:close/>
                    <a:moveTo>
                      <a:pt x="1131224" y="919209"/>
                    </a:moveTo>
                    <a:cubicBezTo>
                      <a:pt x="1109129" y="940761"/>
                      <a:pt x="1099047" y="971794"/>
                      <a:pt x="1104252" y="1002218"/>
                    </a:cubicBezTo>
                    <a:lnTo>
                      <a:pt x="1158919" y="1320936"/>
                    </a:lnTo>
                    <a:lnTo>
                      <a:pt x="872707" y="1170458"/>
                    </a:lnTo>
                    <a:cubicBezTo>
                      <a:pt x="845387" y="1156091"/>
                      <a:pt x="812741" y="1156091"/>
                      <a:pt x="785422" y="1170458"/>
                    </a:cubicBezTo>
                    <a:lnTo>
                      <a:pt x="499200" y="1320964"/>
                    </a:lnTo>
                    <a:lnTo>
                      <a:pt x="553867" y="1002255"/>
                    </a:lnTo>
                    <a:cubicBezTo>
                      <a:pt x="559076" y="971832"/>
                      <a:pt x="548991" y="940798"/>
                      <a:pt x="526895" y="919247"/>
                    </a:cubicBezTo>
                    <a:lnTo>
                      <a:pt x="295331" y="693526"/>
                    </a:lnTo>
                    <a:lnTo>
                      <a:pt x="615324" y="647028"/>
                    </a:lnTo>
                    <a:cubicBezTo>
                      <a:pt x="645879" y="642591"/>
                      <a:pt x="672289" y="623413"/>
                      <a:pt x="685954" y="595727"/>
                    </a:cubicBezTo>
                    <a:lnTo>
                      <a:pt x="829060" y="305745"/>
                    </a:lnTo>
                    <a:lnTo>
                      <a:pt x="972165" y="595727"/>
                    </a:lnTo>
                    <a:cubicBezTo>
                      <a:pt x="985830" y="623403"/>
                      <a:pt x="1012240" y="642591"/>
                      <a:pt x="1042785" y="647028"/>
                    </a:cubicBezTo>
                    <a:lnTo>
                      <a:pt x="1362788" y="693526"/>
                    </a:lnTo>
                    <a:close/>
                  </a:path>
                </a:pathLst>
              </a:custGeom>
              <a:solidFill>
                <a:srgbClr val="230B00"/>
              </a:solidFill>
              <a:ln w="937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grpSp>
        <p:grpSp>
          <p:nvGrpSpPr>
            <p:cNvPr id="176" name="Grupp 175">
              <a:extLst>
                <a:ext uri="{FF2B5EF4-FFF2-40B4-BE49-F238E27FC236}">
                  <a16:creationId xmlns:a16="http://schemas.microsoft.com/office/drawing/2014/main" id="{AEBB009F-8835-E0CA-8052-0F62D49B6F7F}"/>
                </a:ext>
              </a:extLst>
            </p:cNvPr>
            <p:cNvGrpSpPr/>
            <p:nvPr/>
          </p:nvGrpSpPr>
          <p:grpSpPr>
            <a:xfrm>
              <a:off x="10565968" y="-1463183"/>
              <a:ext cx="1658105" cy="1586203"/>
              <a:chOff x="10565968" y="-1742583"/>
              <a:chExt cx="1658105" cy="1586203"/>
            </a:xfrm>
          </p:grpSpPr>
          <p:sp>
            <p:nvSpPr>
              <p:cNvPr id="177" name="Frihandsfigur: Form 176">
                <a:extLst>
                  <a:ext uri="{FF2B5EF4-FFF2-40B4-BE49-F238E27FC236}">
                    <a16:creationId xmlns:a16="http://schemas.microsoft.com/office/drawing/2014/main" id="{8412E58B-2A84-1A47-A644-8766F8925747}"/>
                  </a:ext>
                </a:extLst>
              </p:cNvPr>
              <p:cNvSpPr/>
              <p:nvPr/>
            </p:nvSpPr>
            <p:spPr>
              <a:xfrm>
                <a:off x="10767511" y="-1530622"/>
                <a:ext cx="1255025" cy="1202802"/>
              </a:xfrm>
              <a:custGeom>
                <a:gdLst>
                  <a:gd name="connsiteX0" fmla="*/ 1250432 w 1255025"/>
                  <a:gd name="connsiteY0" fmla="*/ 452586 h 1202802"/>
                  <a:gd name="connsiteX1" fmla="*/ 1174729 w 1255025"/>
                  <a:gd name="connsiteY1" fmla="*/ 388756 h 1202802"/>
                  <a:gd name="connsiteX2" fmla="*/ 854736 w 1255025"/>
                  <a:gd name="connsiteY2" fmla="*/ 342258 h 1202802"/>
                  <a:gd name="connsiteX3" fmla="*/ 711611 w 1255025"/>
                  <a:gd name="connsiteY3" fmla="*/ 52285 h 1202802"/>
                  <a:gd name="connsiteX4" fmla="*/ 627515 w 1255025"/>
                  <a:gd name="connsiteY4" fmla="*/ 0 h 1202802"/>
                  <a:gd name="connsiteX5" fmla="*/ 543418 w 1255025"/>
                  <a:gd name="connsiteY5" fmla="*/ 52285 h 1202802"/>
                  <a:gd name="connsiteX6" fmla="*/ 400312 w 1255025"/>
                  <a:gd name="connsiteY6" fmla="*/ 342258 h 1202802"/>
                  <a:gd name="connsiteX7" fmla="*/ 80309 w 1255025"/>
                  <a:gd name="connsiteY7" fmla="*/ 388756 h 1202802"/>
                  <a:gd name="connsiteX8" fmla="*/ 987 w 1255025"/>
                  <a:gd name="connsiteY8" fmla="*/ 495052 h 1202802"/>
                  <a:gd name="connsiteX9" fmla="*/ 28334 w 1255025"/>
                  <a:gd name="connsiteY9" fmla="*/ 548724 h 1202802"/>
                  <a:gd name="connsiteX10" fmla="*/ 259879 w 1255025"/>
                  <a:gd name="connsiteY10" fmla="*/ 774436 h 1202802"/>
                  <a:gd name="connsiteX11" fmla="*/ 205212 w 1255025"/>
                  <a:gd name="connsiteY11" fmla="*/ 1093144 h 1202802"/>
                  <a:gd name="connsiteX12" fmla="*/ 281796 w 1255025"/>
                  <a:gd name="connsiteY12" fmla="*/ 1201428 h 1202802"/>
                  <a:gd name="connsiteX13" fmla="*/ 341284 w 1255025"/>
                  <a:gd name="connsiteY13" fmla="*/ 1192012 h 1202802"/>
                  <a:gd name="connsiteX14" fmla="*/ 627515 w 1255025"/>
                  <a:gd name="connsiteY14" fmla="*/ 1041544 h 1202802"/>
                  <a:gd name="connsiteX15" fmla="*/ 913736 w 1255025"/>
                  <a:gd name="connsiteY15" fmla="*/ 1192012 h 1202802"/>
                  <a:gd name="connsiteX16" fmla="*/ 1040382 w 1255025"/>
                  <a:gd name="connsiteY16" fmla="*/ 1152632 h 1202802"/>
                  <a:gd name="connsiteX17" fmla="*/ 1049808 w 1255025"/>
                  <a:gd name="connsiteY17" fmla="*/ 1093144 h 1202802"/>
                  <a:gd name="connsiteX18" fmla="*/ 995150 w 1255025"/>
                  <a:gd name="connsiteY18" fmla="*/ 774436 h 1202802"/>
                  <a:gd name="connsiteX19" fmla="*/ 1226704 w 1255025"/>
                  <a:gd name="connsiteY19" fmla="*/ 548724 h 1202802"/>
                  <a:gd name="connsiteX20" fmla="*/ 1250432 w 1255025"/>
                  <a:gd name="connsiteY20" fmla="*/ 452586 h 120280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55025" h="1202802">
                    <a:moveTo>
                      <a:pt x="1250432" y="452586"/>
                    </a:moveTo>
                    <a:cubicBezTo>
                      <a:pt x="1239403" y="418636"/>
                      <a:pt x="1210058" y="393895"/>
                      <a:pt x="1174729" y="388756"/>
                    </a:cubicBezTo>
                    <a:lnTo>
                      <a:pt x="854736" y="342258"/>
                    </a:lnTo>
                    <a:lnTo>
                      <a:pt x="711611" y="52285"/>
                    </a:lnTo>
                    <a:cubicBezTo>
                      <a:pt x="695818" y="20276"/>
                      <a:pt x="663209" y="0"/>
                      <a:pt x="627515" y="0"/>
                    </a:cubicBezTo>
                    <a:cubicBezTo>
                      <a:pt x="591820" y="0"/>
                      <a:pt x="559211" y="20267"/>
                      <a:pt x="543418" y="52285"/>
                    </a:cubicBezTo>
                    <a:lnTo>
                      <a:pt x="400312" y="342258"/>
                    </a:lnTo>
                    <a:lnTo>
                      <a:pt x="80309" y="388756"/>
                    </a:lnTo>
                    <a:cubicBezTo>
                      <a:pt x="29056" y="396203"/>
                      <a:pt x="-6460" y="443798"/>
                      <a:pt x="987" y="495052"/>
                    </a:cubicBezTo>
                    <a:cubicBezTo>
                      <a:pt x="3950" y="515459"/>
                      <a:pt x="13563" y="534328"/>
                      <a:pt x="28334" y="548724"/>
                    </a:cubicBezTo>
                    <a:lnTo>
                      <a:pt x="259879" y="774436"/>
                    </a:lnTo>
                    <a:lnTo>
                      <a:pt x="205212" y="1093144"/>
                    </a:lnTo>
                    <a:cubicBezTo>
                      <a:pt x="196452" y="1144191"/>
                      <a:pt x="230740" y="1192678"/>
                      <a:pt x="281796" y="1201428"/>
                    </a:cubicBezTo>
                    <a:cubicBezTo>
                      <a:pt x="302119" y="1204917"/>
                      <a:pt x="323033" y="1201606"/>
                      <a:pt x="341284" y="1192012"/>
                    </a:cubicBezTo>
                    <a:lnTo>
                      <a:pt x="627515" y="1041544"/>
                    </a:lnTo>
                    <a:lnTo>
                      <a:pt x="913736" y="1192012"/>
                    </a:lnTo>
                    <a:cubicBezTo>
                      <a:pt x="959587" y="1216114"/>
                      <a:pt x="1016289" y="1198483"/>
                      <a:pt x="1040382" y="1152632"/>
                    </a:cubicBezTo>
                    <a:cubicBezTo>
                      <a:pt x="1049986" y="1134381"/>
                      <a:pt x="1053297" y="1113467"/>
                      <a:pt x="1049808" y="1093144"/>
                    </a:cubicBezTo>
                    <a:lnTo>
                      <a:pt x="995150" y="774436"/>
                    </a:lnTo>
                    <a:lnTo>
                      <a:pt x="1226704" y="548724"/>
                    </a:lnTo>
                    <a:cubicBezTo>
                      <a:pt x="1252270" y="523806"/>
                      <a:pt x="1261461" y="486536"/>
                      <a:pt x="1250432" y="452586"/>
                    </a:cubicBezTo>
                    <a:close/>
                  </a:path>
                </a:pathLst>
              </a:custGeom>
              <a:solidFill>
                <a:schemeClr val="accent1"/>
              </a:solidFill>
              <a:ln w="937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sp>
            <p:nvSpPr>
              <p:cNvPr id="178" name="Frihandsfigur: Form 177">
                <a:extLst>
                  <a:ext uri="{FF2B5EF4-FFF2-40B4-BE49-F238E27FC236}">
                    <a16:creationId xmlns:a16="http://schemas.microsoft.com/office/drawing/2014/main" id="{620DAC2F-BF3D-A2E1-BFAA-FE9ADEABF51D}"/>
                  </a:ext>
                </a:extLst>
              </p:cNvPr>
              <p:cNvSpPr/>
              <p:nvPr/>
            </p:nvSpPr>
            <p:spPr>
              <a:xfrm>
                <a:off x="10565968" y="-1742583"/>
                <a:ext cx="1658105" cy="1586203"/>
              </a:xfrm>
              <a:custGeom>
                <a:gdLst>
                  <a:gd name="connsiteX0" fmla="*/ 1577815 w 1658105"/>
                  <a:gd name="connsiteY0" fmla="*/ 535208 h 1586203"/>
                  <a:gd name="connsiteX1" fmla="*/ 1118552 w 1658105"/>
                  <a:gd name="connsiteY1" fmla="*/ 468471 h 1586203"/>
                  <a:gd name="connsiteX2" fmla="*/ 913164 w 1658105"/>
                  <a:gd name="connsiteY2" fmla="*/ 52302 h 1586203"/>
                  <a:gd name="connsiteX3" fmla="*/ 787558 w 1658105"/>
                  <a:gd name="connsiteY3" fmla="*/ 9705 h 1586203"/>
                  <a:gd name="connsiteX4" fmla="*/ 744961 w 1658105"/>
                  <a:gd name="connsiteY4" fmla="*/ 52302 h 1586203"/>
                  <a:gd name="connsiteX5" fmla="*/ 539573 w 1658105"/>
                  <a:gd name="connsiteY5" fmla="*/ 468471 h 1586203"/>
                  <a:gd name="connsiteX6" fmla="*/ 80310 w 1658105"/>
                  <a:gd name="connsiteY6" fmla="*/ 535208 h 1586203"/>
                  <a:gd name="connsiteX7" fmla="*/ 986 w 1658105"/>
                  <a:gd name="connsiteY7" fmla="*/ 641504 h 1586203"/>
                  <a:gd name="connsiteX8" fmla="*/ 28325 w 1658105"/>
                  <a:gd name="connsiteY8" fmla="*/ 695167 h 1586203"/>
                  <a:gd name="connsiteX9" fmla="*/ 360651 w 1658105"/>
                  <a:gd name="connsiteY9" fmla="*/ 1019137 h 1586203"/>
                  <a:gd name="connsiteX10" fmla="*/ 282200 w 1658105"/>
                  <a:gd name="connsiteY10" fmla="*/ 1476552 h 1586203"/>
                  <a:gd name="connsiteX11" fmla="*/ 358784 w 1658105"/>
                  <a:gd name="connsiteY11" fmla="*/ 1584836 h 1586203"/>
                  <a:gd name="connsiteX12" fmla="*/ 418281 w 1658105"/>
                  <a:gd name="connsiteY12" fmla="*/ 1575411 h 1586203"/>
                  <a:gd name="connsiteX13" fmla="*/ 829058 w 1658105"/>
                  <a:gd name="connsiteY13" fmla="*/ 1359453 h 1586203"/>
                  <a:gd name="connsiteX14" fmla="*/ 1239834 w 1658105"/>
                  <a:gd name="connsiteY14" fmla="*/ 1575411 h 1586203"/>
                  <a:gd name="connsiteX15" fmla="*/ 1366491 w 1658105"/>
                  <a:gd name="connsiteY15" fmla="*/ 1536049 h 1586203"/>
                  <a:gd name="connsiteX16" fmla="*/ 1375916 w 1658105"/>
                  <a:gd name="connsiteY16" fmla="*/ 1476552 h 1586203"/>
                  <a:gd name="connsiteX17" fmla="*/ 1297465 w 1658105"/>
                  <a:gd name="connsiteY17" fmla="*/ 1019137 h 1586203"/>
                  <a:gd name="connsiteX18" fmla="*/ 1629791 w 1658105"/>
                  <a:gd name="connsiteY18" fmla="*/ 695195 h 1586203"/>
                  <a:gd name="connsiteX19" fmla="*/ 1631470 w 1658105"/>
                  <a:gd name="connsiteY19" fmla="*/ 562575 h 1586203"/>
                  <a:gd name="connsiteX20" fmla="*/ 1577815 w 1658105"/>
                  <a:gd name="connsiteY20" fmla="*/ 535236 h 1586203"/>
                  <a:gd name="connsiteX21" fmla="*/ 1131223 w 1658105"/>
                  <a:gd name="connsiteY21" fmla="*/ 919209 h 1586203"/>
                  <a:gd name="connsiteX22" fmla="*/ 1104250 w 1658105"/>
                  <a:gd name="connsiteY22" fmla="*/ 1002218 h 1586203"/>
                  <a:gd name="connsiteX23" fmla="*/ 1158917 w 1658105"/>
                  <a:gd name="connsiteY23" fmla="*/ 1320936 h 1586203"/>
                  <a:gd name="connsiteX24" fmla="*/ 872696 w 1658105"/>
                  <a:gd name="connsiteY24" fmla="*/ 1170458 h 1586203"/>
                  <a:gd name="connsiteX25" fmla="*/ 785411 w 1658105"/>
                  <a:gd name="connsiteY25" fmla="*/ 1170458 h 1586203"/>
                  <a:gd name="connsiteX26" fmla="*/ 499199 w 1658105"/>
                  <a:gd name="connsiteY26" fmla="*/ 1320936 h 1586203"/>
                  <a:gd name="connsiteX27" fmla="*/ 553866 w 1658105"/>
                  <a:gd name="connsiteY27" fmla="*/ 1002218 h 1586203"/>
                  <a:gd name="connsiteX28" fmla="*/ 526893 w 1658105"/>
                  <a:gd name="connsiteY28" fmla="*/ 919209 h 1586203"/>
                  <a:gd name="connsiteX29" fmla="*/ 295330 w 1658105"/>
                  <a:gd name="connsiteY29" fmla="*/ 693526 h 1586203"/>
                  <a:gd name="connsiteX30" fmla="*/ 615332 w 1658105"/>
                  <a:gd name="connsiteY30" fmla="*/ 647028 h 1586203"/>
                  <a:gd name="connsiteX31" fmla="*/ 685952 w 1658105"/>
                  <a:gd name="connsiteY31" fmla="*/ 595727 h 1586203"/>
                  <a:gd name="connsiteX32" fmla="*/ 829058 w 1658105"/>
                  <a:gd name="connsiteY32" fmla="*/ 305745 h 1586203"/>
                  <a:gd name="connsiteX33" fmla="*/ 972164 w 1658105"/>
                  <a:gd name="connsiteY33" fmla="*/ 595727 h 1586203"/>
                  <a:gd name="connsiteX34" fmla="*/ 1042793 w 1658105"/>
                  <a:gd name="connsiteY34" fmla="*/ 647028 h 1586203"/>
                  <a:gd name="connsiteX35" fmla="*/ 1362786 w 1658105"/>
                  <a:gd name="connsiteY35" fmla="*/ 693526 h 1586203"/>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58105" h="1586203">
                    <a:moveTo>
                      <a:pt x="1577815" y="535208"/>
                    </a:moveTo>
                    <a:lnTo>
                      <a:pt x="1118552" y="468471"/>
                    </a:lnTo>
                    <a:lnTo>
                      <a:pt x="913164" y="52302"/>
                    </a:lnTo>
                    <a:cubicBezTo>
                      <a:pt x="890243" y="5850"/>
                      <a:pt x="834010" y="-13216"/>
                      <a:pt x="787558" y="9705"/>
                    </a:cubicBezTo>
                    <a:cubicBezTo>
                      <a:pt x="769064" y="18830"/>
                      <a:pt x="754086" y="33807"/>
                      <a:pt x="744961" y="52302"/>
                    </a:cubicBezTo>
                    <a:lnTo>
                      <a:pt x="539573" y="468471"/>
                    </a:lnTo>
                    <a:lnTo>
                      <a:pt x="80310" y="535208"/>
                    </a:lnTo>
                    <a:cubicBezTo>
                      <a:pt x="29056" y="542655"/>
                      <a:pt x="-6460" y="590250"/>
                      <a:pt x="986" y="641504"/>
                    </a:cubicBezTo>
                    <a:cubicBezTo>
                      <a:pt x="3950" y="661911"/>
                      <a:pt x="13563" y="680771"/>
                      <a:pt x="28325" y="695167"/>
                    </a:cubicBezTo>
                    <a:lnTo>
                      <a:pt x="360651" y="1019137"/>
                    </a:lnTo>
                    <a:lnTo>
                      <a:pt x="282200" y="1476552"/>
                    </a:lnTo>
                    <a:cubicBezTo>
                      <a:pt x="273450" y="1527599"/>
                      <a:pt x="307737" y="1576086"/>
                      <a:pt x="358784" y="1584836"/>
                    </a:cubicBezTo>
                    <a:cubicBezTo>
                      <a:pt x="379117" y="1588325"/>
                      <a:pt x="400021" y="1585005"/>
                      <a:pt x="418281" y="1575411"/>
                    </a:cubicBezTo>
                    <a:lnTo>
                      <a:pt x="829058" y="1359453"/>
                    </a:lnTo>
                    <a:lnTo>
                      <a:pt x="1239834" y="1575411"/>
                    </a:lnTo>
                    <a:cubicBezTo>
                      <a:pt x="1285676" y="1599514"/>
                      <a:pt x="1342388" y="1581891"/>
                      <a:pt x="1366491" y="1536049"/>
                    </a:cubicBezTo>
                    <a:cubicBezTo>
                      <a:pt x="1376085" y="1517790"/>
                      <a:pt x="1379405" y="1496885"/>
                      <a:pt x="1375916" y="1476552"/>
                    </a:cubicBezTo>
                    <a:lnTo>
                      <a:pt x="1297465" y="1019137"/>
                    </a:lnTo>
                    <a:lnTo>
                      <a:pt x="1629791" y="695195"/>
                    </a:lnTo>
                    <a:cubicBezTo>
                      <a:pt x="1666873" y="659041"/>
                      <a:pt x="1667633" y="599657"/>
                      <a:pt x="1631470" y="562575"/>
                    </a:cubicBezTo>
                    <a:cubicBezTo>
                      <a:pt x="1617074" y="547813"/>
                      <a:pt x="1598223" y="538200"/>
                      <a:pt x="1577815" y="535236"/>
                    </a:cubicBezTo>
                    <a:close/>
                    <a:moveTo>
                      <a:pt x="1131223" y="919209"/>
                    </a:moveTo>
                    <a:cubicBezTo>
                      <a:pt x="1109127" y="940761"/>
                      <a:pt x="1099045" y="971794"/>
                      <a:pt x="1104250" y="1002218"/>
                    </a:cubicBezTo>
                    <a:lnTo>
                      <a:pt x="1158917" y="1320936"/>
                    </a:lnTo>
                    <a:lnTo>
                      <a:pt x="872696" y="1170458"/>
                    </a:lnTo>
                    <a:cubicBezTo>
                      <a:pt x="845376" y="1156091"/>
                      <a:pt x="812730" y="1156091"/>
                      <a:pt x="785411" y="1170458"/>
                    </a:cubicBezTo>
                    <a:lnTo>
                      <a:pt x="499199" y="1320936"/>
                    </a:lnTo>
                    <a:lnTo>
                      <a:pt x="553866" y="1002218"/>
                    </a:lnTo>
                    <a:cubicBezTo>
                      <a:pt x="559071" y="971794"/>
                      <a:pt x="548989" y="940761"/>
                      <a:pt x="526893" y="919209"/>
                    </a:cubicBezTo>
                    <a:lnTo>
                      <a:pt x="295330" y="693526"/>
                    </a:lnTo>
                    <a:lnTo>
                      <a:pt x="615332" y="647028"/>
                    </a:lnTo>
                    <a:cubicBezTo>
                      <a:pt x="645878" y="642591"/>
                      <a:pt x="672288" y="623403"/>
                      <a:pt x="685952" y="595727"/>
                    </a:cubicBezTo>
                    <a:lnTo>
                      <a:pt x="829058" y="305745"/>
                    </a:lnTo>
                    <a:lnTo>
                      <a:pt x="972164" y="595727"/>
                    </a:lnTo>
                    <a:cubicBezTo>
                      <a:pt x="985828" y="623413"/>
                      <a:pt x="1012238" y="642591"/>
                      <a:pt x="1042793" y="647028"/>
                    </a:cubicBezTo>
                    <a:lnTo>
                      <a:pt x="1362786" y="693526"/>
                    </a:lnTo>
                    <a:close/>
                  </a:path>
                </a:pathLst>
              </a:custGeom>
              <a:solidFill>
                <a:srgbClr val="230B00"/>
              </a:solidFill>
              <a:ln w="937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sv-SE" sz="1800" b="0" i="0" u="none" strike="noStrike" kern="0" cap="none" spc="0" normalizeH="0" baseline="0" noProof="0">
                  <a:ln>
                    <a:noFill/>
                  </a:ln>
                  <a:solidFill>
                    <a:srgbClr val="000000"/>
                  </a:solidFill>
                  <a:effectLst/>
                  <a:uLnTx/>
                  <a:uFillTx/>
                  <a:latin typeface="+mj-lt"/>
                </a:endParaRPr>
              </a:p>
            </p:txBody>
          </p:sp>
        </p:grpSp>
      </p:grpSp>
    </p:spTree>
    <p:extLst>
      <p:ext uri="{BB962C8B-B14F-4D97-AF65-F5344CB8AC3E}">
        <p14:creationId xmlns:p14="http://schemas.microsoft.com/office/powerpoint/2010/main" val="1820768582"/>
      </p:ext>
    </p:extLst>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Tree>
    <p:extLst>
      <p:ext uri="{BB962C8B-B14F-4D97-AF65-F5344CB8AC3E}">
        <p14:creationId xmlns:p14="http://schemas.microsoft.com/office/powerpoint/2010/main" val="331217563"/>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sv-SE"/>
              <a:t>Organization chart</a:t>
            </a:r>
          </a:p>
        </p:txBody>
      </p:sp>
      <p:grpSp>
        <p:nvGrpSpPr>
          <p:cNvPr id="2" name="Grupp 532">
            <a:extLst>
              <a:ext uri="{FF2B5EF4-FFF2-40B4-BE49-F238E27FC236}">
                <a16:creationId xmlns:a16="http://schemas.microsoft.com/office/drawing/2014/main" id="{5B7522D2-1A66-DB6F-42FD-0ED45FBBBEF0}"/>
              </a:ext>
            </a:extLst>
          </p:cNvPr>
          <p:cNvGrpSpPr/>
          <p:nvPr/>
        </p:nvGrpSpPr>
        <p:grpSpPr>
          <a:xfrm>
            <a:off x="5079000" y="1766370"/>
            <a:ext cx="2034000" cy="907907"/>
            <a:chOff x="5079589" y="1492636"/>
            <a:chExt cx="2034000" cy="907907"/>
          </a:xfrm>
        </p:grpSpPr>
        <p:sp>
          <p:nvSpPr>
            <p:cNvPr id="3" name="Rektangel: rundade hörn 517" descr="manager_soc">
              <a:extLst>
                <a:ext uri="{FF2B5EF4-FFF2-40B4-BE49-F238E27FC236}">
                  <a16:creationId xmlns:a16="http://schemas.microsoft.com/office/drawing/2014/main" id="{AE584B93-9769-1146-8933-FE80E1B868E8}"/>
                </a:ext>
              </a:extLst>
            </p:cNvPr>
            <p:cNvSpPr/>
            <p:nvPr/>
          </p:nvSpPr>
          <p:spPr>
            <a:xfrm>
              <a:off x="5114776" y="1492636"/>
              <a:ext cx="292249" cy="188973"/>
            </a:xfrm>
            <a:prstGeom prst="roundRect">
              <a:avLst>
                <a:gd name="adj" fmla="val 5326"/>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600" b="1">
                  <a:solidFill>
                    <a:schemeClr val="tx1"/>
                  </a:solidFill>
                  <a:latin typeface="+mj-lt"/>
                  <a:cs typeface="Arial" panose="020b0604020202020204" pitchFamily="34" charset="0"/>
                </a:rPr>
                <a:t>8*</a:t>
              </a:r>
            </a:p>
          </p:txBody>
        </p:sp>
        <p:sp>
          <p:nvSpPr>
            <p:cNvPr id="4" name="Rektangel: rundade hörn 518">
              <a:extLst>
                <a:ext uri="{FF2B5EF4-FFF2-40B4-BE49-F238E27FC236}">
                  <a16:creationId xmlns:a16="http://schemas.microsoft.com/office/drawing/2014/main" id="{84CB4804-B904-80CC-545C-1482E2C5A3F2}"/>
                </a:ext>
              </a:extLst>
            </p:cNvPr>
            <p:cNvSpPr/>
            <p:nvPr/>
          </p:nvSpPr>
          <p:spPr>
            <a:xfrm>
              <a:off x="5079589" y="1670050"/>
              <a:ext cx="2032822" cy="552035"/>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sz="800">
                <a:solidFill>
                  <a:srgbClr val="043C5B"/>
                </a:solidFill>
                <a:latin typeface="+mj-lt"/>
                <a:cs typeface="Arial" panose="020b0604020202020204" pitchFamily="34" charset="0"/>
              </a:endParaRPr>
            </a:p>
          </p:txBody>
        </p:sp>
        <p:sp>
          <p:nvSpPr>
            <p:cNvPr id="7" name="Rektangel 519" descr="manager_name">
              <a:extLst>
                <a:ext uri="{FF2B5EF4-FFF2-40B4-BE49-F238E27FC236}">
                  <a16:creationId xmlns:a16="http://schemas.microsoft.com/office/drawing/2014/main" id="{CED65DC7-A6AB-2D3C-B7F6-AE22CD43F7F2}"/>
                </a:ext>
              </a:extLst>
            </p:cNvPr>
            <p:cNvSpPr/>
            <p:nvPr/>
          </p:nvSpPr>
          <p:spPr>
            <a:xfrm>
              <a:off x="5079589" y="1676656"/>
              <a:ext cx="2034000" cy="257161"/>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b"/>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lnSpc>
                  <a:spcPts val="1000"/>
                </a:lnSpc>
              </a:pPr>
              <a:r>
                <a:rPr lang="en-US" sz="1000" b="1">
                  <a:solidFill>
                    <a:srgbClr val="FFFFFF"/>
                  </a:solidFill>
                  <a:latin typeface="+mj-lt"/>
                  <a:cs typeface="Arial" panose="020b0604020202020204" pitchFamily="34" charset="0"/>
                </a:rPr>
                <a:t>Htunn Lynn</a:t>
              </a:r>
            </a:p>
          </p:txBody>
        </p:sp>
        <p:sp>
          <p:nvSpPr>
            <p:cNvPr id="8" name="Rektangel 520" descr="manager_email">
              <a:extLst>
                <a:ext uri="{FF2B5EF4-FFF2-40B4-BE49-F238E27FC236}">
                  <a16:creationId xmlns:a16="http://schemas.microsoft.com/office/drawing/2014/main" id="{6E7592B4-3503-FDE1-313B-AD6867FCA56B}"/>
                </a:ext>
              </a:extLst>
            </p:cNvPr>
            <p:cNvSpPr/>
            <p:nvPr/>
          </p:nvSpPr>
          <p:spPr>
            <a:xfrm>
              <a:off x="5079589" y="1938582"/>
              <a:ext cx="2034000" cy="1524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500">
                  <a:solidFill>
                    <a:srgbClr val="FFFFFF"/>
                  </a:solidFill>
                  <a:latin typeface="+mj-lt"/>
                  <a:cs typeface="Arial" panose="020b0604020202020204" pitchFamily="34" charset="0"/>
                </a:rPr>
                <a:t>Htunn.Lynn@marlink.com</a:t>
              </a:r>
            </a:p>
          </p:txBody>
        </p:sp>
      </p:grpSp>
      <p:grpSp>
        <p:nvGrpSpPr>
          <p:cNvPr id="19" name="Grupp 18">
            <a:extLst>
              <a:ext uri="{FF2B5EF4-FFF2-40B4-BE49-F238E27FC236}">
                <a16:creationId xmlns:a16="http://schemas.microsoft.com/office/drawing/2014/main" id="{7A79CBEA-37E4-01C3-3962-130C00E92B5D}"/>
              </a:ext>
            </a:extLst>
          </p:cNvPr>
          <p:cNvGrpSpPr/>
          <p:nvPr/>
        </p:nvGrpSpPr>
        <p:grpSpPr>
          <a:xfrm>
            <a:off x="9199211" y="2896153"/>
            <a:ext cx="972000" cy="940173"/>
            <a:chOff x="7741211" y="3368006"/>
            <a:chExt cx="972000" cy="940173"/>
          </a:xfrm>
        </p:grpSpPr>
        <p:sp>
          <p:nvSpPr>
            <p:cNvPr id="22" name="Rektangel: rundade hörn 345">
              <a:extLst>
                <a:ext uri="{FF2B5EF4-FFF2-40B4-BE49-F238E27FC236}">
                  <a16:creationId xmlns:a16="http://schemas.microsoft.com/office/drawing/2014/main" id="{B8DE683B-162F-8DF9-9889-EC56006964C8}"/>
                </a:ext>
              </a:extLst>
            </p:cNvPr>
            <p:cNvSpPr/>
            <p:nvPr/>
          </p:nvSpPr>
          <p:spPr>
            <a:xfrm>
              <a:off x="7741211" y="3545534"/>
              <a:ext cx="972000" cy="582641"/>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sz="800">
                <a:solidFill>
                  <a:schemeClr val="bg1"/>
                </a:solidFill>
                <a:latin typeface="+mj-lt"/>
                <a:cs typeface="Arial" panose="020b0604020202020204" pitchFamily="34" charset="0"/>
              </a:endParaRPr>
            </a:p>
          </p:txBody>
        </p:sp>
        <p:sp>
          <p:nvSpPr>
            <p:cNvPr id="23" name="Rektangel 346" descr="subordinate_2_8_name">
              <a:extLst>
                <a:ext uri="{FF2B5EF4-FFF2-40B4-BE49-F238E27FC236}">
                  <a16:creationId xmlns:a16="http://schemas.microsoft.com/office/drawing/2014/main" id="{CC04D88F-DDE9-C943-4371-215982B1B28C}"/>
                </a:ext>
              </a:extLst>
            </p:cNvPr>
            <p:cNvSpPr/>
            <p:nvPr/>
          </p:nvSpPr>
          <p:spPr>
            <a:xfrm>
              <a:off x="7741211" y="3546818"/>
              <a:ext cx="972000" cy="28336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en-US" sz="700" b="1">
                  <a:solidFill>
                    <a:schemeClr val="bg1"/>
                  </a:solidFill>
                  <a:latin typeface="+mj-lt"/>
                  <a:cs typeface="Arial" panose="020b0604020202020204" pitchFamily="34" charset="0"/>
                </a:rPr>
                <a:t>Zax Tong</a:t>
              </a:r>
            </a:p>
          </p:txBody>
        </p:sp>
        <p:sp>
          <p:nvSpPr>
            <p:cNvPr id="24" name="Rektangel 347" descr="subordinate_2_8_email">
              <a:extLst>
                <a:ext uri="{FF2B5EF4-FFF2-40B4-BE49-F238E27FC236}">
                  <a16:creationId xmlns:a16="http://schemas.microsoft.com/office/drawing/2014/main" id="{3FA5AA41-45A6-60FB-113C-ECDBD3EC7668}"/>
                </a:ext>
              </a:extLst>
            </p:cNvPr>
            <p:cNvSpPr/>
            <p:nvPr/>
          </p:nvSpPr>
          <p:spPr>
            <a:xfrm>
              <a:off x="7741211" y="3812775"/>
              <a:ext cx="972000" cy="1524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400">
                  <a:solidFill>
                    <a:schemeClr val="bg1"/>
                  </a:solidFill>
                  <a:latin typeface="+mj-lt"/>
                  <a:cs typeface="Arial" panose="020b0604020202020204" pitchFamily="34" charset="0"/>
                </a:rPr>
                <a:t>zax.tong@marlink.com</a:t>
              </a:r>
            </a:p>
          </p:txBody>
        </p:sp>
      </p:grpSp>
      <p:grpSp>
        <p:nvGrpSpPr>
          <p:cNvPr id="27" name="Grupp 26">
            <a:extLst>
              <a:ext uri="{FF2B5EF4-FFF2-40B4-BE49-F238E27FC236}">
                <a16:creationId xmlns:a16="http://schemas.microsoft.com/office/drawing/2014/main" id="{54A434AA-FEC1-B369-8949-11EF2FA8A44A}"/>
              </a:ext>
            </a:extLst>
          </p:cNvPr>
          <p:cNvGrpSpPr/>
          <p:nvPr/>
        </p:nvGrpSpPr>
        <p:grpSpPr>
          <a:xfrm>
            <a:off x="7080683" y="2896153"/>
            <a:ext cx="972000" cy="940173"/>
            <a:chOff x="5622683" y="3368006"/>
            <a:chExt cx="972000" cy="940173"/>
          </a:xfrm>
        </p:grpSpPr>
        <p:sp>
          <p:nvSpPr>
            <p:cNvPr id="30" name="Rektangel: rundade hörn 353">
              <a:extLst>
                <a:ext uri="{FF2B5EF4-FFF2-40B4-BE49-F238E27FC236}">
                  <a16:creationId xmlns:a16="http://schemas.microsoft.com/office/drawing/2014/main" id="{192CC950-FC3F-C191-93A9-7B9CA168D5B8}"/>
                </a:ext>
              </a:extLst>
            </p:cNvPr>
            <p:cNvSpPr/>
            <p:nvPr/>
          </p:nvSpPr>
          <p:spPr>
            <a:xfrm>
              <a:off x="5622683" y="3545534"/>
              <a:ext cx="972000" cy="582641"/>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sz="800">
                <a:solidFill>
                  <a:schemeClr val="bg1"/>
                </a:solidFill>
                <a:latin typeface="+mj-lt"/>
                <a:cs typeface="Arial" panose="020b0604020202020204" pitchFamily="34" charset="0"/>
              </a:endParaRPr>
            </a:p>
          </p:txBody>
        </p:sp>
        <p:sp>
          <p:nvSpPr>
            <p:cNvPr id="31" name="Rektangel 354" descr="subordinate_2_6_name">
              <a:extLst>
                <a:ext uri="{FF2B5EF4-FFF2-40B4-BE49-F238E27FC236}">
                  <a16:creationId xmlns:a16="http://schemas.microsoft.com/office/drawing/2014/main" id="{332F343A-AA62-E2B3-D7B3-BCF6E2F61280}"/>
                </a:ext>
              </a:extLst>
            </p:cNvPr>
            <p:cNvSpPr/>
            <p:nvPr/>
          </p:nvSpPr>
          <p:spPr>
            <a:xfrm>
              <a:off x="5622683" y="3546818"/>
              <a:ext cx="972000" cy="28336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en-US" sz="700" b="1">
                  <a:solidFill>
                    <a:schemeClr val="bg1"/>
                  </a:solidFill>
                  <a:latin typeface="+mj-lt"/>
                  <a:cs typeface="Arial" panose="020b0604020202020204" pitchFamily="34" charset="0"/>
                </a:rPr>
                <a:t>Thi Ha</a:t>
              </a:r>
            </a:p>
          </p:txBody>
        </p:sp>
        <p:sp>
          <p:nvSpPr>
            <p:cNvPr id="32" name="Rektangel 355" descr="subordinate_2_6_email">
              <a:extLst>
                <a:ext uri="{FF2B5EF4-FFF2-40B4-BE49-F238E27FC236}">
                  <a16:creationId xmlns:a16="http://schemas.microsoft.com/office/drawing/2014/main" id="{CD805D9F-7D5D-FDA5-E991-2EB07FD4E70C}"/>
                </a:ext>
              </a:extLst>
            </p:cNvPr>
            <p:cNvSpPr/>
            <p:nvPr/>
          </p:nvSpPr>
          <p:spPr>
            <a:xfrm>
              <a:off x="5622683" y="3812775"/>
              <a:ext cx="972000" cy="1524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400">
                  <a:solidFill>
                    <a:schemeClr val="bg1"/>
                  </a:solidFill>
                  <a:latin typeface="+mj-lt"/>
                  <a:cs typeface="Arial" panose="020b0604020202020204" pitchFamily="34" charset="0"/>
                </a:rPr>
                <a:t>thi.ha@marlink.com</a:t>
              </a:r>
            </a:p>
          </p:txBody>
        </p:sp>
      </p:grpSp>
      <p:grpSp>
        <p:nvGrpSpPr>
          <p:cNvPr id="35" name="Grupp 34">
            <a:extLst>
              <a:ext uri="{FF2B5EF4-FFF2-40B4-BE49-F238E27FC236}">
                <a16:creationId xmlns:a16="http://schemas.microsoft.com/office/drawing/2014/main" id="{8D2E582C-ACDC-5B91-B617-CC2D67F9B220}"/>
              </a:ext>
            </a:extLst>
          </p:cNvPr>
          <p:cNvGrpSpPr/>
          <p:nvPr/>
        </p:nvGrpSpPr>
        <p:grpSpPr>
          <a:xfrm>
            <a:off x="4962155" y="2896153"/>
            <a:ext cx="972000" cy="940173"/>
            <a:chOff x="3504155" y="3368006"/>
            <a:chExt cx="972000" cy="940173"/>
          </a:xfrm>
        </p:grpSpPr>
        <p:sp>
          <p:nvSpPr>
            <p:cNvPr id="38" name="Rektangel: rundade hörn 361">
              <a:extLst>
                <a:ext uri="{FF2B5EF4-FFF2-40B4-BE49-F238E27FC236}">
                  <a16:creationId xmlns:a16="http://schemas.microsoft.com/office/drawing/2014/main" id="{65C73485-7F70-6F2F-F1D6-B5D44FE278C0}"/>
                </a:ext>
              </a:extLst>
            </p:cNvPr>
            <p:cNvSpPr/>
            <p:nvPr/>
          </p:nvSpPr>
          <p:spPr>
            <a:xfrm>
              <a:off x="3504155" y="3545534"/>
              <a:ext cx="972000" cy="582641"/>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sz="800">
                <a:solidFill>
                  <a:schemeClr val="bg1"/>
                </a:solidFill>
                <a:latin typeface="+mj-lt"/>
                <a:cs typeface="Arial" panose="020b0604020202020204" pitchFamily="34" charset="0"/>
              </a:endParaRPr>
            </a:p>
          </p:txBody>
        </p:sp>
        <p:sp>
          <p:nvSpPr>
            <p:cNvPr id="39" name="Rektangel 362" descr="subordinate_2_4_name">
              <a:extLst>
                <a:ext uri="{FF2B5EF4-FFF2-40B4-BE49-F238E27FC236}">
                  <a16:creationId xmlns:a16="http://schemas.microsoft.com/office/drawing/2014/main" id="{A456AD3A-D4FC-3BE8-0E6A-C6817CF18225}"/>
                </a:ext>
              </a:extLst>
            </p:cNvPr>
            <p:cNvSpPr/>
            <p:nvPr/>
          </p:nvSpPr>
          <p:spPr>
            <a:xfrm>
              <a:off x="3504155" y="3546818"/>
              <a:ext cx="972000" cy="28336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en-US" sz="700" b="1">
                  <a:solidFill>
                    <a:schemeClr val="bg1"/>
                  </a:solidFill>
                  <a:latin typeface="+mj-lt"/>
                  <a:cs typeface="Arial" panose="020b0604020202020204" pitchFamily="34" charset="0"/>
                </a:rPr>
                <a:t>Liwin Chua</a:t>
              </a:r>
            </a:p>
          </p:txBody>
        </p:sp>
        <p:sp>
          <p:nvSpPr>
            <p:cNvPr id="40" name="Rektangel 363" descr="subordinate_2_4_email">
              <a:extLst>
                <a:ext uri="{FF2B5EF4-FFF2-40B4-BE49-F238E27FC236}">
                  <a16:creationId xmlns:a16="http://schemas.microsoft.com/office/drawing/2014/main" id="{9AE5E8FC-E403-63CC-A51E-E6FD9DE3B66C}"/>
                </a:ext>
              </a:extLst>
            </p:cNvPr>
            <p:cNvSpPr/>
            <p:nvPr/>
          </p:nvSpPr>
          <p:spPr>
            <a:xfrm>
              <a:off x="3504155" y="3812775"/>
              <a:ext cx="972000" cy="1524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400">
                  <a:solidFill>
                    <a:schemeClr val="bg1"/>
                  </a:solidFill>
                  <a:latin typeface="+mj-lt"/>
                  <a:cs typeface="Arial" panose="020b0604020202020204" pitchFamily="34" charset="0"/>
                </a:rPr>
                <a:t>Liwin.Chua@marlink.com</a:t>
              </a:r>
            </a:p>
          </p:txBody>
        </p:sp>
      </p:grpSp>
      <p:grpSp>
        <p:nvGrpSpPr>
          <p:cNvPr id="43" name="Grupp 42">
            <a:extLst>
              <a:ext uri="{FF2B5EF4-FFF2-40B4-BE49-F238E27FC236}">
                <a16:creationId xmlns:a16="http://schemas.microsoft.com/office/drawing/2014/main" id="{909EA788-3126-46F6-42E5-9ED1E8EFC76A}"/>
              </a:ext>
            </a:extLst>
          </p:cNvPr>
          <p:cNvGrpSpPr/>
          <p:nvPr/>
        </p:nvGrpSpPr>
        <p:grpSpPr>
          <a:xfrm>
            <a:off x="2843627" y="2896153"/>
            <a:ext cx="972000" cy="940173"/>
            <a:chOff x="1385627" y="3368006"/>
            <a:chExt cx="972000" cy="940173"/>
          </a:xfrm>
        </p:grpSpPr>
        <p:sp>
          <p:nvSpPr>
            <p:cNvPr id="46" name="Rektangel: rundade hörn 369">
              <a:extLst>
                <a:ext uri="{FF2B5EF4-FFF2-40B4-BE49-F238E27FC236}">
                  <a16:creationId xmlns:a16="http://schemas.microsoft.com/office/drawing/2014/main" id="{6EE17B1F-85E3-867F-624F-3EAF4568998A}"/>
                </a:ext>
              </a:extLst>
            </p:cNvPr>
            <p:cNvSpPr/>
            <p:nvPr/>
          </p:nvSpPr>
          <p:spPr>
            <a:xfrm>
              <a:off x="1385627" y="3545534"/>
              <a:ext cx="972000" cy="582641"/>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sz="800">
                <a:solidFill>
                  <a:schemeClr val="bg1"/>
                </a:solidFill>
                <a:latin typeface="+mj-lt"/>
                <a:cs typeface="Arial" panose="020b0604020202020204" pitchFamily="34" charset="0"/>
              </a:endParaRPr>
            </a:p>
          </p:txBody>
        </p:sp>
        <p:sp>
          <p:nvSpPr>
            <p:cNvPr id="47" name="Rektangel 370" descr="subordinate_2_2_name">
              <a:extLst>
                <a:ext uri="{FF2B5EF4-FFF2-40B4-BE49-F238E27FC236}">
                  <a16:creationId xmlns:a16="http://schemas.microsoft.com/office/drawing/2014/main" id="{98D4E9D3-ADA5-D1B4-1C8C-11A6373E10BC}"/>
                </a:ext>
              </a:extLst>
            </p:cNvPr>
            <p:cNvSpPr/>
            <p:nvPr/>
          </p:nvSpPr>
          <p:spPr>
            <a:xfrm>
              <a:off x="1385627" y="3546818"/>
              <a:ext cx="972000" cy="28336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en-US" sz="700" b="1">
                  <a:solidFill>
                    <a:schemeClr val="bg1"/>
                  </a:solidFill>
                  <a:latin typeface="+mj-lt"/>
                  <a:cs typeface="Arial" panose="020b0604020202020204" pitchFamily="34" charset="0"/>
                </a:rPr>
                <a:t>Erwin Latiff</a:t>
              </a:r>
            </a:p>
          </p:txBody>
        </p:sp>
        <p:sp>
          <p:nvSpPr>
            <p:cNvPr id="48" name="Rektangel 371" descr="subordinate_2_2_email">
              <a:extLst>
                <a:ext uri="{FF2B5EF4-FFF2-40B4-BE49-F238E27FC236}">
                  <a16:creationId xmlns:a16="http://schemas.microsoft.com/office/drawing/2014/main" id="{359ED43D-6995-2B64-EFEB-42516B721E20}"/>
                </a:ext>
              </a:extLst>
            </p:cNvPr>
            <p:cNvSpPr/>
            <p:nvPr/>
          </p:nvSpPr>
          <p:spPr>
            <a:xfrm>
              <a:off x="1385627" y="3812775"/>
              <a:ext cx="972000" cy="1524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400">
                  <a:solidFill>
                    <a:schemeClr val="bg1"/>
                  </a:solidFill>
                  <a:latin typeface="+mj-lt"/>
                  <a:cs typeface="Arial" panose="020b0604020202020204" pitchFamily="34" charset="0"/>
                </a:rPr>
                <a:t>erwin.latiff@marlink.com</a:t>
              </a:r>
            </a:p>
          </p:txBody>
        </p:sp>
      </p:grpSp>
      <p:grpSp>
        <p:nvGrpSpPr>
          <p:cNvPr id="51" name="Grupp 50">
            <a:extLst>
              <a:ext uri="{FF2B5EF4-FFF2-40B4-BE49-F238E27FC236}">
                <a16:creationId xmlns:a16="http://schemas.microsoft.com/office/drawing/2014/main" id="{6F14838D-C3AF-D8ED-DAB9-E9604BE7CD14}"/>
              </a:ext>
            </a:extLst>
          </p:cNvPr>
          <p:cNvGrpSpPr/>
          <p:nvPr/>
        </p:nvGrpSpPr>
        <p:grpSpPr>
          <a:xfrm>
            <a:off x="1784363" y="2896153"/>
            <a:ext cx="972000" cy="940173"/>
            <a:chOff x="326363" y="3368006"/>
            <a:chExt cx="972000" cy="940173"/>
          </a:xfrm>
        </p:grpSpPr>
        <p:sp>
          <p:nvSpPr>
            <p:cNvPr id="54" name="Rektangel: rundade hörn 377">
              <a:extLst>
                <a:ext uri="{FF2B5EF4-FFF2-40B4-BE49-F238E27FC236}">
                  <a16:creationId xmlns:a16="http://schemas.microsoft.com/office/drawing/2014/main" id="{90074833-F64A-2468-53F0-78C60FCD0F87}"/>
                </a:ext>
              </a:extLst>
            </p:cNvPr>
            <p:cNvSpPr/>
            <p:nvPr/>
          </p:nvSpPr>
          <p:spPr>
            <a:xfrm>
              <a:off x="326363" y="3545534"/>
              <a:ext cx="972000" cy="582641"/>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sz="800">
                <a:solidFill>
                  <a:schemeClr val="bg1"/>
                </a:solidFill>
                <a:latin typeface="+mj-lt"/>
                <a:cs typeface="Arial" panose="020b0604020202020204" pitchFamily="34" charset="0"/>
              </a:endParaRPr>
            </a:p>
          </p:txBody>
        </p:sp>
        <p:sp>
          <p:nvSpPr>
            <p:cNvPr id="55" name="Rektangel 378" descr="subordinate_2_1_name">
              <a:extLst>
                <a:ext uri="{FF2B5EF4-FFF2-40B4-BE49-F238E27FC236}">
                  <a16:creationId xmlns:a16="http://schemas.microsoft.com/office/drawing/2014/main" id="{823DAEFF-3B51-71E7-810F-0C9823EF8C64}"/>
                </a:ext>
              </a:extLst>
            </p:cNvPr>
            <p:cNvSpPr/>
            <p:nvPr/>
          </p:nvSpPr>
          <p:spPr>
            <a:xfrm>
              <a:off x="326363" y="3546818"/>
              <a:ext cx="972000" cy="28336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en-US" sz="700" b="1">
                  <a:solidFill>
                    <a:schemeClr val="bg1"/>
                  </a:solidFill>
                  <a:latin typeface="+mj-lt"/>
                  <a:cs typeface="Arial" panose="020b0604020202020204" pitchFamily="34" charset="0"/>
                </a:rPr>
                <a:t>Efton Ow Yong</a:t>
              </a:r>
            </a:p>
          </p:txBody>
        </p:sp>
        <p:sp>
          <p:nvSpPr>
            <p:cNvPr id="56" name="Rektangel 379" descr="subordinate_2_1_email">
              <a:extLst>
                <a:ext uri="{FF2B5EF4-FFF2-40B4-BE49-F238E27FC236}">
                  <a16:creationId xmlns:a16="http://schemas.microsoft.com/office/drawing/2014/main" id="{EEC93864-8CAC-95BE-13A5-5CE78CB224CD}"/>
                </a:ext>
              </a:extLst>
            </p:cNvPr>
            <p:cNvSpPr/>
            <p:nvPr/>
          </p:nvSpPr>
          <p:spPr>
            <a:xfrm>
              <a:off x="326363" y="3812775"/>
              <a:ext cx="972000" cy="1524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400">
                  <a:solidFill>
                    <a:schemeClr val="bg1"/>
                  </a:solidFill>
                  <a:latin typeface="+mj-lt"/>
                  <a:cs typeface="Arial" panose="020b0604020202020204" pitchFamily="34" charset="0"/>
                </a:rPr>
                <a:t>efton.owyong@marlink.com</a:t>
              </a:r>
            </a:p>
          </p:txBody>
        </p:sp>
      </p:grpSp>
      <p:grpSp>
        <p:nvGrpSpPr>
          <p:cNvPr id="59" name="Grupp 58">
            <a:extLst>
              <a:ext uri="{FF2B5EF4-FFF2-40B4-BE49-F238E27FC236}">
                <a16:creationId xmlns:a16="http://schemas.microsoft.com/office/drawing/2014/main" id="{4FC0BAC6-DC84-4349-C90D-14FF03ECE470}"/>
              </a:ext>
            </a:extLst>
          </p:cNvPr>
          <p:cNvGrpSpPr/>
          <p:nvPr/>
        </p:nvGrpSpPr>
        <p:grpSpPr>
          <a:xfrm>
            <a:off x="3902891" y="2896153"/>
            <a:ext cx="972000" cy="940173"/>
            <a:chOff x="2444891" y="3368006"/>
            <a:chExt cx="972000" cy="940173"/>
          </a:xfrm>
        </p:grpSpPr>
        <p:sp>
          <p:nvSpPr>
            <p:cNvPr id="62" name="Rektangel: rundade hörn 385">
              <a:extLst>
                <a:ext uri="{FF2B5EF4-FFF2-40B4-BE49-F238E27FC236}">
                  <a16:creationId xmlns:a16="http://schemas.microsoft.com/office/drawing/2014/main" id="{A629FFA5-9378-50C9-BD00-7D141EB32F75}"/>
                </a:ext>
              </a:extLst>
            </p:cNvPr>
            <p:cNvSpPr/>
            <p:nvPr/>
          </p:nvSpPr>
          <p:spPr>
            <a:xfrm>
              <a:off x="2444891" y="3545534"/>
              <a:ext cx="972000" cy="582641"/>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sz="800">
                <a:solidFill>
                  <a:schemeClr val="bg1"/>
                </a:solidFill>
                <a:latin typeface="+mj-lt"/>
                <a:cs typeface="Arial" panose="020b0604020202020204" pitchFamily="34" charset="0"/>
              </a:endParaRPr>
            </a:p>
          </p:txBody>
        </p:sp>
        <p:sp>
          <p:nvSpPr>
            <p:cNvPr id="63" name="Rektangel 386" descr="subordinate_2_3_name">
              <a:extLst>
                <a:ext uri="{FF2B5EF4-FFF2-40B4-BE49-F238E27FC236}">
                  <a16:creationId xmlns:a16="http://schemas.microsoft.com/office/drawing/2014/main" id="{A5064B6D-6726-9BFA-2736-88F445F3741A}"/>
                </a:ext>
              </a:extLst>
            </p:cNvPr>
            <p:cNvSpPr/>
            <p:nvPr/>
          </p:nvSpPr>
          <p:spPr>
            <a:xfrm>
              <a:off x="2444891" y="3546818"/>
              <a:ext cx="972000" cy="28336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en-US" sz="700" b="1">
                  <a:solidFill>
                    <a:schemeClr val="bg1"/>
                  </a:solidFill>
                  <a:latin typeface="+mj-lt"/>
                  <a:cs typeface="Arial" panose="020b0604020202020204" pitchFamily="34" charset="0"/>
                </a:rPr>
                <a:t>Leslie Soh</a:t>
              </a:r>
            </a:p>
          </p:txBody>
        </p:sp>
        <p:sp>
          <p:nvSpPr>
            <p:cNvPr id="64" name="Rektangel 387" descr="subordinate_2_3_email">
              <a:extLst>
                <a:ext uri="{FF2B5EF4-FFF2-40B4-BE49-F238E27FC236}">
                  <a16:creationId xmlns:a16="http://schemas.microsoft.com/office/drawing/2014/main" id="{92C8DF22-D36A-7C0B-0924-7FE8DC4E92C4}"/>
                </a:ext>
              </a:extLst>
            </p:cNvPr>
            <p:cNvSpPr/>
            <p:nvPr/>
          </p:nvSpPr>
          <p:spPr>
            <a:xfrm>
              <a:off x="2444891" y="3812775"/>
              <a:ext cx="972000" cy="1524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400">
                  <a:solidFill>
                    <a:schemeClr val="bg1"/>
                  </a:solidFill>
                  <a:latin typeface="+mj-lt"/>
                  <a:cs typeface="Arial" panose="020b0604020202020204" pitchFamily="34" charset="0"/>
                </a:rPr>
                <a:t>leslie.soh@marlink.com</a:t>
              </a:r>
            </a:p>
          </p:txBody>
        </p:sp>
      </p:grpSp>
      <p:grpSp>
        <p:nvGrpSpPr>
          <p:cNvPr id="67" name="Grupp 66">
            <a:extLst>
              <a:ext uri="{FF2B5EF4-FFF2-40B4-BE49-F238E27FC236}">
                <a16:creationId xmlns:a16="http://schemas.microsoft.com/office/drawing/2014/main" id="{88E83DAC-B175-CEDE-C0BD-1934CDF01A09}"/>
              </a:ext>
            </a:extLst>
          </p:cNvPr>
          <p:cNvGrpSpPr/>
          <p:nvPr/>
        </p:nvGrpSpPr>
        <p:grpSpPr>
          <a:xfrm>
            <a:off x="6021419" y="2896153"/>
            <a:ext cx="972000" cy="940173"/>
            <a:chOff x="4563419" y="3368006"/>
            <a:chExt cx="972000" cy="940173"/>
          </a:xfrm>
        </p:grpSpPr>
        <p:sp>
          <p:nvSpPr>
            <p:cNvPr id="70" name="Rektangel: rundade hörn 393">
              <a:extLst>
                <a:ext uri="{FF2B5EF4-FFF2-40B4-BE49-F238E27FC236}">
                  <a16:creationId xmlns:a16="http://schemas.microsoft.com/office/drawing/2014/main" id="{32D5E747-2E15-7013-851A-E380298FAFA1}"/>
                </a:ext>
              </a:extLst>
            </p:cNvPr>
            <p:cNvSpPr/>
            <p:nvPr/>
          </p:nvSpPr>
          <p:spPr>
            <a:xfrm>
              <a:off x="4563419" y="3545534"/>
              <a:ext cx="972000" cy="582641"/>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sz="800">
                <a:solidFill>
                  <a:schemeClr val="bg1"/>
                </a:solidFill>
                <a:latin typeface="+mj-lt"/>
                <a:cs typeface="Arial" panose="020b0604020202020204" pitchFamily="34" charset="0"/>
              </a:endParaRPr>
            </a:p>
          </p:txBody>
        </p:sp>
        <p:sp>
          <p:nvSpPr>
            <p:cNvPr id="71" name="Rektangel 394" descr="subordinate_2_5_name">
              <a:extLst>
                <a:ext uri="{FF2B5EF4-FFF2-40B4-BE49-F238E27FC236}">
                  <a16:creationId xmlns:a16="http://schemas.microsoft.com/office/drawing/2014/main" id="{3C099736-5B7D-71A1-597D-F0802F1C9D91}"/>
                </a:ext>
              </a:extLst>
            </p:cNvPr>
            <p:cNvSpPr/>
            <p:nvPr/>
          </p:nvSpPr>
          <p:spPr>
            <a:xfrm>
              <a:off x="4563419" y="3546818"/>
              <a:ext cx="972000" cy="28336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en-US" sz="700" b="1">
                  <a:solidFill>
                    <a:schemeClr val="bg1"/>
                  </a:solidFill>
                  <a:latin typeface="+mj-lt"/>
                  <a:cs typeface="Arial" panose="020b0604020202020204" pitchFamily="34" charset="0"/>
                </a:rPr>
                <a:t>Salman S</a:t>
              </a:r>
            </a:p>
          </p:txBody>
        </p:sp>
        <p:sp>
          <p:nvSpPr>
            <p:cNvPr id="72" name="Rektangel 395" descr="subordinate_2_5_email">
              <a:extLst>
                <a:ext uri="{FF2B5EF4-FFF2-40B4-BE49-F238E27FC236}">
                  <a16:creationId xmlns:a16="http://schemas.microsoft.com/office/drawing/2014/main" id="{37EBE36C-F80E-FFC2-F512-7FA16AE5BD39}"/>
                </a:ext>
              </a:extLst>
            </p:cNvPr>
            <p:cNvSpPr/>
            <p:nvPr/>
          </p:nvSpPr>
          <p:spPr>
            <a:xfrm>
              <a:off x="4563419" y="3812775"/>
              <a:ext cx="972000" cy="1524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400">
                  <a:solidFill>
                    <a:schemeClr val="bg1"/>
                  </a:solidFill>
                  <a:latin typeface="+mj-lt"/>
                  <a:cs typeface="Arial" panose="020b0604020202020204" pitchFamily="34" charset="0"/>
                </a:rPr>
                <a:t>salman.s@marlink.com</a:t>
              </a:r>
            </a:p>
          </p:txBody>
        </p:sp>
      </p:grpSp>
      <p:grpSp>
        <p:nvGrpSpPr>
          <p:cNvPr id="75" name="Grupp 74">
            <a:extLst>
              <a:ext uri="{FF2B5EF4-FFF2-40B4-BE49-F238E27FC236}">
                <a16:creationId xmlns:a16="http://schemas.microsoft.com/office/drawing/2014/main" id="{9B097480-D3DC-A2CF-C850-6DB0A5CDA312}"/>
              </a:ext>
            </a:extLst>
          </p:cNvPr>
          <p:cNvGrpSpPr/>
          <p:nvPr/>
        </p:nvGrpSpPr>
        <p:grpSpPr>
          <a:xfrm>
            <a:off x="8139947" y="2896153"/>
            <a:ext cx="972000" cy="940173"/>
            <a:chOff x="6681947" y="3368006"/>
            <a:chExt cx="972000" cy="940173"/>
          </a:xfrm>
        </p:grpSpPr>
        <p:sp>
          <p:nvSpPr>
            <p:cNvPr id="78" name="Rektangel: rundade hörn 401">
              <a:extLst>
                <a:ext uri="{FF2B5EF4-FFF2-40B4-BE49-F238E27FC236}">
                  <a16:creationId xmlns:a16="http://schemas.microsoft.com/office/drawing/2014/main" id="{EBD8C1AB-DA03-716C-4D21-FBB8DFE6A0B3}"/>
                </a:ext>
              </a:extLst>
            </p:cNvPr>
            <p:cNvSpPr/>
            <p:nvPr/>
          </p:nvSpPr>
          <p:spPr>
            <a:xfrm>
              <a:off x="6681947" y="3545534"/>
              <a:ext cx="972000" cy="582641"/>
            </a:xfrm>
            <a:prstGeom prst="roundRect">
              <a:avLst>
                <a:gd name="adj" fmla="val 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sz="800">
                <a:solidFill>
                  <a:schemeClr val="bg1"/>
                </a:solidFill>
                <a:latin typeface="+mj-lt"/>
                <a:cs typeface="Arial" panose="020b0604020202020204" pitchFamily="34" charset="0"/>
              </a:endParaRPr>
            </a:p>
          </p:txBody>
        </p:sp>
        <p:sp>
          <p:nvSpPr>
            <p:cNvPr id="79" name="Rektangel 402" descr="subordinate_2_7_name">
              <a:extLst>
                <a:ext uri="{FF2B5EF4-FFF2-40B4-BE49-F238E27FC236}">
                  <a16:creationId xmlns:a16="http://schemas.microsoft.com/office/drawing/2014/main" id="{E30B1D2C-7BEB-4690-416F-191E93F32651}"/>
                </a:ext>
              </a:extLst>
            </p:cNvPr>
            <p:cNvSpPr/>
            <p:nvPr/>
          </p:nvSpPr>
          <p:spPr>
            <a:xfrm>
              <a:off x="6681947" y="3546818"/>
              <a:ext cx="972000" cy="28336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en-US" sz="700" b="1">
                  <a:solidFill>
                    <a:schemeClr val="bg1"/>
                  </a:solidFill>
                  <a:latin typeface="+mj-lt"/>
                  <a:cs typeface="Arial" panose="020b0604020202020204" pitchFamily="34" charset="0"/>
                </a:rPr>
                <a:t>Valentine Tan</a:t>
              </a:r>
            </a:p>
          </p:txBody>
        </p:sp>
        <p:sp>
          <p:nvSpPr>
            <p:cNvPr id="80" name="Rektangel 403" descr="subordinate_2_7_email">
              <a:extLst>
                <a:ext uri="{FF2B5EF4-FFF2-40B4-BE49-F238E27FC236}">
                  <a16:creationId xmlns:a16="http://schemas.microsoft.com/office/drawing/2014/main" id="{4333DE0B-528B-1C39-9253-A62BCDFFE1AD}"/>
                </a:ext>
              </a:extLst>
            </p:cNvPr>
            <p:cNvSpPr/>
            <p:nvPr/>
          </p:nvSpPr>
          <p:spPr>
            <a:xfrm>
              <a:off x="6681947" y="3812775"/>
              <a:ext cx="972000" cy="1524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400">
                  <a:solidFill>
                    <a:schemeClr val="bg1"/>
                  </a:solidFill>
                  <a:latin typeface="+mj-lt"/>
                  <a:cs typeface="Arial" panose="020b0604020202020204" pitchFamily="34" charset="0"/>
                </a:rPr>
                <a:t>shaanluvalentine.tan@marlink.com</a:t>
              </a:r>
            </a:p>
          </p:txBody>
        </p:sp>
      </p:grpSp>
      <p:grpSp>
        <p:nvGrpSpPr>
          <p:cNvPr id="187" name="Grupp 186">
            <a:extLst>
              <a:ext uri="{FF2B5EF4-FFF2-40B4-BE49-F238E27FC236}">
                <a16:creationId xmlns:a16="http://schemas.microsoft.com/office/drawing/2014/main" id="{8168B70D-B164-5B09-C295-E6C454B08E3D}"/>
              </a:ext>
            </a:extLst>
          </p:cNvPr>
          <p:cNvGrpSpPr/>
          <p:nvPr/>
        </p:nvGrpSpPr>
        <p:grpSpPr>
          <a:xfrm>
            <a:off x="5079001" y="851017"/>
            <a:ext cx="2034000" cy="841174"/>
            <a:chOff x="5079000" y="379162"/>
            <a:chExt cx="2034000" cy="841174"/>
          </a:xfrm>
        </p:grpSpPr>
        <p:sp>
          <p:nvSpPr>
            <p:cNvPr id="188" name="Rektangel: rundade hörn 525" descr="grandManager_soc">
              <a:extLst>
                <a:ext uri="{FF2B5EF4-FFF2-40B4-BE49-F238E27FC236}">
                  <a16:creationId xmlns:a16="http://schemas.microsoft.com/office/drawing/2014/main" id="{2642E516-F712-99C8-CCAE-54A646E61E91}"/>
                </a:ext>
              </a:extLst>
            </p:cNvPr>
            <p:cNvSpPr/>
            <p:nvPr/>
          </p:nvSpPr>
          <p:spPr>
            <a:xfrm>
              <a:off x="5114187" y="379162"/>
              <a:ext cx="292249" cy="188973"/>
            </a:xfrm>
            <a:prstGeom prst="roundRect">
              <a:avLst>
                <a:gd name="adj" fmla="val 5326"/>
              </a:avLst>
            </a:prstGeom>
            <a:solidFill>
              <a:srgbClr val="FFFFFF"/>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600" b="1">
                  <a:solidFill>
                    <a:schemeClr val="tx1">
                      <a:lumMod val="50000"/>
                      <a:lumOff val="50000"/>
                    </a:schemeClr>
                  </a:solidFill>
                  <a:latin typeface="+mj-lt"/>
                  <a:cs typeface="Arial" panose="020b0604020202020204" pitchFamily="34" charset="0"/>
                </a:rPr>
                <a:t>9*</a:t>
              </a:r>
            </a:p>
          </p:txBody>
        </p:sp>
        <p:sp>
          <p:nvSpPr>
            <p:cNvPr id="189" name="Rektangel: rundade hörn 526">
              <a:extLst>
                <a:ext uri="{FF2B5EF4-FFF2-40B4-BE49-F238E27FC236}">
                  <a16:creationId xmlns:a16="http://schemas.microsoft.com/office/drawing/2014/main" id="{312CD283-7D4A-9CCB-3DE6-D92005BE52FD}"/>
                </a:ext>
              </a:extLst>
            </p:cNvPr>
            <p:cNvSpPr/>
            <p:nvPr/>
          </p:nvSpPr>
          <p:spPr>
            <a:xfrm>
              <a:off x="5079000" y="556233"/>
              <a:ext cx="2032822" cy="482756"/>
            </a:xfrm>
            <a:prstGeom prst="roundRect">
              <a:avLst>
                <a:gd name="adj" fmla="val 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sz="800">
                <a:solidFill>
                  <a:srgbClr val="043C5B"/>
                </a:solidFill>
                <a:latin typeface="+mj-lt"/>
                <a:cs typeface="Arial" panose="020b0604020202020204" pitchFamily="34" charset="0"/>
              </a:endParaRPr>
            </a:p>
          </p:txBody>
        </p:sp>
        <p:sp>
          <p:nvSpPr>
            <p:cNvPr id="190" name="Rektangel 527" descr="grandManager_name">
              <a:extLst>
                <a:ext uri="{FF2B5EF4-FFF2-40B4-BE49-F238E27FC236}">
                  <a16:creationId xmlns:a16="http://schemas.microsoft.com/office/drawing/2014/main" id="{0AD22ADF-DBF7-EBC2-8FCC-3160FC79FABF}"/>
                </a:ext>
              </a:extLst>
            </p:cNvPr>
            <p:cNvSpPr/>
            <p:nvPr/>
          </p:nvSpPr>
          <p:spPr>
            <a:xfrm>
              <a:off x="5079000" y="556233"/>
              <a:ext cx="2034000" cy="257161"/>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b"/>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lnSpc>
                  <a:spcPts val="1000"/>
                </a:lnSpc>
              </a:pPr>
              <a:r>
                <a:rPr lang="en-US" sz="1000" b="1">
                  <a:solidFill>
                    <a:schemeClr val="tx1">
                      <a:lumMod val="50000"/>
                      <a:lumOff val="50000"/>
                    </a:schemeClr>
                  </a:solidFill>
                  <a:latin typeface="+mj-lt"/>
                  <a:cs typeface="Arial" panose="020b0604020202020204" pitchFamily="34" charset="0"/>
                </a:rPr>
                <a:t>Guanglin Si</a:t>
              </a:r>
            </a:p>
          </p:txBody>
        </p:sp>
        <p:sp>
          <p:nvSpPr>
            <p:cNvPr id="191" name="Rektangel 528" descr="grandManager_email">
              <a:extLst>
                <a:ext uri="{FF2B5EF4-FFF2-40B4-BE49-F238E27FC236}">
                  <a16:creationId xmlns:a16="http://schemas.microsoft.com/office/drawing/2014/main" id="{0E49B314-0692-7693-389C-7200C658AEE6}"/>
                </a:ext>
              </a:extLst>
            </p:cNvPr>
            <p:cNvSpPr/>
            <p:nvPr/>
          </p:nvSpPr>
          <p:spPr>
            <a:xfrm>
              <a:off x="5079000" y="782982"/>
              <a:ext cx="2034000" cy="152400"/>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500">
                  <a:solidFill>
                    <a:schemeClr val="tx1">
                      <a:lumMod val="50000"/>
                      <a:lumOff val="50000"/>
                    </a:schemeClr>
                  </a:solidFill>
                  <a:latin typeface="+mj-lt"/>
                  <a:cs typeface="Arial" panose="020b0604020202020204" pitchFamily="34" charset="0"/>
                </a:rPr>
                <a:t>guanglin.si@marlink.com</a:t>
              </a:r>
            </a:p>
          </p:txBody>
        </p:sp>
      </p:grpSp>
      <p:sp>
        <p:nvSpPr>
          <p:cNvPr id="206" name="Platshållare för sidfot 1">
            <a:extLst>
              <a:ext uri="{FF2B5EF4-FFF2-40B4-BE49-F238E27FC236}">
                <a16:creationId xmlns:a16="http://schemas.microsoft.com/office/drawing/2014/main" id="{4CECF968-1AE1-9D3A-4AE2-13C7345EDDE0}"/>
              </a:ext>
            </a:extLst>
          </p:cNvPr>
          <p:cNvSpPr txBox="1"/>
          <p:nvPr/>
        </p:nvSpPr>
        <p:spPr>
          <a:xfrm>
            <a:off x="587375" y="6477637"/>
            <a:ext cx="8640000" cy="127178"/>
          </a:xfrm>
          <a:prstGeom prst="rect">
            <a:avLst/>
          </a:prstGeom>
        </p:spPr>
        <p:txBody>
          <a:bodyPr lIns="0" tIns="0" rIns="0" bIns="0" anchor="ctr"/>
          <a:ls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i="1">
                <a:latin typeface="+mj-lt"/>
              </a:rPr>
              <a:t>* Total span of control (# active employees in organization)</a:t>
            </a:r>
          </a:p>
        </p:txBody>
      </p:sp>
    </p:spTree>
    <p:extLst>
      <p:ext uri="{BB962C8B-B14F-4D97-AF65-F5344CB8AC3E}">
        <p14:creationId xmlns:p14="http://schemas.microsoft.com/office/powerpoint/2010/main" val="837797339"/>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descr="heading">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en-GB"/>
              <a:t>Pick one strength and one development area</a:t>
            </a:r>
          </a:p>
        </p:txBody>
      </p:sp>
      <p:sp>
        <p:nvSpPr>
          <p:cNvPr id="6" name="textruta 5" descr="heading_subtitle">
            <a:extLst>
              <a:ext uri="{FF2B5EF4-FFF2-40B4-BE49-F238E27FC236}">
                <a16:creationId xmlns:a16="http://schemas.microsoft.com/office/drawing/2014/main" id="{75B1D900-835F-E712-2FB1-4CC3483CAFCE}"/>
              </a:ext>
            </a:extLst>
          </p:cNvPr>
          <p:cNvSpPr txBox="1"/>
          <p:nvPr/>
        </p:nvSpPr>
        <p:spPr>
          <a:xfrm>
            <a:off x="587375" y="900887"/>
            <a:ext cx="11013497" cy="320601"/>
          </a:xfrm>
          <a:prstGeom prst="rect">
            <a:avLst/>
          </a:prstGeom>
          <a:noFill/>
        </p:spPr>
        <p:txBody>
          <a:bodyPr wrap="square" lIns="0" tIns="0" rIns="0" bIns="0" rtlCol="0">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r>
              <a:rPr lang="en-GB" sz="1800"/>
              <a:t>How to work with the results in the team</a:t>
            </a:r>
          </a:p>
        </p:txBody>
      </p:sp>
      <p:sp>
        <p:nvSpPr>
          <p:cNvPr id="3" name="Rektangel: rundade hörn 2">
            <a:extLst>
              <a:ext uri="{FF2B5EF4-FFF2-40B4-BE49-F238E27FC236}">
                <a16:creationId xmlns:a16="http://schemas.microsoft.com/office/drawing/2014/main" id="{51909CBA-8208-86F5-98AD-A71321FA8F3F}"/>
              </a:ext>
            </a:extLst>
          </p:cNvPr>
          <p:cNvSpPr/>
          <p:nvPr/>
        </p:nvSpPr>
        <p:spPr>
          <a:xfrm>
            <a:off x="4596485" y="1724141"/>
            <a:ext cx="2988067" cy="3336735"/>
          </a:xfrm>
          <a:prstGeom prst="roundRect">
            <a:avLst>
              <a:gd name="adj" fmla="val 1816"/>
            </a:avLst>
          </a:prstGeom>
          <a:noFill/>
          <a:ln w="28575" cap="flat" cmpd="sng" algn="ctr">
            <a:solidFill>
              <a:srgbClr val="FFFFFF">
                <a:lumMod val="95000"/>
              </a:srgb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cs typeface="Poppins" panose="00000500000000000000" pitchFamily="2" charset="0"/>
            </a:endParaRPr>
          </a:p>
        </p:txBody>
      </p:sp>
      <p:sp>
        <p:nvSpPr>
          <p:cNvPr id="4" name="Rektangel: övre hörn rundade 3">
            <a:extLst>
              <a:ext uri="{FF2B5EF4-FFF2-40B4-BE49-F238E27FC236}">
                <a16:creationId xmlns:a16="http://schemas.microsoft.com/office/drawing/2014/main" id="{8B87739C-FCA4-1203-25EC-682597676DDD}"/>
              </a:ext>
            </a:extLst>
          </p:cNvPr>
          <p:cNvSpPr/>
          <p:nvPr/>
        </p:nvSpPr>
        <p:spPr>
          <a:xfrm>
            <a:off x="4596485" y="1724141"/>
            <a:ext cx="2988000" cy="792000"/>
          </a:xfrm>
          <a:prstGeom prst="round2SameRect">
            <a:avLst>
              <a:gd name="adj1" fmla="val 12658"/>
              <a:gd name="adj2" fmla="val 0"/>
            </a:avLst>
          </a:prstGeom>
          <a:solidFill>
            <a:srgbClr val="FFFFFF">
              <a:lumMod val="95000"/>
            </a:srgbClr>
          </a:solidFill>
          <a:ln w="28575" cap="flat" cmpd="sng" algn="ctr">
            <a:solidFill>
              <a:srgbClr val="FFFFFF">
                <a:lumMod val="95000"/>
              </a:srgb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cs typeface="Poppins" panose="00000500000000000000" pitchFamily="2" charset="0"/>
            </a:endParaRPr>
          </a:p>
        </p:txBody>
      </p:sp>
      <p:sp>
        <p:nvSpPr>
          <p:cNvPr id="7" name="Rektangel: övre hörn rundade 6">
            <a:extLst>
              <a:ext uri="{FF2B5EF4-FFF2-40B4-BE49-F238E27FC236}">
                <a16:creationId xmlns:a16="http://schemas.microsoft.com/office/drawing/2014/main" id="{F8AF088D-9E81-F722-4B42-CD82E4683B4A}"/>
              </a:ext>
            </a:extLst>
          </p:cNvPr>
          <p:cNvSpPr/>
          <p:nvPr/>
        </p:nvSpPr>
        <p:spPr>
          <a:xfrm>
            <a:off x="1239715" y="1724142"/>
            <a:ext cx="2988000" cy="792000"/>
          </a:xfrm>
          <a:prstGeom prst="round2SameRect">
            <a:avLst>
              <a:gd name="adj1" fmla="val 12658"/>
              <a:gd name="adj2" fmla="val 0"/>
            </a:avLst>
          </a:prstGeom>
          <a:solidFill>
            <a:srgbClr val="FFFFFF">
              <a:lumMod val="95000"/>
            </a:srgbClr>
          </a:solidFill>
          <a:ln w="28575" cap="flat" cmpd="sng" algn="ctr">
            <a:solidFill>
              <a:srgbClr val="FFFFFF">
                <a:lumMod val="95000"/>
              </a:srgb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cs typeface="Poppins" panose="00000500000000000000" pitchFamily="2" charset="0"/>
            </a:endParaRPr>
          </a:p>
        </p:txBody>
      </p:sp>
      <p:sp>
        <p:nvSpPr>
          <p:cNvPr id="8" name="Rektangel: rundade hörn 7">
            <a:extLst>
              <a:ext uri="{FF2B5EF4-FFF2-40B4-BE49-F238E27FC236}">
                <a16:creationId xmlns:a16="http://schemas.microsoft.com/office/drawing/2014/main" id="{DB1B6D1F-DE84-A7B1-5CCB-61812717F057}"/>
              </a:ext>
            </a:extLst>
          </p:cNvPr>
          <p:cNvSpPr/>
          <p:nvPr/>
        </p:nvSpPr>
        <p:spPr>
          <a:xfrm>
            <a:off x="1239715" y="1724141"/>
            <a:ext cx="2988067" cy="3336735"/>
          </a:xfrm>
          <a:prstGeom prst="roundRect">
            <a:avLst>
              <a:gd name="adj" fmla="val 1816"/>
            </a:avLst>
          </a:prstGeom>
          <a:noFill/>
          <a:ln w="28575" cap="flat" cmpd="sng" algn="ctr">
            <a:solidFill>
              <a:srgbClr val="FFFFFF">
                <a:lumMod val="95000"/>
              </a:srgb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cs typeface="Poppins" panose="00000500000000000000" pitchFamily="2" charset="0"/>
            </a:endParaRPr>
          </a:p>
        </p:txBody>
      </p:sp>
      <p:sp>
        <p:nvSpPr>
          <p:cNvPr id="9" name="Isosceles Triangle 7">
            <a:extLst>
              <a:ext uri="{FF2B5EF4-FFF2-40B4-BE49-F238E27FC236}">
                <a16:creationId xmlns:a16="http://schemas.microsoft.com/office/drawing/2014/main" id="{39495754-7803-8966-3155-741C86039EFD}"/>
              </a:ext>
            </a:extLst>
          </p:cNvPr>
          <p:cNvSpPr/>
          <p:nvPr/>
        </p:nvSpPr>
        <p:spPr>
          <a:xfrm rot="5400000">
            <a:off x="4264724" y="3337072"/>
            <a:ext cx="294819" cy="112669"/>
          </a:xfrm>
          <a:prstGeom prst="triangle">
            <a:avLst/>
          </a:prstGeom>
          <a:solidFill>
            <a:schemeClr val="accent1"/>
          </a:solidFill>
          <a:ln w="3175" cap="flat" cmpd="sng" algn="ctr">
            <a:no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GB" sz="1351" b="0" i="0" u="none" strike="noStrike" kern="0" cap="none" spc="0" normalizeH="0" baseline="0">
              <a:ln>
                <a:noFill/>
              </a:ln>
              <a:solidFill>
                <a:srgbClr val="000000"/>
              </a:solidFill>
              <a:effectLst/>
              <a:uLnTx/>
              <a:uFillTx/>
              <a:latin typeface="+mj-lt"/>
              <a:cs typeface="Poppins" panose="00000500000000000000" pitchFamily="2" charset="0"/>
            </a:endParaRPr>
          </a:p>
        </p:txBody>
      </p:sp>
      <p:sp>
        <p:nvSpPr>
          <p:cNvPr id="10" name="Rectangle 32" descr="box_1_heading">
            <a:extLst>
              <a:ext uri="{FF2B5EF4-FFF2-40B4-BE49-F238E27FC236}">
                <a16:creationId xmlns:a16="http://schemas.microsoft.com/office/drawing/2014/main" id="{8815ED29-F297-7A1E-F88E-2EFD5AE1F31F}"/>
              </a:ext>
            </a:extLst>
          </p:cNvPr>
          <p:cNvSpPr/>
          <p:nvPr/>
        </p:nvSpPr>
        <p:spPr>
          <a:xfrm>
            <a:off x="1376431" y="1855788"/>
            <a:ext cx="2714634" cy="528706"/>
          </a:xfrm>
          <a:prstGeom prst="rect">
            <a:avLst/>
          </a:prstGeom>
          <a:noFill/>
        </p:spPr>
        <p:txBody>
          <a:bodyPr wrap="square" lIns="90000" rIns="7200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en-GB" sz="1600" b="1">
                <a:solidFill>
                  <a:srgbClr val="000000"/>
                </a:solidFill>
                <a:latin typeface="+mj-lt"/>
                <a:cs typeface="Poppins" panose="00000500000000000000" pitchFamily="2" charset="0"/>
              </a:rPr>
              <a:t>Review the report</a:t>
            </a:r>
            <a:br>
              <a:rPr lang="en-GB" sz="1600" b="1">
                <a:solidFill>
                  <a:srgbClr val="000000"/>
                </a:solidFill>
                <a:latin typeface="+mj-lt"/>
                <a:cs typeface="Poppins" panose="00000500000000000000" pitchFamily="2" charset="0"/>
              </a:rPr>
            </a:br>
            <a:r>
              <a:rPr lang="en-GB" sz="1600" b="1">
                <a:solidFill>
                  <a:srgbClr val="000000"/>
                </a:solidFill>
                <a:latin typeface="+mj-lt"/>
                <a:cs typeface="Poppins" panose="00000500000000000000" pitchFamily="2" charset="0"/>
              </a:rPr>
              <a:t>together</a:t>
            </a:r>
          </a:p>
        </p:txBody>
      </p:sp>
      <p:sp>
        <p:nvSpPr>
          <p:cNvPr id="11" name="Rectangle 24" descr="box_1_description">
            <a:extLst>
              <a:ext uri="{FF2B5EF4-FFF2-40B4-BE49-F238E27FC236}">
                <a16:creationId xmlns:a16="http://schemas.microsoft.com/office/drawing/2014/main" id="{3DC67071-A848-B2E0-F868-FB313BA2BCD2}"/>
              </a:ext>
            </a:extLst>
          </p:cNvPr>
          <p:cNvSpPr/>
          <p:nvPr/>
        </p:nvSpPr>
        <p:spPr>
          <a:xfrm>
            <a:off x="1376431" y="2626607"/>
            <a:ext cx="2714634" cy="1836400"/>
          </a:xfrm>
          <a:prstGeom prst="rect">
            <a:avLst/>
          </a:prstGeom>
        </p:spPr>
        <p:txBody>
          <a:bodyPr wrap="square" lIns="9000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144000" indent="-144000">
              <a:spcAft>
                <a:spcPts val="1000"/>
              </a:spcAft>
              <a:buFont typeface="Arial" panose="020b0604020202020204" pitchFamily="34" charset="0"/>
              <a:buChar char="•"/>
            </a:pPr>
            <a:r>
              <a:rPr lang="en-GB" sz="1500">
                <a:solidFill>
                  <a:srgbClr val="000000"/>
                </a:solidFill>
                <a:latin typeface="+mj-lt"/>
                <a:ea typeface="Roboto" panose="02000000000000000000" pitchFamily="2" charset="0"/>
                <a:cs typeface="Poppins" panose="00000500000000000000" pitchFamily="2" charset="0"/>
              </a:rPr>
              <a:t>Identify which results are highest and lowest for the team</a:t>
            </a:r>
          </a:p>
          <a:p>
            <a:pPr marL="144000" indent="-144000">
              <a:spcAft>
                <a:spcPts val="1000"/>
              </a:spcAft>
              <a:buFont typeface="Arial" panose="020b0604020202020204" pitchFamily="34" charset="0"/>
              <a:buChar char="•"/>
            </a:pPr>
            <a:r>
              <a:rPr lang="en-GB" sz="1500">
                <a:solidFill>
                  <a:srgbClr val="000000"/>
                </a:solidFill>
                <a:latin typeface="+mj-lt"/>
                <a:ea typeface="Roboto" panose="02000000000000000000" pitchFamily="2" charset="0"/>
                <a:cs typeface="Poppins" panose="00000500000000000000" pitchFamily="2" charset="0"/>
              </a:rPr>
              <a:t>Discuss what the team can do to maintain your strength, and how to enhance the improvement area</a:t>
            </a:r>
          </a:p>
        </p:txBody>
      </p:sp>
      <p:sp>
        <p:nvSpPr>
          <p:cNvPr id="12" name="Rektangel: rundade hörn 11">
            <a:extLst>
              <a:ext uri="{FF2B5EF4-FFF2-40B4-BE49-F238E27FC236}">
                <a16:creationId xmlns:a16="http://schemas.microsoft.com/office/drawing/2014/main" id="{0C81AC18-EFD2-FD0F-1BA6-0753197CE97E}"/>
              </a:ext>
            </a:extLst>
          </p:cNvPr>
          <p:cNvSpPr/>
          <p:nvPr/>
        </p:nvSpPr>
        <p:spPr>
          <a:xfrm>
            <a:off x="7953256" y="1724141"/>
            <a:ext cx="2988067" cy="3336735"/>
          </a:xfrm>
          <a:prstGeom prst="roundRect">
            <a:avLst>
              <a:gd name="adj" fmla="val 1816"/>
            </a:avLst>
          </a:prstGeom>
          <a:noFill/>
          <a:ln w="28575" cap="flat" cmpd="sng" algn="ctr">
            <a:solidFill>
              <a:srgbClr val="FFFFFF">
                <a:lumMod val="95000"/>
              </a:srgb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cs typeface="Poppins" panose="00000500000000000000" pitchFamily="2" charset="0"/>
            </a:endParaRPr>
          </a:p>
        </p:txBody>
      </p:sp>
      <p:sp>
        <p:nvSpPr>
          <p:cNvPr id="13" name="Rectangle 32" descr="box_1_heading">
            <a:extLst>
              <a:ext uri="{FF2B5EF4-FFF2-40B4-BE49-F238E27FC236}">
                <a16:creationId xmlns:a16="http://schemas.microsoft.com/office/drawing/2014/main" id="{0FCF3984-F270-D5FA-3129-2786AC175D10}"/>
              </a:ext>
            </a:extLst>
          </p:cNvPr>
          <p:cNvSpPr/>
          <p:nvPr/>
        </p:nvSpPr>
        <p:spPr>
          <a:xfrm>
            <a:off x="4733201" y="1855788"/>
            <a:ext cx="2714634" cy="528706"/>
          </a:xfrm>
          <a:prstGeom prst="rect">
            <a:avLst/>
          </a:prstGeom>
          <a:noFill/>
        </p:spPr>
        <p:txBody>
          <a:bodyPr wrap="square" lIns="90000" rIns="7200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en-GB" sz="1600" b="1">
                <a:solidFill>
                  <a:srgbClr val="000000"/>
                </a:solidFill>
                <a:latin typeface="+mj-lt"/>
                <a:cs typeface="Poppins" panose="00000500000000000000" pitchFamily="2" charset="0"/>
              </a:rPr>
              <a:t>Focus and delegate responsibility</a:t>
            </a:r>
          </a:p>
        </p:txBody>
      </p:sp>
      <p:sp>
        <p:nvSpPr>
          <p:cNvPr id="14" name="Rectangle 24" descr="box_1_description">
            <a:extLst>
              <a:ext uri="{FF2B5EF4-FFF2-40B4-BE49-F238E27FC236}">
                <a16:creationId xmlns:a16="http://schemas.microsoft.com/office/drawing/2014/main" id="{328FACF9-63C3-DEDA-49FC-258983701981}"/>
              </a:ext>
            </a:extLst>
          </p:cNvPr>
          <p:cNvSpPr/>
          <p:nvPr/>
        </p:nvSpPr>
        <p:spPr>
          <a:xfrm>
            <a:off x="4733201" y="2626607"/>
            <a:ext cx="2714634" cy="1964640"/>
          </a:xfrm>
          <a:prstGeom prst="rect">
            <a:avLst/>
          </a:prstGeom>
        </p:spPr>
        <p:txBody>
          <a:bodyPr wrap="square" lIns="9000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144000" indent="-144000">
              <a:spcAft>
                <a:spcPts val="1000"/>
              </a:spcAft>
              <a:buFont typeface="Arial" panose="020b0604020202020204" pitchFamily="34" charset="0"/>
              <a:buChar char="•"/>
            </a:pPr>
            <a:r>
              <a:rPr lang="en-GB" sz="1500">
                <a:solidFill>
                  <a:srgbClr val="000000"/>
                </a:solidFill>
                <a:latin typeface="+mj-lt"/>
                <a:ea typeface="Roboto" panose="02000000000000000000" pitchFamily="2" charset="0"/>
                <a:cs typeface="Poppins" panose="00000500000000000000" pitchFamily="2" charset="0"/>
              </a:rPr>
              <a:t>Pick 1 activity to </a:t>
            </a:r>
            <a:r>
              <a:rPr lang="en-GB" sz="1500" b="1" i="1">
                <a:solidFill>
                  <a:srgbClr val="000000"/>
                </a:solidFill>
                <a:latin typeface="+mj-lt"/>
                <a:ea typeface="Roboto" panose="02000000000000000000" pitchFamily="2" charset="0"/>
                <a:cs typeface="Poppins" panose="00000500000000000000" pitchFamily="2" charset="0"/>
              </a:rPr>
              <a:t>retain</a:t>
            </a:r>
            <a:r>
              <a:rPr lang="en-GB" sz="1500">
                <a:solidFill>
                  <a:srgbClr val="000000"/>
                </a:solidFill>
                <a:latin typeface="+mj-lt"/>
                <a:ea typeface="Roboto" panose="02000000000000000000" pitchFamily="2" charset="0"/>
                <a:cs typeface="Poppins" panose="00000500000000000000" pitchFamily="2" charset="0"/>
              </a:rPr>
              <a:t> the best area</a:t>
            </a:r>
          </a:p>
          <a:p>
            <a:pPr marL="144000" indent="-144000">
              <a:spcAft>
                <a:spcPts val="1000"/>
              </a:spcAft>
              <a:buFont typeface="Arial" panose="020b0604020202020204" pitchFamily="34" charset="0"/>
              <a:buChar char="•"/>
            </a:pPr>
            <a:r>
              <a:rPr lang="en-GB" sz="1500">
                <a:solidFill>
                  <a:srgbClr val="000000"/>
                </a:solidFill>
                <a:latin typeface="+mj-lt"/>
                <a:ea typeface="Roboto" panose="02000000000000000000" pitchFamily="2" charset="0"/>
                <a:cs typeface="Poppins" panose="00000500000000000000" pitchFamily="2" charset="0"/>
              </a:rPr>
              <a:t>Pick 1 activity to </a:t>
            </a:r>
            <a:r>
              <a:rPr lang="en-GB" sz="1500" b="1" i="1">
                <a:solidFill>
                  <a:srgbClr val="000000"/>
                </a:solidFill>
                <a:latin typeface="+mj-lt"/>
                <a:ea typeface="Roboto" panose="02000000000000000000" pitchFamily="2" charset="0"/>
                <a:cs typeface="Poppins" panose="00000500000000000000" pitchFamily="2" charset="0"/>
              </a:rPr>
              <a:t>improve</a:t>
            </a:r>
            <a:r>
              <a:rPr lang="en-GB" sz="1500">
                <a:solidFill>
                  <a:srgbClr val="000000"/>
                </a:solidFill>
                <a:latin typeface="+mj-lt"/>
                <a:ea typeface="Roboto" panose="02000000000000000000" pitchFamily="2" charset="0"/>
                <a:cs typeface="Poppins" panose="00000500000000000000" pitchFamily="2" charset="0"/>
              </a:rPr>
              <a:t> the development area</a:t>
            </a:r>
          </a:p>
          <a:p>
            <a:pPr marL="144000" indent="-144000">
              <a:spcAft>
                <a:spcPts val="1000"/>
              </a:spcAft>
              <a:buFont typeface="Arial" panose="020b0604020202020204" pitchFamily="34" charset="0"/>
              <a:buChar char="•"/>
            </a:pPr>
            <a:r>
              <a:rPr lang="en-GB" sz="1500">
                <a:solidFill>
                  <a:srgbClr val="000000"/>
                </a:solidFill>
                <a:latin typeface="+mj-lt"/>
                <a:ea typeface="Roboto" panose="02000000000000000000" pitchFamily="2" charset="0"/>
                <a:cs typeface="Poppins" panose="00000500000000000000" pitchFamily="2" charset="0"/>
              </a:rPr>
              <a:t>Select 2 team members to take ownership for the selected activities</a:t>
            </a:r>
          </a:p>
        </p:txBody>
      </p:sp>
      <p:sp>
        <p:nvSpPr>
          <p:cNvPr id="15" name="Rektangel: övre hörn rundade 14">
            <a:extLst>
              <a:ext uri="{FF2B5EF4-FFF2-40B4-BE49-F238E27FC236}">
                <a16:creationId xmlns:a16="http://schemas.microsoft.com/office/drawing/2014/main" id="{A1550BD8-BBD8-E148-C537-D78B60FB358C}"/>
              </a:ext>
            </a:extLst>
          </p:cNvPr>
          <p:cNvSpPr/>
          <p:nvPr/>
        </p:nvSpPr>
        <p:spPr>
          <a:xfrm>
            <a:off x="7953256" y="1724141"/>
            <a:ext cx="2988000" cy="792000"/>
          </a:xfrm>
          <a:prstGeom prst="round2SameRect">
            <a:avLst>
              <a:gd name="adj1" fmla="val 12658"/>
              <a:gd name="adj2" fmla="val 0"/>
            </a:avLst>
          </a:prstGeom>
          <a:solidFill>
            <a:srgbClr val="FFFFFF">
              <a:lumMod val="95000"/>
            </a:srgbClr>
          </a:solidFill>
          <a:ln w="28575" cap="flat" cmpd="sng" algn="ctr">
            <a:solidFill>
              <a:srgbClr val="FFFFFF">
                <a:lumMod val="95000"/>
              </a:srgbClr>
            </a:solid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cs typeface="Poppins" panose="00000500000000000000" pitchFamily="2" charset="0"/>
            </a:endParaRPr>
          </a:p>
        </p:txBody>
      </p:sp>
      <p:sp>
        <p:nvSpPr>
          <p:cNvPr id="16" name="Rectangle 32" descr="box_1_heading">
            <a:extLst>
              <a:ext uri="{FF2B5EF4-FFF2-40B4-BE49-F238E27FC236}">
                <a16:creationId xmlns:a16="http://schemas.microsoft.com/office/drawing/2014/main" id="{4D1B9DC2-9812-1FBF-C808-A9C89BCBE4E0}"/>
              </a:ext>
            </a:extLst>
          </p:cNvPr>
          <p:cNvSpPr/>
          <p:nvPr/>
        </p:nvSpPr>
        <p:spPr>
          <a:xfrm>
            <a:off x="8089972" y="1855788"/>
            <a:ext cx="2714634" cy="528706"/>
          </a:xfrm>
          <a:prstGeom prst="rect">
            <a:avLst/>
          </a:prstGeom>
          <a:noFill/>
        </p:spPr>
        <p:txBody>
          <a:bodyPr wrap="square" lIns="90000" rIns="72000" anchor="ctr">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en-GB" sz="1600" b="1">
                <a:solidFill>
                  <a:srgbClr val="000000"/>
                </a:solidFill>
                <a:latin typeface="+mj-lt"/>
                <a:cs typeface="Poppins" panose="00000500000000000000" pitchFamily="2" charset="0"/>
              </a:rPr>
              <a:t>Follow up in the</a:t>
            </a:r>
            <a:br>
              <a:rPr lang="en-GB" sz="1600" b="1">
                <a:solidFill>
                  <a:srgbClr val="000000"/>
                </a:solidFill>
                <a:latin typeface="+mj-lt"/>
                <a:cs typeface="Poppins" panose="00000500000000000000" pitchFamily="2" charset="0"/>
              </a:rPr>
            </a:br>
            <a:r>
              <a:rPr lang="en-GB" sz="1600" b="1">
                <a:solidFill>
                  <a:srgbClr val="000000"/>
                </a:solidFill>
                <a:latin typeface="+mj-lt"/>
                <a:cs typeface="Poppins" panose="00000500000000000000" pitchFamily="2" charset="0"/>
              </a:rPr>
              <a:t>next team meeting</a:t>
            </a:r>
          </a:p>
        </p:txBody>
      </p:sp>
      <p:sp>
        <p:nvSpPr>
          <p:cNvPr id="17" name="Rectangle 24" descr="box_1_description">
            <a:extLst>
              <a:ext uri="{FF2B5EF4-FFF2-40B4-BE49-F238E27FC236}">
                <a16:creationId xmlns:a16="http://schemas.microsoft.com/office/drawing/2014/main" id="{F762A1EF-BAD0-385F-88A8-9EFB77B49F61}"/>
              </a:ext>
            </a:extLst>
          </p:cNvPr>
          <p:cNvSpPr/>
          <p:nvPr/>
        </p:nvSpPr>
        <p:spPr>
          <a:xfrm>
            <a:off x="8089939" y="2626607"/>
            <a:ext cx="2714634" cy="2067233"/>
          </a:xfrm>
          <a:prstGeom prst="rect">
            <a:avLst/>
          </a:prstGeom>
        </p:spPr>
        <p:txBody>
          <a:bodyPr wrap="square" lIns="9000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144000" indent="-144000">
              <a:spcAft>
                <a:spcPts val="1000"/>
              </a:spcAft>
              <a:buFont typeface="Arial" panose="020b0604020202020204" pitchFamily="34" charset="0"/>
              <a:buChar char="•"/>
            </a:pPr>
            <a:r>
              <a:rPr lang="en-GB" sz="1500">
                <a:solidFill>
                  <a:srgbClr val="000000"/>
                </a:solidFill>
                <a:latin typeface="+mj-lt"/>
                <a:ea typeface="Roboto" panose="02000000000000000000" pitchFamily="2" charset="0"/>
                <a:cs typeface="Poppins" panose="00000500000000000000" pitchFamily="2" charset="0"/>
              </a:rPr>
              <a:t>In the next team meeting; discuss your 2 activities and look at the result progress</a:t>
            </a:r>
          </a:p>
          <a:p>
            <a:pPr marL="144000" indent="-144000">
              <a:spcAft>
                <a:spcPts val="1000"/>
              </a:spcAft>
              <a:buFont typeface="Arial" panose="020b0604020202020204" pitchFamily="34" charset="0"/>
              <a:buChar char="•"/>
            </a:pPr>
            <a:r>
              <a:rPr lang="en-GB" sz="1500">
                <a:solidFill>
                  <a:srgbClr val="000000"/>
                </a:solidFill>
                <a:latin typeface="+mj-lt"/>
                <a:ea typeface="Roboto" panose="02000000000000000000" pitchFamily="2" charset="0"/>
                <a:cs typeface="Poppins" panose="00000500000000000000" pitchFamily="2" charset="0"/>
              </a:rPr>
              <a:t>Keep the activities if there is still potential for improvement in these areas, or pick 2 new activities based on the latest team result</a:t>
            </a:r>
          </a:p>
        </p:txBody>
      </p:sp>
      <p:sp>
        <p:nvSpPr>
          <p:cNvPr id="18" name="Isosceles Triangle 7">
            <a:extLst>
              <a:ext uri="{FF2B5EF4-FFF2-40B4-BE49-F238E27FC236}">
                <a16:creationId xmlns:a16="http://schemas.microsoft.com/office/drawing/2014/main" id="{6663EDAA-AAAC-FEDA-34A7-6E2DDE14BC15}"/>
              </a:ext>
            </a:extLst>
          </p:cNvPr>
          <p:cNvSpPr/>
          <p:nvPr/>
        </p:nvSpPr>
        <p:spPr>
          <a:xfrm rot="5400000">
            <a:off x="7621494" y="3337072"/>
            <a:ext cx="294819" cy="112669"/>
          </a:xfrm>
          <a:prstGeom prst="triangle">
            <a:avLst/>
          </a:prstGeom>
          <a:solidFill>
            <a:schemeClr val="accent1"/>
          </a:solidFill>
          <a:ln w="3175" cap="flat" cmpd="sng" algn="ctr">
            <a:noFill/>
            <a:prstDash val="solid"/>
            <a:miter lim="800000"/>
          </a:ln>
          <a:effectLst/>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en-GB" sz="1351" b="0" i="0" u="none" strike="noStrike" kern="0" cap="none" spc="0" normalizeH="0" baseline="0">
              <a:ln>
                <a:noFill/>
              </a:ln>
              <a:solidFill>
                <a:srgbClr val="000000"/>
              </a:solidFill>
              <a:effectLst/>
              <a:uLnTx/>
              <a:uFillTx/>
              <a:latin typeface="+mj-lt"/>
              <a:cs typeface="Poppins" panose="00000500000000000000" pitchFamily="2" charset="0"/>
            </a:endParaRPr>
          </a:p>
        </p:txBody>
      </p:sp>
      <p:sp>
        <p:nvSpPr>
          <p:cNvPr id="19" name="textruta 18">
            <a:extLst>
              <a:ext uri="{FF2B5EF4-FFF2-40B4-BE49-F238E27FC236}">
                <a16:creationId xmlns:a16="http://schemas.microsoft.com/office/drawing/2014/main" id="{4D016156-FD2F-FF1F-612E-3B9B6F830243}"/>
              </a:ext>
            </a:extLst>
          </p:cNvPr>
          <p:cNvSpPr txBox="1"/>
          <p:nvPr/>
        </p:nvSpPr>
        <p:spPr>
          <a:xfrm>
            <a:off x="2684106" y="5431062"/>
            <a:ext cx="6823789" cy="369332"/>
          </a:xfrm>
          <a:prstGeom prst="rect">
            <a:avLst/>
          </a:prstGeom>
          <a:noFill/>
        </p:spPr>
        <p:txBody>
          <a:bodyPr wrap="square" rtlCol="0">
            <a:sp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defTabSz="914400"/>
            <a:r>
              <a:rPr lang="en-GB" sz="1800" b="1">
                <a:latin typeface="+mj-lt"/>
                <a:cs typeface="Poppins" panose="00000500000000000000" pitchFamily="2" charset="0"/>
              </a:rPr>
              <a:t>For more inspiration, see Appendix.</a:t>
            </a:r>
          </a:p>
        </p:txBody>
      </p:sp>
      <p:grpSp>
        <p:nvGrpSpPr>
          <p:cNvPr id="20" name="Grupp 19">
            <a:extLst>
              <a:ext uri="{FF2B5EF4-FFF2-40B4-BE49-F238E27FC236}">
                <a16:creationId xmlns:a16="http://schemas.microsoft.com/office/drawing/2014/main" id="{E51DE283-5EF5-1C14-CE07-4D1096B66CD0}"/>
              </a:ext>
            </a:extLst>
          </p:cNvPr>
          <p:cNvGrpSpPr/>
          <p:nvPr/>
        </p:nvGrpSpPr>
        <p:grpSpPr>
          <a:xfrm>
            <a:off x="7025196" y="1872699"/>
            <a:ext cx="379884" cy="491650"/>
            <a:chOff x="1685871" y="1546860"/>
            <a:chExt cx="3120496" cy="4038599"/>
          </a:xfrm>
        </p:grpSpPr>
        <p:sp>
          <p:nvSpPr>
            <p:cNvPr id="21" name="Frihandsfigur: Form 20">
              <a:extLst>
                <a:ext uri="{FF2B5EF4-FFF2-40B4-BE49-F238E27FC236}">
                  <a16:creationId xmlns:a16="http://schemas.microsoft.com/office/drawing/2014/main" id="{755CF3DF-E7C6-BB2B-01D0-653CCB6E910E}"/>
                </a:ext>
              </a:extLst>
            </p:cNvPr>
            <p:cNvSpPr/>
            <p:nvPr/>
          </p:nvSpPr>
          <p:spPr>
            <a:xfrm>
              <a:off x="3280195" y="1625738"/>
              <a:ext cx="536376" cy="536376"/>
            </a:xfrm>
            <a:custGeom>
              <a:gdLst>
                <a:gd name="connsiteX0" fmla="*/ 536377 w 536376"/>
                <a:gd name="connsiteY0" fmla="*/ 268188 h 536376"/>
                <a:gd name="connsiteX1" fmla="*/ 268188 w 536376"/>
                <a:gd name="connsiteY1" fmla="*/ 536377 h 536376"/>
                <a:gd name="connsiteX2" fmla="*/ 0 w 536376"/>
                <a:gd name="connsiteY2" fmla="*/ 268188 h 536376"/>
                <a:gd name="connsiteX3" fmla="*/ 268188 w 536376"/>
                <a:gd name="connsiteY3" fmla="*/ 0 h 536376"/>
                <a:gd name="connsiteX4" fmla="*/ 536377 w 536376"/>
                <a:gd name="connsiteY4" fmla="*/ 268188 h 5363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6376" h="536376">
                  <a:moveTo>
                    <a:pt x="536377" y="268188"/>
                  </a:moveTo>
                  <a:cubicBezTo>
                    <a:pt x="536377" y="416305"/>
                    <a:pt x="416305" y="536377"/>
                    <a:pt x="268188" y="536377"/>
                  </a:cubicBezTo>
                  <a:cubicBezTo>
                    <a:pt x="120072" y="536377"/>
                    <a:pt x="0" y="416305"/>
                    <a:pt x="0" y="268188"/>
                  </a:cubicBezTo>
                  <a:cubicBezTo>
                    <a:pt x="0" y="120072"/>
                    <a:pt x="120072" y="0"/>
                    <a:pt x="268188" y="0"/>
                  </a:cubicBezTo>
                  <a:cubicBezTo>
                    <a:pt x="416305" y="0"/>
                    <a:pt x="536377" y="120072"/>
                    <a:pt x="536377" y="268188"/>
                  </a:cubicBezTo>
                  <a:close/>
                </a:path>
              </a:pathLst>
            </a:custGeom>
            <a:solidFill>
              <a:schemeClr val="accent1"/>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22" name="Frihandsfigur: Form 21">
              <a:extLst>
                <a:ext uri="{FF2B5EF4-FFF2-40B4-BE49-F238E27FC236}">
                  <a16:creationId xmlns:a16="http://schemas.microsoft.com/office/drawing/2014/main" id="{3054538F-1029-E4F4-C48C-501E34BB7717}"/>
                </a:ext>
              </a:extLst>
            </p:cNvPr>
            <p:cNvSpPr/>
            <p:nvPr/>
          </p:nvSpPr>
          <p:spPr>
            <a:xfrm>
              <a:off x="3387179" y="2501294"/>
              <a:ext cx="741461" cy="370730"/>
            </a:xfrm>
            <a:custGeom>
              <a:gdLst>
                <a:gd name="connsiteX0" fmla="*/ 741462 w 741461"/>
                <a:gd name="connsiteY0" fmla="*/ 370731 h 370730"/>
                <a:gd name="connsiteX1" fmla="*/ 370731 w 741461"/>
                <a:gd name="connsiteY1" fmla="*/ 0 h 370730"/>
                <a:gd name="connsiteX2" fmla="*/ 0 w 741461"/>
                <a:gd name="connsiteY2" fmla="*/ 370731 h 370730"/>
                <a:gd name="connsiteX3" fmla="*/ 741462 w 741461"/>
                <a:gd name="connsiteY3" fmla="*/ 370731 h 370730"/>
              </a:gdLst>
              <a:cxnLst>
                <a:cxn ang="0">
                  <a:pos x="connsiteX0" y="connsiteY0"/>
                </a:cxn>
                <a:cxn ang="0">
                  <a:pos x="connsiteX1" y="connsiteY1"/>
                </a:cxn>
                <a:cxn ang="0">
                  <a:pos x="connsiteX2" y="connsiteY2"/>
                </a:cxn>
                <a:cxn ang="0">
                  <a:pos x="connsiteX3" y="connsiteY3"/>
                </a:cxn>
              </a:cxnLst>
              <a:rect l="l" t="t" r="r" b="b"/>
              <a:pathLst>
                <a:path w="741461" h="370730">
                  <a:moveTo>
                    <a:pt x="741462" y="370731"/>
                  </a:moveTo>
                  <a:cubicBezTo>
                    <a:pt x="741462" y="165985"/>
                    <a:pt x="575477" y="0"/>
                    <a:pt x="370731" y="0"/>
                  </a:cubicBezTo>
                  <a:cubicBezTo>
                    <a:pt x="165985" y="0"/>
                    <a:pt x="0" y="165985"/>
                    <a:pt x="0" y="370731"/>
                  </a:cubicBezTo>
                  <a:lnTo>
                    <a:pt x="741462" y="370731"/>
                  </a:lnTo>
                  <a:close/>
                </a:path>
              </a:pathLst>
            </a:custGeom>
            <a:solidFill>
              <a:schemeClr val="accent1"/>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23" name="Frihandsfigur: Form 22">
              <a:extLst>
                <a:ext uri="{FF2B5EF4-FFF2-40B4-BE49-F238E27FC236}">
                  <a16:creationId xmlns:a16="http://schemas.microsoft.com/office/drawing/2014/main" id="{D601A4E7-841B-AD27-411D-B2AA5AAB4708}"/>
                </a:ext>
              </a:extLst>
            </p:cNvPr>
            <p:cNvSpPr/>
            <p:nvPr/>
          </p:nvSpPr>
          <p:spPr>
            <a:xfrm>
              <a:off x="2302491" y="2335649"/>
              <a:ext cx="536376" cy="536376"/>
            </a:xfrm>
            <a:custGeom>
              <a:gdLst>
                <a:gd name="connsiteX0" fmla="*/ 536377 w 536376"/>
                <a:gd name="connsiteY0" fmla="*/ 268188 h 536376"/>
                <a:gd name="connsiteX1" fmla="*/ 268188 w 536376"/>
                <a:gd name="connsiteY1" fmla="*/ 536377 h 536376"/>
                <a:gd name="connsiteX2" fmla="*/ 0 w 536376"/>
                <a:gd name="connsiteY2" fmla="*/ 268188 h 536376"/>
                <a:gd name="connsiteX3" fmla="*/ 268188 w 536376"/>
                <a:gd name="connsiteY3" fmla="*/ 0 h 536376"/>
                <a:gd name="connsiteX4" fmla="*/ 536377 w 536376"/>
                <a:gd name="connsiteY4" fmla="*/ 268188 h 536376"/>
              </a:gdLst>
              <a:cxnLst>
                <a:cxn ang="0">
                  <a:pos x="connsiteX0" y="connsiteY0"/>
                </a:cxn>
                <a:cxn ang="0">
                  <a:pos x="connsiteX1" y="connsiteY1"/>
                </a:cxn>
                <a:cxn ang="0">
                  <a:pos x="connsiteX2" y="connsiteY2"/>
                </a:cxn>
                <a:cxn ang="0">
                  <a:pos x="connsiteX3" y="connsiteY3"/>
                </a:cxn>
                <a:cxn ang="0">
                  <a:pos x="connsiteX4" y="connsiteY4"/>
                </a:cxn>
              </a:cxnLst>
              <a:rect l="l" t="t" r="r" b="b"/>
              <a:pathLst>
                <a:path w="536376" h="536376">
                  <a:moveTo>
                    <a:pt x="536377" y="268188"/>
                  </a:moveTo>
                  <a:cubicBezTo>
                    <a:pt x="536377" y="416305"/>
                    <a:pt x="416305" y="536377"/>
                    <a:pt x="268188" y="536377"/>
                  </a:cubicBezTo>
                  <a:cubicBezTo>
                    <a:pt x="120072" y="536377"/>
                    <a:pt x="0" y="416305"/>
                    <a:pt x="0" y="268188"/>
                  </a:cubicBezTo>
                  <a:cubicBezTo>
                    <a:pt x="0" y="120072"/>
                    <a:pt x="120072" y="0"/>
                    <a:pt x="268188" y="0"/>
                  </a:cubicBezTo>
                  <a:cubicBezTo>
                    <a:pt x="416305" y="0"/>
                    <a:pt x="536377" y="120072"/>
                    <a:pt x="536377" y="268188"/>
                  </a:cubicBezTo>
                  <a:close/>
                </a:path>
              </a:pathLst>
            </a:custGeom>
            <a:solidFill>
              <a:schemeClr val="accent1"/>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24" name="Frihandsfigur: Form 23">
              <a:extLst>
                <a:ext uri="{FF2B5EF4-FFF2-40B4-BE49-F238E27FC236}">
                  <a16:creationId xmlns:a16="http://schemas.microsoft.com/office/drawing/2014/main" id="{D9F8A96F-CEF9-6E24-F2D7-8E40F7007031}"/>
                </a:ext>
              </a:extLst>
            </p:cNvPr>
            <p:cNvSpPr/>
            <p:nvPr/>
          </p:nvSpPr>
          <p:spPr>
            <a:xfrm>
              <a:off x="1830885" y="2872025"/>
              <a:ext cx="2896688" cy="2634555"/>
            </a:xfrm>
            <a:custGeom>
              <a:gdLst>
                <a:gd name="connsiteX0" fmla="*/ 2817678 w 2896688"/>
                <a:gd name="connsiteY0" fmla="*/ 0 h 2634555"/>
                <a:gd name="connsiteX1" fmla="*/ 79011 w 2896688"/>
                <a:gd name="connsiteY1" fmla="*/ 0 h 2634555"/>
                <a:gd name="connsiteX2" fmla="*/ 13557 w 2896688"/>
                <a:gd name="connsiteY2" fmla="*/ 122893 h 2634555"/>
                <a:gd name="connsiteX3" fmla="*/ 1085505 w 2896688"/>
                <a:gd name="connsiteY3" fmla="*/ 1716926 h 2634555"/>
                <a:gd name="connsiteX4" fmla="*/ 1085505 w 2896688"/>
                <a:gd name="connsiteY4" fmla="*/ 2634556 h 2634555"/>
                <a:gd name="connsiteX5" fmla="*/ 1811191 w 2896688"/>
                <a:gd name="connsiteY5" fmla="*/ 2318543 h 2634555"/>
                <a:gd name="connsiteX6" fmla="*/ 1811191 w 2896688"/>
                <a:gd name="connsiteY6" fmla="*/ 1716926 h 2634555"/>
                <a:gd name="connsiteX7" fmla="*/ 2883132 w 2896688"/>
                <a:gd name="connsiteY7" fmla="*/ 122893 h 2634555"/>
                <a:gd name="connsiteX8" fmla="*/ 2817678 w 2896688"/>
                <a:gd name="connsiteY8" fmla="*/ 0 h 263455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6688" h="2634555">
                  <a:moveTo>
                    <a:pt x="2817678" y="0"/>
                  </a:moveTo>
                  <a:lnTo>
                    <a:pt x="79011" y="0"/>
                  </a:lnTo>
                  <a:cubicBezTo>
                    <a:pt x="15868" y="0"/>
                    <a:pt x="-21678" y="70502"/>
                    <a:pt x="13557" y="122893"/>
                  </a:cubicBezTo>
                  <a:lnTo>
                    <a:pt x="1085505" y="1716926"/>
                  </a:lnTo>
                  <a:lnTo>
                    <a:pt x="1085505" y="2634556"/>
                  </a:lnTo>
                  <a:lnTo>
                    <a:pt x="1811191" y="2318543"/>
                  </a:lnTo>
                  <a:lnTo>
                    <a:pt x="1811191" y="1716926"/>
                  </a:lnTo>
                  <a:lnTo>
                    <a:pt x="2883132" y="122893"/>
                  </a:lnTo>
                  <a:cubicBezTo>
                    <a:pt x="2918367" y="70502"/>
                    <a:pt x="2880821" y="0"/>
                    <a:pt x="2817678" y="0"/>
                  </a:cubicBezTo>
                  <a:close/>
                </a:path>
              </a:pathLst>
            </a:custGeom>
            <a:solidFill>
              <a:srgbClr val="F4F4F4"/>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25" name="Frihandsfigur: Form 24">
              <a:extLst>
                <a:ext uri="{FF2B5EF4-FFF2-40B4-BE49-F238E27FC236}">
                  <a16:creationId xmlns:a16="http://schemas.microsoft.com/office/drawing/2014/main" id="{A14AE8F1-FC9E-EAC3-7D4C-6211AB0BD0B1}"/>
                </a:ext>
              </a:extLst>
            </p:cNvPr>
            <p:cNvSpPr/>
            <p:nvPr/>
          </p:nvSpPr>
          <p:spPr>
            <a:xfrm>
              <a:off x="1830885" y="2872025"/>
              <a:ext cx="2896688" cy="378618"/>
            </a:xfrm>
            <a:custGeom>
              <a:gdLst>
                <a:gd name="connsiteX0" fmla="*/ 2817678 w 2896688"/>
                <a:gd name="connsiteY0" fmla="*/ 0 h 378618"/>
                <a:gd name="connsiteX1" fmla="*/ 79011 w 2896688"/>
                <a:gd name="connsiteY1" fmla="*/ 0 h 378618"/>
                <a:gd name="connsiteX2" fmla="*/ 13557 w 2896688"/>
                <a:gd name="connsiteY2" fmla="*/ 122893 h 378618"/>
                <a:gd name="connsiteX3" fmla="*/ 185521 w 2896688"/>
                <a:gd name="connsiteY3" fmla="*/ 378619 h 378618"/>
                <a:gd name="connsiteX4" fmla="*/ 2711160 w 2896688"/>
                <a:gd name="connsiteY4" fmla="*/ 378619 h 378618"/>
                <a:gd name="connsiteX5" fmla="*/ 2883132 w 2896688"/>
                <a:gd name="connsiteY5" fmla="*/ 122893 h 378618"/>
                <a:gd name="connsiteX6" fmla="*/ 2817678 w 2896688"/>
                <a:gd name="connsiteY6" fmla="*/ 0 h 37861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96688" h="378618">
                  <a:moveTo>
                    <a:pt x="2817678" y="0"/>
                  </a:moveTo>
                  <a:lnTo>
                    <a:pt x="79011" y="0"/>
                  </a:lnTo>
                  <a:cubicBezTo>
                    <a:pt x="15868" y="0"/>
                    <a:pt x="-21678" y="70502"/>
                    <a:pt x="13557" y="122893"/>
                  </a:cubicBezTo>
                  <a:lnTo>
                    <a:pt x="185521" y="378619"/>
                  </a:lnTo>
                  <a:lnTo>
                    <a:pt x="2711160" y="378619"/>
                  </a:lnTo>
                  <a:lnTo>
                    <a:pt x="2883132" y="122893"/>
                  </a:lnTo>
                  <a:cubicBezTo>
                    <a:pt x="2918367" y="70502"/>
                    <a:pt x="2880821" y="0"/>
                    <a:pt x="2817678" y="0"/>
                  </a:cubicBezTo>
                  <a:close/>
                </a:path>
              </a:pathLst>
            </a:custGeom>
            <a:solidFill>
              <a:srgbClr val="CFCFCF"/>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26" name="Frihandsfigur: Form 25">
              <a:extLst>
                <a:ext uri="{FF2B5EF4-FFF2-40B4-BE49-F238E27FC236}">
                  <a16:creationId xmlns:a16="http://schemas.microsoft.com/office/drawing/2014/main" id="{E7483E95-BE2E-EC26-D21A-97552F927FCB}"/>
                </a:ext>
              </a:extLst>
            </p:cNvPr>
            <p:cNvSpPr/>
            <p:nvPr/>
          </p:nvSpPr>
          <p:spPr>
            <a:xfrm>
              <a:off x="1752094" y="2256770"/>
              <a:ext cx="3054273" cy="3328689"/>
            </a:xfrm>
            <a:custGeom>
              <a:gdLst>
                <a:gd name="connsiteX0" fmla="*/ 3035706 w 3054273"/>
                <a:gd name="connsiteY0" fmla="*/ 619980 h 3328689"/>
                <a:gd name="connsiteX1" fmla="*/ 2896469 w 3054273"/>
                <a:gd name="connsiteY1" fmla="*/ 536377 h 3328689"/>
                <a:gd name="connsiteX2" fmla="*/ 2448358 w 3054273"/>
                <a:gd name="connsiteY2" fmla="*/ 536377 h 3328689"/>
                <a:gd name="connsiteX3" fmla="*/ 2005816 w 3054273"/>
                <a:gd name="connsiteY3" fmla="*/ 165646 h 3328689"/>
                <a:gd name="connsiteX4" fmla="*/ 1563273 w 3054273"/>
                <a:gd name="connsiteY4" fmla="*/ 536377 h 3328689"/>
                <a:gd name="connsiteX5" fmla="*/ 1109286 w 3054273"/>
                <a:gd name="connsiteY5" fmla="*/ 536377 h 3328689"/>
                <a:gd name="connsiteX6" fmla="*/ 1165684 w 3054273"/>
                <a:gd name="connsiteY6" fmla="*/ 347067 h 3328689"/>
                <a:gd name="connsiteX7" fmla="*/ 818617 w 3054273"/>
                <a:gd name="connsiteY7" fmla="*/ 0 h 3328689"/>
                <a:gd name="connsiteX8" fmla="*/ 471550 w 3054273"/>
                <a:gd name="connsiteY8" fmla="*/ 347067 h 3328689"/>
                <a:gd name="connsiteX9" fmla="*/ 527948 w 3054273"/>
                <a:gd name="connsiteY9" fmla="*/ 536377 h 3328689"/>
                <a:gd name="connsiteX10" fmla="*/ 157801 w 3054273"/>
                <a:gd name="connsiteY10" fmla="*/ 536377 h 3328689"/>
                <a:gd name="connsiteX11" fmla="*/ 18564 w 3054273"/>
                <a:gd name="connsiteY11" fmla="*/ 619980 h 3328689"/>
                <a:gd name="connsiteX12" fmla="*/ 26894 w 3054273"/>
                <a:gd name="connsiteY12" fmla="*/ 782171 h 3328689"/>
                <a:gd name="connsiteX13" fmla="*/ 1085417 w 3054273"/>
                <a:gd name="connsiteY13" fmla="*/ 2356247 h 3328689"/>
                <a:gd name="connsiteX14" fmla="*/ 1085417 w 3054273"/>
                <a:gd name="connsiteY14" fmla="*/ 3249811 h 3328689"/>
                <a:gd name="connsiteX15" fmla="*/ 1121070 w 3054273"/>
                <a:gd name="connsiteY15" fmla="*/ 3315785 h 3328689"/>
                <a:gd name="connsiteX16" fmla="*/ 1164304 w 3054273"/>
                <a:gd name="connsiteY16" fmla="*/ 3328690 h 3328689"/>
                <a:gd name="connsiteX17" fmla="*/ 1195792 w 3054273"/>
                <a:gd name="connsiteY17" fmla="*/ 3322127 h 3328689"/>
                <a:gd name="connsiteX18" fmla="*/ 1921478 w 3054273"/>
                <a:gd name="connsiteY18" fmla="*/ 3006115 h 3328689"/>
                <a:gd name="connsiteX19" fmla="*/ 1968861 w 3054273"/>
                <a:gd name="connsiteY19" fmla="*/ 2933799 h 3328689"/>
                <a:gd name="connsiteX20" fmla="*/ 1968861 w 3054273"/>
                <a:gd name="connsiteY20" fmla="*/ 2356239 h 3328689"/>
                <a:gd name="connsiteX21" fmla="*/ 3027376 w 3054273"/>
                <a:gd name="connsiteY21" fmla="*/ 782163 h 3328689"/>
                <a:gd name="connsiteX22" fmla="*/ 3035706 w 3054273"/>
                <a:gd name="connsiteY22" fmla="*/ 619980 h 3328689"/>
                <a:gd name="connsiteX23" fmla="*/ 2005816 w 3054273"/>
                <a:gd name="connsiteY23" fmla="*/ 323404 h 3328689"/>
                <a:gd name="connsiteX24" fmla="*/ 2286751 w 3054273"/>
                <a:gd name="connsiteY24" fmla="*/ 536377 h 3328689"/>
                <a:gd name="connsiteX25" fmla="*/ 1724888 w 3054273"/>
                <a:gd name="connsiteY25" fmla="*/ 536377 h 3328689"/>
                <a:gd name="connsiteX26" fmla="*/ 2005816 w 3054273"/>
                <a:gd name="connsiteY26" fmla="*/ 323404 h 3328689"/>
                <a:gd name="connsiteX27" fmla="*/ 629316 w 3054273"/>
                <a:gd name="connsiteY27" fmla="*/ 347067 h 3328689"/>
                <a:gd name="connsiteX28" fmla="*/ 818625 w 3054273"/>
                <a:gd name="connsiteY28" fmla="*/ 157758 h 3328689"/>
                <a:gd name="connsiteX29" fmla="*/ 1007934 w 3054273"/>
                <a:gd name="connsiteY29" fmla="*/ 347067 h 3328689"/>
                <a:gd name="connsiteX30" fmla="*/ 818625 w 3054273"/>
                <a:gd name="connsiteY30" fmla="*/ 536377 h 3328689"/>
                <a:gd name="connsiteX31" fmla="*/ 629316 w 3054273"/>
                <a:gd name="connsiteY31" fmla="*/ 347067 h 3328689"/>
                <a:gd name="connsiteX32" fmla="*/ 1824520 w 3054273"/>
                <a:gd name="connsiteY32" fmla="*/ 2288167 h 3328689"/>
                <a:gd name="connsiteX33" fmla="*/ 1811095 w 3054273"/>
                <a:gd name="connsiteY33" fmla="*/ 2332181 h 3328689"/>
                <a:gd name="connsiteX34" fmla="*/ 1811095 w 3054273"/>
                <a:gd name="connsiteY34" fmla="*/ 2882117 h 3328689"/>
                <a:gd name="connsiteX35" fmla="*/ 1243167 w 3054273"/>
                <a:gd name="connsiteY35" fmla="*/ 3129426 h 3328689"/>
                <a:gd name="connsiteX36" fmla="*/ 1243167 w 3054273"/>
                <a:gd name="connsiteY36" fmla="*/ 2411060 h 3328689"/>
                <a:gd name="connsiteX37" fmla="*/ 1528133 w 3054273"/>
                <a:gd name="connsiteY37" fmla="*/ 2411060 h 3328689"/>
                <a:gd name="connsiteX38" fmla="*/ 1607012 w 3054273"/>
                <a:gd name="connsiteY38" fmla="*/ 2332181 h 3328689"/>
                <a:gd name="connsiteX39" fmla="*/ 1528133 w 3054273"/>
                <a:gd name="connsiteY39" fmla="*/ 2253302 h 3328689"/>
                <a:gd name="connsiteX40" fmla="*/ 1206299 w 3054273"/>
                <a:gd name="connsiteY40" fmla="*/ 2253302 h 3328689"/>
                <a:gd name="connsiteX41" fmla="*/ 412438 w 3054273"/>
                <a:gd name="connsiteY41" fmla="*/ 1072753 h 3328689"/>
                <a:gd name="connsiteX42" fmla="*/ 2005816 w 3054273"/>
                <a:gd name="connsiteY42" fmla="*/ 1072753 h 3328689"/>
                <a:gd name="connsiteX43" fmla="*/ 2084694 w 3054273"/>
                <a:gd name="connsiteY43" fmla="*/ 993874 h 3328689"/>
                <a:gd name="connsiteX44" fmla="*/ 2005816 w 3054273"/>
                <a:gd name="connsiteY44" fmla="*/ 914995 h 3328689"/>
                <a:gd name="connsiteX45" fmla="*/ 306354 w 3054273"/>
                <a:gd name="connsiteY45" fmla="*/ 914995 h 3328689"/>
                <a:gd name="connsiteX46" fmla="*/ 157833 w 3054273"/>
                <a:gd name="connsiteY46" fmla="*/ 694134 h 3328689"/>
                <a:gd name="connsiteX47" fmla="*/ 2896461 w 3054273"/>
                <a:gd name="connsiteY47" fmla="*/ 694134 h 3328689"/>
                <a:gd name="connsiteX48" fmla="*/ 1824520 w 3054273"/>
                <a:gd name="connsiteY48" fmla="*/ 2288167 h 332868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054273" h="3328689">
                  <a:moveTo>
                    <a:pt x="3035706" y="619980"/>
                  </a:moveTo>
                  <a:cubicBezTo>
                    <a:pt x="3008240" y="568409"/>
                    <a:pt x="2954895" y="536377"/>
                    <a:pt x="2896469" y="536377"/>
                  </a:cubicBezTo>
                  <a:lnTo>
                    <a:pt x="2448358" y="536377"/>
                  </a:lnTo>
                  <a:cubicBezTo>
                    <a:pt x="2410945" y="325967"/>
                    <a:pt x="2226811" y="165646"/>
                    <a:pt x="2005816" y="165646"/>
                  </a:cubicBezTo>
                  <a:cubicBezTo>
                    <a:pt x="1784820" y="165646"/>
                    <a:pt x="1600686" y="325967"/>
                    <a:pt x="1563273" y="536377"/>
                  </a:cubicBezTo>
                  <a:lnTo>
                    <a:pt x="1109286" y="536377"/>
                  </a:lnTo>
                  <a:cubicBezTo>
                    <a:pt x="1144892" y="481887"/>
                    <a:pt x="1165684" y="416875"/>
                    <a:pt x="1165684" y="347067"/>
                  </a:cubicBezTo>
                  <a:cubicBezTo>
                    <a:pt x="1165684" y="155691"/>
                    <a:pt x="1009993" y="0"/>
                    <a:pt x="818617" y="0"/>
                  </a:cubicBezTo>
                  <a:cubicBezTo>
                    <a:pt x="627241" y="0"/>
                    <a:pt x="471550" y="155691"/>
                    <a:pt x="471550" y="347067"/>
                  </a:cubicBezTo>
                  <a:cubicBezTo>
                    <a:pt x="471550" y="416875"/>
                    <a:pt x="492342" y="481887"/>
                    <a:pt x="527948" y="536377"/>
                  </a:cubicBezTo>
                  <a:lnTo>
                    <a:pt x="157801" y="536377"/>
                  </a:lnTo>
                  <a:cubicBezTo>
                    <a:pt x="99375" y="536377"/>
                    <a:pt x="46030" y="568409"/>
                    <a:pt x="18564" y="619980"/>
                  </a:cubicBezTo>
                  <a:cubicBezTo>
                    <a:pt x="-8894" y="671544"/>
                    <a:pt x="-5707" y="733692"/>
                    <a:pt x="26894" y="782171"/>
                  </a:cubicBezTo>
                  <a:lnTo>
                    <a:pt x="1085417" y="2356247"/>
                  </a:lnTo>
                  <a:lnTo>
                    <a:pt x="1085417" y="3249811"/>
                  </a:lnTo>
                  <a:cubicBezTo>
                    <a:pt x="1085417" y="3276409"/>
                    <a:pt x="1098819" y="3301216"/>
                    <a:pt x="1121070" y="3315785"/>
                  </a:cubicBezTo>
                  <a:cubicBezTo>
                    <a:pt x="1134109" y="3324328"/>
                    <a:pt x="1149167" y="3328690"/>
                    <a:pt x="1164304" y="3328690"/>
                  </a:cubicBezTo>
                  <a:cubicBezTo>
                    <a:pt x="1174984" y="3328690"/>
                    <a:pt x="1185704" y="3326521"/>
                    <a:pt x="1195792" y="3322127"/>
                  </a:cubicBezTo>
                  <a:lnTo>
                    <a:pt x="1921478" y="3006115"/>
                  </a:lnTo>
                  <a:cubicBezTo>
                    <a:pt x="1950253" y="2993581"/>
                    <a:pt x="1968861" y="2965184"/>
                    <a:pt x="1968861" y="2933799"/>
                  </a:cubicBezTo>
                  <a:lnTo>
                    <a:pt x="1968861" y="2356239"/>
                  </a:lnTo>
                  <a:lnTo>
                    <a:pt x="3027376" y="782163"/>
                  </a:lnTo>
                  <a:cubicBezTo>
                    <a:pt x="3059977" y="733692"/>
                    <a:pt x="3063172" y="671544"/>
                    <a:pt x="3035706" y="619980"/>
                  </a:cubicBezTo>
                  <a:close/>
                  <a:moveTo>
                    <a:pt x="2005816" y="323404"/>
                  </a:moveTo>
                  <a:cubicBezTo>
                    <a:pt x="2139413" y="323404"/>
                    <a:pt x="2252241" y="413665"/>
                    <a:pt x="2286751" y="536377"/>
                  </a:cubicBezTo>
                  <a:lnTo>
                    <a:pt x="1724888" y="536377"/>
                  </a:lnTo>
                  <a:cubicBezTo>
                    <a:pt x="1759390" y="413665"/>
                    <a:pt x="1872226" y="323404"/>
                    <a:pt x="2005816" y="323404"/>
                  </a:cubicBezTo>
                  <a:close/>
                  <a:moveTo>
                    <a:pt x="629316" y="347067"/>
                  </a:moveTo>
                  <a:cubicBezTo>
                    <a:pt x="629316" y="242687"/>
                    <a:pt x="714244" y="157758"/>
                    <a:pt x="818625" y="157758"/>
                  </a:cubicBezTo>
                  <a:cubicBezTo>
                    <a:pt x="923005" y="157758"/>
                    <a:pt x="1007934" y="242687"/>
                    <a:pt x="1007934" y="347067"/>
                  </a:cubicBezTo>
                  <a:cubicBezTo>
                    <a:pt x="1007934" y="451448"/>
                    <a:pt x="923005" y="536377"/>
                    <a:pt x="818625" y="536377"/>
                  </a:cubicBezTo>
                  <a:cubicBezTo>
                    <a:pt x="714244" y="536377"/>
                    <a:pt x="629316" y="451448"/>
                    <a:pt x="629316" y="347067"/>
                  </a:cubicBezTo>
                  <a:close/>
                  <a:moveTo>
                    <a:pt x="1824520" y="2288167"/>
                  </a:moveTo>
                  <a:cubicBezTo>
                    <a:pt x="1815773" y="2301174"/>
                    <a:pt x="1811095" y="2316500"/>
                    <a:pt x="1811095" y="2332181"/>
                  </a:cubicBezTo>
                  <a:lnTo>
                    <a:pt x="1811095" y="2882117"/>
                  </a:lnTo>
                  <a:lnTo>
                    <a:pt x="1243167" y="3129426"/>
                  </a:lnTo>
                  <a:lnTo>
                    <a:pt x="1243167" y="2411060"/>
                  </a:lnTo>
                  <a:lnTo>
                    <a:pt x="1528133" y="2411060"/>
                  </a:lnTo>
                  <a:cubicBezTo>
                    <a:pt x="1571697" y="2411060"/>
                    <a:pt x="1607012" y="2375746"/>
                    <a:pt x="1607012" y="2332181"/>
                  </a:cubicBezTo>
                  <a:cubicBezTo>
                    <a:pt x="1607012" y="2288616"/>
                    <a:pt x="1571697" y="2253302"/>
                    <a:pt x="1528133" y="2253302"/>
                  </a:cubicBezTo>
                  <a:lnTo>
                    <a:pt x="1206299" y="2253302"/>
                  </a:lnTo>
                  <a:lnTo>
                    <a:pt x="412438" y="1072753"/>
                  </a:lnTo>
                  <a:lnTo>
                    <a:pt x="2005816" y="1072753"/>
                  </a:lnTo>
                  <a:cubicBezTo>
                    <a:pt x="2049380" y="1072753"/>
                    <a:pt x="2084694" y="1037439"/>
                    <a:pt x="2084694" y="993874"/>
                  </a:cubicBezTo>
                  <a:cubicBezTo>
                    <a:pt x="2084694" y="950309"/>
                    <a:pt x="2049380" y="914995"/>
                    <a:pt x="2005816" y="914995"/>
                  </a:cubicBezTo>
                  <a:lnTo>
                    <a:pt x="306354" y="914995"/>
                  </a:lnTo>
                  <a:lnTo>
                    <a:pt x="157833" y="694134"/>
                  </a:lnTo>
                  <a:lnTo>
                    <a:pt x="2896461" y="694134"/>
                  </a:lnTo>
                  <a:lnTo>
                    <a:pt x="1824520" y="2288167"/>
                  </a:ln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27" name="Frihandsfigur: Form 26">
              <a:extLst>
                <a:ext uri="{FF2B5EF4-FFF2-40B4-BE49-F238E27FC236}">
                  <a16:creationId xmlns:a16="http://schemas.microsoft.com/office/drawing/2014/main" id="{D66F9927-93AA-59D2-D290-3E5D4754F099}"/>
                </a:ext>
              </a:extLst>
            </p:cNvPr>
            <p:cNvSpPr/>
            <p:nvPr/>
          </p:nvSpPr>
          <p:spPr>
            <a:xfrm>
              <a:off x="3201348" y="1546860"/>
              <a:ext cx="694134" cy="694134"/>
            </a:xfrm>
            <a:custGeom>
              <a:gdLst>
                <a:gd name="connsiteX0" fmla="*/ 347067 w 694134"/>
                <a:gd name="connsiteY0" fmla="*/ 694134 h 694134"/>
                <a:gd name="connsiteX1" fmla="*/ 694134 w 694134"/>
                <a:gd name="connsiteY1" fmla="*/ 347067 h 694134"/>
                <a:gd name="connsiteX2" fmla="*/ 347067 w 694134"/>
                <a:gd name="connsiteY2" fmla="*/ 0 h 694134"/>
                <a:gd name="connsiteX3" fmla="*/ 0 w 694134"/>
                <a:gd name="connsiteY3" fmla="*/ 347067 h 694134"/>
                <a:gd name="connsiteX4" fmla="*/ 347067 w 694134"/>
                <a:gd name="connsiteY4" fmla="*/ 694134 h 694134"/>
                <a:gd name="connsiteX5" fmla="*/ 347067 w 694134"/>
                <a:gd name="connsiteY5" fmla="*/ 157758 h 694134"/>
                <a:gd name="connsiteX6" fmla="*/ 536377 w 694134"/>
                <a:gd name="connsiteY6" fmla="*/ 347067 h 694134"/>
                <a:gd name="connsiteX7" fmla="*/ 347067 w 694134"/>
                <a:gd name="connsiteY7" fmla="*/ 536377 h 694134"/>
                <a:gd name="connsiteX8" fmla="*/ 157758 w 694134"/>
                <a:gd name="connsiteY8" fmla="*/ 347067 h 694134"/>
                <a:gd name="connsiteX9" fmla="*/ 347067 w 694134"/>
                <a:gd name="connsiteY9" fmla="*/ 157758 h 694134"/>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4134" h="694134">
                  <a:moveTo>
                    <a:pt x="347067" y="694134"/>
                  </a:moveTo>
                  <a:cubicBezTo>
                    <a:pt x="538443" y="694134"/>
                    <a:pt x="694134" y="538443"/>
                    <a:pt x="694134" y="347067"/>
                  </a:cubicBezTo>
                  <a:cubicBezTo>
                    <a:pt x="694134" y="155691"/>
                    <a:pt x="538443" y="0"/>
                    <a:pt x="347067" y="0"/>
                  </a:cubicBezTo>
                  <a:cubicBezTo>
                    <a:pt x="155691" y="0"/>
                    <a:pt x="0" y="155691"/>
                    <a:pt x="0" y="347067"/>
                  </a:cubicBezTo>
                  <a:cubicBezTo>
                    <a:pt x="0" y="538443"/>
                    <a:pt x="155699" y="694134"/>
                    <a:pt x="347067" y="694134"/>
                  </a:cubicBezTo>
                  <a:close/>
                  <a:moveTo>
                    <a:pt x="347067" y="157758"/>
                  </a:moveTo>
                  <a:cubicBezTo>
                    <a:pt x="451448" y="157758"/>
                    <a:pt x="536377" y="242687"/>
                    <a:pt x="536377" y="347067"/>
                  </a:cubicBezTo>
                  <a:cubicBezTo>
                    <a:pt x="536377" y="451448"/>
                    <a:pt x="451448" y="536377"/>
                    <a:pt x="347067" y="536377"/>
                  </a:cubicBezTo>
                  <a:cubicBezTo>
                    <a:pt x="242687" y="536377"/>
                    <a:pt x="157758" y="451448"/>
                    <a:pt x="157758" y="347067"/>
                  </a:cubicBezTo>
                  <a:cubicBezTo>
                    <a:pt x="157758" y="242687"/>
                    <a:pt x="242687" y="157758"/>
                    <a:pt x="347067" y="157758"/>
                  </a:cubicBez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28" name="Frihandsfigur: Form 27">
              <a:extLst>
                <a:ext uri="{FF2B5EF4-FFF2-40B4-BE49-F238E27FC236}">
                  <a16:creationId xmlns:a16="http://schemas.microsoft.com/office/drawing/2014/main" id="{F721C00D-5391-D7E9-A65B-9700214DE5C0}"/>
                </a:ext>
              </a:extLst>
            </p:cNvPr>
            <p:cNvSpPr/>
            <p:nvPr/>
          </p:nvSpPr>
          <p:spPr>
            <a:xfrm>
              <a:off x="4312539" y="1928105"/>
              <a:ext cx="157757" cy="606066"/>
            </a:xfrm>
            <a:custGeom>
              <a:gdLst>
                <a:gd name="connsiteX0" fmla="*/ 78879 w 157757"/>
                <a:gd name="connsiteY0" fmla="*/ 606066 h 606066"/>
                <a:gd name="connsiteX1" fmla="*/ 157758 w 157757"/>
                <a:gd name="connsiteY1" fmla="*/ 527187 h 606066"/>
                <a:gd name="connsiteX2" fmla="*/ 157758 w 157757"/>
                <a:gd name="connsiteY2" fmla="*/ 78879 h 606066"/>
                <a:gd name="connsiteX3" fmla="*/ 78879 w 157757"/>
                <a:gd name="connsiteY3" fmla="*/ 0 h 606066"/>
                <a:gd name="connsiteX4" fmla="*/ 0 w 157757"/>
                <a:gd name="connsiteY4" fmla="*/ 78879 h 606066"/>
                <a:gd name="connsiteX5" fmla="*/ 0 w 157757"/>
                <a:gd name="connsiteY5" fmla="*/ 527179 h 606066"/>
                <a:gd name="connsiteX6" fmla="*/ 78879 w 157757"/>
                <a:gd name="connsiteY6" fmla="*/ 606066 h 60606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757" h="606066">
                  <a:moveTo>
                    <a:pt x="78879" y="606066"/>
                  </a:moveTo>
                  <a:cubicBezTo>
                    <a:pt x="122444" y="606066"/>
                    <a:pt x="157758" y="570752"/>
                    <a:pt x="157758" y="527187"/>
                  </a:cubicBezTo>
                  <a:lnTo>
                    <a:pt x="157758" y="78879"/>
                  </a:lnTo>
                  <a:cubicBezTo>
                    <a:pt x="157758" y="35314"/>
                    <a:pt x="122444" y="0"/>
                    <a:pt x="78879" y="0"/>
                  </a:cubicBezTo>
                  <a:cubicBezTo>
                    <a:pt x="35314" y="0"/>
                    <a:pt x="0" y="35314"/>
                    <a:pt x="0" y="78879"/>
                  </a:cubicBezTo>
                  <a:lnTo>
                    <a:pt x="0" y="527179"/>
                  </a:lnTo>
                  <a:cubicBezTo>
                    <a:pt x="0" y="570752"/>
                    <a:pt x="35314" y="606066"/>
                    <a:pt x="78879" y="606066"/>
                  </a:cubicBez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29" name="Frihandsfigur: Form 28">
              <a:extLst>
                <a:ext uri="{FF2B5EF4-FFF2-40B4-BE49-F238E27FC236}">
                  <a16:creationId xmlns:a16="http://schemas.microsoft.com/office/drawing/2014/main" id="{E2E095AB-7E49-94EE-D6F3-9865B2CA2CCB}"/>
                </a:ext>
              </a:extLst>
            </p:cNvPr>
            <p:cNvSpPr/>
            <p:nvPr/>
          </p:nvSpPr>
          <p:spPr>
            <a:xfrm>
              <a:off x="4312539" y="1669122"/>
              <a:ext cx="157757" cy="157757"/>
            </a:xfrm>
            <a:custGeom>
              <a:gdLst>
                <a:gd name="connsiteX0" fmla="*/ 78879 w 157757"/>
                <a:gd name="connsiteY0" fmla="*/ 157758 h 157757"/>
                <a:gd name="connsiteX1" fmla="*/ 134646 w 157757"/>
                <a:gd name="connsiteY1" fmla="*/ 134646 h 157757"/>
                <a:gd name="connsiteX2" fmla="*/ 157758 w 157757"/>
                <a:gd name="connsiteY2" fmla="*/ 78879 h 157757"/>
                <a:gd name="connsiteX3" fmla="*/ 134646 w 157757"/>
                <a:gd name="connsiteY3" fmla="*/ 23112 h 157757"/>
                <a:gd name="connsiteX4" fmla="*/ 78879 w 157757"/>
                <a:gd name="connsiteY4" fmla="*/ 0 h 157757"/>
                <a:gd name="connsiteX5" fmla="*/ 23112 w 157757"/>
                <a:gd name="connsiteY5" fmla="*/ 23112 h 157757"/>
                <a:gd name="connsiteX6" fmla="*/ 0 w 157757"/>
                <a:gd name="connsiteY6" fmla="*/ 78879 h 157757"/>
                <a:gd name="connsiteX7" fmla="*/ 23112 w 157757"/>
                <a:gd name="connsiteY7" fmla="*/ 134646 h 157757"/>
                <a:gd name="connsiteX8" fmla="*/ 78879 w 157757"/>
                <a:gd name="connsiteY8" fmla="*/ 157758 h 15775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757" h="157757">
                  <a:moveTo>
                    <a:pt x="78879" y="157758"/>
                  </a:moveTo>
                  <a:cubicBezTo>
                    <a:pt x="99624" y="157758"/>
                    <a:pt x="119975" y="149318"/>
                    <a:pt x="134646" y="134646"/>
                  </a:cubicBezTo>
                  <a:cubicBezTo>
                    <a:pt x="149318" y="119975"/>
                    <a:pt x="157758" y="99624"/>
                    <a:pt x="157758" y="78879"/>
                  </a:cubicBezTo>
                  <a:cubicBezTo>
                    <a:pt x="157758" y="58134"/>
                    <a:pt x="149318" y="37783"/>
                    <a:pt x="134646" y="23112"/>
                  </a:cubicBezTo>
                  <a:cubicBezTo>
                    <a:pt x="119975" y="8440"/>
                    <a:pt x="99624" y="0"/>
                    <a:pt x="78879" y="0"/>
                  </a:cubicBezTo>
                  <a:cubicBezTo>
                    <a:pt x="58134" y="0"/>
                    <a:pt x="37783" y="8440"/>
                    <a:pt x="23112" y="23112"/>
                  </a:cubicBezTo>
                  <a:cubicBezTo>
                    <a:pt x="8440" y="37783"/>
                    <a:pt x="0" y="58134"/>
                    <a:pt x="0" y="78879"/>
                  </a:cubicBezTo>
                  <a:cubicBezTo>
                    <a:pt x="0" y="99624"/>
                    <a:pt x="8440" y="119975"/>
                    <a:pt x="23112" y="134646"/>
                  </a:cubicBezTo>
                  <a:cubicBezTo>
                    <a:pt x="37783" y="149318"/>
                    <a:pt x="58134" y="157758"/>
                    <a:pt x="78879" y="157758"/>
                  </a:cubicBez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30" name="Frihandsfigur: Form 29">
              <a:extLst>
                <a:ext uri="{FF2B5EF4-FFF2-40B4-BE49-F238E27FC236}">
                  <a16:creationId xmlns:a16="http://schemas.microsoft.com/office/drawing/2014/main" id="{B53AFBF5-F6E4-FF58-CEBE-5334BF350836}"/>
                </a:ext>
              </a:extLst>
            </p:cNvPr>
            <p:cNvSpPr/>
            <p:nvPr/>
          </p:nvSpPr>
          <p:spPr>
            <a:xfrm>
              <a:off x="2760028" y="1647470"/>
              <a:ext cx="157757" cy="481161"/>
            </a:xfrm>
            <a:custGeom>
              <a:gdLst>
                <a:gd name="connsiteX0" fmla="*/ 78879 w 157757"/>
                <a:gd name="connsiteY0" fmla="*/ 481161 h 481161"/>
                <a:gd name="connsiteX1" fmla="*/ 157758 w 157757"/>
                <a:gd name="connsiteY1" fmla="*/ 402282 h 481161"/>
                <a:gd name="connsiteX2" fmla="*/ 157758 w 157757"/>
                <a:gd name="connsiteY2" fmla="*/ 78879 h 481161"/>
                <a:gd name="connsiteX3" fmla="*/ 78879 w 157757"/>
                <a:gd name="connsiteY3" fmla="*/ 0 h 481161"/>
                <a:gd name="connsiteX4" fmla="*/ 0 w 157757"/>
                <a:gd name="connsiteY4" fmla="*/ 78879 h 481161"/>
                <a:gd name="connsiteX5" fmla="*/ 0 w 157757"/>
                <a:gd name="connsiteY5" fmla="*/ 402282 h 481161"/>
                <a:gd name="connsiteX6" fmla="*/ 78879 w 157757"/>
                <a:gd name="connsiteY6" fmla="*/ 481161 h 481161"/>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757" h="481161">
                  <a:moveTo>
                    <a:pt x="78879" y="481161"/>
                  </a:moveTo>
                  <a:cubicBezTo>
                    <a:pt x="122444" y="481161"/>
                    <a:pt x="157758" y="445847"/>
                    <a:pt x="157758" y="402282"/>
                  </a:cubicBezTo>
                  <a:lnTo>
                    <a:pt x="157758" y="78879"/>
                  </a:lnTo>
                  <a:cubicBezTo>
                    <a:pt x="157758" y="35314"/>
                    <a:pt x="122444" y="0"/>
                    <a:pt x="78879" y="0"/>
                  </a:cubicBezTo>
                  <a:cubicBezTo>
                    <a:pt x="35314" y="0"/>
                    <a:pt x="0" y="35314"/>
                    <a:pt x="0" y="78879"/>
                  </a:cubicBezTo>
                  <a:lnTo>
                    <a:pt x="0" y="402282"/>
                  </a:lnTo>
                  <a:cubicBezTo>
                    <a:pt x="0" y="445847"/>
                    <a:pt x="35314" y="481161"/>
                    <a:pt x="78879" y="481161"/>
                  </a:cubicBez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31" name="Frihandsfigur: Form 30">
              <a:extLst>
                <a:ext uri="{FF2B5EF4-FFF2-40B4-BE49-F238E27FC236}">
                  <a16:creationId xmlns:a16="http://schemas.microsoft.com/office/drawing/2014/main" id="{955BE1E9-2302-CEE1-4061-1C9606929266}"/>
                </a:ext>
              </a:extLst>
            </p:cNvPr>
            <p:cNvSpPr/>
            <p:nvPr/>
          </p:nvSpPr>
          <p:spPr>
            <a:xfrm>
              <a:off x="1685871" y="1546860"/>
              <a:ext cx="157757" cy="671795"/>
            </a:xfrm>
            <a:custGeom>
              <a:gdLst>
                <a:gd name="connsiteX0" fmla="*/ 78879 w 157757"/>
                <a:gd name="connsiteY0" fmla="*/ 671796 h 671795"/>
                <a:gd name="connsiteX1" fmla="*/ 157758 w 157757"/>
                <a:gd name="connsiteY1" fmla="*/ 592917 h 671795"/>
                <a:gd name="connsiteX2" fmla="*/ 157758 w 157757"/>
                <a:gd name="connsiteY2" fmla="*/ 78879 h 671795"/>
                <a:gd name="connsiteX3" fmla="*/ 78879 w 157757"/>
                <a:gd name="connsiteY3" fmla="*/ 0 h 671795"/>
                <a:gd name="connsiteX4" fmla="*/ 0 w 157757"/>
                <a:gd name="connsiteY4" fmla="*/ 78879 h 671795"/>
                <a:gd name="connsiteX5" fmla="*/ 0 w 157757"/>
                <a:gd name="connsiteY5" fmla="*/ 592917 h 671795"/>
                <a:gd name="connsiteX6" fmla="*/ 78879 w 157757"/>
                <a:gd name="connsiteY6" fmla="*/ 671796 h 671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757" h="671795">
                  <a:moveTo>
                    <a:pt x="78879" y="671796"/>
                  </a:moveTo>
                  <a:cubicBezTo>
                    <a:pt x="122444" y="671796"/>
                    <a:pt x="157758" y="636482"/>
                    <a:pt x="157758" y="592917"/>
                  </a:cubicBezTo>
                  <a:lnTo>
                    <a:pt x="157758" y="78879"/>
                  </a:lnTo>
                  <a:cubicBezTo>
                    <a:pt x="157758" y="35314"/>
                    <a:pt x="122444" y="0"/>
                    <a:pt x="78879" y="0"/>
                  </a:cubicBezTo>
                  <a:cubicBezTo>
                    <a:pt x="35314" y="0"/>
                    <a:pt x="0" y="35314"/>
                    <a:pt x="0" y="78879"/>
                  </a:cubicBezTo>
                  <a:lnTo>
                    <a:pt x="0" y="592917"/>
                  </a:lnTo>
                  <a:cubicBezTo>
                    <a:pt x="0" y="636482"/>
                    <a:pt x="35314" y="671796"/>
                    <a:pt x="78879" y="671796"/>
                  </a:cubicBez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32" name="Frihandsfigur: Form 31">
              <a:extLst>
                <a:ext uri="{FF2B5EF4-FFF2-40B4-BE49-F238E27FC236}">
                  <a16:creationId xmlns:a16="http://schemas.microsoft.com/office/drawing/2014/main" id="{4D3144FC-1D97-CB95-4B92-7F39E0ADAB06}"/>
                </a:ext>
              </a:extLst>
            </p:cNvPr>
            <p:cNvSpPr/>
            <p:nvPr/>
          </p:nvSpPr>
          <p:spPr>
            <a:xfrm>
              <a:off x="1685871" y="2356709"/>
              <a:ext cx="157757" cy="157757"/>
            </a:xfrm>
            <a:custGeom>
              <a:gdLst>
                <a:gd name="connsiteX0" fmla="*/ 134646 w 157757"/>
                <a:gd name="connsiteY0" fmla="*/ 134646 h 157757"/>
                <a:gd name="connsiteX1" fmla="*/ 157758 w 157757"/>
                <a:gd name="connsiteY1" fmla="*/ 78879 h 157757"/>
                <a:gd name="connsiteX2" fmla="*/ 134646 w 157757"/>
                <a:gd name="connsiteY2" fmla="*/ 23112 h 157757"/>
                <a:gd name="connsiteX3" fmla="*/ 78879 w 157757"/>
                <a:gd name="connsiteY3" fmla="*/ 0 h 157757"/>
                <a:gd name="connsiteX4" fmla="*/ 23112 w 157757"/>
                <a:gd name="connsiteY4" fmla="*/ 23112 h 157757"/>
                <a:gd name="connsiteX5" fmla="*/ 0 w 157757"/>
                <a:gd name="connsiteY5" fmla="*/ 78879 h 157757"/>
                <a:gd name="connsiteX6" fmla="*/ 23112 w 157757"/>
                <a:gd name="connsiteY6" fmla="*/ 134646 h 157757"/>
                <a:gd name="connsiteX7" fmla="*/ 78879 w 157757"/>
                <a:gd name="connsiteY7" fmla="*/ 157758 h 157757"/>
                <a:gd name="connsiteX8" fmla="*/ 134646 w 157757"/>
                <a:gd name="connsiteY8" fmla="*/ 134646 h 15775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757" h="157757">
                  <a:moveTo>
                    <a:pt x="134646" y="134646"/>
                  </a:moveTo>
                  <a:cubicBezTo>
                    <a:pt x="149318" y="119975"/>
                    <a:pt x="157758" y="99624"/>
                    <a:pt x="157758" y="78879"/>
                  </a:cubicBezTo>
                  <a:cubicBezTo>
                    <a:pt x="157758" y="58055"/>
                    <a:pt x="149318" y="37783"/>
                    <a:pt x="134646" y="23112"/>
                  </a:cubicBezTo>
                  <a:cubicBezTo>
                    <a:pt x="119975" y="8361"/>
                    <a:pt x="99624" y="0"/>
                    <a:pt x="78879" y="0"/>
                  </a:cubicBezTo>
                  <a:cubicBezTo>
                    <a:pt x="58134" y="0"/>
                    <a:pt x="37783" y="8361"/>
                    <a:pt x="23112" y="23112"/>
                  </a:cubicBezTo>
                  <a:cubicBezTo>
                    <a:pt x="8440" y="37783"/>
                    <a:pt x="0" y="58055"/>
                    <a:pt x="0" y="78879"/>
                  </a:cubicBezTo>
                  <a:cubicBezTo>
                    <a:pt x="0" y="99624"/>
                    <a:pt x="8440" y="119975"/>
                    <a:pt x="23112" y="134646"/>
                  </a:cubicBezTo>
                  <a:cubicBezTo>
                    <a:pt x="37783" y="149318"/>
                    <a:pt x="58134" y="157758"/>
                    <a:pt x="78879" y="157758"/>
                  </a:cubicBezTo>
                  <a:cubicBezTo>
                    <a:pt x="99624" y="157758"/>
                    <a:pt x="119975" y="149318"/>
                    <a:pt x="134646" y="134646"/>
                  </a:cubicBez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33" name="Frihandsfigur: Form 32">
              <a:extLst>
                <a:ext uri="{FF2B5EF4-FFF2-40B4-BE49-F238E27FC236}">
                  <a16:creationId xmlns:a16="http://schemas.microsoft.com/office/drawing/2014/main" id="{183DE576-97CE-3435-93FD-8929176D6E15}"/>
                </a:ext>
              </a:extLst>
            </p:cNvPr>
            <p:cNvSpPr/>
            <p:nvPr/>
          </p:nvSpPr>
          <p:spPr>
            <a:xfrm>
              <a:off x="4029758" y="3171765"/>
              <a:ext cx="157757" cy="157757"/>
            </a:xfrm>
            <a:custGeom>
              <a:gdLst>
                <a:gd name="connsiteX0" fmla="*/ 23112 w 157757"/>
                <a:gd name="connsiteY0" fmla="*/ 23111 h 157757"/>
                <a:gd name="connsiteX1" fmla="*/ 0 w 157757"/>
                <a:gd name="connsiteY1" fmla="*/ 78879 h 157757"/>
                <a:gd name="connsiteX2" fmla="*/ 23112 w 157757"/>
                <a:gd name="connsiteY2" fmla="*/ 134646 h 157757"/>
                <a:gd name="connsiteX3" fmla="*/ 78879 w 157757"/>
                <a:gd name="connsiteY3" fmla="*/ 157758 h 157757"/>
                <a:gd name="connsiteX4" fmla="*/ 134646 w 157757"/>
                <a:gd name="connsiteY4" fmla="*/ 134646 h 157757"/>
                <a:gd name="connsiteX5" fmla="*/ 157758 w 157757"/>
                <a:gd name="connsiteY5" fmla="*/ 78879 h 157757"/>
                <a:gd name="connsiteX6" fmla="*/ 134646 w 157757"/>
                <a:gd name="connsiteY6" fmla="*/ 23111 h 157757"/>
                <a:gd name="connsiteX7" fmla="*/ 78879 w 157757"/>
                <a:gd name="connsiteY7" fmla="*/ 0 h 157757"/>
                <a:gd name="connsiteX8" fmla="*/ 23112 w 157757"/>
                <a:gd name="connsiteY8" fmla="*/ 23111 h 15775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757" h="157757">
                  <a:moveTo>
                    <a:pt x="23112" y="23111"/>
                  </a:moveTo>
                  <a:cubicBezTo>
                    <a:pt x="8361" y="37783"/>
                    <a:pt x="0" y="58134"/>
                    <a:pt x="0" y="78879"/>
                  </a:cubicBezTo>
                  <a:cubicBezTo>
                    <a:pt x="0" y="99624"/>
                    <a:pt x="8361" y="119975"/>
                    <a:pt x="23112" y="134646"/>
                  </a:cubicBezTo>
                  <a:cubicBezTo>
                    <a:pt x="37783" y="149318"/>
                    <a:pt x="58055" y="157758"/>
                    <a:pt x="78879" y="157758"/>
                  </a:cubicBezTo>
                  <a:cubicBezTo>
                    <a:pt x="99624" y="157758"/>
                    <a:pt x="119896" y="149318"/>
                    <a:pt x="134646" y="134646"/>
                  </a:cubicBezTo>
                  <a:cubicBezTo>
                    <a:pt x="149318" y="119975"/>
                    <a:pt x="157758" y="99624"/>
                    <a:pt x="157758" y="78879"/>
                  </a:cubicBezTo>
                  <a:cubicBezTo>
                    <a:pt x="157758" y="58134"/>
                    <a:pt x="149318" y="37783"/>
                    <a:pt x="134646" y="23111"/>
                  </a:cubicBezTo>
                  <a:cubicBezTo>
                    <a:pt x="119975" y="8440"/>
                    <a:pt x="99624" y="0"/>
                    <a:pt x="78879" y="0"/>
                  </a:cubicBezTo>
                  <a:cubicBezTo>
                    <a:pt x="58055" y="0"/>
                    <a:pt x="37704" y="8440"/>
                    <a:pt x="23112" y="23111"/>
                  </a:cubicBezTo>
                  <a:close/>
                </a:path>
              </a:pathLst>
            </a:custGeom>
            <a:solidFill>
              <a:srgbClr val="000000"/>
            </a:solidFill>
            <a:ln w="7888"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grpSp>
      <p:grpSp>
        <p:nvGrpSpPr>
          <p:cNvPr id="34" name="Grupp 33">
            <a:extLst>
              <a:ext uri="{FF2B5EF4-FFF2-40B4-BE49-F238E27FC236}">
                <a16:creationId xmlns:a16="http://schemas.microsoft.com/office/drawing/2014/main" id="{C0FADB2B-3665-AABE-2ACB-9A30E55FF7BB}"/>
              </a:ext>
            </a:extLst>
          </p:cNvPr>
          <p:cNvGrpSpPr/>
          <p:nvPr/>
        </p:nvGrpSpPr>
        <p:grpSpPr>
          <a:xfrm>
            <a:off x="10211176" y="1883467"/>
            <a:ext cx="501179" cy="468077"/>
            <a:chOff x="8426450" y="1147265"/>
            <a:chExt cx="476250" cy="444795"/>
          </a:xfrm>
        </p:grpSpPr>
        <p:sp>
          <p:nvSpPr>
            <p:cNvPr id="35" name="Frihandsfigur: Form 34">
              <a:extLst>
                <a:ext uri="{FF2B5EF4-FFF2-40B4-BE49-F238E27FC236}">
                  <a16:creationId xmlns:a16="http://schemas.microsoft.com/office/drawing/2014/main" id="{36863990-FDEB-4CCF-6E07-A63C7C29279F}"/>
                </a:ext>
              </a:extLst>
            </p:cNvPr>
            <p:cNvSpPr/>
            <p:nvPr/>
          </p:nvSpPr>
          <p:spPr>
            <a:xfrm>
              <a:off x="8433426" y="1154241"/>
              <a:ext cx="462297" cy="430842"/>
            </a:xfrm>
            <a:custGeom>
              <a:gdLst>
                <a:gd name="connsiteX0" fmla="*/ 455904 w 462297"/>
                <a:gd name="connsiteY0" fmla="*/ 191388 h 430842"/>
                <a:gd name="connsiteX1" fmla="*/ 429176 w 462297"/>
                <a:gd name="connsiteY1" fmla="*/ 188438 h 430842"/>
                <a:gd name="connsiteX2" fmla="*/ 215421 w 462297"/>
                <a:gd name="connsiteY2" fmla="*/ 0 h 430842"/>
                <a:gd name="connsiteX3" fmla="*/ 0 w 462297"/>
                <a:gd name="connsiteY3" fmla="*/ 215421 h 430842"/>
                <a:gd name="connsiteX4" fmla="*/ 215421 w 462297"/>
                <a:gd name="connsiteY4" fmla="*/ 430843 h 430842"/>
                <a:gd name="connsiteX5" fmla="*/ 374124 w 462297"/>
                <a:gd name="connsiteY5" fmla="*/ 361092 h 430842"/>
                <a:gd name="connsiteX6" fmla="*/ 372991 w 462297"/>
                <a:gd name="connsiteY6" fmla="*/ 334467 h 430842"/>
                <a:gd name="connsiteX7" fmla="*/ 346366 w 462297"/>
                <a:gd name="connsiteY7" fmla="*/ 335600 h 430842"/>
                <a:gd name="connsiteX8" fmla="*/ 215422 w 462297"/>
                <a:gd name="connsiteY8" fmla="*/ 393155 h 430842"/>
                <a:gd name="connsiteX9" fmla="*/ 37689 w 462297"/>
                <a:gd name="connsiteY9" fmla="*/ 215421 h 430842"/>
                <a:gd name="connsiteX10" fmla="*/ 215421 w 462297"/>
                <a:gd name="connsiteY10" fmla="*/ 37688 h 430842"/>
                <a:gd name="connsiteX11" fmla="*/ 390399 w 462297"/>
                <a:gd name="connsiteY11" fmla="*/ 184156 h 430842"/>
                <a:gd name="connsiteX12" fmla="*/ 362429 w 462297"/>
                <a:gd name="connsiteY12" fmla="*/ 181069 h 430842"/>
                <a:gd name="connsiteX13" fmla="*/ 355092 w 462297"/>
                <a:gd name="connsiteY13" fmla="*/ 191114 h 430842"/>
                <a:gd name="connsiteX14" fmla="*/ 393003 w 462297"/>
                <a:gd name="connsiteY14" fmla="*/ 276234 h 430842"/>
                <a:gd name="connsiteX15" fmla="*/ 405310 w 462297"/>
                <a:gd name="connsiteY15" fmla="*/ 277593 h 430842"/>
                <a:gd name="connsiteX16" fmla="*/ 460875 w 462297"/>
                <a:gd name="connsiteY16" fmla="*/ 202791 h 430842"/>
                <a:gd name="connsiteX17" fmla="*/ 455904 w 462297"/>
                <a:gd name="connsiteY17" fmla="*/ 191388 h 43084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2296" h="430842">
                  <a:moveTo>
                    <a:pt x="455904" y="191388"/>
                  </a:moveTo>
                  <a:cubicBezTo>
                    <a:pt x="451198" y="190868"/>
                    <a:pt x="431861" y="188735"/>
                    <a:pt x="429176" y="188438"/>
                  </a:cubicBezTo>
                  <a:cubicBezTo>
                    <a:pt x="416141" y="83475"/>
                    <a:pt x="326601" y="0"/>
                    <a:pt x="215421" y="0"/>
                  </a:cubicBezTo>
                  <a:cubicBezTo>
                    <a:pt x="96359" y="0"/>
                    <a:pt x="0" y="96349"/>
                    <a:pt x="0" y="215421"/>
                  </a:cubicBezTo>
                  <a:cubicBezTo>
                    <a:pt x="0" y="334485"/>
                    <a:pt x="96349" y="430843"/>
                    <a:pt x="215421" y="430843"/>
                  </a:cubicBezTo>
                  <a:cubicBezTo>
                    <a:pt x="277977" y="430843"/>
                    <a:pt x="334552" y="404181"/>
                    <a:pt x="374124" y="361092"/>
                  </a:cubicBezTo>
                  <a:cubicBezTo>
                    <a:pt x="381164" y="353427"/>
                    <a:pt x="380656" y="341507"/>
                    <a:pt x="372991" y="334467"/>
                  </a:cubicBezTo>
                  <a:cubicBezTo>
                    <a:pt x="365326" y="327427"/>
                    <a:pt x="353405" y="327935"/>
                    <a:pt x="346366" y="335600"/>
                  </a:cubicBezTo>
                  <a:cubicBezTo>
                    <a:pt x="313868" y="370985"/>
                    <a:pt x="267292" y="393155"/>
                    <a:pt x="215422" y="393155"/>
                  </a:cubicBezTo>
                  <a:cubicBezTo>
                    <a:pt x="117420" y="393155"/>
                    <a:pt x="37689" y="313424"/>
                    <a:pt x="37689" y="215421"/>
                  </a:cubicBezTo>
                  <a:cubicBezTo>
                    <a:pt x="37689" y="117419"/>
                    <a:pt x="117419" y="37688"/>
                    <a:pt x="215421" y="37688"/>
                  </a:cubicBezTo>
                  <a:cubicBezTo>
                    <a:pt x="302758" y="37688"/>
                    <a:pt x="375583" y="101011"/>
                    <a:pt x="390399" y="184156"/>
                  </a:cubicBezTo>
                  <a:cubicBezTo>
                    <a:pt x="385158" y="183578"/>
                    <a:pt x="390326" y="184148"/>
                    <a:pt x="362429" y="181069"/>
                  </a:cubicBezTo>
                  <a:cubicBezTo>
                    <a:pt x="356925" y="180462"/>
                    <a:pt x="352839" y="186056"/>
                    <a:pt x="355092" y="191114"/>
                  </a:cubicBezTo>
                  <a:lnTo>
                    <a:pt x="393003" y="276234"/>
                  </a:lnTo>
                  <a:cubicBezTo>
                    <a:pt x="395235" y="281246"/>
                    <a:pt x="402039" y="281997"/>
                    <a:pt x="405310" y="277593"/>
                  </a:cubicBezTo>
                  <a:lnTo>
                    <a:pt x="460875" y="202791"/>
                  </a:lnTo>
                  <a:cubicBezTo>
                    <a:pt x="464176" y="198347"/>
                    <a:pt x="461408" y="191996"/>
                    <a:pt x="455904" y="191388"/>
                  </a:cubicBezTo>
                  <a:close/>
                </a:path>
              </a:pathLst>
            </a:custGeom>
            <a:solidFill>
              <a:schemeClr val="accent1"/>
            </a:solidFill>
            <a:ln w="930"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36" name="Frihandsfigur: Form 35">
              <a:extLst>
                <a:ext uri="{FF2B5EF4-FFF2-40B4-BE49-F238E27FC236}">
                  <a16:creationId xmlns:a16="http://schemas.microsoft.com/office/drawing/2014/main" id="{15560393-3316-9CFE-9913-147B20D24EC0}"/>
                </a:ext>
              </a:extLst>
            </p:cNvPr>
            <p:cNvSpPr/>
            <p:nvPr/>
          </p:nvSpPr>
          <p:spPr>
            <a:xfrm>
              <a:off x="8635693" y="1154241"/>
              <a:ext cx="260030" cy="280489"/>
            </a:xfrm>
            <a:custGeom>
              <a:gdLst>
                <a:gd name="connsiteX0" fmla="*/ 253637 w 260030"/>
                <a:gd name="connsiteY0" fmla="*/ 191388 h 280489"/>
                <a:gd name="connsiteX1" fmla="*/ 226908 w 260030"/>
                <a:gd name="connsiteY1" fmla="*/ 188438 h 280489"/>
                <a:gd name="connsiteX2" fmla="*/ 13154 w 260030"/>
                <a:gd name="connsiteY2" fmla="*/ 0 h 280489"/>
                <a:gd name="connsiteX3" fmla="*/ 0 w 260030"/>
                <a:gd name="connsiteY3" fmla="*/ 410 h 280489"/>
                <a:gd name="connsiteX4" fmla="*/ 200541 w 260030"/>
                <a:gd name="connsiteY4" fmla="*/ 188438 h 280489"/>
                <a:gd name="connsiteX5" fmla="*/ 227270 w 260030"/>
                <a:gd name="connsiteY5" fmla="*/ 191388 h 280489"/>
                <a:gd name="connsiteX6" fmla="*/ 232240 w 260030"/>
                <a:gd name="connsiteY6" fmla="*/ 202792 h 280489"/>
                <a:gd name="connsiteX7" fmla="*/ 185844 w 260030"/>
                <a:gd name="connsiteY7" fmla="*/ 265252 h 280489"/>
                <a:gd name="connsiteX8" fmla="*/ 190735 w 260030"/>
                <a:gd name="connsiteY8" fmla="*/ 276235 h 280489"/>
                <a:gd name="connsiteX9" fmla="*/ 203042 w 260030"/>
                <a:gd name="connsiteY9" fmla="*/ 277594 h 280489"/>
                <a:gd name="connsiteX10" fmla="*/ 258607 w 260030"/>
                <a:gd name="connsiteY10" fmla="*/ 202792 h 280489"/>
                <a:gd name="connsiteX11" fmla="*/ 253637 w 260030"/>
                <a:gd name="connsiteY11" fmla="*/ 191388 h 280489"/>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030" h="280489">
                  <a:moveTo>
                    <a:pt x="253637" y="191388"/>
                  </a:moveTo>
                  <a:cubicBezTo>
                    <a:pt x="248930" y="190868"/>
                    <a:pt x="229593" y="188735"/>
                    <a:pt x="226908" y="188438"/>
                  </a:cubicBezTo>
                  <a:cubicBezTo>
                    <a:pt x="213873" y="83475"/>
                    <a:pt x="124333" y="0"/>
                    <a:pt x="13154" y="0"/>
                  </a:cubicBezTo>
                  <a:cubicBezTo>
                    <a:pt x="8735" y="0"/>
                    <a:pt x="4352" y="149"/>
                    <a:pt x="0" y="410"/>
                  </a:cubicBezTo>
                  <a:cubicBezTo>
                    <a:pt x="104994" y="6719"/>
                    <a:pt x="188028" y="87668"/>
                    <a:pt x="200541" y="188438"/>
                  </a:cubicBezTo>
                  <a:cubicBezTo>
                    <a:pt x="203227" y="188735"/>
                    <a:pt x="222563" y="190868"/>
                    <a:pt x="227270" y="191388"/>
                  </a:cubicBezTo>
                  <a:cubicBezTo>
                    <a:pt x="232774" y="191996"/>
                    <a:pt x="235542" y="198347"/>
                    <a:pt x="232240" y="202792"/>
                  </a:cubicBezTo>
                  <a:lnTo>
                    <a:pt x="185844" y="265252"/>
                  </a:lnTo>
                  <a:lnTo>
                    <a:pt x="190735" y="276235"/>
                  </a:lnTo>
                  <a:cubicBezTo>
                    <a:pt x="192968" y="281247"/>
                    <a:pt x="199771" y="281998"/>
                    <a:pt x="203042" y="277594"/>
                  </a:cubicBezTo>
                  <a:lnTo>
                    <a:pt x="258607" y="202792"/>
                  </a:lnTo>
                  <a:cubicBezTo>
                    <a:pt x="261909" y="198347"/>
                    <a:pt x="259140" y="191996"/>
                    <a:pt x="253637" y="191388"/>
                  </a:cubicBezTo>
                  <a:close/>
                </a:path>
              </a:pathLst>
            </a:custGeom>
            <a:solidFill>
              <a:srgbClr val="000000">
                <a:alpha val="25098"/>
              </a:srgbClr>
            </a:solidFill>
            <a:ln w="930"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37" name="Frihandsfigur: Form 36">
              <a:extLst>
                <a:ext uri="{FF2B5EF4-FFF2-40B4-BE49-F238E27FC236}">
                  <a16:creationId xmlns:a16="http://schemas.microsoft.com/office/drawing/2014/main" id="{49C62B44-47E4-C78A-29BF-A0500D9C8A44}"/>
                </a:ext>
              </a:extLst>
            </p:cNvPr>
            <p:cNvSpPr/>
            <p:nvPr/>
          </p:nvSpPr>
          <p:spPr>
            <a:xfrm>
              <a:off x="8426450" y="1147265"/>
              <a:ext cx="476250" cy="444795"/>
            </a:xfrm>
            <a:custGeom>
              <a:gdLst>
                <a:gd name="connsiteX0" fmla="*/ 222398 w 476250"/>
                <a:gd name="connsiteY0" fmla="*/ 444795 h 444795"/>
                <a:gd name="connsiteX1" fmla="*/ 75844 w 476250"/>
                <a:gd name="connsiteY1" fmla="*/ 389746 h 444795"/>
                <a:gd name="connsiteX2" fmla="*/ 75194 w 476250"/>
                <a:gd name="connsiteY2" fmla="*/ 379902 h 444795"/>
                <a:gd name="connsiteX3" fmla="*/ 85039 w 476250"/>
                <a:gd name="connsiteY3" fmla="*/ 379253 h 444795"/>
                <a:gd name="connsiteX4" fmla="*/ 222398 w 476250"/>
                <a:gd name="connsiteY4" fmla="*/ 430843 h 444795"/>
                <a:gd name="connsiteX5" fmla="*/ 375962 w 476250"/>
                <a:gd name="connsiteY5" fmla="*/ 363349 h 444795"/>
                <a:gd name="connsiteX6" fmla="*/ 375249 w 476250"/>
                <a:gd name="connsiteY6" fmla="*/ 346580 h 444795"/>
                <a:gd name="connsiteX7" fmla="*/ 358480 w 476250"/>
                <a:gd name="connsiteY7" fmla="*/ 347295 h 444795"/>
                <a:gd name="connsiteX8" fmla="*/ 222398 w 476250"/>
                <a:gd name="connsiteY8" fmla="*/ 407106 h 444795"/>
                <a:gd name="connsiteX9" fmla="*/ 37689 w 476250"/>
                <a:gd name="connsiteY9" fmla="*/ 222397 h 444795"/>
                <a:gd name="connsiteX10" fmla="*/ 218710 w 476250"/>
                <a:gd name="connsiteY10" fmla="*/ 37723 h 444795"/>
                <a:gd name="connsiteX11" fmla="*/ 225823 w 476250"/>
                <a:gd name="connsiteY11" fmla="*/ 44561 h 444795"/>
                <a:gd name="connsiteX12" fmla="*/ 218985 w 476250"/>
                <a:gd name="connsiteY12" fmla="*/ 51673 h 444795"/>
                <a:gd name="connsiteX13" fmla="*/ 51642 w 476250"/>
                <a:gd name="connsiteY13" fmla="*/ 222398 h 444795"/>
                <a:gd name="connsiteX14" fmla="*/ 222398 w 476250"/>
                <a:gd name="connsiteY14" fmla="*/ 393155 h 444795"/>
                <a:gd name="connsiteX15" fmla="*/ 348204 w 476250"/>
                <a:gd name="connsiteY15" fmla="*/ 337858 h 444795"/>
                <a:gd name="connsiteX16" fmla="*/ 384687 w 476250"/>
                <a:gd name="connsiteY16" fmla="*/ 336305 h 444795"/>
                <a:gd name="connsiteX17" fmla="*/ 386239 w 476250"/>
                <a:gd name="connsiteY17" fmla="*/ 372788 h 444795"/>
                <a:gd name="connsiteX18" fmla="*/ 222398 w 476250"/>
                <a:gd name="connsiteY18" fmla="*/ 444795 h 444795"/>
                <a:gd name="connsiteX19" fmla="*/ 52332 w 476250"/>
                <a:gd name="connsiteY19" fmla="*/ 365792 h 444795"/>
                <a:gd name="connsiteX20" fmla="*/ 0 w 476250"/>
                <a:gd name="connsiteY20" fmla="*/ 222398 h 444795"/>
                <a:gd name="connsiteX21" fmla="*/ 222398 w 476250"/>
                <a:gd name="connsiteY21" fmla="*/ 0 h 444795"/>
                <a:gd name="connsiteX22" fmla="*/ 442327 w 476250"/>
                <a:gd name="connsiteY22" fmla="*/ 189077 h 444795"/>
                <a:gd name="connsiteX23" fmla="*/ 463647 w 476250"/>
                <a:gd name="connsiteY23" fmla="*/ 191430 h 444795"/>
                <a:gd name="connsiteX24" fmla="*/ 476251 w 476250"/>
                <a:gd name="connsiteY24" fmla="*/ 205518 h 444795"/>
                <a:gd name="connsiteX25" fmla="*/ 473451 w 476250"/>
                <a:gd name="connsiteY25" fmla="*/ 213928 h 444795"/>
                <a:gd name="connsiteX26" fmla="*/ 417887 w 476250"/>
                <a:gd name="connsiteY26" fmla="*/ 288730 h 444795"/>
                <a:gd name="connsiteX27" fmla="*/ 406545 w 476250"/>
                <a:gd name="connsiteY27" fmla="*/ 294443 h 444795"/>
                <a:gd name="connsiteX28" fmla="*/ 393607 w 476250"/>
                <a:gd name="connsiteY28" fmla="*/ 286050 h 444795"/>
                <a:gd name="connsiteX29" fmla="*/ 354461 w 476250"/>
                <a:gd name="connsiteY29" fmla="*/ 195167 h 444795"/>
                <a:gd name="connsiteX30" fmla="*/ 368587 w 476250"/>
                <a:gd name="connsiteY30" fmla="*/ 181024 h 444795"/>
                <a:gd name="connsiteX31" fmla="*/ 388605 w 476250"/>
                <a:gd name="connsiteY31" fmla="*/ 183146 h 444795"/>
                <a:gd name="connsiteX32" fmla="*/ 250137 w 476250"/>
                <a:gd name="connsiteY32" fmla="*/ 53893 h 444795"/>
                <a:gd name="connsiteX33" fmla="*/ 244381 w 476250"/>
                <a:gd name="connsiteY33" fmla="*/ 45879 h 444795"/>
                <a:gd name="connsiteX34" fmla="*/ 252395 w 476250"/>
                <a:gd name="connsiteY34" fmla="*/ 40124 h 444795"/>
                <a:gd name="connsiteX35" fmla="*/ 404242 w 476250"/>
                <a:gd name="connsiteY35" fmla="*/ 189909 h 444795"/>
                <a:gd name="connsiteX36" fmla="*/ 396608 w 476250"/>
                <a:gd name="connsiteY36" fmla="*/ 198068 h 444795"/>
                <a:gd name="connsiteX37" fmla="*/ 368442 w 476250"/>
                <a:gd name="connsiteY37" fmla="*/ 195259 h 444795"/>
                <a:gd name="connsiteX38" fmla="*/ 406351 w 476250"/>
                <a:gd name="connsiteY38" fmla="*/ 280374 h 444795"/>
                <a:gd name="connsiteX39" fmla="*/ 406544 w 476250"/>
                <a:gd name="connsiteY39" fmla="*/ 280490 h 444795"/>
                <a:gd name="connsiteX40" fmla="*/ 406685 w 476250"/>
                <a:gd name="connsiteY40" fmla="*/ 280411 h 444795"/>
                <a:gd name="connsiteX41" fmla="*/ 462297 w 476250"/>
                <a:gd name="connsiteY41" fmla="*/ 205518 h 444795"/>
                <a:gd name="connsiteX42" fmla="*/ 462115 w 476250"/>
                <a:gd name="connsiteY42" fmla="*/ 205299 h 444795"/>
                <a:gd name="connsiteX43" fmla="*/ 435387 w 476250"/>
                <a:gd name="connsiteY43" fmla="*/ 202349 h 444795"/>
                <a:gd name="connsiteX44" fmla="*/ 429231 w 476250"/>
                <a:gd name="connsiteY44" fmla="*/ 196275 h 444795"/>
                <a:gd name="connsiteX45" fmla="*/ 222398 w 476250"/>
                <a:gd name="connsiteY45" fmla="*/ 13953 h 444795"/>
                <a:gd name="connsiteX46" fmla="*/ 13953 w 476250"/>
                <a:gd name="connsiteY46" fmla="*/ 222398 h 444795"/>
                <a:gd name="connsiteX47" fmla="*/ 62996 w 476250"/>
                <a:gd name="connsiteY47" fmla="*/ 356794 h 444795"/>
                <a:gd name="connsiteX48" fmla="*/ 62163 w 476250"/>
                <a:gd name="connsiteY48" fmla="*/ 366624 h 444795"/>
                <a:gd name="connsiteX49" fmla="*/ 52332 w 476250"/>
                <a:gd name="connsiteY49" fmla="*/ 365792 h 4447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250" h="444794">
                  <a:moveTo>
                    <a:pt x="222398" y="444795"/>
                  </a:moveTo>
                  <a:cubicBezTo>
                    <a:pt x="168403" y="444795"/>
                    <a:pt x="116356" y="425245"/>
                    <a:pt x="75844" y="389746"/>
                  </a:cubicBezTo>
                  <a:cubicBezTo>
                    <a:pt x="72946" y="387208"/>
                    <a:pt x="72654" y="382800"/>
                    <a:pt x="75194" y="379902"/>
                  </a:cubicBezTo>
                  <a:cubicBezTo>
                    <a:pt x="77733" y="377004"/>
                    <a:pt x="82141" y="376713"/>
                    <a:pt x="85039" y="379253"/>
                  </a:cubicBezTo>
                  <a:cubicBezTo>
                    <a:pt x="123005" y="412521"/>
                    <a:pt x="171787" y="430843"/>
                    <a:pt x="222398" y="430843"/>
                  </a:cubicBezTo>
                  <a:cubicBezTo>
                    <a:pt x="281157" y="430843"/>
                    <a:pt x="336493" y="406329"/>
                    <a:pt x="375962" y="363349"/>
                  </a:cubicBezTo>
                  <a:cubicBezTo>
                    <a:pt x="380324" y="358600"/>
                    <a:pt x="380166" y="351098"/>
                    <a:pt x="375249" y="346580"/>
                  </a:cubicBezTo>
                  <a:cubicBezTo>
                    <a:pt x="370536" y="342254"/>
                    <a:pt x="363028" y="342343"/>
                    <a:pt x="358480" y="347295"/>
                  </a:cubicBezTo>
                  <a:cubicBezTo>
                    <a:pt x="323719" y="385144"/>
                    <a:pt x="274943" y="407106"/>
                    <a:pt x="222398" y="407106"/>
                  </a:cubicBezTo>
                  <a:cubicBezTo>
                    <a:pt x="120549" y="407106"/>
                    <a:pt x="37689" y="324246"/>
                    <a:pt x="37689" y="222397"/>
                  </a:cubicBezTo>
                  <a:cubicBezTo>
                    <a:pt x="37689" y="121235"/>
                    <a:pt x="118956" y="39689"/>
                    <a:pt x="218710" y="37723"/>
                  </a:cubicBezTo>
                  <a:cubicBezTo>
                    <a:pt x="222585" y="37663"/>
                    <a:pt x="225746" y="40709"/>
                    <a:pt x="225823" y="44561"/>
                  </a:cubicBezTo>
                  <a:cubicBezTo>
                    <a:pt x="225899" y="48414"/>
                    <a:pt x="222838" y="51598"/>
                    <a:pt x="218985" y="51673"/>
                  </a:cubicBezTo>
                  <a:cubicBezTo>
                    <a:pt x="126711" y="53492"/>
                    <a:pt x="51642" y="130078"/>
                    <a:pt x="51642" y="222398"/>
                  </a:cubicBezTo>
                  <a:cubicBezTo>
                    <a:pt x="51642" y="316554"/>
                    <a:pt x="128243" y="393155"/>
                    <a:pt x="222398" y="393155"/>
                  </a:cubicBezTo>
                  <a:cubicBezTo>
                    <a:pt x="270076" y="393155"/>
                    <a:pt x="315930" y="373000"/>
                    <a:pt x="348204" y="337858"/>
                  </a:cubicBezTo>
                  <a:cubicBezTo>
                    <a:pt x="357823" y="327386"/>
                    <a:pt x="374162" y="326639"/>
                    <a:pt x="384687" y="336305"/>
                  </a:cubicBezTo>
                  <a:cubicBezTo>
                    <a:pt x="395139" y="345904"/>
                    <a:pt x="395924" y="362243"/>
                    <a:pt x="386239" y="372788"/>
                  </a:cubicBezTo>
                  <a:cubicBezTo>
                    <a:pt x="344185" y="418581"/>
                    <a:pt x="285153" y="444795"/>
                    <a:pt x="222398" y="444795"/>
                  </a:cubicBezTo>
                  <a:close/>
                  <a:moveTo>
                    <a:pt x="52332" y="365792"/>
                  </a:moveTo>
                  <a:cubicBezTo>
                    <a:pt x="18585" y="325798"/>
                    <a:pt x="0" y="274873"/>
                    <a:pt x="0" y="222398"/>
                  </a:cubicBezTo>
                  <a:cubicBezTo>
                    <a:pt x="0" y="99395"/>
                    <a:pt x="99371" y="0"/>
                    <a:pt x="222398" y="0"/>
                  </a:cubicBezTo>
                  <a:cubicBezTo>
                    <a:pt x="334397" y="0"/>
                    <a:pt x="426357" y="82480"/>
                    <a:pt x="442327" y="189077"/>
                  </a:cubicBezTo>
                  <a:lnTo>
                    <a:pt x="463647" y="191430"/>
                  </a:lnTo>
                  <a:cubicBezTo>
                    <a:pt x="470833" y="192224"/>
                    <a:pt x="476251" y="198280"/>
                    <a:pt x="476251" y="205518"/>
                  </a:cubicBezTo>
                  <a:cubicBezTo>
                    <a:pt x="476251" y="208555"/>
                    <a:pt x="475283" y="211463"/>
                    <a:pt x="473451" y="213928"/>
                  </a:cubicBezTo>
                  <a:lnTo>
                    <a:pt x="417887" y="288730"/>
                  </a:lnTo>
                  <a:cubicBezTo>
                    <a:pt x="415191" y="292361"/>
                    <a:pt x="411057" y="294443"/>
                    <a:pt x="406545" y="294443"/>
                  </a:cubicBezTo>
                  <a:cubicBezTo>
                    <a:pt x="400955" y="294443"/>
                    <a:pt x="395876" y="291148"/>
                    <a:pt x="393607" y="286050"/>
                  </a:cubicBezTo>
                  <a:cubicBezTo>
                    <a:pt x="352231" y="193151"/>
                    <a:pt x="354461" y="199294"/>
                    <a:pt x="354461" y="195167"/>
                  </a:cubicBezTo>
                  <a:cubicBezTo>
                    <a:pt x="354461" y="187369"/>
                    <a:pt x="360798" y="181024"/>
                    <a:pt x="368587" y="181024"/>
                  </a:cubicBezTo>
                  <a:cubicBezTo>
                    <a:pt x="369677" y="181024"/>
                    <a:pt x="368527" y="180930"/>
                    <a:pt x="388605" y="183146"/>
                  </a:cubicBezTo>
                  <a:cubicBezTo>
                    <a:pt x="372887" y="116461"/>
                    <a:pt x="318315" y="65076"/>
                    <a:pt x="250137" y="53893"/>
                  </a:cubicBezTo>
                  <a:cubicBezTo>
                    <a:pt x="246335" y="53269"/>
                    <a:pt x="243759" y="49682"/>
                    <a:pt x="244381" y="45879"/>
                  </a:cubicBezTo>
                  <a:cubicBezTo>
                    <a:pt x="245006" y="42077"/>
                    <a:pt x="248592" y="39495"/>
                    <a:pt x="252395" y="40124"/>
                  </a:cubicBezTo>
                  <a:cubicBezTo>
                    <a:pt x="329508" y="52773"/>
                    <a:pt x="390532" y="112967"/>
                    <a:pt x="404242" y="189909"/>
                  </a:cubicBezTo>
                  <a:cubicBezTo>
                    <a:pt x="405058" y="194482"/>
                    <a:pt x="401245" y="198580"/>
                    <a:pt x="396608" y="198068"/>
                  </a:cubicBezTo>
                  <a:cubicBezTo>
                    <a:pt x="396078" y="198009"/>
                    <a:pt x="368225" y="194770"/>
                    <a:pt x="368442" y="195259"/>
                  </a:cubicBezTo>
                  <a:cubicBezTo>
                    <a:pt x="376183" y="212639"/>
                    <a:pt x="403259" y="273432"/>
                    <a:pt x="406351" y="280374"/>
                  </a:cubicBezTo>
                  <a:cubicBezTo>
                    <a:pt x="406381" y="280442"/>
                    <a:pt x="406403" y="280490"/>
                    <a:pt x="406544" y="280490"/>
                  </a:cubicBezTo>
                  <a:cubicBezTo>
                    <a:pt x="406624" y="280490"/>
                    <a:pt x="406636" y="280477"/>
                    <a:pt x="406685" y="280411"/>
                  </a:cubicBezTo>
                  <a:cubicBezTo>
                    <a:pt x="464215" y="202963"/>
                    <a:pt x="462297" y="205518"/>
                    <a:pt x="462297" y="205518"/>
                  </a:cubicBezTo>
                  <a:cubicBezTo>
                    <a:pt x="462297" y="205471"/>
                    <a:pt x="462283" y="205318"/>
                    <a:pt x="462115" y="205299"/>
                  </a:cubicBezTo>
                  <a:lnTo>
                    <a:pt x="435387" y="202349"/>
                  </a:lnTo>
                  <a:cubicBezTo>
                    <a:pt x="432176" y="201994"/>
                    <a:pt x="429629" y="199481"/>
                    <a:pt x="429231" y="196275"/>
                  </a:cubicBezTo>
                  <a:cubicBezTo>
                    <a:pt x="416321" y="92333"/>
                    <a:pt x="327402" y="13953"/>
                    <a:pt x="222398" y="13953"/>
                  </a:cubicBezTo>
                  <a:cubicBezTo>
                    <a:pt x="107460" y="13953"/>
                    <a:pt x="13953" y="107460"/>
                    <a:pt x="13953" y="222398"/>
                  </a:cubicBezTo>
                  <a:cubicBezTo>
                    <a:pt x="13953" y="271583"/>
                    <a:pt x="31370" y="319313"/>
                    <a:pt x="62996" y="356794"/>
                  </a:cubicBezTo>
                  <a:cubicBezTo>
                    <a:pt x="65481" y="359739"/>
                    <a:pt x="65108" y="364140"/>
                    <a:pt x="62163" y="366624"/>
                  </a:cubicBezTo>
                  <a:cubicBezTo>
                    <a:pt x="59225" y="369105"/>
                    <a:pt x="54823" y="368743"/>
                    <a:pt x="52332" y="365792"/>
                  </a:cubicBezTo>
                  <a:close/>
                </a:path>
              </a:pathLst>
            </a:custGeom>
            <a:solidFill>
              <a:srgbClr val="000000"/>
            </a:solidFill>
            <a:ln w="930"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grpSp>
      <p:grpSp>
        <p:nvGrpSpPr>
          <p:cNvPr id="38" name="Grupp 37">
            <a:extLst>
              <a:ext uri="{FF2B5EF4-FFF2-40B4-BE49-F238E27FC236}">
                <a16:creationId xmlns:a16="http://schemas.microsoft.com/office/drawing/2014/main" id="{ADF7242F-EE9B-793B-5F3A-D2945148B88B}"/>
              </a:ext>
            </a:extLst>
          </p:cNvPr>
          <p:cNvGrpSpPr/>
          <p:nvPr/>
        </p:nvGrpSpPr>
        <p:grpSpPr>
          <a:xfrm>
            <a:off x="3665220" y="1902590"/>
            <a:ext cx="426216" cy="426216"/>
            <a:chOff x="3403600" y="2643317"/>
            <a:chExt cx="2578099" cy="2578100"/>
          </a:xfrm>
        </p:grpSpPr>
        <p:sp>
          <p:nvSpPr>
            <p:cNvPr id="39" name="Frihandsfigur: Form 38">
              <a:extLst>
                <a:ext uri="{FF2B5EF4-FFF2-40B4-BE49-F238E27FC236}">
                  <a16:creationId xmlns:a16="http://schemas.microsoft.com/office/drawing/2014/main" id="{63426EF1-7840-F278-D957-4130AB946FCE}"/>
                </a:ext>
              </a:extLst>
            </p:cNvPr>
            <p:cNvSpPr/>
            <p:nvPr/>
          </p:nvSpPr>
          <p:spPr>
            <a:xfrm>
              <a:off x="5207009" y="4446726"/>
              <a:ext cx="736921" cy="736925"/>
            </a:xfrm>
            <a:custGeom>
              <a:gdLst>
                <a:gd name="connsiteX0" fmla="*/ 514443 w 736921"/>
                <a:gd name="connsiteY0" fmla="*/ 728078 h 736925"/>
                <a:gd name="connsiteX1" fmla="*/ 8848 w 736921"/>
                <a:gd name="connsiteY1" fmla="*/ 222478 h 736925"/>
                <a:gd name="connsiteX2" fmla="*/ 8848 w 736921"/>
                <a:gd name="connsiteY2" fmla="*/ 179753 h 736925"/>
                <a:gd name="connsiteX3" fmla="*/ 179753 w 736921"/>
                <a:gd name="connsiteY3" fmla="*/ 8848 h 736925"/>
                <a:gd name="connsiteX4" fmla="*/ 222478 w 736921"/>
                <a:gd name="connsiteY4" fmla="*/ 8848 h 736925"/>
                <a:gd name="connsiteX5" fmla="*/ 728073 w 736921"/>
                <a:gd name="connsiteY5" fmla="*/ 514443 h 736925"/>
                <a:gd name="connsiteX6" fmla="*/ 728073 w 736921"/>
                <a:gd name="connsiteY6" fmla="*/ 557168 h 736925"/>
                <a:gd name="connsiteX7" fmla="*/ 557168 w 736921"/>
                <a:gd name="connsiteY7" fmla="*/ 728073 h 736925"/>
                <a:gd name="connsiteX8" fmla="*/ 514443 w 736921"/>
                <a:gd name="connsiteY8" fmla="*/ 728078 h 7369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6921" h="736925">
                  <a:moveTo>
                    <a:pt x="514443" y="728078"/>
                  </a:moveTo>
                  <a:lnTo>
                    <a:pt x="8848" y="222478"/>
                  </a:lnTo>
                  <a:cubicBezTo>
                    <a:pt x="-2949" y="210680"/>
                    <a:pt x="-2949" y="191551"/>
                    <a:pt x="8848" y="179753"/>
                  </a:cubicBezTo>
                  <a:lnTo>
                    <a:pt x="179753" y="8848"/>
                  </a:lnTo>
                  <a:cubicBezTo>
                    <a:pt x="191551" y="-2949"/>
                    <a:pt x="210680" y="-2949"/>
                    <a:pt x="222478" y="8848"/>
                  </a:cubicBezTo>
                  <a:lnTo>
                    <a:pt x="728073" y="514443"/>
                  </a:lnTo>
                  <a:cubicBezTo>
                    <a:pt x="739871" y="526241"/>
                    <a:pt x="739871" y="545370"/>
                    <a:pt x="728073" y="557168"/>
                  </a:cubicBezTo>
                  <a:lnTo>
                    <a:pt x="557168" y="728073"/>
                  </a:lnTo>
                  <a:cubicBezTo>
                    <a:pt x="545370" y="739876"/>
                    <a:pt x="526241" y="739876"/>
                    <a:pt x="514443" y="728078"/>
                  </a:cubicBezTo>
                  <a:close/>
                </a:path>
              </a:pathLst>
            </a:custGeom>
            <a:solidFill>
              <a:schemeClr val="accent1"/>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40" name="Frihandsfigur: Form 39">
              <a:extLst>
                <a:ext uri="{FF2B5EF4-FFF2-40B4-BE49-F238E27FC236}">
                  <a16:creationId xmlns:a16="http://schemas.microsoft.com/office/drawing/2014/main" id="{30A3FD48-731F-E20D-6E84-8A9CF22E32DD}"/>
                </a:ext>
              </a:extLst>
            </p:cNvPr>
            <p:cNvSpPr/>
            <p:nvPr/>
          </p:nvSpPr>
          <p:spPr>
            <a:xfrm>
              <a:off x="5279948" y="4446726"/>
              <a:ext cx="663982" cy="663982"/>
            </a:xfrm>
            <a:custGeom>
              <a:gdLst>
                <a:gd name="connsiteX0" fmla="*/ 106815 w 663982"/>
                <a:gd name="connsiteY0" fmla="*/ 8848 h 663982"/>
                <a:gd name="connsiteX1" fmla="*/ 0 w 663982"/>
                <a:gd name="connsiteY1" fmla="*/ 115663 h 663982"/>
                <a:gd name="connsiteX2" fmla="*/ 42725 w 663982"/>
                <a:gd name="connsiteY2" fmla="*/ 115663 h 663982"/>
                <a:gd name="connsiteX3" fmla="*/ 548320 w 663982"/>
                <a:gd name="connsiteY3" fmla="*/ 621258 h 663982"/>
                <a:gd name="connsiteX4" fmla="*/ 548320 w 663982"/>
                <a:gd name="connsiteY4" fmla="*/ 663983 h 663982"/>
                <a:gd name="connsiteX5" fmla="*/ 655134 w 663982"/>
                <a:gd name="connsiteY5" fmla="*/ 557168 h 663982"/>
                <a:gd name="connsiteX6" fmla="*/ 655134 w 663982"/>
                <a:gd name="connsiteY6" fmla="*/ 514443 h 663982"/>
                <a:gd name="connsiteX7" fmla="*/ 149540 w 663982"/>
                <a:gd name="connsiteY7" fmla="*/ 8848 h 663982"/>
                <a:gd name="connsiteX8" fmla="*/ 106815 w 663982"/>
                <a:gd name="connsiteY8" fmla="*/ 8848 h 66398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3982" h="663982">
                  <a:moveTo>
                    <a:pt x="106815" y="8848"/>
                  </a:moveTo>
                  <a:lnTo>
                    <a:pt x="0" y="115663"/>
                  </a:lnTo>
                  <a:cubicBezTo>
                    <a:pt x="11798" y="103866"/>
                    <a:pt x="30927" y="103866"/>
                    <a:pt x="42725" y="115663"/>
                  </a:cubicBezTo>
                  <a:lnTo>
                    <a:pt x="548320" y="621258"/>
                  </a:lnTo>
                  <a:cubicBezTo>
                    <a:pt x="560117" y="633056"/>
                    <a:pt x="560117" y="652185"/>
                    <a:pt x="548320" y="663983"/>
                  </a:cubicBezTo>
                  <a:lnTo>
                    <a:pt x="655134" y="557168"/>
                  </a:lnTo>
                  <a:cubicBezTo>
                    <a:pt x="666932" y="545370"/>
                    <a:pt x="666932" y="526241"/>
                    <a:pt x="655134" y="514443"/>
                  </a:cubicBezTo>
                  <a:lnTo>
                    <a:pt x="149540" y="8848"/>
                  </a:lnTo>
                  <a:cubicBezTo>
                    <a:pt x="137742" y="-2949"/>
                    <a:pt x="118613" y="-2949"/>
                    <a:pt x="106815" y="8848"/>
                  </a:cubicBezTo>
                  <a:close/>
                </a:path>
              </a:pathLst>
            </a:custGeom>
            <a:solidFill>
              <a:srgbClr val="000000">
                <a:alpha val="25098"/>
              </a:srgbClr>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41" name="Frihandsfigur: Form 40">
              <a:extLst>
                <a:ext uri="{FF2B5EF4-FFF2-40B4-BE49-F238E27FC236}">
                  <a16:creationId xmlns:a16="http://schemas.microsoft.com/office/drawing/2014/main" id="{6C5E5554-3E21-CE6E-1BA3-29A6C594D8BE}"/>
                </a:ext>
              </a:extLst>
            </p:cNvPr>
            <p:cNvSpPr/>
            <p:nvPr/>
          </p:nvSpPr>
          <p:spPr>
            <a:xfrm rot="18900000">
              <a:off x="5109000" y="4260017"/>
              <a:ext cx="151037" cy="329201"/>
            </a:xfrm>
            <a:custGeom>
              <a:gdLst>
                <a:gd name="connsiteX0" fmla="*/ 0 w 151037"/>
                <a:gd name="connsiteY0" fmla="*/ 0 h 329201"/>
                <a:gd name="connsiteX1" fmla="*/ 151038 w 151037"/>
                <a:gd name="connsiteY1" fmla="*/ 0 h 329201"/>
                <a:gd name="connsiteX2" fmla="*/ 151038 w 151037"/>
                <a:gd name="connsiteY2" fmla="*/ 329202 h 329201"/>
                <a:gd name="connsiteX3" fmla="*/ 0 w 151037"/>
                <a:gd name="connsiteY3" fmla="*/ 329202 h 329201"/>
              </a:gdLst>
              <a:cxnLst>
                <a:cxn ang="0">
                  <a:pos x="connsiteX0" y="connsiteY0"/>
                </a:cxn>
                <a:cxn ang="0">
                  <a:pos x="connsiteX1" y="connsiteY1"/>
                </a:cxn>
                <a:cxn ang="0">
                  <a:pos x="connsiteX2" y="connsiteY2"/>
                </a:cxn>
                <a:cxn ang="0">
                  <a:pos x="connsiteX3" y="connsiteY3"/>
                </a:cxn>
              </a:cxnLst>
              <a:rect l="l" t="t" r="r" b="b"/>
              <a:pathLst>
                <a:path w="151037" h="329201">
                  <a:moveTo>
                    <a:pt x="0" y="0"/>
                  </a:moveTo>
                  <a:lnTo>
                    <a:pt x="151038" y="0"/>
                  </a:lnTo>
                  <a:lnTo>
                    <a:pt x="151038" y="329202"/>
                  </a:lnTo>
                  <a:lnTo>
                    <a:pt x="0" y="329202"/>
                  </a:lnTo>
                  <a:close/>
                </a:path>
              </a:pathLst>
            </a:custGeom>
            <a:solidFill>
              <a:srgbClr val="CFCFCF"/>
            </a:solidFill>
            <a:ln w="5022"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42" name="Frihandsfigur: Form 41">
              <a:extLst>
                <a:ext uri="{FF2B5EF4-FFF2-40B4-BE49-F238E27FC236}">
                  <a16:creationId xmlns:a16="http://schemas.microsoft.com/office/drawing/2014/main" id="{73AF060B-6F22-08E4-8159-FC9467DAFCD4}"/>
                </a:ext>
              </a:extLst>
            </p:cNvPr>
            <p:cNvSpPr/>
            <p:nvPr/>
          </p:nvSpPr>
          <p:spPr>
            <a:xfrm rot="18900000">
              <a:off x="5318957" y="4634633"/>
              <a:ext cx="302075" cy="151037"/>
            </a:xfrm>
            <a:custGeom>
              <a:gdLst>
                <a:gd name="connsiteX0" fmla="*/ 0 w 302075"/>
                <a:gd name="connsiteY0" fmla="*/ 0 h 151037"/>
                <a:gd name="connsiteX1" fmla="*/ 302075 w 302075"/>
                <a:gd name="connsiteY1" fmla="*/ 0 h 151037"/>
                <a:gd name="connsiteX2" fmla="*/ 302075 w 302075"/>
                <a:gd name="connsiteY2" fmla="*/ 151038 h 151037"/>
                <a:gd name="connsiteX3" fmla="*/ 0 w 302075"/>
                <a:gd name="connsiteY3" fmla="*/ 151038 h 151037"/>
              </a:gdLst>
              <a:cxnLst>
                <a:cxn ang="0">
                  <a:pos x="connsiteX0" y="connsiteY0"/>
                </a:cxn>
                <a:cxn ang="0">
                  <a:pos x="connsiteX1" y="connsiteY1"/>
                </a:cxn>
                <a:cxn ang="0">
                  <a:pos x="connsiteX2" y="connsiteY2"/>
                </a:cxn>
                <a:cxn ang="0">
                  <a:pos x="connsiteX3" y="connsiteY3"/>
                </a:cxn>
              </a:cxnLst>
              <a:rect l="l" t="t" r="r" b="b"/>
              <a:pathLst>
                <a:path w="302075" h="151037">
                  <a:moveTo>
                    <a:pt x="0" y="0"/>
                  </a:moveTo>
                  <a:lnTo>
                    <a:pt x="302075" y="0"/>
                  </a:lnTo>
                  <a:lnTo>
                    <a:pt x="302075" y="151038"/>
                  </a:lnTo>
                  <a:lnTo>
                    <a:pt x="0" y="151038"/>
                  </a:lnTo>
                  <a:close/>
                </a:path>
              </a:pathLst>
            </a:custGeom>
            <a:solidFill>
              <a:schemeClr val="accent1"/>
            </a:solidFill>
            <a:ln w="5022"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43" name="Frihandsfigur: Form 42">
              <a:extLst>
                <a:ext uri="{FF2B5EF4-FFF2-40B4-BE49-F238E27FC236}">
                  <a16:creationId xmlns:a16="http://schemas.microsoft.com/office/drawing/2014/main" id="{0AA067E1-3998-F720-048F-8E9576B6378D}"/>
                </a:ext>
              </a:extLst>
            </p:cNvPr>
            <p:cNvSpPr/>
            <p:nvPr/>
          </p:nvSpPr>
          <p:spPr>
            <a:xfrm rot="18900000">
              <a:off x="5447884" y="4581240"/>
              <a:ext cx="151037" cy="151037"/>
            </a:xfrm>
            <a:custGeom>
              <a:gdLst>
                <a:gd name="connsiteX0" fmla="*/ 0 w 151037"/>
                <a:gd name="connsiteY0" fmla="*/ 0 h 151037"/>
                <a:gd name="connsiteX1" fmla="*/ 151038 w 151037"/>
                <a:gd name="connsiteY1" fmla="*/ 0 h 151037"/>
                <a:gd name="connsiteX2" fmla="*/ 151038 w 151037"/>
                <a:gd name="connsiteY2" fmla="*/ 151038 h 151037"/>
                <a:gd name="connsiteX3" fmla="*/ 0 w 151037"/>
                <a:gd name="connsiteY3" fmla="*/ 151038 h 151037"/>
              </a:gdLst>
              <a:cxnLst>
                <a:cxn ang="0">
                  <a:pos x="connsiteX0" y="connsiteY0"/>
                </a:cxn>
                <a:cxn ang="0">
                  <a:pos x="connsiteX1" y="connsiteY1"/>
                </a:cxn>
                <a:cxn ang="0">
                  <a:pos x="connsiteX2" y="connsiteY2"/>
                </a:cxn>
                <a:cxn ang="0">
                  <a:pos x="connsiteX3" y="connsiteY3"/>
                </a:cxn>
              </a:cxnLst>
              <a:rect l="l" t="t" r="r" b="b"/>
              <a:pathLst>
                <a:path w="151037" h="151037">
                  <a:moveTo>
                    <a:pt x="0" y="0"/>
                  </a:moveTo>
                  <a:lnTo>
                    <a:pt x="151038" y="0"/>
                  </a:lnTo>
                  <a:lnTo>
                    <a:pt x="151038" y="151038"/>
                  </a:lnTo>
                  <a:lnTo>
                    <a:pt x="0" y="151038"/>
                  </a:lnTo>
                  <a:close/>
                </a:path>
              </a:pathLst>
            </a:custGeom>
            <a:solidFill>
              <a:srgbClr val="000000">
                <a:alpha val="25098"/>
              </a:srgbClr>
            </a:solidFill>
            <a:ln w="5022"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44" name="Frihandsfigur: Form 43">
              <a:extLst>
                <a:ext uri="{FF2B5EF4-FFF2-40B4-BE49-F238E27FC236}">
                  <a16:creationId xmlns:a16="http://schemas.microsoft.com/office/drawing/2014/main" id="{7652A924-75BD-018C-941F-BE22429CDF44}"/>
                </a:ext>
              </a:extLst>
            </p:cNvPr>
            <p:cNvSpPr/>
            <p:nvPr/>
          </p:nvSpPr>
          <p:spPr>
            <a:xfrm>
              <a:off x="3441365" y="2681082"/>
              <a:ext cx="1963787" cy="1963787"/>
            </a:xfrm>
            <a:custGeom>
              <a:gdLst>
                <a:gd name="connsiteX0" fmla="*/ 1963787 w 1963787"/>
                <a:gd name="connsiteY0" fmla="*/ 981894 h 1963787"/>
                <a:gd name="connsiteX1" fmla="*/ 981894 w 1963787"/>
                <a:gd name="connsiteY1" fmla="*/ 1963787 h 1963787"/>
                <a:gd name="connsiteX2" fmla="*/ 0 w 1963787"/>
                <a:gd name="connsiteY2" fmla="*/ 981894 h 1963787"/>
                <a:gd name="connsiteX3" fmla="*/ 981894 w 1963787"/>
                <a:gd name="connsiteY3" fmla="*/ 0 h 1963787"/>
                <a:gd name="connsiteX4" fmla="*/ 1963787 w 1963787"/>
                <a:gd name="connsiteY4" fmla="*/ 981894 h 1963787"/>
              </a:gdLst>
              <a:cxnLst>
                <a:cxn ang="0">
                  <a:pos x="connsiteX0" y="connsiteY0"/>
                </a:cxn>
                <a:cxn ang="0">
                  <a:pos x="connsiteX1" y="connsiteY1"/>
                </a:cxn>
                <a:cxn ang="0">
                  <a:pos x="connsiteX2" y="connsiteY2"/>
                </a:cxn>
                <a:cxn ang="0">
                  <a:pos x="connsiteX3" y="connsiteY3"/>
                </a:cxn>
                <a:cxn ang="0">
                  <a:pos x="connsiteX4" y="connsiteY4"/>
                </a:cxn>
              </a:cxnLst>
              <a:rect l="l" t="t" r="r" b="b"/>
              <a:pathLst>
                <a:path w="1963785" h="1963785">
                  <a:moveTo>
                    <a:pt x="1963787" y="981894"/>
                  </a:moveTo>
                  <a:cubicBezTo>
                    <a:pt x="1963787" y="1524178"/>
                    <a:pt x="1524178" y="1963787"/>
                    <a:pt x="981894" y="1963787"/>
                  </a:cubicBezTo>
                  <a:cubicBezTo>
                    <a:pt x="439609" y="1963787"/>
                    <a:pt x="0" y="1524178"/>
                    <a:pt x="0" y="981894"/>
                  </a:cubicBezTo>
                  <a:cubicBezTo>
                    <a:pt x="0" y="439609"/>
                    <a:pt x="439609" y="0"/>
                    <a:pt x="981894" y="0"/>
                  </a:cubicBezTo>
                  <a:cubicBezTo>
                    <a:pt x="1524178" y="0"/>
                    <a:pt x="1963787" y="439609"/>
                    <a:pt x="1963787" y="981894"/>
                  </a:cubicBezTo>
                  <a:close/>
                </a:path>
              </a:pathLst>
            </a:custGeom>
            <a:solidFill>
              <a:srgbClr val="CFCFCF"/>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45" name="Frihandsfigur: Form 44">
              <a:extLst>
                <a:ext uri="{FF2B5EF4-FFF2-40B4-BE49-F238E27FC236}">
                  <a16:creationId xmlns:a16="http://schemas.microsoft.com/office/drawing/2014/main" id="{FFB96360-E9DB-8701-CA86-7142FE0CA0BA}"/>
                </a:ext>
              </a:extLst>
            </p:cNvPr>
            <p:cNvSpPr/>
            <p:nvPr/>
          </p:nvSpPr>
          <p:spPr>
            <a:xfrm>
              <a:off x="4347728" y="2681082"/>
              <a:ext cx="1057423" cy="1963787"/>
            </a:xfrm>
            <a:custGeom>
              <a:gdLst>
                <a:gd name="connsiteX0" fmla="*/ 75530 w 1057423"/>
                <a:gd name="connsiteY0" fmla="*/ 0 h 1963787"/>
                <a:gd name="connsiteX1" fmla="*/ 0 w 1057423"/>
                <a:gd name="connsiteY1" fmla="*/ 2860 h 1963787"/>
                <a:gd name="connsiteX2" fmla="*/ 906363 w 1057423"/>
                <a:gd name="connsiteY2" fmla="*/ 981894 h 1963787"/>
                <a:gd name="connsiteX3" fmla="*/ 0 w 1057423"/>
                <a:gd name="connsiteY3" fmla="*/ 1960927 h 1963787"/>
                <a:gd name="connsiteX4" fmla="*/ 75530 w 1057423"/>
                <a:gd name="connsiteY4" fmla="*/ 1963787 h 1963787"/>
                <a:gd name="connsiteX5" fmla="*/ 1057424 w 1057423"/>
                <a:gd name="connsiteY5" fmla="*/ 981894 h 1963787"/>
                <a:gd name="connsiteX6" fmla="*/ 75530 w 1057423"/>
                <a:gd name="connsiteY6" fmla="*/ 0 h 196378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7423" h="1963785">
                  <a:moveTo>
                    <a:pt x="75530" y="0"/>
                  </a:moveTo>
                  <a:cubicBezTo>
                    <a:pt x="50117" y="0"/>
                    <a:pt x="24930" y="967"/>
                    <a:pt x="0" y="2860"/>
                  </a:cubicBezTo>
                  <a:cubicBezTo>
                    <a:pt x="506995" y="41426"/>
                    <a:pt x="906363" y="465020"/>
                    <a:pt x="906363" y="981894"/>
                  </a:cubicBezTo>
                  <a:cubicBezTo>
                    <a:pt x="906363" y="1498767"/>
                    <a:pt x="506995" y="1922356"/>
                    <a:pt x="0" y="1960927"/>
                  </a:cubicBezTo>
                  <a:cubicBezTo>
                    <a:pt x="24930" y="1962820"/>
                    <a:pt x="50117" y="1963787"/>
                    <a:pt x="75530" y="1963787"/>
                  </a:cubicBezTo>
                  <a:cubicBezTo>
                    <a:pt x="617818" y="1963787"/>
                    <a:pt x="1057424" y="1524181"/>
                    <a:pt x="1057424" y="981894"/>
                  </a:cubicBezTo>
                  <a:cubicBezTo>
                    <a:pt x="1057424" y="439606"/>
                    <a:pt x="617818" y="0"/>
                    <a:pt x="75530" y="0"/>
                  </a:cubicBezTo>
                  <a:close/>
                </a:path>
              </a:pathLst>
            </a:custGeom>
            <a:solidFill>
              <a:srgbClr val="CFCFCF"/>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46" name="Frihandsfigur: Form 45">
              <a:extLst>
                <a:ext uri="{FF2B5EF4-FFF2-40B4-BE49-F238E27FC236}">
                  <a16:creationId xmlns:a16="http://schemas.microsoft.com/office/drawing/2014/main" id="{09B0D17E-A022-01E3-C1FF-EDF18A47014E}"/>
                </a:ext>
              </a:extLst>
            </p:cNvPr>
            <p:cNvSpPr/>
            <p:nvPr/>
          </p:nvSpPr>
          <p:spPr>
            <a:xfrm>
              <a:off x="3592425" y="2832142"/>
              <a:ext cx="1661666" cy="1661666"/>
            </a:xfrm>
            <a:custGeom>
              <a:gdLst>
                <a:gd name="connsiteX0" fmla="*/ 1661666 w 1661666"/>
                <a:gd name="connsiteY0" fmla="*/ 830833 h 1661666"/>
                <a:gd name="connsiteX1" fmla="*/ 830833 w 1661666"/>
                <a:gd name="connsiteY1" fmla="*/ 1661666 h 1661666"/>
                <a:gd name="connsiteX2" fmla="*/ 0 w 1661666"/>
                <a:gd name="connsiteY2" fmla="*/ 830833 h 1661666"/>
                <a:gd name="connsiteX3" fmla="*/ 830833 w 1661666"/>
                <a:gd name="connsiteY3" fmla="*/ 0 h 1661666"/>
                <a:gd name="connsiteX4" fmla="*/ 1661666 w 1661666"/>
                <a:gd name="connsiteY4" fmla="*/ 830833 h 1661666"/>
              </a:gdLst>
              <a:cxnLst>
                <a:cxn ang="0">
                  <a:pos x="connsiteX0" y="connsiteY0"/>
                </a:cxn>
                <a:cxn ang="0">
                  <a:pos x="connsiteX1" y="connsiteY1"/>
                </a:cxn>
                <a:cxn ang="0">
                  <a:pos x="connsiteX2" y="connsiteY2"/>
                </a:cxn>
                <a:cxn ang="0">
                  <a:pos x="connsiteX3" y="connsiteY3"/>
                </a:cxn>
                <a:cxn ang="0">
                  <a:pos x="connsiteX4" y="connsiteY4"/>
                </a:cxn>
              </a:cxnLst>
              <a:rect l="l" t="t" r="r" b="b"/>
              <a:pathLst>
                <a:path w="1661666" h="1661666">
                  <a:moveTo>
                    <a:pt x="1661666" y="830833"/>
                  </a:moveTo>
                  <a:cubicBezTo>
                    <a:pt x="1661666" y="1289689"/>
                    <a:pt x="1289689" y="1661666"/>
                    <a:pt x="830833" y="1661666"/>
                  </a:cubicBezTo>
                  <a:cubicBezTo>
                    <a:pt x="371977" y="1661666"/>
                    <a:pt x="0" y="1289689"/>
                    <a:pt x="0" y="830833"/>
                  </a:cubicBezTo>
                  <a:cubicBezTo>
                    <a:pt x="0" y="371977"/>
                    <a:pt x="371977" y="0"/>
                    <a:pt x="830833" y="0"/>
                  </a:cubicBezTo>
                  <a:cubicBezTo>
                    <a:pt x="1289689" y="0"/>
                    <a:pt x="1661666" y="371977"/>
                    <a:pt x="1661666" y="830833"/>
                  </a:cubicBezTo>
                  <a:close/>
                </a:path>
              </a:pathLst>
            </a:custGeom>
            <a:solidFill>
              <a:srgbClr val="F4F4F4"/>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47" name="Frihandsfigur: Form 46">
              <a:extLst>
                <a:ext uri="{FF2B5EF4-FFF2-40B4-BE49-F238E27FC236}">
                  <a16:creationId xmlns:a16="http://schemas.microsoft.com/office/drawing/2014/main" id="{85D50EC5-90E1-DEB9-728C-E197DDD93BE9}"/>
                </a:ext>
              </a:extLst>
            </p:cNvPr>
            <p:cNvSpPr/>
            <p:nvPr/>
          </p:nvSpPr>
          <p:spPr>
            <a:xfrm>
              <a:off x="4347728" y="2832142"/>
              <a:ext cx="906363" cy="1661666"/>
            </a:xfrm>
            <a:custGeom>
              <a:gdLst>
                <a:gd name="connsiteX0" fmla="*/ 75530 w 906363"/>
                <a:gd name="connsiteY0" fmla="*/ 0 h 1661666"/>
                <a:gd name="connsiteX1" fmla="*/ 0 w 906363"/>
                <a:gd name="connsiteY1" fmla="*/ 3469 h 1661666"/>
                <a:gd name="connsiteX2" fmla="*/ 755303 w 906363"/>
                <a:gd name="connsiteY2" fmla="*/ 830833 h 1661666"/>
                <a:gd name="connsiteX3" fmla="*/ 0 w 906363"/>
                <a:gd name="connsiteY3" fmla="*/ 1658197 h 1661666"/>
                <a:gd name="connsiteX4" fmla="*/ 75530 w 906363"/>
                <a:gd name="connsiteY4" fmla="*/ 1661666 h 1661666"/>
                <a:gd name="connsiteX5" fmla="*/ 906363 w 906363"/>
                <a:gd name="connsiteY5" fmla="*/ 830833 h 1661666"/>
                <a:gd name="connsiteX6" fmla="*/ 75530 w 906363"/>
                <a:gd name="connsiteY6" fmla="*/ 0 h 166166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6363" h="1661666">
                  <a:moveTo>
                    <a:pt x="75530" y="0"/>
                  </a:moveTo>
                  <a:cubicBezTo>
                    <a:pt x="50066" y="0"/>
                    <a:pt x="24885" y="1219"/>
                    <a:pt x="0" y="3469"/>
                  </a:cubicBezTo>
                  <a:cubicBezTo>
                    <a:pt x="422854" y="41758"/>
                    <a:pt x="755303" y="398170"/>
                    <a:pt x="755303" y="830833"/>
                  </a:cubicBezTo>
                  <a:cubicBezTo>
                    <a:pt x="755303" y="1263496"/>
                    <a:pt x="422854" y="1619908"/>
                    <a:pt x="0" y="1658197"/>
                  </a:cubicBezTo>
                  <a:cubicBezTo>
                    <a:pt x="24885" y="1660448"/>
                    <a:pt x="50066" y="1661666"/>
                    <a:pt x="75530" y="1661666"/>
                  </a:cubicBezTo>
                  <a:cubicBezTo>
                    <a:pt x="533652" y="1661666"/>
                    <a:pt x="906363" y="1288954"/>
                    <a:pt x="906363" y="830833"/>
                  </a:cubicBezTo>
                  <a:cubicBezTo>
                    <a:pt x="906363" y="372712"/>
                    <a:pt x="533652" y="0"/>
                    <a:pt x="75530" y="0"/>
                  </a:cubicBezTo>
                  <a:close/>
                </a:path>
              </a:pathLst>
            </a:custGeom>
            <a:solidFill>
              <a:srgbClr val="ECECEC"/>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48" name="Frihandsfigur: Form 47">
              <a:extLst>
                <a:ext uri="{FF2B5EF4-FFF2-40B4-BE49-F238E27FC236}">
                  <a16:creationId xmlns:a16="http://schemas.microsoft.com/office/drawing/2014/main" id="{15D03E74-4231-1E6A-BCCA-43B2DE8C06BB}"/>
                </a:ext>
              </a:extLst>
            </p:cNvPr>
            <p:cNvSpPr/>
            <p:nvPr/>
          </p:nvSpPr>
          <p:spPr>
            <a:xfrm>
              <a:off x="3982665" y="3217347"/>
              <a:ext cx="302121" cy="463252"/>
            </a:xfrm>
            <a:custGeom>
              <a:gdLst>
                <a:gd name="connsiteX0" fmla="*/ 302121 w 302121"/>
                <a:gd name="connsiteY0" fmla="*/ 463252 h 463252"/>
                <a:gd name="connsiteX1" fmla="*/ 0 w 302121"/>
                <a:gd name="connsiteY1" fmla="*/ 463252 h 463252"/>
                <a:gd name="connsiteX2" fmla="*/ 0 w 302121"/>
                <a:gd name="connsiteY2" fmla="*/ 20141 h 463252"/>
                <a:gd name="connsiteX3" fmla="*/ 20141 w 302121"/>
                <a:gd name="connsiteY3" fmla="*/ 0 h 463252"/>
                <a:gd name="connsiteX4" fmla="*/ 281980 w 302121"/>
                <a:gd name="connsiteY4" fmla="*/ 0 h 463252"/>
                <a:gd name="connsiteX5" fmla="*/ 302121 w 302121"/>
                <a:gd name="connsiteY5" fmla="*/ 20141 h 463252"/>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121" h="463252">
                  <a:moveTo>
                    <a:pt x="302121" y="463252"/>
                  </a:moveTo>
                  <a:lnTo>
                    <a:pt x="0" y="463252"/>
                  </a:lnTo>
                  <a:lnTo>
                    <a:pt x="0" y="20141"/>
                  </a:lnTo>
                  <a:cubicBezTo>
                    <a:pt x="0" y="9018"/>
                    <a:pt x="9018" y="0"/>
                    <a:pt x="20141" y="0"/>
                  </a:cubicBezTo>
                  <a:lnTo>
                    <a:pt x="281980" y="0"/>
                  </a:lnTo>
                  <a:cubicBezTo>
                    <a:pt x="293103" y="0"/>
                    <a:pt x="302121" y="9018"/>
                    <a:pt x="302121" y="20141"/>
                  </a:cubicBezTo>
                  <a:close/>
                </a:path>
              </a:pathLst>
            </a:custGeom>
            <a:solidFill>
              <a:schemeClr val="accent1"/>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49" name="Frihandsfigur: Form 48">
              <a:extLst>
                <a:ext uri="{FF2B5EF4-FFF2-40B4-BE49-F238E27FC236}">
                  <a16:creationId xmlns:a16="http://schemas.microsoft.com/office/drawing/2014/main" id="{C9E8ACB8-AD2C-FAE5-8BB9-B41AA20299BB}"/>
                </a:ext>
              </a:extLst>
            </p:cNvPr>
            <p:cNvSpPr/>
            <p:nvPr/>
          </p:nvSpPr>
          <p:spPr>
            <a:xfrm>
              <a:off x="4133725" y="3217347"/>
              <a:ext cx="151060" cy="463252"/>
            </a:xfrm>
            <a:custGeom>
              <a:gdLst>
                <a:gd name="connsiteX0" fmla="*/ 0 w 151060"/>
                <a:gd name="connsiteY0" fmla="*/ 0 h 463252"/>
                <a:gd name="connsiteX1" fmla="*/ 0 w 151060"/>
                <a:gd name="connsiteY1" fmla="*/ 463252 h 463252"/>
                <a:gd name="connsiteX2" fmla="*/ 151061 w 151060"/>
                <a:gd name="connsiteY2" fmla="*/ 463252 h 463252"/>
                <a:gd name="connsiteX3" fmla="*/ 151061 w 151060"/>
                <a:gd name="connsiteY3" fmla="*/ 20141 h 463252"/>
                <a:gd name="connsiteX4" fmla="*/ 130919 w 151060"/>
                <a:gd name="connsiteY4" fmla="*/ 0 h 463252"/>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1060" h="463252">
                  <a:moveTo>
                    <a:pt x="0" y="0"/>
                  </a:moveTo>
                  <a:lnTo>
                    <a:pt x="0" y="463252"/>
                  </a:lnTo>
                  <a:lnTo>
                    <a:pt x="151061" y="463252"/>
                  </a:lnTo>
                  <a:lnTo>
                    <a:pt x="151061" y="20141"/>
                  </a:lnTo>
                  <a:cubicBezTo>
                    <a:pt x="151061" y="9018"/>
                    <a:pt x="142042" y="0"/>
                    <a:pt x="130919" y="0"/>
                  </a:cubicBezTo>
                  <a:close/>
                </a:path>
              </a:pathLst>
            </a:custGeom>
            <a:solidFill>
              <a:srgbClr val="000000">
                <a:alpha val="25098"/>
              </a:srgbClr>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50" name="Frihandsfigur: Form 49">
              <a:extLst>
                <a:ext uri="{FF2B5EF4-FFF2-40B4-BE49-F238E27FC236}">
                  <a16:creationId xmlns:a16="http://schemas.microsoft.com/office/drawing/2014/main" id="{6CA681DA-C525-A9C3-7F39-B54FD421823D}"/>
                </a:ext>
              </a:extLst>
            </p:cNvPr>
            <p:cNvSpPr/>
            <p:nvPr/>
          </p:nvSpPr>
          <p:spPr>
            <a:xfrm>
              <a:off x="4586907" y="3408690"/>
              <a:ext cx="302121" cy="271908"/>
            </a:xfrm>
            <a:custGeom>
              <a:gdLst>
                <a:gd name="connsiteX0" fmla="*/ 302121 w 302121"/>
                <a:gd name="connsiteY0" fmla="*/ 271909 h 271908"/>
                <a:gd name="connsiteX1" fmla="*/ 0 w 302121"/>
                <a:gd name="connsiteY1" fmla="*/ 271909 h 271908"/>
                <a:gd name="connsiteX2" fmla="*/ 0 w 302121"/>
                <a:gd name="connsiteY2" fmla="*/ 20141 h 271908"/>
                <a:gd name="connsiteX3" fmla="*/ 20141 w 302121"/>
                <a:gd name="connsiteY3" fmla="*/ 0 h 271908"/>
                <a:gd name="connsiteX4" fmla="*/ 281980 w 302121"/>
                <a:gd name="connsiteY4" fmla="*/ 0 h 271908"/>
                <a:gd name="connsiteX5" fmla="*/ 302121 w 302121"/>
                <a:gd name="connsiteY5" fmla="*/ 20141 h 27190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121" h="271908">
                  <a:moveTo>
                    <a:pt x="302121" y="271909"/>
                  </a:moveTo>
                  <a:lnTo>
                    <a:pt x="0" y="271909"/>
                  </a:lnTo>
                  <a:lnTo>
                    <a:pt x="0" y="20141"/>
                  </a:lnTo>
                  <a:cubicBezTo>
                    <a:pt x="0" y="9018"/>
                    <a:pt x="9018" y="0"/>
                    <a:pt x="20141" y="0"/>
                  </a:cubicBezTo>
                  <a:lnTo>
                    <a:pt x="281980" y="0"/>
                  </a:lnTo>
                  <a:cubicBezTo>
                    <a:pt x="293103" y="0"/>
                    <a:pt x="302121" y="9018"/>
                    <a:pt x="302121" y="20141"/>
                  </a:cubicBezTo>
                  <a:close/>
                </a:path>
              </a:pathLst>
            </a:custGeom>
            <a:solidFill>
              <a:schemeClr val="accent1"/>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51" name="Frihandsfigur: Form 50">
              <a:extLst>
                <a:ext uri="{FF2B5EF4-FFF2-40B4-BE49-F238E27FC236}">
                  <a16:creationId xmlns:a16="http://schemas.microsoft.com/office/drawing/2014/main" id="{73591011-E2A3-BE8E-9188-F9CFC710AC49}"/>
                </a:ext>
              </a:extLst>
            </p:cNvPr>
            <p:cNvSpPr/>
            <p:nvPr/>
          </p:nvSpPr>
          <p:spPr>
            <a:xfrm>
              <a:off x="4737968" y="3408690"/>
              <a:ext cx="151060" cy="271908"/>
            </a:xfrm>
            <a:custGeom>
              <a:gdLst>
                <a:gd name="connsiteX0" fmla="*/ 0 w 151060"/>
                <a:gd name="connsiteY0" fmla="*/ 0 h 271908"/>
                <a:gd name="connsiteX1" fmla="*/ 0 w 151060"/>
                <a:gd name="connsiteY1" fmla="*/ 271909 h 271908"/>
                <a:gd name="connsiteX2" fmla="*/ 151061 w 151060"/>
                <a:gd name="connsiteY2" fmla="*/ 271909 h 271908"/>
                <a:gd name="connsiteX3" fmla="*/ 151061 w 151060"/>
                <a:gd name="connsiteY3" fmla="*/ 20141 h 271908"/>
                <a:gd name="connsiteX4" fmla="*/ 130919 w 151060"/>
                <a:gd name="connsiteY4" fmla="*/ 0 h 271908"/>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1060" h="271908">
                  <a:moveTo>
                    <a:pt x="0" y="0"/>
                  </a:moveTo>
                  <a:lnTo>
                    <a:pt x="0" y="271909"/>
                  </a:lnTo>
                  <a:lnTo>
                    <a:pt x="151061" y="271909"/>
                  </a:lnTo>
                  <a:lnTo>
                    <a:pt x="151061" y="20141"/>
                  </a:lnTo>
                  <a:cubicBezTo>
                    <a:pt x="151061" y="9018"/>
                    <a:pt x="142042" y="0"/>
                    <a:pt x="130919" y="0"/>
                  </a:cubicBezTo>
                  <a:close/>
                </a:path>
              </a:pathLst>
            </a:custGeom>
            <a:solidFill>
              <a:srgbClr val="000000">
                <a:alpha val="25098"/>
              </a:srgbClr>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52" name="Frihandsfigur: Form 51">
              <a:extLst>
                <a:ext uri="{FF2B5EF4-FFF2-40B4-BE49-F238E27FC236}">
                  <a16:creationId xmlns:a16="http://schemas.microsoft.com/office/drawing/2014/main" id="{8181D60A-4B62-78DD-4A90-44CED7E98476}"/>
                </a:ext>
              </a:extLst>
            </p:cNvPr>
            <p:cNvSpPr/>
            <p:nvPr/>
          </p:nvSpPr>
          <p:spPr>
            <a:xfrm>
              <a:off x="4284786" y="3026003"/>
              <a:ext cx="302121" cy="654595"/>
            </a:xfrm>
            <a:custGeom>
              <a:gdLst>
                <a:gd name="connsiteX0" fmla="*/ 302121 w 302121"/>
                <a:gd name="connsiteY0" fmla="*/ 654596 h 654595"/>
                <a:gd name="connsiteX1" fmla="*/ 0 w 302121"/>
                <a:gd name="connsiteY1" fmla="*/ 654596 h 654595"/>
                <a:gd name="connsiteX2" fmla="*/ 0 w 302121"/>
                <a:gd name="connsiteY2" fmla="*/ 20141 h 654595"/>
                <a:gd name="connsiteX3" fmla="*/ 20141 w 302121"/>
                <a:gd name="connsiteY3" fmla="*/ 0 h 654595"/>
                <a:gd name="connsiteX4" fmla="*/ 281980 w 302121"/>
                <a:gd name="connsiteY4" fmla="*/ 0 h 654595"/>
                <a:gd name="connsiteX5" fmla="*/ 302121 w 302121"/>
                <a:gd name="connsiteY5" fmla="*/ 20141 h 65459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121" h="654595">
                  <a:moveTo>
                    <a:pt x="302121" y="654596"/>
                  </a:moveTo>
                  <a:lnTo>
                    <a:pt x="0" y="654596"/>
                  </a:lnTo>
                  <a:lnTo>
                    <a:pt x="0" y="20141"/>
                  </a:lnTo>
                  <a:cubicBezTo>
                    <a:pt x="0" y="9018"/>
                    <a:pt x="9018" y="0"/>
                    <a:pt x="20141" y="0"/>
                  </a:cubicBezTo>
                  <a:lnTo>
                    <a:pt x="281980" y="0"/>
                  </a:lnTo>
                  <a:cubicBezTo>
                    <a:pt x="293103" y="0"/>
                    <a:pt x="302121" y="9018"/>
                    <a:pt x="302121" y="20141"/>
                  </a:cubicBezTo>
                  <a:close/>
                </a:path>
              </a:pathLst>
            </a:custGeom>
            <a:solidFill>
              <a:schemeClr val="accent1"/>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53" name="Frihandsfigur: Form 52">
              <a:extLst>
                <a:ext uri="{FF2B5EF4-FFF2-40B4-BE49-F238E27FC236}">
                  <a16:creationId xmlns:a16="http://schemas.microsoft.com/office/drawing/2014/main" id="{7830A50D-E283-364A-33AF-1F2033695EAE}"/>
                </a:ext>
              </a:extLst>
            </p:cNvPr>
            <p:cNvSpPr/>
            <p:nvPr/>
          </p:nvSpPr>
          <p:spPr>
            <a:xfrm>
              <a:off x="4435847" y="3026003"/>
              <a:ext cx="151060" cy="654595"/>
            </a:xfrm>
            <a:custGeom>
              <a:gdLst>
                <a:gd name="connsiteX0" fmla="*/ 0 w 151060"/>
                <a:gd name="connsiteY0" fmla="*/ 0 h 654595"/>
                <a:gd name="connsiteX1" fmla="*/ 0 w 151060"/>
                <a:gd name="connsiteY1" fmla="*/ 654596 h 654595"/>
                <a:gd name="connsiteX2" fmla="*/ 151061 w 151060"/>
                <a:gd name="connsiteY2" fmla="*/ 654596 h 654595"/>
                <a:gd name="connsiteX3" fmla="*/ 151061 w 151060"/>
                <a:gd name="connsiteY3" fmla="*/ 20141 h 654595"/>
                <a:gd name="connsiteX4" fmla="*/ 130919 w 151060"/>
                <a:gd name="connsiteY4" fmla="*/ 0 h 654595"/>
              </a:gdLst>
              <a:cxnLst>
                <a:cxn ang="0">
                  <a:pos x="connsiteX0" y="connsiteY0"/>
                </a:cxn>
                <a:cxn ang="0">
                  <a:pos x="connsiteX1" y="connsiteY1"/>
                </a:cxn>
                <a:cxn ang="0">
                  <a:pos x="connsiteX2" y="connsiteY2"/>
                </a:cxn>
                <a:cxn ang="0">
                  <a:pos x="connsiteX3" y="connsiteY3"/>
                </a:cxn>
                <a:cxn ang="0">
                  <a:pos x="connsiteX4" y="connsiteY4"/>
                </a:cxn>
              </a:cxnLst>
              <a:rect l="l" t="t" r="r" b="b"/>
              <a:pathLst>
                <a:path w="151060" h="654595">
                  <a:moveTo>
                    <a:pt x="0" y="0"/>
                  </a:moveTo>
                  <a:lnTo>
                    <a:pt x="0" y="654596"/>
                  </a:lnTo>
                  <a:lnTo>
                    <a:pt x="151061" y="654596"/>
                  </a:lnTo>
                  <a:lnTo>
                    <a:pt x="151061" y="20141"/>
                  </a:lnTo>
                  <a:cubicBezTo>
                    <a:pt x="151061" y="9018"/>
                    <a:pt x="142042" y="0"/>
                    <a:pt x="130919" y="0"/>
                  </a:cubicBezTo>
                  <a:close/>
                </a:path>
              </a:pathLst>
            </a:custGeom>
            <a:solidFill>
              <a:srgbClr val="000000">
                <a:alpha val="25098"/>
              </a:srgbClr>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54" name="Frihandsfigur: Form 53">
              <a:extLst>
                <a:ext uri="{FF2B5EF4-FFF2-40B4-BE49-F238E27FC236}">
                  <a16:creationId xmlns:a16="http://schemas.microsoft.com/office/drawing/2014/main" id="{5EB0BEEC-8C48-8442-67DC-0823A06B19B5}"/>
                </a:ext>
              </a:extLst>
            </p:cNvPr>
            <p:cNvSpPr/>
            <p:nvPr/>
          </p:nvSpPr>
          <p:spPr>
            <a:xfrm>
              <a:off x="3403600" y="2643317"/>
              <a:ext cx="2578099" cy="2578100"/>
            </a:xfrm>
            <a:custGeom>
              <a:gdLst>
                <a:gd name="connsiteX0" fmla="*/ 2558190 w 2578099"/>
                <a:gd name="connsiteY0" fmla="*/ 2291156 h 2578100"/>
                <a:gd name="connsiteX1" fmla="*/ 2521412 w 2578099"/>
                <a:gd name="connsiteY1" fmla="*/ 2254372 h 2578100"/>
                <a:gd name="connsiteX2" fmla="*/ 2468007 w 2578099"/>
                <a:gd name="connsiteY2" fmla="*/ 2254367 h 2578100"/>
                <a:gd name="connsiteX3" fmla="*/ 2468002 w 2578099"/>
                <a:gd name="connsiteY3" fmla="*/ 2307772 h 2578100"/>
                <a:gd name="connsiteX4" fmla="*/ 2499438 w 2578099"/>
                <a:gd name="connsiteY4" fmla="*/ 2339213 h 2578100"/>
                <a:gd name="connsiteX5" fmla="*/ 2339223 w 2578099"/>
                <a:gd name="connsiteY5" fmla="*/ 2499433 h 2578100"/>
                <a:gd name="connsiteX6" fmla="*/ 2066841 w 2578099"/>
                <a:gd name="connsiteY6" fmla="*/ 2227056 h 2578100"/>
                <a:gd name="connsiteX7" fmla="*/ 2227061 w 2578099"/>
                <a:gd name="connsiteY7" fmla="*/ 2066836 h 2578100"/>
                <a:gd name="connsiteX8" fmla="*/ 2354133 w 2578099"/>
                <a:gd name="connsiteY8" fmla="*/ 2193908 h 2578100"/>
                <a:gd name="connsiteX9" fmla="*/ 2407543 w 2578099"/>
                <a:gd name="connsiteY9" fmla="*/ 2193908 h 2578100"/>
                <a:gd name="connsiteX10" fmla="*/ 2407543 w 2578099"/>
                <a:gd name="connsiteY10" fmla="*/ 2140498 h 2578100"/>
                <a:gd name="connsiteX11" fmla="*/ 2253834 w 2578099"/>
                <a:gd name="connsiteY11" fmla="*/ 1986794 h 2578100"/>
                <a:gd name="connsiteX12" fmla="*/ 2253768 w 2578099"/>
                <a:gd name="connsiteY12" fmla="*/ 1986718 h 2578100"/>
                <a:gd name="connsiteX13" fmla="*/ 2146953 w 2578099"/>
                <a:gd name="connsiteY13" fmla="*/ 1879903 h 2578100"/>
                <a:gd name="connsiteX14" fmla="*/ 2146863 w 2578099"/>
                <a:gd name="connsiteY14" fmla="*/ 1879823 h 2578100"/>
                <a:gd name="connsiteX15" fmla="*/ 2052596 w 2578099"/>
                <a:gd name="connsiteY15" fmla="*/ 1785556 h 2578100"/>
                <a:gd name="connsiteX16" fmla="*/ 2004523 w 2578099"/>
                <a:gd name="connsiteY16" fmla="*/ 1765636 h 2578100"/>
                <a:gd name="connsiteX17" fmla="*/ 1956456 w 2578099"/>
                <a:gd name="connsiteY17" fmla="*/ 1785546 h 2578100"/>
                <a:gd name="connsiteX18" fmla="*/ 1951113 w 2578099"/>
                <a:gd name="connsiteY18" fmla="*/ 1790893 h 2578100"/>
                <a:gd name="connsiteX19" fmla="*/ 1815979 w 2578099"/>
                <a:gd name="connsiteY19" fmla="*/ 1655724 h 2578100"/>
                <a:gd name="connsiteX20" fmla="*/ 2016185 w 2578099"/>
                <a:gd name="connsiteY20" fmla="*/ 1235786 h 2578100"/>
                <a:gd name="connsiteX21" fmla="*/ 2282278 w 2578099"/>
                <a:gd name="connsiteY21" fmla="*/ 1235786 h 2578100"/>
                <a:gd name="connsiteX22" fmla="*/ 2320043 w 2578099"/>
                <a:gd name="connsiteY22" fmla="*/ 1198021 h 2578100"/>
                <a:gd name="connsiteX23" fmla="*/ 2282278 w 2578099"/>
                <a:gd name="connsiteY23" fmla="*/ 1160256 h 2578100"/>
                <a:gd name="connsiteX24" fmla="*/ 2029574 w 2578099"/>
                <a:gd name="connsiteY24" fmla="*/ 1160256 h 2578100"/>
                <a:gd name="connsiteX25" fmla="*/ 2037006 w 2578099"/>
                <a:gd name="connsiteY25" fmla="*/ 1087440 h 2578100"/>
                <a:gd name="connsiteX26" fmla="*/ 2462287 w 2578099"/>
                <a:gd name="connsiteY26" fmla="*/ 1087440 h 2578100"/>
                <a:gd name="connsiteX27" fmla="*/ 2500052 w 2578099"/>
                <a:gd name="connsiteY27" fmla="*/ 1049674 h 2578100"/>
                <a:gd name="connsiteX28" fmla="*/ 2462287 w 2578099"/>
                <a:gd name="connsiteY28" fmla="*/ 1011909 h 2578100"/>
                <a:gd name="connsiteX29" fmla="*/ 2039237 w 2578099"/>
                <a:gd name="connsiteY29" fmla="*/ 1011909 h 2578100"/>
                <a:gd name="connsiteX30" fmla="*/ 2036190 w 2578099"/>
                <a:gd name="connsiteY30" fmla="*/ 939088 h 2578100"/>
                <a:gd name="connsiteX31" fmla="*/ 2282283 w 2578099"/>
                <a:gd name="connsiteY31" fmla="*/ 939088 h 2578100"/>
                <a:gd name="connsiteX32" fmla="*/ 2320048 w 2578099"/>
                <a:gd name="connsiteY32" fmla="*/ 901323 h 2578100"/>
                <a:gd name="connsiteX33" fmla="*/ 2282283 w 2578099"/>
                <a:gd name="connsiteY33" fmla="*/ 863558 h 2578100"/>
                <a:gd name="connsiteX34" fmla="*/ 2027565 w 2578099"/>
                <a:gd name="connsiteY34" fmla="*/ 863558 h 2578100"/>
                <a:gd name="connsiteX35" fmla="*/ 1819585 w 2578099"/>
                <a:gd name="connsiteY35" fmla="*/ 387269 h 2578100"/>
                <a:gd name="connsiteX36" fmla="*/ 1766532 w 2578099"/>
                <a:gd name="connsiteY36" fmla="*/ 381096 h 2578100"/>
                <a:gd name="connsiteX37" fmla="*/ 1760359 w 2578099"/>
                <a:gd name="connsiteY37" fmla="*/ 434148 h 2578100"/>
                <a:gd name="connsiteX38" fmla="*/ 1963787 w 2578099"/>
                <a:gd name="connsiteY38" fmla="*/ 1019659 h 2578100"/>
                <a:gd name="connsiteX39" fmla="*/ 1019659 w 2578099"/>
                <a:gd name="connsiteY39" fmla="*/ 1963787 h 2578100"/>
                <a:gd name="connsiteX40" fmla="*/ 75530 w 2578099"/>
                <a:gd name="connsiteY40" fmla="*/ 1019659 h 2578100"/>
                <a:gd name="connsiteX41" fmla="*/ 1019659 w 2578099"/>
                <a:gd name="connsiteY41" fmla="*/ 75530 h 2578100"/>
                <a:gd name="connsiteX42" fmla="*/ 1654460 w 2578099"/>
                <a:gd name="connsiteY42" fmla="*/ 320787 h 2578100"/>
                <a:gd name="connsiteX43" fmla="*/ 1707805 w 2578099"/>
                <a:gd name="connsiteY43" fmla="*/ 318244 h 2578100"/>
                <a:gd name="connsiteX44" fmla="*/ 1705257 w 2578099"/>
                <a:gd name="connsiteY44" fmla="*/ 264895 h 2578100"/>
                <a:gd name="connsiteX45" fmla="*/ 1019659 w 2578099"/>
                <a:gd name="connsiteY45" fmla="*/ 0 h 2578100"/>
                <a:gd name="connsiteX46" fmla="*/ 0 w 2578099"/>
                <a:gd name="connsiteY46" fmla="*/ 1019659 h 2578100"/>
                <a:gd name="connsiteX47" fmla="*/ 827021 w 2578099"/>
                <a:gd name="connsiteY47" fmla="*/ 2020984 h 2578100"/>
                <a:gd name="connsiteX48" fmla="*/ 827021 w 2578099"/>
                <a:gd name="connsiteY48" fmla="*/ 2275768 h 2578100"/>
                <a:gd name="connsiteX49" fmla="*/ 864786 w 2578099"/>
                <a:gd name="connsiteY49" fmla="*/ 2313533 h 2578100"/>
                <a:gd name="connsiteX50" fmla="*/ 902552 w 2578099"/>
                <a:gd name="connsiteY50" fmla="*/ 2275768 h 2578100"/>
                <a:gd name="connsiteX51" fmla="*/ 902552 w 2578099"/>
                <a:gd name="connsiteY51" fmla="*/ 2032555 h 2578100"/>
                <a:gd name="connsiteX52" fmla="*/ 975373 w 2578099"/>
                <a:gd name="connsiteY52" fmla="*/ 2038300 h 2578100"/>
                <a:gd name="connsiteX53" fmla="*/ 975373 w 2578099"/>
                <a:gd name="connsiteY53" fmla="*/ 2453364 h 2578100"/>
                <a:gd name="connsiteX54" fmla="*/ 1013138 w 2578099"/>
                <a:gd name="connsiteY54" fmla="*/ 2491130 h 2578100"/>
                <a:gd name="connsiteX55" fmla="*/ 1050903 w 2578099"/>
                <a:gd name="connsiteY55" fmla="*/ 2453364 h 2578100"/>
                <a:gd name="connsiteX56" fmla="*/ 1050903 w 2578099"/>
                <a:gd name="connsiteY56" fmla="*/ 2038794 h 2578100"/>
                <a:gd name="connsiteX57" fmla="*/ 1123724 w 2578099"/>
                <a:gd name="connsiteY57" fmla="*/ 2034045 h 2578100"/>
                <a:gd name="connsiteX58" fmla="*/ 1123724 w 2578099"/>
                <a:gd name="connsiteY58" fmla="*/ 2275768 h 2578100"/>
                <a:gd name="connsiteX59" fmla="*/ 1161490 w 2578099"/>
                <a:gd name="connsiteY59" fmla="*/ 2313533 h 2578100"/>
                <a:gd name="connsiteX60" fmla="*/ 1199255 w 2578099"/>
                <a:gd name="connsiteY60" fmla="*/ 2275768 h 2578100"/>
                <a:gd name="connsiteX61" fmla="*/ 1199255 w 2578099"/>
                <a:gd name="connsiteY61" fmla="*/ 2023476 h 2578100"/>
                <a:gd name="connsiteX62" fmla="*/ 1655729 w 2578099"/>
                <a:gd name="connsiteY62" fmla="*/ 1815979 h 2578100"/>
                <a:gd name="connsiteX63" fmla="*/ 1790898 w 2578099"/>
                <a:gd name="connsiteY63" fmla="*/ 1951118 h 2578100"/>
                <a:gd name="connsiteX64" fmla="*/ 1785561 w 2578099"/>
                <a:gd name="connsiteY64" fmla="*/ 1956456 h 2578100"/>
                <a:gd name="connsiteX65" fmla="*/ 1765641 w 2578099"/>
                <a:gd name="connsiteY65" fmla="*/ 2004528 h 2578100"/>
                <a:gd name="connsiteX66" fmla="*/ 1785551 w 2578099"/>
                <a:gd name="connsiteY66" fmla="*/ 2052596 h 2578100"/>
                <a:gd name="connsiteX67" fmla="*/ 1879853 w 2578099"/>
                <a:gd name="connsiteY67" fmla="*/ 2146893 h 2578100"/>
                <a:gd name="connsiteX68" fmla="*/ 1879908 w 2578099"/>
                <a:gd name="connsiteY68" fmla="*/ 2146953 h 2578100"/>
                <a:gd name="connsiteX69" fmla="*/ 1986723 w 2578099"/>
                <a:gd name="connsiteY69" fmla="*/ 2253768 h 2578100"/>
                <a:gd name="connsiteX70" fmla="*/ 1986794 w 2578099"/>
                <a:gd name="connsiteY70" fmla="*/ 2253834 h 2578100"/>
                <a:gd name="connsiteX71" fmla="*/ 2291145 w 2578099"/>
                <a:gd name="connsiteY71" fmla="*/ 2558180 h 2578100"/>
                <a:gd name="connsiteX72" fmla="*/ 2339218 w 2578099"/>
                <a:gd name="connsiteY72" fmla="*/ 2578100 h 2578100"/>
                <a:gd name="connsiteX73" fmla="*/ 2387290 w 2578099"/>
                <a:gd name="connsiteY73" fmla="*/ 2558190 h 2578100"/>
                <a:gd name="connsiteX74" fmla="*/ 2558190 w 2578099"/>
                <a:gd name="connsiteY74" fmla="*/ 2387290 h 2578100"/>
                <a:gd name="connsiteX75" fmla="*/ 2578100 w 2578099"/>
                <a:gd name="connsiteY75" fmla="*/ 2339218 h 2578100"/>
                <a:gd name="connsiteX76" fmla="*/ 2558190 w 2578099"/>
                <a:gd name="connsiteY76" fmla="*/ 2291156 h 2578100"/>
                <a:gd name="connsiteX77" fmla="*/ 1766507 w 2578099"/>
                <a:gd name="connsiteY77" fmla="*/ 1713067 h 2578100"/>
                <a:gd name="connsiteX78" fmla="*/ 1897698 w 2578099"/>
                <a:gd name="connsiteY78" fmla="*/ 1844288 h 2578100"/>
                <a:gd name="connsiteX79" fmla="*/ 1844293 w 2578099"/>
                <a:gd name="connsiteY79" fmla="*/ 1897693 h 2578100"/>
                <a:gd name="connsiteX80" fmla="*/ 1713072 w 2578099"/>
                <a:gd name="connsiteY80" fmla="*/ 1766502 h 2578100"/>
                <a:gd name="connsiteX81" fmla="*/ 1766507 w 2578099"/>
                <a:gd name="connsiteY81" fmla="*/ 1713067 h 2578100"/>
                <a:gd name="connsiteX82" fmla="*/ 2013431 w 2578099"/>
                <a:gd name="connsiteY82" fmla="*/ 2173651 h 2578100"/>
                <a:gd name="connsiteX83" fmla="*/ 1960021 w 2578099"/>
                <a:gd name="connsiteY83" fmla="*/ 2120246 h 2578100"/>
                <a:gd name="connsiteX84" fmla="*/ 2120241 w 2578099"/>
                <a:gd name="connsiteY84" fmla="*/ 1960026 h 2578100"/>
                <a:gd name="connsiteX85" fmla="*/ 2173646 w 2578099"/>
                <a:gd name="connsiteY85" fmla="*/ 2013436 h 2578100"/>
                <a:gd name="connsiteX86" fmla="*/ 2004528 w 2578099"/>
                <a:gd name="connsiteY86" fmla="*/ 1844303 h 2578100"/>
                <a:gd name="connsiteX87" fmla="*/ 2066836 w 2578099"/>
                <a:gd name="connsiteY87" fmla="*/ 1906611 h 2578100"/>
                <a:gd name="connsiteX88" fmla="*/ 1906616 w 2578099"/>
                <a:gd name="connsiteY88" fmla="*/ 2066831 h 2578100"/>
                <a:gd name="connsiteX89" fmla="*/ 1844308 w 2578099"/>
                <a:gd name="connsiteY89" fmla="*/ 2004523 h 25781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78099" h="2578100">
                  <a:moveTo>
                    <a:pt x="2558190" y="2291156"/>
                  </a:moveTo>
                  <a:lnTo>
                    <a:pt x="2521412" y="2254372"/>
                  </a:lnTo>
                  <a:cubicBezTo>
                    <a:pt x="2506664" y="2239619"/>
                    <a:pt x="2482751" y="2239624"/>
                    <a:pt x="2468007" y="2254367"/>
                  </a:cubicBezTo>
                  <a:cubicBezTo>
                    <a:pt x="2453254" y="2269116"/>
                    <a:pt x="2453254" y="2293029"/>
                    <a:pt x="2468002" y="2307772"/>
                  </a:cubicBezTo>
                  <a:lnTo>
                    <a:pt x="2499438" y="2339213"/>
                  </a:lnTo>
                  <a:lnTo>
                    <a:pt x="2339223" y="2499433"/>
                  </a:lnTo>
                  <a:lnTo>
                    <a:pt x="2066841" y="2227056"/>
                  </a:lnTo>
                  <a:lnTo>
                    <a:pt x="2227061" y="2066836"/>
                  </a:lnTo>
                  <a:lnTo>
                    <a:pt x="2354133" y="2193908"/>
                  </a:lnTo>
                  <a:cubicBezTo>
                    <a:pt x="2368886" y="2208651"/>
                    <a:pt x="2392794" y="2208651"/>
                    <a:pt x="2407543" y="2193908"/>
                  </a:cubicBezTo>
                  <a:cubicBezTo>
                    <a:pt x="2422291" y="2179154"/>
                    <a:pt x="2422291" y="2155246"/>
                    <a:pt x="2407543" y="2140498"/>
                  </a:cubicBezTo>
                  <a:lnTo>
                    <a:pt x="2253834" y="1986794"/>
                  </a:lnTo>
                  <a:cubicBezTo>
                    <a:pt x="2253808" y="1986768"/>
                    <a:pt x="2253788" y="1986743"/>
                    <a:pt x="2253768" y="1986718"/>
                  </a:cubicBezTo>
                  <a:lnTo>
                    <a:pt x="2146953" y="1879903"/>
                  </a:lnTo>
                  <a:cubicBezTo>
                    <a:pt x="2146923" y="1879873"/>
                    <a:pt x="2146893" y="1879853"/>
                    <a:pt x="2146863" y="1879823"/>
                  </a:cubicBezTo>
                  <a:lnTo>
                    <a:pt x="2052596" y="1785556"/>
                  </a:lnTo>
                  <a:cubicBezTo>
                    <a:pt x="2039756" y="1772711"/>
                    <a:pt x="2022686" y="1765636"/>
                    <a:pt x="2004523" y="1765636"/>
                  </a:cubicBezTo>
                  <a:cubicBezTo>
                    <a:pt x="1986361" y="1765636"/>
                    <a:pt x="1969291" y="1772711"/>
                    <a:pt x="1956456" y="1785546"/>
                  </a:cubicBezTo>
                  <a:lnTo>
                    <a:pt x="1951113" y="1790893"/>
                  </a:lnTo>
                  <a:lnTo>
                    <a:pt x="1815979" y="1655724"/>
                  </a:lnTo>
                  <a:cubicBezTo>
                    <a:pt x="1912568" y="1535047"/>
                    <a:pt x="1982327" y="1392038"/>
                    <a:pt x="2016185" y="1235786"/>
                  </a:cubicBezTo>
                  <a:lnTo>
                    <a:pt x="2282278" y="1235786"/>
                  </a:lnTo>
                  <a:cubicBezTo>
                    <a:pt x="2303140" y="1235786"/>
                    <a:pt x="2320043" y="1218882"/>
                    <a:pt x="2320043" y="1198021"/>
                  </a:cubicBezTo>
                  <a:cubicBezTo>
                    <a:pt x="2320043" y="1177160"/>
                    <a:pt x="2303140" y="1160256"/>
                    <a:pt x="2282278" y="1160256"/>
                  </a:cubicBezTo>
                  <a:lnTo>
                    <a:pt x="2029574" y="1160256"/>
                  </a:lnTo>
                  <a:cubicBezTo>
                    <a:pt x="2032902" y="1136237"/>
                    <a:pt x="2035390" y="1111957"/>
                    <a:pt x="2037006" y="1087440"/>
                  </a:cubicBezTo>
                  <a:lnTo>
                    <a:pt x="2462287" y="1087440"/>
                  </a:lnTo>
                  <a:cubicBezTo>
                    <a:pt x="2483149" y="1087440"/>
                    <a:pt x="2500052" y="1070536"/>
                    <a:pt x="2500052" y="1049674"/>
                  </a:cubicBezTo>
                  <a:cubicBezTo>
                    <a:pt x="2500052" y="1028813"/>
                    <a:pt x="2483149" y="1011909"/>
                    <a:pt x="2462287" y="1011909"/>
                  </a:cubicBezTo>
                  <a:lnTo>
                    <a:pt x="2039237" y="1011909"/>
                  </a:lnTo>
                  <a:cubicBezTo>
                    <a:pt x="2039056" y="987473"/>
                    <a:pt x="2038044" y="963192"/>
                    <a:pt x="2036190" y="939088"/>
                  </a:cubicBezTo>
                  <a:lnTo>
                    <a:pt x="2282283" y="939088"/>
                  </a:lnTo>
                  <a:cubicBezTo>
                    <a:pt x="2303145" y="939088"/>
                    <a:pt x="2320048" y="922184"/>
                    <a:pt x="2320048" y="901323"/>
                  </a:cubicBezTo>
                  <a:cubicBezTo>
                    <a:pt x="2320048" y="880461"/>
                    <a:pt x="2303145" y="863558"/>
                    <a:pt x="2282283" y="863558"/>
                  </a:cubicBezTo>
                  <a:lnTo>
                    <a:pt x="2027565" y="863558"/>
                  </a:lnTo>
                  <a:cubicBezTo>
                    <a:pt x="2001180" y="689944"/>
                    <a:pt x="1930619" y="527544"/>
                    <a:pt x="1819585" y="387269"/>
                  </a:cubicBezTo>
                  <a:cubicBezTo>
                    <a:pt x="1806639" y="370919"/>
                    <a:pt x="1782892" y="368160"/>
                    <a:pt x="1766532" y="381096"/>
                  </a:cubicBezTo>
                  <a:cubicBezTo>
                    <a:pt x="1750183" y="394041"/>
                    <a:pt x="1747418" y="417793"/>
                    <a:pt x="1760359" y="434148"/>
                  </a:cubicBezTo>
                  <a:cubicBezTo>
                    <a:pt x="1893443" y="602273"/>
                    <a:pt x="1963787" y="804740"/>
                    <a:pt x="1963787" y="1019659"/>
                  </a:cubicBezTo>
                  <a:cubicBezTo>
                    <a:pt x="1963787" y="1540254"/>
                    <a:pt x="1540254" y="1963787"/>
                    <a:pt x="1019659" y="1963787"/>
                  </a:cubicBezTo>
                  <a:cubicBezTo>
                    <a:pt x="499064" y="1963787"/>
                    <a:pt x="75530" y="1540254"/>
                    <a:pt x="75530" y="1019659"/>
                  </a:cubicBezTo>
                  <a:cubicBezTo>
                    <a:pt x="75530" y="499064"/>
                    <a:pt x="499064" y="75530"/>
                    <a:pt x="1019659" y="75530"/>
                  </a:cubicBezTo>
                  <a:cubicBezTo>
                    <a:pt x="1255001" y="75530"/>
                    <a:pt x="1480449" y="162632"/>
                    <a:pt x="1654460" y="320787"/>
                  </a:cubicBezTo>
                  <a:cubicBezTo>
                    <a:pt x="1669889" y="334826"/>
                    <a:pt x="1693787" y="333678"/>
                    <a:pt x="1707805" y="318244"/>
                  </a:cubicBezTo>
                  <a:cubicBezTo>
                    <a:pt x="1721834" y="302811"/>
                    <a:pt x="1720695" y="278923"/>
                    <a:pt x="1705257" y="264895"/>
                  </a:cubicBezTo>
                  <a:cubicBezTo>
                    <a:pt x="1517318" y="94075"/>
                    <a:pt x="1273833" y="0"/>
                    <a:pt x="1019659" y="0"/>
                  </a:cubicBezTo>
                  <a:cubicBezTo>
                    <a:pt x="457416" y="0"/>
                    <a:pt x="0" y="457416"/>
                    <a:pt x="0" y="1019659"/>
                  </a:cubicBezTo>
                  <a:cubicBezTo>
                    <a:pt x="0" y="1516054"/>
                    <a:pt x="356573" y="1930660"/>
                    <a:pt x="827021" y="2020984"/>
                  </a:cubicBezTo>
                  <a:lnTo>
                    <a:pt x="827021" y="2275768"/>
                  </a:lnTo>
                  <a:cubicBezTo>
                    <a:pt x="827021" y="2296629"/>
                    <a:pt x="843925" y="2313533"/>
                    <a:pt x="864786" y="2313533"/>
                  </a:cubicBezTo>
                  <a:cubicBezTo>
                    <a:pt x="885648" y="2313533"/>
                    <a:pt x="902552" y="2296629"/>
                    <a:pt x="902552" y="2275768"/>
                  </a:cubicBezTo>
                  <a:lnTo>
                    <a:pt x="902552" y="2032555"/>
                  </a:lnTo>
                  <a:cubicBezTo>
                    <a:pt x="926585" y="2035314"/>
                    <a:pt x="950866" y="2037248"/>
                    <a:pt x="975373" y="2038300"/>
                  </a:cubicBezTo>
                  <a:lnTo>
                    <a:pt x="975373" y="2453364"/>
                  </a:lnTo>
                  <a:cubicBezTo>
                    <a:pt x="975373" y="2474226"/>
                    <a:pt x="992276" y="2491130"/>
                    <a:pt x="1013138" y="2491130"/>
                  </a:cubicBezTo>
                  <a:cubicBezTo>
                    <a:pt x="1033999" y="2491130"/>
                    <a:pt x="1050903" y="2474226"/>
                    <a:pt x="1050903" y="2453364"/>
                  </a:cubicBezTo>
                  <a:lnTo>
                    <a:pt x="1050903" y="2038794"/>
                  </a:lnTo>
                  <a:cubicBezTo>
                    <a:pt x="1075395" y="2038054"/>
                    <a:pt x="1099686" y="2036493"/>
                    <a:pt x="1123724" y="2034045"/>
                  </a:cubicBezTo>
                  <a:lnTo>
                    <a:pt x="1123724" y="2275768"/>
                  </a:lnTo>
                  <a:cubicBezTo>
                    <a:pt x="1123724" y="2296629"/>
                    <a:pt x="1140628" y="2313533"/>
                    <a:pt x="1161490" y="2313533"/>
                  </a:cubicBezTo>
                  <a:cubicBezTo>
                    <a:pt x="1182351" y="2313533"/>
                    <a:pt x="1199255" y="2296629"/>
                    <a:pt x="1199255" y="2275768"/>
                  </a:cubicBezTo>
                  <a:lnTo>
                    <a:pt x="1199255" y="2023476"/>
                  </a:lnTo>
                  <a:cubicBezTo>
                    <a:pt x="1369767" y="1993053"/>
                    <a:pt x="1525697" y="1920060"/>
                    <a:pt x="1655729" y="1815979"/>
                  </a:cubicBezTo>
                  <a:lnTo>
                    <a:pt x="1790898" y="1951118"/>
                  </a:lnTo>
                  <a:lnTo>
                    <a:pt x="1785561" y="1956456"/>
                  </a:lnTo>
                  <a:cubicBezTo>
                    <a:pt x="1772716" y="1969296"/>
                    <a:pt x="1765641" y="1986366"/>
                    <a:pt x="1765641" y="2004528"/>
                  </a:cubicBezTo>
                  <a:cubicBezTo>
                    <a:pt x="1765641" y="2022691"/>
                    <a:pt x="1772716" y="2039761"/>
                    <a:pt x="1785551" y="2052596"/>
                  </a:cubicBezTo>
                  <a:lnTo>
                    <a:pt x="1879853" y="2146893"/>
                  </a:lnTo>
                  <a:cubicBezTo>
                    <a:pt x="1879873" y="2146913"/>
                    <a:pt x="1879888" y="2146933"/>
                    <a:pt x="1879908" y="2146953"/>
                  </a:cubicBezTo>
                  <a:lnTo>
                    <a:pt x="1986723" y="2253768"/>
                  </a:lnTo>
                  <a:cubicBezTo>
                    <a:pt x="1986743" y="2253788"/>
                    <a:pt x="1986774" y="2253808"/>
                    <a:pt x="1986794" y="2253834"/>
                  </a:cubicBezTo>
                  <a:lnTo>
                    <a:pt x="2291145" y="2558180"/>
                  </a:lnTo>
                  <a:cubicBezTo>
                    <a:pt x="2303986" y="2571031"/>
                    <a:pt x="2321055" y="2578100"/>
                    <a:pt x="2339218" y="2578100"/>
                  </a:cubicBezTo>
                  <a:cubicBezTo>
                    <a:pt x="2357380" y="2578100"/>
                    <a:pt x="2374445" y="2571031"/>
                    <a:pt x="2387290" y="2558190"/>
                  </a:cubicBezTo>
                  <a:lnTo>
                    <a:pt x="2558190" y="2387290"/>
                  </a:lnTo>
                  <a:cubicBezTo>
                    <a:pt x="2571031" y="2374445"/>
                    <a:pt x="2578100" y="2357380"/>
                    <a:pt x="2578100" y="2339218"/>
                  </a:cubicBezTo>
                  <a:cubicBezTo>
                    <a:pt x="2578100" y="2321055"/>
                    <a:pt x="2571031" y="2303986"/>
                    <a:pt x="2558190" y="2291156"/>
                  </a:cubicBezTo>
                  <a:close/>
                  <a:moveTo>
                    <a:pt x="1766507" y="1713067"/>
                  </a:moveTo>
                  <a:lnTo>
                    <a:pt x="1897698" y="1844288"/>
                  </a:lnTo>
                  <a:lnTo>
                    <a:pt x="1844293" y="1897693"/>
                  </a:lnTo>
                  <a:lnTo>
                    <a:pt x="1713072" y="1766502"/>
                  </a:lnTo>
                  <a:cubicBezTo>
                    <a:pt x="1731532" y="1749357"/>
                    <a:pt x="1749357" y="1731532"/>
                    <a:pt x="1766507" y="1713067"/>
                  </a:cubicBezTo>
                  <a:close/>
                  <a:moveTo>
                    <a:pt x="2013431" y="2173651"/>
                  </a:moveTo>
                  <a:lnTo>
                    <a:pt x="1960021" y="2120246"/>
                  </a:lnTo>
                  <a:lnTo>
                    <a:pt x="2120241" y="1960026"/>
                  </a:lnTo>
                  <a:lnTo>
                    <a:pt x="2173646" y="2013436"/>
                  </a:lnTo>
                  <a:close/>
                  <a:moveTo>
                    <a:pt x="2004528" y="1844303"/>
                  </a:moveTo>
                  <a:lnTo>
                    <a:pt x="2066836" y="1906611"/>
                  </a:lnTo>
                  <a:lnTo>
                    <a:pt x="1906616" y="2066831"/>
                  </a:lnTo>
                  <a:lnTo>
                    <a:pt x="1844308" y="2004523"/>
                  </a:lnTo>
                  <a:close/>
                </a:path>
              </a:pathLst>
            </a:custGeom>
            <a:solidFill>
              <a:srgbClr val="000000"/>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55" name="Frihandsfigur: Form 54">
              <a:extLst>
                <a:ext uri="{FF2B5EF4-FFF2-40B4-BE49-F238E27FC236}">
                  <a16:creationId xmlns:a16="http://schemas.microsoft.com/office/drawing/2014/main" id="{1C36309E-CFF7-3F0D-6C02-7015549D5C94}"/>
                </a:ext>
              </a:extLst>
            </p:cNvPr>
            <p:cNvSpPr/>
            <p:nvPr/>
          </p:nvSpPr>
          <p:spPr>
            <a:xfrm>
              <a:off x="3554612" y="2794377"/>
              <a:ext cx="1737244" cy="1737196"/>
            </a:xfrm>
            <a:custGeom>
              <a:gdLst>
                <a:gd name="connsiteX0" fmla="*/ 342734 w 1737244"/>
                <a:gd name="connsiteY0" fmla="*/ 1559912 h 1737196"/>
                <a:gd name="connsiteX1" fmla="*/ 868646 w 1737244"/>
                <a:gd name="connsiteY1" fmla="*/ 1737196 h 1737196"/>
                <a:gd name="connsiteX2" fmla="*/ 1737245 w 1737244"/>
                <a:gd name="connsiteY2" fmla="*/ 868598 h 1737196"/>
                <a:gd name="connsiteX3" fmla="*/ 868646 w 1737244"/>
                <a:gd name="connsiteY3" fmla="*/ 0 h 1737196"/>
                <a:gd name="connsiteX4" fmla="*/ 256504 w 1737244"/>
                <a:gd name="connsiteY4" fmla="*/ 254743 h 1737196"/>
                <a:gd name="connsiteX5" fmla="*/ 48 w 1737244"/>
                <a:gd name="connsiteY5" fmla="*/ 868195 h 1737196"/>
                <a:gd name="connsiteX6" fmla="*/ 218577 w 1737244"/>
                <a:gd name="connsiteY6" fmla="*/ 1446279 h 1737196"/>
                <a:gd name="connsiteX7" fmla="*/ 271912 w 1737244"/>
                <a:gd name="connsiteY7" fmla="*/ 1449104 h 1737196"/>
                <a:gd name="connsiteX8" fmla="*/ 274737 w 1737244"/>
                <a:gd name="connsiteY8" fmla="*/ 1395769 h 1737196"/>
                <a:gd name="connsiteX9" fmla="*/ 75579 w 1737244"/>
                <a:gd name="connsiteY9" fmla="*/ 869001 h 1737196"/>
                <a:gd name="connsiteX10" fmla="*/ 310019 w 1737244"/>
                <a:gd name="connsiteY10" fmla="*/ 308048 h 1737196"/>
                <a:gd name="connsiteX11" fmla="*/ 868646 w 1737244"/>
                <a:gd name="connsiteY11" fmla="*/ 75530 h 1737196"/>
                <a:gd name="connsiteX12" fmla="*/ 1661714 w 1737244"/>
                <a:gd name="connsiteY12" fmla="*/ 868598 h 1737196"/>
                <a:gd name="connsiteX13" fmla="*/ 869095 w 1737244"/>
                <a:gd name="connsiteY13" fmla="*/ 1661671 h 1737196"/>
                <a:gd name="connsiteX14" fmla="*/ 388113 w 1737244"/>
                <a:gd name="connsiteY14" fmla="*/ 1499538 h 1737196"/>
                <a:gd name="connsiteX15" fmla="*/ 335237 w 1737244"/>
                <a:gd name="connsiteY15" fmla="*/ 1507035 h 1737196"/>
                <a:gd name="connsiteX16" fmla="*/ 342734 w 1737244"/>
                <a:gd name="connsiteY16" fmla="*/ 1559912 h 1737196"/>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37244" h="1737196">
                  <a:moveTo>
                    <a:pt x="342734" y="1559912"/>
                  </a:moveTo>
                  <a:cubicBezTo>
                    <a:pt x="493991" y="1673605"/>
                    <a:pt x="675697" y="1734910"/>
                    <a:pt x="868646" y="1737196"/>
                  </a:cubicBezTo>
                  <a:cubicBezTo>
                    <a:pt x="1347594" y="1737196"/>
                    <a:pt x="1737245" y="1347546"/>
                    <a:pt x="1737245" y="868598"/>
                  </a:cubicBezTo>
                  <a:cubicBezTo>
                    <a:pt x="1737245" y="389651"/>
                    <a:pt x="1347594" y="0"/>
                    <a:pt x="868646" y="0"/>
                  </a:cubicBezTo>
                  <a:cubicBezTo>
                    <a:pt x="637509" y="0"/>
                    <a:pt x="420107" y="90470"/>
                    <a:pt x="256504" y="254743"/>
                  </a:cubicBezTo>
                  <a:cubicBezTo>
                    <a:pt x="93590" y="418317"/>
                    <a:pt x="2516" y="636181"/>
                    <a:pt x="48" y="868195"/>
                  </a:cubicBezTo>
                  <a:cubicBezTo>
                    <a:pt x="-2218" y="1081790"/>
                    <a:pt x="75392" y="1287091"/>
                    <a:pt x="218577" y="1446279"/>
                  </a:cubicBezTo>
                  <a:cubicBezTo>
                    <a:pt x="232525" y="1461783"/>
                    <a:pt x="256403" y="1463052"/>
                    <a:pt x="271912" y="1449104"/>
                  </a:cubicBezTo>
                  <a:cubicBezTo>
                    <a:pt x="287421" y="1435156"/>
                    <a:pt x="288685" y="1411273"/>
                    <a:pt x="274737" y="1395769"/>
                  </a:cubicBezTo>
                  <a:cubicBezTo>
                    <a:pt x="144241" y="1250691"/>
                    <a:pt x="73509" y="1063612"/>
                    <a:pt x="75579" y="869001"/>
                  </a:cubicBezTo>
                  <a:cubicBezTo>
                    <a:pt x="77829" y="656796"/>
                    <a:pt x="161089" y="457578"/>
                    <a:pt x="310019" y="308048"/>
                  </a:cubicBezTo>
                  <a:cubicBezTo>
                    <a:pt x="459348" y="158105"/>
                    <a:pt x="657736" y="75530"/>
                    <a:pt x="868646" y="75530"/>
                  </a:cubicBezTo>
                  <a:cubicBezTo>
                    <a:pt x="1305947" y="75530"/>
                    <a:pt x="1661714" y="431298"/>
                    <a:pt x="1661714" y="868598"/>
                  </a:cubicBezTo>
                  <a:cubicBezTo>
                    <a:pt x="1661714" y="1305898"/>
                    <a:pt x="1305947" y="1661666"/>
                    <a:pt x="869095" y="1661671"/>
                  </a:cubicBezTo>
                  <a:cubicBezTo>
                    <a:pt x="692762" y="1659576"/>
                    <a:pt x="526444" y="1603508"/>
                    <a:pt x="388113" y="1499538"/>
                  </a:cubicBezTo>
                  <a:cubicBezTo>
                    <a:pt x="371451" y="1486995"/>
                    <a:pt x="347764" y="1490363"/>
                    <a:pt x="335237" y="1507035"/>
                  </a:cubicBezTo>
                  <a:cubicBezTo>
                    <a:pt x="322699" y="1523707"/>
                    <a:pt x="326057" y="1547384"/>
                    <a:pt x="342734" y="1559912"/>
                  </a:cubicBezTo>
                  <a:close/>
                </a:path>
              </a:pathLst>
            </a:custGeom>
            <a:solidFill>
              <a:srgbClr val="000000"/>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56" name="Frihandsfigur: Form 55">
              <a:extLst>
                <a:ext uri="{FF2B5EF4-FFF2-40B4-BE49-F238E27FC236}">
                  <a16:creationId xmlns:a16="http://schemas.microsoft.com/office/drawing/2014/main" id="{A959FC9C-FA40-29B4-957A-9C3741616486}"/>
                </a:ext>
              </a:extLst>
            </p:cNvPr>
            <p:cNvSpPr/>
            <p:nvPr/>
          </p:nvSpPr>
          <p:spPr>
            <a:xfrm>
              <a:off x="3856590" y="2988238"/>
              <a:ext cx="1158513" cy="730125"/>
            </a:xfrm>
            <a:custGeom>
              <a:gdLst>
                <a:gd name="connsiteX0" fmla="*/ 710176 w 1158513"/>
                <a:gd name="connsiteY0" fmla="*/ 0 h 730125"/>
                <a:gd name="connsiteX1" fmla="*/ 448338 w 1158513"/>
                <a:gd name="connsiteY1" fmla="*/ 0 h 730125"/>
                <a:gd name="connsiteX2" fmla="*/ 390431 w 1158513"/>
                <a:gd name="connsiteY2" fmla="*/ 57907 h 730125"/>
                <a:gd name="connsiteX3" fmla="*/ 390431 w 1158513"/>
                <a:gd name="connsiteY3" fmla="*/ 191343 h 730125"/>
                <a:gd name="connsiteX4" fmla="*/ 146217 w 1158513"/>
                <a:gd name="connsiteY4" fmla="*/ 191343 h 730125"/>
                <a:gd name="connsiteX5" fmla="*/ 88310 w 1158513"/>
                <a:gd name="connsiteY5" fmla="*/ 249250 h 730125"/>
                <a:gd name="connsiteX6" fmla="*/ 88310 w 1158513"/>
                <a:gd name="connsiteY6" fmla="*/ 654596 h 730125"/>
                <a:gd name="connsiteX7" fmla="*/ 37765 w 1158513"/>
                <a:gd name="connsiteY7" fmla="*/ 654596 h 730125"/>
                <a:gd name="connsiteX8" fmla="*/ 0 w 1158513"/>
                <a:gd name="connsiteY8" fmla="*/ 692361 h 730125"/>
                <a:gd name="connsiteX9" fmla="*/ 37765 w 1158513"/>
                <a:gd name="connsiteY9" fmla="*/ 730126 h 730125"/>
                <a:gd name="connsiteX10" fmla="*/ 1120748 w 1158513"/>
                <a:gd name="connsiteY10" fmla="*/ 730126 h 730125"/>
                <a:gd name="connsiteX11" fmla="*/ 1158514 w 1158513"/>
                <a:gd name="connsiteY11" fmla="*/ 692361 h 730125"/>
                <a:gd name="connsiteX12" fmla="*/ 1120748 w 1158513"/>
                <a:gd name="connsiteY12" fmla="*/ 654596 h 730125"/>
                <a:gd name="connsiteX13" fmla="*/ 1070204 w 1158513"/>
                <a:gd name="connsiteY13" fmla="*/ 654596 h 730125"/>
                <a:gd name="connsiteX14" fmla="*/ 1070204 w 1158513"/>
                <a:gd name="connsiteY14" fmla="*/ 440593 h 730125"/>
                <a:gd name="connsiteX15" fmla="*/ 1012297 w 1158513"/>
                <a:gd name="connsiteY15" fmla="*/ 382687 h 730125"/>
                <a:gd name="connsiteX16" fmla="*/ 768082 w 1158513"/>
                <a:gd name="connsiteY16" fmla="*/ 382687 h 730125"/>
                <a:gd name="connsiteX17" fmla="*/ 768082 w 1158513"/>
                <a:gd name="connsiteY17" fmla="*/ 57907 h 730125"/>
                <a:gd name="connsiteX18" fmla="*/ 710176 w 1158513"/>
                <a:gd name="connsiteY18" fmla="*/ 0 h 730125"/>
                <a:gd name="connsiteX19" fmla="*/ 163840 w 1158513"/>
                <a:gd name="connsiteY19" fmla="*/ 266874 h 730125"/>
                <a:gd name="connsiteX20" fmla="*/ 390431 w 1158513"/>
                <a:gd name="connsiteY20" fmla="*/ 266874 h 730125"/>
                <a:gd name="connsiteX21" fmla="*/ 390431 w 1158513"/>
                <a:gd name="connsiteY21" fmla="*/ 654596 h 730125"/>
                <a:gd name="connsiteX22" fmla="*/ 163840 w 1158513"/>
                <a:gd name="connsiteY22" fmla="*/ 654596 h 730125"/>
                <a:gd name="connsiteX23" fmla="*/ 465961 w 1158513"/>
                <a:gd name="connsiteY23" fmla="*/ 75530 h 730125"/>
                <a:gd name="connsiteX24" fmla="*/ 692552 w 1158513"/>
                <a:gd name="connsiteY24" fmla="*/ 75530 h 730125"/>
                <a:gd name="connsiteX25" fmla="*/ 692552 w 1158513"/>
                <a:gd name="connsiteY25" fmla="*/ 654596 h 730125"/>
                <a:gd name="connsiteX26" fmla="*/ 465961 w 1158513"/>
                <a:gd name="connsiteY26" fmla="*/ 654596 h 730125"/>
                <a:gd name="connsiteX27" fmla="*/ 994673 w 1158513"/>
                <a:gd name="connsiteY27" fmla="*/ 458217 h 730125"/>
                <a:gd name="connsiteX28" fmla="*/ 994673 w 1158513"/>
                <a:gd name="connsiteY28" fmla="*/ 654596 h 730125"/>
                <a:gd name="connsiteX29" fmla="*/ 768082 w 1158513"/>
                <a:gd name="connsiteY29" fmla="*/ 654596 h 730125"/>
                <a:gd name="connsiteX30" fmla="*/ 768082 w 1158513"/>
                <a:gd name="connsiteY30" fmla="*/ 458217 h 7301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58513" h="730125">
                  <a:moveTo>
                    <a:pt x="710176" y="0"/>
                  </a:moveTo>
                  <a:lnTo>
                    <a:pt x="448338" y="0"/>
                  </a:lnTo>
                  <a:cubicBezTo>
                    <a:pt x="416408" y="0"/>
                    <a:pt x="390431" y="25977"/>
                    <a:pt x="390431" y="57907"/>
                  </a:cubicBezTo>
                  <a:lnTo>
                    <a:pt x="390431" y="191343"/>
                  </a:lnTo>
                  <a:lnTo>
                    <a:pt x="146217" y="191343"/>
                  </a:lnTo>
                  <a:cubicBezTo>
                    <a:pt x="114287" y="191343"/>
                    <a:pt x="88310" y="217321"/>
                    <a:pt x="88310" y="249250"/>
                  </a:cubicBezTo>
                  <a:lnTo>
                    <a:pt x="88310" y="654596"/>
                  </a:lnTo>
                  <a:lnTo>
                    <a:pt x="37765" y="654596"/>
                  </a:lnTo>
                  <a:cubicBezTo>
                    <a:pt x="16904" y="654596"/>
                    <a:pt x="0" y="671499"/>
                    <a:pt x="0" y="692361"/>
                  </a:cubicBezTo>
                  <a:cubicBezTo>
                    <a:pt x="0" y="713222"/>
                    <a:pt x="16904" y="730126"/>
                    <a:pt x="37765" y="730126"/>
                  </a:cubicBezTo>
                  <a:lnTo>
                    <a:pt x="1120748" y="730126"/>
                  </a:lnTo>
                  <a:cubicBezTo>
                    <a:pt x="1141610" y="730126"/>
                    <a:pt x="1158514" y="713222"/>
                    <a:pt x="1158514" y="692361"/>
                  </a:cubicBezTo>
                  <a:cubicBezTo>
                    <a:pt x="1158514" y="671499"/>
                    <a:pt x="1141610" y="654596"/>
                    <a:pt x="1120748" y="654596"/>
                  </a:cubicBezTo>
                  <a:lnTo>
                    <a:pt x="1070204" y="654596"/>
                  </a:lnTo>
                  <a:lnTo>
                    <a:pt x="1070204" y="440593"/>
                  </a:lnTo>
                  <a:cubicBezTo>
                    <a:pt x="1070204" y="408664"/>
                    <a:pt x="1044226" y="382687"/>
                    <a:pt x="1012297" y="382687"/>
                  </a:cubicBezTo>
                  <a:lnTo>
                    <a:pt x="768082" y="382687"/>
                  </a:lnTo>
                  <a:lnTo>
                    <a:pt x="768082" y="57907"/>
                  </a:lnTo>
                  <a:cubicBezTo>
                    <a:pt x="768082" y="25977"/>
                    <a:pt x="742105" y="0"/>
                    <a:pt x="710176" y="0"/>
                  </a:cubicBezTo>
                  <a:close/>
                  <a:moveTo>
                    <a:pt x="163840" y="266874"/>
                  </a:moveTo>
                  <a:lnTo>
                    <a:pt x="390431" y="266874"/>
                  </a:lnTo>
                  <a:lnTo>
                    <a:pt x="390431" y="654596"/>
                  </a:lnTo>
                  <a:lnTo>
                    <a:pt x="163840" y="654596"/>
                  </a:lnTo>
                  <a:close/>
                  <a:moveTo>
                    <a:pt x="465961" y="75530"/>
                  </a:moveTo>
                  <a:lnTo>
                    <a:pt x="692552" y="75530"/>
                  </a:lnTo>
                  <a:lnTo>
                    <a:pt x="692552" y="654596"/>
                  </a:lnTo>
                  <a:lnTo>
                    <a:pt x="465961" y="654596"/>
                  </a:lnTo>
                  <a:close/>
                  <a:moveTo>
                    <a:pt x="994673" y="458217"/>
                  </a:moveTo>
                  <a:lnTo>
                    <a:pt x="994673" y="654596"/>
                  </a:lnTo>
                  <a:lnTo>
                    <a:pt x="768082" y="654596"/>
                  </a:lnTo>
                  <a:lnTo>
                    <a:pt x="768082" y="458217"/>
                  </a:lnTo>
                  <a:close/>
                </a:path>
              </a:pathLst>
            </a:custGeom>
            <a:solidFill>
              <a:srgbClr val="000000"/>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sp>
          <p:nvSpPr>
            <p:cNvPr id="57" name="Frihandsfigur: Form 56">
              <a:extLst>
                <a:ext uri="{FF2B5EF4-FFF2-40B4-BE49-F238E27FC236}">
                  <a16:creationId xmlns:a16="http://schemas.microsoft.com/office/drawing/2014/main" id="{120F7579-A7CB-82AD-5FC1-B60EDF169E58}"/>
                </a:ext>
              </a:extLst>
            </p:cNvPr>
            <p:cNvSpPr/>
            <p:nvPr/>
          </p:nvSpPr>
          <p:spPr>
            <a:xfrm>
              <a:off x="3984397" y="3807903"/>
              <a:ext cx="912184" cy="471037"/>
            </a:xfrm>
            <a:custGeom>
              <a:gdLst>
                <a:gd name="connsiteX0" fmla="*/ 874419 w 912184"/>
                <a:gd name="connsiteY0" fmla="*/ 230473 h 471037"/>
                <a:gd name="connsiteX1" fmla="*/ 696626 w 912184"/>
                <a:gd name="connsiteY1" fmla="*/ 230473 h 471037"/>
                <a:gd name="connsiteX2" fmla="*/ 615859 w 912184"/>
                <a:gd name="connsiteY2" fmla="*/ 24009 h 471037"/>
                <a:gd name="connsiteX3" fmla="*/ 580355 w 912184"/>
                <a:gd name="connsiteY3" fmla="*/ 0 h 471037"/>
                <a:gd name="connsiteX4" fmla="*/ 545278 w 912184"/>
                <a:gd name="connsiteY4" fmla="*/ 24638 h 471037"/>
                <a:gd name="connsiteX5" fmla="*/ 434903 w 912184"/>
                <a:gd name="connsiteY5" fmla="*/ 322273 h 471037"/>
                <a:gd name="connsiteX6" fmla="*/ 357762 w 912184"/>
                <a:gd name="connsiteY6" fmla="*/ 103623 h 471037"/>
                <a:gd name="connsiteX7" fmla="*/ 325354 w 912184"/>
                <a:gd name="connsiteY7" fmla="*/ 78557 h 471037"/>
                <a:gd name="connsiteX8" fmla="*/ 289170 w 912184"/>
                <a:gd name="connsiteY8" fmla="*/ 97771 h 471037"/>
                <a:gd name="connsiteX9" fmla="*/ 215090 w 912184"/>
                <a:gd name="connsiteY9" fmla="*/ 230468 h 471037"/>
                <a:gd name="connsiteX10" fmla="*/ 37765 w 912184"/>
                <a:gd name="connsiteY10" fmla="*/ 230468 h 471037"/>
                <a:gd name="connsiteX11" fmla="*/ 0 w 912184"/>
                <a:gd name="connsiteY11" fmla="*/ 268233 h 471037"/>
                <a:gd name="connsiteX12" fmla="*/ 37765 w 912184"/>
                <a:gd name="connsiteY12" fmla="*/ 305998 h 471037"/>
                <a:gd name="connsiteX13" fmla="*/ 237256 w 912184"/>
                <a:gd name="connsiteY13" fmla="*/ 305998 h 471037"/>
                <a:gd name="connsiteX14" fmla="*/ 270232 w 912184"/>
                <a:gd name="connsiteY14" fmla="*/ 286643 h 471037"/>
                <a:gd name="connsiteX15" fmla="*/ 314357 w 912184"/>
                <a:gd name="connsiteY15" fmla="*/ 207613 h 471037"/>
                <a:gd name="connsiteX16" fmla="*/ 398402 w 912184"/>
                <a:gd name="connsiteY16" fmla="*/ 445835 h 471037"/>
                <a:gd name="connsiteX17" fmla="*/ 433715 w 912184"/>
                <a:gd name="connsiteY17" fmla="*/ 471037 h 471037"/>
                <a:gd name="connsiteX18" fmla="*/ 434022 w 912184"/>
                <a:gd name="connsiteY18" fmla="*/ 471037 h 471037"/>
                <a:gd name="connsiteX19" fmla="*/ 469426 w 912184"/>
                <a:gd name="connsiteY19" fmla="*/ 446399 h 471037"/>
                <a:gd name="connsiteX20" fmla="*/ 581628 w 912184"/>
                <a:gd name="connsiteY20" fmla="*/ 143835 h 471037"/>
                <a:gd name="connsiteX21" fmla="*/ 635673 w 912184"/>
                <a:gd name="connsiteY21" fmla="*/ 281995 h 471037"/>
                <a:gd name="connsiteX22" fmla="*/ 670840 w 912184"/>
                <a:gd name="connsiteY22" fmla="*/ 306003 h 471037"/>
                <a:gd name="connsiteX23" fmla="*/ 874419 w 912184"/>
                <a:gd name="connsiteY23" fmla="*/ 306003 h 471037"/>
                <a:gd name="connsiteX24" fmla="*/ 912184 w 912184"/>
                <a:gd name="connsiteY24" fmla="*/ 268238 h 471037"/>
                <a:gd name="connsiteX25" fmla="*/ 874419 w 912184"/>
                <a:gd name="connsiteY25" fmla="*/ 230473 h 471037"/>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12183" h="471037">
                  <a:moveTo>
                    <a:pt x="874419" y="230473"/>
                  </a:moveTo>
                  <a:lnTo>
                    <a:pt x="696626" y="230473"/>
                  </a:lnTo>
                  <a:lnTo>
                    <a:pt x="615859" y="24009"/>
                  </a:lnTo>
                  <a:cubicBezTo>
                    <a:pt x="610149" y="9421"/>
                    <a:pt x="596160" y="-20"/>
                    <a:pt x="580355" y="0"/>
                  </a:cubicBezTo>
                  <a:cubicBezTo>
                    <a:pt x="564685" y="141"/>
                    <a:pt x="550727" y="9945"/>
                    <a:pt x="545278" y="24638"/>
                  </a:cubicBezTo>
                  <a:lnTo>
                    <a:pt x="434903" y="322273"/>
                  </a:lnTo>
                  <a:lnTo>
                    <a:pt x="357762" y="103623"/>
                  </a:lnTo>
                  <a:cubicBezTo>
                    <a:pt x="352827" y="89624"/>
                    <a:pt x="340148" y="79815"/>
                    <a:pt x="325354" y="78557"/>
                  </a:cubicBezTo>
                  <a:cubicBezTo>
                    <a:pt x="310581" y="77278"/>
                    <a:pt x="296411" y="84821"/>
                    <a:pt x="289170" y="97771"/>
                  </a:cubicBezTo>
                  <a:lnTo>
                    <a:pt x="215090" y="230468"/>
                  </a:lnTo>
                  <a:lnTo>
                    <a:pt x="37765" y="230468"/>
                  </a:lnTo>
                  <a:cubicBezTo>
                    <a:pt x="16904" y="230468"/>
                    <a:pt x="0" y="247372"/>
                    <a:pt x="0" y="268233"/>
                  </a:cubicBezTo>
                  <a:cubicBezTo>
                    <a:pt x="0" y="289095"/>
                    <a:pt x="16904" y="305998"/>
                    <a:pt x="37765" y="305998"/>
                  </a:cubicBezTo>
                  <a:lnTo>
                    <a:pt x="237256" y="305998"/>
                  </a:lnTo>
                  <a:cubicBezTo>
                    <a:pt x="250942" y="305998"/>
                    <a:pt x="263560" y="298591"/>
                    <a:pt x="270232" y="286643"/>
                  </a:cubicBezTo>
                  <a:lnTo>
                    <a:pt x="314357" y="207613"/>
                  </a:lnTo>
                  <a:lnTo>
                    <a:pt x="398402" y="445835"/>
                  </a:lnTo>
                  <a:cubicBezTo>
                    <a:pt x="403694" y="460835"/>
                    <a:pt x="417808" y="470906"/>
                    <a:pt x="433715" y="471037"/>
                  </a:cubicBezTo>
                  <a:lnTo>
                    <a:pt x="434022" y="471037"/>
                  </a:lnTo>
                  <a:cubicBezTo>
                    <a:pt x="449798" y="471037"/>
                    <a:pt x="463932" y="461218"/>
                    <a:pt x="469426" y="446399"/>
                  </a:cubicBezTo>
                  <a:lnTo>
                    <a:pt x="581628" y="143835"/>
                  </a:lnTo>
                  <a:lnTo>
                    <a:pt x="635673" y="281995"/>
                  </a:lnTo>
                  <a:cubicBezTo>
                    <a:pt x="641338" y="296472"/>
                    <a:pt x="655291" y="306003"/>
                    <a:pt x="670840" y="306003"/>
                  </a:cubicBezTo>
                  <a:lnTo>
                    <a:pt x="874419" y="306003"/>
                  </a:lnTo>
                  <a:cubicBezTo>
                    <a:pt x="895281" y="306003"/>
                    <a:pt x="912184" y="289100"/>
                    <a:pt x="912184" y="268238"/>
                  </a:cubicBezTo>
                  <a:cubicBezTo>
                    <a:pt x="912184" y="247377"/>
                    <a:pt x="895281" y="230473"/>
                    <a:pt x="874419" y="230473"/>
                  </a:cubicBezTo>
                  <a:close/>
                </a:path>
              </a:pathLst>
            </a:custGeom>
            <a:solidFill>
              <a:srgbClr val="000000"/>
            </a:solidFill>
            <a:ln w="5023" cap="flat">
              <a:noFill/>
              <a:prstDash val="solid"/>
              <a:miter/>
            </a:ln>
          </p:spPr>
          <p:txBody>
            <a:bodyPr rtlCol="0" anchor="ct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400" eaLnBrk="1" fontAlgn="auto" latinLnBrk="0" hangingPunct="1">
                <a:lnSpc>
                  <a:spcPct val="100000"/>
                </a:lnSpc>
                <a:spcBef>
                  <a:spcPct val="0"/>
                </a:spcBef>
                <a:spcAft>
                  <a:spcPct val="0"/>
                </a:spcAft>
                <a:buClrTx/>
                <a:buSzTx/>
                <a:buFontTx/>
                <a:buNone/>
                <a:defRPr/>
              </a:pPr>
              <a:endParaRPr kumimoji="0" lang="en-GB" sz="1800" b="0" i="0" u="none" strike="noStrike" kern="0" cap="none" spc="0" normalizeH="0" baseline="0">
                <a:ln>
                  <a:noFill/>
                </a:ln>
                <a:solidFill>
                  <a:srgbClr val="000000"/>
                </a:solidFill>
                <a:effectLst/>
                <a:uLnTx/>
                <a:uFillTx/>
                <a:latin typeface="+mj-lt"/>
              </a:endParaRPr>
            </a:p>
          </p:txBody>
        </p:sp>
      </p:grpSp>
    </p:spTree>
    <p:extLst>
      <p:ext uri="{BB962C8B-B14F-4D97-AF65-F5344CB8AC3E}">
        <p14:creationId xmlns:p14="http://schemas.microsoft.com/office/powerpoint/2010/main" val="2776540259"/>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sv-SE"/>
              <a:t>eNPS</a:t>
            </a:r>
          </a:p>
        </p:txBody>
      </p:sp>
      <p:sp>
        <p:nvSpPr>
          <p:cNvPr id="6" name="textruta 5">
            <a:extLst>
              <a:ext uri="{FF2B5EF4-FFF2-40B4-BE49-F238E27FC236}">
                <a16:creationId xmlns:a16="http://schemas.microsoft.com/office/drawing/2014/main" id="{75B1D900-835F-E712-2FB1-4CC3483CAFCE}"/>
              </a:ext>
            </a:extLst>
          </p:cNvPr>
          <p:cNvSpPr txBox="1"/>
          <p:nvPr/>
        </p:nvSpPr>
        <p:spPr>
          <a:xfrm>
            <a:off x="587375" y="900887"/>
            <a:ext cx="11013497" cy="320601"/>
          </a:xfrm>
          <a:prstGeom prst="rect">
            <a:avLst/>
          </a:prstGeom>
          <a:noFill/>
        </p:spPr>
        <p:txBody>
          <a:bodyPr wrap="square" lIns="0" tIns="0" rIns="0" bIns="0" rtlCol="0">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r>
              <a:rPr lang="sv-SE" sz="1800"/>
              <a:t>'How likely are you to recommend Marlink as a place to work?'</a:t>
            </a:r>
          </a:p>
        </p:txBody>
      </p:sp>
      <p:sp>
        <p:nvSpPr>
          <p:cNvPr id="2" name="Rektangel: rundade hörn 1">
            <a:extLst>
              <a:ext uri="{FF2B5EF4-FFF2-40B4-BE49-F238E27FC236}">
                <a16:creationId xmlns:a16="http://schemas.microsoft.com/office/drawing/2014/main" id="{F21326F0-4F21-6C9F-9E0F-2FD1E04D23BD}"/>
              </a:ext>
            </a:extLst>
          </p:cNvPr>
          <p:cNvSpPr/>
          <p:nvPr/>
        </p:nvSpPr>
        <p:spPr>
          <a:xfrm>
            <a:off x="6203652" y="1455139"/>
            <a:ext cx="5150148" cy="4211782"/>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bg2"/>
              </a:solidFill>
              <a:latin typeface="+mj-lt"/>
              <a:cs typeface="Poppins" panose="00000500000000000000" pitchFamily="2" charset="0"/>
            </a:endParaRPr>
          </a:p>
        </p:txBody>
      </p:sp>
      <p:sp>
        <p:nvSpPr>
          <p:cNvPr id="3" name="Rektangel: rundade hörn 2">
            <a:extLst>
              <a:ext uri="{FF2B5EF4-FFF2-40B4-BE49-F238E27FC236}">
                <a16:creationId xmlns:a16="http://schemas.microsoft.com/office/drawing/2014/main" id="{BBACF525-096B-4AF9-B9FD-1E37C4881844}"/>
              </a:ext>
            </a:extLst>
          </p:cNvPr>
          <p:cNvSpPr/>
          <p:nvPr/>
        </p:nvSpPr>
        <p:spPr>
          <a:xfrm>
            <a:off x="8335035" y="1331074"/>
            <a:ext cx="881104"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Poppins" panose="00000500000000000000" pitchFamily="2" charset="0"/>
              </a:rPr>
              <a:t>Timeline</a:t>
            </a:r>
          </a:p>
        </p:txBody>
      </p:sp>
      <p:graphicFrame>
        <p:nvGraphicFramePr>
          <p:cNvPr id="4" name="Diagram 3">
            <a:extLst>
              <a:ext uri="{FF2B5EF4-FFF2-40B4-BE49-F238E27FC236}">
                <a16:creationId xmlns:a16="http://schemas.microsoft.com/office/drawing/2014/main" id="{05792C76-DE0D-9AB2-B7E9-2655A794D615}"/>
              </a:ext>
            </a:extLst>
          </p:cNvPr>
          <p:cNvGraphicFramePr/>
          <p:nvPr>
            <p:extLst>
              <p:ext uri="{D42A27DB-BD31-4B8C-83A1-F6EECF244321}">
                <p14:modId xmlns:p14="http://schemas.microsoft.com/office/powerpoint/2010/main" val="3423458810"/>
              </p:ext>
            </p:extLst>
          </p:nvPr>
        </p:nvGraphicFramePr>
        <p:xfrm>
          <a:off x="1075737" y="3171371"/>
          <a:ext cx="4680000" cy="1275013"/>
        </p:xfrm>
        <a:graphic>
          <a:graphicData uri="http://schemas.openxmlformats.org/drawingml/2006/chart">
            <c:chart xmlns:c="http://schemas.openxmlformats.org/drawingml/2006/chart" r:id="rId2"/>
          </a:graphicData>
        </a:graphic>
      </p:graphicFrame>
      <p:sp>
        <p:nvSpPr>
          <p:cNvPr id="7" name="Rektangel: rundade hörn 6">
            <a:extLst>
              <a:ext uri="{FF2B5EF4-FFF2-40B4-BE49-F238E27FC236}">
                <a16:creationId xmlns:a16="http://schemas.microsoft.com/office/drawing/2014/main" id="{58AD1107-BED8-EB31-DFDA-C74441DF8179}"/>
              </a:ext>
            </a:extLst>
          </p:cNvPr>
          <p:cNvSpPr/>
          <p:nvPr/>
        </p:nvSpPr>
        <p:spPr>
          <a:xfrm>
            <a:off x="838200" y="1455139"/>
            <a:ext cx="5150148" cy="4211782"/>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bg2"/>
              </a:solidFill>
              <a:latin typeface="+mj-lt"/>
              <a:cs typeface="Poppins" panose="00000500000000000000" pitchFamily="2" charset="0"/>
            </a:endParaRPr>
          </a:p>
        </p:txBody>
      </p:sp>
      <p:sp>
        <p:nvSpPr>
          <p:cNvPr id="8" name="Rektangel: rundade hörn 7">
            <a:extLst>
              <a:ext uri="{FF2B5EF4-FFF2-40B4-BE49-F238E27FC236}">
                <a16:creationId xmlns:a16="http://schemas.microsoft.com/office/drawing/2014/main" id="{DE44C7FC-980F-35F1-9C41-75314FBDA9CB}"/>
              </a:ext>
            </a:extLst>
          </p:cNvPr>
          <p:cNvSpPr/>
          <p:nvPr/>
        </p:nvSpPr>
        <p:spPr>
          <a:xfrm>
            <a:off x="2575147" y="1331074"/>
            <a:ext cx="1669965"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Poppins" panose="00000500000000000000" pitchFamily="2" charset="0"/>
              </a:rPr>
              <a:t>Values for this occasion</a:t>
            </a:r>
          </a:p>
        </p:txBody>
      </p:sp>
      <p:sp>
        <p:nvSpPr>
          <p:cNvPr id="9" name="textruta 87">
            <a:extLst>
              <a:ext uri="{FF2B5EF4-FFF2-40B4-BE49-F238E27FC236}">
                <a16:creationId xmlns:a16="http://schemas.microsoft.com/office/drawing/2014/main" id="{84A4538D-0291-B8E9-6C64-07E1478A250B}"/>
              </a:ext>
            </a:extLst>
          </p:cNvPr>
          <p:cNvSpPr txBox="1"/>
          <p:nvPr/>
        </p:nvSpPr>
        <p:spPr>
          <a:xfrm>
            <a:off x="2303326" y="1727954"/>
            <a:ext cx="2219896" cy="1097280"/>
          </a:xfrm>
          <a:prstGeom prst="rect">
            <a:avLst/>
          </a:prstGeom>
          <a:noFill/>
        </p:spPr>
        <p:txBody>
          <a:bodyPr wrap="square" rtlCol="0" anchor="ctr">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6600">
                <a:latin typeface="+mj-lt"/>
                <a:ea typeface="Roboto" panose="02000000000000000000" pitchFamily="2" charset="0"/>
                <a:cs typeface="Poppins" panose="00000500000000000000" pitchFamily="2" charset="0"/>
              </a:rPr>
              <a:t>0</a:t>
            </a:r>
          </a:p>
        </p:txBody>
      </p:sp>
      <p:sp>
        <p:nvSpPr>
          <p:cNvPr id="10" name="textruta 87">
            <a:extLst>
              <a:ext uri="{FF2B5EF4-FFF2-40B4-BE49-F238E27FC236}">
                <a16:creationId xmlns:a16="http://schemas.microsoft.com/office/drawing/2014/main" id="{A7C8C128-DAD5-3520-AA65-F267B294C8DF}"/>
              </a:ext>
            </a:extLst>
          </p:cNvPr>
          <p:cNvSpPr txBox="1"/>
          <p:nvPr/>
        </p:nvSpPr>
        <p:spPr>
          <a:xfrm>
            <a:off x="2620245" y="2639059"/>
            <a:ext cx="1586058" cy="230886"/>
          </a:xfrm>
          <a:prstGeom prst="rect">
            <a:avLst/>
          </a:prstGeom>
          <a:noFill/>
        </p:spPr>
        <p:txBody>
          <a:bodyPr wrap="none" rtlCol="0" anchor="ctr">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900">
                <a:latin typeface="+mj-lt"/>
                <a:ea typeface="Roboto" panose="02000000000000000000" pitchFamily="2" charset="0"/>
                <a:cs typeface="Poppins" panose="00000500000000000000" pitchFamily="2" charset="0"/>
              </a:rPr>
              <a:t>(on a scale from -100 to +100)</a:t>
            </a:r>
          </a:p>
        </p:txBody>
      </p:sp>
      <p:sp>
        <p:nvSpPr>
          <p:cNvPr id="11" name="textruta 87">
            <a:extLst>
              <a:ext uri="{FF2B5EF4-FFF2-40B4-BE49-F238E27FC236}">
                <a16:creationId xmlns:a16="http://schemas.microsoft.com/office/drawing/2014/main" id="{0123FF5D-57AE-4DF2-2722-241E0FDBAAD1}"/>
              </a:ext>
            </a:extLst>
          </p:cNvPr>
          <p:cNvSpPr txBox="1"/>
          <p:nvPr/>
        </p:nvSpPr>
        <p:spPr>
          <a:xfrm>
            <a:off x="2303326" y="1671535"/>
            <a:ext cx="2219896" cy="274320"/>
          </a:xfrm>
          <a:prstGeom prst="rect">
            <a:avLst/>
          </a:prstGeom>
          <a:noFill/>
        </p:spPr>
        <p:txBody>
          <a:bodyPr wrap="square" rtlCol="0" anchor="ctr">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1200">
                <a:latin typeface="+mj-lt"/>
                <a:ea typeface="Roboto" panose="02000000000000000000" pitchFamily="2" charset="0"/>
                <a:cs typeface="Poppins" panose="00000500000000000000" pitchFamily="2" charset="0"/>
              </a:rPr>
              <a:t>eNPS</a:t>
            </a:r>
          </a:p>
        </p:txBody>
      </p:sp>
      <p:cxnSp>
        <p:nvCxnSpPr>
          <p:cNvPr id="12" name="Rak koppling 11">
            <a:extLst>
              <a:ext uri="{FF2B5EF4-FFF2-40B4-BE49-F238E27FC236}">
                <a16:creationId xmlns:a16="http://schemas.microsoft.com/office/drawing/2014/main" id="{BA24B56B-4C19-D260-7D01-579788661832}"/>
              </a:ext>
            </a:extLst>
          </p:cNvPr>
          <p:cNvCxnSpPr/>
          <p:nvPr/>
        </p:nvCxnSpPr>
        <p:spPr>
          <a:xfrm>
            <a:off x="1075737" y="3010666"/>
            <a:ext cx="4680000" cy="0"/>
          </a:xfrm>
          <a:prstGeom prst="line">
            <a:avLst/>
          </a:prstGeom>
          <a:ln w="28575"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3" name="textruta 91">
            <a:extLst>
              <a:ext uri="{FF2B5EF4-FFF2-40B4-BE49-F238E27FC236}">
                <a16:creationId xmlns:a16="http://schemas.microsoft.com/office/drawing/2014/main" id="{3C030360-2EC7-90CA-2828-7C7DB31D5714}"/>
              </a:ext>
            </a:extLst>
          </p:cNvPr>
          <p:cNvSpPr txBox="1"/>
          <p:nvPr/>
        </p:nvSpPr>
        <p:spPr>
          <a:xfrm>
            <a:off x="2801207" y="2935876"/>
            <a:ext cx="1224133" cy="138532"/>
          </a:xfrm>
          <a:prstGeom prst="rect">
            <a:avLst/>
          </a:prstGeom>
          <a:solidFill>
            <a:sysClr val="window" lastClr="FFFFFF"/>
          </a:solidFill>
        </p:spPr>
        <p:txBody>
          <a:bodyPr wrap="none" lIns="48000" tIns="0" rIns="48000" bIns="0" rtlCol="0" anchor="ctr">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r>
              <a:rPr kumimoji="0" lang="en-US" sz="900" b="1" i="0" u="none" strike="noStrike" kern="0" cap="none" normalizeH="0" noProof="0">
                <a:ln>
                  <a:noFill/>
                </a:ln>
                <a:effectLst/>
                <a:uLnTx/>
                <a:uFillTx/>
                <a:latin typeface="+mj-lt"/>
                <a:ea typeface="Roboto" panose="02000000000000000000" pitchFamily="2" charset="0"/>
                <a:cs typeface="Poppins" panose="00000500000000000000" pitchFamily="2" charset="0"/>
              </a:rPr>
              <a:t>Distribution of answers</a:t>
            </a:r>
          </a:p>
        </p:txBody>
      </p:sp>
      <p:cxnSp>
        <p:nvCxnSpPr>
          <p:cNvPr id="14" name="Rak koppling 13">
            <a:extLst>
              <a:ext uri="{FF2B5EF4-FFF2-40B4-BE49-F238E27FC236}">
                <a16:creationId xmlns:a16="http://schemas.microsoft.com/office/drawing/2014/main" id="{D876E052-AB0B-265F-4FAE-0CF54E478C5C}"/>
              </a:ext>
            </a:extLst>
          </p:cNvPr>
          <p:cNvCxnSpPr/>
          <p:nvPr/>
        </p:nvCxnSpPr>
        <p:spPr>
          <a:xfrm>
            <a:off x="1075737" y="3948534"/>
            <a:ext cx="4680000" cy="0"/>
          </a:xfrm>
          <a:prstGeom prst="line">
            <a:avLst/>
          </a:prstGeom>
          <a:ln w="28575"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5" name="textruta 91">
            <a:extLst>
              <a:ext uri="{FF2B5EF4-FFF2-40B4-BE49-F238E27FC236}">
                <a16:creationId xmlns:a16="http://schemas.microsoft.com/office/drawing/2014/main" id="{D6E28223-F5AE-F7F0-D5F8-7338D28D3BE5}"/>
              </a:ext>
            </a:extLst>
          </p:cNvPr>
          <p:cNvSpPr txBox="1"/>
          <p:nvPr/>
        </p:nvSpPr>
        <p:spPr>
          <a:xfrm>
            <a:off x="2644013" y="3879268"/>
            <a:ext cx="1536791" cy="138532"/>
          </a:xfrm>
          <a:prstGeom prst="rect">
            <a:avLst/>
          </a:prstGeom>
          <a:solidFill>
            <a:sysClr val="window" lastClr="FFFFFF"/>
          </a:solidFill>
        </p:spPr>
        <p:txBody>
          <a:bodyPr wrap="none" lIns="48000" tIns="0" rIns="48000" bIns="0" rtlCol="0" anchor="ctr">
            <a:spAutoFit/>
          </a:bodyPr>
          <a:lstStyle>
            <a:defPPr>
              <a:defRPr lang="en-US"/>
            </a:defPPr>
            <a:lvl1pPr marL="0" algn="ctr" defTabSz="586996" rtl="0" eaLnBrk="1" latinLnBrk="0" hangingPunct="1">
              <a:defRPr sz="600" b="1" kern="1200">
                <a:solidFill>
                  <a:schemeClr val="tx1"/>
                </a:solidFill>
                <a:latin typeface="Arial" panose="020b0604020202020204" pitchFamily="34" charset="0"/>
                <a:ea typeface="+mn-ea"/>
                <a:cs typeface="Arial" panose="020b0604020202020204" pitchFamily="34" charset="0"/>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r>
              <a:rPr kumimoji="0" lang="en-US" sz="900" i="0" u="none" strike="noStrike" kern="0" normalizeH="0" noProof="0">
                <a:ln>
                  <a:noFill/>
                </a:ln>
                <a:effectLst/>
                <a:uLnTx/>
                <a:uFillTx/>
                <a:latin typeface="+mj-lt"/>
                <a:ea typeface="Roboto" panose="02000000000000000000" pitchFamily="2" charset="0"/>
                <a:cs typeface="Poppins" panose="00000500000000000000" pitchFamily="2" charset="0"/>
              </a:rPr>
              <a:t>Categories (response interval)</a:t>
            </a:r>
          </a:p>
        </p:txBody>
      </p:sp>
      <p:cxnSp>
        <p:nvCxnSpPr>
          <p:cNvPr id="16" name="Rak koppling 15">
            <a:extLst>
              <a:ext uri="{FF2B5EF4-FFF2-40B4-BE49-F238E27FC236}">
                <a16:creationId xmlns:a16="http://schemas.microsoft.com/office/drawing/2014/main" id="{674A785A-2F8E-A619-1FC1-E5BBFB57E66A}"/>
              </a:ext>
            </a:extLst>
          </p:cNvPr>
          <p:cNvCxnSpPr/>
          <p:nvPr/>
        </p:nvCxnSpPr>
        <p:spPr>
          <a:xfrm>
            <a:off x="1075737" y="4881542"/>
            <a:ext cx="4680000" cy="0"/>
          </a:xfrm>
          <a:prstGeom prst="line">
            <a:avLst/>
          </a:prstGeom>
          <a:ln w="28575"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sp>
        <p:nvSpPr>
          <p:cNvPr id="17" name="textruta 16">
            <a:extLst>
              <a:ext uri="{FF2B5EF4-FFF2-40B4-BE49-F238E27FC236}">
                <a16:creationId xmlns:a16="http://schemas.microsoft.com/office/drawing/2014/main" id="{706B050C-0019-0209-02FB-28F78EF19265}"/>
              </a:ext>
            </a:extLst>
          </p:cNvPr>
          <p:cNvSpPr txBox="1"/>
          <p:nvPr/>
        </p:nvSpPr>
        <p:spPr>
          <a:xfrm>
            <a:off x="3239427" y="4471123"/>
            <a:ext cx="349263" cy="123111"/>
          </a:xfrm>
          <a:prstGeom prst="rect">
            <a:avLst/>
          </a:prstGeom>
          <a:noFill/>
        </p:spPr>
        <p:txBody>
          <a:bodyPr wrap="square" lIns="0" tIns="0" rIns="0" bIns="0"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800">
                <a:latin typeface="+mj-lt"/>
                <a:ea typeface="Roboto" panose="02000000000000000000" pitchFamily="2" charset="0"/>
                <a:cs typeface="Poppins" panose="00000500000000000000" pitchFamily="2" charset="0"/>
              </a:rPr>
              <a:t>5</a:t>
            </a:r>
          </a:p>
        </p:txBody>
      </p:sp>
      <p:sp>
        <p:nvSpPr>
          <p:cNvPr id="18" name="textruta 17">
            <a:extLst>
              <a:ext uri="{FF2B5EF4-FFF2-40B4-BE49-F238E27FC236}">
                <a16:creationId xmlns:a16="http://schemas.microsoft.com/office/drawing/2014/main" id="{868E3DCB-C953-6DD7-844C-C4F63E781B53}"/>
              </a:ext>
            </a:extLst>
          </p:cNvPr>
          <p:cNvSpPr txBox="1"/>
          <p:nvPr/>
        </p:nvSpPr>
        <p:spPr>
          <a:xfrm>
            <a:off x="931985" y="4358728"/>
            <a:ext cx="698417" cy="121920"/>
          </a:xfrm>
          <a:prstGeom prst="rect">
            <a:avLst/>
          </a:prstGeom>
          <a:noFill/>
        </p:spPr>
        <p:txBody>
          <a:bodyPr wrap="square" lIns="36000" tIns="0" rIns="36000" bIns="0"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r"/>
            <a:r>
              <a:rPr lang="en-US" sz="800">
                <a:latin typeface="+mj-lt"/>
                <a:ea typeface="Roboto" panose="02000000000000000000" pitchFamily="2" charset="0"/>
                <a:cs typeface="Poppins" panose="00000500000000000000" pitchFamily="2" charset="0"/>
              </a:rPr>
              <a:t>Very unlikely</a:t>
            </a:r>
          </a:p>
        </p:txBody>
      </p:sp>
      <p:sp>
        <p:nvSpPr>
          <p:cNvPr id="19" name="textruta 18">
            <a:extLst>
              <a:ext uri="{FF2B5EF4-FFF2-40B4-BE49-F238E27FC236}">
                <a16:creationId xmlns:a16="http://schemas.microsoft.com/office/drawing/2014/main" id="{8EBD7395-0BDF-F597-7E7F-34B4B2EA48D0}"/>
              </a:ext>
            </a:extLst>
          </p:cNvPr>
          <p:cNvSpPr txBox="1"/>
          <p:nvPr/>
        </p:nvSpPr>
        <p:spPr>
          <a:xfrm>
            <a:off x="5239753" y="4358728"/>
            <a:ext cx="638269" cy="121920"/>
          </a:xfrm>
          <a:prstGeom prst="rect">
            <a:avLst/>
          </a:prstGeom>
          <a:noFill/>
        </p:spPr>
        <p:txBody>
          <a:bodyPr wrap="square" lIns="36000" tIns="0" rIns="36000" bIns="0"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en-US" sz="800">
                <a:latin typeface="+mj-lt"/>
                <a:ea typeface="Roboto" panose="02000000000000000000" pitchFamily="2" charset="0"/>
                <a:cs typeface="Poppins" panose="00000500000000000000" pitchFamily="2" charset="0"/>
              </a:rPr>
              <a:t>Very likely</a:t>
            </a:r>
          </a:p>
        </p:txBody>
      </p:sp>
      <p:cxnSp>
        <p:nvCxnSpPr>
          <p:cNvPr id="20" name="Rak koppling 19">
            <a:extLst>
              <a:ext uri="{FF2B5EF4-FFF2-40B4-BE49-F238E27FC236}">
                <a16:creationId xmlns:a16="http://schemas.microsoft.com/office/drawing/2014/main" id="{10D846AA-E9C3-F751-2ABB-3A1A00ACB866}"/>
              </a:ext>
            </a:extLst>
          </p:cNvPr>
          <p:cNvCxnSpPr>
            <a:stCxn id="41" idx="6"/>
          </p:cNvCxnSpPr>
          <p:nvPr/>
        </p:nvCxnSpPr>
        <p:spPr>
          <a:xfrm flipH="1">
            <a:off x="1665830" y="4420284"/>
            <a:ext cx="2132919" cy="0"/>
          </a:xfrm>
          <a:prstGeom prst="line">
            <a:avLst/>
          </a:prstGeom>
          <a:noFill/>
          <a:ln w="19050" cap="flat" cmpd="sng" algn="ctr">
            <a:solidFill>
              <a:srgbClr val="EF877C"/>
            </a:solidFill>
            <a:prstDash val="solid"/>
            <a:miter lim="800000"/>
          </a:ln>
          <a:effectLst/>
        </p:spPr>
      </p:cxnSp>
      <p:sp>
        <p:nvSpPr>
          <p:cNvPr id="21" name="textruta 20">
            <a:extLst>
              <a:ext uri="{FF2B5EF4-FFF2-40B4-BE49-F238E27FC236}">
                <a16:creationId xmlns:a16="http://schemas.microsoft.com/office/drawing/2014/main" id="{E20EC011-0880-D686-0009-9B1CC031608A}"/>
              </a:ext>
            </a:extLst>
          </p:cNvPr>
          <p:cNvSpPr txBox="1"/>
          <p:nvPr/>
        </p:nvSpPr>
        <p:spPr>
          <a:xfrm>
            <a:off x="1491197" y="4471123"/>
            <a:ext cx="349263" cy="123111"/>
          </a:xfrm>
          <a:prstGeom prst="rect">
            <a:avLst/>
          </a:prstGeom>
          <a:noFill/>
        </p:spPr>
        <p:txBody>
          <a:bodyPr wrap="square" lIns="0" tIns="0" rIns="0" bIns="0"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800">
                <a:latin typeface="+mj-lt"/>
                <a:ea typeface="Roboto" panose="02000000000000000000" pitchFamily="2" charset="0"/>
                <a:cs typeface="Poppins" panose="00000500000000000000" pitchFamily="2" charset="0"/>
              </a:rPr>
              <a:t>0</a:t>
            </a:r>
          </a:p>
        </p:txBody>
      </p:sp>
      <p:sp>
        <p:nvSpPr>
          <p:cNvPr id="22" name="textruta 21">
            <a:extLst>
              <a:ext uri="{FF2B5EF4-FFF2-40B4-BE49-F238E27FC236}">
                <a16:creationId xmlns:a16="http://schemas.microsoft.com/office/drawing/2014/main" id="{237288EB-89E5-0371-8C08-BB827132DB77}"/>
              </a:ext>
            </a:extLst>
          </p:cNvPr>
          <p:cNvSpPr txBox="1"/>
          <p:nvPr/>
        </p:nvSpPr>
        <p:spPr>
          <a:xfrm>
            <a:off x="4987661" y="4471123"/>
            <a:ext cx="349263" cy="123111"/>
          </a:xfrm>
          <a:prstGeom prst="rect">
            <a:avLst/>
          </a:prstGeom>
          <a:noFill/>
        </p:spPr>
        <p:txBody>
          <a:bodyPr wrap="square" lIns="0" tIns="0" rIns="0" bIns="0"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800">
                <a:latin typeface="+mj-lt"/>
                <a:ea typeface="Roboto" panose="02000000000000000000" pitchFamily="2" charset="0"/>
                <a:cs typeface="Poppins" panose="00000500000000000000" pitchFamily="2" charset="0"/>
              </a:rPr>
              <a:t>10</a:t>
            </a:r>
          </a:p>
        </p:txBody>
      </p:sp>
      <p:sp>
        <p:nvSpPr>
          <p:cNvPr id="23" name="textruta 22">
            <a:extLst>
              <a:ext uri="{FF2B5EF4-FFF2-40B4-BE49-F238E27FC236}">
                <a16:creationId xmlns:a16="http://schemas.microsoft.com/office/drawing/2014/main" id="{590A33C1-C3AD-EEF7-8EB1-FD2A7BD34343}"/>
              </a:ext>
            </a:extLst>
          </p:cNvPr>
          <p:cNvSpPr txBox="1"/>
          <p:nvPr/>
        </p:nvSpPr>
        <p:spPr>
          <a:xfrm>
            <a:off x="1840843" y="4471123"/>
            <a:ext cx="349263" cy="123111"/>
          </a:xfrm>
          <a:prstGeom prst="rect">
            <a:avLst/>
          </a:prstGeom>
          <a:noFill/>
        </p:spPr>
        <p:txBody>
          <a:bodyPr wrap="square" lIns="0" tIns="0" rIns="0" bIns="0"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800">
                <a:latin typeface="+mj-lt"/>
                <a:ea typeface="Roboto" panose="02000000000000000000" pitchFamily="2" charset="0"/>
                <a:cs typeface="Poppins" panose="00000500000000000000" pitchFamily="2" charset="0"/>
              </a:rPr>
              <a:t>1</a:t>
            </a:r>
          </a:p>
        </p:txBody>
      </p:sp>
      <p:sp>
        <p:nvSpPr>
          <p:cNvPr id="24" name="textruta 23">
            <a:extLst>
              <a:ext uri="{FF2B5EF4-FFF2-40B4-BE49-F238E27FC236}">
                <a16:creationId xmlns:a16="http://schemas.microsoft.com/office/drawing/2014/main" id="{8B0DDF2F-4273-1ADD-6D2B-B03DAC9F921F}"/>
              </a:ext>
            </a:extLst>
          </p:cNvPr>
          <p:cNvSpPr txBox="1"/>
          <p:nvPr/>
        </p:nvSpPr>
        <p:spPr>
          <a:xfrm>
            <a:off x="2540135" y="4471123"/>
            <a:ext cx="349263" cy="123111"/>
          </a:xfrm>
          <a:prstGeom prst="rect">
            <a:avLst/>
          </a:prstGeom>
          <a:noFill/>
        </p:spPr>
        <p:txBody>
          <a:bodyPr wrap="square" lIns="0" tIns="0" rIns="0" bIns="0"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800">
                <a:latin typeface="+mj-lt"/>
                <a:ea typeface="Roboto" panose="02000000000000000000" pitchFamily="2" charset="0"/>
                <a:cs typeface="Poppins" panose="00000500000000000000" pitchFamily="2" charset="0"/>
              </a:rPr>
              <a:t>3</a:t>
            </a:r>
          </a:p>
        </p:txBody>
      </p:sp>
      <p:sp>
        <p:nvSpPr>
          <p:cNvPr id="25" name="textruta 24">
            <a:extLst>
              <a:ext uri="{FF2B5EF4-FFF2-40B4-BE49-F238E27FC236}">
                <a16:creationId xmlns:a16="http://schemas.microsoft.com/office/drawing/2014/main" id="{7A1248BA-6B97-89BA-8D4B-FD9825BC93AD}"/>
              </a:ext>
            </a:extLst>
          </p:cNvPr>
          <p:cNvSpPr txBox="1"/>
          <p:nvPr/>
        </p:nvSpPr>
        <p:spPr>
          <a:xfrm>
            <a:off x="2889781" y="4471123"/>
            <a:ext cx="349263" cy="123111"/>
          </a:xfrm>
          <a:prstGeom prst="rect">
            <a:avLst/>
          </a:prstGeom>
          <a:noFill/>
        </p:spPr>
        <p:txBody>
          <a:bodyPr wrap="square" lIns="0" tIns="0" rIns="0" bIns="0"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800">
                <a:latin typeface="+mj-lt"/>
                <a:ea typeface="Roboto" panose="02000000000000000000" pitchFamily="2" charset="0"/>
                <a:cs typeface="Poppins" panose="00000500000000000000" pitchFamily="2" charset="0"/>
              </a:rPr>
              <a:t>4</a:t>
            </a:r>
          </a:p>
        </p:txBody>
      </p:sp>
      <p:sp>
        <p:nvSpPr>
          <p:cNvPr id="26" name="textruta 25">
            <a:extLst>
              <a:ext uri="{FF2B5EF4-FFF2-40B4-BE49-F238E27FC236}">
                <a16:creationId xmlns:a16="http://schemas.microsoft.com/office/drawing/2014/main" id="{70D0D820-B519-E576-5547-FA455DFA2EA0}"/>
              </a:ext>
            </a:extLst>
          </p:cNvPr>
          <p:cNvSpPr txBox="1"/>
          <p:nvPr/>
        </p:nvSpPr>
        <p:spPr>
          <a:xfrm>
            <a:off x="3589073" y="4471123"/>
            <a:ext cx="349263" cy="123111"/>
          </a:xfrm>
          <a:prstGeom prst="rect">
            <a:avLst/>
          </a:prstGeom>
          <a:noFill/>
        </p:spPr>
        <p:txBody>
          <a:bodyPr wrap="square" lIns="0" tIns="0" rIns="0" bIns="0"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800">
                <a:latin typeface="+mj-lt"/>
                <a:ea typeface="Roboto" panose="02000000000000000000" pitchFamily="2" charset="0"/>
                <a:cs typeface="Poppins" panose="00000500000000000000" pitchFamily="2" charset="0"/>
              </a:rPr>
              <a:t>6</a:t>
            </a:r>
          </a:p>
        </p:txBody>
      </p:sp>
      <p:sp>
        <p:nvSpPr>
          <p:cNvPr id="27" name="textruta 26">
            <a:extLst>
              <a:ext uri="{FF2B5EF4-FFF2-40B4-BE49-F238E27FC236}">
                <a16:creationId xmlns:a16="http://schemas.microsoft.com/office/drawing/2014/main" id="{A19542D5-73E8-D842-7D6B-8FC3CAD0BC7F}"/>
              </a:ext>
            </a:extLst>
          </p:cNvPr>
          <p:cNvSpPr txBox="1"/>
          <p:nvPr/>
        </p:nvSpPr>
        <p:spPr>
          <a:xfrm>
            <a:off x="3938719" y="4471123"/>
            <a:ext cx="349263" cy="123111"/>
          </a:xfrm>
          <a:prstGeom prst="rect">
            <a:avLst/>
          </a:prstGeom>
          <a:noFill/>
        </p:spPr>
        <p:txBody>
          <a:bodyPr wrap="square" lIns="0" tIns="0" rIns="0" bIns="0"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800">
                <a:latin typeface="+mj-lt"/>
                <a:ea typeface="Roboto" panose="02000000000000000000" pitchFamily="2" charset="0"/>
                <a:cs typeface="Poppins" panose="00000500000000000000" pitchFamily="2" charset="0"/>
              </a:rPr>
              <a:t>7</a:t>
            </a:r>
          </a:p>
        </p:txBody>
      </p:sp>
      <p:sp>
        <p:nvSpPr>
          <p:cNvPr id="28" name="textruta 27">
            <a:extLst>
              <a:ext uri="{FF2B5EF4-FFF2-40B4-BE49-F238E27FC236}">
                <a16:creationId xmlns:a16="http://schemas.microsoft.com/office/drawing/2014/main" id="{514B8124-6325-9E53-9AC8-FC409969278D}"/>
              </a:ext>
            </a:extLst>
          </p:cNvPr>
          <p:cNvSpPr txBox="1"/>
          <p:nvPr/>
        </p:nvSpPr>
        <p:spPr>
          <a:xfrm>
            <a:off x="4288365" y="4471123"/>
            <a:ext cx="349263" cy="123111"/>
          </a:xfrm>
          <a:prstGeom prst="rect">
            <a:avLst/>
          </a:prstGeom>
          <a:noFill/>
        </p:spPr>
        <p:txBody>
          <a:bodyPr wrap="square" lIns="0" tIns="0" rIns="0" bIns="0"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800">
                <a:latin typeface="+mj-lt"/>
                <a:ea typeface="Roboto" panose="02000000000000000000" pitchFamily="2" charset="0"/>
                <a:cs typeface="Poppins" panose="00000500000000000000" pitchFamily="2" charset="0"/>
              </a:rPr>
              <a:t>8</a:t>
            </a:r>
          </a:p>
        </p:txBody>
      </p:sp>
      <p:sp>
        <p:nvSpPr>
          <p:cNvPr id="29" name="textruta 28">
            <a:extLst>
              <a:ext uri="{FF2B5EF4-FFF2-40B4-BE49-F238E27FC236}">
                <a16:creationId xmlns:a16="http://schemas.microsoft.com/office/drawing/2014/main" id="{71A64750-9679-479C-9ECC-970A7062F1C7}"/>
              </a:ext>
            </a:extLst>
          </p:cNvPr>
          <p:cNvSpPr txBox="1"/>
          <p:nvPr/>
        </p:nvSpPr>
        <p:spPr>
          <a:xfrm>
            <a:off x="4638011" y="4471123"/>
            <a:ext cx="349263" cy="123111"/>
          </a:xfrm>
          <a:prstGeom prst="rect">
            <a:avLst/>
          </a:prstGeom>
          <a:noFill/>
        </p:spPr>
        <p:txBody>
          <a:bodyPr wrap="square" lIns="0" tIns="0" rIns="0" bIns="0"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800">
                <a:latin typeface="+mj-lt"/>
                <a:ea typeface="Roboto" panose="02000000000000000000" pitchFamily="2" charset="0"/>
                <a:cs typeface="Poppins" panose="00000500000000000000" pitchFamily="2" charset="0"/>
              </a:rPr>
              <a:t>9</a:t>
            </a:r>
          </a:p>
        </p:txBody>
      </p:sp>
      <p:sp>
        <p:nvSpPr>
          <p:cNvPr id="30" name="textruta 29">
            <a:extLst>
              <a:ext uri="{FF2B5EF4-FFF2-40B4-BE49-F238E27FC236}">
                <a16:creationId xmlns:a16="http://schemas.microsoft.com/office/drawing/2014/main" id="{FC77715A-98CA-EDD5-2FAA-66B399B9235A}"/>
              </a:ext>
            </a:extLst>
          </p:cNvPr>
          <p:cNvSpPr txBox="1"/>
          <p:nvPr/>
        </p:nvSpPr>
        <p:spPr>
          <a:xfrm>
            <a:off x="2190489" y="4471123"/>
            <a:ext cx="349263" cy="123111"/>
          </a:xfrm>
          <a:prstGeom prst="rect">
            <a:avLst/>
          </a:prstGeom>
          <a:noFill/>
        </p:spPr>
        <p:txBody>
          <a:bodyPr wrap="square" lIns="0" tIns="0" rIns="0" bIns="0"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800">
                <a:latin typeface="+mj-lt"/>
                <a:ea typeface="Roboto" panose="02000000000000000000" pitchFamily="2" charset="0"/>
                <a:cs typeface="Poppins" panose="00000500000000000000" pitchFamily="2" charset="0"/>
              </a:rPr>
              <a:t>2</a:t>
            </a:r>
          </a:p>
        </p:txBody>
      </p:sp>
      <p:cxnSp>
        <p:nvCxnSpPr>
          <p:cNvPr id="31" name="Rak koppling 30">
            <a:extLst>
              <a:ext uri="{FF2B5EF4-FFF2-40B4-BE49-F238E27FC236}">
                <a16:creationId xmlns:a16="http://schemas.microsoft.com/office/drawing/2014/main" id="{D90870C8-00A4-4D63-FEE8-74CF60861842}"/>
              </a:ext>
            </a:extLst>
          </p:cNvPr>
          <p:cNvCxnSpPr>
            <a:stCxn id="44" idx="2"/>
            <a:endCxn id="43" idx="6"/>
          </p:cNvCxnSpPr>
          <p:nvPr/>
        </p:nvCxnSpPr>
        <p:spPr>
          <a:xfrm flipH="1">
            <a:off x="4497273" y="4420284"/>
            <a:ext cx="277263" cy="0"/>
          </a:xfrm>
          <a:prstGeom prst="line">
            <a:avLst/>
          </a:prstGeom>
          <a:noFill/>
          <a:ln w="19050" cap="flat" cmpd="sng" algn="ctr">
            <a:gradFill>
              <a:gsLst>
                <a:gs pos="50000">
                  <a:srgbClr val="73DDA0"/>
                </a:gs>
                <a:gs pos="50000">
                  <a:srgbClr val="E0E4E6"/>
                </a:gs>
              </a:gsLst>
              <a:lin ang="0" scaled="0"/>
            </a:gradFill>
            <a:prstDash val="solid"/>
            <a:miter lim="800000"/>
          </a:ln>
          <a:effectLst/>
        </p:spPr>
      </p:cxnSp>
      <p:cxnSp>
        <p:nvCxnSpPr>
          <p:cNvPr id="32" name="Rak koppling 31">
            <a:extLst>
              <a:ext uri="{FF2B5EF4-FFF2-40B4-BE49-F238E27FC236}">
                <a16:creationId xmlns:a16="http://schemas.microsoft.com/office/drawing/2014/main" id="{2A592721-946A-B333-D2CF-DA057CAC73F9}"/>
              </a:ext>
            </a:extLst>
          </p:cNvPr>
          <p:cNvCxnSpPr>
            <a:stCxn id="43" idx="2"/>
            <a:endCxn id="42" idx="6"/>
          </p:cNvCxnSpPr>
          <p:nvPr/>
        </p:nvCxnSpPr>
        <p:spPr>
          <a:xfrm flipH="1">
            <a:off x="4148010" y="4420284"/>
            <a:ext cx="277263" cy="0"/>
          </a:xfrm>
          <a:prstGeom prst="line">
            <a:avLst/>
          </a:prstGeom>
          <a:noFill/>
          <a:ln w="19050" cap="flat" cmpd="sng" algn="ctr">
            <a:solidFill>
              <a:srgbClr val="E0E4E6"/>
            </a:solidFill>
            <a:prstDash val="solid"/>
            <a:miter lim="800000"/>
          </a:ln>
          <a:effectLst/>
        </p:spPr>
      </p:cxnSp>
      <p:cxnSp>
        <p:nvCxnSpPr>
          <p:cNvPr id="33" name="Rak koppling 32">
            <a:extLst>
              <a:ext uri="{FF2B5EF4-FFF2-40B4-BE49-F238E27FC236}">
                <a16:creationId xmlns:a16="http://schemas.microsoft.com/office/drawing/2014/main" id="{914915F6-9C90-3ED6-A706-853419B4EC0A}"/>
              </a:ext>
            </a:extLst>
          </p:cNvPr>
          <p:cNvCxnSpPr>
            <a:stCxn id="42" idx="2"/>
            <a:endCxn id="41" idx="6"/>
          </p:cNvCxnSpPr>
          <p:nvPr/>
        </p:nvCxnSpPr>
        <p:spPr>
          <a:xfrm flipH="1">
            <a:off x="3798749" y="4420284"/>
            <a:ext cx="277263" cy="0"/>
          </a:xfrm>
          <a:prstGeom prst="line">
            <a:avLst/>
          </a:prstGeom>
          <a:noFill/>
          <a:ln w="19050" cap="flat" cmpd="sng" algn="ctr">
            <a:gradFill>
              <a:gsLst>
                <a:gs pos="50000">
                  <a:srgbClr val="EF877C"/>
                </a:gs>
                <a:gs pos="50000">
                  <a:srgbClr val="E0E4E6"/>
                </a:gs>
              </a:gsLst>
              <a:lin ang="10800000" scaled="0"/>
            </a:gradFill>
            <a:prstDash val="solid"/>
            <a:miter lim="800000"/>
          </a:ln>
          <a:effectLst/>
        </p:spPr>
      </p:cxnSp>
      <p:cxnSp>
        <p:nvCxnSpPr>
          <p:cNvPr id="34" name="Rak koppling 33">
            <a:extLst>
              <a:ext uri="{FF2B5EF4-FFF2-40B4-BE49-F238E27FC236}">
                <a16:creationId xmlns:a16="http://schemas.microsoft.com/office/drawing/2014/main" id="{3454C7C0-FE13-0CF3-75EC-DC56955C8A8D}"/>
              </a:ext>
            </a:extLst>
          </p:cNvPr>
          <p:cNvCxnSpPr>
            <a:endCxn id="44" idx="6"/>
          </p:cNvCxnSpPr>
          <p:nvPr/>
        </p:nvCxnSpPr>
        <p:spPr>
          <a:xfrm flipH="1">
            <a:off x="4846535" y="4420284"/>
            <a:ext cx="298909" cy="0"/>
          </a:xfrm>
          <a:prstGeom prst="line">
            <a:avLst/>
          </a:prstGeom>
          <a:noFill/>
          <a:ln w="19050" cap="flat" cmpd="sng" algn="ctr">
            <a:solidFill>
              <a:srgbClr val="73DDA0"/>
            </a:solidFill>
            <a:prstDash val="solid"/>
            <a:miter lim="800000"/>
          </a:ln>
          <a:effectLst/>
        </p:spPr>
      </p:cxnSp>
      <p:sp>
        <p:nvSpPr>
          <p:cNvPr id="35" name="Ellips 34">
            <a:extLst>
              <a:ext uri="{FF2B5EF4-FFF2-40B4-BE49-F238E27FC236}">
                <a16:creationId xmlns:a16="http://schemas.microsoft.com/office/drawing/2014/main" id="{70447EB3-A74A-EFC5-5E4E-65FAE7879DA5}"/>
              </a:ext>
            </a:extLst>
          </p:cNvPr>
          <p:cNvSpPr/>
          <p:nvPr/>
        </p:nvSpPr>
        <p:spPr bwMode="auto">
          <a:xfrm>
            <a:off x="1980437" y="4384284"/>
            <a:ext cx="72000" cy="72000"/>
          </a:xfrm>
          <a:prstGeom prst="ellipse">
            <a:avLst/>
          </a:prstGeom>
          <a:solidFill>
            <a:srgbClr val="EF877C"/>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377" eaLnBrk="1" fontAlgn="auto" latinLnBrk="0" hangingPunct="1">
              <a:lnSpc>
                <a:spcPct val="100000"/>
              </a:lnSpc>
              <a:spcBef>
                <a:spcPct val="0"/>
              </a:spcBef>
              <a:spcAft>
                <a:spcPct val="0"/>
              </a:spcAft>
              <a:buClrTx/>
              <a:buSzTx/>
              <a:buFontTx/>
              <a:buNone/>
              <a:defRPr/>
            </a:pPr>
            <a:endParaRPr kumimoji="0" lang="en-US" sz="3200" b="0" i="0" u="none" strike="noStrike" kern="0" cap="none" spc="0" normalizeH="0" baseline="0" noProof="0">
              <a:ln>
                <a:noFill/>
              </a:ln>
              <a:effectLst/>
              <a:uLnTx/>
              <a:uFillTx/>
              <a:latin typeface="+mj-lt"/>
              <a:cs typeface="Poppins" panose="00000500000000000000" pitchFamily="2" charset="0"/>
            </a:endParaRPr>
          </a:p>
        </p:txBody>
      </p:sp>
      <p:sp>
        <p:nvSpPr>
          <p:cNvPr id="36" name="Ellips 35">
            <a:extLst>
              <a:ext uri="{FF2B5EF4-FFF2-40B4-BE49-F238E27FC236}">
                <a16:creationId xmlns:a16="http://schemas.microsoft.com/office/drawing/2014/main" id="{86642E8C-C350-D0BD-4D21-C597CEFFD0F3}"/>
              </a:ext>
            </a:extLst>
          </p:cNvPr>
          <p:cNvSpPr/>
          <p:nvPr/>
        </p:nvSpPr>
        <p:spPr bwMode="auto">
          <a:xfrm>
            <a:off x="1631176" y="4384284"/>
            <a:ext cx="72000" cy="72000"/>
          </a:xfrm>
          <a:prstGeom prst="ellipse">
            <a:avLst/>
          </a:prstGeom>
          <a:solidFill>
            <a:srgbClr val="EF877C"/>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377" eaLnBrk="1" fontAlgn="auto" latinLnBrk="0" hangingPunct="1">
              <a:lnSpc>
                <a:spcPct val="100000"/>
              </a:lnSpc>
              <a:spcBef>
                <a:spcPct val="0"/>
              </a:spcBef>
              <a:spcAft>
                <a:spcPct val="0"/>
              </a:spcAft>
              <a:buClrTx/>
              <a:buSzTx/>
              <a:buFontTx/>
              <a:buNone/>
              <a:defRPr/>
            </a:pPr>
            <a:endParaRPr kumimoji="0" lang="en-US" sz="3200" b="0" i="0" u="none" strike="noStrike" kern="0" cap="none" spc="0" normalizeH="0" baseline="0" noProof="0">
              <a:ln>
                <a:noFill/>
              </a:ln>
              <a:effectLst/>
              <a:uLnTx/>
              <a:uFillTx/>
              <a:latin typeface="+mj-lt"/>
              <a:cs typeface="Poppins" panose="00000500000000000000" pitchFamily="2" charset="0"/>
            </a:endParaRPr>
          </a:p>
        </p:txBody>
      </p:sp>
      <p:sp>
        <p:nvSpPr>
          <p:cNvPr id="37" name="Ellips 36">
            <a:extLst>
              <a:ext uri="{FF2B5EF4-FFF2-40B4-BE49-F238E27FC236}">
                <a16:creationId xmlns:a16="http://schemas.microsoft.com/office/drawing/2014/main" id="{5DBFBA49-644D-C5F8-3E15-894DB7F43D98}"/>
              </a:ext>
            </a:extLst>
          </p:cNvPr>
          <p:cNvSpPr/>
          <p:nvPr/>
        </p:nvSpPr>
        <p:spPr bwMode="auto">
          <a:xfrm>
            <a:off x="2329700" y="4384284"/>
            <a:ext cx="72000" cy="72000"/>
          </a:xfrm>
          <a:prstGeom prst="ellipse">
            <a:avLst/>
          </a:prstGeom>
          <a:solidFill>
            <a:srgbClr val="EF877C"/>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377" eaLnBrk="1" fontAlgn="auto" latinLnBrk="0" hangingPunct="1">
              <a:lnSpc>
                <a:spcPct val="100000"/>
              </a:lnSpc>
              <a:spcBef>
                <a:spcPct val="0"/>
              </a:spcBef>
              <a:spcAft>
                <a:spcPct val="0"/>
              </a:spcAft>
              <a:buClrTx/>
              <a:buSzTx/>
              <a:buFontTx/>
              <a:buNone/>
              <a:defRPr/>
            </a:pPr>
            <a:endParaRPr kumimoji="0" lang="en-US" sz="3200" b="0" i="0" u="none" strike="noStrike" kern="0" cap="none" spc="0" normalizeH="0" baseline="0" noProof="0">
              <a:ln>
                <a:noFill/>
              </a:ln>
              <a:effectLst/>
              <a:uLnTx/>
              <a:uFillTx/>
              <a:latin typeface="+mj-lt"/>
              <a:cs typeface="Poppins" panose="00000500000000000000" pitchFamily="2" charset="0"/>
            </a:endParaRPr>
          </a:p>
        </p:txBody>
      </p:sp>
      <p:sp>
        <p:nvSpPr>
          <p:cNvPr id="38" name="Ellips 37">
            <a:extLst>
              <a:ext uri="{FF2B5EF4-FFF2-40B4-BE49-F238E27FC236}">
                <a16:creationId xmlns:a16="http://schemas.microsoft.com/office/drawing/2014/main" id="{BC6070DF-1CAE-6742-1CA9-0CB329442068}"/>
              </a:ext>
            </a:extLst>
          </p:cNvPr>
          <p:cNvSpPr/>
          <p:nvPr/>
        </p:nvSpPr>
        <p:spPr bwMode="auto">
          <a:xfrm>
            <a:off x="2678961" y="4384284"/>
            <a:ext cx="72000" cy="72000"/>
          </a:xfrm>
          <a:prstGeom prst="ellipse">
            <a:avLst/>
          </a:prstGeom>
          <a:solidFill>
            <a:srgbClr val="EF877C"/>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377" eaLnBrk="1" fontAlgn="auto" latinLnBrk="0" hangingPunct="1">
              <a:lnSpc>
                <a:spcPct val="100000"/>
              </a:lnSpc>
              <a:spcBef>
                <a:spcPct val="0"/>
              </a:spcBef>
              <a:spcAft>
                <a:spcPct val="0"/>
              </a:spcAft>
              <a:buClrTx/>
              <a:buSzTx/>
              <a:buFontTx/>
              <a:buNone/>
              <a:defRPr/>
            </a:pPr>
            <a:endParaRPr kumimoji="0" lang="en-US" sz="3200" b="0" i="0" u="none" strike="noStrike" kern="0" cap="none" spc="0" normalizeH="0" baseline="0" noProof="0">
              <a:ln>
                <a:noFill/>
              </a:ln>
              <a:effectLst/>
              <a:uLnTx/>
              <a:uFillTx/>
              <a:latin typeface="+mj-lt"/>
              <a:cs typeface="Poppins" panose="00000500000000000000" pitchFamily="2" charset="0"/>
            </a:endParaRPr>
          </a:p>
        </p:txBody>
      </p:sp>
      <p:sp>
        <p:nvSpPr>
          <p:cNvPr id="39" name="Ellips 38">
            <a:extLst>
              <a:ext uri="{FF2B5EF4-FFF2-40B4-BE49-F238E27FC236}">
                <a16:creationId xmlns:a16="http://schemas.microsoft.com/office/drawing/2014/main" id="{1D114C5D-0E5C-14BB-F602-A652758822FD}"/>
              </a:ext>
            </a:extLst>
          </p:cNvPr>
          <p:cNvSpPr/>
          <p:nvPr/>
        </p:nvSpPr>
        <p:spPr bwMode="auto">
          <a:xfrm>
            <a:off x="3028224" y="4384284"/>
            <a:ext cx="72000" cy="72000"/>
          </a:xfrm>
          <a:prstGeom prst="ellipse">
            <a:avLst/>
          </a:prstGeom>
          <a:solidFill>
            <a:srgbClr val="EF877C"/>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377" eaLnBrk="1" fontAlgn="auto" latinLnBrk="0" hangingPunct="1">
              <a:lnSpc>
                <a:spcPct val="100000"/>
              </a:lnSpc>
              <a:spcBef>
                <a:spcPct val="0"/>
              </a:spcBef>
              <a:spcAft>
                <a:spcPct val="0"/>
              </a:spcAft>
              <a:buClrTx/>
              <a:buSzTx/>
              <a:buFontTx/>
              <a:buNone/>
              <a:defRPr/>
            </a:pPr>
            <a:endParaRPr kumimoji="0" lang="en-US" sz="3200" b="0" i="0" u="none" strike="noStrike" kern="0" cap="none" spc="0" normalizeH="0" baseline="0" noProof="0">
              <a:ln>
                <a:noFill/>
              </a:ln>
              <a:effectLst/>
              <a:uLnTx/>
              <a:uFillTx/>
              <a:latin typeface="+mj-lt"/>
              <a:cs typeface="Poppins" panose="00000500000000000000" pitchFamily="2" charset="0"/>
            </a:endParaRPr>
          </a:p>
        </p:txBody>
      </p:sp>
      <p:sp>
        <p:nvSpPr>
          <p:cNvPr id="40" name="Ellips 39">
            <a:extLst>
              <a:ext uri="{FF2B5EF4-FFF2-40B4-BE49-F238E27FC236}">
                <a16:creationId xmlns:a16="http://schemas.microsoft.com/office/drawing/2014/main" id="{9E8BFCEF-D092-ADC7-3E1D-033BE16DCB41}"/>
              </a:ext>
            </a:extLst>
          </p:cNvPr>
          <p:cNvSpPr/>
          <p:nvPr/>
        </p:nvSpPr>
        <p:spPr bwMode="auto">
          <a:xfrm>
            <a:off x="3377485" y="4384284"/>
            <a:ext cx="72000" cy="72000"/>
          </a:xfrm>
          <a:prstGeom prst="ellipse">
            <a:avLst/>
          </a:prstGeom>
          <a:solidFill>
            <a:srgbClr val="EF877C"/>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377" eaLnBrk="1" fontAlgn="auto" latinLnBrk="0" hangingPunct="1">
              <a:lnSpc>
                <a:spcPct val="100000"/>
              </a:lnSpc>
              <a:spcBef>
                <a:spcPct val="0"/>
              </a:spcBef>
              <a:spcAft>
                <a:spcPct val="0"/>
              </a:spcAft>
              <a:buClrTx/>
              <a:buSzTx/>
              <a:buFontTx/>
              <a:buNone/>
              <a:defRPr/>
            </a:pPr>
            <a:endParaRPr kumimoji="0" lang="en-US" sz="3200" b="0" i="0" u="none" strike="noStrike" kern="0" cap="none" spc="0" normalizeH="0" baseline="0" noProof="0">
              <a:ln>
                <a:noFill/>
              </a:ln>
              <a:effectLst/>
              <a:uLnTx/>
              <a:uFillTx/>
              <a:latin typeface="+mj-lt"/>
              <a:cs typeface="Poppins" panose="00000500000000000000" pitchFamily="2" charset="0"/>
            </a:endParaRPr>
          </a:p>
        </p:txBody>
      </p:sp>
      <p:sp>
        <p:nvSpPr>
          <p:cNvPr id="41" name="Ellips 40">
            <a:extLst>
              <a:ext uri="{FF2B5EF4-FFF2-40B4-BE49-F238E27FC236}">
                <a16:creationId xmlns:a16="http://schemas.microsoft.com/office/drawing/2014/main" id="{63DE21D3-586C-3238-094E-FECB81333AAF}"/>
              </a:ext>
            </a:extLst>
          </p:cNvPr>
          <p:cNvSpPr/>
          <p:nvPr/>
        </p:nvSpPr>
        <p:spPr bwMode="auto">
          <a:xfrm>
            <a:off x="3726748" y="4384284"/>
            <a:ext cx="72000" cy="72000"/>
          </a:xfrm>
          <a:prstGeom prst="ellipse">
            <a:avLst/>
          </a:prstGeom>
          <a:solidFill>
            <a:srgbClr val="EF877C"/>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377" eaLnBrk="1" fontAlgn="auto" latinLnBrk="0" hangingPunct="1">
              <a:lnSpc>
                <a:spcPct val="100000"/>
              </a:lnSpc>
              <a:spcBef>
                <a:spcPct val="0"/>
              </a:spcBef>
              <a:spcAft>
                <a:spcPct val="0"/>
              </a:spcAft>
              <a:buClrTx/>
              <a:buSzTx/>
              <a:buFontTx/>
              <a:buNone/>
              <a:defRPr/>
            </a:pPr>
            <a:endParaRPr kumimoji="0" lang="en-US" sz="3200" b="0" i="0" u="none" strike="noStrike" kern="0" cap="none" spc="0" normalizeH="0" baseline="0" noProof="0">
              <a:ln>
                <a:noFill/>
              </a:ln>
              <a:effectLst/>
              <a:uLnTx/>
              <a:uFillTx/>
              <a:latin typeface="+mj-lt"/>
              <a:cs typeface="Poppins" panose="00000500000000000000" pitchFamily="2" charset="0"/>
            </a:endParaRPr>
          </a:p>
        </p:txBody>
      </p:sp>
      <p:sp>
        <p:nvSpPr>
          <p:cNvPr id="42" name="Ellips 41">
            <a:extLst>
              <a:ext uri="{FF2B5EF4-FFF2-40B4-BE49-F238E27FC236}">
                <a16:creationId xmlns:a16="http://schemas.microsoft.com/office/drawing/2014/main" id="{30651163-2198-AE6C-28DF-C7BAED87B1C5}"/>
              </a:ext>
            </a:extLst>
          </p:cNvPr>
          <p:cNvSpPr/>
          <p:nvPr/>
        </p:nvSpPr>
        <p:spPr bwMode="auto">
          <a:xfrm>
            <a:off x="4076009" y="4384284"/>
            <a:ext cx="72000" cy="72000"/>
          </a:xfrm>
          <a:prstGeom prst="ellipse">
            <a:avLst/>
          </a:prstGeom>
          <a:solidFill>
            <a:srgbClr val="E0E4E6"/>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377" eaLnBrk="1" fontAlgn="auto" latinLnBrk="0" hangingPunct="1">
              <a:lnSpc>
                <a:spcPct val="100000"/>
              </a:lnSpc>
              <a:spcBef>
                <a:spcPct val="0"/>
              </a:spcBef>
              <a:spcAft>
                <a:spcPct val="0"/>
              </a:spcAft>
              <a:buClrTx/>
              <a:buSzTx/>
              <a:buFontTx/>
              <a:buNone/>
              <a:defRPr/>
            </a:pPr>
            <a:endParaRPr kumimoji="0" lang="en-US" sz="3200" b="0" i="0" u="none" strike="noStrike" kern="0" cap="none" spc="0" normalizeH="0" baseline="0" noProof="0">
              <a:ln>
                <a:noFill/>
              </a:ln>
              <a:effectLst/>
              <a:uLnTx/>
              <a:uFillTx/>
              <a:latin typeface="+mj-lt"/>
              <a:cs typeface="Poppins" panose="00000500000000000000" pitchFamily="2" charset="0"/>
            </a:endParaRPr>
          </a:p>
        </p:txBody>
      </p:sp>
      <p:sp>
        <p:nvSpPr>
          <p:cNvPr id="43" name="Ellips 42">
            <a:extLst>
              <a:ext uri="{FF2B5EF4-FFF2-40B4-BE49-F238E27FC236}">
                <a16:creationId xmlns:a16="http://schemas.microsoft.com/office/drawing/2014/main" id="{7EA18A8E-ECD6-FE9E-8B4D-C5163D8A27F5}"/>
              </a:ext>
            </a:extLst>
          </p:cNvPr>
          <p:cNvSpPr/>
          <p:nvPr/>
        </p:nvSpPr>
        <p:spPr bwMode="auto">
          <a:xfrm>
            <a:off x="4425272" y="4384284"/>
            <a:ext cx="72000" cy="72000"/>
          </a:xfrm>
          <a:prstGeom prst="ellipse">
            <a:avLst/>
          </a:prstGeom>
          <a:solidFill>
            <a:srgbClr val="E0E4E6"/>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377" eaLnBrk="1" fontAlgn="auto" latinLnBrk="0" hangingPunct="1">
              <a:lnSpc>
                <a:spcPct val="100000"/>
              </a:lnSpc>
              <a:spcBef>
                <a:spcPct val="0"/>
              </a:spcBef>
              <a:spcAft>
                <a:spcPct val="0"/>
              </a:spcAft>
              <a:buClrTx/>
              <a:buSzTx/>
              <a:buFontTx/>
              <a:buNone/>
              <a:defRPr/>
            </a:pPr>
            <a:endParaRPr kumimoji="0" lang="en-US" sz="3200" b="0" i="0" u="none" strike="noStrike" kern="0" cap="none" spc="0" normalizeH="0" baseline="0" noProof="0">
              <a:ln>
                <a:noFill/>
              </a:ln>
              <a:effectLst/>
              <a:uLnTx/>
              <a:uFillTx/>
              <a:latin typeface="+mj-lt"/>
              <a:cs typeface="Poppins" panose="00000500000000000000" pitchFamily="2" charset="0"/>
            </a:endParaRPr>
          </a:p>
        </p:txBody>
      </p:sp>
      <p:sp>
        <p:nvSpPr>
          <p:cNvPr id="44" name="Ellips 43">
            <a:extLst>
              <a:ext uri="{FF2B5EF4-FFF2-40B4-BE49-F238E27FC236}">
                <a16:creationId xmlns:a16="http://schemas.microsoft.com/office/drawing/2014/main" id="{B8298A36-2084-0DF3-3DFA-ECD3CF55BD1C}"/>
              </a:ext>
            </a:extLst>
          </p:cNvPr>
          <p:cNvSpPr/>
          <p:nvPr/>
        </p:nvSpPr>
        <p:spPr bwMode="auto">
          <a:xfrm>
            <a:off x="4774533" y="4384284"/>
            <a:ext cx="72000" cy="72000"/>
          </a:xfrm>
          <a:prstGeom prst="ellipse">
            <a:avLst/>
          </a:prstGeom>
          <a:solidFill>
            <a:srgbClr val="73DDA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377" eaLnBrk="1" fontAlgn="auto" latinLnBrk="0" hangingPunct="1">
              <a:lnSpc>
                <a:spcPct val="100000"/>
              </a:lnSpc>
              <a:spcBef>
                <a:spcPct val="0"/>
              </a:spcBef>
              <a:spcAft>
                <a:spcPct val="0"/>
              </a:spcAft>
              <a:buClrTx/>
              <a:buSzTx/>
              <a:buFontTx/>
              <a:buNone/>
              <a:defRPr/>
            </a:pPr>
            <a:endParaRPr kumimoji="0" lang="en-US" sz="3200" b="0" i="0" u="none" strike="noStrike" kern="0" cap="none" spc="0" normalizeH="0" baseline="0" noProof="0">
              <a:ln>
                <a:noFill/>
              </a:ln>
              <a:effectLst/>
              <a:uLnTx/>
              <a:uFillTx/>
              <a:latin typeface="+mj-lt"/>
              <a:cs typeface="Poppins" panose="00000500000000000000" pitchFamily="2" charset="0"/>
            </a:endParaRPr>
          </a:p>
        </p:txBody>
      </p:sp>
      <p:sp>
        <p:nvSpPr>
          <p:cNvPr id="45" name="Ellips 44">
            <a:extLst>
              <a:ext uri="{FF2B5EF4-FFF2-40B4-BE49-F238E27FC236}">
                <a16:creationId xmlns:a16="http://schemas.microsoft.com/office/drawing/2014/main" id="{D20BAEC3-9059-158B-125A-07CB1DFBCC2B}"/>
              </a:ext>
            </a:extLst>
          </p:cNvPr>
          <p:cNvSpPr/>
          <p:nvPr/>
        </p:nvSpPr>
        <p:spPr bwMode="auto">
          <a:xfrm>
            <a:off x="5123792" y="4384284"/>
            <a:ext cx="72000" cy="72000"/>
          </a:xfrm>
          <a:prstGeom prst="ellipse">
            <a:avLst/>
          </a:prstGeom>
          <a:solidFill>
            <a:srgbClr val="73DDA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defTabSz="914377" eaLnBrk="1" fontAlgn="auto" latinLnBrk="0" hangingPunct="1">
              <a:lnSpc>
                <a:spcPct val="100000"/>
              </a:lnSpc>
              <a:spcBef>
                <a:spcPct val="0"/>
              </a:spcBef>
              <a:spcAft>
                <a:spcPct val="0"/>
              </a:spcAft>
              <a:buClrTx/>
              <a:buSzTx/>
              <a:buFontTx/>
              <a:buNone/>
              <a:defRPr/>
            </a:pPr>
            <a:endParaRPr kumimoji="0" lang="en-US" sz="3200" b="0" i="0" u="none" strike="noStrike" kern="0" cap="none" spc="0" normalizeH="0" baseline="0" noProof="0">
              <a:ln>
                <a:noFill/>
              </a:ln>
              <a:effectLst/>
              <a:uLnTx/>
              <a:uFillTx/>
              <a:latin typeface="+mj-lt"/>
              <a:cs typeface="Poppins" panose="00000500000000000000" pitchFamily="2" charset="0"/>
            </a:endParaRPr>
          </a:p>
        </p:txBody>
      </p:sp>
      <p:sp>
        <p:nvSpPr>
          <p:cNvPr id="46" name="textruta 91">
            <a:extLst>
              <a:ext uri="{FF2B5EF4-FFF2-40B4-BE49-F238E27FC236}">
                <a16:creationId xmlns:a16="http://schemas.microsoft.com/office/drawing/2014/main" id="{9705A4CE-704F-DF28-F7C8-5E48882F2E88}"/>
              </a:ext>
            </a:extLst>
          </p:cNvPr>
          <p:cNvSpPr txBox="1"/>
          <p:nvPr/>
        </p:nvSpPr>
        <p:spPr>
          <a:xfrm>
            <a:off x="3077726" y="4812276"/>
            <a:ext cx="669365" cy="138532"/>
          </a:xfrm>
          <a:prstGeom prst="rect">
            <a:avLst/>
          </a:prstGeom>
          <a:solidFill>
            <a:sysClr val="window" lastClr="FFFFFF"/>
          </a:solidFill>
        </p:spPr>
        <p:txBody>
          <a:bodyPr wrap="none" lIns="48000" tIns="0" rIns="48000" bIns="0" rtlCol="0" anchor="ctr">
            <a:spAutoFit/>
          </a:bodyPr>
          <a:lstStyle>
            <a:defPPr>
              <a:defRPr lang="en-US"/>
            </a:defPPr>
            <a:lvl1pPr marL="0" algn="ctr" defTabSz="586996" rtl="0" eaLnBrk="1" latinLnBrk="0" hangingPunct="1">
              <a:defRPr sz="600" b="1" kern="1200">
                <a:solidFill>
                  <a:schemeClr val="tx1"/>
                </a:solidFill>
                <a:latin typeface="Arial" panose="020b0604020202020204" pitchFamily="34" charset="0"/>
                <a:ea typeface="+mn-ea"/>
                <a:cs typeface="Arial" panose="020b0604020202020204" pitchFamily="34" charset="0"/>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ct val="0"/>
              </a:spcAft>
              <a:buClrTx/>
              <a:buSzTx/>
              <a:buFontTx/>
              <a:buNone/>
              <a:defRPr/>
            </a:pPr>
            <a:r>
              <a:rPr kumimoji="0" lang="en-US" sz="900" b="1" i="0" u="none" strike="noStrike" kern="0" cap="none" normalizeH="0" noProof="0">
                <a:ln>
                  <a:noFill/>
                </a:ln>
                <a:effectLst/>
                <a:uLnTx/>
                <a:uFillTx/>
                <a:latin typeface="+mj-lt"/>
                <a:ea typeface="Roboto" panose="02000000000000000000" pitchFamily="2" charset="0"/>
                <a:cs typeface="Poppins" panose="00000500000000000000" pitchFamily="2" charset="0"/>
              </a:rPr>
              <a:t>Explanation</a:t>
            </a:r>
          </a:p>
        </p:txBody>
      </p:sp>
      <p:sp>
        <p:nvSpPr>
          <p:cNvPr id="47" name="textruta 46">
            <a:extLst>
              <a:ext uri="{FF2B5EF4-FFF2-40B4-BE49-F238E27FC236}">
                <a16:creationId xmlns:a16="http://schemas.microsoft.com/office/drawing/2014/main" id="{DAA32EF2-9EE4-BA4D-A5FF-909BA8EB6E03}"/>
              </a:ext>
            </a:extLst>
          </p:cNvPr>
          <p:cNvSpPr txBox="1"/>
          <p:nvPr/>
        </p:nvSpPr>
        <p:spPr>
          <a:xfrm>
            <a:off x="945646" y="5344972"/>
            <a:ext cx="1703732" cy="228600"/>
          </a:xfrm>
          <a:prstGeom prst="rect">
            <a:avLst/>
          </a:prstGeom>
          <a:noFill/>
        </p:spPr>
        <p:txBody>
          <a:bodyPr wrap="square"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r"/>
            <a:r>
              <a:rPr lang="en-US" sz="900">
                <a:latin typeface="+mj-lt"/>
                <a:ea typeface="Roboto" panose="02000000000000000000" pitchFamily="2" charset="0"/>
                <a:cs typeface="Poppins" panose="00000500000000000000" pitchFamily="2" charset="0"/>
              </a:rPr>
              <a:t>Calculation for this occasion:</a:t>
            </a:r>
          </a:p>
        </p:txBody>
      </p:sp>
      <p:sp>
        <p:nvSpPr>
          <p:cNvPr id="48" name="textruta 47">
            <a:extLst>
              <a:ext uri="{FF2B5EF4-FFF2-40B4-BE49-F238E27FC236}">
                <a16:creationId xmlns:a16="http://schemas.microsoft.com/office/drawing/2014/main" id="{A4550490-C943-540B-811F-F3BF7CE9BA4C}"/>
              </a:ext>
            </a:extLst>
          </p:cNvPr>
          <p:cNvSpPr txBox="1"/>
          <p:nvPr/>
        </p:nvSpPr>
        <p:spPr>
          <a:xfrm>
            <a:off x="945646" y="5046928"/>
            <a:ext cx="1703732" cy="228600"/>
          </a:xfrm>
          <a:prstGeom prst="rect">
            <a:avLst/>
          </a:prstGeom>
          <a:noFill/>
        </p:spPr>
        <p:txBody>
          <a:bodyPr wrap="square"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r"/>
            <a:r>
              <a:rPr lang="en-US" sz="900">
                <a:latin typeface="+mj-lt"/>
                <a:ea typeface="Roboto" panose="02000000000000000000" pitchFamily="2" charset="0"/>
                <a:cs typeface="Poppins" panose="00000500000000000000" pitchFamily="2" charset="0"/>
              </a:rPr>
              <a:t>Formula for eNPS:</a:t>
            </a:r>
          </a:p>
        </p:txBody>
      </p:sp>
      <p:sp>
        <p:nvSpPr>
          <p:cNvPr id="49" name="textruta 48">
            <a:extLst>
              <a:ext uri="{FF2B5EF4-FFF2-40B4-BE49-F238E27FC236}">
                <a16:creationId xmlns:a16="http://schemas.microsoft.com/office/drawing/2014/main" id="{9D4500CF-E782-B12C-ED5A-75DA9752391B}"/>
              </a:ext>
            </a:extLst>
          </p:cNvPr>
          <p:cNvSpPr txBox="1"/>
          <p:nvPr/>
        </p:nvSpPr>
        <p:spPr>
          <a:xfrm>
            <a:off x="2558754" y="5046928"/>
            <a:ext cx="1062203" cy="228600"/>
          </a:xfrm>
          <a:prstGeom prst="rect">
            <a:avLst/>
          </a:prstGeom>
          <a:noFill/>
        </p:spPr>
        <p:txBody>
          <a:bodyPr wrap="square"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900">
                <a:solidFill>
                  <a:srgbClr val="73DDA0"/>
                </a:solidFill>
                <a:latin typeface="+mj-lt"/>
                <a:cs typeface="Poppins" panose="00000500000000000000" pitchFamily="2" charset="0"/>
              </a:rPr>
              <a:t>% Promoters</a:t>
            </a:r>
          </a:p>
        </p:txBody>
      </p:sp>
      <p:sp>
        <p:nvSpPr>
          <p:cNvPr id="50" name="textruta 49">
            <a:extLst>
              <a:ext uri="{FF2B5EF4-FFF2-40B4-BE49-F238E27FC236}">
                <a16:creationId xmlns:a16="http://schemas.microsoft.com/office/drawing/2014/main" id="{DB573658-194D-AC63-0006-AC606A414E2F}"/>
              </a:ext>
            </a:extLst>
          </p:cNvPr>
          <p:cNvSpPr txBox="1"/>
          <p:nvPr/>
        </p:nvSpPr>
        <p:spPr>
          <a:xfrm>
            <a:off x="3679683" y="5046928"/>
            <a:ext cx="1101744" cy="228600"/>
          </a:xfrm>
          <a:prstGeom prst="rect">
            <a:avLst/>
          </a:prstGeom>
          <a:noFill/>
        </p:spPr>
        <p:txBody>
          <a:bodyPr wrap="square"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900">
                <a:solidFill>
                  <a:srgbClr val="FE9D93"/>
                </a:solidFill>
                <a:latin typeface="+mj-lt"/>
                <a:cs typeface="Poppins" panose="00000500000000000000" pitchFamily="2" charset="0"/>
              </a:rPr>
              <a:t>% Detractors</a:t>
            </a:r>
          </a:p>
        </p:txBody>
      </p:sp>
      <p:sp>
        <p:nvSpPr>
          <p:cNvPr id="51" name="textruta 50">
            <a:extLst>
              <a:ext uri="{FF2B5EF4-FFF2-40B4-BE49-F238E27FC236}">
                <a16:creationId xmlns:a16="http://schemas.microsoft.com/office/drawing/2014/main" id="{A253E6AD-EF79-D2D0-AA7D-757A15924B5B}"/>
              </a:ext>
            </a:extLst>
          </p:cNvPr>
          <p:cNvSpPr txBox="1"/>
          <p:nvPr/>
        </p:nvSpPr>
        <p:spPr>
          <a:xfrm>
            <a:off x="4764375" y="5344972"/>
            <a:ext cx="1101744" cy="228600"/>
          </a:xfrm>
          <a:prstGeom prst="rect">
            <a:avLst/>
          </a:prstGeom>
          <a:noFill/>
        </p:spPr>
        <p:txBody>
          <a:bodyPr wrap="square"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en-US" sz="900" b="1">
                <a:latin typeface="+mj-lt"/>
                <a:ea typeface="Roboto" panose="02000000000000000000" pitchFamily="2" charset="0"/>
                <a:cs typeface="Poppins" panose="00000500000000000000" pitchFamily="2" charset="0"/>
              </a:rPr>
              <a:t>= 0.0 (%)</a:t>
            </a:r>
          </a:p>
        </p:txBody>
      </p:sp>
      <p:sp>
        <p:nvSpPr>
          <p:cNvPr id="52" name="textruta 51">
            <a:extLst>
              <a:ext uri="{FF2B5EF4-FFF2-40B4-BE49-F238E27FC236}">
                <a16:creationId xmlns:a16="http://schemas.microsoft.com/office/drawing/2014/main" id="{C8DD698B-0665-6FD2-AD47-BFC9694307D1}"/>
              </a:ext>
            </a:extLst>
          </p:cNvPr>
          <p:cNvSpPr txBox="1"/>
          <p:nvPr/>
        </p:nvSpPr>
        <p:spPr>
          <a:xfrm>
            <a:off x="2558754" y="5268030"/>
            <a:ext cx="1062203" cy="365760"/>
          </a:xfrm>
          <a:prstGeom prst="rect">
            <a:avLst/>
          </a:prstGeom>
          <a:noFill/>
        </p:spPr>
        <p:txBody>
          <a:bodyPr wrap="square"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900">
                <a:solidFill>
                  <a:srgbClr val="73DDA0"/>
                </a:solidFill>
                <a:latin typeface="+mj-lt"/>
                <a:cs typeface="Poppins" panose="00000500000000000000" pitchFamily="2" charset="0"/>
              </a:rPr>
              <a:t>20.0 %
(1/5)</a:t>
            </a:r>
          </a:p>
        </p:txBody>
      </p:sp>
      <p:sp>
        <p:nvSpPr>
          <p:cNvPr id="53" name="textruta 52">
            <a:extLst>
              <a:ext uri="{FF2B5EF4-FFF2-40B4-BE49-F238E27FC236}">
                <a16:creationId xmlns:a16="http://schemas.microsoft.com/office/drawing/2014/main" id="{00EDDB62-79AC-185B-4677-C8175CE15583}"/>
              </a:ext>
            </a:extLst>
          </p:cNvPr>
          <p:cNvSpPr txBox="1"/>
          <p:nvPr/>
        </p:nvSpPr>
        <p:spPr>
          <a:xfrm>
            <a:off x="3679683" y="5268030"/>
            <a:ext cx="1101744" cy="365760"/>
          </a:xfrm>
          <a:prstGeom prst="rect">
            <a:avLst/>
          </a:prstGeom>
          <a:noFill/>
        </p:spPr>
        <p:txBody>
          <a:bodyPr wrap="square"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900">
                <a:solidFill>
                  <a:srgbClr val="FE9D93"/>
                </a:solidFill>
                <a:latin typeface="+mj-lt"/>
                <a:cs typeface="Poppins" panose="00000500000000000000" pitchFamily="2" charset="0"/>
              </a:rPr>
              <a:t>20.0 %
(1/5)</a:t>
            </a:r>
          </a:p>
        </p:txBody>
      </p:sp>
      <p:sp>
        <p:nvSpPr>
          <p:cNvPr id="54" name="textruta 53">
            <a:extLst>
              <a:ext uri="{FF2B5EF4-FFF2-40B4-BE49-F238E27FC236}">
                <a16:creationId xmlns:a16="http://schemas.microsoft.com/office/drawing/2014/main" id="{DAF92EC8-0EC8-EA3A-03FC-90FBF736BA36}"/>
              </a:ext>
            </a:extLst>
          </p:cNvPr>
          <p:cNvSpPr txBox="1"/>
          <p:nvPr/>
        </p:nvSpPr>
        <p:spPr>
          <a:xfrm>
            <a:off x="4764376" y="5046928"/>
            <a:ext cx="836439" cy="228600"/>
          </a:xfrm>
          <a:prstGeom prst="rect">
            <a:avLst/>
          </a:prstGeom>
          <a:noFill/>
        </p:spPr>
        <p:txBody>
          <a:bodyPr wrap="square"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en-US" sz="900" b="1">
                <a:latin typeface="+mj-lt"/>
                <a:ea typeface="Roboto" panose="02000000000000000000" pitchFamily="2" charset="0"/>
                <a:cs typeface="Poppins" panose="00000500000000000000" pitchFamily="2" charset="0"/>
              </a:rPr>
              <a:t>= eNPS</a:t>
            </a:r>
          </a:p>
        </p:txBody>
      </p:sp>
      <p:sp>
        <p:nvSpPr>
          <p:cNvPr id="55" name="textruta 54">
            <a:extLst>
              <a:ext uri="{FF2B5EF4-FFF2-40B4-BE49-F238E27FC236}">
                <a16:creationId xmlns:a16="http://schemas.microsoft.com/office/drawing/2014/main" id="{10506439-B49C-F774-B58D-DD64BBF5039C}"/>
              </a:ext>
            </a:extLst>
          </p:cNvPr>
          <p:cNvSpPr txBox="1"/>
          <p:nvPr/>
        </p:nvSpPr>
        <p:spPr>
          <a:xfrm>
            <a:off x="3481151" y="5046928"/>
            <a:ext cx="338339" cy="230832"/>
          </a:xfrm>
          <a:prstGeom prst="rect">
            <a:avLst/>
          </a:prstGeom>
          <a:noFill/>
        </p:spPr>
        <p:txBody>
          <a:bodyPr wrap="square"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900">
                <a:solidFill>
                  <a:schemeClr val="bg2"/>
                </a:solidFill>
                <a:latin typeface="+mj-lt"/>
                <a:ea typeface="Roboto" panose="02000000000000000000" pitchFamily="2" charset="0"/>
                <a:cs typeface="Poppins" panose="00000500000000000000" pitchFamily="2" charset="0"/>
              </a:rPr>
              <a:t>-</a:t>
            </a:r>
          </a:p>
        </p:txBody>
      </p:sp>
      <p:sp>
        <p:nvSpPr>
          <p:cNvPr id="56" name="textruta 55">
            <a:extLst>
              <a:ext uri="{FF2B5EF4-FFF2-40B4-BE49-F238E27FC236}">
                <a16:creationId xmlns:a16="http://schemas.microsoft.com/office/drawing/2014/main" id="{400E4BC1-2E26-A9AC-9291-03119CED2572}"/>
              </a:ext>
            </a:extLst>
          </p:cNvPr>
          <p:cNvSpPr txBox="1"/>
          <p:nvPr/>
        </p:nvSpPr>
        <p:spPr>
          <a:xfrm>
            <a:off x="3481151" y="5344972"/>
            <a:ext cx="338339" cy="230832"/>
          </a:xfrm>
          <a:prstGeom prst="rect">
            <a:avLst/>
          </a:prstGeom>
          <a:noFill/>
        </p:spPr>
        <p:txBody>
          <a:bodyPr wrap="square" rtlCol="0">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ctr"/>
            <a:r>
              <a:rPr lang="en-US" sz="900">
                <a:solidFill>
                  <a:schemeClr val="bg2"/>
                </a:solidFill>
                <a:latin typeface="+mj-lt"/>
                <a:ea typeface="Roboto" panose="02000000000000000000" pitchFamily="2" charset="0"/>
                <a:cs typeface="Poppins" panose="00000500000000000000" pitchFamily="2" charset="0"/>
              </a:rPr>
              <a:t>-</a:t>
            </a:r>
          </a:p>
        </p:txBody>
      </p:sp>
      <p:graphicFrame>
        <p:nvGraphicFramePr>
          <p:cNvPr id="57" name="Chart 11">
            <a:extLst>
              <a:ext uri="{FF2B5EF4-FFF2-40B4-BE49-F238E27FC236}">
                <a16:creationId xmlns:a16="http://schemas.microsoft.com/office/drawing/2014/main" id="{2A381736-6259-B053-4AF7-DE27B57C6160}"/>
              </a:ext>
            </a:extLst>
          </p:cNvPr>
          <p:cNvGraphicFramePr/>
          <p:nvPr>
            <p:extLst>
              <p:ext uri="{D42A27DB-BD31-4B8C-83A1-F6EECF244321}">
                <p14:modId xmlns:p14="http://schemas.microsoft.com/office/powerpoint/2010/main" val="1558609592"/>
              </p:ext>
            </p:extLst>
          </p:nvPr>
        </p:nvGraphicFramePr>
        <p:xfrm>
          <a:off x="6203652" y="1792443"/>
          <a:ext cx="5150149" cy="3874477"/>
        </p:xfrm>
        <a:graphic>
          <a:graphicData uri="http://schemas.openxmlformats.org/drawingml/2006/chart">
            <c:chart xmlns:c="http://schemas.openxmlformats.org/drawingml/2006/chart" r:id="rId3"/>
          </a:graphicData>
        </a:graphic>
      </p:graphicFrame>
      <p:sp>
        <p:nvSpPr>
          <p:cNvPr id="58" name="Frihandsfigur: Form 57">
            <a:extLst>
              <a:ext uri="{FF2B5EF4-FFF2-40B4-BE49-F238E27FC236}">
                <a16:creationId xmlns:a16="http://schemas.microsoft.com/office/drawing/2014/main" id="{0AA6878F-A56F-BDC5-CFC4-C5DBE804976A}"/>
              </a:ext>
            </a:extLst>
          </p:cNvPr>
          <p:cNvSpPr/>
          <p:nvPr/>
        </p:nvSpPr>
        <p:spPr>
          <a:xfrm>
            <a:off x="1009651" y="3165713"/>
            <a:ext cx="4813834" cy="612000"/>
          </a:xfrm>
          <a:custGeom>
            <a:gdLst>
              <a:gd name="connsiteX0" fmla="*/ 171497 w 5580000"/>
              <a:gd name="connsiteY0" fmla="*/ 36000 h 612000"/>
              <a:gd name="connsiteX1" fmla="*/ 90000 w 5580000"/>
              <a:gd name="connsiteY1" fmla="*/ 117497 h 612000"/>
              <a:gd name="connsiteX2" fmla="*/ 90000 w 5580000"/>
              <a:gd name="connsiteY2" fmla="*/ 494503 h 612000"/>
              <a:gd name="connsiteX3" fmla="*/ 171497 w 5580000"/>
              <a:gd name="connsiteY3" fmla="*/ 576000 h 612000"/>
              <a:gd name="connsiteX4" fmla="*/ 5408503 w 5580000"/>
              <a:gd name="connsiteY4" fmla="*/ 576000 h 612000"/>
              <a:gd name="connsiteX5" fmla="*/ 5490000 w 5580000"/>
              <a:gd name="connsiteY5" fmla="*/ 494503 h 612000"/>
              <a:gd name="connsiteX6" fmla="*/ 5490000 w 5580000"/>
              <a:gd name="connsiteY6" fmla="*/ 117497 h 612000"/>
              <a:gd name="connsiteX7" fmla="*/ 5408503 w 5580000"/>
              <a:gd name="connsiteY7" fmla="*/ 36000 h 612000"/>
              <a:gd name="connsiteX8" fmla="*/ 92363 w 5580000"/>
              <a:gd name="connsiteY8" fmla="*/ 0 h 612000"/>
              <a:gd name="connsiteX9" fmla="*/ 5487637 w 5580000"/>
              <a:gd name="connsiteY9" fmla="*/ 0 h 612000"/>
              <a:gd name="connsiteX10" fmla="*/ 5580000 w 5580000"/>
              <a:gd name="connsiteY10" fmla="*/ 92363 h 612000"/>
              <a:gd name="connsiteX11" fmla="*/ 5580000 w 5580000"/>
              <a:gd name="connsiteY11" fmla="*/ 519637 h 612000"/>
              <a:gd name="connsiteX12" fmla="*/ 5487637 w 5580000"/>
              <a:gd name="connsiteY12" fmla="*/ 612000 h 612000"/>
              <a:gd name="connsiteX13" fmla="*/ 92363 w 5580000"/>
              <a:gd name="connsiteY13" fmla="*/ 612000 h 612000"/>
              <a:gd name="connsiteX14" fmla="*/ 0 w 5580000"/>
              <a:gd name="connsiteY14" fmla="*/ 519637 h 612000"/>
              <a:gd name="connsiteX15" fmla="*/ 0 w 5580000"/>
              <a:gd name="connsiteY15" fmla="*/ 92363 h 612000"/>
              <a:gd name="connsiteX16" fmla="*/ 92363 w 5580000"/>
              <a:gd name="connsiteY16" fmla="*/ 0 h 612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80000" h="612000">
                <a:moveTo>
                  <a:pt x="171497" y="36000"/>
                </a:moveTo>
                <a:cubicBezTo>
                  <a:pt x="126487" y="36000"/>
                  <a:pt x="90000" y="72487"/>
                  <a:pt x="90000" y="117497"/>
                </a:cubicBezTo>
                <a:lnTo>
                  <a:pt x="90000" y="494503"/>
                </a:lnTo>
                <a:cubicBezTo>
                  <a:pt x="90000" y="539513"/>
                  <a:pt x="126487" y="576000"/>
                  <a:pt x="171497" y="576000"/>
                </a:cubicBezTo>
                <a:lnTo>
                  <a:pt x="5408503" y="576000"/>
                </a:lnTo>
                <a:cubicBezTo>
                  <a:pt x="5453513" y="576000"/>
                  <a:pt x="5490000" y="539513"/>
                  <a:pt x="5490000" y="494503"/>
                </a:cubicBezTo>
                <a:lnTo>
                  <a:pt x="5490000" y="117497"/>
                </a:lnTo>
                <a:cubicBezTo>
                  <a:pt x="5490000" y="72487"/>
                  <a:pt x="5453513" y="36000"/>
                  <a:pt x="5408503" y="36000"/>
                </a:cubicBezTo>
                <a:close/>
                <a:moveTo>
                  <a:pt x="92363" y="0"/>
                </a:moveTo>
                <a:lnTo>
                  <a:pt x="5487637" y="0"/>
                </a:lnTo>
                <a:cubicBezTo>
                  <a:pt x="5538648" y="0"/>
                  <a:pt x="5580000" y="41352"/>
                  <a:pt x="5580000" y="92363"/>
                </a:cubicBezTo>
                <a:lnTo>
                  <a:pt x="5580000" y="519637"/>
                </a:lnTo>
                <a:cubicBezTo>
                  <a:pt x="5580000" y="570648"/>
                  <a:pt x="5538648" y="612000"/>
                  <a:pt x="5487637" y="612000"/>
                </a:cubicBezTo>
                <a:lnTo>
                  <a:pt x="92363" y="612000"/>
                </a:lnTo>
                <a:cubicBezTo>
                  <a:pt x="41352" y="612000"/>
                  <a:pt x="0" y="570648"/>
                  <a:pt x="0" y="519637"/>
                </a:cubicBezTo>
                <a:lnTo>
                  <a:pt x="0" y="92363"/>
                </a:lnTo>
                <a:cubicBezTo>
                  <a:pt x="0" y="41352"/>
                  <a:pt x="41352" y="0"/>
                  <a:pt x="92363" y="0"/>
                </a:cubicBezTo>
                <a:close/>
              </a:path>
            </a:pathLst>
          </a:custGeom>
          <a:solidFill>
            <a:srgbClr val="FFFFFF"/>
          </a:solidFill>
          <a:ln w="571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cs typeface="Poppins" panose="00000500000000000000" pitchFamily="2" charset="0"/>
            </a:endParaRPr>
          </a:p>
        </p:txBody>
      </p:sp>
      <p:sp>
        <p:nvSpPr>
          <p:cNvPr id="59" name="Rektangel: rundade hörn 58">
            <a:extLst>
              <a:ext uri="{FF2B5EF4-FFF2-40B4-BE49-F238E27FC236}">
                <a16:creationId xmlns:a16="http://schemas.microsoft.com/office/drawing/2014/main" id="{DC91880C-E3FD-996A-53B7-0ECA4F35E663}"/>
              </a:ext>
            </a:extLst>
          </p:cNvPr>
          <p:cNvSpPr/>
          <p:nvPr/>
        </p:nvSpPr>
        <p:spPr>
          <a:xfrm>
            <a:off x="1075737" y="3201713"/>
            <a:ext cx="4680000" cy="540000"/>
          </a:xfrm>
          <a:prstGeom prst="roundRect">
            <a:avLst>
              <a:gd name="adj" fmla="val 15092"/>
            </a:avLst>
          </a:prstGeom>
          <a:noFill/>
          <a:ln w="28575">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cs typeface="Poppins" panose="00000500000000000000" pitchFamily="2" charset="0"/>
            </a:endParaRPr>
          </a:p>
        </p:txBody>
      </p:sp>
      <p:grpSp>
        <p:nvGrpSpPr>
          <p:cNvPr id="60" name="Grupp 59" descr="scope_icon">
            <a:extLst>
              <a:ext uri="{FF2B5EF4-FFF2-40B4-BE49-F238E27FC236}">
                <a16:creationId xmlns:a16="http://schemas.microsoft.com/office/drawing/2014/main" id="{6B6DCABA-18DD-9829-5693-41A3D49CA32F}"/>
              </a:ext>
            </a:extLst>
          </p:cNvPr>
          <p:cNvGrpSpPr/>
          <p:nvPr/>
        </p:nvGrpSpPr>
        <p:grpSpPr>
          <a:xfrm>
            <a:off x="7302551" y="1703472"/>
            <a:ext cx="405685" cy="90000"/>
            <a:chOff x="6111025" y="6497468"/>
            <a:chExt cx="405685" cy="90000"/>
          </a:xfrm>
        </p:grpSpPr>
        <p:cxnSp>
          <p:nvCxnSpPr>
            <p:cNvPr id="61" name="Rak koppling 60">
              <a:extLst>
                <a:ext uri="{FF2B5EF4-FFF2-40B4-BE49-F238E27FC236}">
                  <a16:creationId xmlns:a16="http://schemas.microsoft.com/office/drawing/2014/main" id="{A271790C-9BDA-F544-12E9-5D664865587F}"/>
                </a:ext>
              </a:extLst>
            </p:cNvPr>
            <p:cNvCxnSpPr/>
            <p:nvPr/>
          </p:nvCxnSpPr>
          <p:spPr>
            <a:xfrm>
              <a:off x="6111025" y="6542468"/>
              <a:ext cx="405685" cy="0"/>
            </a:xfrm>
            <a:prstGeom prst="line">
              <a:avLst/>
            </a:prstGeom>
            <a:ln w="19050">
              <a:solidFill>
                <a:srgbClr val="4D4D4D"/>
              </a:solidFill>
            </a:ln>
          </p:spPr>
          <p:style>
            <a:lnRef idx="1">
              <a:schemeClr val="accent1"/>
            </a:lnRef>
            <a:fillRef idx="0">
              <a:schemeClr val="accent1"/>
            </a:fillRef>
            <a:effectRef idx="0">
              <a:schemeClr val="accent1"/>
            </a:effectRef>
            <a:fontRef idx="minor">
              <a:schemeClr val="tx1"/>
            </a:fontRef>
          </p:style>
        </p:cxnSp>
        <p:sp>
          <p:nvSpPr>
            <p:cNvPr id="62" name="Ellips 61">
              <a:extLst>
                <a:ext uri="{FF2B5EF4-FFF2-40B4-BE49-F238E27FC236}">
                  <a16:creationId xmlns:a16="http://schemas.microsoft.com/office/drawing/2014/main" id="{94CDE8D6-2A89-EC65-C84A-87D938A724B6}"/>
                </a:ext>
              </a:extLst>
            </p:cNvPr>
            <p:cNvSpPr/>
            <p:nvPr/>
          </p:nvSpPr>
          <p:spPr>
            <a:xfrm>
              <a:off x="6268867" y="6497468"/>
              <a:ext cx="90000" cy="90000"/>
            </a:xfrm>
            <a:prstGeom prst="ellipse">
              <a:avLst/>
            </a:prstGeom>
            <a:solidFill>
              <a:srgbClr val="FAFAFA"/>
            </a:solidFill>
            <a:ln w="1905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cs typeface="Poppins" panose="00000500000000000000" pitchFamily="2" charset="0"/>
              </a:endParaRPr>
            </a:p>
          </p:txBody>
        </p:sp>
      </p:grpSp>
      <p:grpSp>
        <p:nvGrpSpPr>
          <p:cNvPr id="63" name="Grupp 62" descr="benchmark_icon">
            <a:extLst>
              <a:ext uri="{FF2B5EF4-FFF2-40B4-BE49-F238E27FC236}">
                <a16:creationId xmlns:a16="http://schemas.microsoft.com/office/drawing/2014/main" id="{5F8F208B-483D-1806-40FE-45C9EADD07DB}"/>
              </a:ext>
            </a:extLst>
          </p:cNvPr>
          <p:cNvGrpSpPr/>
          <p:nvPr/>
        </p:nvGrpSpPr>
        <p:grpSpPr>
          <a:xfrm>
            <a:off x="9057162" y="1703472"/>
            <a:ext cx="405685" cy="90000"/>
            <a:chOff x="6111025" y="6497468"/>
            <a:chExt cx="405685" cy="90000"/>
          </a:xfrm>
        </p:grpSpPr>
        <p:cxnSp>
          <p:nvCxnSpPr>
            <p:cNvPr id="64" name="Rak koppling 63">
              <a:extLst>
                <a:ext uri="{FF2B5EF4-FFF2-40B4-BE49-F238E27FC236}">
                  <a16:creationId xmlns:a16="http://schemas.microsoft.com/office/drawing/2014/main" id="{A9A6F577-7867-8E15-CA6B-8E07FC632B1D}"/>
                </a:ext>
              </a:extLst>
            </p:cNvPr>
            <p:cNvCxnSpPr/>
            <p:nvPr/>
          </p:nvCxnSpPr>
          <p:spPr>
            <a:xfrm>
              <a:off x="6111025" y="6542468"/>
              <a:ext cx="405685" cy="0"/>
            </a:xfrm>
            <a:prstGeom prst="line">
              <a:avLst/>
            </a:prstGeom>
            <a:ln w="19050">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65" name="Ellips 64">
              <a:extLst>
                <a:ext uri="{FF2B5EF4-FFF2-40B4-BE49-F238E27FC236}">
                  <a16:creationId xmlns:a16="http://schemas.microsoft.com/office/drawing/2014/main" id="{BD444093-FC88-DE4E-6FCC-50BC4C876ECF}"/>
                </a:ext>
              </a:extLst>
            </p:cNvPr>
            <p:cNvSpPr/>
            <p:nvPr/>
          </p:nvSpPr>
          <p:spPr>
            <a:xfrm>
              <a:off x="6268867" y="6497468"/>
              <a:ext cx="90000" cy="90000"/>
            </a:xfrm>
            <a:prstGeom prst="ellipse">
              <a:avLst/>
            </a:prstGeom>
            <a:solidFill>
              <a:srgbClr val="FAFAFA"/>
            </a:solidFill>
            <a:ln w="1905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cs typeface="Poppins" panose="00000500000000000000" pitchFamily="2" charset="0"/>
              </a:endParaRPr>
            </a:p>
          </p:txBody>
        </p:sp>
      </p:grpSp>
      <p:sp>
        <p:nvSpPr>
          <p:cNvPr id="66" name="textruta 65">
            <a:extLst>
              <a:ext uri="{FF2B5EF4-FFF2-40B4-BE49-F238E27FC236}">
                <a16:creationId xmlns:a16="http://schemas.microsoft.com/office/drawing/2014/main" id="{5004AE46-9531-E189-5E39-46F746ED3ABF}"/>
              </a:ext>
            </a:extLst>
          </p:cNvPr>
          <p:cNvSpPr txBox="1"/>
          <p:nvPr/>
        </p:nvSpPr>
        <p:spPr>
          <a:xfrm>
            <a:off x="7708237" y="1640472"/>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700">
                <a:latin typeface="+mj-lt"/>
                <a:ea typeface="Roboto" panose="02000000000000000000" pitchFamily="2" charset="0"/>
                <a:cs typeface="Poppins" panose="00000500000000000000" pitchFamily="2" charset="0"/>
              </a:rPr>
              <a:t>Htunn Lynn's team</a:t>
            </a:r>
          </a:p>
        </p:txBody>
      </p:sp>
      <p:sp>
        <p:nvSpPr>
          <p:cNvPr id="67" name="textruta 66">
            <a:extLst>
              <a:ext uri="{FF2B5EF4-FFF2-40B4-BE49-F238E27FC236}">
                <a16:creationId xmlns:a16="http://schemas.microsoft.com/office/drawing/2014/main" id="{0E922ECB-65FB-B5AB-18C1-E1F64B11F965}"/>
              </a:ext>
            </a:extLst>
          </p:cNvPr>
          <p:cNvSpPr txBox="1"/>
          <p:nvPr/>
        </p:nvSpPr>
        <p:spPr>
          <a:xfrm>
            <a:off x="9462846" y="1640472"/>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700" kern="1200">
                <a:solidFill>
                  <a:schemeClr val="tx1"/>
                </a:solidFill>
                <a:latin typeface="Arial" panose="020b0604020202020204" pitchFamily="34" charset="0"/>
                <a:ea typeface="Roboto" panose="02000000000000000000" pitchFamily="2" charset="0"/>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a:latin typeface="+mj-lt"/>
                <a:cs typeface="Poppins" panose="00000500000000000000" pitchFamily="2" charset="0"/>
              </a:rPr>
              <a:t>Guanglin Si's full organization</a:t>
            </a:r>
          </a:p>
        </p:txBody>
      </p:sp>
      <p:pic>
        <p:nvPicPr>
          <p:cNvPr id="70" name="New picture" title=""/>
          <p:cNvPicPr>
            <a:picLocks noChangeAspect="1"/>
          </p:cNvPicPr>
          <p:nvPr/>
        </p:nvPicPr>
        <p:blipFill>
          <a:blip r:embed="rId4"/>
          <a:stretch>
            <a:fillRect/>
          </a:stretch>
        </p:blipFill>
        <p:spPr>
          <a:xfrm>
            <a:off x="11203351" y="330972"/>
            <a:ext cx="620354" cy="620354"/>
          </a:xfrm>
          <a:prstGeom prst="rect">
            <a:avLst/>
          </a:prstGeom>
        </p:spPr>
      </p:pic>
    </p:spTree>
    <p:extLst>
      <p:ext uri="{BB962C8B-B14F-4D97-AF65-F5344CB8AC3E}">
        <p14:creationId xmlns:p14="http://schemas.microsoft.com/office/powerpoint/2010/main" val="16040706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sv-SE"/>
              <a:t>Summary</a:t>
            </a:r>
          </a:p>
        </p:txBody>
      </p:sp>
      <p:sp>
        <p:nvSpPr>
          <p:cNvPr id="2" name="Rektangel 1">
            <a:extLst>
              <a:ext uri="{FF2B5EF4-FFF2-40B4-BE49-F238E27FC236}">
                <a16:creationId xmlns:a16="http://schemas.microsoft.com/office/drawing/2014/main" id="{28D7D235-2034-F608-2D23-39AE69794281}"/>
              </a:ext>
            </a:extLst>
          </p:cNvPr>
          <p:cNvSpPr/>
          <p:nvPr/>
        </p:nvSpPr>
        <p:spPr>
          <a:xfrm>
            <a:off x="8473403" y="1072353"/>
            <a:ext cx="1383988" cy="180955"/>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defRPr/>
            </a:pPr>
            <a:r>
              <a:rPr lang="sv-SE" sz="800">
                <a:solidFill>
                  <a:schemeClr val="tx1"/>
                </a:solidFill>
                <a:latin typeface="+mj-lt"/>
                <a:ea typeface="Roboto" panose="02000000000000000000" pitchFamily="2" charset="0"/>
                <a:cs typeface="Arial" panose="020b0604020202020204" pitchFamily="34" charset="0"/>
              </a:rPr>
              <a:t>Distribution of answers</a:t>
            </a:r>
          </a:p>
        </p:txBody>
      </p:sp>
      <p:sp>
        <p:nvSpPr>
          <p:cNvPr id="3" name="Rektangel 2">
            <a:extLst>
              <a:ext uri="{FF2B5EF4-FFF2-40B4-BE49-F238E27FC236}">
                <a16:creationId xmlns:a16="http://schemas.microsoft.com/office/drawing/2014/main" id="{50BB3AE7-48FA-E1C1-64C0-6D5C075C4912}"/>
              </a:ext>
            </a:extLst>
          </p:cNvPr>
          <p:cNvSpPr/>
          <p:nvPr/>
        </p:nvSpPr>
        <p:spPr>
          <a:xfrm>
            <a:off x="992847" y="1063886"/>
            <a:ext cx="1080000" cy="180955"/>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r">
              <a:defRPr/>
            </a:pPr>
            <a:r>
              <a:rPr lang="sv-SE" sz="800">
                <a:solidFill>
                  <a:schemeClr val="tx1"/>
                </a:solidFill>
                <a:latin typeface="+mj-lt"/>
                <a:ea typeface="Roboto" panose="02000000000000000000" pitchFamily="2" charset="0"/>
                <a:cs typeface="Arial" panose="020b0604020202020204" pitchFamily="34" charset="0"/>
              </a:rPr>
              <a:t>Driver</a:t>
            </a:r>
          </a:p>
        </p:txBody>
      </p:sp>
      <p:sp>
        <p:nvSpPr>
          <p:cNvPr id="4" name="Rektangel 3">
            <a:extLst>
              <a:ext uri="{FF2B5EF4-FFF2-40B4-BE49-F238E27FC236}">
                <a16:creationId xmlns:a16="http://schemas.microsoft.com/office/drawing/2014/main" id="{1556B375-19FB-3BDF-C90E-F920A0333CDE}"/>
              </a:ext>
            </a:extLst>
          </p:cNvPr>
          <p:cNvSpPr/>
          <p:nvPr/>
        </p:nvSpPr>
        <p:spPr>
          <a:xfrm>
            <a:off x="2398193" y="1063886"/>
            <a:ext cx="1046043" cy="180955"/>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r>
              <a:rPr lang="sv-SE" sz="800">
                <a:solidFill>
                  <a:schemeClr val="tx1"/>
                </a:solidFill>
                <a:latin typeface="+mj-lt"/>
                <a:ea typeface="Roboto" panose="02000000000000000000" pitchFamily="2" charset="0"/>
                <a:cs typeface="Arial" panose="020b0604020202020204" pitchFamily="34" charset="0"/>
              </a:rPr>
              <a:t>Question/statement</a:t>
            </a:r>
          </a:p>
        </p:txBody>
      </p:sp>
      <p:graphicFrame>
        <p:nvGraphicFramePr>
          <p:cNvPr id="7" name="Diagram 6">
            <a:extLst>
              <a:ext uri="{FF2B5EF4-FFF2-40B4-BE49-F238E27FC236}">
                <a16:creationId xmlns:a16="http://schemas.microsoft.com/office/drawing/2014/main" id="{C11E474E-47D9-3220-0E08-097511A76186}"/>
              </a:ext>
            </a:extLst>
          </p:cNvPr>
          <p:cNvGraphicFramePr/>
          <p:nvPr>
            <p:extLst>
              <p:ext uri="{D42A27DB-BD31-4B8C-83A1-F6EECF244321}">
                <p14:modId xmlns:p14="http://schemas.microsoft.com/office/powerpoint/2010/main" val="1550208157"/>
              </p:ext>
            </p:extLst>
          </p:nvPr>
        </p:nvGraphicFramePr>
        <p:xfrm>
          <a:off x="342899" y="1177139"/>
          <a:ext cx="8362951" cy="5557036"/>
        </p:xfrm>
        <a:graphic>
          <a:graphicData uri="http://schemas.openxmlformats.org/drawingml/2006/chart">
            <c:chart xmlns:c="http://schemas.openxmlformats.org/drawingml/2006/chart" r:id="rId2"/>
          </a:graphicData>
        </a:graphic>
      </p:graphicFrame>
      <p:graphicFrame>
        <p:nvGraphicFramePr>
          <p:cNvPr id="8" name="Diagram 7">
            <a:extLst>
              <a:ext uri="{FF2B5EF4-FFF2-40B4-BE49-F238E27FC236}">
                <a16:creationId xmlns:a16="http://schemas.microsoft.com/office/drawing/2014/main" id="{C484F792-903A-410B-462D-6C9C59C46AE7}"/>
              </a:ext>
            </a:extLst>
          </p:cNvPr>
          <p:cNvGraphicFramePr/>
          <p:nvPr>
            <p:extLst>
              <p:ext uri="{D42A27DB-BD31-4B8C-83A1-F6EECF244321}">
                <p14:modId xmlns:p14="http://schemas.microsoft.com/office/powerpoint/2010/main" val="2583495020"/>
              </p:ext>
            </p:extLst>
          </p:nvPr>
        </p:nvGraphicFramePr>
        <p:xfrm>
          <a:off x="6718301" y="1177139"/>
          <a:ext cx="4801023" cy="5557036"/>
        </p:xfrm>
        <a:graphic>
          <a:graphicData uri="http://schemas.openxmlformats.org/drawingml/2006/chart">
            <c:chart xmlns:c="http://schemas.openxmlformats.org/drawingml/2006/chart" r:id="rId3"/>
          </a:graphicData>
        </a:graphic>
      </p:graphicFrame>
      <p:graphicFrame>
        <p:nvGraphicFramePr>
          <p:cNvPr id="10" name="Diagram 9">
            <a:extLst>
              <a:ext uri="{FF2B5EF4-FFF2-40B4-BE49-F238E27FC236}">
                <a16:creationId xmlns:a16="http://schemas.microsoft.com/office/drawing/2014/main" id="{E24F996A-DFE4-33BF-6CA8-955BA0B4EDDA}"/>
              </a:ext>
            </a:extLst>
          </p:cNvPr>
          <p:cNvGraphicFramePr/>
          <p:nvPr>
            <p:extLst>
              <p:ext uri="{D42A27DB-BD31-4B8C-83A1-F6EECF244321}">
                <p14:modId xmlns:p14="http://schemas.microsoft.com/office/powerpoint/2010/main" val="3366734996"/>
              </p:ext>
            </p:extLst>
          </p:nvPr>
        </p:nvGraphicFramePr>
        <p:xfrm>
          <a:off x="3744685" y="1177139"/>
          <a:ext cx="2083667" cy="5557036"/>
        </p:xfrm>
        <a:graphic>
          <a:graphicData uri="http://schemas.openxmlformats.org/drawingml/2006/chart">
            <c:chart xmlns:c="http://schemas.openxmlformats.org/drawingml/2006/chart" r:id="rId4"/>
          </a:graphicData>
        </a:graphic>
      </p:graphicFrame>
      <p:graphicFrame>
        <p:nvGraphicFramePr>
          <p:cNvPr id="11" name="Diagram 10">
            <a:extLst>
              <a:ext uri="{FF2B5EF4-FFF2-40B4-BE49-F238E27FC236}">
                <a16:creationId xmlns:a16="http://schemas.microsoft.com/office/drawing/2014/main" id="{CA9AFE16-FEA9-49F6-ADC8-3F7BA418C517}"/>
              </a:ext>
            </a:extLst>
          </p:cNvPr>
          <p:cNvGraphicFramePr/>
          <p:nvPr>
            <p:extLst>
              <p:ext uri="{D42A27DB-BD31-4B8C-83A1-F6EECF244321}">
                <p14:modId xmlns:p14="http://schemas.microsoft.com/office/powerpoint/2010/main" val="3124258145"/>
              </p:ext>
            </p:extLst>
          </p:nvPr>
        </p:nvGraphicFramePr>
        <p:xfrm>
          <a:off x="2929814" y="1177139"/>
          <a:ext cx="2059940" cy="5557036"/>
        </p:xfrm>
        <a:graphic>
          <a:graphicData uri="http://schemas.openxmlformats.org/drawingml/2006/chart">
            <c:chart xmlns:c="http://schemas.openxmlformats.org/drawingml/2006/chart" r:id="rId5"/>
          </a:graphicData>
        </a:graphic>
      </p:graphicFrame>
      <p:cxnSp>
        <p:nvCxnSpPr>
          <p:cNvPr id="12" name="Rak koppling 11">
            <a:extLst>
              <a:ext uri="{FF2B5EF4-FFF2-40B4-BE49-F238E27FC236}">
                <a16:creationId xmlns:a16="http://schemas.microsoft.com/office/drawing/2014/main" id="{F80CCA6A-2E79-CBEC-B722-D94E4B607F32}"/>
              </a:ext>
            </a:extLst>
          </p:cNvPr>
          <p:cNvCxnSpPr/>
          <p:nvPr/>
        </p:nvCxnSpPr>
        <p:spPr>
          <a:xfrm>
            <a:off x="613834" y="1255536"/>
            <a:ext cx="145626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Rak koppling 12">
            <a:extLst>
              <a:ext uri="{FF2B5EF4-FFF2-40B4-BE49-F238E27FC236}">
                <a16:creationId xmlns:a16="http://schemas.microsoft.com/office/drawing/2014/main" id="{6D525210-D013-0E7E-060D-17C504494F94}"/>
              </a:ext>
            </a:extLst>
          </p:cNvPr>
          <p:cNvCxnSpPr/>
          <p:nvPr/>
        </p:nvCxnSpPr>
        <p:spPr>
          <a:xfrm>
            <a:off x="2404533" y="1255536"/>
            <a:ext cx="165946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Rektangel 13">
            <a:extLst>
              <a:ext uri="{FF2B5EF4-FFF2-40B4-BE49-F238E27FC236}">
                <a16:creationId xmlns:a16="http://schemas.microsoft.com/office/drawing/2014/main" id="{72F72708-0F6F-24EB-9069-0E0C8A0DF653}"/>
              </a:ext>
            </a:extLst>
          </p:cNvPr>
          <p:cNvSpPr/>
          <p:nvPr/>
        </p:nvSpPr>
        <p:spPr>
          <a:xfrm>
            <a:off x="4299913" y="1063886"/>
            <a:ext cx="768000" cy="180955"/>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defRPr/>
            </a:pPr>
            <a:r>
              <a:rPr lang="sv-SE" sz="800">
                <a:solidFill>
                  <a:schemeClr val="tx1"/>
                </a:solidFill>
                <a:latin typeface="+mj-lt"/>
                <a:ea typeface="Roboto" panose="02000000000000000000" pitchFamily="2" charset="0"/>
                <a:cs typeface="Arial" panose="020b0604020202020204" pitchFamily="34" charset="0"/>
              </a:rPr>
              <a:t>Result</a:t>
            </a:r>
          </a:p>
        </p:txBody>
      </p:sp>
      <p:cxnSp>
        <p:nvCxnSpPr>
          <p:cNvPr id="15" name="Rak koppling 14">
            <a:extLst>
              <a:ext uri="{FF2B5EF4-FFF2-40B4-BE49-F238E27FC236}">
                <a16:creationId xmlns:a16="http://schemas.microsoft.com/office/drawing/2014/main" id="{0322B2FF-9A1D-AFE4-8D6B-C36A972764DA}"/>
              </a:ext>
            </a:extLst>
          </p:cNvPr>
          <p:cNvCxnSpPr/>
          <p:nvPr/>
        </p:nvCxnSpPr>
        <p:spPr>
          <a:xfrm>
            <a:off x="4347913" y="1255536"/>
            <a:ext cx="672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ktangel 15">
            <a:extLst>
              <a:ext uri="{FF2B5EF4-FFF2-40B4-BE49-F238E27FC236}">
                <a16:creationId xmlns:a16="http://schemas.microsoft.com/office/drawing/2014/main" id="{C7F85FA7-03F1-F78D-86F3-3877F033313F}"/>
              </a:ext>
            </a:extLst>
          </p:cNvPr>
          <p:cNvSpPr/>
          <p:nvPr/>
        </p:nvSpPr>
        <p:spPr>
          <a:xfrm>
            <a:off x="5133069" y="1063886"/>
            <a:ext cx="768000" cy="180955"/>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defRPr/>
            </a:pPr>
            <a:r>
              <a:rPr lang="sv-SE" sz="800">
                <a:solidFill>
                  <a:schemeClr val="tx1"/>
                </a:solidFill>
                <a:latin typeface="+mj-lt"/>
                <a:ea typeface="Roboto" panose="02000000000000000000" pitchFamily="2" charset="0"/>
                <a:cs typeface="Arial" panose="020b0604020202020204" pitchFamily="34" charset="0"/>
              </a:rPr>
              <a:t>Change*</a:t>
            </a:r>
          </a:p>
        </p:txBody>
      </p:sp>
      <p:cxnSp>
        <p:nvCxnSpPr>
          <p:cNvPr id="17" name="Rak koppling 16">
            <a:extLst>
              <a:ext uri="{FF2B5EF4-FFF2-40B4-BE49-F238E27FC236}">
                <a16:creationId xmlns:a16="http://schemas.microsoft.com/office/drawing/2014/main" id="{D7806A26-095F-DC5D-7AA8-D869DD1F7167}"/>
              </a:ext>
            </a:extLst>
          </p:cNvPr>
          <p:cNvCxnSpPr/>
          <p:nvPr/>
        </p:nvCxnSpPr>
        <p:spPr>
          <a:xfrm>
            <a:off x="5181069" y="1255536"/>
            <a:ext cx="672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ktangel 17">
            <a:extLst>
              <a:ext uri="{FF2B5EF4-FFF2-40B4-BE49-F238E27FC236}">
                <a16:creationId xmlns:a16="http://schemas.microsoft.com/office/drawing/2014/main" id="{908F3D94-9818-885D-9507-F48403C4757B}"/>
              </a:ext>
            </a:extLst>
          </p:cNvPr>
          <p:cNvSpPr/>
          <p:nvPr/>
        </p:nvSpPr>
        <p:spPr>
          <a:xfrm>
            <a:off x="5966225" y="1063886"/>
            <a:ext cx="768000" cy="180955"/>
          </a:xfrm>
          <a:prstGeom prst="rect">
            <a:avLst/>
          </a:prstGeom>
          <a:solidFill>
            <a:srgbClr val="FFFF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o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800">
                <a:solidFill>
                  <a:schemeClr val="tx1"/>
                </a:solidFill>
                <a:latin typeface="+mj-lt"/>
                <a:ea typeface="Roboto" panose="02000000000000000000" pitchFamily="2" charset="0"/>
                <a:cs typeface="Arial" panose="020b0604020202020204" pitchFamily="34" charset="0"/>
              </a:rPr>
              <a:t>Benchmark**</a:t>
            </a:r>
          </a:p>
        </p:txBody>
      </p:sp>
      <p:cxnSp>
        <p:nvCxnSpPr>
          <p:cNvPr id="19" name="Rak koppling 18">
            <a:extLst>
              <a:ext uri="{FF2B5EF4-FFF2-40B4-BE49-F238E27FC236}">
                <a16:creationId xmlns:a16="http://schemas.microsoft.com/office/drawing/2014/main" id="{C1A38457-3B79-B3CF-1EC2-C420720BCB46}"/>
              </a:ext>
            </a:extLst>
          </p:cNvPr>
          <p:cNvCxnSpPr/>
          <p:nvPr/>
        </p:nvCxnSpPr>
        <p:spPr>
          <a:xfrm>
            <a:off x="6024764" y="1255536"/>
            <a:ext cx="672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Rak koppling 19">
            <a:extLst>
              <a:ext uri="{FF2B5EF4-FFF2-40B4-BE49-F238E27FC236}">
                <a16:creationId xmlns:a16="http://schemas.microsoft.com/office/drawing/2014/main" id="{86652BEF-8FDF-12FD-9885-CB97180B8FAF}"/>
              </a:ext>
            </a:extLst>
          </p:cNvPr>
          <p:cNvCxnSpPr/>
          <p:nvPr/>
        </p:nvCxnSpPr>
        <p:spPr>
          <a:xfrm>
            <a:off x="6804836" y="1255536"/>
            <a:ext cx="472112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Rektangel 3">
            <a:extLst>
              <a:ext uri="{FF2B5EF4-FFF2-40B4-BE49-F238E27FC236}">
                <a16:creationId xmlns:a16="http://schemas.microsoft.com/office/drawing/2014/main" id="{917127B4-6DB1-3290-8A90-710C55866D97}"/>
              </a:ext>
            </a:extLst>
          </p:cNvPr>
          <p:cNvSpPr/>
          <p:nvPr/>
        </p:nvSpPr>
        <p:spPr>
          <a:xfrm>
            <a:off x="3898174" y="6506772"/>
            <a:ext cx="1884901" cy="191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bIns="24000" rtlCol="0" anchor="ctr">
            <a:spAutoFit/>
          </a:bodyPr>
          <a:lstStyle>
            <a:defPPr>
              <a:defRPr lang="sv-SE"/>
            </a:defPPr>
            <a:lvl1pPr marL="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1pPr>
            <a:lvl2pPr marL="45720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2pPr>
            <a:lvl3pPr marL="91440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3pPr>
            <a:lvl4pPr marL="137160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4pPr>
            <a:lvl5pPr marL="182880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sv-SE" sz="800" b="1" i="0" u="none" strike="noStrike" kern="1200" cap="none" spc="0" normalizeH="0" baseline="0" noProof="0">
                <a:ln>
                  <a:noFill/>
                </a:ln>
                <a:solidFill>
                  <a:schemeClr val="tx1"/>
                </a:solidFill>
                <a:effectLst/>
                <a:uLnTx/>
                <a:uFillTx/>
                <a:latin typeface="+mj-lt"/>
                <a:ea typeface="Roboto" panose="02000000000000000000" pitchFamily="2" charset="0"/>
                <a:cs typeface="Arial" panose="020b0604020202020204" pitchFamily="34" charset="0"/>
                <a:sym typeface="Wingdings"/>
              </a:rPr>
              <a:t>Response rate</a:t>
            </a:r>
          </a:p>
        </p:txBody>
      </p:sp>
      <p:sp>
        <p:nvSpPr>
          <p:cNvPr id="22" name="Rektangel 3">
            <a:extLst>
              <a:ext uri="{FF2B5EF4-FFF2-40B4-BE49-F238E27FC236}">
                <a16:creationId xmlns:a16="http://schemas.microsoft.com/office/drawing/2014/main" id="{02B6D7F9-B930-A14E-E685-DF7935F8F212}"/>
              </a:ext>
            </a:extLst>
          </p:cNvPr>
          <p:cNvSpPr/>
          <p:nvPr/>
        </p:nvSpPr>
        <p:spPr>
          <a:xfrm>
            <a:off x="5691019" y="6505812"/>
            <a:ext cx="700996" cy="1935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bIns="24000" rtlCol="0" anchor="ctr">
            <a:spAutoFit/>
          </a:bodyPr>
          <a:lstStyle>
            <a:defPPr>
              <a:defRPr lang="sv-SE"/>
            </a:defPPr>
            <a:lvl1pPr marL="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1pPr>
            <a:lvl2pPr marL="45720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2pPr>
            <a:lvl3pPr marL="91440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3pPr>
            <a:lvl4pPr marL="137160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4pPr>
            <a:lvl5pPr marL="182880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sv-SE" sz="800" b="0" i="0" u="none" strike="noStrike" kern="1200" cap="none" spc="0" normalizeH="0" baseline="0" noProof="0">
                <a:ln>
                  <a:noFill/>
                </a:ln>
                <a:solidFill>
                  <a:schemeClr val="tx1"/>
                </a:solidFill>
                <a:effectLst/>
                <a:uLnTx/>
                <a:uFillTx/>
                <a:latin typeface="+mj-lt"/>
                <a:ea typeface="Roboto" panose="02000000000000000000" pitchFamily="2" charset="0"/>
                <a:cs typeface="Arial" panose="020b0604020202020204" pitchFamily="34" charset="0"/>
                <a:sym typeface="Wingdings"/>
              </a:rPr>
              <a:t>62 % (5 of 8)</a:t>
            </a:r>
          </a:p>
        </p:txBody>
      </p:sp>
      <p:sp>
        <p:nvSpPr>
          <p:cNvPr id="23" name="Rektangel 3">
            <a:extLst>
              <a:ext uri="{FF2B5EF4-FFF2-40B4-BE49-F238E27FC236}">
                <a16:creationId xmlns:a16="http://schemas.microsoft.com/office/drawing/2014/main" id="{FB445CD0-1CD7-8841-751F-F4519FA910EE}"/>
              </a:ext>
            </a:extLst>
          </p:cNvPr>
          <p:cNvSpPr/>
          <p:nvPr/>
        </p:nvSpPr>
        <p:spPr>
          <a:xfrm>
            <a:off x="5594418" y="6505836"/>
            <a:ext cx="236281" cy="1935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bIns="24000" rtlCol="0" anchor="ctr">
            <a:spAutoFit/>
          </a:bodyPr>
          <a:lstStyle>
            <a:defPPr>
              <a:defRPr lang="sv-SE"/>
            </a:defPPr>
            <a:lvl1pPr marL="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1pPr>
            <a:lvl2pPr marL="45720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2pPr>
            <a:lvl3pPr marL="91440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3pPr>
            <a:lvl4pPr marL="137160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4pPr>
            <a:lvl5pPr marL="1828800" marR="0" indent="0" algn="l" defTabSz="914400" rtl="0" eaLnBrk="0" fontAlgn="base" latinLnBrk="0" hangingPunct="0">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5pPr>
            <a:lvl6pPr marL="22860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6pPr>
            <a:lvl7pPr marL="27432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7pPr>
            <a:lvl8pPr marL="32004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8pPr>
            <a:lvl9pPr marL="3657600" marR="0" indent="0" algn="l" defTabSz="914400" rtl="0" eaLnBrk="1" fontAlgn="auto" latinLnBrk="0" hangingPunct="1">
              <a:lnSpc>
                <a:spcPct val="100000"/>
              </a:lnSpc>
              <a:spcBef>
                <a:spcPct val="0"/>
              </a:spcBef>
              <a:spcAft>
                <a:spcPct val="0"/>
              </a:spcAft>
              <a:buClrTx/>
              <a:buSzTx/>
              <a:buFontTx/>
              <a:buNone/>
              <a:defRPr kumimoji="0" sz="2400" b="0" i="0" u="none" strike="noStrike" kern="1200" cap="none" spc="0" normalizeH="0" baseline="0" noProof="0">
                <a:solidFill>
                  <a:schemeClr val="lt1"/>
                </a:solidFill>
                <a:uLnTx/>
                <a:uFillTx/>
                <a:latin typeface="Arial"/>
                <a:ea typeface="Arial"/>
                <a:cs typeface="Arial"/>
                <a:sym typeface="Wingdings"/>
              </a:defRPr>
            </a:lvl9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sv-SE" sz="800" b="1" i="0" u="none" strike="noStrike" kern="1200" cap="none" spc="0" normalizeH="0" baseline="0" noProof="0">
                <a:ln>
                  <a:noFill/>
                </a:ln>
                <a:solidFill>
                  <a:schemeClr val="tx1"/>
                </a:solidFill>
                <a:effectLst/>
                <a:uLnTx/>
                <a:uFillTx/>
                <a:latin typeface="+mj-lt"/>
                <a:ea typeface="Roboto" panose="02000000000000000000" pitchFamily="2" charset="0"/>
                <a:cs typeface="Arial" panose="020b0604020202020204" pitchFamily="34" charset="0"/>
                <a:sym typeface="Wingdings"/>
              </a:rPr>
              <a:t>:</a:t>
            </a:r>
            <a:endParaRPr kumimoji="0" lang="sv-SE" sz="800" b="0" i="0" u="none" strike="noStrike" kern="1200" cap="none" spc="0" normalizeH="0" baseline="0" noProof="0">
              <a:ln>
                <a:noFill/>
              </a:ln>
              <a:solidFill>
                <a:schemeClr val="tx1"/>
              </a:solidFill>
              <a:effectLst/>
              <a:uLnTx/>
              <a:uFillTx/>
              <a:latin typeface="+mj-lt"/>
              <a:ea typeface="Roboto" panose="02000000000000000000" pitchFamily="2" charset="0"/>
              <a:cs typeface="Arial" panose="020b0604020202020204" pitchFamily="34" charset="0"/>
              <a:sym typeface="Wingdings"/>
            </a:endParaRPr>
          </a:p>
        </p:txBody>
      </p:sp>
      <p:sp>
        <p:nvSpPr>
          <p:cNvPr id="24" name="textruta 23">
            <a:extLst>
              <a:ext uri="{FF2B5EF4-FFF2-40B4-BE49-F238E27FC236}">
                <a16:creationId xmlns:a16="http://schemas.microsoft.com/office/drawing/2014/main" id="{CDF1E871-0C4F-7D29-4695-CC00E18FBF50}"/>
              </a:ext>
            </a:extLst>
          </p:cNvPr>
          <p:cNvSpPr txBox="1"/>
          <p:nvPr/>
        </p:nvSpPr>
        <p:spPr>
          <a:xfrm>
            <a:off x="9035067" y="773094"/>
            <a:ext cx="2484256" cy="91440"/>
          </a:xfrm>
          <a:prstGeom prst="rect">
            <a:avLst/>
          </a:prstGeom>
          <a:noFill/>
        </p:spPr>
        <p:txBody>
          <a:bodyPr wrap="square" lIns="0" tIns="0" rIns="0" bIns="0" rtlCol="0" anchor="ctr">
            <a:sp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r">
              <a:defRPr/>
            </a:pPr>
            <a:r>
              <a:rPr lang="sv-SE" sz="600">
                <a:solidFill>
                  <a:schemeClr val="tx1"/>
                </a:solidFill>
                <a:latin typeface="+mj-lt"/>
                <a:ea typeface="Roboto" panose="02000000000000000000" pitchFamily="2" charset="0"/>
              </a:rPr>
              <a:t>* Compared to the previous occasion</a:t>
            </a:r>
          </a:p>
        </p:txBody>
      </p:sp>
      <p:sp>
        <p:nvSpPr>
          <p:cNvPr id="25" name="textruta 24">
            <a:extLst>
              <a:ext uri="{FF2B5EF4-FFF2-40B4-BE49-F238E27FC236}">
                <a16:creationId xmlns:a16="http://schemas.microsoft.com/office/drawing/2014/main" id="{D8E41DC7-B3C9-4FED-CA2A-C00D57EFB3AB}"/>
              </a:ext>
            </a:extLst>
          </p:cNvPr>
          <p:cNvSpPr txBox="1"/>
          <p:nvPr/>
        </p:nvSpPr>
        <p:spPr>
          <a:xfrm>
            <a:off x="9035067" y="879654"/>
            <a:ext cx="2484256" cy="91440"/>
          </a:xfrm>
          <a:prstGeom prst="rect">
            <a:avLst/>
          </a:prstGeom>
          <a:noFill/>
        </p:spPr>
        <p:txBody>
          <a:bodyPr wrap="square" lIns="0" tIns="0" rIns="0" bIns="0" rtlCol="0" anchor="ctr">
            <a:spAutoFit/>
          </a:bodyPr>
          <a:lstStyle>
            <a:defPPr>
              <a:defRPr lang="sv-SE"/>
            </a:defPPr>
            <a:lvl1pPr marL="0" algn="l" defTabSz="586996" rtl="0" eaLnBrk="1" latinLnBrk="0" hangingPunct="1">
              <a:defRPr sz="600"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r">
              <a:defRPr/>
            </a:pPr>
            <a:r>
              <a:rPr lang="sv-SE">
                <a:solidFill>
                  <a:schemeClr val="tx1"/>
                </a:solidFill>
                <a:latin typeface="+mj-lt"/>
                <a:ea typeface="Roboto" panose="02000000000000000000" pitchFamily="2" charset="0"/>
              </a:rPr>
              <a:t>** Compared to Guanglin Si's full organization</a:t>
            </a:r>
          </a:p>
        </p:txBody>
      </p:sp>
      <p:sp>
        <p:nvSpPr>
          <p:cNvPr id="26" name="textruta 25">
            <a:extLst>
              <a:ext uri="{FF2B5EF4-FFF2-40B4-BE49-F238E27FC236}">
                <a16:creationId xmlns:a16="http://schemas.microsoft.com/office/drawing/2014/main" id="{F742A37C-4E7E-5084-074E-0EE6BC68B154}"/>
              </a:ext>
            </a:extLst>
          </p:cNvPr>
          <p:cNvSpPr txBox="1"/>
          <p:nvPr/>
        </p:nvSpPr>
        <p:spPr>
          <a:xfrm>
            <a:off x="9035067" y="986215"/>
            <a:ext cx="2484256" cy="91440"/>
          </a:xfrm>
          <a:prstGeom prst="rect">
            <a:avLst/>
          </a:prstGeom>
          <a:noFill/>
        </p:spPr>
        <p:txBody>
          <a:bodyPr wrap="square" lIns="0" tIns="0" rIns="0" bIns="0" rtlCol="0" anchor="ctr">
            <a:spAutoFit/>
          </a:bodyPr>
          <a:lstStyle>
            <a:defPPr>
              <a:defRPr lang="sv-SE"/>
            </a:defPPr>
            <a:lvl1pPr marL="0" algn="l" defTabSz="586996" rtl="0" eaLnBrk="1" latinLnBrk="0" hangingPunct="1">
              <a:defRPr sz="600"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r">
              <a:defRPr/>
            </a:pPr>
            <a:r>
              <a:rPr lang="sv-SE">
                <a:solidFill>
                  <a:schemeClr val="tx1"/>
                </a:solidFill>
                <a:latin typeface="+mj-lt"/>
                <a:ea typeface="Roboto" panose="02000000000000000000" pitchFamily="2" charset="0"/>
              </a:rPr>
              <a:t>☆ Included in Voice index</a:t>
            </a:r>
          </a:p>
        </p:txBody>
      </p:sp>
      <p:graphicFrame>
        <p:nvGraphicFramePr>
          <p:cNvPr id="27" name="Diagram 26">
            <a:extLst>
              <a:ext uri="{FF2B5EF4-FFF2-40B4-BE49-F238E27FC236}">
                <a16:creationId xmlns:a16="http://schemas.microsoft.com/office/drawing/2014/main" id="{31ECCFAF-0A37-1A4A-5784-AEDDC9DFF772}"/>
              </a:ext>
            </a:extLst>
          </p:cNvPr>
          <p:cNvGraphicFramePr/>
          <p:nvPr>
            <p:extLst>
              <p:ext uri="{D42A27DB-BD31-4B8C-83A1-F6EECF244321}">
                <p14:modId xmlns:p14="http://schemas.microsoft.com/office/powerpoint/2010/main" val="1838321654"/>
              </p:ext>
            </p:extLst>
          </p:nvPr>
        </p:nvGraphicFramePr>
        <p:xfrm>
          <a:off x="1233267" y="1177139"/>
          <a:ext cx="9272596" cy="5557036"/>
        </p:xfrm>
        <a:graphic>
          <a:graphicData uri="http://schemas.openxmlformats.org/drawingml/2006/chart">
            <c:chart xmlns:c="http://schemas.openxmlformats.org/drawingml/2006/chart" r:id="rId6"/>
          </a:graphicData>
        </a:graphic>
      </p:graphicFrame>
      <p:graphicFrame>
        <p:nvGraphicFramePr>
          <p:cNvPr id="9" name="Diagram 8">
            <a:extLst>
              <a:ext uri="{FF2B5EF4-FFF2-40B4-BE49-F238E27FC236}">
                <a16:creationId xmlns:a16="http://schemas.microsoft.com/office/drawing/2014/main" id="{6C442E7B-D163-5AE9-44FF-E68F0DFEA20A}"/>
              </a:ext>
            </a:extLst>
          </p:cNvPr>
          <p:cNvGraphicFramePr/>
          <p:nvPr>
            <p:extLst>
              <p:ext uri="{D42A27DB-BD31-4B8C-83A1-F6EECF244321}">
                <p14:modId xmlns:p14="http://schemas.microsoft.com/office/powerpoint/2010/main" val="737438807"/>
              </p:ext>
            </p:extLst>
          </p:nvPr>
        </p:nvGraphicFramePr>
        <p:xfrm>
          <a:off x="3925078" y="1177139"/>
          <a:ext cx="2781285" cy="5557036"/>
        </p:xfrm>
        <a:graphic>
          <a:graphicData uri="http://schemas.openxmlformats.org/drawingml/2006/chart">
            <c:chart xmlns:c="http://schemas.openxmlformats.org/drawingml/2006/chart" r:id="rId7"/>
          </a:graphicData>
        </a:graphic>
      </p:graphicFrame>
      <p:pic>
        <p:nvPicPr>
          <p:cNvPr id="28" name="Image 12" descr="Une image contenant objet, dessin, horloge&#10;&#10;Description générée automatiquement">
            <a:extLst>
              <a:ext uri="{FF2B5EF4-FFF2-40B4-BE49-F238E27FC236}">
                <a16:creationId xmlns:a16="http://schemas.microsoft.com/office/drawing/2014/main" id="{3D0874B4-FB92-8889-91A7-2545FDADC8BD}"/>
              </a:ext>
            </a:extLst>
          </p:cNvPr>
          <p:cNvPicPr>
            <a:picLocks noChangeAspect="1"/>
          </p:cNvPicPr>
          <p:nvPr/>
        </p:nvPicPr>
        <p:blipFill>
          <a:blip r:embed="rId8"/>
          <a:stretch>
            <a:fillRect/>
          </a:stretch>
        </p:blipFill>
        <p:spPr>
          <a:xfrm>
            <a:off x="10601791" y="6278880"/>
            <a:ext cx="1159485" cy="439758"/>
          </a:xfrm>
          <a:prstGeom prst="rect">
            <a:avLst/>
          </a:prstGeom>
        </p:spPr>
      </p:pic>
    </p:spTree>
    <p:extLst>
      <p:ext uri="{BB962C8B-B14F-4D97-AF65-F5344CB8AC3E}">
        <p14:creationId xmlns:p14="http://schemas.microsoft.com/office/powerpoint/2010/main" val="2686942619"/>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sv-SE"/>
              <a:t>Voice index: 66</a:t>
            </a:r>
          </a:p>
        </p:txBody>
      </p:sp>
      <p:graphicFrame>
        <p:nvGraphicFramePr>
          <p:cNvPr id="3" name="Chart 11">
            <a:extLst>
              <a:ext uri="{FF2B5EF4-FFF2-40B4-BE49-F238E27FC236}">
                <a16:creationId xmlns:a16="http://schemas.microsoft.com/office/drawing/2014/main" id="{6B462A03-6E55-2E51-0336-8B0FF293CD0E}"/>
              </a:ext>
            </a:extLst>
          </p:cNvPr>
          <p:cNvGraphicFramePr/>
          <p:nvPr>
            <p:extLst>
              <p:ext uri="{D42A27DB-BD31-4B8C-83A1-F6EECF244321}">
                <p14:modId xmlns:p14="http://schemas.microsoft.com/office/powerpoint/2010/main" val="1086606759"/>
              </p:ext>
            </p:extLst>
          </p:nvPr>
        </p:nvGraphicFramePr>
        <p:xfrm>
          <a:off x="838198" y="1521460"/>
          <a:ext cx="5150149" cy="4205700"/>
        </p:xfrm>
        <a:graphic>
          <a:graphicData uri="http://schemas.openxmlformats.org/drawingml/2006/chart">
            <c:chart xmlns:c="http://schemas.openxmlformats.org/drawingml/2006/chart" r:id="rId2"/>
          </a:graphicData>
        </a:graphic>
      </p:graphicFrame>
      <p:graphicFrame>
        <p:nvGraphicFramePr>
          <p:cNvPr id="4" name="Chart 11">
            <a:extLst>
              <a:ext uri="{FF2B5EF4-FFF2-40B4-BE49-F238E27FC236}">
                <a16:creationId xmlns:a16="http://schemas.microsoft.com/office/drawing/2014/main" id="{577340FF-5B90-7CA2-8397-99CAC2713AEA}"/>
              </a:ext>
            </a:extLst>
          </p:cNvPr>
          <p:cNvGraphicFramePr/>
          <p:nvPr>
            <p:extLst>
              <p:ext uri="{D42A27DB-BD31-4B8C-83A1-F6EECF244321}">
                <p14:modId xmlns:p14="http://schemas.microsoft.com/office/powerpoint/2010/main" val="514829942"/>
              </p:ext>
            </p:extLst>
          </p:nvPr>
        </p:nvGraphicFramePr>
        <p:xfrm>
          <a:off x="6203651" y="1521460"/>
          <a:ext cx="5150148" cy="4205700"/>
        </p:xfrm>
        <a:graphic>
          <a:graphicData uri="http://schemas.openxmlformats.org/drawingml/2006/chart">
            <c:chart xmlns:c="http://schemas.openxmlformats.org/drawingml/2006/chart" r:id="rId3"/>
          </a:graphicData>
        </a:graphic>
      </p:graphicFrame>
      <p:sp>
        <p:nvSpPr>
          <p:cNvPr id="7" name="Rektangel: rundade hörn 6">
            <a:extLst>
              <a:ext uri="{FF2B5EF4-FFF2-40B4-BE49-F238E27FC236}">
                <a16:creationId xmlns:a16="http://schemas.microsoft.com/office/drawing/2014/main" id="{8613115B-8864-23F7-71A6-810CDB422A78}"/>
              </a:ext>
            </a:extLst>
          </p:cNvPr>
          <p:cNvSpPr/>
          <p:nvPr/>
        </p:nvSpPr>
        <p:spPr>
          <a:xfrm>
            <a:off x="838200" y="1300480"/>
            <a:ext cx="5150148" cy="4427220"/>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cs typeface="Poppins" panose="00000500000000000000" pitchFamily="2" charset="0"/>
            </a:endParaRPr>
          </a:p>
        </p:txBody>
      </p:sp>
      <p:sp>
        <p:nvSpPr>
          <p:cNvPr id="8" name="Rektangel: rundade hörn 7">
            <a:extLst>
              <a:ext uri="{FF2B5EF4-FFF2-40B4-BE49-F238E27FC236}">
                <a16:creationId xmlns:a16="http://schemas.microsoft.com/office/drawing/2014/main" id="{652D5194-5133-218B-CF2E-D51C2FF21B32}"/>
              </a:ext>
            </a:extLst>
          </p:cNvPr>
          <p:cNvSpPr/>
          <p:nvPr/>
        </p:nvSpPr>
        <p:spPr>
          <a:xfrm>
            <a:off x="6203652" y="1300480"/>
            <a:ext cx="5150148" cy="4427220"/>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cs typeface="Poppins" panose="00000500000000000000" pitchFamily="2" charset="0"/>
            </a:endParaRPr>
          </a:p>
        </p:txBody>
      </p:sp>
      <p:sp>
        <p:nvSpPr>
          <p:cNvPr id="9" name="Rektangel: rundade hörn 8">
            <a:extLst>
              <a:ext uri="{FF2B5EF4-FFF2-40B4-BE49-F238E27FC236}">
                <a16:creationId xmlns:a16="http://schemas.microsoft.com/office/drawing/2014/main" id="{6D120686-EA4C-FBA6-1C0D-AC2AFB486374}"/>
              </a:ext>
            </a:extLst>
          </p:cNvPr>
          <p:cNvSpPr/>
          <p:nvPr/>
        </p:nvSpPr>
        <p:spPr>
          <a:xfrm>
            <a:off x="2578352" y="1174324"/>
            <a:ext cx="1663551"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Poppins" panose="00000500000000000000" pitchFamily="2" charset="0"/>
              </a:rPr>
              <a:t>Timeline of Voice index</a:t>
            </a:r>
          </a:p>
        </p:txBody>
      </p:sp>
      <p:sp>
        <p:nvSpPr>
          <p:cNvPr id="10" name="Rektangel: rundade hörn 9">
            <a:extLst>
              <a:ext uri="{FF2B5EF4-FFF2-40B4-BE49-F238E27FC236}">
                <a16:creationId xmlns:a16="http://schemas.microsoft.com/office/drawing/2014/main" id="{0E3246F8-CF9D-BBBF-303E-F3334765F5BC}"/>
              </a:ext>
            </a:extLst>
          </p:cNvPr>
          <p:cNvSpPr/>
          <p:nvPr/>
        </p:nvSpPr>
        <p:spPr>
          <a:xfrm>
            <a:off x="8188317" y="1174324"/>
            <a:ext cx="1174522"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Poppins" panose="00000500000000000000" pitchFamily="2" charset="0"/>
              </a:rPr>
              <a:t>Response rate</a:t>
            </a:r>
          </a:p>
        </p:txBody>
      </p:sp>
      <p:grpSp>
        <p:nvGrpSpPr>
          <p:cNvPr id="11" name="Grupp 10" descr="scope_icon">
            <a:extLst>
              <a:ext uri="{FF2B5EF4-FFF2-40B4-BE49-F238E27FC236}">
                <a16:creationId xmlns:a16="http://schemas.microsoft.com/office/drawing/2014/main" id="{87C3CF25-AA40-16D7-0179-57687D4A30A6}"/>
              </a:ext>
            </a:extLst>
          </p:cNvPr>
          <p:cNvGrpSpPr/>
          <p:nvPr/>
        </p:nvGrpSpPr>
        <p:grpSpPr>
          <a:xfrm>
            <a:off x="1959956" y="1507056"/>
            <a:ext cx="405685" cy="90000"/>
            <a:chOff x="6111025" y="6497468"/>
            <a:chExt cx="405685" cy="90000"/>
          </a:xfrm>
        </p:grpSpPr>
        <p:cxnSp>
          <p:nvCxnSpPr>
            <p:cNvPr id="12" name="Rak koppling 11">
              <a:extLst>
                <a:ext uri="{FF2B5EF4-FFF2-40B4-BE49-F238E27FC236}">
                  <a16:creationId xmlns:a16="http://schemas.microsoft.com/office/drawing/2014/main" id="{C31EE7F7-A91B-2F69-2510-2000B8C76A97}"/>
                </a:ext>
              </a:extLst>
            </p:cNvPr>
            <p:cNvCxnSpPr/>
            <p:nvPr/>
          </p:nvCxnSpPr>
          <p:spPr>
            <a:xfrm>
              <a:off x="6111025" y="6542468"/>
              <a:ext cx="405685" cy="0"/>
            </a:xfrm>
            <a:prstGeom prst="line">
              <a:avLst/>
            </a:prstGeom>
            <a:ln w="19050">
              <a:solidFill>
                <a:srgbClr val="4D4D4D"/>
              </a:solidFill>
            </a:ln>
          </p:spPr>
          <p:style>
            <a:lnRef idx="1">
              <a:schemeClr val="accent1"/>
            </a:lnRef>
            <a:fillRef idx="0">
              <a:schemeClr val="accent1"/>
            </a:fillRef>
            <a:effectRef idx="0">
              <a:schemeClr val="accent1"/>
            </a:effectRef>
            <a:fontRef idx="minor">
              <a:schemeClr val="tx1"/>
            </a:fontRef>
          </p:style>
        </p:cxnSp>
        <p:sp>
          <p:nvSpPr>
            <p:cNvPr id="13" name="Ellips 12">
              <a:extLst>
                <a:ext uri="{FF2B5EF4-FFF2-40B4-BE49-F238E27FC236}">
                  <a16:creationId xmlns:a16="http://schemas.microsoft.com/office/drawing/2014/main" id="{6DB6095F-6BA6-958D-A36F-D51EAC4A028D}"/>
                </a:ext>
              </a:extLst>
            </p:cNvPr>
            <p:cNvSpPr/>
            <p:nvPr/>
          </p:nvSpPr>
          <p:spPr>
            <a:xfrm>
              <a:off x="6268867" y="6497468"/>
              <a:ext cx="90000" cy="90000"/>
            </a:xfrm>
            <a:prstGeom prst="ellipse">
              <a:avLst/>
            </a:prstGeom>
            <a:solidFill>
              <a:srgbClr val="FAFAFA"/>
            </a:solidFill>
            <a:ln w="1905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cs typeface="Poppins" panose="00000500000000000000" pitchFamily="2" charset="0"/>
              </a:endParaRPr>
            </a:p>
          </p:txBody>
        </p:sp>
      </p:grpSp>
      <p:grpSp>
        <p:nvGrpSpPr>
          <p:cNvPr id="14" name="Grupp 13" descr="benchmark_icon">
            <a:extLst>
              <a:ext uri="{FF2B5EF4-FFF2-40B4-BE49-F238E27FC236}">
                <a16:creationId xmlns:a16="http://schemas.microsoft.com/office/drawing/2014/main" id="{BAEBCE56-392F-C2E5-C5C4-E0F2630B40E3}"/>
              </a:ext>
            </a:extLst>
          </p:cNvPr>
          <p:cNvGrpSpPr/>
          <p:nvPr/>
        </p:nvGrpSpPr>
        <p:grpSpPr>
          <a:xfrm>
            <a:off x="3714567" y="1507056"/>
            <a:ext cx="405685" cy="90000"/>
            <a:chOff x="6111025" y="6497468"/>
            <a:chExt cx="405685" cy="90000"/>
          </a:xfrm>
        </p:grpSpPr>
        <p:cxnSp>
          <p:nvCxnSpPr>
            <p:cNvPr id="15" name="Rak koppling 14">
              <a:extLst>
                <a:ext uri="{FF2B5EF4-FFF2-40B4-BE49-F238E27FC236}">
                  <a16:creationId xmlns:a16="http://schemas.microsoft.com/office/drawing/2014/main" id="{AC27FB59-45C8-2FA7-CC4A-FA958F1B9CD1}"/>
                </a:ext>
              </a:extLst>
            </p:cNvPr>
            <p:cNvCxnSpPr/>
            <p:nvPr/>
          </p:nvCxnSpPr>
          <p:spPr>
            <a:xfrm>
              <a:off x="6111025" y="6542468"/>
              <a:ext cx="405685" cy="0"/>
            </a:xfrm>
            <a:prstGeom prst="line">
              <a:avLst/>
            </a:prstGeom>
            <a:ln w="19050">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16" name="Ellips 15">
              <a:extLst>
                <a:ext uri="{FF2B5EF4-FFF2-40B4-BE49-F238E27FC236}">
                  <a16:creationId xmlns:a16="http://schemas.microsoft.com/office/drawing/2014/main" id="{A801ACC8-2FC9-6083-073C-5195AAE22196}"/>
                </a:ext>
              </a:extLst>
            </p:cNvPr>
            <p:cNvSpPr/>
            <p:nvPr/>
          </p:nvSpPr>
          <p:spPr>
            <a:xfrm>
              <a:off x="6268867" y="6497468"/>
              <a:ext cx="90000" cy="90000"/>
            </a:xfrm>
            <a:prstGeom prst="ellipse">
              <a:avLst/>
            </a:prstGeom>
            <a:solidFill>
              <a:srgbClr val="FAFAFA"/>
            </a:solidFill>
            <a:ln w="1905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cs typeface="Poppins" panose="00000500000000000000" pitchFamily="2" charset="0"/>
              </a:endParaRPr>
            </a:p>
          </p:txBody>
        </p:sp>
      </p:grpSp>
      <p:sp>
        <p:nvSpPr>
          <p:cNvPr id="17" name="textruta 16">
            <a:extLst>
              <a:ext uri="{FF2B5EF4-FFF2-40B4-BE49-F238E27FC236}">
                <a16:creationId xmlns:a16="http://schemas.microsoft.com/office/drawing/2014/main" id="{4F7E45D0-8949-BFAD-394E-BF7497ACA777}"/>
              </a:ext>
            </a:extLst>
          </p:cNvPr>
          <p:cNvSpPr txBox="1"/>
          <p:nvPr/>
        </p:nvSpPr>
        <p:spPr>
          <a:xfrm>
            <a:off x="2365642" y="1444056"/>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700">
                <a:latin typeface="+mj-lt"/>
                <a:ea typeface="Roboto" panose="02000000000000000000" pitchFamily="2" charset="0"/>
                <a:cs typeface="Poppins" panose="00000500000000000000" pitchFamily="2" charset="0"/>
              </a:rPr>
              <a:t>Htunn Lynn's team</a:t>
            </a:r>
          </a:p>
        </p:txBody>
      </p:sp>
      <p:sp>
        <p:nvSpPr>
          <p:cNvPr id="18" name="textruta 17">
            <a:extLst>
              <a:ext uri="{FF2B5EF4-FFF2-40B4-BE49-F238E27FC236}">
                <a16:creationId xmlns:a16="http://schemas.microsoft.com/office/drawing/2014/main" id="{9ED03E42-0F57-C00C-0B4F-8361B9952B17}"/>
              </a:ext>
            </a:extLst>
          </p:cNvPr>
          <p:cNvSpPr txBox="1"/>
          <p:nvPr/>
        </p:nvSpPr>
        <p:spPr>
          <a:xfrm>
            <a:off x="4120251" y="1444056"/>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700" kern="1200">
                <a:solidFill>
                  <a:schemeClr val="tx1"/>
                </a:solidFill>
                <a:latin typeface="Arial" panose="020b0604020202020204" pitchFamily="34" charset="0"/>
                <a:ea typeface="Roboto" panose="02000000000000000000" pitchFamily="2" charset="0"/>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a:latin typeface="+mj-lt"/>
                <a:cs typeface="Poppins" panose="00000500000000000000" pitchFamily="2" charset="0"/>
              </a:rPr>
              <a:t>Guanglin Si's full organization</a:t>
            </a:r>
          </a:p>
        </p:txBody>
      </p:sp>
      <p:grpSp>
        <p:nvGrpSpPr>
          <p:cNvPr id="19" name="Grupp 18" descr="scope_icon">
            <a:extLst>
              <a:ext uri="{FF2B5EF4-FFF2-40B4-BE49-F238E27FC236}">
                <a16:creationId xmlns:a16="http://schemas.microsoft.com/office/drawing/2014/main" id="{3D1A2583-12F3-BB3E-26E2-5914A1784436}"/>
              </a:ext>
            </a:extLst>
          </p:cNvPr>
          <p:cNvGrpSpPr/>
          <p:nvPr/>
        </p:nvGrpSpPr>
        <p:grpSpPr>
          <a:xfrm>
            <a:off x="7325411" y="1507056"/>
            <a:ext cx="405685" cy="90000"/>
            <a:chOff x="6111025" y="6497468"/>
            <a:chExt cx="405685" cy="90000"/>
          </a:xfrm>
        </p:grpSpPr>
        <p:cxnSp>
          <p:nvCxnSpPr>
            <p:cNvPr id="20" name="Rak koppling 19">
              <a:extLst>
                <a:ext uri="{FF2B5EF4-FFF2-40B4-BE49-F238E27FC236}">
                  <a16:creationId xmlns:a16="http://schemas.microsoft.com/office/drawing/2014/main" id="{70C44E96-1F36-62EC-1C68-855BE2CBB80E}"/>
                </a:ext>
              </a:extLst>
            </p:cNvPr>
            <p:cNvCxnSpPr/>
            <p:nvPr/>
          </p:nvCxnSpPr>
          <p:spPr>
            <a:xfrm>
              <a:off x="6111025" y="6542468"/>
              <a:ext cx="405685" cy="0"/>
            </a:xfrm>
            <a:prstGeom prst="line">
              <a:avLst/>
            </a:prstGeom>
            <a:ln w="19050">
              <a:solidFill>
                <a:srgbClr val="4D4D4D"/>
              </a:solidFill>
            </a:ln>
          </p:spPr>
          <p:style>
            <a:lnRef idx="1">
              <a:schemeClr val="accent1"/>
            </a:lnRef>
            <a:fillRef idx="0">
              <a:schemeClr val="accent1"/>
            </a:fillRef>
            <a:effectRef idx="0">
              <a:schemeClr val="accent1"/>
            </a:effectRef>
            <a:fontRef idx="minor">
              <a:schemeClr val="tx1"/>
            </a:fontRef>
          </p:style>
        </p:cxnSp>
        <p:sp>
          <p:nvSpPr>
            <p:cNvPr id="21" name="Ellips 20">
              <a:extLst>
                <a:ext uri="{FF2B5EF4-FFF2-40B4-BE49-F238E27FC236}">
                  <a16:creationId xmlns:a16="http://schemas.microsoft.com/office/drawing/2014/main" id="{7E5EBC17-EB58-F2ED-0C25-AD44D3CD7464}"/>
                </a:ext>
              </a:extLst>
            </p:cNvPr>
            <p:cNvSpPr/>
            <p:nvPr/>
          </p:nvSpPr>
          <p:spPr>
            <a:xfrm>
              <a:off x="6268867" y="6497468"/>
              <a:ext cx="90000" cy="90000"/>
            </a:xfrm>
            <a:prstGeom prst="ellipse">
              <a:avLst/>
            </a:prstGeom>
            <a:solidFill>
              <a:srgbClr val="FAFAFA"/>
            </a:solidFill>
            <a:ln w="1905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cs typeface="Poppins" panose="00000500000000000000" pitchFamily="2" charset="0"/>
              </a:endParaRPr>
            </a:p>
          </p:txBody>
        </p:sp>
      </p:grpSp>
      <p:grpSp>
        <p:nvGrpSpPr>
          <p:cNvPr id="22" name="Grupp 21" descr="benchmark_icon">
            <a:extLst>
              <a:ext uri="{FF2B5EF4-FFF2-40B4-BE49-F238E27FC236}">
                <a16:creationId xmlns:a16="http://schemas.microsoft.com/office/drawing/2014/main" id="{F5144D1E-47B2-5857-9DA2-C0EDCB8EC4AA}"/>
              </a:ext>
            </a:extLst>
          </p:cNvPr>
          <p:cNvGrpSpPr/>
          <p:nvPr/>
        </p:nvGrpSpPr>
        <p:grpSpPr>
          <a:xfrm>
            <a:off x="9080022" y="1507056"/>
            <a:ext cx="405685" cy="90000"/>
            <a:chOff x="6111025" y="6497468"/>
            <a:chExt cx="405685" cy="90000"/>
          </a:xfrm>
        </p:grpSpPr>
        <p:cxnSp>
          <p:nvCxnSpPr>
            <p:cNvPr id="23" name="Rak koppling 22">
              <a:extLst>
                <a:ext uri="{FF2B5EF4-FFF2-40B4-BE49-F238E27FC236}">
                  <a16:creationId xmlns:a16="http://schemas.microsoft.com/office/drawing/2014/main" id="{8FA83A22-53FD-1E79-7F50-3666A57A7DAD}"/>
                </a:ext>
              </a:extLst>
            </p:cNvPr>
            <p:cNvCxnSpPr/>
            <p:nvPr/>
          </p:nvCxnSpPr>
          <p:spPr>
            <a:xfrm>
              <a:off x="6111025" y="6542468"/>
              <a:ext cx="405685" cy="0"/>
            </a:xfrm>
            <a:prstGeom prst="line">
              <a:avLst/>
            </a:prstGeom>
            <a:ln w="19050">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24" name="Ellips 23">
              <a:extLst>
                <a:ext uri="{FF2B5EF4-FFF2-40B4-BE49-F238E27FC236}">
                  <a16:creationId xmlns:a16="http://schemas.microsoft.com/office/drawing/2014/main" id="{A327723C-1506-B223-8E79-F97D70E88F80}"/>
                </a:ext>
              </a:extLst>
            </p:cNvPr>
            <p:cNvSpPr/>
            <p:nvPr/>
          </p:nvSpPr>
          <p:spPr>
            <a:xfrm>
              <a:off x="6268867" y="6497468"/>
              <a:ext cx="90000" cy="90000"/>
            </a:xfrm>
            <a:prstGeom prst="ellipse">
              <a:avLst/>
            </a:prstGeom>
            <a:solidFill>
              <a:srgbClr val="FAFAFA"/>
            </a:solidFill>
            <a:ln w="1905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cs typeface="Poppins" panose="00000500000000000000" pitchFamily="2" charset="0"/>
              </a:endParaRPr>
            </a:p>
          </p:txBody>
        </p:sp>
      </p:grpSp>
      <p:sp>
        <p:nvSpPr>
          <p:cNvPr id="25" name="textruta 24">
            <a:extLst>
              <a:ext uri="{FF2B5EF4-FFF2-40B4-BE49-F238E27FC236}">
                <a16:creationId xmlns:a16="http://schemas.microsoft.com/office/drawing/2014/main" id="{AB606FEA-124B-F631-AD92-5D44EB746FE5}"/>
              </a:ext>
            </a:extLst>
          </p:cNvPr>
          <p:cNvSpPr txBox="1"/>
          <p:nvPr/>
        </p:nvSpPr>
        <p:spPr>
          <a:xfrm>
            <a:off x="7731097" y="1444056"/>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700">
                <a:latin typeface="+mj-lt"/>
                <a:ea typeface="Roboto" panose="02000000000000000000" pitchFamily="2" charset="0"/>
                <a:cs typeface="Poppins" panose="00000500000000000000" pitchFamily="2" charset="0"/>
              </a:rPr>
              <a:t>Htunn Lynn's team</a:t>
            </a:r>
          </a:p>
        </p:txBody>
      </p:sp>
      <p:sp>
        <p:nvSpPr>
          <p:cNvPr id="26" name="textruta 25">
            <a:extLst>
              <a:ext uri="{FF2B5EF4-FFF2-40B4-BE49-F238E27FC236}">
                <a16:creationId xmlns:a16="http://schemas.microsoft.com/office/drawing/2014/main" id="{D7EA5D1C-8AB2-6C0A-7EDA-477F26A62D3E}"/>
              </a:ext>
            </a:extLst>
          </p:cNvPr>
          <p:cNvSpPr txBox="1"/>
          <p:nvPr/>
        </p:nvSpPr>
        <p:spPr>
          <a:xfrm>
            <a:off x="9485706" y="1444056"/>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700" kern="1200">
                <a:solidFill>
                  <a:schemeClr val="tx1"/>
                </a:solidFill>
                <a:latin typeface="Arial" panose="020b0604020202020204" pitchFamily="34" charset="0"/>
                <a:ea typeface="Roboto" panose="02000000000000000000" pitchFamily="2" charset="0"/>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a:latin typeface="+mj-lt"/>
                <a:cs typeface="Poppins" panose="00000500000000000000" pitchFamily="2" charset="0"/>
              </a:rPr>
              <a:t>Guanglin Si's full organization</a:t>
            </a:r>
          </a:p>
        </p:txBody>
      </p:sp>
    </p:spTree>
    <p:extLst>
      <p:ext uri="{BB962C8B-B14F-4D97-AF65-F5344CB8AC3E}">
        <p14:creationId xmlns:p14="http://schemas.microsoft.com/office/powerpoint/2010/main" val="131394536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en-GB"/>
              <a:t>Enthusiasm: 67 / 100</a:t>
            </a:r>
          </a:p>
        </p:txBody>
      </p:sp>
      <p:sp>
        <p:nvSpPr>
          <p:cNvPr id="6" name="textruta 5">
            <a:extLst>
              <a:ext uri="{FF2B5EF4-FFF2-40B4-BE49-F238E27FC236}">
                <a16:creationId xmlns:a16="http://schemas.microsoft.com/office/drawing/2014/main" id="{75B1D900-835F-E712-2FB1-4CC3483CAFCE}"/>
              </a:ext>
            </a:extLst>
          </p:cNvPr>
          <p:cNvSpPr txBox="1"/>
          <p:nvPr/>
        </p:nvSpPr>
        <p:spPr>
          <a:xfrm>
            <a:off x="587375" y="900887"/>
            <a:ext cx="11013497" cy="320601"/>
          </a:xfrm>
          <a:prstGeom prst="rect">
            <a:avLst/>
          </a:prstGeom>
          <a:noFill/>
        </p:spPr>
        <p:txBody>
          <a:bodyPr wrap="square" lIns="0" tIns="0" rIns="0" bIns="0" rtlCol="0">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r>
              <a:rPr lang="en-GB" sz="1800"/>
              <a:t>'Right now, I am happy with my job'</a:t>
            </a:r>
          </a:p>
        </p:txBody>
      </p:sp>
      <p:sp>
        <p:nvSpPr>
          <p:cNvPr id="60" name="Rektangel: rundade hörn 59">
            <a:extLst>
              <a:ext uri="{FF2B5EF4-FFF2-40B4-BE49-F238E27FC236}">
                <a16:creationId xmlns:a16="http://schemas.microsoft.com/office/drawing/2014/main" id="{033BCD89-41C6-475E-7268-DC0841820F52}"/>
              </a:ext>
            </a:extLst>
          </p:cNvPr>
          <p:cNvSpPr/>
          <p:nvPr/>
        </p:nvSpPr>
        <p:spPr>
          <a:xfrm>
            <a:off x="838200"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1" name="Rektangel: rundade hörn 60">
            <a:extLst>
              <a:ext uri="{FF2B5EF4-FFF2-40B4-BE49-F238E27FC236}">
                <a16:creationId xmlns:a16="http://schemas.microsoft.com/office/drawing/2014/main" id="{11E3AD14-9942-9665-B36D-225AB7F76158}"/>
              </a:ext>
            </a:extLst>
          </p:cNvPr>
          <p:cNvSpPr/>
          <p:nvPr/>
        </p:nvSpPr>
        <p:spPr>
          <a:xfrm>
            <a:off x="2578351" y="1231127"/>
            <a:ext cx="1663551"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Distribution of answers</a:t>
            </a:r>
          </a:p>
        </p:txBody>
      </p:sp>
      <p:graphicFrame>
        <p:nvGraphicFramePr>
          <p:cNvPr id="62" name="Chart 24">
            <a:extLst>
              <a:ext uri="{FF2B5EF4-FFF2-40B4-BE49-F238E27FC236}">
                <a16:creationId xmlns:a16="http://schemas.microsoft.com/office/drawing/2014/main" id="{0662FBA6-7AF6-EF3A-EA41-BF3917A6E499}"/>
              </a:ext>
            </a:extLst>
          </p:cNvPr>
          <p:cNvGraphicFramePr/>
          <p:nvPr>
            <p:extLst>
              <p:ext uri="{D42A27DB-BD31-4B8C-83A1-F6EECF244321}">
                <p14:modId xmlns:p14="http://schemas.microsoft.com/office/powerpoint/2010/main" val="1204539332"/>
              </p:ext>
            </p:extLst>
          </p:nvPr>
        </p:nvGraphicFramePr>
        <p:xfrm>
          <a:off x="837822" y="1578791"/>
          <a:ext cx="5202528" cy="4142552"/>
        </p:xfrm>
        <a:graphic>
          <a:graphicData uri="http://schemas.openxmlformats.org/drawingml/2006/chart">
            <c:chart xmlns:c="http://schemas.openxmlformats.org/drawingml/2006/chart" r:id="rId2"/>
          </a:graphicData>
        </a:graphic>
      </p:graphicFrame>
      <p:sp>
        <p:nvSpPr>
          <p:cNvPr id="63" name="Rektangel: rundade hörn 62">
            <a:extLst>
              <a:ext uri="{FF2B5EF4-FFF2-40B4-BE49-F238E27FC236}">
                <a16:creationId xmlns:a16="http://schemas.microsoft.com/office/drawing/2014/main" id="{F94C49FB-A706-27CC-2136-2A4D6B622F6B}"/>
              </a:ext>
            </a:extLst>
          </p:cNvPr>
          <p:cNvSpPr/>
          <p:nvPr/>
        </p:nvSpPr>
        <p:spPr>
          <a:xfrm>
            <a:off x="6203652"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4" name="Rektangel: rundade hörn 63">
            <a:extLst>
              <a:ext uri="{FF2B5EF4-FFF2-40B4-BE49-F238E27FC236}">
                <a16:creationId xmlns:a16="http://schemas.microsoft.com/office/drawing/2014/main" id="{519F4E4F-38C5-CA6A-7D7D-C95BD7097EEA}"/>
              </a:ext>
            </a:extLst>
          </p:cNvPr>
          <p:cNvSpPr/>
          <p:nvPr/>
        </p:nvSpPr>
        <p:spPr>
          <a:xfrm>
            <a:off x="8098527" y="1231325"/>
            <a:ext cx="1354100"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Timeline of result</a:t>
            </a:r>
          </a:p>
        </p:txBody>
      </p:sp>
      <p:graphicFrame>
        <p:nvGraphicFramePr>
          <p:cNvPr id="65" name="Chart 11">
            <a:extLst>
              <a:ext uri="{FF2B5EF4-FFF2-40B4-BE49-F238E27FC236}">
                <a16:creationId xmlns:a16="http://schemas.microsoft.com/office/drawing/2014/main" id="{BA6702C4-FB09-163D-8D94-AA5FD1614C31}"/>
              </a:ext>
            </a:extLst>
          </p:cNvPr>
          <p:cNvGraphicFramePr/>
          <p:nvPr>
            <p:extLst>
              <p:ext uri="{D42A27DB-BD31-4B8C-83A1-F6EECF244321}">
                <p14:modId xmlns:p14="http://schemas.microsoft.com/office/powerpoint/2010/main" val="402454289"/>
              </p:ext>
            </p:extLst>
          </p:nvPr>
        </p:nvGraphicFramePr>
        <p:xfrm>
          <a:off x="6203651" y="1365431"/>
          <a:ext cx="5150149" cy="4473394"/>
        </p:xfrm>
        <a:graphic>
          <a:graphicData uri="http://schemas.openxmlformats.org/drawingml/2006/chart">
            <c:chart xmlns:c="http://schemas.openxmlformats.org/drawingml/2006/chart" r:id="rId3"/>
          </a:graphicData>
        </a:graphic>
      </p:graphicFrame>
      <p:grpSp>
        <p:nvGrpSpPr>
          <p:cNvPr id="66" name="Grupp 65" descr="scope_icon">
            <a:extLst>
              <a:ext uri="{FF2B5EF4-FFF2-40B4-BE49-F238E27FC236}">
                <a16:creationId xmlns:a16="http://schemas.microsoft.com/office/drawing/2014/main" id="{8BBCE627-79F0-F843-10A7-223F5DB49743}"/>
              </a:ext>
            </a:extLst>
          </p:cNvPr>
          <p:cNvGrpSpPr/>
          <p:nvPr/>
        </p:nvGrpSpPr>
        <p:grpSpPr>
          <a:xfrm>
            <a:off x="7251751" y="1551385"/>
            <a:ext cx="405685" cy="90000"/>
            <a:chOff x="6111025" y="6497468"/>
            <a:chExt cx="405685" cy="90000"/>
          </a:xfrm>
        </p:grpSpPr>
        <p:cxnSp>
          <p:nvCxnSpPr>
            <p:cNvPr id="67" name="Rak koppling 66">
              <a:extLst>
                <a:ext uri="{FF2B5EF4-FFF2-40B4-BE49-F238E27FC236}">
                  <a16:creationId xmlns:a16="http://schemas.microsoft.com/office/drawing/2014/main" id="{3E021F25-92A5-137F-0E0E-189378CDD4C9}"/>
                </a:ext>
              </a:extLst>
            </p:cNvPr>
            <p:cNvCxnSpPr/>
            <p:nvPr/>
          </p:nvCxnSpPr>
          <p:spPr>
            <a:xfrm>
              <a:off x="6111025" y="6542468"/>
              <a:ext cx="405685" cy="0"/>
            </a:xfrm>
            <a:prstGeom prst="line">
              <a:avLst/>
            </a:prstGeom>
            <a:ln w="19050">
              <a:solidFill>
                <a:srgbClr val="4D4D4D"/>
              </a:solidFill>
            </a:ln>
          </p:spPr>
          <p:style>
            <a:lnRef idx="1">
              <a:schemeClr val="accent1"/>
            </a:lnRef>
            <a:fillRef idx="0">
              <a:schemeClr val="accent1"/>
            </a:fillRef>
            <a:effectRef idx="0">
              <a:schemeClr val="accent1"/>
            </a:effectRef>
            <a:fontRef idx="minor">
              <a:schemeClr val="tx1"/>
            </a:fontRef>
          </p:style>
        </p:cxnSp>
        <p:sp>
          <p:nvSpPr>
            <p:cNvPr id="68" name="Ellips 67">
              <a:extLst>
                <a:ext uri="{FF2B5EF4-FFF2-40B4-BE49-F238E27FC236}">
                  <a16:creationId xmlns:a16="http://schemas.microsoft.com/office/drawing/2014/main" id="{F44E5276-10F9-81DF-7777-B5022D78D7B8}"/>
                </a:ext>
              </a:extLst>
            </p:cNvPr>
            <p:cNvSpPr/>
            <p:nvPr/>
          </p:nvSpPr>
          <p:spPr>
            <a:xfrm>
              <a:off x="6268867" y="6497468"/>
              <a:ext cx="90000" cy="90000"/>
            </a:xfrm>
            <a:prstGeom prst="ellipse">
              <a:avLst/>
            </a:prstGeom>
            <a:solidFill>
              <a:srgbClr val="FAFAFA"/>
            </a:solidFill>
            <a:ln w="1905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grpSp>
        <p:nvGrpSpPr>
          <p:cNvPr id="69" name="Grupp 68" descr="benchmark_icon">
            <a:extLst>
              <a:ext uri="{FF2B5EF4-FFF2-40B4-BE49-F238E27FC236}">
                <a16:creationId xmlns:a16="http://schemas.microsoft.com/office/drawing/2014/main" id="{CACC4510-CD98-C5E1-5469-86660C516E77}"/>
              </a:ext>
            </a:extLst>
          </p:cNvPr>
          <p:cNvGrpSpPr/>
          <p:nvPr/>
        </p:nvGrpSpPr>
        <p:grpSpPr>
          <a:xfrm>
            <a:off x="9006362" y="1551385"/>
            <a:ext cx="405685" cy="90000"/>
            <a:chOff x="6111025" y="6497468"/>
            <a:chExt cx="405685" cy="90000"/>
          </a:xfrm>
        </p:grpSpPr>
        <p:cxnSp>
          <p:nvCxnSpPr>
            <p:cNvPr id="70" name="Rak koppling 69">
              <a:extLst>
                <a:ext uri="{FF2B5EF4-FFF2-40B4-BE49-F238E27FC236}">
                  <a16:creationId xmlns:a16="http://schemas.microsoft.com/office/drawing/2014/main" id="{8BD9716E-1B6C-562B-93CA-F3595D2F6BAA}"/>
                </a:ext>
              </a:extLst>
            </p:cNvPr>
            <p:cNvCxnSpPr/>
            <p:nvPr/>
          </p:nvCxnSpPr>
          <p:spPr>
            <a:xfrm>
              <a:off x="6111025" y="6542468"/>
              <a:ext cx="405685" cy="0"/>
            </a:xfrm>
            <a:prstGeom prst="line">
              <a:avLst/>
            </a:prstGeom>
            <a:ln w="19050">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71" name="Ellips 70">
              <a:extLst>
                <a:ext uri="{FF2B5EF4-FFF2-40B4-BE49-F238E27FC236}">
                  <a16:creationId xmlns:a16="http://schemas.microsoft.com/office/drawing/2014/main" id="{CF873EBC-244C-E08A-C5B5-514C030E61F9}"/>
                </a:ext>
              </a:extLst>
            </p:cNvPr>
            <p:cNvSpPr/>
            <p:nvPr/>
          </p:nvSpPr>
          <p:spPr>
            <a:xfrm>
              <a:off x="6268867" y="6497468"/>
              <a:ext cx="90000" cy="90000"/>
            </a:xfrm>
            <a:prstGeom prst="ellipse">
              <a:avLst/>
            </a:prstGeom>
            <a:solidFill>
              <a:srgbClr val="FAFAFA"/>
            </a:solidFill>
            <a:ln w="1905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sp>
        <p:nvSpPr>
          <p:cNvPr id="72" name="textruta 71">
            <a:extLst>
              <a:ext uri="{FF2B5EF4-FFF2-40B4-BE49-F238E27FC236}">
                <a16:creationId xmlns:a16="http://schemas.microsoft.com/office/drawing/2014/main" id="{1F882436-AB68-E553-19D0-FA8C423E0409}"/>
              </a:ext>
            </a:extLst>
          </p:cNvPr>
          <p:cNvSpPr txBox="1"/>
          <p:nvPr/>
        </p:nvSpPr>
        <p:spPr>
          <a:xfrm>
            <a:off x="7657437"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700">
                <a:latin typeface="+mj-lt"/>
                <a:ea typeface="Roboto" panose="02000000000000000000" pitchFamily="2" charset="0"/>
              </a:rPr>
              <a:t>Htunn Lynn's team</a:t>
            </a:r>
          </a:p>
        </p:txBody>
      </p:sp>
      <p:sp>
        <p:nvSpPr>
          <p:cNvPr id="73" name="textruta 72">
            <a:extLst>
              <a:ext uri="{FF2B5EF4-FFF2-40B4-BE49-F238E27FC236}">
                <a16:creationId xmlns:a16="http://schemas.microsoft.com/office/drawing/2014/main" id="{8479BFA0-6F88-E1D7-D640-C807C3FE041E}"/>
              </a:ext>
            </a:extLst>
          </p:cNvPr>
          <p:cNvSpPr txBox="1"/>
          <p:nvPr/>
        </p:nvSpPr>
        <p:spPr>
          <a:xfrm>
            <a:off x="9412046"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700" kern="1200">
                <a:solidFill>
                  <a:schemeClr val="tx1"/>
                </a:solidFill>
                <a:latin typeface="Arial" panose="020b0604020202020204" pitchFamily="34" charset="0"/>
                <a:ea typeface="Roboto" panose="02000000000000000000" pitchFamily="2" charset="0"/>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a:latin typeface="+mj-lt"/>
              </a:rPr>
              <a:t>Guanglin Si's full organization</a:t>
            </a:r>
          </a:p>
        </p:txBody>
      </p:sp>
      <p:pic>
        <p:nvPicPr>
          <p:cNvPr id="74" name="New picture" title=""/>
          <p:cNvPicPr>
            <a:picLocks noChangeAspect="1"/>
          </p:cNvPicPr>
          <p:nvPr/>
        </p:nvPicPr>
        <p:blipFill>
          <a:blip r:embed="rId4"/>
          <a:stretch>
            <a:fillRect/>
          </a:stretch>
        </p:blipFill>
        <p:spPr>
          <a:xfrm>
            <a:off x="11203351" y="330972"/>
            <a:ext cx="620354" cy="620354"/>
          </a:xfrm>
          <a:prstGeom prst="rect">
            <a:avLst/>
          </a:prstGeom>
        </p:spPr>
      </p:pic>
    </p:spTree>
    <p:extLst>
      <p:ext uri="{BB962C8B-B14F-4D97-AF65-F5344CB8AC3E}">
        <p14:creationId xmlns:p14="http://schemas.microsoft.com/office/powerpoint/2010/main" val="3008494900"/>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Rubrik 4">
            <a:extLst>
              <a:ext uri="{FF2B5EF4-FFF2-40B4-BE49-F238E27FC236}">
                <a16:creationId xmlns:a16="http://schemas.microsoft.com/office/drawing/2014/main" id="{F22AFC05-BEF9-2849-CCDF-4928A827A14C}"/>
              </a:ext>
            </a:extLst>
          </p:cNvPr>
          <p:cNvSpPr>
            <a:spLocks noGrp="1"/>
          </p:cNvSpPr>
          <p:nvPr>
            <p:ph type="title"/>
          </p:nvPr>
        </p:nvSpPr>
        <p:spPr>
          <a:xfrm>
            <a:off x="587375" y="109845"/>
            <a:ext cx="11013497" cy="867242"/>
          </a:xfrm>
        </p:spPr>
        <p:txBody>
          <a:bodyPr anchor="b"/>
          <a:lstStyle/>
          <a:p>
            <a:r>
              <a:rPr lang="en-GB"/>
              <a:t>Inclusion: 67 / 100</a:t>
            </a:r>
          </a:p>
        </p:txBody>
      </p:sp>
      <p:sp>
        <p:nvSpPr>
          <p:cNvPr id="6" name="textruta 5">
            <a:extLst>
              <a:ext uri="{FF2B5EF4-FFF2-40B4-BE49-F238E27FC236}">
                <a16:creationId xmlns:a16="http://schemas.microsoft.com/office/drawing/2014/main" id="{75B1D900-835F-E712-2FB1-4CC3483CAFCE}"/>
              </a:ext>
            </a:extLst>
          </p:cNvPr>
          <p:cNvSpPr txBox="1"/>
          <p:nvPr/>
        </p:nvSpPr>
        <p:spPr>
          <a:xfrm>
            <a:off x="587375" y="900887"/>
            <a:ext cx="11013497" cy="320601"/>
          </a:xfrm>
          <a:prstGeom prst="rect">
            <a:avLst/>
          </a:prstGeom>
          <a:noFill/>
        </p:spPr>
        <p:txBody>
          <a:bodyPr wrap="square" lIns="0" tIns="0" rIns="0" bIns="0" rtlCol="0">
            <a:noAutofit/>
          </a:bodyPr>
          <a:lstStyle>
            <a:defPPr>
              <a:defRPr lang="en-US"/>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pPr algn="l">
              <a:lnSpc>
                <a:spcPct val="125000"/>
              </a:lnSpc>
            </a:pPr>
            <a:r>
              <a:rPr lang="en-GB" sz="1800"/>
              <a:t>'I feel a sense of belonging at work'</a:t>
            </a:r>
          </a:p>
        </p:txBody>
      </p:sp>
      <p:sp>
        <p:nvSpPr>
          <p:cNvPr id="60" name="Rektangel: rundade hörn 59">
            <a:extLst>
              <a:ext uri="{FF2B5EF4-FFF2-40B4-BE49-F238E27FC236}">
                <a16:creationId xmlns:a16="http://schemas.microsoft.com/office/drawing/2014/main" id="{033BCD89-41C6-475E-7268-DC0841820F52}"/>
              </a:ext>
            </a:extLst>
          </p:cNvPr>
          <p:cNvSpPr/>
          <p:nvPr/>
        </p:nvSpPr>
        <p:spPr>
          <a:xfrm>
            <a:off x="838200"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1" name="Rektangel: rundade hörn 60">
            <a:extLst>
              <a:ext uri="{FF2B5EF4-FFF2-40B4-BE49-F238E27FC236}">
                <a16:creationId xmlns:a16="http://schemas.microsoft.com/office/drawing/2014/main" id="{11E3AD14-9942-9665-B36D-225AB7F76158}"/>
              </a:ext>
            </a:extLst>
          </p:cNvPr>
          <p:cNvSpPr/>
          <p:nvPr/>
        </p:nvSpPr>
        <p:spPr>
          <a:xfrm>
            <a:off x="2578352" y="1231127"/>
            <a:ext cx="1663551"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Distribution of answers</a:t>
            </a:r>
          </a:p>
        </p:txBody>
      </p:sp>
      <p:graphicFrame>
        <p:nvGraphicFramePr>
          <p:cNvPr id="62" name="Chart 24">
            <a:extLst>
              <a:ext uri="{FF2B5EF4-FFF2-40B4-BE49-F238E27FC236}">
                <a16:creationId xmlns:a16="http://schemas.microsoft.com/office/drawing/2014/main" id="{0662FBA6-7AF6-EF3A-EA41-BF3917A6E499}"/>
              </a:ext>
            </a:extLst>
          </p:cNvPr>
          <p:cNvGraphicFramePr/>
          <p:nvPr>
            <p:extLst>
              <p:ext uri="{D42A27DB-BD31-4B8C-83A1-F6EECF244321}">
                <p14:modId xmlns:p14="http://schemas.microsoft.com/office/powerpoint/2010/main" val="1204539332"/>
              </p:ext>
            </p:extLst>
          </p:nvPr>
        </p:nvGraphicFramePr>
        <p:xfrm>
          <a:off x="837822" y="1578791"/>
          <a:ext cx="5202528" cy="4142552"/>
        </p:xfrm>
        <a:graphic>
          <a:graphicData uri="http://schemas.openxmlformats.org/drawingml/2006/chart">
            <c:chart xmlns:c="http://schemas.openxmlformats.org/drawingml/2006/chart" r:id="rId2"/>
          </a:graphicData>
        </a:graphic>
      </p:graphicFrame>
      <p:sp>
        <p:nvSpPr>
          <p:cNvPr id="63" name="Rektangel: rundade hörn 62">
            <a:extLst>
              <a:ext uri="{FF2B5EF4-FFF2-40B4-BE49-F238E27FC236}">
                <a16:creationId xmlns:a16="http://schemas.microsoft.com/office/drawing/2014/main" id="{F94C49FB-A706-27CC-2136-2A4D6B622F6B}"/>
              </a:ext>
            </a:extLst>
          </p:cNvPr>
          <p:cNvSpPr/>
          <p:nvPr/>
        </p:nvSpPr>
        <p:spPr>
          <a:xfrm>
            <a:off x="6203652" y="1359889"/>
            <a:ext cx="5150148" cy="4488461"/>
          </a:xfrm>
          <a:prstGeom prst="roundRect">
            <a:avLst>
              <a:gd name="adj" fmla="val 1816"/>
            </a:avLst>
          </a:prstGeom>
          <a:no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sp>
        <p:nvSpPr>
          <p:cNvPr id="64" name="Rektangel: rundade hörn 63">
            <a:extLst>
              <a:ext uri="{FF2B5EF4-FFF2-40B4-BE49-F238E27FC236}">
                <a16:creationId xmlns:a16="http://schemas.microsoft.com/office/drawing/2014/main" id="{519F4E4F-38C5-CA6A-7D7D-C95BD7097EEA}"/>
              </a:ext>
            </a:extLst>
          </p:cNvPr>
          <p:cNvSpPr/>
          <p:nvPr/>
        </p:nvSpPr>
        <p:spPr>
          <a:xfrm>
            <a:off x="8098527" y="1231325"/>
            <a:ext cx="1354100" cy="246016"/>
          </a:xfrm>
          <a:prstGeom prst="roundRect">
            <a:avLst>
              <a:gd name="adj" fmla="val 50000"/>
            </a:avLst>
          </a:prstGeom>
          <a:solidFill>
            <a:srgbClr val="FFFFFF"/>
          </a:solidFill>
          <a:ln w="285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180000" tIns="18000" rIns="180000" bIns="18000" rtlCol="0" anchor="ctr">
            <a:spAutoFit/>
          </a:bodyPr>
          <a:lstStyle>
            <a:defPPr>
              <a:defRPr lang="en-US"/>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r>
              <a:rPr lang="sv-SE" sz="1000" b="1">
                <a:solidFill>
                  <a:schemeClr val="tx1"/>
                </a:solidFill>
                <a:latin typeface="+mj-lt"/>
                <a:ea typeface="Roboto" panose="02000000000000000000" pitchFamily="2" charset="0"/>
                <a:cs typeface="Arial" panose="020b0604020202020204" pitchFamily="34" charset="0"/>
              </a:rPr>
              <a:t>Timeline of result</a:t>
            </a:r>
          </a:p>
        </p:txBody>
      </p:sp>
      <p:graphicFrame>
        <p:nvGraphicFramePr>
          <p:cNvPr id="65" name="Chart 11">
            <a:extLst>
              <a:ext uri="{FF2B5EF4-FFF2-40B4-BE49-F238E27FC236}">
                <a16:creationId xmlns:a16="http://schemas.microsoft.com/office/drawing/2014/main" id="{BA6702C4-FB09-163D-8D94-AA5FD1614C31}"/>
              </a:ext>
            </a:extLst>
          </p:cNvPr>
          <p:cNvGraphicFramePr/>
          <p:nvPr>
            <p:extLst>
              <p:ext uri="{D42A27DB-BD31-4B8C-83A1-F6EECF244321}">
                <p14:modId xmlns:p14="http://schemas.microsoft.com/office/powerpoint/2010/main" val="402454289"/>
              </p:ext>
            </p:extLst>
          </p:nvPr>
        </p:nvGraphicFramePr>
        <p:xfrm>
          <a:off x="6203651" y="1365431"/>
          <a:ext cx="5150149" cy="4473394"/>
        </p:xfrm>
        <a:graphic>
          <a:graphicData uri="http://schemas.openxmlformats.org/drawingml/2006/chart">
            <c:chart xmlns:c="http://schemas.openxmlformats.org/drawingml/2006/chart" r:id="rId3"/>
          </a:graphicData>
        </a:graphic>
      </p:graphicFrame>
      <p:grpSp>
        <p:nvGrpSpPr>
          <p:cNvPr id="66" name="Grupp 65" descr="scope_icon">
            <a:extLst>
              <a:ext uri="{FF2B5EF4-FFF2-40B4-BE49-F238E27FC236}">
                <a16:creationId xmlns:a16="http://schemas.microsoft.com/office/drawing/2014/main" id="{8BBCE627-79F0-F843-10A7-223F5DB49743}"/>
              </a:ext>
            </a:extLst>
          </p:cNvPr>
          <p:cNvGrpSpPr/>
          <p:nvPr/>
        </p:nvGrpSpPr>
        <p:grpSpPr>
          <a:xfrm>
            <a:off x="7251751" y="1551385"/>
            <a:ext cx="405685" cy="90000"/>
            <a:chOff x="6111025" y="6497468"/>
            <a:chExt cx="405685" cy="90000"/>
          </a:xfrm>
        </p:grpSpPr>
        <p:cxnSp>
          <p:nvCxnSpPr>
            <p:cNvPr id="67" name="Rak koppling 66">
              <a:extLst>
                <a:ext uri="{FF2B5EF4-FFF2-40B4-BE49-F238E27FC236}">
                  <a16:creationId xmlns:a16="http://schemas.microsoft.com/office/drawing/2014/main" id="{3E021F25-92A5-137F-0E0E-189378CDD4C9}"/>
                </a:ext>
              </a:extLst>
            </p:cNvPr>
            <p:cNvCxnSpPr/>
            <p:nvPr/>
          </p:nvCxnSpPr>
          <p:spPr>
            <a:xfrm>
              <a:off x="6111025" y="6542468"/>
              <a:ext cx="405685" cy="0"/>
            </a:xfrm>
            <a:prstGeom prst="line">
              <a:avLst/>
            </a:prstGeom>
            <a:ln w="19050">
              <a:solidFill>
                <a:srgbClr val="4D4D4D"/>
              </a:solidFill>
            </a:ln>
          </p:spPr>
          <p:style>
            <a:lnRef idx="1">
              <a:schemeClr val="accent1"/>
            </a:lnRef>
            <a:fillRef idx="0">
              <a:schemeClr val="accent1"/>
            </a:fillRef>
            <a:effectRef idx="0">
              <a:schemeClr val="accent1"/>
            </a:effectRef>
            <a:fontRef idx="minor">
              <a:schemeClr val="tx1"/>
            </a:fontRef>
          </p:style>
        </p:cxnSp>
        <p:sp>
          <p:nvSpPr>
            <p:cNvPr id="68" name="Ellips 67">
              <a:extLst>
                <a:ext uri="{FF2B5EF4-FFF2-40B4-BE49-F238E27FC236}">
                  <a16:creationId xmlns:a16="http://schemas.microsoft.com/office/drawing/2014/main" id="{F44E5276-10F9-81DF-7777-B5022D78D7B8}"/>
                </a:ext>
              </a:extLst>
            </p:cNvPr>
            <p:cNvSpPr/>
            <p:nvPr/>
          </p:nvSpPr>
          <p:spPr>
            <a:xfrm>
              <a:off x="6268867" y="6497468"/>
              <a:ext cx="90000" cy="90000"/>
            </a:xfrm>
            <a:prstGeom prst="ellipse">
              <a:avLst/>
            </a:prstGeom>
            <a:solidFill>
              <a:srgbClr val="FAFAFA"/>
            </a:solidFill>
            <a:ln w="19050">
              <a:solidFill>
                <a:srgbClr val="4D4D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grpSp>
        <p:nvGrpSpPr>
          <p:cNvPr id="69" name="Grupp 68" descr="benchmark_icon">
            <a:extLst>
              <a:ext uri="{FF2B5EF4-FFF2-40B4-BE49-F238E27FC236}">
                <a16:creationId xmlns:a16="http://schemas.microsoft.com/office/drawing/2014/main" id="{CACC4510-CD98-C5E1-5469-86660C516E77}"/>
              </a:ext>
            </a:extLst>
          </p:cNvPr>
          <p:cNvGrpSpPr/>
          <p:nvPr/>
        </p:nvGrpSpPr>
        <p:grpSpPr>
          <a:xfrm>
            <a:off x="9006362" y="1551385"/>
            <a:ext cx="405685" cy="90000"/>
            <a:chOff x="6111025" y="6497468"/>
            <a:chExt cx="405685" cy="90000"/>
          </a:xfrm>
        </p:grpSpPr>
        <p:cxnSp>
          <p:nvCxnSpPr>
            <p:cNvPr id="70" name="Rak koppling 69">
              <a:extLst>
                <a:ext uri="{FF2B5EF4-FFF2-40B4-BE49-F238E27FC236}">
                  <a16:creationId xmlns:a16="http://schemas.microsoft.com/office/drawing/2014/main" id="{8BD9716E-1B6C-562B-93CA-F3595D2F6BAA}"/>
                </a:ext>
              </a:extLst>
            </p:cNvPr>
            <p:cNvCxnSpPr/>
            <p:nvPr/>
          </p:nvCxnSpPr>
          <p:spPr>
            <a:xfrm>
              <a:off x="6111025" y="6542468"/>
              <a:ext cx="405685" cy="0"/>
            </a:xfrm>
            <a:prstGeom prst="line">
              <a:avLst/>
            </a:prstGeom>
            <a:ln w="19050">
              <a:solidFill>
                <a:srgbClr val="BFBFBF"/>
              </a:solidFill>
              <a:prstDash val="dash"/>
            </a:ln>
          </p:spPr>
          <p:style>
            <a:lnRef idx="1">
              <a:schemeClr val="accent1"/>
            </a:lnRef>
            <a:fillRef idx="0">
              <a:schemeClr val="accent1"/>
            </a:fillRef>
            <a:effectRef idx="0">
              <a:schemeClr val="accent1"/>
            </a:effectRef>
            <a:fontRef idx="minor">
              <a:schemeClr val="tx1"/>
            </a:fontRef>
          </p:style>
        </p:cxnSp>
        <p:sp>
          <p:nvSpPr>
            <p:cNvPr id="71" name="Ellips 70">
              <a:extLst>
                <a:ext uri="{FF2B5EF4-FFF2-40B4-BE49-F238E27FC236}">
                  <a16:creationId xmlns:a16="http://schemas.microsoft.com/office/drawing/2014/main" id="{CF873EBC-244C-E08A-C5B5-514C030E61F9}"/>
                </a:ext>
              </a:extLst>
            </p:cNvPr>
            <p:cNvSpPr/>
            <p:nvPr/>
          </p:nvSpPr>
          <p:spPr>
            <a:xfrm>
              <a:off x="6268867" y="6497468"/>
              <a:ext cx="90000" cy="90000"/>
            </a:xfrm>
            <a:prstGeom prst="ellipse">
              <a:avLst/>
            </a:prstGeom>
            <a:solidFill>
              <a:srgbClr val="FAFAFA"/>
            </a:solidFill>
            <a:ln w="19050">
              <a:solidFill>
                <a:srgbClr val="BFBF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v-SE"/>
              </a:defPPr>
              <a:lvl1pPr marL="0" algn="l" defTabSz="586996" rtl="0" eaLnBrk="1" latinLnBrk="0" hangingPunct="1">
                <a:defRPr sz="1156" kern="1200">
                  <a:solidFill>
                    <a:srgbClr val="FFFFFF"/>
                  </a:solidFill>
                  <a:latin typeface="Calibri" panose="020f0502020204030204"/>
                  <a:ea typeface="+mn-ea"/>
                  <a:cs typeface="+mn-cs"/>
                </a:defRPr>
              </a:lvl1pPr>
              <a:lvl2pPr marL="293498" algn="l" defTabSz="586996" rtl="0" eaLnBrk="1" latinLnBrk="0" hangingPunct="1">
                <a:defRPr sz="1156" kern="1200">
                  <a:solidFill>
                    <a:srgbClr val="FFFFFF"/>
                  </a:solidFill>
                  <a:latin typeface="Calibri" panose="020f0502020204030204"/>
                  <a:ea typeface="+mn-ea"/>
                  <a:cs typeface="+mn-cs"/>
                </a:defRPr>
              </a:lvl2pPr>
              <a:lvl3pPr marL="586996" algn="l" defTabSz="586996" rtl="0" eaLnBrk="1" latinLnBrk="0" hangingPunct="1">
                <a:defRPr sz="1156" kern="1200">
                  <a:solidFill>
                    <a:srgbClr val="FFFFFF"/>
                  </a:solidFill>
                  <a:latin typeface="Calibri" panose="020f0502020204030204"/>
                  <a:ea typeface="+mn-ea"/>
                  <a:cs typeface="+mn-cs"/>
                </a:defRPr>
              </a:lvl3pPr>
              <a:lvl4pPr marL="880494" algn="l" defTabSz="586996" rtl="0" eaLnBrk="1" latinLnBrk="0" hangingPunct="1">
                <a:defRPr sz="1156" kern="1200">
                  <a:solidFill>
                    <a:srgbClr val="FFFFFF"/>
                  </a:solidFill>
                  <a:latin typeface="Calibri" panose="020f0502020204030204"/>
                  <a:ea typeface="+mn-ea"/>
                  <a:cs typeface="+mn-cs"/>
                </a:defRPr>
              </a:lvl4pPr>
              <a:lvl5pPr marL="1173992" algn="l" defTabSz="586996" rtl="0" eaLnBrk="1" latinLnBrk="0" hangingPunct="1">
                <a:defRPr sz="1156" kern="1200">
                  <a:solidFill>
                    <a:srgbClr val="FFFFFF"/>
                  </a:solidFill>
                  <a:latin typeface="Calibri" panose="020f0502020204030204"/>
                  <a:ea typeface="+mn-ea"/>
                  <a:cs typeface="+mn-cs"/>
                </a:defRPr>
              </a:lvl5pPr>
              <a:lvl6pPr marL="1467491" algn="l" defTabSz="586996" rtl="0" eaLnBrk="1" latinLnBrk="0" hangingPunct="1">
                <a:defRPr sz="1156" kern="1200">
                  <a:solidFill>
                    <a:srgbClr val="FFFFFF"/>
                  </a:solidFill>
                  <a:latin typeface="Calibri" panose="020f0502020204030204"/>
                  <a:ea typeface="+mn-ea"/>
                  <a:cs typeface="+mn-cs"/>
                </a:defRPr>
              </a:lvl6pPr>
              <a:lvl7pPr marL="1760989" algn="l" defTabSz="586996" rtl="0" eaLnBrk="1" latinLnBrk="0" hangingPunct="1">
                <a:defRPr sz="1156" kern="1200">
                  <a:solidFill>
                    <a:srgbClr val="FFFFFF"/>
                  </a:solidFill>
                  <a:latin typeface="Calibri" panose="020f0502020204030204"/>
                  <a:ea typeface="+mn-ea"/>
                  <a:cs typeface="+mn-cs"/>
                </a:defRPr>
              </a:lvl7pPr>
              <a:lvl8pPr marL="2054487" algn="l" defTabSz="586996" rtl="0" eaLnBrk="1" latinLnBrk="0" hangingPunct="1">
                <a:defRPr sz="1156" kern="1200">
                  <a:solidFill>
                    <a:srgbClr val="FFFFFF"/>
                  </a:solidFill>
                  <a:latin typeface="Calibri" panose="020f0502020204030204"/>
                  <a:ea typeface="+mn-ea"/>
                  <a:cs typeface="+mn-cs"/>
                </a:defRPr>
              </a:lvl8pPr>
              <a:lvl9pPr marL="2347985" algn="l" defTabSz="586996" rtl="0" eaLnBrk="1" latinLnBrk="0" hangingPunct="1">
                <a:defRPr sz="1156" kern="1200">
                  <a:solidFill>
                    <a:srgbClr val="FFFFFF"/>
                  </a:solidFill>
                  <a:latin typeface="Calibri" panose="020f0502020204030204"/>
                  <a:ea typeface="+mn-ea"/>
                  <a:cs typeface="+mn-cs"/>
                </a:defRPr>
              </a:lvl9pPr>
            </a:lstStyle>
            <a:p>
              <a:pPr algn="ctr"/>
              <a:endParaRPr lang="sv-SE">
                <a:solidFill>
                  <a:schemeClr val="tx1"/>
                </a:solidFill>
                <a:latin typeface="+mj-lt"/>
              </a:endParaRPr>
            </a:p>
          </p:txBody>
        </p:sp>
      </p:grpSp>
      <p:sp>
        <p:nvSpPr>
          <p:cNvPr id="72" name="textruta 71">
            <a:extLst>
              <a:ext uri="{FF2B5EF4-FFF2-40B4-BE49-F238E27FC236}">
                <a16:creationId xmlns:a16="http://schemas.microsoft.com/office/drawing/2014/main" id="{1F882436-AB68-E553-19D0-FA8C423E0409}"/>
              </a:ext>
            </a:extLst>
          </p:cNvPr>
          <p:cNvSpPr txBox="1"/>
          <p:nvPr/>
        </p:nvSpPr>
        <p:spPr>
          <a:xfrm>
            <a:off x="7657437"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1156" kern="1200">
                <a:solidFill>
                  <a:schemeClr val="tx1"/>
                </a:solidFill>
                <a:latin typeface="+mn-lt"/>
                <a:ea typeface="+mn-ea"/>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sz="700">
                <a:latin typeface="+mj-lt"/>
                <a:ea typeface="Roboto" panose="02000000000000000000" pitchFamily="2" charset="0"/>
              </a:rPr>
              <a:t>Htunn Lynn's team</a:t>
            </a:r>
          </a:p>
        </p:txBody>
      </p:sp>
      <p:sp>
        <p:nvSpPr>
          <p:cNvPr id="73" name="textruta 72">
            <a:extLst>
              <a:ext uri="{FF2B5EF4-FFF2-40B4-BE49-F238E27FC236}">
                <a16:creationId xmlns:a16="http://schemas.microsoft.com/office/drawing/2014/main" id="{8479BFA0-6F88-E1D7-D640-C807C3FE041E}"/>
              </a:ext>
            </a:extLst>
          </p:cNvPr>
          <p:cNvSpPr txBox="1"/>
          <p:nvPr/>
        </p:nvSpPr>
        <p:spPr>
          <a:xfrm>
            <a:off x="9412046" y="1488385"/>
            <a:ext cx="1325456" cy="216000"/>
          </a:xfrm>
          <a:prstGeom prst="rect">
            <a:avLst/>
          </a:prstGeom>
          <a:noFill/>
        </p:spPr>
        <p:txBody>
          <a:bodyPr wrap="square" tIns="0" bIns="0" rtlCol="0" anchor="ctr">
            <a:normAutofit/>
          </a:bodyPr>
          <a:lstStyle>
            <a:defPPr>
              <a:defRPr lang="sv-SE"/>
            </a:defPPr>
            <a:lvl1pPr marL="0" algn="l" defTabSz="586996" rtl="0" eaLnBrk="1" latinLnBrk="0" hangingPunct="1">
              <a:defRPr sz="700" kern="1200">
                <a:solidFill>
                  <a:schemeClr val="tx1"/>
                </a:solidFill>
                <a:latin typeface="Arial" panose="020b0604020202020204" pitchFamily="34" charset="0"/>
                <a:ea typeface="Roboto" panose="02000000000000000000" pitchFamily="2" charset="0"/>
                <a:cs typeface="+mn-cs"/>
              </a:defRPr>
            </a:lvl1pPr>
            <a:lvl2pPr marL="293498" algn="l" defTabSz="586996" rtl="0" eaLnBrk="1" latinLnBrk="0" hangingPunct="1">
              <a:defRPr sz="1156" kern="1200">
                <a:solidFill>
                  <a:schemeClr val="tx1"/>
                </a:solidFill>
                <a:latin typeface="+mn-lt"/>
                <a:ea typeface="+mn-ea"/>
                <a:cs typeface="+mn-cs"/>
              </a:defRPr>
            </a:lvl2pPr>
            <a:lvl3pPr marL="586996" algn="l" defTabSz="586996" rtl="0" eaLnBrk="1" latinLnBrk="0" hangingPunct="1">
              <a:defRPr sz="1156" kern="1200">
                <a:solidFill>
                  <a:schemeClr val="tx1"/>
                </a:solidFill>
                <a:latin typeface="+mn-lt"/>
                <a:ea typeface="+mn-ea"/>
                <a:cs typeface="+mn-cs"/>
              </a:defRPr>
            </a:lvl3pPr>
            <a:lvl4pPr marL="880494" algn="l" defTabSz="586996" rtl="0" eaLnBrk="1" latinLnBrk="0" hangingPunct="1">
              <a:defRPr sz="1156" kern="1200">
                <a:solidFill>
                  <a:schemeClr val="tx1"/>
                </a:solidFill>
                <a:latin typeface="+mn-lt"/>
                <a:ea typeface="+mn-ea"/>
                <a:cs typeface="+mn-cs"/>
              </a:defRPr>
            </a:lvl4pPr>
            <a:lvl5pPr marL="1173992" algn="l" defTabSz="586996" rtl="0" eaLnBrk="1" latinLnBrk="0" hangingPunct="1">
              <a:defRPr sz="1156" kern="1200">
                <a:solidFill>
                  <a:schemeClr val="tx1"/>
                </a:solidFill>
                <a:latin typeface="+mn-lt"/>
                <a:ea typeface="+mn-ea"/>
                <a:cs typeface="+mn-cs"/>
              </a:defRPr>
            </a:lvl5pPr>
            <a:lvl6pPr marL="1467491" algn="l" defTabSz="586996" rtl="0" eaLnBrk="1" latinLnBrk="0" hangingPunct="1">
              <a:defRPr sz="1156" kern="1200">
                <a:solidFill>
                  <a:schemeClr val="tx1"/>
                </a:solidFill>
                <a:latin typeface="+mn-lt"/>
                <a:ea typeface="+mn-ea"/>
                <a:cs typeface="+mn-cs"/>
              </a:defRPr>
            </a:lvl6pPr>
            <a:lvl7pPr marL="1760989" algn="l" defTabSz="586996" rtl="0" eaLnBrk="1" latinLnBrk="0" hangingPunct="1">
              <a:defRPr sz="1156" kern="1200">
                <a:solidFill>
                  <a:schemeClr val="tx1"/>
                </a:solidFill>
                <a:latin typeface="+mn-lt"/>
                <a:ea typeface="+mn-ea"/>
                <a:cs typeface="+mn-cs"/>
              </a:defRPr>
            </a:lvl7pPr>
            <a:lvl8pPr marL="2054487" algn="l" defTabSz="586996" rtl="0" eaLnBrk="1" latinLnBrk="0" hangingPunct="1">
              <a:defRPr sz="1156" kern="1200">
                <a:solidFill>
                  <a:schemeClr val="tx1"/>
                </a:solidFill>
                <a:latin typeface="+mn-lt"/>
                <a:ea typeface="+mn-ea"/>
                <a:cs typeface="+mn-cs"/>
              </a:defRPr>
            </a:lvl8pPr>
            <a:lvl9pPr marL="2347985" algn="l" defTabSz="586996" rtl="0" eaLnBrk="1" latinLnBrk="0" hangingPunct="1">
              <a:defRPr sz="1156" kern="1200">
                <a:solidFill>
                  <a:schemeClr val="tx1"/>
                </a:solidFill>
                <a:latin typeface="+mn-lt"/>
                <a:ea typeface="+mn-ea"/>
                <a:cs typeface="+mn-cs"/>
              </a:defRPr>
            </a:lvl9pPr>
          </a:lstStyle>
          <a:p>
            <a:r>
              <a:rPr lang="sv-SE">
                <a:latin typeface="+mj-lt"/>
              </a:rPr>
              <a:t>Guanglin Si's full organization</a:t>
            </a:r>
          </a:p>
        </p:txBody>
      </p:sp>
      <p:pic>
        <p:nvPicPr>
          <p:cNvPr id="74" name="New picture" title=""/>
          <p:cNvPicPr>
            <a:picLocks noChangeAspect="1"/>
          </p:cNvPicPr>
          <p:nvPr/>
        </p:nvPicPr>
        <p:blipFill>
          <a:blip r:embed="rId4"/>
          <a:stretch>
            <a:fillRect/>
          </a:stretch>
        </p:blipFill>
        <p:spPr>
          <a:xfrm>
            <a:off x="11203351" y="330972"/>
            <a:ext cx="620354" cy="620354"/>
          </a:xfrm>
          <a:prstGeom prst="rect">
            <a:avLst/>
          </a:prstGeom>
        </p:spPr>
      </p:pic>
    </p:spTree>
    <p:extLst>
      <p:ext uri="{BB962C8B-B14F-4D97-AF65-F5344CB8AC3E}">
        <p14:creationId xmlns:p14="http://schemas.microsoft.com/office/powerpoint/2010/main" val="3008494900"/>
      </p:ext>
    </p:extLst>
  </p:cSld>
  <p:clrMapOvr>
    <a:masterClrMapping/>
  </p:clrMapOvr>
  <p:transition/>
  <p:timing/>
</p:sld>
</file>

<file path=ppt/tags/tag1.xml><?xml version="1.0" encoding="utf-8"?>
<p:tagLst xmlns:p="http://schemas.openxmlformats.org/presentationml/2006/main">
  <p:tag name="AS_NET" val="7.0.14"/>
  <p:tag name="AS_OS" val="Microsoft Windows NT 10.0.14393.0"/>
  <p:tag name="AS_RELEASE_DATE" val="2022.03.14"/>
  <p:tag name="AS_TITLE" val="Aspose.Slides for .NET5"/>
  <p:tag name="AS_VERSION" val="22.3"/>
</p:tagLst>
</file>

<file path=ppt/theme/theme1.xml><?xml version="1.0" encoding="utf-8"?>
<a:theme xmlns:r="http://schemas.openxmlformats.org/officeDocument/2006/relationships" xmlns:a="http://schemas.openxmlformats.org/drawingml/2006/main" name="Marlink 2020">
  <a:themeElements>
    <a:clrScheme name="M Dark 2">
      <a:dk1>
        <a:srgbClr val="4D4D4F"/>
      </a:dk1>
      <a:lt1>
        <a:srgbClr val="FFFFFF"/>
      </a:lt1>
      <a:dk2>
        <a:srgbClr val="868686"/>
      </a:dk2>
      <a:lt2>
        <a:srgbClr val="E2E2E2"/>
      </a:lt2>
      <a:accent1>
        <a:srgbClr val="F04C24"/>
      </a:accent1>
      <a:accent2>
        <a:srgbClr val="4D4D4F"/>
      </a:accent2>
      <a:accent3>
        <a:srgbClr val="00A1DF"/>
      </a:accent3>
      <a:accent4>
        <a:srgbClr val="00AF41"/>
      </a:accent4>
      <a:accent5>
        <a:srgbClr val="F79545"/>
      </a:accent5>
      <a:accent6>
        <a:srgbClr val="FFDE73"/>
      </a:accent6>
      <a:hlink>
        <a:srgbClr val="F04C24"/>
      </a:hlink>
      <a:folHlink>
        <a:srgbClr val="4D4D4F"/>
      </a:folHlink>
    </a:clrScheme>
    <a:fontScheme name="Calibri">
      <a:majorFont>
        <a:latin typeface="Calibri" panose="020f0502020204030204"/>
        <a:ea typeface="Calibri" panose="020f0502020204030204"/>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Calibri" panose="020f0502020204030204"/>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80000" tIns="180000" rIns="180000" bIns="180000" rtlCol="0" anchor="t"/>
      <a:lstStyle>
        <a:defPPr algn="l">
          <a:lnSpc>
            <a:spcPct val="125000"/>
          </a:lnSpc>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125000"/>
          </a:lnSpc>
          <a:defRPr sz="180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Marlink 2020">
  <a:themeElements>
    <a:clrScheme name="M Dark 2">
      <a:dk1>
        <a:srgbClr val="4D4D4F"/>
      </a:dk1>
      <a:lt1>
        <a:srgbClr val="FFFFFF"/>
      </a:lt1>
      <a:dk2>
        <a:srgbClr val="868686"/>
      </a:dk2>
      <a:lt2>
        <a:srgbClr val="E2E2E2"/>
      </a:lt2>
      <a:accent1>
        <a:srgbClr val="F04C24"/>
      </a:accent1>
      <a:accent2>
        <a:srgbClr val="4D4D4F"/>
      </a:accent2>
      <a:accent3>
        <a:srgbClr val="00A1DF"/>
      </a:accent3>
      <a:accent4>
        <a:srgbClr val="00AF41"/>
      </a:accent4>
      <a:accent5>
        <a:srgbClr val="F79545"/>
      </a:accent5>
      <a:accent6>
        <a:srgbClr val="FFDE73"/>
      </a:accent6>
      <a:hlink>
        <a:srgbClr val="F04C24"/>
      </a:hlink>
      <a:folHlink>
        <a:srgbClr val="4D4D4F"/>
      </a:folHlink>
    </a:clrScheme>
    <a:fontScheme name="Calibri">
      <a:majorFont>
        <a:latin typeface="Calibri" panose="020f0502020204030204"/>
        <a:ea typeface="Calibri" panose="020f0502020204030204"/>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Calibri" panose="020f0502020204030204"/>
        <a:cs typeface="Arial"/>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80000" tIns="180000" rIns="180000" bIns="180000" rtlCol="0" anchor="t"/>
      <a:lstStyle>
        <a:defPPr algn="l">
          <a:lnSpc>
            <a:spcPct val="125000"/>
          </a:lnSpc>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125000"/>
          </a:lnSpc>
          <a:defRPr sz="180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6.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r="http://schemas.openxmlformats.org/officeDocument/2006/relationships" xmlns:a="http://schemas.openxmlformats.org/drawingml/2006/main">
  <a:clrScheme name="Altiden">
    <a:dk1>
      <a:sysClr val="windowText" lastClr="000000"/>
    </a:dk1>
    <a:lt1>
      <a:sysClr val="window" lastClr="FFFFFF"/>
    </a:lt1>
    <a:dk2>
      <a:srgbClr val="4A4A49"/>
    </a:dk2>
    <a:lt2>
      <a:srgbClr val="E7E6E6"/>
    </a:lt2>
    <a:accent1>
      <a:srgbClr val="F68D2E"/>
    </a:accent1>
    <a:accent2>
      <a:srgbClr val="6AB651"/>
    </a:accent2>
    <a:accent3>
      <a:srgbClr val="DF3F2A"/>
    </a:accent3>
    <a:accent4>
      <a:srgbClr val="005D95"/>
    </a:accent4>
    <a:accent5>
      <a:srgbClr val="0077BF"/>
    </a:accent5>
    <a:accent6>
      <a:srgbClr val="63B9E9"/>
    </a:accent6>
    <a:hlink>
      <a:srgbClr val="FBBA00"/>
    </a:hlink>
    <a:folHlink>
      <a:srgbClr val="0077BF"/>
    </a:folHlink>
  </a:clrScheme>
  <a:fontScheme name="Arial">
    <a:maj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b6a1138-7773-4cd8-870b-4769a4799717" xsi:nil="true"/>
    <lcf76f155ced4ddcb4097134ff3c332f xmlns="efa6e6e3-ea02-43f4-a887-803f6e1f31a4">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724D453F83854D82B126C3545418FF" ma:contentTypeVersion="14" ma:contentTypeDescription="Create a new document." ma:contentTypeScope="" ma:versionID="c7783be47c228f9bc9d5c33108874375">
  <xsd:schema xmlns:xsd="http://www.w3.org/2001/XMLSchema" xmlns:xs="http://www.w3.org/2001/XMLSchema" xmlns:p="http://schemas.microsoft.com/office/2006/metadata/properties" xmlns:ns2="efa6e6e3-ea02-43f4-a887-803f6e1f31a4" xmlns:ns3="8b6a1138-7773-4cd8-870b-4769a4799717" targetNamespace="http://schemas.microsoft.com/office/2006/metadata/properties" ma:root="true" ma:fieldsID="ddfbc144fddbe3fc18825a1dbb3cdc1e" ns2:_="" ns3:_="">
    <xsd:import namespace="efa6e6e3-ea02-43f4-a887-803f6e1f31a4"/>
    <xsd:import namespace="8b6a1138-7773-4cd8-870b-4769a479971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MediaServiceLocation"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a6e6e3-ea02-43f4-a887-803f6e1f31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Location" ma:index="13" nillable="true" ma:displayName="Location" ma:indexed="true"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3f956263-c6fb-45a5-a7de-bbf80fd3693f"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b6a1138-7773-4cd8-870b-4769a4799717"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c888598-e9da-41d5-8fcc-dabf595b48a3}" ma:internalName="TaxCatchAll" ma:showField="CatchAllData" ma:web="8b6a1138-7773-4cd8-870b-4769a4799717">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4F43CC-8828-420A-A8F0-DA80C687329C}">
  <ds:schemaRefs/>
</ds:datastoreItem>
</file>

<file path=customXml/itemProps2.xml><?xml version="1.0" encoding="utf-8"?>
<ds:datastoreItem xmlns:ds="http://schemas.openxmlformats.org/officeDocument/2006/customXml" ds:itemID="{8F8F539E-C599-40B3-8888-4969F13821DE}">
  <ds:schemaRefs/>
</ds:datastoreItem>
</file>

<file path=customXml/itemProps3.xml><?xml version="1.0" encoding="utf-8"?>
<ds:datastoreItem xmlns:ds="http://schemas.openxmlformats.org/officeDocument/2006/customXml" ds:itemID="{536EF338-1061-4E75-9DD5-233F5BD54F47}">
  <ds:schemaRefs/>
</ds:datastoreItem>
</file>

<file path=docMetadata/LabelInfo.xml><?xml version="1.0" encoding="utf-8"?>
<clbl:labelList xmlns:clbl="http://schemas.microsoft.com/office/2020/mipLabelMetadata">
  <clbl:label id="{07f4094e-5d71-4582-8bcf-8418e6093e04}" enabled="1" method="Standard" siteId="{e64eed3b-130b-4001-b50d-f867ed318682}" removed="0"/>
</clbl:labelList>
</file>

<file path=docProps/app.xml><?xml version="1.0" encoding="utf-8"?>
<Properties xmlns:vt="http://schemas.openxmlformats.org/officeDocument/2006/docPropsVTypes" xmlns="http://schemas.openxmlformats.org/officeDocument/2006/extended-properties">
  <Company/>
  <PresentationFormat>Bredbild</PresentationFormat>
  <Paragraphs>204</Paragraphs>
  <Slides>21</Slides>
  <Notes>0</Notes>
  <TotalTime>0</TotalTime>
  <HiddenSlides>0</HiddenSlides>
  <MMClips>0</MMClips>
  <ScaleCrop>0</ScaleCrop>
  <HeadingPairs>
    <vt:vector baseType="variant" size="6">
      <vt:variant>
        <vt:lpstr>Fonts used</vt:lpstr>
      </vt:variant>
      <vt:variant>
        <vt:i4>7</vt:i4>
      </vt:variant>
      <vt:variant>
        <vt:lpstr>Theme</vt:lpstr>
      </vt:variant>
      <vt:variant>
        <vt:i4>1</vt:i4>
      </vt:variant>
      <vt:variant>
        <vt:lpstr>Slide Titles</vt:lpstr>
      </vt:variant>
      <vt:variant>
        <vt:i4>21</vt:i4>
      </vt:variant>
    </vt:vector>
  </HeadingPairs>
  <TitlesOfParts>
    <vt:vector baseType="lpstr" size="29">
      <vt:lpstr>Arial</vt:lpstr>
      <vt:lpstr>Calibri</vt:lpstr>
      <vt:lpstr>Wingdings</vt:lpstr>
      <vt:lpstr>Calibri Light</vt:lpstr>
      <vt:lpstr>Roboto</vt:lpstr>
      <vt:lpstr>Poppins</vt:lpstr>
      <vt:lpstr>Segoe UI Symbol</vt:lpstr>
      <vt:lpstr>Marlink 2020</vt:lpstr>
      <vt:lpstr>Htunn Lynn's team</vt:lpstr>
      <vt:lpstr>Htunn Lynn's team</vt:lpstr>
      <vt:lpstr>Organization chart</vt:lpstr>
      <vt:lpstr>Pick one strength and one development area</vt:lpstr>
      <vt:lpstr>eNPS</vt:lpstr>
      <vt:lpstr>Summary</vt:lpstr>
      <vt:lpstr>Voice index: 66</vt:lpstr>
      <vt:lpstr>Enthusiasm: 67 / 100</vt:lpstr>
      <vt:lpstr>Inclusion: 67 / 100</vt:lpstr>
      <vt:lpstr>Clarity A: 73 / 100</vt:lpstr>
      <vt:lpstr>Clarity B: 67 / 100</vt:lpstr>
      <vt:lpstr>Efficiency: 73 / 100</vt:lpstr>
      <vt:lpstr>Value: 60 / 100</vt:lpstr>
      <vt:lpstr>Recognition: 60 / 100</vt:lpstr>
      <vt:lpstr>Development: 60 / 100</vt:lpstr>
      <vt:lpstr>Autonomy: 60 / 100</vt:lpstr>
      <vt:lpstr>Balance: 73 / 100</vt:lpstr>
      <vt:lpstr>Butterfly rating: 47 / 100</vt:lpstr>
      <vt:lpstr>Appendix</vt:lpstr>
      <vt:lpstr>How do we use the results in team meetings?</vt:lpstr>
      <vt:lpstr>PowerPoint Presentation</vt:lpstr>
    </vt:vector>
  </TitlesOfParts>
  <LinksUpToDate>0</LinksUpToDate>
  <SharedDoc>0</SharedDoc>
  <HyperlinksChanged>0</HyperlinksChanged>
  <Application>Aspose.Slides for .NET</Application>
  <AppVersion>22.0300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Htunn Lynn's team</dc:title>
  <dc:creator>Populum</dc:creator>
  <cp:revision>1</cp:revision>
  <dcterms:created xsi:type="dcterms:W3CDTF">2023-12-26T07:31:59Z</dcterms:created>
  <dcterms:modified xsi:type="dcterms:W3CDTF">2023-12-26T07:32:01Z</dcterms:modified>
  <dc:subject>Htunn Lynn's team</dc:subject>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0x010100B8724D453F83854D82B126C3545418FF</vt:lpwstr>
  </property>
</Properties>
</file>