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svg" ContentType="image/svg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microsoft.com/office/2020/02/relationships/classificationlabels" Target="docMetadata/LabelInfo.xml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.NET 22.3-->
<p:presentation xmlns:r="http://schemas.openxmlformats.org/officeDocument/2006/relationships" xmlns:a="http://schemas.openxmlformats.org/drawingml/2006/main" xmlns:p="http://schemas.openxmlformats.org/presentationml/2006/main" showSpecialPlsOnTitleSld="0" removePersonalInfoOnSave="1" saveSubsetFonts="1" autoCompressPictures="0">
  <p:sldMasterIdLst>
    <p:sldMasterId id="2147483648" r:id="rId2"/>
    <p:sldMasterId id="2147483737" r:id="rId3"/>
  </p:sldMasterIdLst>
  <p:notesMasterIdLst>
    <p:notesMasterId r:id="rId4"/>
  </p:notesMasterIdLst>
  <p:handoutMasterIdLst>
    <p:handoutMasterId r:id="rId5"/>
  </p:handoutMasterIdLst>
  <p:sldIdLst>
    <p:sldId id="258" r:id="rId6"/>
    <p:sldId id="261" r:id="rId7"/>
    <p:sldId id="264" r:id="rId9"/>
    <p:sldId id="267" r:id="rId10"/>
    <p:sldId id="270" r:id="rId11"/>
    <p:sldId id="273" r:id="rId12"/>
    <p:sldId id="276" r:id="rId13"/>
    <p:sldId id="279" r:id="rId14"/>
    <p:sldId id="282" r:id="rId15"/>
    <p:sldId id="285" r:id="rId16"/>
    <p:sldId id="288" r:id="rId17"/>
    <p:sldId id="291" r:id="rId18"/>
    <p:sldId id="294" r:id="rId19"/>
    <p:sldId id="297" r:id="rId20"/>
    <p:sldId id="300" r:id="rId21"/>
    <p:sldId id="303" r:id="rId22"/>
    <p:sldId id="306" r:id="rId23"/>
    <p:sldId id="309" r:id="rId24"/>
    <p:sldId id="312" r:id="rId25"/>
    <p:sldId id="315" r:id="rId26"/>
    <p:sldId id="318" r:id="rId27"/>
    <p:sldId id="321" r:id="rId28"/>
    <p:sldId id="324" r:id="rId29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0" name="Författare" initials="E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77A6C-0841-49AD-A8AB-85EA19AA7272}" v="133" dt="2024-05-06T09:42:50.849"/>
  </p1510:revLst>
</p1510:revInfo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22" autoAdjust="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" Type="http://schemas.openxmlformats.org/officeDocument/2006/relationships/slideMaster" Target="slideMasters/slideMaster2.xml" /><Relationship Id="rId30" Type="http://schemas.openxmlformats.org/officeDocument/2006/relationships/tags" Target="tags/tag1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microsoft.com/office/2015/10/relationships/revisionInfo" Target="revisionInfo.xml" /><Relationship Id="rId9" Type="http://schemas.openxmlformats.org/officeDocument/2006/relationships/slide" Target="slides/slide3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openxmlformats.org/officeDocument/2006/relationships/themeOverride" Target="../theme/themeOverride1.xml" /><Relationship Id="rId3" Type="http://schemas.microsoft.com/office/2011/relationships/chartColorStyle" Target="colors1.xml" /><Relationship Id="rId4" Type="http://schemas.microsoft.com/office/2011/relationships/chartStyle" Target="style1.xml" /></Relationships>
</file>

<file path=ppt/charts/_rels/chart1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 /><Relationship Id="rId2" Type="http://schemas.microsoft.com/office/2011/relationships/chartColorStyle" Target="colors10.xml" /><Relationship Id="rId3" Type="http://schemas.microsoft.com/office/2011/relationships/chartStyle" Target="style10.xml" /></Relationships>
</file>

<file path=ppt/charts/_rels/chart1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 /><Relationship Id="rId2" Type="http://schemas.microsoft.com/office/2011/relationships/chartColorStyle" Target="colors11.xml" /><Relationship Id="rId3" Type="http://schemas.microsoft.com/office/2011/relationships/chartStyle" Target="style11.xml" /></Relationships>
</file>

<file path=ppt/charts/_rels/chart1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 /><Relationship Id="rId2" Type="http://schemas.microsoft.com/office/2011/relationships/chartColorStyle" Target="colors12.xml" /><Relationship Id="rId3" Type="http://schemas.microsoft.com/office/2011/relationships/chartStyle" Target="style12.xml" /></Relationships>
</file>

<file path=ppt/charts/_rels/chart1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 /><Relationship Id="rId2" Type="http://schemas.microsoft.com/office/2011/relationships/chartColorStyle" Target="colors13.xml" /><Relationship Id="rId3" Type="http://schemas.microsoft.com/office/2011/relationships/chartStyle" Target="style13.xml" /></Relationships>
</file>

<file path=ppt/charts/_rels/chart1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 /><Relationship Id="rId2" Type="http://schemas.microsoft.com/office/2011/relationships/chartColorStyle" Target="colors14.xml" /><Relationship Id="rId3" Type="http://schemas.microsoft.com/office/2011/relationships/chartStyle" Target="style14.xml" /></Relationships>
</file>

<file path=ppt/charts/_rels/chart1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 /><Relationship Id="rId2" Type="http://schemas.openxmlformats.org/officeDocument/2006/relationships/themeOverride" Target="../theme/themeOverride3.xml" /><Relationship Id="rId3" Type="http://schemas.microsoft.com/office/2011/relationships/chartColorStyle" Target="colors15.xml" /><Relationship Id="rId4" Type="http://schemas.microsoft.com/office/2011/relationships/chartStyle" Target="style15.xml" /></Relationships>
</file>

<file path=ppt/charts/_rels/chart1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 /><Relationship Id="rId2" Type="http://schemas.openxmlformats.org/officeDocument/2006/relationships/themeOverride" Target="../theme/themeOverride4.xml" /><Relationship Id="rId3" Type="http://schemas.microsoft.com/office/2011/relationships/chartColorStyle" Target="colors16.xml" /><Relationship Id="rId4" Type="http://schemas.microsoft.com/office/2011/relationships/chartStyle" Target="style16.xml" /></Relationships>
</file>

<file path=ppt/charts/_rels/chart1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 /><Relationship Id="rId2" Type="http://schemas.openxmlformats.org/officeDocument/2006/relationships/themeOverride" Target="../theme/themeOverride5.xml" /><Relationship Id="rId3" Type="http://schemas.microsoft.com/office/2011/relationships/chartColorStyle" Target="colors17.xml" /><Relationship Id="rId4" Type="http://schemas.microsoft.com/office/2011/relationships/chartStyle" Target="style17.xml" /></Relationships>
</file>

<file path=ppt/charts/_rels/chart1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 /><Relationship Id="rId2" Type="http://schemas.openxmlformats.org/officeDocument/2006/relationships/themeOverride" Target="../theme/themeOverride6.xml" /><Relationship Id="rId3" Type="http://schemas.microsoft.com/office/2011/relationships/chartColorStyle" Target="colors18.xml" /><Relationship Id="rId4" Type="http://schemas.microsoft.com/office/2011/relationships/chartStyle" Target="style18.xml" /></Relationships>
</file>

<file path=ppt/charts/_rels/chart1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 /><Relationship Id="rId2" Type="http://schemas.openxmlformats.org/officeDocument/2006/relationships/themeOverride" Target="../theme/themeOverride7.xml" /><Relationship Id="rId3" Type="http://schemas.microsoft.com/office/2011/relationships/chartColorStyle" Target="colors19.xml" /><Relationship Id="rId4" Type="http://schemas.microsoft.com/office/2011/relationships/chartStyle" Target="style19.xml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openxmlformats.org/officeDocument/2006/relationships/themeOverride" Target="../theme/themeOverride2.xml" /><Relationship Id="rId3" Type="http://schemas.microsoft.com/office/2011/relationships/chartColorStyle" Target="colors2.xml" /><Relationship Id="rId4" Type="http://schemas.microsoft.com/office/2011/relationships/chartStyle" Target="style2.xml" /></Relationships>
</file>

<file path=ppt/charts/_rels/chart2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 /><Relationship Id="rId2" Type="http://schemas.openxmlformats.org/officeDocument/2006/relationships/themeOverride" Target="../theme/themeOverride8.xml" /><Relationship Id="rId3" Type="http://schemas.microsoft.com/office/2011/relationships/chartColorStyle" Target="colors20.xml" /><Relationship Id="rId4" Type="http://schemas.microsoft.com/office/2011/relationships/chartStyle" Target="style20.xml" /></Relationships>
</file>

<file path=ppt/charts/_rels/chart2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 /><Relationship Id="rId2" Type="http://schemas.openxmlformats.org/officeDocument/2006/relationships/themeOverride" Target="../theme/themeOverride9.xml" /><Relationship Id="rId3" Type="http://schemas.microsoft.com/office/2011/relationships/chartColorStyle" Target="colors21.xml" /><Relationship Id="rId4" Type="http://schemas.microsoft.com/office/2011/relationships/chartStyle" Target="style21.xml" /></Relationships>
</file>

<file path=ppt/charts/_rels/chart2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 /><Relationship Id="rId2" Type="http://schemas.openxmlformats.org/officeDocument/2006/relationships/themeOverride" Target="../theme/themeOverride10.xml" /><Relationship Id="rId3" Type="http://schemas.microsoft.com/office/2011/relationships/chartColorStyle" Target="colors22.xml" /><Relationship Id="rId4" Type="http://schemas.microsoft.com/office/2011/relationships/chartStyle" Target="style22.xml" /></Relationships>
</file>

<file path=ppt/charts/_rels/chart2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 /><Relationship Id="rId2" Type="http://schemas.openxmlformats.org/officeDocument/2006/relationships/themeOverride" Target="../theme/themeOverride11.xml" /><Relationship Id="rId3" Type="http://schemas.microsoft.com/office/2011/relationships/chartColorStyle" Target="colors23.xml" /><Relationship Id="rId4" Type="http://schemas.microsoft.com/office/2011/relationships/chartStyle" Target="style23.xml" /></Relationships>
</file>

<file path=ppt/charts/_rels/chart2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 /><Relationship Id="rId2" Type="http://schemas.openxmlformats.org/officeDocument/2006/relationships/themeOverride" Target="../theme/themeOverride12.xml" /><Relationship Id="rId3" Type="http://schemas.microsoft.com/office/2011/relationships/chartColorStyle" Target="colors24.xml" /><Relationship Id="rId4" Type="http://schemas.microsoft.com/office/2011/relationships/chartStyle" Target="style24.xml" /></Relationships>
</file>

<file path=ppt/charts/_rels/chart2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 /><Relationship Id="rId2" Type="http://schemas.openxmlformats.org/officeDocument/2006/relationships/themeOverride" Target="../theme/themeOverride13.xml" /><Relationship Id="rId3" Type="http://schemas.microsoft.com/office/2011/relationships/chartColorStyle" Target="colors25.xml" /><Relationship Id="rId4" Type="http://schemas.microsoft.com/office/2011/relationships/chartStyle" Target="style25.xml" /></Relationships>
</file>

<file path=ppt/charts/_rels/chart2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 /><Relationship Id="rId2" Type="http://schemas.openxmlformats.org/officeDocument/2006/relationships/themeOverride" Target="../theme/themeOverride14.xml" /><Relationship Id="rId3" Type="http://schemas.microsoft.com/office/2011/relationships/chartColorStyle" Target="colors26.xml" /><Relationship Id="rId4" Type="http://schemas.microsoft.com/office/2011/relationships/chartStyle" Target="style26.xml" /></Relationships>
</file>

<file path=ppt/charts/_rels/chart2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 /><Relationship Id="rId2" Type="http://schemas.openxmlformats.org/officeDocument/2006/relationships/themeOverride" Target="../theme/themeOverride15.xml" /><Relationship Id="rId3" Type="http://schemas.microsoft.com/office/2011/relationships/chartColorStyle" Target="colors27.xml" /><Relationship Id="rId4" Type="http://schemas.microsoft.com/office/2011/relationships/chartStyle" Target="style27.xml" /></Relationships>
</file>

<file path=ppt/charts/_rels/chart2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 /><Relationship Id="rId2" Type="http://schemas.openxmlformats.org/officeDocument/2006/relationships/themeOverride" Target="../theme/themeOverride16.xml" /><Relationship Id="rId3" Type="http://schemas.microsoft.com/office/2011/relationships/chartColorStyle" Target="colors28.xml" /><Relationship Id="rId4" Type="http://schemas.microsoft.com/office/2011/relationships/chartStyle" Target="style28.xml" /></Relationships>
</file>

<file path=ppt/charts/_rels/chart2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 /><Relationship Id="rId2" Type="http://schemas.openxmlformats.org/officeDocument/2006/relationships/themeOverride" Target="../theme/themeOverride17.xml" /><Relationship Id="rId3" Type="http://schemas.microsoft.com/office/2011/relationships/chartColorStyle" Target="colors29.xml" /><Relationship Id="rId4" Type="http://schemas.microsoft.com/office/2011/relationships/chartStyle" Target="style29.xml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Relationship Id="rId2" Type="http://schemas.microsoft.com/office/2011/relationships/chartColorStyle" Target="colors3.xml" /><Relationship Id="rId3" Type="http://schemas.microsoft.com/office/2011/relationships/chartStyle" Target="style3.xml" /></Relationships>
</file>

<file path=ppt/charts/_rels/chart3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 /><Relationship Id="rId2" Type="http://schemas.openxmlformats.org/officeDocument/2006/relationships/themeOverride" Target="../theme/themeOverride18.xml" /><Relationship Id="rId3" Type="http://schemas.microsoft.com/office/2011/relationships/chartColorStyle" Target="colors30.xml" /><Relationship Id="rId4" Type="http://schemas.microsoft.com/office/2011/relationships/chartStyle" Target="style30.xml" /></Relationships>
</file>

<file path=ppt/charts/_rels/chart3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 /><Relationship Id="rId2" Type="http://schemas.openxmlformats.org/officeDocument/2006/relationships/themeOverride" Target="../theme/themeOverride19.xml" /><Relationship Id="rId3" Type="http://schemas.microsoft.com/office/2011/relationships/chartColorStyle" Target="colors31.xml" /><Relationship Id="rId4" Type="http://schemas.microsoft.com/office/2011/relationships/chartStyle" Target="style31.xml" /></Relationships>
</file>

<file path=ppt/charts/_rels/chart3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 /><Relationship Id="rId2" Type="http://schemas.openxmlformats.org/officeDocument/2006/relationships/themeOverride" Target="../theme/themeOverride20.xml" /><Relationship Id="rId3" Type="http://schemas.microsoft.com/office/2011/relationships/chartColorStyle" Target="colors32.xml" /><Relationship Id="rId4" Type="http://schemas.microsoft.com/office/2011/relationships/chartStyle" Target="style32.xml" /></Relationships>
</file>

<file path=ppt/charts/_rels/chart3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 /><Relationship Id="rId2" Type="http://schemas.openxmlformats.org/officeDocument/2006/relationships/themeOverride" Target="../theme/themeOverride21.xml" /><Relationship Id="rId3" Type="http://schemas.microsoft.com/office/2011/relationships/chartColorStyle" Target="colors33.xml" /><Relationship Id="rId4" Type="http://schemas.microsoft.com/office/2011/relationships/chartStyle" Target="style33.xml" /></Relationships>
</file>

<file path=ppt/charts/_rels/chart3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 /><Relationship Id="rId2" Type="http://schemas.openxmlformats.org/officeDocument/2006/relationships/themeOverride" Target="../theme/themeOverride22.xml" /><Relationship Id="rId3" Type="http://schemas.microsoft.com/office/2011/relationships/chartColorStyle" Target="colors34.xml" /><Relationship Id="rId4" Type="http://schemas.microsoft.com/office/2011/relationships/chartStyle" Target="style34.xml" /></Relationships>
</file>

<file path=ppt/charts/_rels/chart3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 /><Relationship Id="rId2" Type="http://schemas.openxmlformats.org/officeDocument/2006/relationships/themeOverride" Target="../theme/themeOverride23.xml" /><Relationship Id="rId3" Type="http://schemas.microsoft.com/office/2011/relationships/chartColorStyle" Target="colors35.xml" /><Relationship Id="rId4" Type="http://schemas.microsoft.com/office/2011/relationships/chartStyle" Target="style35.xml" /></Relationships>
</file>

<file path=ppt/charts/_rels/chart3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 /><Relationship Id="rId2" Type="http://schemas.openxmlformats.org/officeDocument/2006/relationships/themeOverride" Target="../theme/themeOverride24.xml" /><Relationship Id="rId3" Type="http://schemas.microsoft.com/office/2011/relationships/chartColorStyle" Target="colors36.xml" /><Relationship Id="rId4" Type="http://schemas.microsoft.com/office/2011/relationships/chartStyle" Target="style36.xml" /></Relationships>
</file>

<file path=ppt/charts/_rels/chart3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 /><Relationship Id="rId2" Type="http://schemas.openxmlformats.org/officeDocument/2006/relationships/themeOverride" Target="../theme/themeOverride25.xml" /><Relationship Id="rId3" Type="http://schemas.microsoft.com/office/2011/relationships/chartColorStyle" Target="colors37.xml" /><Relationship Id="rId4" Type="http://schemas.microsoft.com/office/2011/relationships/chartStyle" Target="style37.xml" /></Relationships>
</file>

<file path=ppt/charts/_rels/chart3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.xlsx" /><Relationship Id="rId2" Type="http://schemas.openxmlformats.org/officeDocument/2006/relationships/themeOverride" Target="../theme/themeOverride26.xml" /><Relationship Id="rId3" Type="http://schemas.microsoft.com/office/2011/relationships/chartColorStyle" Target="colors38.xml" /><Relationship Id="rId4" Type="http://schemas.microsoft.com/office/2011/relationships/chartStyle" Target="style38.xml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Relationship Id="rId2" Type="http://schemas.microsoft.com/office/2011/relationships/chartColorStyle" Target="colors4.xml" /><Relationship Id="rId3" Type="http://schemas.microsoft.com/office/2011/relationships/chartStyle" Target="style4.xml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Relationship Id="rId2" Type="http://schemas.microsoft.com/office/2011/relationships/chartColorStyle" Target="colors5.xml" /><Relationship Id="rId3" Type="http://schemas.microsoft.com/office/2011/relationships/chartStyle" Target="style5.xml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Relationship Id="rId2" Type="http://schemas.microsoft.com/office/2011/relationships/chartColorStyle" Target="colors6.xml" /><Relationship Id="rId3" Type="http://schemas.microsoft.com/office/2011/relationships/chartStyle" Target="style6.xml" /></Relationships>
</file>

<file path=ppt/charts/_rels/chart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 /><Relationship Id="rId2" Type="http://schemas.microsoft.com/office/2011/relationships/chartColorStyle" Target="colors7.xml" /><Relationship Id="rId3" Type="http://schemas.microsoft.com/office/2011/relationships/chartStyle" Target="style7.xml" /></Relationships>
</file>

<file path=ppt/charts/_rels/chart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 /><Relationship Id="rId2" Type="http://schemas.microsoft.com/office/2011/relationships/chartColorStyle" Target="colors8.xml" /><Relationship Id="rId3" Type="http://schemas.microsoft.com/office/2011/relationships/chartStyle" Target="style8.xml" /></Relationships>
</file>

<file path=ppt/charts/_rels/chart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 /><Relationship Id="rId2" Type="http://schemas.microsoft.com/office/2011/relationships/chartColorStyle" Target="colors9.xml" /><Relationship Id="rId3" Type="http://schemas.microsoft.com/office/2011/relationships/chartStyle" Target="style9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17917257850058E-06"/>
          <c:y val="0"/>
          <c:w val="0.999987781047821"/>
          <c:h val="0.4702309072017669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"Detractors" (0-6)</c:v>
                </c:pt>
              </c:strCache>
            </c:strRef>
          </c:tx>
          <c:spPr>
            <a:solidFill>
              <a:srgbClr val="FE9D93"/>
            </a:solidFill>
          </c:spPr>
          <c:invertIfNegative val="1"/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Blad1!$B$2</c:f>
              <c:numCach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"Passives" (7-8)</c:v>
                </c:pt>
              </c:strCache>
            </c:strRef>
          </c:tx>
          <c:spPr>
            <a:solidFill>
              <a:srgbClr val="E0E4E6"/>
            </a:solidFill>
          </c:spPr>
          <c:invertIfNegative val="1"/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Blad1!$C$3</c:f>
              <c:numCach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Blad1!$A$4</c:f>
              <c:strCache>
                <c:ptCount val="1"/>
                <c:pt idx="0">
                  <c:v>"Promoters" (9-10)</c:v>
                </c:pt>
              </c:strCache>
            </c:strRef>
          </c:tx>
          <c:spPr>
            <a:solidFill>
              <a:srgbClr val="83E7AF"/>
            </a:solidFill>
          </c:spPr>
          <c:invertIfNegative val="1"/>
          <c:dLbls>
            <c:dLbl>
              <c:idx val="0"/>
              <c:delete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extLst/>
            </c:dLbl>
            <c:delete val="1"/>
            <c:extLst/>
          </c:dLbls>
          <c:val>
            <c:numRef>
              <c:f>Blad1!$D$4</c:f>
              <c:numCach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0"/>
        <c:overlap val="100"/>
        <c:axId val="547836992"/>
        <c:axId val="547837648"/>
      </c:barChart>
      <c:catAx>
        <c:axId val="547836992"/>
        <c:scaling>
          <c:orientation/>
        </c:scaling>
        <c:delete val="1"/>
        <c:axPos val="l"/>
        <c:numFmt formatCode="General" sourceLinked="1"/>
        <c:majorTickMark val="none"/>
        <c:minorTickMark val="none"/>
        <c:crossAx val="547837648"/>
        <c:auto val="0"/>
        <c:lblAlgn val="ctr"/>
        <c:lblOffset/>
        <c:noMultiLvlLbl val="0"/>
      </c:catAx>
      <c:valAx>
        <c:axId val="547837648"/>
        <c:scaling>
          <c:orientation/>
        </c:scaling>
        <c:delete val="1"/>
        <c:axPos val="b"/>
        <c:numFmt formatCode="General" sourceLinked="1"/>
        <c:majorTickMark val="none"/>
        <c:minorTickMark val="none"/>
        <c:crossAx val="547836992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03824770450592"/>
          <c:y val="0.8421670794487"/>
          <c:w val="0.6799234747886658"/>
          <c:h val="0.14787222445011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700" b="0" i="0" u="none" strike="noStrike" kern="1200" baseline="0" smtId="4294967295">
              <a:solidFill>
                <a:schemeClr val="tx1"/>
              </a:solidFill>
              <a:latin typeface="+mj-lt"/>
              <a:ea typeface="Roboto" panose="02000000000000000000" pitchFamily="2" charset="0"/>
              <a:cs typeface="Arial" panose="020b0604020202020204" pitchFamily="34" charset="0"/>
            </a:defRPr>
          </a:pPr>
          <a:endParaRPr sz="700" b="0" i="0" u="none" strike="noStrike" kern="1200" baseline="0" smtId="4294967295">
            <a:solidFill>
              <a:schemeClr val="tx1"/>
            </a:solidFill>
            <a:latin typeface="+mj-lt"/>
            <a:ea typeface="Roboto" panose="02000000000000000000" pitchFamily="2" charset="0"/>
            <a:cs typeface="Arial" panose="020b0604020202020204" pitchFamily="34" charset="0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1000" smtId="4294967295">
          <a:latin typeface="+mj-lt"/>
          <a:ea typeface="Roboto" panose="02000000000000000000" pitchFamily="2" charset="0"/>
          <a:cs typeface="Arial" panose="020b0604020202020204" pitchFamily="34" charset="0"/>
        </a:defRPr>
      </a:pPr>
      <a:endParaRPr sz="1000" smtId="4294967295">
        <a:latin typeface="+mj-lt"/>
        <a:ea typeface="Roboto" panose="02000000000000000000" pitchFamily="2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40574306249619"/>
          <c:y val="0.03941664472222328"/>
          <c:w val="0.807707607746124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l">
                  <a:defRPr sz="753" smtId="4294967295"/>
                </a:pPr>
                <a:endParaRPr sz="753" smtId="4294967295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1">
                    <c:v>Right now, I am happy with my job</c:v>
                  </c:pt>
                  <c:pt idx="2">
                    <c:v>I feel a sense of belonging at work</c:v>
                  </c:pt>
                  <c:pt idx="3">
                    <c:v>I feel well informed about the future plans of Marlink Group</c:v>
                  </c:pt>
                  <c:pt idx="4">
                    <c:v>The priorities and goals for my role are clear</c:v>
                  </c:pt>
                  <c:pt idx="5">
                    <c:v>I have the tools I need to do my job well</c:v>
                  </c:pt>
                  <c:pt idx="6">
                    <c:v>We are spending our time on the right things</c:v>
                  </c:pt>
                  <c:pt idx="7">
                    <c:v>I feel recognised and appreciated for the work I do</c:v>
                  </c:pt>
                  <c:pt idx="8">
                    <c:v>I have opportunities to take on new tasks and grow in my current role</c:v>
                  </c:pt>
                  <c:pt idx="9">
                    <c:v>I feel empowered to do my job effectively </c:v>
                  </c:pt>
                  <c:pt idx="10">
                    <c:v>I have flexibility to manage my work-life balance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700" b="0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700" b="0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8212422728538513"/>
          <c:y val="0.03941664472222328"/>
          <c:w val="0.981787562370300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Blad1!$B$2:$B$12</c:f>
              <c:numCach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Blad1!$C$2:$C$12</c:f>
              <c:numCach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Blad1!$D$2:$D$12</c:f>
              <c:numCache>
                <c:ptCount val="1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Blad1!$E$2:$E$12</c:f>
              <c:numCache>
                <c:ptCount val="11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</c:ser>
        <c:ser>
          <c:idx val="4"/>
          <c:order val="4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Blad1!$F$2:$F$12</c:f>
              <c:numCache>
                <c:ptCount val="11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mtId="4294967295">
          <a:latin typeface="IBM Plex Sans" panose="020b0503050203000203" pitchFamily="34" charset="0"/>
        </a:defRPr>
      </a:pPr>
      <a:endParaRPr smtId="4294967295">
        <a:latin typeface="IBM Plex Sans" panose="020b0503050203000203" pitchFamily="34" charset="0"/>
      </a:endParaRPr>
    </a:p>
  </c:txPr>
  <c:externalData r:id="rId1">
    <c:autoUpdate val="0"/>
  </c:externalData>
</c:chartSpace>
</file>

<file path=ppt/charts/chart1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±0</c:v>
                  </c:pt>
                  <c:pt idx="1">
                    <c:v>±0</c:v>
                  </c:pt>
                  <c:pt idx="2">
                    <c:v>±0</c:v>
                  </c:pt>
                  <c:pt idx="3">
                    <c:v>±0</c:v>
                  </c:pt>
                  <c:pt idx="4">
                    <c:v>±0</c:v>
                  </c:pt>
                  <c:pt idx="5">
                    <c:v>±0</c:v>
                  </c:pt>
                  <c:pt idx="6">
                    <c:v>±0</c:v>
                  </c:pt>
                  <c:pt idx="7">
                    <c:v>±0</c:v>
                  </c:pt>
                  <c:pt idx="8">
                    <c:v>±0</c:v>
                  </c:pt>
                  <c:pt idx="9">
                    <c:v>±0</c:v>
                  </c:pt>
                  <c:pt idx="10">
                    <c:v>±0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0" smtId="4294967295">
                      <a:solidFill>
                        <a:srgbClr val="FE6E5E"/>
                      </a:solidFill>
                    </a:defRPr>
                  </a:pPr>
                  <a:endParaRPr sz="753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+6</c:v>
                  </c:pt>
                  <c:pt idx="1">
                    <c:v>+11</c:v>
                  </c:pt>
                  <c:pt idx="2">
                    <c:v>±0</c:v>
                  </c:pt>
                  <c:pt idx="3">
                    <c:v>+5</c:v>
                  </c:pt>
                  <c:pt idx="4">
                    <c:v>+5</c:v>
                  </c:pt>
                  <c:pt idx="5">
                    <c:v>-6</c:v>
                  </c:pt>
                  <c:pt idx="6">
                    <c:v>+18</c:v>
                  </c:pt>
                  <c:pt idx="7">
                    <c:v>+7</c:v>
                  </c:pt>
                  <c:pt idx="8">
                    <c:v>+1</c:v>
                  </c:pt>
                  <c:pt idx="9">
                    <c:v>+12</c:v>
                  </c:pt>
                  <c:pt idx="10">
                    <c:v>+10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72</c:v>
                  </c:pt>
                  <c:pt idx="1">
                    <c:v>78</c:v>
                  </c:pt>
                  <c:pt idx="2">
                    <c:v>67</c:v>
                  </c:pt>
                  <c:pt idx="3">
                    <c:v>78</c:v>
                  </c:pt>
                  <c:pt idx="4">
                    <c:v>72</c:v>
                  </c:pt>
                  <c:pt idx="5">
                    <c:v>67</c:v>
                  </c:pt>
                  <c:pt idx="6">
                    <c:v>78</c:v>
                  </c:pt>
                  <c:pt idx="7">
                    <c:v>67</c:v>
                  </c:pt>
                  <c:pt idx="8">
                    <c:v>61</c:v>
                  </c:pt>
                  <c:pt idx="9">
                    <c:v>72</c:v>
                  </c:pt>
                  <c:pt idx="10">
                    <c:v>83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265528082847595"/>
          <c:y val="0.03975193202495575"/>
          <c:w val="0.8689412474632263"/>
          <c:h val="0.9092450737953186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</c:v>
                </c:pt>
                <c:pt idx="1">
                  <c:v>66</c:v>
                </c:pt>
                <c:pt idx="2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C-45C6-B515-7A39006C9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66</c:v>
                </c:pt>
                <c:pt idx="2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2C-45C6-B515-7A39006C9903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84</c:v>
                </c:pt>
                <c:pt idx="1">
                  <c:v>66</c:v>
                </c:pt>
                <c:pt idx="2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2C-45C6-B515-7A39006C9903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800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800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A2C-45C6-B515-7A39006C9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33.33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>
              <a:lumMod val="75000"/>
              <a:lumOff val="25000"/>
            </a:schemeClr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>
            <a:lumMod val="75000"/>
            <a:lumOff val="25000"/>
          </a:schemeClr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1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219808667898178"/>
          <c:y val="0.03975193202495575"/>
          <c:w val="0.8493984937667847"/>
          <c:h val="0.9092450737953186"/>
        </c:manualLayout>
      </c:layout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 w="19050">
              <a:noFill/>
            </a:ln>
            <a:effectLst/>
          </c:spPr>
          <c:cat>
            <c:numRef>
              <c:f>Sheet1!$A$2:$A$4</c:f>
              <c:numCache>
                <c:formatCode>mmm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>
                  <c:v>0.875</c:v>
                </c:pt>
                <c:pt idx="1">
                  <c:v>0.625</c:v>
                </c:pt>
                <c:pt idx="2">
                  <c:v>0.8571428571428571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3-4A82-BE33-7B10C1E79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mmm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0.00</c:formatCode>
                <c:ptCount val="3"/>
                <c:pt idx="1">
                  <c:v>0.5555555555555556</c:v>
                </c:pt>
                <c:pt idx="2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63-4A82-BE33-7B10C1E79334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FFFF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mmm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0.00</c:formatCode>
                <c:ptCount val="3"/>
                <c:pt idx="0">
                  <c:v>0.875</c:v>
                </c:pt>
                <c:pt idx="1">
                  <c:v>0.625</c:v>
                </c:pt>
                <c:pt idx="2">
                  <c:v>0.8571428571428571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63-4A82-BE33-7B10C1E79334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800" b="0" i="0" u="none" strike="noStrike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800" b="0" i="0" u="none" strike="noStrike" kern="1200" baseline="0" smtId="4294967295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mmm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0%</c:formatCode>
                <c:ptCount val="3"/>
                <c:pt idx="2">
                  <c:v>0.8571428571428571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63-4A82-BE33-7B10C1E79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0.25"/>
      </c:valAx>
      <c:spPr>
        <a:noFill/>
        <a:ln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/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/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1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</c:v>
                </c:pt>
                <c:pt idx="1">
                  <c:v>67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67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95</c:v>
                </c:pt>
                <c:pt idx="1">
                  <c:v>67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446474373340607"/>
          <c:y val="0.03338256850838661"/>
          <c:w val="0.8664753437042236"/>
          <c:h val="0.9111239910125732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</c:v>
                </c:pt>
                <c:pt idx="1">
                  <c:v>0</c:v>
                </c:pt>
                <c:pt idx="2">
                  <c:v>-33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9-4C47-83F5-0DA0E4B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-33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29-4C47-83F5-0DA0E4B05824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29</c:v>
                </c:pt>
                <c:pt idx="1">
                  <c:v>0</c:v>
                </c:pt>
                <c:pt idx="2">
                  <c:v>-33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29-4C47-83F5-0DA0E4B05824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D4D4D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D4D4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0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10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D4D4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0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10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D4D4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0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10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##0" sourceLinked="0"/>
            <c:spPr>
              <a:solidFill>
                <a:srgbClr val="FFFFFF"/>
              </a:solidFill>
              <a:ln w="19050">
                <a:solidFill>
                  <a:srgbClr val="4D4D4D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000" b="0" i="0" u="none" strike="noStrike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1000" b="0" i="0" u="none" strike="noStrike" kern="1200" baseline="0" smtId="4294967295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-33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C29-4C47-83F5-0DA0E4B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At val="-100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-10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0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10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5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>
              <a:lumMod val="75000"/>
              <a:lumOff val="25000"/>
            </a:schemeClr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>
            <a:lumMod val="75000"/>
            <a:lumOff val="25000"/>
          </a:schemeClr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2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67</c:v>
                </c:pt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67</c:v>
                </c:pt>
                <c:pt idx="2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90</c:v>
                </c:pt>
                <c:pt idx="1">
                  <c:v>67</c:v>
                </c:pt>
                <c:pt idx="2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</c:v>
                </c:pt>
                <c:pt idx="1">
                  <c:v>73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73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86</c:v>
                </c:pt>
                <c:pt idx="1">
                  <c:v>73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</c:v>
                </c:pt>
                <c:pt idx="1">
                  <c:v>67</c:v>
                </c:pt>
                <c:pt idx="2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67</c:v>
                </c:pt>
                <c:pt idx="2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86</c:v>
                </c:pt>
                <c:pt idx="1">
                  <c:v>67</c:v>
                </c:pt>
                <c:pt idx="2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71</c:v>
                </c:pt>
                <c:pt idx="1">
                  <c:v>73</c:v>
                </c:pt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73</c:v>
                </c:pt>
                <c:pt idx="2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71</c:v>
                </c:pt>
                <c:pt idx="1">
                  <c:v>73</c:v>
                </c:pt>
                <c:pt idx="2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</c:v>
                </c:pt>
                <c:pt idx="1">
                  <c:v>60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60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67</c:v>
                </c:pt>
                <c:pt idx="1">
                  <c:v>60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89296604692936"/>
          <c:y val="0.03941664472222328"/>
          <c:w val="0.20155589282512665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ctr">
                    <a:defRPr sz="738" i="0" u="sng" spc="100" smtId="4294967295"/>
                  </a:pPr>
                  <a:endParaRPr sz="738" i="0" u="sng" spc="100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ctr">
                  <a:defRPr sz="738" smtId="4294967295"/>
                </a:pPr>
                <a:endParaRPr sz="738" smtId="4294967295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0">
                    <c:v>VOICE INDEX</c:v>
                  </c:pt>
                  <c:pt idx="1">
                    <c:v>☆ Enthusiasm</c:v>
                  </c:pt>
                  <c:pt idx="2">
                    <c:v>☆ Inclusion</c:v>
                  </c:pt>
                  <c:pt idx="3">
                    <c:v>☆ Clarity A</c:v>
                  </c:pt>
                  <c:pt idx="4">
                    <c:v>☆ Clarity B</c:v>
                  </c:pt>
                  <c:pt idx="5">
                    <c:v>☆ Efficiency</c:v>
                  </c:pt>
                  <c:pt idx="6">
                    <c:v>☆ Value</c:v>
                  </c:pt>
                  <c:pt idx="7">
                    <c:v>☆ Recognition</c:v>
                  </c:pt>
                  <c:pt idx="8">
                    <c:v>☆ Development</c:v>
                  </c:pt>
                  <c:pt idx="9">
                    <c:v>☆ Autonomy</c:v>
                  </c:pt>
                  <c:pt idx="10">
                    <c:v>☆ Balance</c:v>
                  </c:pt>
                  <c:pt idx="11">
                    <c:v>Growth &amp; Development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out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anchor="b" anchorCtr="1"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</c:v>
                </c:pt>
                <c:pt idx="1">
                  <c:v>60</c:v>
                </c:pt>
                <c:pt idx="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60</c:v>
                </c:pt>
                <c:pt idx="2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86</c:v>
                </c:pt>
                <c:pt idx="1">
                  <c:v>60</c:v>
                </c:pt>
                <c:pt idx="2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78</c:v>
                </c:pt>
                <c:pt idx="1">
                  <c:v>60</c:v>
                </c:pt>
                <c:pt idx="2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60</c:v>
                </c:pt>
                <c:pt idx="2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78</c:v>
                </c:pt>
                <c:pt idx="1">
                  <c:v>60</c:v>
                </c:pt>
                <c:pt idx="2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61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86</c:v>
                </c:pt>
                <c:pt idx="1">
                  <c:v>60</c:v>
                </c:pt>
                <c:pt idx="2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60</c:v>
                </c:pt>
                <c:pt idx="2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86</c:v>
                </c:pt>
                <c:pt idx="1">
                  <c:v>60</c:v>
                </c:pt>
                <c:pt idx="2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</c:v>
                </c:pt>
                <c:pt idx="1">
                  <c:v>73</c:v>
                </c:pt>
                <c:pt idx="2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73</c:v>
                </c:pt>
                <c:pt idx="2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95</c:v>
                </c:pt>
                <c:pt idx="1">
                  <c:v>73</c:v>
                </c:pt>
                <c:pt idx="2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45078.291666666664</c:v>
                </c:pt>
                <c:pt idx="1">
                  <c:v>45252.416666666664</c:v>
                </c:pt>
                <c:pt idx="2">
                  <c:v>45433.333333333336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83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I feel fully supported</c:v>
                </c:pt>
                <c:pt idx="1">
                  <c:v>Sufficiently supported</c:v>
                </c:pt>
                <c:pt idx="2">
                  <c:v>Sometimes not supported</c:v>
                </c:pt>
                <c:pt idx="3">
                  <c:v>Not supported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</c:f>
              <c:numCache>
                <c:formatCode>m/d/yyyy</c:formatCode>
                <c:ptCount val="1"/>
                <c:pt idx="0">
                  <c:v>45433.333333333336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45433.333333333336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45433.333333333336</c:v>
                </c:pt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</c:f>
              <c:numCache>
                <c:formatCode>m/d/yyyy</c:formatCode>
                <c:ptCount val="1"/>
                <c:pt idx="0">
                  <c:v>45433.333333333336</c:v>
                </c:pt>
              </c:numCache>
            </c:numRef>
          </c:cat>
          <c:val>
            <c:numRef>
              <c:f>Sheet1!$E$2</c:f>
              <c:numCache>
                <c:formatCode>##0</c:formatCode>
                <c:ptCount val="1"/>
                <c:pt idx="0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40574306249619"/>
          <c:y val="0.03941664472222328"/>
          <c:w val="0.807707607746124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l">
                  <a:defRPr sz="738" smtId="4294967295"/>
                </a:pPr>
                <a:endParaRPr sz="738" smtId="4294967295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1">
                    <c:v>Right now, I am happy with my job</c:v>
                  </c:pt>
                  <c:pt idx="2">
                    <c:v>I feel a sense of belonging at work</c:v>
                  </c:pt>
                  <c:pt idx="3">
                    <c:v>I feel well informed about the future plans of Marlink Group</c:v>
                  </c:pt>
                  <c:pt idx="4">
                    <c:v>The priorities and goals for my role are clear</c:v>
                  </c:pt>
                  <c:pt idx="5">
                    <c:v>I have the tools I need to do my job well</c:v>
                  </c:pt>
                  <c:pt idx="6">
                    <c:v>We are spending our time on the right things</c:v>
                  </c:pt>
                  <c:pt idx="7">
                    <c:v>I feel recognised and appreciated for the work I do</c:v>
                  </c:pt>
                  <c:pt idx="8">
                    <c:v>I have opportunities to take on new tasks and grow in my current role</c:v>
                  </c:pt>
                  <c:pt idx="9">
                    <c:v>I feel empowered to do my job effectively </c:v>
                  </c:pt>
                  <c:pt idx="10">
                    <c:v>I have flexibility to manage my work-life balance</c:v>
                  </c:pt>
                  <c:pt idx="11">
                    <c:v>Do you feel supported in your professional growth and development within the organisation?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700" b="0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700" b="0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8212422728538513"/>
          <c:y val="0.03941664472222328"/>
          <c:w val="0.981787562370300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Blad1!$B$2:$B$13</c:f>
              <c:numCach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Blad1!$C$2:$C$13</c:f>
              <c:numCach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Blad1!$D$2:$D$13</c:f>
              <c:numCach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</c:ser>
        <c:ser>
          <c:idx val="3"/>
          <c:order val="3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Blad1!$E$2:$E$13</c:f>
              <c:numCache>
                <c:ptCount val="12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4</c:v>
                </c:pt>
              </c:numCache>
            </c:numRef>
          </c:val>
        </c:ser>
        <c:ser>
          <c:idx val="4"/>
          <c:order val="4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Blad1!$F$2:$F$13</c:f>
              <c:numCache>
                <c:ptCount val="12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mtId="4294967295">
          <a:latin typeface="IBM Plex Sans" panose="020b0503050203000203" pitchFamily="34" charset="0"/>
        </a:defRPr>
      </a:pPr>
      <a:endParaRPr smtId="4294967295">
        <a:latin typeface="IBM Plex Sans" panose="020b0503050203000203" pitchFamily="34" charset="0"/>
      </a:endParaRPr>
    </a:p>
  </c:txPr>
  <c:externalData r:id="rId1">
    <c:autoUpdate val="0"/>
  </c:externalData>
</c:chartSpace>
</file>

<file path=ppt/charts/chart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38" smtId="4294967295">
                    <a:solidFill>
                      <a:prstClr val="black"/>
                    </a:solidFill>
                  </a:defRPr>
                </a:pPr>
                <a:endParaRPr sz="738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0">
                    <c:v>±0</c:v>
                  </c:pt>
                  <c:pt idx="1">
                    <c:v>±0</c:v>
                  </c:pt>
                  <c:pt idx="2">
                    <c:v>±0</c:v>
                  </c:pt>
                  <c:pt idx="3">
                    <c:v>±0</c:v>
                  </c:pt>
                  <c:pt idx="4">
                    <c:v>±0</c:v>
                  </c:pt>
                  <c:pt idx="5">
                    <c:v>±0</c:v>
                  </c:pt>
                  <c:pt idx="6">
                    <c:v>±0</c:v>
                  </c:pt>
                  <c:pt idx="7">
                    <c:v>±0</c:v>
                  </c:pt>
                  <c:pt idx="8">
                    <c:v>±0</c:v>
                  </c:pt>
                  <c:pt idx="9">
                    <c:v>±0</c:v>
                  </c:pt>
                  <c:pt idx="10">
                    <c:v>±0</c:v>
                  </c:pt>
                  <c:pt idx="11">
                    <c:v>±0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38" b="0" smtId="4294967295">
                      <a:solidFill>
                        <a:srgbClr val="FE6E5E"/>
                      </a:solidFill>
                    </a:defRPr>
                  </a:pPr>
                  <a:endParaRPr sz="738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38" smtId="4294967295">
                    <a:solidFill>
                      <a:prstClr val="black"/>
                    </a:solidFill>
                  </a:defRPr>
                </a:pPr>
                <a:endParaRPr sz="738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0">
                    <c:v>+6</c:v>
                  </c:pt>
                  <c:pt idx="1">
                    <c:v>+11</c:v>
                  </c:pt>
                  <c:pt idx="2">
                    <c:v>±0</c:v>
                  </c:pt>
                  <c:pt idx="3">
                    <c:v>+5</c:v>
                  </c:pt>
                  <c:pt idx="4">
                    <c:v>+5</c:v>
                  </c:pt>
                  <c:pt idx="5">
                    <c:v>-6</c:v>
                  </c:pt>
                  <c:pt idx="6">
                    <c:v>+18</c:v>
                  </c:pt>
                  <c:pt idx="7">
                    <c:v>+7</c:v>
                  </c:pt>
                  <c:pt idx="8">
                    <c:v>+1</c:v>
                  </c:pt>
                  <c:pt idx="9">
                    <c:v>+12</c:v>
                  </c:pt>
                  <c:pt idx="10">
                    <c:v>+10</c:v>
                  </c:pt>
                  <c:pt idx="11">
                    <c:v>-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38" smtId="4294967295">
                    <a:solidFill>
                      <a:prstClr val="black"/>
                    </a:solidFill>
                  </a:defRPr>
                </a:pPr>
                <a:endParaRPr sz="738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0">
                    <c:v>72</c:v>
                  </c:pt>
                  <c:pt idx="1">
                    <c:v>78</c:v>
                  </c:pt>
                  <c:pt idx="2">
                    <c:v>67</c:v>
                  </c:pt>
                  <c:pt idx="3">
                    <c:v>78</c:v>
                  </c:pt>
                  <c:pt idx="4">
                    <c:v>72</c:v>
                  </c:pt>
                  <c:pt idx="5">
                    <c:v>67</c:v>
                  </c:pt>
                  <c:pt idx="6">
                    <c:v>78</c:v>
                  </c:pt>
                  <c:pt idx="7">
                    <c:v>67</c:v>
                  </c:pt>
                  <c:pt idx="8">
                    <c:v>61</c:v>
                  </c:pt>
                  <c:pt idx="9">
                    <c:v>72</c:v>
                  </c:pt>
                  <c:pt idx="10">
                    <c:v>83</c:v>
                  </c:pt>
                  <c:pt idx="11">
                    <c:v>67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89296604692936"/>
          <c:y val="0.03941664472222328"/>
          <c:w val="0.20155589282512665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ctr">
                    <a:defRPr sz="753" i="0" u="sng" spc="100" smtId="4294967295"/>
                  </a:pPr>
                  <a:endParaRPr sz="753" i="0" u="sng" spc="100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ctr">
                  <a:defRPr sz="753" smtId="4294967295"/>
                </a:pPr>
                <a:endParaRPr sz="753" smtId="4294967295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VOICE INDEX</c:v>
                  </c:pt>
                  <c:pt idx="1">
                    <c:v>☆ Enthusiasm</c:v>
                  </c:pt>
                  <c:pt idx="2">
                    <c:v>☆ Inclusion</c:v>
                  </c:pt>
                  <c:pt idx="3">
                    <c:v>☆ Clarity A</c:v>
                  </c:pt>
                  <c:pt idx="4">
                    <c:v>☆ Clarity B</c:v>
                  </c:pt>
                  <c:pt idx="5">
                    <c:v>☆ Efficiency</c:v>
                  </c:pt>
                  <c:pt idx="6">
                    <c:v>☆ Value</c:v>
                  </c:pt>
                  <c:pt idx="7">
                    <c:v>☆ Recognition</c:v>
                  </c:pt>
                  <c:pt idx="8">
                    <c:v>☆ Development</c:v>
                  </c:pt>
                  <c:pt idx="9">
                    <c:v>☆ Autonomy</c:v>
                  </c:pt>
                  <c:pt idx="10">
                    <c:v>☆ Balance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out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anchor="b" anchorCtr="1"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1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1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0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4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1C248E-32A2-C275-FC8B-4BCB2F7431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A4ADC-FD33-AFF2-2C3E-A32B4E41D9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3A3AC-1C72-DED8-6B64-76580EE41B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C1020-2BF8-4968-93A8-9254946E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75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66D18-6E57-A04A-B259-31BF86C10B9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15F44-3852-6846-89B1-C420E5B8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3.png" /><Relationship Id="rId3" Type="http://schemas.openxmlformats.org/officeDocument/2006/relationships/image" Target="../media/image4.svg" /><Relationship Id="rId4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0.png" /><Relationship Id="rId3" Type="http://schemas.openxmlformats.org/officeDocument/2006/relationships/image" Target="../media/image4.svg" /><Relationship Id="rId4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FDD21640-4877-2D66-04DA-07443B97D01E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375A8-1AB0-E11E-7F93-7789F7E2B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515938" y="476250"/>
            <a:ext cx="2343015" cy="52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90702-DE43-FA70-C7A2-50303BEF1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2425297"/>
            <a:ext cx="9100503" cy="55399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9FD4-AFCF-A122-C6BD-88055662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2916393"/>
            <a:ext cx="9100503" cy="6842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86B239-7120-44A7-7C79-1E406E150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7657" y="3647100"/>
            <a:ext cx="9100479" cy="307905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1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FE4952-EA86-E2D4-F6BD-015FA3F38DD6}"/>
              </a:ext>
            </a:extLst>
          </p:cNvPr>
          <p:cNvCxnSpPr/>
          <p:nvPr userDrawn="1"/>
        </p:nvCxnSpPr>
        <p:spPr>
          <a:xfrm flipH="1">
            <a:off x="2296399" y="2471434"/>
            <a:ext cx="0" cy="28755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1553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640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CA9250-18BD-73A8-B6C0-6AFB05B4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490538"/>
            <a:ext cx="7380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90C80ED-C36A-14C0-72E0-E8950E10E6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5" y="870977"/>
            <a:ext cx="7380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7380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312958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5D6BFD-0581-E016-70EC-A806EA42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670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8D185-7A24-C800-296A-AA6A50B28737}"/>
              </a:ext>
            </a:extLst>
          </p:cNvPr>
          <p:cNvCxnSpPr/>
          <p:nvPr userDrawn="1"/>
        </p:nvCxnSpPr>
        <p:spPr>
          <a:xfrm flipH="1">
            <a:off x="4127704" y="2287925"/>
            <a:ext cx="0" cy="28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D72F093-3836-A468-A59D-7D2E611E4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ED7BD-CF9D-88EB-41AB-E1D735712BF8}"/>
              </a:ext>
            </a:extLst>
          </p:cNvPr>
          <p:cNvSpPr txBox="1"/>
          <p:nvPr userDrawn="1"/>
        </p:nvSpPr>
        <p:spPr>
          <a:xfrm rot="16200000">
            <a:off x="3688263" y="2414059"/>
            <a:ext cx="42800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GB" sz="1000" b="0" i="0" kern="1200" spc="13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Quote</a:t>
            </a:r>
            <a:endParaRPr kumimoji="0" lang="en-GB" sz="3000" b="0" i="0" u="none" strike="noStrike" kern="1200" cap="none" spc="13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51E5CA4-D60C-60E9-0BBE-E2E7128CAA1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5A4F7-5676-A51C-8C28-2A2F6289B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6740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dark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12DE7-2A09-8938-5B78-AE88EB0BC374}"/>
              </a:ext>
            </a:extLst>
          </p:cNvPr>
          <p:cNvSpPr/>
          <p:nvPr userDrawn="1"/>
        </p:nvSpPr>
        <p:spPr>
          <a:xfrm>
            <a:off x="-2" y="1"/>
            <a:ext cx="7511142" cy="620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700">
              <a:latin typeface="IBM Plex Sans Light" panose="020b040305020300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61913"/>
            <a:ext cx="7812000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7812000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7812001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solidFill>
                  <a:schemeClr val="bg1"/>
                </a:solidFill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6330CF-6A87-0885-96DD-FBA10A217D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28856"/>
          <a:stretch>
            <a:fillRect/>
          </a:stretch>
        </p:blipFill>
        <p:spPr>
          <a:xfrm>
            <a:off x="-1" y="2796830"/>
            <a:ext cx="3001957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40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light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7A70A4E-25D8-A701-9DEC-C573775C4C1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73353"/>
            <a:ext cx="11160124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911A8-0C8C-0C36-F378-AC199BAEA9B4}"/>
              </a:ext>
            </a:extLst>
          </p:cNvPr>
          <p:cNvSpPr/>
          <p:nvPr userDrawn="1"/>
        </p:nvSpPr>
        <p:spPr>
          <a:xfrm>
            <a:off x="12316197" y="5433104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/>
          <a:p>
            <a:r>
              <a:rPr lang="en-US" sz="1100" b="0" i="0">
                <a:latin typeface="IBM Plex Sans Light" panose="020b0403050203000203" pitchFamily="34" charset="0"/>
              </a:rPr>
              <a:t>Copy and paste this slide into your deck.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E1358-50E2-65EF-A53C-C64811014B3E}"/>
              </a:ext>
            </a:extLst>
          </p:cNvPr>
          <p:cNvSpPr/>
          <p:nvPr userDrawn="1"/>
        </p:nvSpPr>
        <p:spPr>
          <a:xfrm>
            <a:off x="12316197" y="6204762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/>
          <a:p>
            <a:r>
              <a:rPr lang="en-US" sz="1100" b="0" i="0">
                <a:latin typeface="IBM Plex Sans Light" panose="020b0403050203000203" pitchFamily="34" charset="0"/>
              </a:rPr>
              <a:t>Do not adjust the gradients of the boxes.</a:t>
            </a:r>
          </a:p>
        </p:txBody>
      </p:sp>
    </p:spTree>
    <p:extLst>
      <p:ext uri="{BB962C8B-B14F-4D97-AF65-F5344CB8AC3E}">
        <p14:creationId xmlns:p14="http://schemas.microsoft.com/office/powerpoint/2010/main" val="148771680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FDD21640-4877-2D66-04DA-07443B97D01E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375A8-1AB0-E11E-7F93-7789F7E2B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515938" y="476250"/>
            <a:ext cx="2343015" cy="52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90702-DE43-FA70-C7A2-50303BEF1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2425297"/>
            <a:ext cx="9100503" cy="55399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9FD4-AFCF-A122-C6BD-88055662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2916393"/>
            <a:ext cx="9100503" cy="6842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86B239-7120-44A7-7C79-1E406E150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7657" y="3647100"/>
            <a:ext cx="9100479" cy="307905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1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FE4952-EA86-E2D4-F6BD-015FA3F38DD6}"/>
              </a:ext>
            </a:extLst>
          </p:cNvPr>
          <p:cNvCxnSpPr/>
          <p:nvPr userDrawn="1"/>
        </p:nvCxnSpPr>
        <p:spPr>
          <a:xfrm flipH="1">
            <a:off x="2296399" y="2471434"/>
            <a:ext cx="0" cy="28755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155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5A4ECB-C0C3-CBA6-5894-3B6BBD0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BF18-A9FB-9A17-CC7A-7462632D5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D1EC5151-3C73-2EFA-9276-B257D55DD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E24071F-B4A9-C99A-D56D-CA1458EBEA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3pPr marL="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(if you don’t have a subtitle, click the ‘indent more’ button on the Home ribbon for second level)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marL="542925" marR="0" lvl="3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Fourth level</a:t>
            </a:r>
          </a:p>
          <a:p>
            <a:pPr marL="714375" marR="0" lvl="4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38908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66B2-C9E8-E7C1-EF4F-1E0C554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7190-DCF9-D1FA-42EC-2CED13A5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661914"/>
            <a:ext cx="5472000" cy="4538862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F09E-8406-4C18-58B8-1B7D4699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062" y="1665288"/>
            <a:ext cx="5472000" cy="4535487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184CC97-A396-4320-1F7D-A62EFFEB5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E5302-435C-BE6A-6058-7CFD62EBF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99090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AC9F30-DC31-B0F4-71CF-E7DFB72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F12F-12AE-2933-17F7-3DB64A498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32B6415-C679-8A73-713A-084233365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6713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849A0-CF06-1DC2-5423-B0B670C1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7273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5A4ECB-C0C3-CBA6-5894-3B6BBD0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BF18-A9FB-9A17-CC7A-7462632D5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D1EC5151-3C73-2EFA-9276-B257D55DD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E24071F-B4A9-C99A-D56D-CA1458EBEA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3pPr marL="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(if you don’t have a subtitle, click the ‘indent more’ button on the Home ribbon for second level)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marL="542925" marR="0" lvl="3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Fourth level</a:t>
            </a:r>
          </a:p>
          <a:p>
            <a:pPr marL="714375" marR="0" lvl="4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389086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F6471-4C48-0E0D-FC8D-B2CD58CDC714}"/>
              </a:ext>
            </a:extLst>
          </p:cNvPr>
          <p:cNvSpPr/>
          <p:nvPr userDrawn="1"/>
        </p:nvSpPr>
        <p:spPr>
          <a:xfrm flipH="1">
            <a:off x="8931563" y="0"/>
            <a:ext cx="32604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IBM Plex Sans Light" panose="020b040305020300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F505BE-9C1E-6C0C-1E65-088DBB4EBD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DF8B48-69F2-E1DA-7671-A80C3699DA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2849" y="2268537"/>
            <a:ext cx="5443214" cy="3105151"/>
          </a:xfrm>
          <a:solidFill>
            <a:schemeClr val="accent5"/>
          </a:solidFill>
        </p:spPr>
        <p:txBody>
          <a:bodyPr/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2BEAF88-8831-A9C0-98F2-53B829E65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7461" y="2418906"/>
            <a:ext cx="3553364" cy="2743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4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ct val="0"/>
              </a:spcBef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42E8B-C37B-E308-9B5D-3C010DA26E94}"/>
              </a:ext>
            </a:extLst>
          </p:cNvPr>
          <p:cNvCxnSpPr/>
          <p:nvPr userDrawn="1"/>
        </p:nvCxnSpPr>
        <p:spPr>
          <a:xfrm flipH="1">
            <a:off x="2236261" y="2503025"/>
            <a:ext cx="0" cy="201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5296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838092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170" y="1661914"/>
            <a:ext cx="5325893" cy="4538862"/>
          </a:xfrm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4676BFAE-311C-0CF9-1C71-B8157FDE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168" y="490538"/>
            <a:ext cx="5325893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EDCF-1C16-245A-A0C9-9F93A70AE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168" y="870977"/>
            <a:ext cx="5325894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49345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0"/>
            <a:ext cx="601472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5472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8A40507-1E26-7FEA-F6ED-FC79C88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5472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AC2A2AA-3B70-ABD5-429A-6D6D8FEAA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8" y="870977"/>
            <a:ext cx="5472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880405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257" y="1665288"/>
            <a:ext cx="7042806" cy="4535488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BA34369-B219-14CF-F42D-E8882DE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56" y="490538"/>
            <a:ext cx="7042806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5FD147-677F-66FE-C516-69D6F44C2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56" y="870977"/>
            <a:ext cx="7042806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8856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640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CA9250-18BD-73A8-B6C0-6AFB05B4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490538"/>
            <a:ext cx="7380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90C80ED-C36A-14C0-72E0-E8950E10E6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5" y="870977"/>
            <a:ext cx="7380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7380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3129585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5D6BFD-0581-E016-70EC-A806EA42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67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8D185-7A24-C800-296A-AA6A50B28737}"/>
              </a:ext>
            </a:extLst>
          </p:cNvPr>
          <p:cNvCxnSpPr/>
          <p:nvPr userDrawn="1"/>
        </p:nvCxnSpPr>
        <p:spPr>
          <a:xfrm flipH="1">
            <a:off x="4127704" y="2287925"/>
            <a:ext cx="0" cy="28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D72F093-3836-A468-A59D-7D2E611E4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ED7BD-CF9D-88EB-41AB-E1D735712BF8}"/>
              </a:ext>
            </a:extLst>
          </p:cNvPr>
          <p:cNvSpPr txBox="1"/>
          <p:nvPr userDrawn="1"/>
        </p:nvSpPr>
        <p:spPr>
          <a:xfrm rot="16200000">
            <a:off x="3688263" y="2414059"/>
            <a:ext cx="42800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b="0" i="0" kern="1200" spc="13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Quote</a:t>
            </a:r>
            <a:endParaRPr kumimoji="0" lang="en-GB" sz="3000" b="0" i="0" u="none" strike="noStrike" kern="1200" cap="none" spc="13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51E5CA4-D60C-60E9-0BBE-E2E7128CAA1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5A4F7-5676-A51C-8C28-2A2F6289B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67401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dark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12DE7-2A09-8938-5B78-AE88EB0BC374}"/>
              </a:ext>
            </a:extLst>
          </p:cNvPr>
          <p:cNvSpPr/>
          <p:nvPr userDrawn="1"/>
        </p:nvSpPr>
        <p:spPr>
          <a:xfrm>
            <a:off x="-2" y="1"/>
            <a:ext cx="7511142" cy="620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700">
              <a:latin typeface="IBM Plex Sans Light" panose="020b040305020300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61913"/>
            <a:ext cx="7812000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7812000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7812001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solidFill>
                  <a:schemeClr val="bg1"/>
                </a:solidFill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6330CF-6A87-0885-96DD-FBA10A217D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28856"/>
          <a:stretch>
            <a:fillRect/>
          </a:stretch>
        </p:blipFill>
        <p:spPr>
          <a:xfrm>
            <a:off x="-1" y="2796830"/>
            <a:ext cx="3001957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409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light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7A70A4E-25D8-A701-9DEC-C573775C4C1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73353"/>
            <a:ext cx="11160124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911A8-0C8C-0C36-F378-AC199BAEA9B4}"/>
              </a:ext>
            </a:extLst>
          </p:cNvPr>
          <p:cNvSpPr/>
          <p:nvPr userDrawn="1"/>
        </p:nvSpPr>
        <p:spPr>
          <a:xfrm>
            <a:off x="12316197" y="5433104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>
                <a:latin typeface="IBM Plex Sans Light" panose="020b0403050203000203" pitchFamily="34" charset="0"/>
              </a:rPr>
              <a:t>Copy and paste this slide into your deck.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E1358-50E2-65EF-A53C-C64811014B3E}"/>
              </a:ext>
            </a:extLst>
          </p:cNvPr>
          <p:cNvSpPr/>
          <p:nvPr userDrawn="1"/>
        </p:nvSpPr>
        <p:spPr>
          <a:xfrm>
            <a:off x="12316197" y="6204762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>
                <a:latin typeface="IBM Plex Sans Light" panose="020b0403050203000203" pitchFamily="34" charset="0"/>
              </a:rPr>
              <a:t>Do not adjust the gradients of the boxes.</a:t>
            </a:r>
          </a:p>
        </p:txBody>
      </p:sp>
    </p:spTree>
    <p:extLst>
      <p:ext uri="{BB962C8B-B14F-4D97-AF65-F5344CB8AC3E}">
        <p14:creationId xmlns:p14="http://schemas.microsoft.com/office/powerpoint/2010/main" val="148771680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66B2-C9E8-E7C1-EF4F-1E0C554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7190-DCF9-D1FA-42EC-2CED13A5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661914"/>
            <a:ext cx="5472000" cy="4538862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F09E-8406-4C18-58B8-1B7D4699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062" y="1665288"/>
            <a:ext cx="5472000" cy="4535487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184CC97-A396-4320-1F7D-A62EFFEB5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E5302-435C-BE6A-6058-7CFD62EBF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9909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AC9F30-DC31-B0F4-71CF-E7DFB72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F12F-12AE-2933-17F7-3DB64A498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32B6415-C679-8A73-713A-084233365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6713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849A0-CF06-1DC2-5423-B0B670C1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7273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F6471-4C48-0E0D-FC8D-B2CD58CDC714}"/>
              </a:ext>
            </a:extLst>
          </p:cNvPr>
          <p:cNvSpPr/>
          <p:nvPr userDrawn="1"/>
        </p:nvSpPr>
        <p:spPr>
          <a:xfrm flipH="1">
            <a:off x="8931563" y="0"/>
            <a:ext cx="32604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>
              <a:latin typeface="IBM Plex Sans Light" panose="020b040305020300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F505BE-9C1E-6C0C-1E65-088DBB4EBD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DF8B48-69F2-E1DA-7671-A80C3699DA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2849" y="2268537"/>
            <a:ext cx="5443214" cy="3105151"/>
          </a:xfrm>
          <a:solidFill>
            <a:schemeClr val="accent5"/>
          </a:solidFill>
        </p:spPr>
        <p:txBody>
          <a:bodyPr/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2BEAF88-8831-A9C0-98F2-53B829E65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7461" y="2418906"/>
            <a:ext cx="3553364" cy="2743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4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ct val="0"/>
              </a:spcBef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42E8B-C37B-E308-9B5D-3C010DA26E94}"/>
              </a:ext>
            </a:extLst>
          </p:cNvPr>
          <p:cNvCxnSpPr/>
          <p:nvPr userDrawn="1"/>
        </p:nvCxnSpPr>
        <p:spPr>
          <a:xfrm flipH="1">
            <a:off x="2236261" y="2503025"/>
            <a:ext cx="0" cy="201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5296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838092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170" y="1661914"/>
            <a:ext cx="5325893" cy="4538862"/>
          </a:xfrm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4676BFAE-311C-0CF9-1C71-B8157FDE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168" y="490538"/>
            <a:ext cx="5325893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EDCF-1C16-245A-A0C9-9F93A70AE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168" y="870977"/>
            <a:ext cx="5325894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49345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0"/>
            <a:ext cx="601472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5472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8A40507-1E26-7FEA-F6ED-FC79C88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5472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AC2A2AA-3B70-ABD5-429A-6D6D8FEAA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8" y="870977"/>
            <a:ext cx="5472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88040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257" y="1665288"/>
            <a:ext cx="7042806" cy="4535488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BA34369-B219-14CF-F42D-E8882DE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56" y="490538"/>
            <a:ext cx="7042806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5FD147-677F-66FE-C516-69D6F44C2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56" y="870977"/>
            <a:ext cx="7042806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885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image" Target="../media/image8.png" /><Relationship Id="rId16" Type="http://schemas.openxmlformats.org/officeDocument/2006/relationships/image" Target="../media/image9.png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5.xml" /><Relationship Id="rId12" Type="http://schemas.openxmlformats.org/officeDocument/2006/relationships/slideLayout" Target="../slideLayouts/slideLayout26.xml" /><Relationship Id="rId13" Type="http://schemas.openxmlformats.org/officeDocument/2006/relationships/slideLayout" Target="../slideLayouts/slideLayout27.xml" /><Relationship Id="rId14" Type="http://schemas.openxmlformats.org/officeDocument/2006/relationships/slideLayout" Target="../slideLayouts/slideLayout28.xml" /><Relationship Id="rId15" Type="http://schemas.openxmlformats.org/officeDocument/2006/relationships/image" Target="../media/image8.png" /><Relationship Id="rId16" Type="http://schemas.openxmlformats.org/officeDocument/2006/relationships/image" Target="../media/image9.png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8.xml" /><Relationship Id="rId5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1.xml" /><Relationship Id="rId8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C8A5D58-A2E2-823B-9E06-F9B18BE6B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9114" y="6386917"/>
            <a:ext cx="1486948" cy="331200"/>
          </a:xfrm>
          <a:prstGeom prst="rect">
            <a:avLst/>
          </a:prstGeom>
        </p:spPr>
      </p:pic>
      <p:pic>
        <p:nvPicPr>
          <p:cNvPr id="18" name="Picture 17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039DCF09-58F7-631F-98BF-C0F9764E42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6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159"/>
            <a:ext cx="3001957" cy="406384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DE57-DD96-7863-05CD-A4602F6B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1C7F-F17C-7AF4-B4C1-D138B5F5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938" y="6463718"/>
            <a:ext cx="25200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000" b="0" i="0">
                <a:solidFill>
                  <a:schemeClr val="tx2"/>
                </a:solidFill>
                <a:latin typeface="IBM Plex Sans Light" panose="020b0403050203000203" pitchFamily="34" charset="0"/>
              </a:defRPr>
            </a:lvl1pPr>
          </a:lstStyle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408D-FC37-7143-79A9-BE4CB83F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34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93" r:id="rId2"/>
    <p:sldLayoutId id="2147483652" r:id="rId3"/>
    <p:sldLayoutId id="2147483696" r:id="rId4"/>
    <p:sldLayoutId id="2147483697" r:id="rId5"/>
    <p:sldLayoutId id="2147483694" r:id="rId6"/>
    <p:sldLayoutId id="2147483703" r:id="rId7"/>
    <p:sldLayoutId id="2147483657" r:id="rId8"/>
    <p:sldLayoutId id="2147483704" r:id="rId9"/>
    <p:sldLayoutId id="2147483666" r:id="rId10"/>
    <p:sldLayoutId id="2147483668" r:id="rId11"/>
    <p:sldLayoutId id="2147483706" r:id="rId12"/>
    <p:sldLayoutId id="2147483715" r:id="rId13"/>
    <p:sldLayoutId id="2147483714" r:id="rId14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+mj-lt"/>
          <a:ea typeface="+mn-ea"/>
          <a:cs typeface="+mn-cs"/>
        </a:defRPr>
      </a:lvl1pPr>
      <a:lvl2pPr marL="7938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82563" indent="-182563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C8A5D58-A2E2-823B-9E06-F9B18BE6B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9114" y="6386917"/>
            <a:ext cx="1486948" cy="331200"/>
          </a:xfrm>
          <a:prstGeom prst="rect">
            <a:avLst/>
          </a:prstGeom>
        </p:spPr>
      </p:pic>
      <p:pic>
        <p:nvPicPr>
          <p:cNvPr id="18" name="Picture 17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039DCF09-58F7-631F-98BF-C0F9764E42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6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159"/>
            <a:ext cx="3001957" cy="406384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DE57-DD96-7863-05CD-A4602F6B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1C7F-F17C-7AF4-B4C1-D138B5F5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938" y="6463718"/>
            <a:ext cx="25200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408D-FC37-7143-79A9-BE4CB83F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34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+mj-lt"/>
          <a:ea typeface="+mn-ea"/>
          <a:cs typeface="+mn-cs"/>
        </a:defRPr>
      </a:lvl1pPr>
      <a:lvl2pPr marL="7938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82563" indent="-182563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9.xml" /><Relationship Id="rId3" Type="http://schemas.openxmlformats.org/officeDocument/2006/relationships/chart" Target="../charts/chart20.xml" /><Relationship Id="rId4" Type="http://schemas.openxmlformats.org/officeDocument/2006/relationships/image" Target="../media/image1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1.xml" /><Relationship Id="rId3" Type="http://schemas.openxmlformats.org/officeDocument/2006/relationships/chart" Target="../charts/chart22.xml" /><Relationship Id="rId4" Type="http://schemas.openxmlformats.org/officeDocument/2006/relationships/image" Target="../media/image15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3.xml" /><Relationship Id="rId3" Type="http://schemas.openxmlformats.org/officeDocument/2006/relationships/chart" Target="../charts/chart24.xml" /><Relationship Id="rId4" Type="http://schemas.openxmlformats.org/officeDocument/2006/relationships/image" Target="../media/image1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5.xml" /><Relationship Id="rId3" Type="http://schemas.openxmlformats.org/officeDocument/2006/relationships/chart" Target="../charts/chart26.xml" /><Relationship Id="rId4" Type="http://schemas.openxmlformats.org/officeDocument/2006/relationships/image" Target="../media/image16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7.xml" /><Relationship Id="rId3" Type="http://schemas.openxmlformats.org/officeDocument/2006/relationships/chart" Target="../charts/chart28.xml" /><Relationship Id="rId4" Type="http://schemas.openxmlformats.org/officeDocument/2006/relationships/image" Target="../media/image17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9.xml" /><Relationship Id="rId3" Type="http://schemas.openxmlformats.org/officeDocument/2006/relationships/chart" Target="../charts/chart30.xml" /><Relationship Id="rId4" Type="http://schemas.openxmlformats.org/officeDocument/2006/relationships/image" Target="../media/image18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1.xml" /><Relationship Id="rId3" Type="http://schemas.openxmlformats.org/officeDocument/2006/relationships/chart" Target="../charts/chart32.xml" /><Relationship Id="rId4" Type="http://schemas.openxmlformats.org/officeDocument/2006/relationships/image" Target="../media/image19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3.xml" /><Relationship Id="rId3" Type="http://schemas.openxmlformats.org/officeDocument/2006/relationships/chart" Target="../charts/chart34.xml" /><Relationship Id="rId4" Type="http://schemas.openxmlformats.org/officeDocument/2006/relationships/image" Target="../media/image20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5.xml" /><Relationship Id="rId3" Type="http://schemas.openxmlformats.org/officeDocument/2006/relationships/chart" Target="../charts/chart36.xml" /><Relationship Id="rId4" Type="http://schemas.openxmlformats.org/officeDocument/2006/relationships/image" Target="../media/image21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7.xml" /><Relationship Id="rId3" Type="http://schemas.openxmlformats.org/officeDocument/2006/relationships/chart" Target="../charts/chart3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Relationship Id="rId4" Type="http://schemas.openxmlformats.org/officeDocument/2006/relationships/image" Target="../media/image1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.xml" /><Relationship Id="rId3" Type="http://schemas.openxmlformats.org/officeDocument/2006/relationships/chart" Target="../charts/chart4.xml" /><Relationship Id="rId4" Type="http://schemas.openxmlformats.org/officeDocument/2006/relationships/chart" Target="../charts/chart5.xml" /><Relationship Id="rId5" Type="http://schemas.openxmlformats.org/officeDocument/2006/relationships/chart" Target="../charts/chart6.xml" /><Relationship Id="rId6" Type="http://schemas.openxmlformats.org/officeDocument/2006/relationships/chart" Target="../charts/chart7.xml" /><Relationship Id="rId7" Type="http://schemas.openxmlformats.org/officeDocument/2006/relationships/chart" Target="../charts/chart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9.xml" /><Relationship Id="rId3" Type="http://schemas.openxmlformats.org/officeDocument/2006/relationships/chart" Target="../charts/chart10.xml" /><Relationship Id="rId4" Type="http://schemas.openxmlformats.org/officeDocument/2006/relationships/chart" Target="../charts/chart11.xml" /><Relationship Id="rId5" Type="http://schemas.openxmlformats.org/officeDocument/2006/relationships/chart" Target="../charts/chart12.xml" /><Relationship Id="rId6" Type="http://schemas.openxmlformats.org/officeDocument/2006/relationships/chart" Target="../charts/chart13.xml" /><Relationship Id="rId7" Type="http://schemas.openxmlformats.org/officeDocument/2006/relationships/chart" Target="../charts/chart1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5.xml" /><Relationship Id="rId3" Type="http://schemas.openxmlformats.org/officeDocument/2006/relationships/chart" Target="../charts/chart1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7.xml" /><Relationship Id="rId3" Type="http://schemas.openxmlformats.org/officeDocument/2006/relationships/chart" Target="../charts/chart18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4C9927-A907-6822-B977-BCA55187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3695442"/>
            <a:ext cx="7382642" cy="560203"/>
          </a:xfrm>
        </p:spPr>
        <p:txBody>
          <a:bodyPr/>
          <a:lstStyle/>
          <a:p>
            <a:r>
              <a:rPr lang="sv-SE"/>
              <a:t>Htunn Lynn's team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20CC0F2-A7F4-4DCB-80DE-E0A857748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4192743"/>
            <a:ext cx="7382642" cy="329498"/>
          </a:xfrm>
        </p:spPr>
        <p:txBody>
          <a:bodyPr/>
          <a:lstStyle/>
          <a:p>
            <a:r>
              <a:rPr lang="sv-SE" sz="2000"/>
              <a:t>Voice@Marlink , 21 May 2024</a:t>
            </a:r>
          </a:p>
        </p:txBody>
      </p:sp>
    </p:spTree>
    <p:extLst>
      <p:ext uri="{BB962C8B-B14F-4D97-AF65-F5344CB8AC3E}">
        <p14:creationId xmlns:p14="http://schemas.microsoft.com/office/powerpoint/2010/main" val="2622349708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Inclusion: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10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a sense of belonging at work'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Clarity A: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11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well informed about the future plans of Marlink Group'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+5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Clarity B: 72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12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'The priorities and goals for my role are clear'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+5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Efficiency: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13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the tools I need to do my job well'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-6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27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Value: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14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'We are spending our time on the right things'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+18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Recognition: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15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recognised and appreciated for the work I do'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+7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Development: 61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16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opportunities to take on new tasks and grow in my current role'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Autonomy: 72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17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empowered to do my job effectively 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+12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Balance: 83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18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flexibility to manage my work-life balance'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+10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Growth &amp; Development: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19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'Do you feel supported in your professional growth and development within the organisation?'</a:t>
            </a: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Htunn Lynn's team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</a:t>
            </a:fld>
            <a:endParaRPr lang="en-GB"/>
          </a:p>
        </p:txBody>
      </p:sp>
      <p:grpSp>
        <p:nvGrpSpPr>
          <p:cNvPr id="1353" name="Grupp 1352">
            <a:extLst>
              <a:ext uri="{FF2B5EF4-FFF2-40B4-BE49-F238E27FC236}">
                <a16:creationId xmlns:a16="http://schemas.microsoft.com/office/drawing/2014/main" id="{E4969204-86B7-36C1-4A6B-2D20E0B1EF7F}"/>
              </a:ext>
            </a:extLst>
          </p:cNvPr>
          <p:cNvGrpSpPr/>
          <p:nvPr/>
        </p:nvGrpSpPr>
        <p:grpSpPr>
          <a:xfrm>
            <a:off x="7179997" y="1817691"/>
            <a:ext cx="529130" cy="397628"/>
            <a:chOff x="7179996" y="1817691"/>
            <a:chExt cx="1240491" cy="932198"/>
          </a:xfrm>
        </p:grpSpPr>
        <p:sp>
          <p:nvSpPr>
            <p:cNvPr id="1354" name="Frihandsfigur: Form 1353">
              <a:extLst>
                <a:ext uri="{FF2B5EF4-FFF2-40B4-BE49-F238E27FC236}">
                  <a16:creationId xmlns:a16="http://schemas.microsoft.com/office/drawing/2014/main" id="{86A05D74-F87F-8977-9094-250B900E61BB}"/>
                </a:ext>
              </a:extLst>
            </p:cNvPr>
            <p:cNvSpPr/>
            <p:nvPr/>
          </p:nvSpPr>
          <p:spPr>
            <a:xfrm>
              <a:off x="8009300" y="2515195"/>
              <a:ext cx="377866" cy="197291"/>
            </a:xfrm>
            <a:custGeom>
              <a:gdLst>
                <a:gd name="connsiteX0" fmla="*/ 1225189 w 1485418"/>
                <a:gd name="connsiteY0" fmla="*/ 152312 h 775563"/>
                <a:gd name="connsiteX1" fmla="*/ 853041 w 1485418"/>
                <a:gd name="connsiteY1" fmla="*/ 0 h 775563"/>
                <a:gd name="connsiteX2" fmla="*/ 704198 w 1485418"/>
                <a:gd name="connsiteY2" fmla="*/ 0 h 775563"/>
                <a:gd name="connsiteX3" fmla="*/ 339446 w 1485418"/>
                <a:gd name="connsiteY3" fmla="*/ 152322 h 775563"/>
                <a:gd name="connsiteX4" fmla="*/ 236805 w 1485418"/>
                <a:gd name="connsiteY4" fmla="*/ 214399 h 775563"/>
                <a:gd name="connsiteX5" fmla="*/ 0 w 1485418"/>
                <a:gd name="connsiteY5" fmla="*/ 418996 h 775563"/>
                <a:gd name="connsiteX6" fmla="*/ 33681 w 1485418"/>
                <a:gd name="connsiteY6" fmla="*/ 657560 h 775563"/>
                <a:gd name="connsiteX7" fmla="*/ 161781 w 1485418"/>
                <a:gd name="connsiteY7" fmla="*/ 665422 h 775563"/>
                <a:gd name="connsiteX8" fmla="*/ 171287 w 1485418"/>
                <a:gd name="connsiteY8" fmla="*/ 775259 h 775563"/>
                <a:gd name="connsiteX9" fmla="*/ 171335 w 1485418"/>
                <a:gd name="connsiteY9" fmla="*/ 775563 h 775563"/>
                <a:gd name="connsiteX10" fmla="*/ 1427324 w 1485418"/>
                <a:gd name="connsiteY10" fmla="*/ 775563 h 775563"/>
                <a:gd name="connsiteX11" fmla="*/ 1485418 w 1485418"/>
                <a:gd name="connsiteY11" fmla="*/ 717469 h 775563"/>
                <a:gd name="connsiteX12" fmla="*/ 1485418 w 1485418"/>
                <a:gd name="connsiteY12" fmla="*/ 553693 h 775563"/>
                <a:gd name="connsiteX13" fmla="*/ 1225189 w 1485418"/>
                <a:gd name="connsiteY13" fmla="*/ 152312 h 7755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5418" h="775563">
                  <a:moveTo>
                    <a:pt x="1225189" y="152312"/>
                  </a:moveTo>
                  <a:lnTo>
                    <a:pt x="853041" y="0"/>
                  </a:lnTo>
                  <a:lnTo>
                    <a:pt x="704198" y="0"/>
                  </a:lnTo>
                  <a:lnTo>
                    <a:pt x="339446" y="152322"/>
                  </a:lnTo>
                  <a:cubicBezTo>
                    <a:pt x="301905" y="168026"/>
                    <a:pt x="267502" y="189092"/>
                    <a:pt x="236805" y="214399"/>
                  </a:cubicBezTo>
                  <a:lnTo>
                    <a:pt x="0" y="418996"/>
                  </a:lnTo>
                  <a:lnTo>
                    <a:pt x="33681" y="657560"/>
                  </a:lnTo>
                  <a:lnTo>
                    <a:pt x="161781" y="665422"/>
                  </a:lnTo>
                  <a:lnTo>
                    <a:pt x="171287" y="775259"/>
                  </a:lnTo>
                  <a:lnTo>
                    <a:pt x="171335" y="775563"/>
                  </a:lnTo>
                  <a:lnTo>
                    <a:pt x="1427324" y="775563"/>
                  </a:lnTo>
                  <a:cubicBezTo>
                    <a:pt x="1459409" y="775563"/>
                    <a:pt x="1485418" y="749554"/>
                    <a:pt x="1485418" y="717469"/>
                  </a:cubicBezTo>
                  <a:lnTo>
                    <a:pt x="1485418" y="553693"/>
                  </a:lnTo>
                  <a:cubicBezTo>
                    <a:pt x="1485418" y="377006"/>
                    <a:pt x="1382387" y="218096"/>
                    <a:pt x="1225189" y="152312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5" name="Frihandsfigur: Form 1354">
              <a:extLst>
                <a:ext uri="{FF2B5EF4-FFF2-40B4-BE49-F238E27FC236}">
                  <a16:creationId xmlns:a16="http://schemas.microsoft.com/office/drawing/2014/main" id="{DB9F31E8-29BA-779E-B460-527AF677222F}"/>
                </a:ext>
              </a:extLst>
            </p:cNvPr>
            <p:cNvSpPr/>
            <p:nvPr/>
          </p:nvSpPr>
          <p:spPr>
            <a:xfrm>
              <a:off x="8009300" y="2515193"/>
              <a:ext cx="262862" cy="197291"/>
            </a:xfrm>
            <a:custGeom>
              <a:gdLst>
                <a:gd name="connsiteX0" fmla="*/ 853041 w 1033330"/>
                <a:gd name="connsiteY0" fmla="*/ 0 h 775563"/>
                <a:gd name="connsiteX1" fmla="*/ 704198 w 1033330"/>
                <a:gd name="connsiteY1" fmla="*/ 0 h 775563"/>
                <a:gd name="connsiteX2" fmla="*/ 658378 w 1033330"/>
                <a:gd name="connsiteY2" fmla="*/ 19136 h 775563"/>
                <a:gd name="connsiteX3" fmla="*/ 339446 w 1033330"/>
                <a:gd name="connsiteY3" fmla="*/ 152322 h 775563"/>
                <a:gd name="connsiteX4" fmla="*/ 236805 w 1033330"/>
                <a:gd name="connsiteY4" fmla="*/ 214399 h 775563"/>
                <a:gd name="connsiteX5" fmla="*/ 0 w 1033330"/>
                <a:gd name="connsiteY5" fmla="*/ 418996 h 775563"/>
                <a:gd name="connsiteX6" fmla="*/ 11987 w 1033330"/>
                <a:gd name="connsiteY6" fmla="*/ 503917 h 775563"/>
                <a:gd name="connsiteX7" fmla="*/ 33681 w 1033330"/>
                <a:gd name="connsiteY7" fmla="*/ 657560 h 775563"/>
                <a:gd name="connsiteX8" fmla="*/ 79198 w 1033330"/>
                <a:gd name="connsiteY8" fmla="*/ 660355 h 775563"/>
                <a:gd name="connsiteX9" fmla="*/ 161781 w 1033330"/>
                <a:gd name="connsiteY9" fmla="*/ 665422 h 775563"/>
                <a:gd name="connsiteX10" fmla="*/ 171287 w 1033330"/>
                <a:gd name="connsiteY10" fmla="*/ 775259 h 775563"/>
                <a:gd name="connsiteX11" fmla="*/ 171335 w 1033330"/>
                <a:gd name="connsiteY11" fmla="*/ 775563 h 775563"/>
                <a:gd name="connsiteX12" fmla="*/ 389897 w 1033330"/>
                <a:gd name="connsiteY12" fmla="*/ 775563 h 775563"/>
                <a:gd name="connsiteX13" fmla="*/ 414338 w 1033330"/>
                <a:gd name="connsiteY13" fmla="*/ 667732 h 775563"/>
                <a:gd name="connsiteX14" fmla="*/ 414338 w 1033330"/>
                <a:gd name="connsiteY14" fmla="*/ 368089 h 775563"/>
                <a:gd name="connsiteX15" fmla="*/ 412161 w 1033330"/>
                <a:gd name="connsiteY15" fmla="*/ 315547 h 775563"/>
                <a:gd name="connsiteX16" fmla="*/ 467194 w 1033330"/>
                <a:gd name="connsiteY16" fmla="*/ 225569 h 775563"/>
                <a:gd name="connsiteX17" fmla="*/ 537522 w 1033330"/>
                <a:gd name="connsiteY17" fmla="*/ 196203 h 775563"/>
                <a:gd name="connsiteX18" fmla="*/ 598877 w 1033330"/>
                <a:gd name="connsiteY18" fmla="*/ 208372 h 775563"/>
                <a:gd name="connsiteX19" fmla="*/ 782313 w 1033330"/>
                <a:gd name="connsiteY19" fmla="*/ 286752 h 775563"/>
                <a:gd name="connsiteX20" fmla="*/ 1033330 w 1033330"/>
                <a:gd name="connsiteY20" fmla="*/ 73798 h 7755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3330" h="775563">
                  <a:moveTo>
                    <a:pt x="853041" y="0"/>
                  </a:moveTo>
                  <a:lnTo>
                    <a:pt x="704198" y="0"/>
                  </a:lnTo>
                  <a:lnTo>
                    <a:pt x="658378" y="19136"/>
                  </a:lnTo>
                  <a:lnTo>
                    <a:pt x="339446" y="152322"/>
                  </a:lnTo>
                  <a:cubicBezTo>
                    <a:pt x="301905" y="168026"/>
                    <a:pt x="267502" y="189092"/>
                    <a:pt x="236805" y="214399"/>
                  </a:cubicBezTo>
                  <a:lnTo>
                    <a:pt x="0" y="418996"/>
                  </a:lnTo>
                  <a:lnTo>
                    <a:pt x="11987" y="503917"/>
                  </a:lnTo>
                  <a:lnTo>
                    <a:pt x="33681" y="657560"/>
                  </a:lnTo>
                  <a:lnTo>
                    <a:pt x="79198" y="660355"/>
                  </a:lnTo>
                  <a:lnTo>
                    <a:pt x="161781" y="665422"/>
                  </a:lnTo>
                  <a:lnTo>
                    <a:pt x="171287" y="775259"/>
                  </a:lnTo>
                  <a:lnTo>
                    <a:pt x="171335" y="775563"/>
                  </a:lnTo>
                  <a:lnTo>
                    <a:pt x="389897" y="775563"/>
                  </a:lnTo>
                  <a:cubicBezTo>
                    <a:pt x="405554" y="742880"/>
                    <a:pt x="414338" y="706319"/>
                    <a:pt x="414338" y="667732"/>
                  </a:cubicBezTo>
                  <a:lnTo>
                    <a:pt x="414338" y="368089"/>
                  </a:lnTo>
                  <a:cubicBezTo>
                    <a:pt x="414338" y="350464"/>
                    <a:pt x="413596" y="332944"/>
                    <a:pt x="412161" y="315547"/>
                  </a:cubicBezTo>
                  <a:cubicBezTo>
                    <a:pt x="408967" y="276827"/>
                    <a:pt x="431335" y="240541"/>
                    <a:pt x="467194" y="225569"/>
                  </a:cubicBezTo>
                  <a:lnTo>
                    <a:pt x="537522" y="196203"/>
                  </a:lnTo>
                  <a:cubicBezTo>
                    <a:pt x="558551" y="187419"/>
                    <a:pt x="583106" y="191925"/>
                    <a:pt x="598877" y="208372"/>
                  </a:cubicBezTo>
                  <a:cubicBezTo>
                    <a:pt x="645192" y="256645"/>
                    <a:pt x="710283" y="286752"/>
                    <a:pt x="782313" y="286752"/>
                  </a:cubicBezTo>
                  <a:cubicBezTo>
                    <a:pt x="908482" y="286752"/>
                    <a:pt x="1013452" y="194426"/>
                    <a:pt x="1033330" y="7379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6" name="Frihandsfigur: Form 1355">
              <a:extLst>
                <a:ext uri="{FF2B5EF4-FFF2-40B4-BE49-F238E27FC236}">
                  <a16:creationId xmlns:a16="http://schemas.microsoft.com/office/drawing/2014/main" id="{BC630927-F2BE-6E38-6BA3-8A49CC1686DB}"/>
                </a:ext>
              </a:extLst>
            </p:cNvPr>
            <p:cNvSpPr/>
            <p:nvPr/>
          </p:nvSpPr>
          <p:spPr>
            <a:xfrm>
              <a:off x="8167763" y="2405798"/>
              <a:ext cx="81089" cy="158156"/>
            </a:xfrm>
            <a:custGeom>
              <a:gdLst>
                <a:gd name="connsiteX0" fmla="*/ 318770 w 318769"/>
                <a:gd name="connsiteY0" fmla="*/ 462336 h 621720"/>
                <a:gd name="connsiteX1" fmla="*/ 159385 w 318769"/>
                <a:gd name="connsiteY1" fmla="*/ 621721 h 621720"/>
                <a:gd name="connsiteX2" fmla="*/ 0 w 318769"/>
                <a:gd name="connsiteY2" fmla="*/ 462336 h 621720"/>
                <a:gd name="connsiteX3" fmla="*/ 0 w 318769"/>
                <a:gd name="connsiteY3" fmla="*/ 0 h 621720"/>
                <a:gd name="connsiteX4" fmla="*/ 318770 w 318769"/>
                <a:gd name="connsiteY4" fmla="*/ 0 h 6217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69" h="621720">
                  <a:moveTo>
                    <a:pt x="318770" y="462336"/>
                  </a:moveTo>
                  <a:cubicBezTo>
                    <a:pt x="318770" y="550365"/>
                    <a:pt x="247414" y="621721"/>
                    <a:pt x="159385" y="621721"/>
                  </a:cubicBezTo>
                  <a:cubicBezTo>
                    <a:pt x="71355" y="621721"/>
                    <a:pt x="0" y="550365"/>
                    <a:pt x="0" y="462336"/>
                  </a:cubicBezTo>
                  <a:lnTo>
                    <a:pt x="0" y="0"/>
                  </a:lnTo>
                  <a:lnTo>
                    <a:pt x="318770" y="0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7" name="Frihandsfigur: Form 1356">
              <a:extLst>
                <a:ext uri="{FF2B5EF4-FFF2-40B4-BE49-F238E27FC236}">
                  <a16:creationId xmlns:a16="http://schemas.microsoft.com/office/drawing/2014/main" id="{EF344E17-E9C2-03D8-7E14-9C5010576F9F}"/>
                </a:ext>
              </a:extLst>
            </p:cNvPr>
            <p:cNvSpPr/>
            <p:nvPr/>
          </p:nvSpPr>
          <p:spPr>
            <a:xfrm>
              <a:off x="8017669" y="2111886"/>
              <a:ext cx="384631" cy="341031"/>
            </a:xfrm>
            <a:custGeom>
              <a:gdLst>
                <a:gd name="connsiteX0" fmla="*/ 1087016 w 1512009"/>
                <a:gd name="connsiteY0" fmla="*/ 1334304 h 1340616"/>
                <a:gd name="connsiteX1" fmla="*/ 1099840 w 1512009"/>
                <a:gd name="connsiteY1" fmla="*/ 1336272 h 1340616"/>
                <a:gd name="connsiteX2" fmla="*/ 1481913 w 1512009"/>
                <a:gd name="connsiteY2" fmla="*/ 840901 h 1340616"/>
                <a:gd name="connsiteX3" fmla="*/ 1374709 w 1512009"/>
                <a:gd name="connsiteY3" fmla="*/ 593724 h 1340616"/>
                <a:gd name="connsiteX4" fmla="*/ 1353063 w 1512009"/>
                <a:gd name="connsiteY4" fmla="*/ 517302 h 1340616"/>
                <a:gd name="connsiteX5" fmla="*/ 756002 w 1512009"/>
                <a:gd name="connsiteY5" fmla="*/ 0 h 1340616"/>
                <a:gd name="connsiteX6" fmla="*/ 158941 w 1512009"/>
                <a:gd name="connsiteY6" fmla="*/ 517302 h 1340616"/>
                <a:gd name="connsiteX7" fmla="*/ 137295 w 1512009"/>
                <a:gd name="connsiteY7" fmla="*/ 593724 h 1340616"/>
                <a:gd name="connsiteX8" fmla="*/ 30100 w 1512009"/>
                <a:gd name="connsiteY8" fmla="*/ 840911 h 1340616"/>
                <a:gd name="connsiteX9" fmla="*/ 412173 w 1512009"/>
                <a:gd name="connsiteY9" fmla="*/ 1336281 h 1340616"/>
                <a:gd name="connsiteX10" fmla="*/ 424997 w 1512009"/>
                <a:gd name="connsiteY10" fmla="*/ 1334313 h 1340616"/>
                <a:gd name="connsiteX11" fmla="*/ 648721 w 1512009"/>
                <a:gd name="connsiteY11" fmla="*/ 1246588 h 1340616"/>
                <a:gd name="connsiteX12" fmla="*/ 843204 w 1512009"/>
                <a:gd name="connsiteY12" fmla="*/ 1246588 h 13406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009" h="1340616">
                  <a:moveTo>
                    <a:pt x="1087016" y="1334304"/>
                  </a:moveTo>
                  <a:lnTo>
                    <a:pt x="1099840" y="1336272"/>
                  </a:lnTo>
                  <a:cubicBezTo>
                    <a:pt x="1377722" y="1378946"/>
                    <a:pt x="1593766" y="1098830"/>
                    <a:pt x="1481913" y="840901"/>
                  </a:cubicBezTo>
                  <a:lnTo>
                    <a:pt x="1374709" y="593724"/>
                  </a:lnTo>
                  <a:cubicBezTo>
                    <a:pt x="1364128" y="569321"/>
                    <a:pt x="1356846" y="543625"/>
                    <a:pt x="1353063" y="517302"/>
                  </a:cubicBezTo>
                  <a:cubicBezTo>
                    <a:pt x="1310341" y="220407"/>
                    <a:pt x="1055958" y="0"/>
                    <a:pt x="756002" y="0"/>
                  </a:cubicBezTo>
                  <a:cubicBezTo>
                    <a:pt x="456045" y="0"/>
                    <a:pt x="201663" y="220407"/>
                    <a:pt x="158941" y="517302"/>
                  </a:cubicBezTo>
                  <a:cubicBezTo>
                    <a:pt x="155157" y="543625"/>
                    <a:pt x="147875" y="569331"/>
                    <a:pt x="137295" y="593724"/>
                  </a:cubicBezTo>
                  <a:lnTo>
                    <a:pt x="30100" y="840911"/>
                  </a:lnTo>
                  <a:cubicBezTo>
                    <a:pt x="-81762" y="1098839"/>
                    <a:pt x="134290" y="1378946"/>
                    <a:pt x="412173" y="1336281"/>
                  </a:cubicBezTo>
                  <a:lnTo>
                    <a:pt x="424997" y="1334313"/>
                  </a:lnTo>
                  <a:lnTo>
                    <a:pt x="648721" y="1246588"/>
                  </a:lnTo>
                  <a:lnTo>
                    <a:pt x="843204" y="1246588"/>
                  </a:ln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8" name="Frihandsfigur: Form 1357">
              <a:extLst>
                <a:ext uri="{FF2B5EF4-FFF2-40B4-BE49-F238E27FC236}">
                  <a16:creationId xmlns:a16="http://schemas.microsoft.com/office/drawing/2014/main" id="{3F023EF0-4900-F0D6-2C5D-EC01669F1B55}"/>
                </a:ext>
              </a:extLst>
            </p:cNvPr>
            <p:cNvSpPr/>
            <p:nvPr/>
          </p:nvSpPr>
          <p:spPr>
            <a:xfrm>
              <a:off x="7722755" y="2221176"/>
              <a:ext cx="157316" cy="254139"/>
            </a:xfrm>
            <a:custGeom>
              <a:gdLst>
                <a:gd name="connsiteX0" fmla="*/ 605427 w 618422"/>
                <a:gd name="connsiteY0" fmla="*/ 999041 h 999040"/>
                <a:gd name="connsiteX1" fmla="*/ 0 w 618422"/>
                <a:gd name="connsiteY1" fmla="*/ 999041 h 999040"/>
                <a:gd name="connsiteX2" fmla="*/ 0 w 618422"/>
                <a:gd name="connsiteY2" fmla="*/ 0 h 999040"/>
                <a:gd name="connsiteX3" fmla="*/ 618422 w 618422"/>
                <a:gd name="connsiteY3" fmla="*/ 0 h 9990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22" h="999040">
                  <a:moveTo>
                    <a:pt x="605427" y="999041"/>
                  </a:moveTo>
                  <a:lnTo>
                    <a:pt x="0" y="999041"/>
                  </a:lnTo>
                  <a:lnTo>
                    <a:pt x="0" y="0"/>
                  </a:lnTo>
                  <a:lnTo>
                    <a:pt x="618422" y="0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9" name="Frihandsfigur: Form 1358">
              <a:extLst>
                <a:ext uri="{FF2B5EF4-FFF2-40B4-BE49-F238E27FC236}">
                  <a16:creationId xmlns:a16="http://schemas.microsoft.com/office/drawing/2014/main" id="{90D5E3BA-1F50-E664-2198-9EADFD28AF67}"/>
                </a:ext>
              </a:extLst>
            </p:cNvPr>
            <p:cNvSpPr/>
            <p:nvPr/>
          </p:nvSpPr>
          <p:spPr>
            <a:xfrm>
              <a:off x="7198133" y="2501132"/>
              <a:ext cx="386202" cy="211348"/>
            </a:xfrm>
            <a:custGeom>
              <a:gdLst>
                <a:gd name="connsiteX0" fmla="*/ 1518187 w 1518186"/>
                <a:gd name="connsiteY0" fmla="*/ 341918 h 830824"/>
                <a:gd name="connsiteX1" fmla="*/ 1332079 w 1518186"/>
                <a:gd name="connsiteY1" fmla="*/ 198836 h 830824"/>
                <a:gd name="connsiteX2" fmla="*/ 1199246 w 1518186"/>
                <a:gd name="connsiteY2" fmla="*/ 127909 h 830824"/>
                <a:gd name="connsiteX3" fmla="*/ 940633 w 1518186"/>
                <a:gd name="connsiteY3" fmla="*/ 36315 h 830824"/>
                <a:gd name="connsiteX4" fmla="*/ 823105 w 1518186"/>
                <a:gd name="connsiteY4" fmla="*/ 0 h 830824"/>
                <a:gd name="connsiteX5" fmla="*/ 689150 w 1518186"/>
                <a:gd name="connsiteY5" fmla="*/ 0 h 830824"/>
                <a:gd name="connsiteX6" fmla="*/ 594751 w 1518186"/>
                <a:gd name="connsiteY6" fmla="*/ 36315 h 830824"/>
                <a:gd name="connsiteX7" fmla="*/ 336138 w 1518186"/>
                <a:gd name="connsiteY7" fmla="*/ 127909 h 830824"/>
                <a:gd name="connsiteX8" fmla="*/ 0 w 1518186"/>
                <a:gd name="connsiteY8" fmla="*/ 603554 h 830824"/>
                <a:gd name="connsiteX9" fmla="*/ 0 w 1518186"/>
                <a:gd name="connsiteY9" fmla="*/ 767834 h 830824"/>
                <a:gd name="connsiteX10" fmla="*/ 62990 w 1518186"/>
                <a:gd name="connsiteY10" fmla="*/ 830824 h 830824"/>
                <a:gd name="connsiteX11" fmla="*/ 1269575 w 1518186"/>
                <a:gd name="connsiteY11" fmla="*/ 830824 h 830824"/>
                <a:gd name="connsiteX12" fmla="*/ 1518187 w 1518186"/>
                <a:gd name="connsiteY12" fmla="*/ 341918 h 8308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186" h="830823">
                  <a:moveTo>
                    <a:pt x="1518187" y="341918"/>
                  </a:moveTo>
                  <a:lnTo>
                    <a:pt x="1332079" y="198836"/>
                  </a:lnTo>
                  <a:cubicBezTo>
                    <a:pt x="1292286" y="169205"/>
                    <a:pt x="1247729" y="145078"/>
                    <a:pt x="1199246" y="127909"/>
                  </a:cubicBezTo>
                  <a:lnTo>
                    <a:pt x="940633" y="36315"/>
                  </a:lnTo>
                  <a:lnTo>
                    <a:pt x="823105" y="0"/>
                  </a:lnTo>
                  <a:lnTo>
                    <a:pt x="689150" y="0"/>
                  </a:lnTo>
                  <a:lnTo>
                    <a:pt x="594751" y="36315"/>
                  </a:lnTo>
                  <a:lnTo>
                    <a:pt x="336138" y="127909"/>
                  </a:lnTo>
                  <a:cubicBezTo>
                    <a:pt x="134659" y="199264"/>
                    <a:pt x="0" y="389821"/>
                    <a:pt x="0" y="603554"/>
                  </a:cubicBezTo>
                  <a:lnTo>
                    <a:pt x="0" y="767834"/>
                  </a:lnTo>
                  <a:cubicBezTo>
                    <a:pt x="0" y="802628"/>
                    <a:pt x="28206" y="830824"/>
                    <a:pt x="62990" y="830824"/>
                  </a:cubicBezTo>
                  <a:lnTo>
                    <a:pt x="1269575" y="830824"/>
                  </a:lnTo>
                  <a:cubicBezTo>
                    <a:pt x="1269603" y="830777"/>
                    <a:pt x="1428389" y="516646"/>
                    <a:pt x="1518187" y="341918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0" name="Frihandsfigur: Form 1359">
              <a:extLst>
                <a:ext uri="{FF2B5EF4-FFF2-40B4-BE49-F238E27FC236}">
                  <a16:creationId xmlns:a16="http://schemas.microsoft.com/office/drawing/2014/main" id="{37BF012A-EA86-9CAE-1DC4-74C0A0314EEB}"/>
                </a:ext>
              </a:extLst>
            </p:cNvPr>
            <p:cNvSpPr/>
            <p:nvPr/>
          </p:nvSpPr>
          <p:spPr>
            <a:xfrm>
              <a:off x="7521092" y="2405800"/>
              <a:ext cx="557334" cy="306682"/>
            </a:xfrm>
            <a:custGeom>
              <a:gdLst>
                <a:gd name="connsiteX0" fmla="*/ 1598516 w 2190918"/>
                <a:gd name="connsiteY0" fmla="*/ 126220 h 1205590"/>
                <a:gd name="connsiteX1" fmla="*/ 1951918 w 2190918"/>
                <a:gd name="connsiteY1" fmla="*/ 360354 h 1205590"/>
                <a:gd name="connsiteX2" fmla="*/ 2190919 w 2190918"/>
                <a:gd name="connsiteY2" fmla="*/ 798126 h 1205590"/>
                <a:gd name="connsiteX3" fmla="*/ 2190919 w 2190918"/>
                <a:gd name="connsiteY3" fmla="*/ 1097759 h 1205590"/>
                <a:gd name="connsiteX4" fmla="*/ 2083088 w 2190918"/>
                <a:gd name="connsiteY4" fmla="*/ 1205591 h 1205590"/>
                <a:gd name="connsiteX5" fmla="*/ 0 w 2190918"/>
                <a:gd name="connsiteY5" fmla="*/ 1205591 h 1205590"/>
                <a:gd name="connsiteX6" fmla="*/ 0 w 2190918"/>
                <a:gd name="connsiteY6" fmla="*/ 798126 h 1205590"/>
                <a:gd name="connsiteX7" fmla="*/ 239001 w 2190918"/>
                <a:gd name="connsiteY7" fmla="*/ 360354 h 1205590"/>
                <a:gd name="connsiteX8" fmla="*/ 592403 w 2190918"/>
                <a:gd name="connsiteY8" fmla="*/ 126220 h 1205590"/>
                <a:gd name="connsiteX9" fmla="*/ 792751 w 2190918"/>
                <a:gd name="connsiteY9" fmla="*/ 298 h 1205590"/>
                <a:gd name="connsiteX10" fmla="*/ 1137008 w 2190918"/>
                <a:gd name="connsiteY10" fmla="*/ 146060 h 1205590"/>
                <a:gd name="connsiteX11" fmla="*/ 1411373 w 2190918"/>
                <a:gd name="connsiteY11" fmla="*/ 298 h 1205590"/>
                <a:gd name="connsiteX12" fmla="*/ 1598516 w 2190918"/>
                <a:gd name="connsiteY12" fmla="*/ 126220 h 12055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918" h="1205590">
                  <a:moveTo>
                    <a:pt x="1598516" y="126220"/>
                  </a:moveTo>
                  <a:lnTo>
                    <a:pt x="1951918" y="360354"/>
                  </a:lnTo>
                  <a:cubicBezTo>
                    <a:pt x="2101540" y="459478"/>
                    <a:pt x="2190919" y="623198"/>
                    <a:pt x="2190919" y="798126"/>
                  </a:cubicBezTo>
                  <a:lnTo>
                    <a:pt x="2190919" y="1097759"/>
                  </a:lnTo>
                  <a:cubicBezTo>
                    <a:pt x="2190919" y="1157317"/>
                    <a:pt x="2142636" y="1205591"/>
                    <a:pt x="2083088" y="1205591"/>
                  </a:cubicBezTo>
                  <a:lnTo>
                    <a:pt x="0" y="1205591"/>
                  </a:lnTo>
                  <a:lnTo>
                    <a:pt x="0" y="798126"/>
                  </a:lnTo>
                  <a:cubicBezTo>
                    <a:pt x="0" y="623198"/>
                    <a:pt x="89380" y="459478"/>
                    <a:pt x="239001" y="360354"/>
                  </a:cubicBezTo>
                  <a:lnTo>
                    <a:pt x="592403" y="126220"/>
                  </a:lnTo>
                  <a:lnTo>
                    <a:pt x="792751" y="298"/>
                  </a:lnTo>
                  <a:lnTo>
                    <a:pt x="1137008" y="146060"/>
                  </a:lnTo>
                  <a:cubicBezTo>
                    <a:pt x="1137008" y="146060"/>
                    <a:pt x="1401115" y="7713"/>
                    <a:pt x="1411373" y="298"/>
                  </a:cubicBezTo>
                  <a:cubicBezTo>
                    <a:pt x="1421630" y="-7117"/>
                    <a:pt x="1598516" y="126220"/>
                    <a:pt x="1598516" y="12622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1" name="Frihandsfigur: Form 1360">
              <a:extLst>
                <a:ext uri="{FF2B5EF4-FFF2-40B4-BE49-F238E27FC236}">
                  <a16:creationId xmlns:a16="http://schemas.microsoft.com/office/drawing/2014/main" id="{34482319-64E3-BA7D-12CD-D72DB7EAEE95}"/>
                </a:ext>
              </a:extLst>
            </p:cNvPr>
            <p:cNvSpPr/>
            <p:nvPr/>
          </p:nvSpPr>
          <p:spPr>
            <a:xfrm>
              <a:off x="7787976" y="1903125"/>
              <a:ext cx="219025" cy="276567"/>
            </a:xfrm>
            <a:custGeom>
              <a:gdLst>
                <a:gd name="connsiteX0" fmla="*/ 510620 w 861002"/>
                <a:gd name="connsiteY0" fmla="*/ 47485 h 1087203"/>
                <a:gd name="connsiteX1" fmla="*/ 466510 w 861002"/>
                <a:gd name="connsiteY1" fmla="*/ 40925 h 1087203"/>
                <a:gd name="connsiteX2" fmla="*/ 46325 w 861002"/>
                <a:gd name="connsiteY2" fmla="*/ 0 h 1087203"/>
                <a:gd name="connsiteX3" fmla="*/ 1189 w 861002"/>
                <a:gd name="connsiteY3" fmla="*/ 905535 h 1087203"/>
                <a:gd name="connsiteX4" fmla="*/ 267635 w 861002"/>
                <a:gd name="connsiteY4" fmla="*/ 1087203 h 1087203"/>
                <a:gd name="connsiteX5" fmla="*/ 781078 w 861002"/>
                <a:gd name="connsiteY5" fmla="*/ 1087203 h 1087203"/>
                <a:gd name="connsiteX6" fmla="*/ 805224 w 861002"/>
                <a:gd name="connsiteY6" fmla="*/ 878727 h 1087203"/>
                <a:gd name="connsiteX7" fmla="*/ 856939 w 861002"/>
                <a:gd name="connsiteY7" fmla="*/ 511018 h 1087203"/>
                <a:gd name="connsiteX8" fmla="*/ 510620 w 861002"/>
                <a:gd name="connsiteY8" fmla="*/ 47485 h 10872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002" h="1087203">
                  <a:moveTo>
                    <a:pt x="510620" y="47485"/>
                  </a:moveTo>
                  <a:lnTo>
                    <a:pt x="466510" y="40925"/>
                  </a:lnTo>
                  <a:lnTo>
                    <a:pt x="46325" y="0"/>
                  </a:lnTo>
                  <a:cubicBezTo>
                    <a:pt x="46325" y="0"/>
                    <a:pt x="-8698" y="905535"/>
                    <a:pt x="1189" y="905535"/>
                  </a:cubicBezTo>
                  <a:cubicBezTo>
                    <a:pt x="11076" y="905535"/>
                    <a:pt x="267635" y="1087203"/>
                    <a:pt x="267635" y="1087203"/>
                  </a:cubicBezTo>
                  <a:lnTo>
                    <a:pt x="781078" y="1087203"/>
                  </a:lnTo>
                  <a:lnTo>
                    <a:pt x="805224" y="878727"/>
                  </a:lnTo>
                  <a:lnTo>
                    <a:pt x="856939" y="511018"/>
                  </a:lnTo>
                  <a:cubicBezTo>
                    <a:pt x="888405" y="287627"/>
                    <a:pt x="733736" y="80672"/>
                    <a:pt x="510620" y="47485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2" name="Frihandsfigur: Form 1361">
              <a:extLst>
                <a:ext uri="{FF2B5EF4-FFF2-40B4-BE49-F238E27FC236}">
                  <a16:creationId xmlns:a16="http://schemas.microsoft.com/office/drawing/2014/main" id="{31BFB539-7174-1D4C-E9DE-BE0C79DF49FB}"/>
                </a:ext>
              </a:extLst>
            </p:cNvPr>
            <p:cNvSpPr/>
            <p:nvPr/>
          </p:nvSpPr>
          <p:spPr>
            <a:xfrm>
              <a:off x="7787973" y="1903125"/>
              <a:ext cx="172154" cy="276567"/>
            </a:xfrm>
            <a:custGeom>
              <a:gdLst>
                <a:gd name="connsiteX0" fmla="*/ 641057 w 676748"/>
                <a:gd name="connsiteY0" fmla="*/ 528947 h 1087203"/>
                <a:gd name="connsiteX1" fmla="*/ 642455 w 676748"/>
                <a:gd name="connsiteY1" fmla="*/ 524603 h 1087203"/>
                <a:gd name="connsiteX2" fmla="*/ 642008 w 676748"/>
                <a:gd name="connsiteY2" fmla="*/ 90435 h 1087203"/>
                <a:gd name="connsiteX3" fmla="*/ 510620 w 676748"/>
                <a:gd name="connsiteY3" fmla="*/ 47485 h 1087203"/>
                <a:gd name="connsiteX4" fmla="*/ 466510 w 676748"/>
                <a:gd name="connsiteY4" fmla="*/ 40925 h 1087203"/>
                <a:gd name="connsiteX5" fmla="*/ 46326 w 676748"/>
                <a:gd name="connsiteY5" fmla="*/ 0 h 1087203"/>
                <a:gd name="connsiteX6" fmla="*/ 1189 w 676748"/>
                <a:gd name="connsiteY6" fmla="*/ 905535 h 1087203"/>
                <a:gd name="connsiteX7" fmla="*/ 267635 w 676748"/>
                <a:gd name="connsiteY7" fmla="*/ 1087203 h 1087203"/>
                <a:gd name="connsiteX8" fmla="*/ 420917 w 676748"/>
                <a:gd name="connsiteY8" fmla="*/ 1087203 h 10872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48" h="1087203">
                  <a:moveTo>
                    <a:pt x="641057" y="528947"/>
                  </a:moveTo>
                  <a:lnTo>
                    <a:pt x="642455" y="524603"/>
                  </a:lnTo>
                  <a:cubicBezTo>
                    <a:pt x="688713" y="380999"/>
                    <a:pt x="687791" y="230531"/>
                    <a:pt x="642008" y="90435"/>
                  </a:cubicBezTo>
                  <a:cubicBezTo>
                    <a:pt x="601967" y="69264"/>
                    <a:pt x="557933" y="54519"/>
                    <a:pt x="510620" y="47485"/>
                  </a:cubicBezTo>
                  <a:lnTo>
                    <a:pt x="466510" y="40925"/>
                  </a:lnTo>
                  <a:lnTo>
                    <a:pt x="46326" y="0"/>
                  </a:lnTo>
                  <a:cubicBezTo>
                    <a:pt x="46326" y="0"/>
                    <a:pt x="-8698" y="905535"/>
                    <a:pt x="1189" y="905535"/>
                  </a:cubicBezTo>
                  <a:cubicBezTo>
                    <a:pt x="11076" y="905535"/>
                    <a:pt x="267635" y="1087203"/>
                    <a:pt x="267635" y="1087203"/>
                  </a:cubicBezTo>
                  <a:lnTo>
                    <a:pt x="420917" y="1087203"/>
                  </a:ln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3" name="Frihandsfigur: Form 1362">
              <a:extLst>
                <a:ext uri="{FF2B5EF4-FFF2-40B4-BE49-F238E27FC236}">
                  <a16:creationId xmlns:a16="http://schemas.microsoft.com/office/drawing/2014/main" id="{213775C3-DF52-CB33-0E94-B0E8FDB5735C}"/>
                </a:ext>
              </a:extLst>
            </p:cNvPr>
            <p:cNvSpPr/>
            <p:nvPr/>
          </p:nvSpPr>
          <p:spPr>
            <a:xfrm>
              <a:off x="7592973" y="1835827"/>
              <a:ext cx="330851" cy="343868"/>
            </a:xfrm>
            <a:custGeom>
              <a:gdLst>
                <a:gd name="connsiteX0" fmla="*/ 1233080 w 1300599"/>
                <a:gd name="connsiteY0" fmla="*/ 305488 h 1351765"/>
                <a:gd name="connsiteX1" fmla="*/ 1273292 w 1300599"/>
                <a:gd name="connsiteY1" fmla="*/ 745445 h 1351765"/>
                <a:gd name="connsiteX2" fmla="*/ 1034205 w 1300599"/>
                <a:gd name="connsiteY2" fmla="*/ 1351766 h 1351765"/>
                <a:gd name="connsiteX3" fmla="*/ 149536 w 1300599"/>
                <a:gd name="connsiteY3" fmla="*/ 1351766 h 1351765"/>
                <a:gd name="connsiteX4" fmla="*/ 67781 w 1300599"/>
                <a:gd name="connsiteY4" fmla="*/ 1126178 h 1351765"/>
                <a:gd name="connsiteX5" fmla="*/ 0 w 1300599"/>
                <a:gd name="connsiteY5" fmla="*/ 783946 h 1351765"/>
                <a:gd name="connsiteX6" fmla="*/ 135277 w 1300599"/>
                <a:gd name="connsiteY6" fmla="*/ 309956 h 1351765"/>
                <a:gd name="connsiteX7" fmla="*/ 871740 w 1300599"/>
                <a:gd name="connsiteY7" fmla="*/ 24953 h 1351765"/>
                <a:gd name="connsiteX8" fmla="*/ 890373 w 1300599"/>
                <a:gd name="connsiteY8" fmla="*/ 30276 h 1351765"/>
                <a:gd name="connsiteX9" fmla="*/ 1233080 w 1300599"/>
                <a:gd name="connsiteY9" fmla="*/ 305488 h 13517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0599" h="1351765">
                  <a:moveTo>
                    <a:pt x="1233080" y="305488"/>
                  </a:moveTo>
                  <a:cubicBezTo>
                    <a:pt x="1303142" y="435631"/>
                    <a:pt x="1322345" y="593152"/>
                    <a:pt x="1273292" y="745445"/>
                  </a:cubicBezTo>
                  <a:lnTo>
                    <a:pt x="1034205" y="1351766"/>
                  </a:lnTo>
                  <a:lnTo>
                    <a:pt x="149536" y="1351766"/>
                  </a:lnTo>
                  <a:lnTo>
                    <a:pt x="67781" y="1126178"/>
                  </a:lnTo>
                  <a:cubicBezTo>
                    <a:pt x="22435" y="1016094"/>
                    <a:pt x="0" y="899830"/>
                    <a:pt x="0" y="783946"/>
                  </a:cubicBezTo>
                  <a:cubicBezTo>
                    <a:pt x="0" y="618629"/>
                    <a:pt x="45631" y="454168"/>
                    <a:pt x="135277" y="309956"/>
                  </a:cubicBezTo>
                  <a:cubicBezTo>
                    <a:pt x="289756" y="61362"/>
                    <a:pt x="590159" y="-54901"/>
                    <a:pt x="871740" y="24953"/>
                  </a:cubicBezTo>
                  <a:lnTo>
                    <a:pt x="890373" y="30276"/>
                  </a:lnTo>
                  <a:cubicBezTo>
                    <a:pt x="1043521" y="73626"/>
                    <a:pt x="1163397" y="176010"/>
                    <a:pt x="1233080" y="305488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4" name="Frihandsfigur: Form 1363">
              <a:extLst>
                <a:ext uri="{FF2B5EF4-FFF2-40B4-BE49-F238E27FC236}">
                  <a16:creationId xmlns:a16="http://schemas.microsoft.com/office/drawing/2014/main" id="{5F7AD603-49B9-E598-2EE3-C7D751C43772}"/>
                </a:ext>
              </a:extLst>
            </p:cNvPr>
            <p:cNvSpPr/>
            <p:nvPr/>
          </p:nvSpPr>
          <p:spPr>
            <a:xfrm>
              <a:off x="7865258" y="2122304"/>
              <a:ext cx="141283" cy="89154"/>
            </a:xfrm>
            <a:custGeom>
              <a:gdLst>
                <a:gd name="connsiteX0" fmla="*/ 380162 w 555394"/>
                <a:gd name="connsiteY0" fmla="*/ 350464 h 350473"/>
                <a:gd name="connsiteX1" fmla="*/ 555394 w 555394"/>
                <a:gd name="connsiteY1" fmla="*/ 175232 h 350473"/>
                <a:gd name="connsiteX2" fmla="*/ 380162 w 555394"/>
                <a:gd name="connsiteY2" fmla="*/ 0 h 350473"/>
                <a:gd name="connsiteX3" fmla="*/ 0 w 555394"/>
                <a:gd name="connsiteY3" fmla="*/ 0 h 350473"/>
                <a:gd name="connsiteX4" fmla="*/ 0 w 555394"/>
                <a:gd name="connsiteY4" fmla="*/ 350474 h 350473"/>
                <a:gd name="connsiteX5" fmla="*/ 380162 w 555394"/>
                <a:gd name="connsiteY5" fmla="*/ 350474 h 3504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394" h="350473">
                  <a:moveTo>
                    <a:pt x="380162" y="350464"/>
                  </a:moveTo>
                  <a:cubicBezTo>
                    <a:pt x="476938" y="350464"/>
                    <a:pt x="555394" y="272008"/>
                    <a:pt x="555394" y="175232"/>
                  </a:cubicBezTo>
                  <a:cubicBezTo>
                    <a:pt x="555394" y="78457"/>
                    <a:pt x="476938" y="0"/>
                    <a:pt x="380162" y="0"/>
                  </a:cubicBezTo>
                  <a:lnTo>
                    <a:pt x="0" y="0"/>
                  </a:lnTo>
                  <a:lnTo>
                    <a:pt x="0" y="350474"/>
                  </a:lnTo>
                  <a:lnTo>
                    <a:pt x="380162" y="350474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5" name="Frihandsfigur: Form 1364">
              <a:extLst>
                <a:ext uri="{FF2B5EF4-FFF2-40B4-BE49-F238E27FC236}">
                  <a16:creationId xmlns:a16="http://schemas.microsoft.com/office/drawing/2014/main" id="{8AE2AFBB-2FF8-CDDF-41D3-2BACCA199274}"/>
                </a:ext>
              </a:extLst>
            </p:cNvPr>
            <p:cNvSpPr/>
            <p:nvPr/>
          </p:nvSpPr>
          <p:spPr>
            <a:xfrm>
              <a:off x="7592981" y="2122304"/>
              <a:ext cx="141283" cy="89154"/>
            </a:xfrm>
            <a:custGeom>
              <a:gdLst>
                <a:gd name="connsiteX0" fmla="*/ 175232 w 555394"/>
                <a:gd name="connsiteY0" fmla="*/ 350464 h 350473"/>
                <a:gd name="connsiteX1" fmla="*/ 0 w 555394"/>
                <a:gd name="connsiteY1" fmla="*/ 175232 h 350473"/>
                <a:gd name="connsiteX2" fmla="*/ 175232 w 555394"/>
                <a:gd name="connsiteY2" fmla="*/ 0 h 350473"/>
                <a:gd name="connsiteX3" fmla="*/ 555394 w 555394"/>
                <a:gd name="connsiteY3" fmla="*/ 0 h 350473"/>
                <a:gd name="connsiteX4" fmla="*/ 555394 w 555394"/>
                <a:gd name="connsiteY4" fmla="*/ 350474 h 350473"/>
                <a:gd name="connsiteX5" fmla="*/ 175232 w 555394"/>
                <a:gd name="connsiteY5" fmla="*/ 350474 h 3504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394" h="350473">
                  <a:moveTo>
                    <a:pt x="175232" y="350464"/>
                  </a:moveTo>
                  <a:cubicBezTo>
                    <a:pt x="78457" y="350464"/>
                    <a:pt x="0" y="272008"/>
                    <a:pt x="0" y="175232"/>
                  </a:cubicBezTo>
                  <a:cubicBezTo>
                    <a:pt x="0" y="78457"/>
                    <a:pt x="78457" y="0"/>
                    <a:pt x="175232" y="0"/>
                  </a:cubicBezTo>
                  <a:lnTo>
                    <a:pt x="555394" y="0"/>
                  </a:lnTo>
                  <a:lnTo>
                    <a:pt x="555394" y="350474"/>
                  </a:lnTo>
                  <a:lnTo>
                    <a:pt x="175232" y="350474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6" name="Frihandsfigur: Form 1365">
              <a:extLst>
                <a:ext uri="{FF2B5EF4-FFF2-40B4-BE49-F238E27FC236}">
                  <a16:creationId xmlns:a16="http://schemas.microsoft.com/office/drawing/2014/main" id="{735F90B0-E123-45C0-BB5E-4553AEF07D62}"/>
                </a:ext>
              </a:extLst>
            </p:cNvPr>
            <p:cNvSpPr/>
            <p:nvPr/>
          </p:nvSpPr>
          <p:spPr>
            <a:xfrm>
              <a:off x="7241178" y="2119759"/>
              <a:ext cx="304487" cy="243337"/>
            </a:xfrm>
            <a:custGeom>
              <a:gdLst>
                <a:gd name="connsiteX0" fmla="*/ 1179570 w 1196962"/>
                <a:gd name="connsiteY0" fmla="*/ 775145 h 956574"/>
                <a:gd name="connsiteX1" fmla="*/ 1195066 w 1196962"/>
                <a:gd name="connsiteY1" fmla="*/ 591766 h 956574"/>
                <a:gd name="connsiteX2" fmla="*/ 438392 w 1196962"/>
                <a:gd name="connsiteY2" fmla="*/ 43454 h 956574"/>
                <a:gd name="connsiteX3" fmla="*/ 290053 w 1196962"/>
                <a:gd name="connsiteY3" fmla="*/ 105825 h 956574"/>
                <a:gd name="connsiteX4" fmla="*/ 3549 w 1196962"/>
                <a:gd name="connsiteY4" fmla="*/ 510971 h 956574"/>
                <a:gd name="connsiteX5" fmla="*/ 40348 w 1196962"/>
                <a:gd name="connsiteY5" fmla="*/ 773329 h 956574"/>
                <a:gd name="connsiteX6" fmla="*/ 76054 w 1196962"/>
                <a:gd name="connsiteY6" fmla="*/ 951546 h 956574"/>
                <a:gd name="connsiteX7" fmla="*/ 1151146 w 1196962"/>
                <a:gd name="connsiteY7" fmla="*/ 951546 h 956574"/>
                <a:gd name="connsiteX8" fmla="*/ 1179570 w 1196962"/>
                <a:gd name="connsiteY8" fmla="*/ 775145 h 95657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962" h="956574">
                  <a:moveTo>
                    <a:pt x="1179570" y="775145"/>
                  </a:moveTo>
                  <a:lnTo>
                    <a:pt x="1195066" y="591766"/>
                  </a:lnTo>
                  <a:cubicBezTo>
                    <a:pt x="1228395" y="183008"/>
                    <a:pt x="816444" y="-115503"/>
                    <a:pt x="438392" y="43454"/>
                  </a:cubicBezTo>
                  <a:lnTo>
                    <a:pt x="290053" y="105825"/>
                  </a:lnTo>
                  <a:cubicBezTo>
                    <a:pt x="102482" y="143927"/>
                    <a:pt x="-23041" y="321422"/>
                    <a:pt x="3549" y="510971"/>
                  </a:cubicBezTo>
                  <a:lnTo>
                    <a:pt x="40348" y="773329"/>
                  </a:lnTo>
                  <a:lnTo>
                    <a:pt x="76054" y="951546"/>
                  </a:lnTo>
                  <a:cubicBezTo>
                    <a:pt x="76054" y="951546"/>
                    <a:pt x="1151146" y="962859"/>
                    <a:pt x="1151146" y="951546"/>
                  </a:cubicBezTo>
                  <a:cubicBezTo>
                    <a:pt x="1151146" y="940234"/>
                    <a:pt x="1179570" y="775145"/>
                    <a:pt x="1179570" y="775145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7" name="Frihandsfigur: Form 1366">
              <a:extLst>
                <a:ext uri="{FF2B5EF4-FFF2-40B4-BE49-F238E27FC236}">
                  <a16:creationId xmlns:a16="http://schemas.microsoft.com/office/drawing/2014/main" id="{4072DF63-6D37-73B6-665A-35C2FEFCA926}"/>
                </a:ext>
              </a:extLst>
            </p:cNvPr>
            <p:cNvSpPr/>
            <p:nvPr/>
          </p:nvSpPr>
          <p:spPr>
            <a:xfrm>
              <a:off x="7198133" y="2501130"/>
              <a:ext cx="262932" cy="211351"/>
            </a:xfrm>
            <a:custGeom>
              <a:gdLst>
                <a:gd name="connsiteX0" fmla="*/ 940643 w 1033605"/>
                <a:gd name="connsiteY0" fmla="*/ 36315 h 830833"/>
                <a:gd name="connsiteX1" fmla="*/ 823115 w 1033605"/>
                <a:gd name="connsiteY1" fmla="*/ 0 h 830833"/>
                <a:gd name="connsiteX2" fmla="*/ 689150 w 1033605"/>
                <a:gd name="connsiteY2" fmla="*/ 0 h 830833"/>
                <a:gd name="connsiteX3" fmla="*/ 622957 w 1033605"/>
                <a:gd name="connsiteY3" fmla="*/ 25458 h 830833"/>
                <a:gd name="connsiteX4" fmla="*/ 594751 w 1033605"/>
                <a:gd name="connsiteY4" fmla="*/ 36315 h 830833"/>
                <a:gd name="connsiteX5" fmla="*/ 336138 w 1033605"/>
                <a:gd name="connsiteY5" fmla="*/ 127909 h 830833"/>
                <a:gd name="connsiteX6" fmla="*/ 0 w 1033605"/>
                <a:gd name="connsiteY6" fmla="*/ 603563 h 830833"/>
                <a:gd name="connsiteX7" fmla="*/ 0 w 1033605"/>
                <a:gd name="connsiteY7" fmla="*/ 767844 h 830833"/>
                <a:gd name="connsiteX8" fmla="*/ 62990 w 1033605"/>
                <a:gd name="connsiteY8" fmla="*/ 830834 h 830833"/>
                <a:gd name="connsiteX9" fmla="*/ 181535 w 1033605"/>
                <a:gd name="connsiteY9" fmla="*/ 830834 h 830833"/>
                <a:gd name="connsiteX10" fmla="*/ 181535 w 1033605"/>
                <a:gd name="connsiteY10" fmla="*/ 668179 h 830833"/>
                <a:gd name="connsiteX11" fmla="*/ 517644 w 1033605"/>
                <a:gd name="connsiteY11" fmla="*/ 192534 h 830833"/>
                <a:gd name="connsiteX12" fmla="*/ 518348 w 1033605"/>
                <a:gd name="connsiteY12" fmla="*/ 192287 h 830833"/>
                <a:gd name="connsiteX13" fmla="*/ 559168 w 1033605"/>
                <a:gd name="connsiteY13" fmla="*/ 204369 h 830833"/>
                <a:gd name="connsiteX14" fmla="*/ 767692 w 1033605"/>
                <a:gd name="connsiteY14" fmla="*/ 304311 h 830833"/>
                <a:gd name="connsiteX15" fmla="*/ 1033606 w 1033605"/>
                <a:gd name="connsiteY15" fmla="*/ 69236 h 8308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3604" h="830833">
                  <a:moveTo>
                    <a:pt x="940643" y="36315"/>
                  </a:moveTo>
                  <a:lnTo>
                    <a:pt x="823115" y="0"/>
                  </a:lnTo>
                  <a:lnTo>
                    <a:pt x="689150" y="0"/>
                  </a:lnTo>
                  <a:lnTo>
                    <a:pt x="622957" y="25458"/>
                  </a:lnTo>
                  <a:lnTo>
                    <a:pt x="594751" y="36315"/>
                  </a:lnTo>
                  <a:lnTo>
                    <a:pt x="336138" y="127909"/>
                  </a:lnTo>
                  <a:cubicBezTo>
                    <a:pt x="134659" y="199274"/>
                    <a:pt x="0" y="389830"/>
                    <a:pt x="0" y="603563"/>
                  </a:cubicBezTo>
                  <a:lnTo>
                    <a:pt x="0" y="767844"/>
                  </a:lnTo>
                  <a:cubicBezTo>
                    <a:pt x="0" y="802638"/>
                    <a:pt x="28206" y="830834"/>
                    <a:pt x="62990" y="830834"/>
                  </a:cubicBezTo>
                  <a:lnTo>
                    <a:pt x="181535" y="830834"/>
                  </a:lnTo>
                  <a:lnTo>
                    <a:pt x="181535" y="668179"/>
                  </a:lnTo>
                  <a:cubicBezTo>
                    <a:pt x="181535" y="454455"/>
                    <a:pt x="316184" y="263908"/>
                    <a:pt x="517644" y="192534"/>
                  </a:cubicBezTo>
                  <a:lnTo>
                    <a:pt x="518348" y="192287"/>
                  </a:lnTo>
                  <a:cubicBezTo>
                    <a:pt x="533130" y="187049"/>
                    <a:pt x="549310" y="192163"/>
                    <a:pt x="559168" y="204369"/>
                  </a:cubicBezTo>
                  <a:cubicBezTo>
                    <a:pt x="608317" y="265277"/>
                    <a:pt x="683513" y="304311"/>
                    <a:pt x="767692" y="304311"/>
                  </a:cubicBezTo>
                  <a:cubicBezTo>
                    <a:pt x="904318" y="304311"/>
                    <a:pt x="1017312" y="201527"/>
                    <a:pt x="1033606" y="69236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8" name="Frihandsfigur: Form 1367">
              <a:extLst>
                <a:ext uri="{FF2B5EF4-FFF2-40B4-BE49-F238E27FC236}">
                  <a16:creationId xmlns:a16="http://schemas.microsoft.com/office/drawing/2014/main" id="{3EC5E445-669B-E215-9622-5FB6A0375913}"/>
                </a:ext>
              </a:extLst>
            </p:cNvPr>
            <p:cNvSpPr/>
            <p:nvPr/>
          </p:nvSpPr>
          <p:spPr>
            <a:xfrm>
              <a:off x="7349430" y="2388327"/>
              <a:ext cx="87990" cy="166034"/>
            </a:xfrm>
            <a:custGeom>
              <a:gdLst>
                <a:gd name="connsiteX0" fmla="*/ 345882 w 345891"/>
                <a:gd name="connsiteY0" fmla="*/ 479752 h 652692"/>
                <a:gd name="connsiteX1" fmla="*/ 172941 w 345891"/>
                <a:gd name="connsiteY1" fmla="*/ 652693 h 652692"/>
                <a:gd name="connsiteX2" fmla="*/ 0 w 345891"/>
                <a:gd name="connsiteY2" fmla="*/ 479752 h 652692"/>
                <a:gd name="connsiteX3" fmla="*/ 0 w 345891"/>
                <a:gd name="connsiteY3" fmla="*/ 0 h 652692"/>
                <a:gd name="connsiteX4" fmla="*/ 345892 w 345891"/>
                <a:gd name="connsiteY4" fmla="*/ 0 h 652692"/>
                <a:gd name="connsiteX5" fmla="*/ 345892 w 345891"/>
                <a:gd name="connsiteY5" fmla="*/ 479752 h 6526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891" h="652692">
                  <a:moveTo>
                    <a:pt x="345882" y="479752"/>
                  </a:moveTo>
                  <a:cubicBezTo>
                    <a:pt x="345882" y="575263"/>
                    <a:pt x="268452" y="652693"/>
                    <a:pt x="172941" y="652693"/>
                  </a:cubicBezTo>
                  <a:cubicBezTo>
                    <a:pt x="77430" y="652693"/>
                    <a:pt x="0" y="575263"/>
                    <a:pt x="0" y="479752"/>
                  </a:cubicBezTo>
                  <a:lnTo>
                    <a:pt x="0" y="0"/>
                  </a:lnTo>
                  <a:lnTo>
                    <a:pt x="345892" y="0"/>
                  </a:lnTo>
                  <a:lnTo>
                    <a:pt x="345892" y="479752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9" name="Frihandsfigur: Form 1368">
              <a:extLst>
                <a:ext uri="{FF2B5EF4-FFF2-40B4-BE49-F238E27FC236}">
                  <a16:creationId xmlns:a16="http://schemas.microsoft.com/office/drawing/2014/main" id="{23EB7B15-31F6-FA9E-E808-A77ECC74B3D5}"/>
                </a:ext>
              </a:extLst>
            </p:cNvPr>
            <p:cNvSpPr/>
            <p:nvPr/>
          </p:nvSpPr>
          <p:spPr>
            <a:xfrm>
              <a:off x="7429113" y="2307981"/>
              <a:ext cx="126628" cy="79622"/>
            </a:xfrm>
            <a:custGeom>
              <a:gdLst>
                <a:gd name="connsiteX0" fmla="*/ 342222 w 497785"/>
                <a:gd name="connsiteY0" fmla="*/ 311127 h 312999"/>
                <a:gd name="connsiteX1" fmla="*/ 497785 w 497785"/>
                <a:gd name="connsiteY1" fmla="*/ 155563 h 312999"/>
                <a:gd name="connsiteX2" fmla="*/ 342222 w 497785"/>
                <a:gd name="connsiteY2" fmla="*/ 0 h 312999"/>
                <a:gd name="connsiteX3" fmla="*/ 0 w 497785"/>
                <a:gd name="connsiteY3" fmla="*/ 0 h 312999"/>
                <a:gd name="connsiteX4" fmla="*/ 0 w 497785"/>
                <a:gd name="connsiteY4" fmla="*/ 312999 h 312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785" h="312999">
                  <a:moveTo>
                    <a:pt x="342222" y="311127"/>
                  </a:moveTo>
                  <a:cubicBezTo>
                    <a:pt x="428141" y="311127"/>
                    <a:pt x="497785" y="241482"/>
                    <a:pt x="497785" y="155563"/>
                  </a:cubicBezTo>
                  <a:cubicBezTo>
                    <a:pt x="497785" y="69644"/>
                    <a:pt x="428141" y="0"/>
                    <a:pt x="342222" y="0"/>
                  </a:cubicBezTo>
                  <a:lnTo>
                    <a:pt x="0" y="0"/>
                  </a:lnTo>
                  <a:lnTo>
                    <a:pt x="0" y="312999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0" name="Frihandsfigur: Form 1369">
              <a:extLst>
                <a:ext uri="{FF2B5EF4-FFF2-40B4-BE49-F238E27FC236}">
                  <a16:creationId xmlns:a16="http://schemas.microsoft.com/office/drawing/2014/main" id="{377F6BB8-1683-D767-8CE1-C2EEA50BD446}"/>
                </a:ext>
              </a:extLst>
            </p:cNvPr>
            <p:cNvSpPr/>
            <p:nvPr/>
          </p:nvSpPr>
          <p:spPr>
            <a:xfrm>
              <a:off x="7236323" y="2307981"/>
              <a:ext cx="120280" cy="79146"/>
            </a:xfrm>
            <a:custGeom>
              <a:gdLst>
                <a:gd name="connsiteX0" fmla="*/ 155563 w 472830"/>
                <a:gd name="connsiteY0" fmla="*/ 311127 h 311126"/>
                <a:gd name="connsiteX1" fmla="*/ 0 w 472830"/>
                <a:gd name="connsiteY1" fmla="*/ 155563 h 311126"/>
                <a:gd name="connsiteX2" fmla="*/ 155563 w 472830"/>
                <a:gd name="connsiteY2" fmla="*/ 0 h 311126"/>
                <a:gd name="connsiteX3" fmla="*/ 472831 w 472830"/>
                <a:gd name="connsiteY3" fmla="*/ 0 h 311126"/>
                <a:gd name="connsiteX4" fmla="*/ 472831 w 472830"/>
                <a:gd name="connsiteY4" fmla="*/ 311127 h 3111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830" h="311126">
                  <a:moveTo>
                    <a:pt x="155563" y="311127"/>
                  </a:moveTo>
                  <a:cubicBezTo>
                    <a:pt x="69644" y="311127"/>
                    <a:pt x="0" y="241482"/>
                    <a:pt x="0" y="155563"/>
                  </a:cubicBezTo>
                  <a:cubicBezTo>
                    <a:pt x="0" y="69644"/>
                    <a:pt x="69644" y="0"/>
                    <a:pt x="155563" y="0"/>
                  </a:cubicBezTo>
                  <a:lnTo>
                    <a:pt x="472831" y="0"/>
                  </a:lnTo>
                  <a:lnTo>
                    <a:pt x="472831" y="311127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1" name="Frihandsfigur: Form 1370">
              <a:extLst>
                <a:ext uri="{FF2B5EF4-FFF2-40B4-BE49-F238E27FC236}">
                  <a16:creationId xmlns:a16="http://schemas.microsoft.com/office/drawing/2014/main" id="{57153B35-9796-CDE4-C04B-93B12205D5A8}"/>
                </a:ext>
              </a:extLst>
            </p:cNvPr>
            <p:cNvSpPr/>
            <p:nvPr/>
          </p:nvSpPr>
          <p:spPr>
            <a:xfrm>
              <a:off x="7655464" y="1989087"/>
              <a:ext cx="288595" cy="358468"/>
            </a:xfrm>
            <a:custGeom>
              <a:gdLst>
                <a:gd name="connsiteX0" fmla="*/ 567239 w 1134488"/>
                <a:gd name="connsiteY0" fmla="*/ 1409160 h 1409159"/>
                <a:gd name="connsiteX1" fmla="*/ 1134488 w 1134488"/>
                <a:gd name="connsiteY1" fmla="*/ 841911 h 1409159"/>
                <a:gd name="connsiteX2" fmla="*/ 1134488 w 1134488"/>
                <a:gd name="connsiteY2" fmla="*/ 446624 h 1409159"/>
                <a:gd name="connsiteX3" fmla="*/ 965606 w 1134488"/>
                <a:gd name="connsiteY3" fmla="*/ 78754 h 1409159"/>
                <a:gd name="connsiteX4" fmla="*/ 887853 w 1134488"/>
                <a:gd name="connsiteY4" fmla="*/ 11923 h 1409159"/>
                <a:gd name="connsiteX5" fmla="*/ 824693 w 1134488"/>
                <a:gd name="connsiteY5" fmla="*/ 10954 h 1409159"/>
                <a:gd name="connsiteX6" fmla="*/ 741702 w 1134488"/>
                <a:gd name="connsiteY6" fmla="*/ 77984 h 1409159"/>
                <a:gd name="connsiteX7" fmla="*/ 354599 w 1134488"/>
                <a:gd name="connsiteY7" fmla="*/ 77984 h 1409159"/>
                <a:gd name="connsiteX8" fmla="*/ 0 w 1134488"/>
                <a:gd name="connsiteY8" fmla="*/ 432583 h 1409159"/>
                <a:gd name="connsiteX9" fmla="*/ 0 w 1134488"/>
                <a:gd name="connsiteY9" fmla="*/ 841911 h 1409159"/>
                <a:gd name="connsiteX10" fmla="*/ 567239 w 1134488"/>
                <a:gd name="connsiteY10" fmla="*/ 1409160 h 14091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4488" h="1409159">
                  <a:moveTo>
                    <a:pt x="567239" y="1409160"/>
                  </a:moveTo>
                  <a:cubicBezTo>
                    <a:pt x="880524" y="1409160"/>
                    <a:pt x="1134488" y="1155195"/>
                    <a:pt x="1134488" y="841911"/>
                  </a:cubicBezTo>
                  <a:lnTo>
                    <a:pt x="1134488" y="446624"/>
                  </a:lnTo>
                  <a:cubicBezTo>
                    <a:pt x="1134488" y="305254"/>
                    <a:pt x="1072810" y="170909"/>
                    <a:pt x="965606" y="78754"/>
                  </a:cubicBezTo>
                  <a:lnTo>
                    <a:pt x="887853" y="11923"/>
                  </a:lnTo>
                  <a:cubicBezTo>
                    <a:pt x="869791" y="-3601"/>
                    <a:pt x="843221" y="-4009"/>
                    <a:pt x="824693" y="10954"/>
                  </a:cubicBezTo>
                  <a:lnTo>
                    <a:pt x="741702" y="77984"/>
                  </a:lnTo>
                  <a:lnTo>
                    <a:pt x="354599" y="77984"/>
                  </a:lnTo>
                  <a:cubicBezTo>
                    <a:pt x="158757" y="77984"/>
                    <a:pt x="0" y="236741"/>
                    <a:pt x="0" y="432583"/>
                  </a:cubicBezTo>
                  <a:lnTo>
                    <a:pt x="0" y="841911"/>
                  </a:lnTo>
                  <a:cubicBezTo>
                    <a:pt x="-9" y="1155195"/>
                    <a:pt x="253955" y="1409160"/>
                    <a:pt x="567239" y="1409160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2" name="Frihandsfigur: Form 1371">
              <a:extLst>
                <a:ext uri="{FF2B5EF4-FFF2-40B4-BE49-F238E27FC236}">
                  <a16:creationId xmlns:a16="http://schemas.microsoft.com/office/drawing/2014/main" id="{25EBEBCB-F402-6D5E-D0F5-9E926024D427}"/>
                </a:ext>
              </a:extLst>
            </p:cNvPr>
            <p:cNvSpPr/>
            <p:nvPr/>
          </p:nvSpPr>
          <p:spPr>
            <a:xfrm>
              <a:off x="7656482" y="1989087"/>
              <a:ext cx="264599" cy="96413"/>
            </a:xfrm>
            <a:custGeom>
              <a:gdLst>
                <a:gd name="connsiteX0" fmla="*/ 338163 w 1040155"/>
                <a:gd name="connsiteY0" fmla="*/ 263340 h 379004"/>
                <a:gd name="connsiteX1" fmla="*/ 840635 w 1040155"/>
                <a:gd name="connsiteY1" fmla="*/ 263340 h 379004"/>
                <a:gd name="connsiteX2" fmla="*/ 936013 w 1040155"/>
                <a:gd name="connsiteY2" fmla="*/ 232349 h 379004"/>
                <a:gd name="connsiteX3" fmla="*/ 1012388 w 1040155"/>
                <a:gd name="connsiteY3" fmla="*/ 176860 h 379004"/>
                <a:gd name="connsiteX4" fmla="*/ 1040156 w 1040155"/>
                <a:gd name="connsiteY4" fmla="*/ 164701 h 379004"/>
                <a:gd name="connsiteX5" fmla="*/ 961604 w 1040155"/>
                <a:gd name="connsiteY5" fmla="*/ 78754 h 379004"/>
                <a:gd name="connsiteX6" fmla="*/ 883851 w 1040155"/>
                <a:gd name="connsiteY6" fmla="*/ 11923 h 379004"/>
                <a:gd name="connsiteX7" fmla="*/ 820681 w 1040155"/>
                <a:gd name="connsiteY7" fmla="*/ 10954 h 379004"/>
                <a:gd name="connsiteX8" fmla="*/ 737690 w 1040155"/>
                <a:gd name="connsiteY8" fmla="*/ 77984 h 379004"/>
                <a:gd name="connsiteX9" fmla="*/ 350588 w 1040155"/>
                <a:gd name="connsiteY9" fmla="*/ 77984 h 379004"/>
                <a:gd name="connsiteX10" fmla="*/ 0 w 1040155"/>
                <a:gd name="connsiteY10" fmla="*/ 379005 h 379004"/>
                <a:gd name="connsiteX11" fmla="*/ 338163 w 1040155"/>
                <a:gd name="connsiteY11" fmla="*/ 263340 h 3790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0155" h="379004">
                  <a:moveTo>
                    <a:pt x="338163" y="263340"/>
                  </a:moveTo>
                  <a:lnTo>
                    <a:pt x="840635" y="263340"/>
                  </a:lnTo>
                  <a:cubicBezTo>
                    <a:pt x="874905" y="263340"/>
                    <a:pt x="908292" y="252493"/>
                    <a:pt x="936013" y="232349"/>
                  </a:cubicBezTo>
                  <a:lnTo>
                    <a:pt x="1012388" y="176860"/>
                  </a:lnTo>
                  <a:cubicBezTo>
                    <a:pt x="1020696" y="170823"/>
                    <a:pt x="1030326" y="166869"/>
                    <a:pt x="1040156" y="164701"/>
                  </a:cubicBezTo>
                  <a:cubicBezTo>
                    <a:pt x="1017730" y="133292"/>
                    <a:pt x="991426" y="104392"/>
                    <a:pt x="961604" y="78754"/>
                  </a:cubicBezTo>
                  <a:lnTo>
                    <a:pt x="883851" y="11923"/>
                  </a:lnTo>
                  <a:cubicBezTo>
                    <a:pt x="865789" y="-3601"/>
                    <a:pt x="839218" y="-4009"/>
                    <a:pt x="820681" y="10954"/>
                  </a:cubicBezTo>
                  <a:lnTo>
                    <a:pt x="737690" y="77984"/>
                  </a:lnTo>
                  <a:lnTo>
                    <a:pt x="350588" y="77984"/>
                  </a:lnTo>
                  <a:cubicBezTo>
                    <a:pt x="172884" y="77984"/>
                    <a:pt x="25734" y="208488"/>
                    <a:pt x="0" y="379005"/>
                  </a:cubicBezTo>
                  <a:cubicBezTo>
                    <a:pt x="89864" y="306975"/>
                    <a:pt x="208295" y="263340"/>
                    <a:pt x="338163" y="263340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3" name="Frihandsfigur: Form 1372">
              <a:extLst>
                <a:ext uri="{FF2B5EF4-FFF2-40B4-BE49-F238E27FC236}">
                  <a16:creationId xmlns:a16="http://schemas.microsoft.com/office/drawing/2014/main" id="{09D9963D-5AD4-BAD7-FC15-24A4CB828A9F}"/>
                </a:ext>
              </a:extLst>
            </p:cNvPr>
            <p:cNvSpPr/>
            <p:nvPr/>
          </p:nvSpPr>
          <p:spPr>
            <a:xfrm>
              <a:off x="7781623" y="2432630"/>
              <a:ext cx="36274" cy="279853"/>
            </a:xfrm>
            <a:custGeom>
              <a:gdLst>
                <a:gd name="connsiteX0" fmla="*/ 142596 w 142596"/>
                <a:gd name="connsiteY0" fmla="*/ 1100122 h 1100122"/>
                <a:gd name="connsiteX1" fmla="*/ 142596 w 142596"/>
                <a:gd name="connsiteY1" fmla="*/ 46144 h 1100122"/>
                <a:gd name="connsiteX2" fmla="*/ 139783 w 142596"/>
                <a:gd name="connsiteY2" fmla="*/ 26456 h 1100122"/>
                <a:gd name="connsiteX3" fmla="*/ 112841 w 142596"/>
                <a:gd name="connsiteY3" fmla="*/ 40583 h 1100122"/>
                <a:gd name="connsiteX4" fmla="*/ 16997 w 142596"/>
                <a:gd name="connsiteY4" fmla="*/ 0 h 1100122"/>
                <a:gd name="connsiteX5" fmla="*/ 0 w 142596"/>
                <a:gd name="connsiteY5" fmla="*/ 46144 h 1100122"/>
                <a:gd name="connsiteX6" fmla="*/ 0 w 142596"/>
                <a:gd name="connsiteY6" fmla="*/ 1100122 h 110012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1100122">
                  <a:moveTo>
                    <a:pt x="142596" y="1100122"/>
                  </a:moveTo>
                  <a:lnTo>
                    <a:pt x="142596" y="46144"/>
                  </a:lnTo>
                  <a:cubicBezTo>
                    <a:pt x="142596" y="39309"/>
                    <a:pt x="141579" y="32721"/>
                    <a:pt x="139783" y="26456"/>
                  </a:cubicBezTo>
                  <a:cubicBezTo>
                    <a:pt x="123213" y="35155"/>
                    <a:pt x="112841" y="40583"/>
                    <a:pt x="112841" y="40583"/>
                  </a:cubicBezTo>
                  <a:lnTo>
                    <a:pt x="16997" y="0"/>
                  </a:lnTo>
                  <a:cubicBezTo>
                    <a:pt x="6417" y="12444"/>
                    <a:pt x="0" y="28529"/>
                    <a:pt x="0" y="46144"/>
                  </a:cubicBezTo>
                  <a:lnTo>
                    <a:pt x="0" y="1100122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4" name="Frihandsfigur: Form 1373">
              <a:extLst>
                <a:ext uri="{FF2B5EF4-FFF2-40B4-BE49-F238E27FC236}">
                  <a16:creationId xmlns:a16="http://schemas.microsoft.com/office/drawing/2014/main" id="{EF88137C-F8FA-4F25-5435-0EC386CC8068}"/>
                </a:ext>
              </a:extLst>
            </p:cNvPr>
            <p:cNvSpPr/>
            <p:nvPr/>
          </p:nvSpPr>
          <p:spPr>
            <a:xfrm>
              <a:off x="7521092" y="2405798"/>
              <a:ext cx="437414" cy="306679"/>
            </a:xfrm>
            <a:custGeom>
              <a:gdLst>
                <a:gd name="connsiteX0" fmla="*/ 1598516 w 1719504"/>
                <a:gd name="connsiteY0" fmla="*/ 126220 h 1205579"/>
                <a:gd name="connsiteX1" fmla="*/ 1411373 w 1719504"/>
                <a:gd name="connsiteY1" fmla="*/ 297 h 1205579"/>
                <a:gd name="connsiteX2" fmla="*/ 1137008 w 1719504"/>
                <a:gd name="connsiteY2" fmla="*/ 146059 h 1205579"/>
                <a:gd name="connsiteX3" fmla="*/ 792751 w 1719504"/>
                <a:gd name="connsiteY3" fmla="*/ 297 h 1205579"/>
                <a:gd name="connsiteX4" fmla="*/ 656296 w 1719504"/>
                <a:gd name="connsiteY4" fmla="*/ 86055 h 1205579"/>
                <a:gd name="connsiteX5" fmla="*/ 592403 w 1719504"/>
                <a:gd name="connsiteY5" fmla="*/ 126210 h 1205579"/>
                <a:gd name="connsiteX6" fmla="*/ 239001 w 1719504"/>
                <a:gd name="connsiteY6" fmla="*/ 360344 h 1205579"/>
                <a:gd name="connsiteX7" fmla="*/ 0 w 1719504"/>
                <a:gd name="connsiteY7" fmla="*/ 798115 h 1205579"/>
                <a:gd name="connsiteX8" fmla="*/ 0 w 1719504"/>
                <a:gd name="connsiteY8" fmla="*/ 1205580 h 1205579"/>
                <a:gd name="connsiteX9" fmla="*/ 226633 w 1719504"/>
                <a:gd name="connsiteY9" fmla="*/ 1205580 h 1205579"/>
                <a:gd name="connsiteX10" fmla="*/ 226633 w 1719504"/>
                <a:gd name="connsiteY10" fmla="*/ 903589 h 1205579"/>
                <a:gd name="connsiteX11" fmla="*/ 465635 w 1719504"/>
                <a:gd name="connsiteY11" fmla="*/ 465808 h 1205579"/>
                <a:gd name="connsiteX12" fmla="*/ 544072 w 1719504"/>
                <a:gd name="connsiteY12" fmla="*/ 413846 h 1205579"/>
                <a:gd name="connsiteX13" fmla="*/ 638072 w 1719504"/>
                <a:gd name="connsiteY13" fmla="*/ 430150 h 1205579"/>
                <a:gd name="connsiteX14" fmla="*/ 772959 w 1719504"/>
                <a:gd name="connsiteY14" fmla="*/ 514491 h 1205579"/>
                <a:gd name="connsiteX15" fmla="*/ 867804 w 1719504"/>
                <a:gd name="connsiteY15" fmla="*/ 508340 h 1205579"/>
                <a:gd name="connsiteX16" fmla="*/ 1095464 w 1719504"/>
                <a:gd name="connsiteY16" fmla="*/ 439057 h 1205579"/>
                <a:gd name="connsiteX17" fmla="*/ 1323153 w 1719504"/>
                <a:gd name="connsiteY17" fmla="*/ 508350 h 1205579"/>
                <a:gd name="connsiteX18" fmla="*/ 1383585 w 1719504"/>
                <a:gd name="connsiteY18" fmla="*/ 517333 h 1205579"/>
                <a:gd name="connsiteX19" fmla="*/ 1383595 w 1719504"/>
                <a:gd name="connsiteY19" fmla="*/ 517333 h 1205579"/>
                <a:gd name="connsiteX20" fmla="*/ 1549967 w 1719504"/>
                <a:gd name="connsiteY20" fmla="*/ 434009 h 1205579"/>
                <a:gd name="connsiteX21" fmla="*/ 1712708 w 1719504"/>
                <a:gd name="connsiteY21" fmla="*/ 216417 h 1205579"/>
                <a:gd name="connsiteX22" fmla="*/ 1719505 w 1719504"/>
                <a:gd name="connsiteY22" fmla="*/ 206340 h 12055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19504" h="1205579">
                  <a:moveTo>
                    <a:pt x="1598516" y="126220"/>
                  </a:moveTo>
                  <a:cubicBezTo>
                    <a:pt x="1598516" y="126220"/>
                    <a:pt x="1421630" y="-7108"/>
                    <a:pt x="1411373" y="297"/>
                  </a:cubicBezTo>
                  <a:cubicBezTo>
                    <a:pt x="1401115" y="7703"/>
                    <a:pt x="1137008" y="146059"/>
                    <a:pt x="1137008" y="146059"/>
                  </a:cubicBezTo>
                  <a:lnTo>
                    <a:pt x="792751" y="297"/>
                  </a:lnTo>
                  <a:lnTo>
                    <a:pt x="656296" y="86055"/>
                  </a:lnTo>
                  <a:lnTo>
                    <a:pt x="592403" y="126210"/>
                  </a:lnTo>
                  <a:lnTo>
                    <a:pt x="239001" y="360344"/>
                  </a:lnTo>
                  <a:cubicBezTo>
                    <a:pt x="89380" y="459468"/>
                    <a:pt x="0" y="623187"/>
                    <a:pt x="0" y="798115"/>
                  </a:cubicBezTo>
                  <a:lnTo>
                    <a:pt x="0" y="1205580"/>
                  </a:lnTo>
                  <a:lnTo>
                    <a:pt x="226633" y="1205580"/>
                  </a:lnTo>
                  <a:lnTo>
                    <a:pt x="226633" y="903589"/>
                  </a:lnTo>
                  <a:cubicBezTo>
                    <a:pt x="226633" y="728661"/>
                    <a:pt x="316013" y="564932"/>
                    <a:pt x="465635" y="465808"/>
                  </a:cubicBezTo>
                  <a:lnTo>
                    <a:pt x="544072" y="413846"/>
                  </a:lnTo>
                  <a:cubicBezTo>
                    <a:pt x="574778" y="393503"/>
                    <a:pt x="616017" y="400661"/>
                    <a:pt x="638072" y="430150"/>
                  </a:cubicBezTo>
                  <a:cubicBezTo>
                    <a:pt x="670945" y="474098"/>
                    <a:pt x="718819" y="505479"/>
                    <a:pt x="772959" y="514491"/>
                  </a:cubicBezTo>
                  <a:cubicBezTo>
                    <a:pt x="804881" y="519805"/>
                    <a:pt x="837175" y="517647"/>
                    <a:pt x="867804" y="508340"/>
                  </a:cubicBezTo>
                  <a:lnTo>
                    <a:pt x="1095464" y="439057"/>
                  </a:lnTo>
                  <a:lnTo>
                    <a:pt x="1323153" y="508350"/>
                  </a:lnTo>
                  <a:cubicBezTo>
                    <a:pt x="1342765" y="514310"/>
                    <a:pt x="1363099" y="517333"/>
                    <a:pt x="1383585" y="517333"/>
                  </a:cubicBezTo>
                  <a:lnTo>
                    <a:pt x="1383595" y="517333"/>
                  </a:lnTo>
                  <a:cubicBezTo>
                    <a:pt x="1448742" y="517333"/>
                    <a:pt x="1510943" y="486190"/>
                    <a:pt x="1549967" y="434009"/>
                  </a:cubicBezTo>
                  <a:lnTo>
                    <a:pt x="1712708" y="216417"/>
                  </a:lnTo>
                  <a:cubicBezTo>
                    <a:pt x="1715160" y="213137"/>
                    <a:pt x="1717280" y="209724"/>
                    <a:pt x="1719505" y="20634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5" name="Frihandsfigur: Form 1374">
              <a:extLst>
                <a:ext uri="{FF2B5EF4-FFF2-40B4-BE49-F238E27FC236}">
                  <a16:creationId xmlns:a16="http://schemas.microsoft.com/office/drawing/2014/main" id="{2044F674-DEC8-9670-452E-028D11ADF211}"/>
                </a:ext>
              </a:extLst>
            </p:cNvPr>
            <p:cNvSpPr/>
            <p:nvPr/>
          </p:nvSpPr>
          <p:spPr>
            <a:xfrm>
              <a:off x="7668768" y="2387604"/>
              <a:ext cx="130992" cy="113528"/>
            </a:xfrm>
            <a:custGeom>
              <a:gdLst>
                <a:gd name="connsiteX0" fmla="*/ 212226 w 514939"/>
                <a:gd name="connsiteY0" fmla="*/ 6090 h 446285"/>
                <a:gd name="connsiteX1" fmla="*/ 514939 w 514939"/>
                <a:gd name="connsiteY1" fmla="*/ 154523 h 446285"/>
                <a:gd name="connsiteX2" fmla="*/ 514939 w 514939"/>
                <a:gd name="connsiteY2" fmla="*/ 361545 h 446285"/>
                <a:gd name="connsiteX3" fmla="*/ 245765 w 514939"/>
                <a:gd name="connsiteY3" fmla="*/ 443462 h 446285"/>
                <a:gd name="connsiteX4" fmla="*/ 174628 w 514939"/>
                <a:gd name="connsiteY4" fmla="*/ 420152 h 446285"/>
                <a:gd name="connsiteX5" fmla="*/ 11878 w 514939"/>
                <a:gd name="connsiteY5" fmla="*/ 202550 h 446285"/>
                <a:gd name="connsiteX6" fmla="*/ 21042 w 514939"/>
                <a:gd name="connsiteY6" fmla="*/ 121384 h 446285"/>
                <a:gd name="connsiteX7" fmla="*/ 147402 w 514939"/>
                <a:gd name="connsiteY7" fmla="*/ 14161 h 446285"/>
                <a:gd name="connsiteX8" fmla="*/ 212226 w 514939"/>
                <a:gd name="connsiteY8" fmla="*/ 6090 h 4462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939" h="446285">
                  <a:moveTo>
                    <a:pt x="212226" y="6090"/>
                  </a:moveTo>
                  <a:lnTo>
                    <a:pt x="514939" y="154523"/>
                  </a:lnTo>
                  <a:lnTo>
                    <a:pt x="514939" y="361545"/>
                  </a:lnTo>
                  <a:lnTo>
                    <a:pt x="245765" y="443462"/>
                  </a:lnTo>
                  <a:cubicBezTo>
                    <a:pt x="219508" y="451447"/>
                    <a:pt x="191065" y="442131"/>
                    <a:pt x="174628" y="420152"/>
                  </a:cubicBezTo>
                  <a:lnTo>
                    <a:pt x="11878" y="202550"/>
                  </a:lnTo>
                  <a:cubicBezTo>
                    <a:pt x="-6992" y="177320"/>
                    <a:pt x="-2971" y="141775"/>
                    <a:pt x="21042" y="121384"/>
                  </a:cubicBezTo>
                  <a:lnTo>
                    <a:pt x="147402" y="14161"/>
                  </a:lnTo>
                  <a:cubicBezTo>
                    <a:pt x="165483" y="-1183"/>
                    <a:pt x="190932" y="-4348"/>
                    <a:pt x="212226" y="609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6" name="Frihandsfigur: Form 1375">
              <a:extLst>
                <a:ext uri="{FF2B5EF4-FFF2-40B4-BE49-F238E27FC236}">
                  <a16:creationId xmlns:a16="http://schemas.microsoft.com/office/drawing/2014/main" id="{7586FE04-9313-7FE4-8477-23FA76D39675}"/>
                </a:ext>
              </a:extLst>
            </p:cNvPr>
            <p:cNvSpPr/>
            <p:nvPr/>
          </p:nvSpPr>
          <p:spPr>
            <a:xfrm>
              <a:off x="7799761" y="2387604"/>
              <a:ext cx="130992" cy="113528"/>
            </a:xfrm>
            <a:custGeom>
              <a:gdLst>
                <a:gd name="connsiteX0" fmla="*/ 302714 w 514939"/>
                <a:gd name="connsiteY0" fmla="*/ 6090 h 446285"/>
                <a:gd name="connsiteX1" fmla="*/ 0 w 514939"/>
                <a:gd name="connsiteY1" fmla="*/ 154523 h 446285"/>
                <a:gd name="connsiteX2" fmla="*/ 0 w 514939"/>
                <a:gd name="connsiteY2" fmla="*/ 361545 h 446285"/>
                <a:gd name="connsiteX3" fmla="*/ 269175 w 514939"/>
                <a:gd name="connsiteY3" fmla="*/ 443462 h 446285"/>
                <a:gd name="connsiteX4" fmla="*/ 340311 w 514939"/>
                <a:gd name="connsiteY4" fmla="*/ 420152 h 446285"/>
                <a:gd name="connsiteX5" fmla="*/ 503061 w 514939"/>
                <a:gd name="connsiteY5" fmla="*/ 202550 h 446285"/>
                <a:gd name="connsiteX6" fmla="*/ 493897 w 514939"/>
                <a:gd name="connsiteY6" fmla="*/ 121384 h 446285"/>
                <a:gd name="connsiteX7" fmla="*/ 367538 w 514939"/>
                <a:gd name="connsiteY7" fmla="*/ 14161 h 446285"/>
                <a:gd name="connsiteX8" fmla="*/ 302714 w 514939"/>
                <a:gd name="connsiteY8" fmla="*/ 6090 h 4462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939" h="446285">
                  <a:moveTo>
                    <a:pt x="302714" y="6090"/>
                  </a:moveTo>
                  <a:lnTo>
                    <a:pt x="0" y="154523"/>
                  </a:lnTo>
                  <a:lnTo>
                    <a:pt x="0" y="361545"/>
                  </a:lnTo>
                  <a:lnTo>
                    <a:pt x="269175" y="443462"/>
                  </a:lnTo>
                  <a:cubicBezTo>
                    <a:pt x="295431" y="451447"/>
                    <a:pt x="323875" y="442131"/>
                    <a:pt x="340311" y="420152"/>
                  </a:cubicBezTo>
                  <a:lnTo>
                    <a:pt x="503061" y="202550"/>
                  </a:lnTo>
                  <a:cubicBezTo>
                    <a:pt x="521932" y="177320"/>
                    <a:pt x="517911" y="141775"/>
                    <a:pt x="493897" y="121384"/>
                  </a:cubicBezTo>
                  <a:lnTo>
                    <a:pt x="367538" y="14161"/>
                  </a:lnTo>
                  <a:cubicBezTo>
                    <a:pt x="349447" y="-1183"/>
                    <a:pt x="323998" y="-4348"/>
                    <a:pt x="302714" y="609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7" name="Frihandsfigur: Form 1376">
              <a:extLst>
                <a:ext uri="{FF2B5EF4-FFF2-40B4-BE49-F238E27FC236}">
                  <a16:creationId xmlns:a16="http://schemas.microsoft.com/office/drawing/2014/main" id="{A7FF9F2F-5AC9-8383-F900-C0F91D6518CE}"/>
                </a:ext>
              </a:extLst>
            </p:cNvPr>
            <p:cNvSpPr/>
            <p:nvPr/>
          </p:nvSpPr>
          <p:spPr>
            <a:xfrm>
              <a:off x="7606083" y="2598828"/>
              <a:ext cx="36274" cy="113654"/>
            </a:xfrm>
            <a:custGeom>
              <a:gdLst>
                <a:gd name="connsiteX0" fmla="*/ 142596 w 142596"/>
                <a:gd name="connsiteY0" fmla="*/ 446783 h 446783"/>
                <a:gd name="connsiteX1" fmla="*/ 142596 w 142596"/>
                <a:gd name="connsiteY1" fmla="*/ 71298 h 446783"/>
                <a:gd name="connsiteX2" fmla="*/ 71298 w 142596"/>
                <a:gd name="connsiteY2" fmla="*/ 0 h 446783"/>
                <a:gd name="connsiteX3" fmla="*/ 0 w 142596"/>
                <a:gd name="connsiteY3" fmla="*/ 71298 h 446783"/>
                <a:gd name="connsiteX4" fmla="*/ 0 w 142596"/>
                <a:gd name="connsiteY4" fmla="*/ 446783 h 4467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6" h="446783">
                  <a:moveTo>
                    <a:pt x="142596" y="446783"/>
                  </a:move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8" name="Frihandsfigur: Form 1377">
              <a:extLst>
                <a:ext uri="{FF2B5EF4-FFF2-40B4-BE49-F238E27FC236}">
                  <a16:creationId xmlns:a16="http://schemas.microsoft.com/office/drawing/2014/main" id="{B301B57E-2B07-AD11-EA58-C22F4D477589}"/>
                </a:ext>
              </a:extLst>
            </p:cNvPr>
            <p:cNvSpPr/>
            <p:nvPr/>
          </p:nvSpPr>
          <p:spPr>
            <a:xfrm>
              <a:off x="7957161" y="2598828"/>
              <a:ext cx="36274" cy="113654"/>
            </a:xfrm>
            <a:custGeom>
              <a:gdLst>
                <a:gd name="connsiteX0" fmla="*/ 142596 w 142596"/>
                <a:gd name="connsiteY0" fmla="*/ 446783 h 446783"/>
                <a:gd name="connsiteX1" fmla="*/ 142596 w 142596"/>
                <a:gd name="connsiteY1" fmla="*/ 71298 h 446783"/>
                <a:gd name="connsiteX2" fmla="*/ 71298 w 142596"/>
                <a:gd name="connsiteY2" fmla="*/ 0 h 446783"/>
                <a:gd name="connsiteX3" fmla="*/ 0 w 142596"/>
                <a:gd name="connsiteY3" fmla="*/ 71298 h 446783"/>
                <a:gd name="connsiteX4" fmla="*/ 0 w 142596"/>
                <a:gd name="connsiteY4" fmla="*/ 446783 h 4467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6" h="446783">
                  <a:moveTo>
                    <a:pt x="142596" y="446783"/>
                  </a:move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9" name="Frihandsfigur: Form 1378">
              <a:extLst>
                <a:ext uri="{FF2B5EF4-FFF2-40B4-BE49-F238E27FC236}">
                  <a16:creationId xmlns:a16="http://schemas.microsoft.com/office/drawing/2014/main" id="{6FE02683-B80C-0F5C-4D33-9EEC01E5866A}"/>
                </a:ext>
              </a:extLst>
            </p:cNvPr>
            <p:cNvSpPr/>
            <p:nvPr/>
          </p:nvSpPr>
          <p:spPr>
            <a:xfrm>
              <a:off x="8109719" y="2228295"/>
              <a:ext cx="200528" cy="264053"/>
            </a:xfrm>
            <a:custGeom>
              <a:gdLst>
                <a:gd name="connsiteX0" fmla="*/ 788292 w 788292"/>
                <a:gd name="connsiteY0" fmla="*/ 189411 h 1038012"/>
                <a:gd name="connsiteX1" fmla="*/ 788292 w 788292"/>
                <a:gd name="connsiteY1" fmla="*/ 643866 h 1038012"/>
                <a:gd name="connsiteX2" fmla="*/ 394146 w 788292"/>
                <a:gd name="connsiteY2" fmla="*/ 1038012 h 1038012"/>
                <a:gd name="connsiteX3" fmla="*/ 0 w 788292"/>
                <a:gd name="connsiteY3" fmla="*/ 643866 h 1038012"/>
                <a:gd name="connsiteX4" fmla="*/ 0 w 788292"/>
                <a:gd name="connsiteY4" fmla="*/ 301834 h 1038012"/>
                <a:gd name="connsiteX5" fmla="*/ 101586 w 788292"/>
                <a:gd name="connsiteY5" fmla="*/ 12363 h 1038012"/>
                <a:gd name="connsiteX6" fmla="*/ 148120 w 788292"/>
                <a:gd name="connsiteY6" fmla="*/ 7391 h 1038012"/>
                <a:gd name="connsiteX7" fmla="*/ 166515 w 788292"/>
                <a:gd name="connsiteY7" fmla="*/ 22354 h 1038012"/>
                <a:gd name="connsiteX8" fmla="*/ 458771 w 788292"/>
                <a:gd name="connsiteY8" fmla="*/ 130585 h 1038012"/>
                <a:gd name="connsiteX9" fmla="*/ 738174 w 788292"/>
                <a:gd name="connsiteY9" fmla="*/ 137953 h 1038012"/>
                <a:gd name="connsiteX10" fmla="*/ 788292 w 788292"/>
                <a:gd name="connsiteY10" fmla="*/ 189411 h 10380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292" h="1038012">
                  <a:moveTo>
                    <a:pt x="788292" y="189411"/>
                  </a:moveTo>
                  <a:lnTo>
                    <a:pt x="788292" y="643866"/>
                  </a:lnTo>
                  <a:cubicBezTo>
                    <a:pt x="788292" y="861544"/>
                    <a:pt x="611825" y="1038012"/>
                    <a:pt x="394146" y="1038012"/>
                  </a:cubicBezTo>
                  <a:cubicBezTo>
                    <a:pt x="176468" y="1038012"/>
                    <a:pt x="0" y="861544"/>
                    <a:pt x="0" y="643866"/>
                  </a:cubicBezTo>
                  <a:lnTo>
                    <a:pt x="0" y="301834"/>
                  </a:lnTo>
                  <a:cubicBezTo>
                    <a:pt x="0" y="196607"/>
                    <a:pt x="35830" y="94518"/>
                    <a:pt x="101586" y="12363"/>
                  </a:cubicBezTo>
                  <a:cubicBezTo>
                    <a:pt x="113022" y="-1925"/>
                    <a:pt x="133917" y="-4159"/>
                    <a:pt x="148120" y="7391"/>
                  </a:cubicBezTo>
                  <a:lnTo>
                    <a:pt x="166515" y="22354"/>
                  </a:lnTo>
                  <a:cubicBezTo>
                    <a:pt x="249306" y="89717"/>
                    <a:pt x="352071" y="127771"/>
                    <a:pt x="458771" y="130585"/>
                  </a:cubicBezTo>
                  <a:lnTo>
                    <a:pt x="738174" y="137953"/>
                  </a:lnTo>
                  <a:cubicBezTo>
                    <a:pt x="766067" y="138685"/>
                    <a:pt x="788292" y="161510"/>
                    <a:pt x="788292" y="189411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0" name="Frihandsfigur: Form 1379">
              <a:extLst>
                <a:ext uri="{FF2B5EF4-FFF2-40B4-BE49-F238E27FC236}">
                  <a16:creationId xmlns:a16="http://schemas.microsoft.com/office/drawing/2014/main" id="{38FCEECD-8CA4-1967-C79E-8B2D8EF43CC8}"/>
                </a:ext>
              </a:extLst>
            </p:cNvPr>
            <p:cNvSpPr/>
            <p:nvPr/>
          </p:nvSpPr>
          <p:spPr>
            <a:xfrm>
              <a:off x="8120249" y="2228294"/>
              <a:ext cx="190002" cy="62311"/>
            </a:xfrm>
            <a:custGeom>
              <a:gdLst>
                <a:gd name="connsiteX0" fmla="*/ 8442 w 746910"/>
                <a:gd name="connsiteY0" fmla="*/ 114652 h 244947"/>
                <a:gd name="connsiteX1" fmla="*/ 31875 w 746910"/>
                <a:gd name="connsiteY1" fmla="*/ 129616 h 244947"/>
                <a:gd name="connsiteX2" fmla="*/ 404071 w 746910"/>
                <a:gd name="connsiteY2" fmla="*/ 237846 h 244947"/>
                <a:gd name="connsiteX3" fmla="*/ 746911 w 746910"/>
                <a:gd name="connsiteY3" fmla="*/ 244948 h 244947"/>
                <a:gd name="connsiteX4" fmla="*/ 746911 w 746910"/>
                <a:gd name="connsiteY4" fmla="*/ 189421 h 244947"/>
                <a:gd name="connsiteX5" fmla="*/ 696793 w 746910"/>
                <a:gd name="connsiteY5" fmla="*/ 137962 h 244947"/>
                <a:gd name="connsiteX6" fmla="*/ 417390 w 746910"/>
                <a:gd name="connsiteY6" fmla="*/ 130595 h 244947"/>
                <a:gd name="connsiteX7" fmla="*/ 125133 w 746910"/>
                <a:gd name="connsiteY7" fmla="*/ 22364 h 244947"/>
                <a:gd name="connsiteX8" fmla="*/ 106738 w 746910"/>
                <a:gd name="connsiteY8" fmla="*/ 7391 h 244947"/>
                <a:gd name="connsiteX9" fmla="*/ 60204 w 746910"/>
                <a:gd name="connsiteY9" fmla="*/ 12363 h 244947"/>
                <a:gd name="connsiteX10" fmla="*/ 0 w 746910"/>
                <a:gd name="connsiteY10" fmla="*/ 110546 h 244947"/>
                <a:gd name="connsiteX11" fmla="*/ 8442 w 746910"/>
                <a:gd name="connsiteY11" fmla="*/ 114652 h 2449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910" h="244946">
                  <a:moveTo>
                    <a:pt x="8442" y="114652"/>
                  </a:moveTo>
                  <a:lnTo>
                    <a:pt x="31875" y="129616"/>
                  </a:lnTo>
                  <a:cubicBezTo>
                    <a:pt x="137320" y="196978"/>
                    <a:pt x="268186" y="235032"/>
                    <a:pt x="404071" y="237846"/>
                  </a:cubicBezTo>
                  <a:lnTo>
                    <a:pt x="746911" y="244948"/>
                  </a:lnTo>
                  <a:lnTo>
                    <a:pt x="746911" y="189421"/>
                  </a:lnTo>
                  <a:cubicBezTo>
                    <a:pt x="746911" y="161519"/>
                    <a:pt x="724685" y="138694"/>
                    <a:pt x="696793" y="137962"/>
                  </a:cubicBezTo>
                  <a:lnTo>
                    <a:pt x="417390" y="130595"/>
                  </a:lnTo>
                  <a:cubicBezTo>
                    <a:pt x="310689" y="127781"/>
                    <a:pt x="207925" y="89727"/>
                    <a:pt x="125133" y="22364"/>
                  </a:cubicBezTo>
                  <a:lnTo>
                    <a:pt x="106738" y="7391"/>
                  </a:lnTo>
                  <a:cubicBezTo>
                    <a:pt x="92536" y="-4159"/>
                    <a:pt x="71641" y="-1925"/>
                    <a:pt x="60204" y="12363"/>
                  </a:cubicBezTo>
                  <a:cubicBezTo>
                    <a:pt x="35953" y="42651"/>
                    <a:pt x="15819" y="75667"/>
                    <a:pt x="0" y="110546"/>
                  </a:cubicBezTo>
                  <a:cubicBezTo>
                    <a:pt x="2937" y="111658"/>
                    <a:pt x="5790" y="112960"/>
                    <a:pt x="8442" y="114652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1" name="Frihandsfigur: Form 1380">
              <a:extLst>
                <a:ext uri="{FF2B5EF4-FFF2-40B4-BE49-F238E27FC236}">
                  <a16:creationId xmlns:a16="http://schemas.microsoft.com/office/drawing/2014/main" id="{F44998A7-9359-B2DF-6B84-155396B3660F}"/>
                </a:ext>
              </a:extLst>
            </p:cNvPr>
            <p:cNvSpPr/>
            <p:nvPr/>
          </p:nvSpPr>
          <p:spPr>
            <a:xfrm>
              <a:off x="7300581" y="2241621"/>
              <a:ext cx="190899" cy="240397"/>
            </a:xfrm>
            <a:custGeom>
              <a:gdLst>
                <a:gd name="connsiteX0" fmla="*/ 73038 w 750437"/>
                <a:gd name="connsiteY0" fmla="*/ 11629 h 945018"/>
                <a:gd name="connsiteX1" fmla="*/ 0 w 750437"/>
                <a:gd name="connsiteY1" fmla="*/ 237027 h 945018"/>
                <a:gd name="connsiteX2" fmla="*/ 0 w 750437"/>
                <a:gd name="connsiteY2" fmla="*/ 569799 h 945018"/>
                <a:gd name="connsiteX3" fmla="*/ 375219 w 750437"/>
                <a:gd name="connsiteY3" fmla="*/ 945018 h 945018"/>
                <a:gd name="connsiteX4" fmla="*/ 750438 w 750437"/>
                <a:gd name="connsiteY4" fmla="*/ 569799 h 945018"/>
                <a:gd name="connsiteX5" fmla="*/ 750438 w 750437"/>
                <a:gd name="connsiteY5" fmla="*/ 201796 h 945018"/>
                <a:gd name="connsiteX6" fmla="*/ 701736 w 750437"/>
                <a:gd name="connsiteY6" fmla="*/ 153094 h 945018"/>
                <a:gd name="connsiteX7" fmla="*/ 525677 w 750437"/>
                <a:gd name="connsiteY7" fmla="*/ 153094 h 945018"/>
                <a:gd name="connsiteX8" fmla="*/ 132976 w 750437"/>
                <a:gd name="connsiteY8" fmla="*/ 21022 h 945018"/>
                <a:gd name="connsiteX9" fmla="*/ 112803 w 750437"/>
                <a:gd name="connsiteY9" fmla="*/ 5726 h 945018"/>
                <a:gd name="connsiteX10" fmla="*/ 73038 w 750437"/>
                <a:gd name="connsiteY10" fmla="*/ 11629 h 9450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0437" h="945018">
                  <a:moveTo>
                    <a:pt x="73038" y="11629"/>
                  </a:moveTo>
                  <a:cubicBezTo>
                    <a:pt x="25563" y="77195"/>
                    <a:pt x="0" y="156079"/>
                    <a:pt x="0" y="237027"/>
                  </a:cubicBezTo>
                  <a:lnTo>
                    <a:pt x="0" y="569799"/>
                  </a:lnTo>
                  <a:cubicBezTo>
                    <a:pt x="0" y="777030"/>
                    <a:pt x="167988" y="945018"/>
                    <a:pt x="375219" y="945018"/>
                  </a:cubicBezTo>
                  <a:cubicBezTo>
                    <a:pt x="582450" y="945018"/>
                    <a:pt x="750438" y="777030"/>
                    <a:pt x="750438" y="569799"/>
                  </a:cubicBezTo>
                  <a:lnTo>
                    <a:pt x="750438" y="201796"/>
                  </a:lnTo>
                  <a:cubicBezTo>
                    <a:pt x="750438" y="174893"/>
                    <a:pt x="728630" y="153094"/>
                    <a:pt x="701736" y="153094"/>
                  </a:cubicBezTo>
                  <a:lnTo>
                    <a:pt x="525677" y="153094"/>
                  </a:lnTo>
                  <a:cubicBezTo>
                    <a:pt x="383870" y="153094"/>
                    <a:pt x="245960" y="106712"/>
                    <a:pt x="132976" y="21022"/>
                  </a:cubicBezTo>
                  <a:lnTo>
                    <a:pt x="112803" y="5726"/>
                  </a:lnTo>
                  <a:cubicBezTo>
                    <a:pt x="100245" y="-3819"/>
                    <a:pt x="82288" y="-1147"/>
                    <a:pt x="73038" y="11629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" name="Frihandsfigur: Form 1381">
              <a:extLst>
                <a:ext uri="{FF2B5EF4-FFF2-40B4-BE49-F238E27FC236}">
                  <a16:creationId xmlns:a16="http://schemas.microsoft.com/office/drawing/2014/main" id="{3FC24E77-677E-EA3F-6A14-D52078BD0198}"/>
                </a:ext>
              </a:extLst>
            </p:cNvPr>
            <p:cNvSpPr/>
            <p:nvPr/>
          </p:nvSpPr>
          <p:spPr>
            <a:xfrm>
              <a:off x="7305699" y="2241618"/>
              <a:ext cx="185784" cy="75954"/>
            </a:xfrm>
            <a:custGeom>
              <a:gdLst>
                <a:gd name="connsiteX0" fmla="*/ 3403 w 730331"/>
                <a:gd name="connsiteY0" fmla="*/ 117115 h 298582"/>
                <a:gd name="connsiteX1" fmla="*/ 542979 w 730331"/>
                <a:gd name="connsiteY1" fmla="*/ 298583 h 298582"/>
                <a:gd name="connsiteX2" fmla="*/ 730332 w 730331"/>
                <a:gd name="connsiteY2" fmla="*/ 298583 h 298582"/>
                <a:gd name="connsiteX3" fmla="*/ 730332 w 730331"/>
                <a:gd name="connsiteY3" fmla="*/ 201798 h 298582"/>
                <a:gd name="connsiteX4" fmla="*/ 681630 w 730331"/>
                <a:gd name="connsiteY4" fmla="*/ 153087 h 298582"/>
                <a:gd name="connsiteX5" fmla="*/ 505571 w 730331"/>
                <a:gd name="connsiteY5" fmla="*/ 153087 h 298582"/>
                <a:gd name="connsiteX6" fmla="*/ 112870 w 730331"/>
                <a:gd name="connsiteY6" fmla="*/ 21014 h 298582"/>
                <a:gd name="connsiteX7" fmla="*/ 92697 w 730331"/>
                <a:gd name="connsiteY7" fmla="*/ 5718 h 298582"/>
                <a:gd name="connsiteX8" fmla="*/ 52922 w 730331"/>
                <a:gd name="connsiteY8" fmla="*/ 11631 h 298582"/>
                <a:gd name="connsiteX9" fmla="*/ 0 w 730331"/>
                <a:gd name="connsiteY9" fmla="*/ 114529 h 2985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0331" h="298582">
                  <a:moveTo>
                    <a:pt x="3403" y="117115"/>
                  </a:moveTo>
                  <a:cubicBezTo>
                    <a:pt x="158643" y="234852"/>
                    <a:pt x="348135" y="298583"/>
                    <a:pt x="542979" y="298583"/>
                  </a:cubicBezTo>
                  <a:lnTo>
                    <a:pt x="730332" y="298583"/>
                  </a:lnTo>
                  <a:lnTo>
                    <a:pt x="730332" y="201798"/>
                  </a:lnTo>
                  <a:cubicBezTo>
                    <a:pt x="730332" y="174894"/>
                    <a:pt x="708524" y="153087"/>
                    <a:pt x="681630" y="153087"/>
                  </a:cubicBezTo>
                  <a:lnTo>
                    <a:pt x="505571" y="153087"/>
                  </a:lnTo>
                  <a:cubicBezTo>
                    <a:pt x="363764" y="153087"/>
                    <a:pt x="225854" y="106705"/>
                    <a:pt x="112870" y="21014"/>
                  </a:cubicBezTo>
                  <a:lnTo>
                    <a:pt x="92697" y="5718"/>
                  </a:lnTo>
                  <a:cubicBezTo>
                    <a:pt x="80130" y="-3817"/>
                    <a:pt x="62182" y="-1146"/>
                    <a:pt x="52922" y="11631"/>
                  </a:cubicBezTo>
                  <a:cubicBezTo>
                    <a:pt x="30031" y="43249"/>
                    <a:pt x="12292" y="77976"/>
                    <a:pt x="0" y="114529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3" name="Frihandsfigur: Form 1382">
              <a:extLst>
                <a:ext uri="{FF2B5EF4-FFF2-40B4-BE49-F238E27FC236}">
                  <a16:creationId xmlns:a16="http://schemas.microsoft.com/office/drawing/2014/main" id="{95E6BD15-77B5-B6B6-B646-1C97B0575E56}"/>
                </a:ext>
              </a:extLst>
            </p:cNvPr>
            <p:cNvSpPr/>
            <p:nvPr/>
          </p:nvSpPr>
          <p:spPr>
            <a:xfrm>
              <a:off x="7606083" y="2598828"/>
              <a:ext cx="36274" cy="131792"/>
            </a:xfrm>
            <a:custGeom>
              <a:gdLst>
                <a:gd name="connsiteX0" fmla="*/ 71298 w 142596"/>
                <a:gd name="connsiteY0" fmla="*/ 0 h 518081"/>
                <a:gd name="connsiteX1" fmla="*/ 0 w 142596"/>
                <a:gd name="connsiteY1" fmla="*/ 71298 h 518081"/>
                <a:gd name="connsiteX2" fmla="*/ 0 w 142596"/>
                <a:gd name="connsiteY2" fmla="*/ 446783 h 518081"/>
                <a:gd name="connsiteX3" fmla="*/ 71298 w 142596"/>
                <a:gd name="connsiteY3" fmla="*/ 518082 h 518081"/>
                <a:gd name="connsiteX4" fmla="*/ 142596 w 142596"/>
                <a:gd name="connsiteY4" fmla="*/ 446783 h 518081"/>
                <a:gd name="connsiteX5" fmla="*/ 142596 w 142596"/>
                <a:gd name="connsiteY5" fmla="*/ 71298 h 518081"/>
                <a:gd name="connsiteX6" fmla="*/ 71298 w 142596"/>
                <a:gd name="connsiteY6" fmla="*/ 0 h 5180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518081">
                  <a:moveTo>
                    <a:pt x="71298" y="0"/>
                  </a:move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ubicBezTo>
                    <a:pt x="0" y="486169"/>
                    <a:pt x="31923" y="518082"/>
                    <a:pt x="71298" y="518082"/>
                  </a:cubicBezTo>
                  <a:cubicBezTo>
                    <a:pt x="110674" y="518082"/>
                    <a:pt x="142596" y="486169"/>
                    <a:pt x="142596" y="446783"/>
                  </a:cubicBez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4" name="Frihandsfigur: Form 1383">
              <a:extLst>
                <a:ext uri="{FF2B5EF4-FFF2-40B4-BE49-F238E27FC236}">
                  <a16:creationId xmlns:a16="http://schemas.microsoft.com/office/drawing/2014/main" id="{1A03D6DB-9B1E-937E-1856-A497E0F40014}"/>
                </a:ext>
              </a:extLst>
            </p:cNvPr>
            <p:cNvSpPr/>
            <p:nvPr/>
          </p:nvSpPr>
          <p:spPr>
            <a:xfrm>
              <a:off x="7957161" y="2598828"/>
              <a:ext cx="36274" cy="131792"/>
            </a:xfrm>
            <a:custGeom>
              <a:gdLst>
                <a:gd name="connsiteX0" fmla="*/ 71298 w 142596"/>
                <a:gd name="connsiteY0" fmla="*/ 0 h 518081"/>
                <a:gd name="connsiteX1" fmla="*/ 0 w 142596"/>
                <a:gd name="connsiteY1" fmla="*/ 71298 h 518081"/>
                <a:gd name="connsiteX2" fmla="*/ 0 w 142596"/>
                <a:gd name="connsiteY2" fmla="*/ 446783 h 518081"/>
                <a:gd name="connsiteX3" fmla="*/ 71298 w 142596"/>
                <a:gd name="connsiteY3" fmla="*/ 518082 h 518081"/>
                <a:gd name="connsiteX4" fmla="*/ 142596 w 142596"/>
                <a:gd name="connsiteY4" fmla="*/ 446783 h 518081"/>
                <a:gd name="connsiteX5" fmla="*/ 142596 w 142596"/>
                <a:gd name="connsiteY5" fmla="*/ 71298 h 518081"/>
                <a:gd name="connsiteX6" fmla="*/ 71298 w 142596"/>
                <a:gd name="connsiteY6" fmla="*/ 0 h 5180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518081">
                  <a:moveTo>
                    <a:pt x="71298" y="0"/>
                  </a:move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ubicBezTo>
                    <a:pt x="0" y="486169"/>
                    <a:pt x="31923" y="518082"/>
                    <a:pt x="71298" y="518082"/>
                  </a:cubicBezTo>
                  <a:cubicBezTo>
                    <a:pt x="110674" y="518082"/>
                    <a:pt x="142596" y="486169"/>
                    <a:pt x="142596" y="446783"/>
                  </a:cubicBez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5" name="Frihandsfigur: Form 1384">
              <a:extLst>
                <a:ext uri="{FF2B5EF4-FFF2-40B4-BE49-F238E27FC236}">
                  <a16:creationId xmlns:a16="http://schemas.microsoft.com/office/drawing/2014/main" id="{9C5DA37A-ABAB-93B2-A8F3-E730E7DBAADB}"/>
                </a:ext>
              </a:extLst>
            </p:cNvPr>
            <p:cNvSpPr/>
            <p:nvPr/>
          </p:nvSpPr>
          <p:spPr>
            <a:xfrm>
              <a:off x="7218190" y="1817691"/>
              <a:ext cx="1202297" cy="932198"/>
            </a:xfrm>
            <a:custGeom>
              <a:gdLst>
                <a:gd name="connsiteX0" fmla="*/ 4361637 w 4726311"/>
                <a:gd name="connsiteY0" fmla="*/ 2821789 h 3664534"/>
                <a:gd name="connsiteX1" fmla="*/ 4122902 w 4726311"/>
                <a:gd name="connsiteY1" fmla="*/ 2726012 h 3664534"/>
                <a:gd name="connsiteX2" fmla="*/ 4122902 w 4726311"/>
                <a:gd name="connsiteY2" fmla="*/ 2665038 h 3664534"/>
                <a:gd name="connsiteX3" fmla="*/ 4247256 w 4726311"/>
                <a:gd name="connsiteY3" fmla="*/ 2565096 h 3664534"/>
                <a:gd name="connsiteX4" fmla="*/ 4636287 w 4726311"/>
                <a:gd name="connsiteY4" fmla="*/ 2401367 h 3664534"/>
                <a:gd name="connsiteX5" fmla="*/ 4690132 w 4726311"/>
                <a:gd name="connsiteY5" fmla="*/ 1969033 h 3664534"/>
                <a:gd name="connsiteX6" fmla="*/ 4582928 w 4726311"/>
                <a:gd name="connsiteY6" fmla="*/ 1721847 h 3664534"/>
                <a:gd name="connsiteX7" fmla="*/ 4566434 w 4726311"/>
                <a:gd name="connsiteY7" fmla="*/ 1663639 h 3664534"/>
                <a:gd name="connsiteX8" fmla="*/ 4340485 w 4726311"/>
                <a:gd name="connsiteY8" fmla="*/ 1249919 h 3664534"/>
                <a:gd name="connsiteX9" fmla="*/ 3898807 w 4726311"/>
                <a:gd name="connsiteY9" fmla="*/ 1085192 h 3664534"/>
                <a:gd name="connsiteX10" fmla="*/ 3457128 w 4726311"/>
                <a:gd name="connsiteY10" fmla="*/ 1249919 h 3664534"/>
                <a:gd name="connsiteX11" fmla="*/ 3231179 w 4726311"/>
                <a:gd name="connsiteY11" fmla="*/ 1663639 h 3664534"/>
                <a:gd name="connsiteX12" fmla="*/ 3214686 w 4726311"/>
                <a:gd name="connsiteY12" fmla="*/ 1721847 h 3664534"/>
                <a:gd name="connsiteX13" fmla="*/ 3107491 w 4726311"/>
                <a:gd name="connsiteY13" fmla="*/ 1969033 h 3664534"/>
                <a:gd name="connsiteX14" fmla="*/ 3161336 w 4726311"/>
                <a:gd name="connsiteY14" fmla="*/ 2401367 h 3664534"/>
                <a:gd name="connsiteX15" fmla="*/ 3498386 w 4726311"/>
                <a:gd name="connsiteY15" fmla="*/ 2568423 h 3664534"/>
                <a:gd name="connsiteX16" fmla="*/ 3549778 w 4726311"/>
                <a:gd name="connsiteY16" fmla="*/ 2565391 h 3664534"/>
                <a:gd name="connsiteX17" fmla="*/ 3661564 w 4726311"/>
                <a:gd name="connsiteY17" fmla="*/ 2658193 h 3664534"/>
                <a:gd name="connsiteX18" fmla="*/ 3661564 w 4726311"/>
                <a:gd name="connsiteY18" fmla="*/ 2726002 h 3664534"/>
                <a:gd name="connsiteX19" fmla="*/ 3422839 w 4726311"/>
                <a:gd name="connsiteY19" fmla="*/ 2821789 h 3664534"/>
                <a:gd name="connsiteX20" fmla="*/ 3377274 w 4726311"/>
                <a:gd name="connsiteY20" fmla="*/ 2842912 h 3664534"/>
                <a:gd name="connsiteX21" fmla="*/ 3183077 w 4726311"/>
                <a:gd name="connsiteY21" fmla="*/ 2627221 h 3664534"/>
                <a:gd name="connsiteX22" fmla="*/ 2872131 w 4726311"/>
                <a:gd name="connsiteY22" fmla="*/ 2413374 h 3664534"/>
                <a:gd name="connsiteX23" fmla="*/ 2826234 w 4726311"/>
                <a:gd name="connsiteY23" fmla="*/ 2307405 h 3664534"/>
                <a:gd name="connsiteX24" fmla="*/ 2699884 w 4726311"/>
                <a:gd name="connsiteY24" fmla="*/ 2200192 h 3664534"/>
                <a:gd name="connsiteX25" fmla="*/ 2660223 w 4726311"/>
                <a:gd name="connsiteY25" fmla="*/ 2177120 h 3664534"/>
                <a:gd name="connsiteX26" fmla="*/ 2660223 w 4726311"/>
                <a:gd name="connsiteY26" fmla="*/ 2032774 h 3664534"/>
                <a:gd name="connsiteX27" fmla="*/ 2916241 w 4726311"/>
                <a:gd name="connsiteY27" fmla="*/ 1619225 h 3664534"/>
                <a:gd name="connsiteX28" fmla="*/ 2923846 w 4726311"/>
                <a:gd name="connsiteY28" fmla="*/ 1619225 h 3664534"/>
                <a:gd name="connsiteX29" fmla="*/ 3170386 w 4726311"/>
                <a:gd name="connsiteY29" fmla="*/ 1372695 h 3664534"/>
                <a:gd name="connsiteX30" fmla="*/ 3116494 w 4726311"/>
                <a:gd name="connsiteY30" fmla="*/ 1219109 h 3664534"/>
                <a:gd name="connsiteX31" fmla="*/ 3167458 w 4726311"/>
                <a:gd name="connsiteY31" fmla="*/ 856809 h 3664534"/>
                <a:gd name="connsiteX32" fmla="*/ 2760963 w 4726311"/>
                <a:gd name="connsiteY32" fmla="*/ 312785 h 3664534"/>
                <a:gd name="connsiteX33" fmla="*/ 2750819 w 4726311"/>
                <a:gd name="connsiteY33" fmla="*/ 311283 h 3664534"/>
                <a:gd name="connsiteX34" fmla="*/ 2383177 w 4726311"/>
                <a:gd name="connsiteY34" fmla="*/ 32944 h 3664534"/>
                <a:gd name="connsiteX35" fmla="*/ 2364516 w 4726311"/>
                <a:gd name="connsiteY35" fmla="*/ 27649 h 3664534"/>
                <a:gd name="connsiteX36" fmla="*/ 1761352 w 4726311"/>
                <a:gd name="connsiteY36" fmla="*/ 123103 h 3664534"/>
                <a:gd name="connsiteX37" fmla="*/ 1741731 w 4726311"/>
                <a:gd name="connsiteY37" fmla="*/ 221998 h 3664534"/>
                <a:gd name="connsiteX38" fmla="*/ 1840636 w 4726311"/>
                <a:gd name="connsiteY38" fmla="*/ 241610 h 3664534"/>
                <a:gd name="connsiteX39" fmla="*/ 2325616 w 4726311"/>
                <a:gd name="connsiteY39" fmla="*/ 164836 h 3664534"/>
                <a:gd name="connsiteX40" fmla="*/ 2344277 w 4726311"/>
                <a:gd name="connsiteY40" fmla="*/ 170131 h 3664534"/>
                <a:gd name="connsiteX41" fmla="*/ 2644110 w 4726311"/>
                <a:gd name="connsiteY41" fmla="*/ 411499 h 3664534"/>
                <a:gd name="connsiteX42" fmla="*/ 2701633 w 4726311"/>
                <a:gd name="connsiteY42" fmla="*/ 673192 h 3664534"/>
                <a:gd name="connsiteX43" fmla="*/ 2653302 w 4726311"/>
                <a:gd name="connsiteY43" fmla="*/ 631649 h 3664534"/>
                <a:gd name="connsiteX44" fmla="*/ 2498861 w 4726311"/>
                <a:gd name="connsiteY44" fmla="*/ 629273 h 3664534"/>
                <a:gd name="connsiteX45" fmla="*/ 2435463 w 4726311"/>
                <a:gd name="connsiteY45" fmla="*/ 680484 h 3664534"/>
                <a:gd name="connsiteX46" fmla="*/ 2073562 w 4726311"/>
                <a:gd name="connsiteY46" fmla="*/ 680484 h 3664534"/>
                <a:gd name="connsiteX47" fmla="*/ 1647665 w 4726311"/>
                <a:gd name="connsiteY47" fmla="*/ 1106382 h 3664534"/>
                <a:gd name="connsiteX48" fmla="*/ 1647665 w 4726311"/>
                <a:gd name="connsiteY48" fmla="*/ 1126184 h 3664534"/>
                <a:gd name="connsiteX49" fmla="*/ 1592689 w 4726311"/>
                <a:gd name="connsiteY49" fmla="*/ 1132629 h 3664534"/>
                <a:gd name="connsiteX50" fmla="*/ 1655964 w 4726311"/>
                <a:gd name="connsiteY50" fmla="*/ 440912 h 3664534"/>
                <a:gd name="connsiteX51" fmla="*/ 1630011 w 4726311"/>
                <a:gd name="connsiteY51" fmla="*/ 343471 h 3664534"/>
                <a:gd name="connsiteX52" fmla="*/ 1532580 w 4726311"/>
                <a:gd name="connsiteY52" fmla="*/ 369424 h 3664534"/>
                <a:gd name="connsiteX53" fmla="*/ 1467641 w 4726311"/>
                <a:gd name="connsiteY53" fmla="*/ 1205467 h 3664534"/>
                <a:gd name="connsiteX54" fmla="*/ 1402047 w 4726311"/>
                <a:gd name="connsiteY54" fmla="*/ 1372695 h 3664534"/>
                <a:gd name="connsiteX55" fmla="*/ 1648587 w 4726311"/>
                <a:gd name="connsiteY55" fmla="*/ 1619225 h 3664534"/>
                <a:gd name="connsiteX56" fmla="*/ 1656192 w 4726311"/>
                <a:gd name="connsiteY56" fmla="*/ 1619225 h 3664534"/>
                <a:gd name="connsiteX57" fmla="*/ 1912209 w 4726311"/>
                <a:gd name="connsiteY57" fmla="*/ 2032774 h 3664534"/>
                <a:gd name="connsiteX58" fmla="*/ 1912209 w 4726311"/>
                <a:gd name="connsiteY58" fmla="*/ 2177120 h 3664534"/>
                <a:gd name="connsiteX59" fmla="*/ 1872558 w 4726311"/>
                <a:gd name="connsiteY59" fmla="*/ 2200182 h 3664534"/>
                <a:gd name="connsiteX60" fmla="*/ 1746199 w 4726311"/>
                <a:gd name="connsiteY60" fmla="*/ 2307405 h 3664534"/>
                <a:gd name="connsiteX61" fmla="*/ 1700302 w 4726311"/>
                <a:gd name="connsiteY61" fmla="*/ 2413374 h 3664534"/>
                <a:gd name="connsiteX62" fmla="*/ 1389356 w 4726311"/>
                <a:gd name="connsiteY62" fmla="*/ 2627221 h 3664534"/>
                <a:gd name="connsiteX63" fmla="*/ 1230075 w 4726311"/>
                <a:gd name="connsiteY63" fmla="*/ 2786054 h 3664534"/>
                <a:gd name="connsiteX64" fmla="*/ 1144232 w 4726311"/>
                <a:gd name="connsiteY64" fmla="*/ 2747363 h 3664534"/>
                <a:gd name="connsiteX65" fmla="*/ 933113 w 4726311"/>
                <a:gd name="connsiteY65" fmla="*/ 2672585 h 3664534"/>
                <a:gd name="connsiteX66" fmla="*/ 933113 w 4726311"/>
                <a:gd name="connsiteY66" fmla="*/ 2616393 h 3664534"/>
                <a:gd name="connsiteX67" fmla="*/ 1139489 w 4726311"/>
                <a:gd name="connsiteY67" fmla="*/ 2309801 h 3664534"/>
                <a:gd name="connsiteX68" fmla="*/ 1171392 w 4726311"/>
                <a:gd name="connsiteY68" fmla="*/ 2309801 h 3664534"/>
                <a:gd name="connsiteX69" fmla="*/ 1398254 w 4726311"/>
                <a:gd name="connsiteY69" fmla="*/ 2082949 h 3664534"/>
                <a:gd name="connsiteX70" fmla="*/ 1343772 w 4726311"/>
                <a:gd name="connsiteY70" fmla="*/ 1935713 h 3664534"/>
                <a:gd name="connsiteX71" fmla="*/ 1356501 w 4726311"/>
                <a:gd name="connsiteY71" fmla="*/ 1785027 h 3664534"/>
                <a:gd name="connsiteX72" fmla="*/ 1103212 w 4726311"/>
                <a:gd name="connsiteY72" fmla="*/ 1234462 h 3664534"/>
                <a:gd name="connsiteX73" fmla="*/ 501132 w 4726311"/>
                <a:gd name="connsiteY73" fmla="*/ 1165198 h 3664534"/>
                <a:gd name="connsiteX74" fmla="*/ 359020 w 4726311"/>
                <a:gd name="connsiteY74" fmla="*/ 1224946 h 3664534"/>
                <a:gd name="connsiteX75" fmla="*/ 23319 w 4726311"/>
                <a:gd name="connsiteY75" fmla="*/ 1708348 h 3664534"/>
                <a:gd name="connsiteX76" fmla="*/ 55109 w 4726311"/>
                <a:gd name="connsiteY76" fmla="*/ 1934981 h 3664534"/>
                <a:gd name="connsiteX77" fmla="*/ 0 w 4726311"/>
                <a:gd name="connsiteY77" fmla="*/ 2082949 h 3664534"/>
                <a:gd name="connsiteX78" fmla="*/ 226862 w 4726311"/>
                <a:gd name="connsiteY78" fmla="*/ 2309801 h 3664534"/>
                <a:gd name="connsiteX79" fmla="*/ 258765 w 4726311"/>
                <a:gd name="connsiteY79" fmla="*/ 2309801 h 3664534"/>
                <a:gd name="connsiteX80" fmla="*/ 444625 w 4726311"/>
                <a:gd name="connsiteY80" fmla="*/ 2602875 h 3664534"/>
                <a:gd name="connsiteX81" fmla="*/ 444625 w 4726311"/>
                <a:gd name="connsiteY81" fmla="*/ 2672585 h 3664534"/>
                <a:gd name="connsiteX82" fmla="*/ 233507 w 4726311"/>
                <a:gd name="connsiteY82" fmla="*/ 2747354 h 3664534"/>
                <a:gd name="connsiteX83" fmla="*/ 146941 w 4726311"/>
                <a:gd name="connsiteY83" fmla="*/ 2786368 h 3664534"/>
                <a:gd name="connsiteX84" fmla="*/ 119040 w 4726311"/>
                <a:gd name="connsiteY84" fmla="*/ 2883258 h 3664534"/>
                <a:gd name="connsiteX85" fmla="*/ 181497 w 4726311"/>
                <a:gd name="connsiteY85" fmla="*/ 2920067 h 3664534"/>
                <a:gd name="connsiteX86" fmla="*/ 215929 w 4726311"/>
                <a:gd name="connsiteY86" fmla="*/ 2911149 h 3664534"/>
                <a:gd name="connsiteX87" fmla="*/ 281096 w 4726311"/>
                <a:gd name="connsiteY87" fmla="*/ 2881765 h 3664534"/>
                <a:gd name="connsiteX88" fmla="*/ 463524 w 4726311"/>
                <a:gd name="connsiteY88" fmla="*/ 2817150 h 3664534"/>
                <a:gd name="connsiteX89" fmla="*/ 688855 w 4726311"/>
                <a:gd name="connsiteY89" fmla="*/ 2967199 h 3664534"/>
                <a:gd name="connsiteX90" fmla="*/ 914186 w 4726311"/>
                <a:gd name="connsiteY90" fmla="*/ 2817150 h 3664534"/>
                <a:gd name="connsiteX91" fmla="*/ 1096615 w 4726311"/>
                <a:gd name="connsiteY91" fmla="*/ 2881775 h 3664534"/>
                <a:gd name="connsiteX92" fmla="*/ 1162941 w 4726311"/>
                <a:gd name="connsiteY92" fmla="*/ 2911862 h 3664534"/>
                <a:gd name="connsiteX93" fmla="*/ 1119440 w 4726311"/>
                <a:gd name="connsiteY93" fmla="*/ 3140406 h 3664534"/>
                <a:gd name="connsiteX94" fmla="*/ 1119440 w 4726311"/>
                <a:gd name="connsiteY94" fmla="*/ 3563386 h 3664534"/>
                <a:gd name="connsiteX95" fmla="*/ 1190738 w 4726311"/>
                <a:gd name="connsiteY95" fmla="*/ 3634684 h 3664534"/>
                <a:gd name="connsiteX96" fmla="*/ 1262036 w 4726311"/>
                <a:gd name="connsiteY96" fmla="*/ 3563386 h 3664534"/>
                <a:gd name="connsiteX97" fmla="*/ 1262036 w 4726311"/>
                <a:gd name="connsiteY97" fmla="*/ 3140406 h 3664534"/>
                <a:gd name="connsiteX98" fmla="*/ 1470141 w 4726311"/>
                <a:gd name="connsiteY98" fmla="*/ 2744720 h 3664534"/>
                <a:gd name="connsiteX99" fmla="*/ 1767084 w 4726311"/>
                <a:gd name="connsiteY99" fmla="*/ 2540503 h 3664534"/>
                <a:gd name="connsiteX100" fmla="*/ 1888795 w 4726311"/>
                <a:gd name="connsiteY100" fmla="*/ 2703234 h 3664534"/>
                <a:gd name="connsiteX101" fmla="*/ 1998290 w 4726311"/>
                <a:gd name="connsiteY101" fmla="*/ 2757925 h 3664534"/>
                <a:gd name="connsiteX102" fmla="*/ 2037789 w 4726311"/>
                <a:gd name="connsiteY102" fmla="*/ 2752050 h 3664534"/>
                <a:gd name="connsiteX103" fmla="*/ 2214904 w 4726311"/>
                <a:gd name="connsiteY103" fmla="*/ 2698148 h 3664534"/>
                <a:gd name="connsiteX104" fmla="*/ 2214904 w 4726311"/>
                <a:gd name="connsiteY104" fmla="*/ 3593236 h 3664534"/>
                <a:gd name="connsiteX105" fmla="*/ 2286202 w 4726311"/>
                <a:gd name="connsiteY105" fmla="*/ 3664534 h 3664534"/>
                <a:gd name="connsiteX106" fmla="*/ 2357500 w 4726311"/>
                <a:gd name="connsiteY106" fmla="*/ 3593236 h 3664534"/>
                <a:gd name="connsiteX107" fmla="*/ 2357500 w 4726311"/>
                <a:gd name="connsiteY107" fmla="*/ 2698148 h 3664534"/>
                <a:gd name="connsiteX108" fmla="*/ 2534634 w 4726311"/>
                <a:gd name="connsiteY108" fmla="*/ 2752059 h 3664534"/>
                <a:gd name="connsiteX109" fmla="*/ 2574114 w 4726311"/>
                <a:gd name="connsiteY109" fmla="*/ 2757925 h 3664534"/>
                <a:gd name="connsiteX110" fmla="*/ 2683609 w 4726311"/>
                <a:gd name="connsiteY110" fmla="*/ 2703234 h 3664534"/>
                <a:gd name="connsiteX111" fmla="*/ 2805311 w 4726311"/>
                <a:gd name="connsiteY111" fmla="*/ 2540503 h 3664534"/>
                <a:gd name="connsiteX112" fmla="*/ 3102253 w 4726311"/>
                <a:gd name="connsiteY112" fmla="*/ 2744720 h 3664534"/>
                <a:gd name="connsiteX113" fmla="*/ 3310359 w 4726311"/>
                <a:gd name="connsiteY113" fmla="*/ 3140406 h 3664534"/>
                <a:gd name="connsiteX114" fmla="*/ 3310359 w 4726311"/>
                <a:gd name="connsiteY114" fmla="*/ 3563386 h 3664534"/>
                <a:gd name="connsiteX115" fmla="*/ 3381657 w 4726311"/>
                <a:gd name="connsiteY115" fmla="*/ 3634684 h 3664534"/>
                <a:gd name="connsiteX116" fmla="*/ 3452955 w 4726311"/>
                <a:gd name="connsiteY116" fmla="*/ 3563386 h 3664534"/>
                <a:gd name="connsiteX117" fmla="*/ 3452955 w 4726311"/>
                <a:gd name="connsiteY117" fmla="*/ 3140406 h 3664534"/>
                <a:gd name="connsiteX118" fmla="*/ 3430891 w 4726311"/>
                <a:gd name="connsiteY118" fmla="*/ 2976211 h 3664534"/>
                <a:gd name="connsiteX119" fmla="*/ 3475913 w 4726311"/>
                <a:gd name="connsiteY119" fmla="*/ 2954147 h 3664534"/>
                <a:gd name="connsiteX120" fmla="*/ 3682935 w 4726311"/>
                <a:gd name="connsiteY120" fmla="*/ 2871080 h 3664534"/>
                <a:gd name="connsiteX121" fmla="*/ 3892228 w 4726311"/>
                <a:gd name="connsiteY121" fmla="*/ 3004921 h 3664534"/>
                <a:gd name="connsiteX122" fmla="*/ 4101522 w 4726311"/>
                <a:gd name="connsiteY122" fmla="*/ 2871089 h 3664534"/>
                <a:gd name="connsiteX123" fmla="*/ 4308553 w 4726311"/>
                <a:gd name="connsiteY123" fmla="*/ 2954147 h 3664534"/>
                <a:gd name="connsiteX124" fmla="*/ 4524045 w 4726311"/>
                <a:gd name="connsiteY124" fmla="*/ 3272784 h 3664534"/>
                <a:gd name="connsiteX125" fmla="*/ 4524045 w 4726311"/>
                <a:gd name="connsiteY125" fmla="*/ 3393468 h 3664534"/>
                <a:gd name="connsiteX126" fmla="*/ 4595343 w 4726311"/>
                <a:gd name="connsiteY126" fmla="*/ 3464766 h 3664534"/>
                <a:gd name="connsiteX127" fmla="*/ 4666642 w 4726311"/>
                <a:gd name="connsiteY127" fmla="*/ 3393468 h 3664534"/>
                <a:gd name="connsiteX128" fmla="*/ 4666642 w 4726311"/>
                <a:gd name="connsiteY128" fmla="*/ 3272784 h 3664534"/>
                <a:gd name="connsiteX129" fmla="*/ 4361637 w 4726311"/>
                <a:gd name="connsiteY129" fmla="*/ 2821789 h 3664534"/>
                <a:gd name="connsiteX130" fmla="*/ 1544615 w 4726311"/>
                <a:gd name="connsiteY130" fmla="*/ 1372685 h 3664534"/>
                <a:gd name="connsiteX131" fmla="*/ 1647636 w 4726311"/>
                <a:gd name="connsiteY131" fmla="*/ 1268790 h 3664534"/>
                <a:gd name="connsiteX132" fmla="*/ 1647636 w 4726311"/>
                <a:gd name="connsiteY132" fmla="*/ 1476562 h 3664534"/>
                <a:gd name="connsiteX133" fmla="*/ 1544615 w 4726311"/>
                <a:gd name="connsiteY133" fmla="*/ 1372685 h 3664534"/>
                <a:gd name="connsiteX134" fmla="*/ 1171373 w 4726311"/>
                <a:gd name="connsiteY134" fmla="*/ 2167195 h 3664534"/>
                <a:gd name="connsiteX135" fmla="*/ 1145630 w 4726311"/>
                <a:gd name="connsiteY135" fmla="*/ 2167195 h 3664534"/>
                <a:gd name="connsiteX136" fmla="*/ 1145630 w 4726311"/>
                <a:gd name="connsiteY136" fmla="*/ 1998665 h 3664534"/>
                <a:gd name="connsiteX137" fmla="*/ 1171373 w 4726311"/>
                <a:gd name="connsiteY137" fmla="*/ 1998665 h 3664534"/>
                <a:gd name="connsiteX138" fmla="*/ 1255638 w 4726311"/>
                <a:gd name="connsiteY138" fmla="*/ 2082930 h 3664534"/>
                <a:gd name="connsiteX139" fmla="*/ 1171373 w 4726311"/>
                <a:gd name="connsiteY139" fmla="*/ 2167195 h 3664534"/>
                <a:gd name="connsiteX140" fmla="*/ 142577 w 4726311"/>
                <a:gd name="connsiteY140" fmla="*/ 2082939 h 3664534"/>
                <a:gd name="connsiteX141" fmla="*/ 226842 w 4726311"/>
                <a:gd name="connsiteY141" fmla="*/ 1998674 h 3664534"/>
                <a:gd name="connsiteX142" fmla="*/ 252586 w 4726311"/>
                <a:gd name="connsiteY142" fmla="*/ 1998674 h 3664534"/>
                <a:gd name="connsiteX143" fmla="*/ 252586 w 4726311"/>
                <a:gd name="connsiteY143" fmla="*/ 2167205 h 3664534"/>
                <a:gd name="connsiteX144" fmla="*/ 226842 w 4726311"/>
                <a:gd name="connsiteY144" fmla="*/ 2167205 h 3664534"/>
                <a:gd name="connsiteX145" fmla="*/ 142577 w 4726311"/>
                <a:gd name="connsiteY145" fmla="*/ 2082939 h 3664534"/>
                <a:gd name="connsiteX146" fmla="*/ 339180 w 4726311"/>
                <a:gd name="connsiteY146" fmla="*/ 1636299 h 3664534"/>
                <a:gd name="connsiteX147" fmla="*/ 255105 w 4726311"/>
                <a:gd name="connsiteY147" fmla="*/ 1856068 h 3664534"/>
                <a:gd name="connsiteX148" fmla="*/ 226842 w 4726311"/>
                <a:gd name="connsiteY148" fmla="*/ 1856068 h 3664534"/>
                <a:gd name="connsiteX149" fmla="*/ 188484 w 4726311"/>
                <a:gd name="connsiteY149" fmla="*/ 1859377 h 3664534"/>
                <a:gd name="connsiteX150" fmla="*/ 164518 w 4726311"/>
                <a:gd name="connsiteY150" fmla="*/ 1688518 h 3664534"/>
                <a:gd name="connsiteX151" fmla="*/ 394612 w 4726311"/>
                <a:gd name="connsiteY151" fmla="*/ 1363141 h 3664534"/>
                <a:gd name="connsiteX152" fmla="*/ 408054 w 4726311"/>
                <a:gd name="connsiteY152" fmla="*/ 1358996 h 3664534"/>
                <a:gd name="connsiteX153" fmla="*/ 556393 w 4726311"/>
                <a:gd name="connsiteY153" fmla="*/ 1296624 h 3664534"/>
                <a:gd name="connsiteX154" fmla="*/ 1019536 w 4726311"/>
                <a:gd name="connsiteY154" fmla="*/ 1349898 h 3664534"/>
                <a:gd name="connsiteX155" fmla="*/ 1214390 w 4726311"/>
                <a:gd name="connsiteY155" fmla="*/ 1773201 h 3664534"/>
                <a:gd name="connsiteX156" fmla="*/ 1207146 w 4726311"/>
                <a:gd name="connsiteY156" fmla="*/ 1858901 h 3664534"/>
                <a:gd name="connsiteX157" fmla="*/ 1171373 w 4726311"/>
                <a:gd name="connsiteY157" fmla="*/ 1856059 h 3664534"/>
                <a:gd name="connsiteX158" fmla="*/ 1145002 w 4726311"/>
                <a:gd name="connsiteY158" fmla="*/ 1856059 h 3664534"/>
                <a:gd name="connsiteX159" fmla="*/ 1025621 w 4726311"/>
                <a:gd name="connsiteY159" fmla="*/ 1748266 h 3664534"/>
                <a:gd name="connsiteX160" fmla="*/ 849561 w 4726311"/>
                <a:gd name="connsiteY160" fmla="*/ 1748266 h 3664534"/>
                <a:gd name="connsiteX161" fmla="*/ 499953 w 4726311"/>
                <a:gd name="connsiteY161" fmla="*/ 1630690 h 3664534"/>
                <a:gd name="connsiteX162" fmla="*/ 479780 w 4726311"/>
                <a:gd name="connsiteY162" fmla="*/ 1615394 h 3664534"/>
                <a:gd name="connsiteX163" fmla="*/ 405088 w 4726311"/>
                <a:gd name="connsiteY163" fmla="*/ 1596267 h 3664534"/>
                <a:gd name="connsiteX164" fmla="*/ 339180 w 4726311"/>
                <a:gd name="connsiteY164" fmla="*/ 1636299 h 3664534"/>
                <a:gd name="connsiteX165" fmla="*/ 454674 w 4726311"/>
                <a:gd name="connsiteY165" fmla="*/ 1719936 h 3664534"/>
                <a:gd name="connsiteX166" fmla="*/ 454636 w 4726311"/>
                <a:gd name="connsiteY166" fmla="*/ 1720003 h 3664534"/>
                <a:gd name="connsiteX167" fmla="*/ 454674 w 4726311"/>
                <a:gd name="connsiteY167" fmla="*/ 1719936 h 3664534"/>
                <a:gd name="connsiteX168" fmla="*/ 395192 w 4726311"/>
                <a:gd name="connsiteY168" fmla="*/ 1903525 h 3664534"/>
                <a:gd name="connsiteX169" fmla="*/ 431411 w 4726311"/>
                <a:gd name="connsiteY169" fmla="*/ 1757259 h 3664534"/>
                <a:gd name="connsiteX170" fmla="*/ 849571 w 4726311"/>
                <a:gd name="connsiteY170" fmla="*/ 1890881 h 3664534"/>
                <a:gd name="connsiteX171" fmla="*/ 1003033 w 4726311"/>
                <a:gd name="connsiteY171" fmla="*/ 1890881 h 3664534"/>
                <a:gd name="connsiteX172" fmla="*/ 1003033 w 4726311"/>
                <a:gd name="connsiteY172" fmla="*/ 2236288 h 3664534"/>
                <a:gd name="connsiteX173" fmla="*/ 699113 w 4726311"/>
                <a:gd name="connsiteY173" fmla="*/ 2540218 h 3664534"/>
                <a:gd name="connsiteX174" fmla="*/ 395192 w 4726311"/>
                <a:gd name="connsiteY174" fmla="*/ 2236288 h 3664534"/>
                <a:gd name="connsiteX175" fmla="*/ 688846 w 4726311"/>
                <a:gd name="connsiteY175" fmla="*/ 2824603 h 3664534"/>
                <a:gd name="connsiteX176" fmla="*/ 587203 w 4726311"/>
                <a:gd name="connsiteY176" fmla="*/ 2722960 h 3664534"/>
                <a:gd name="connsiteX177" fmla="*/ 587203 w 4726311"/>
                <a:gd name="connsiteY177" fmla="*/ 2668602 h 3664534"/>
                <a:gd name="connsiteX178" fmla="*/ 699113 w 4726311"/>
                <a:gd name="connsiteY178" fmla="*/ 2682815 h 3664534"/>
                <a:gd name="connsiteX179" fmla="*/ 790498 w 4726311"/>
                <a:gd name="connsiteY179" fmla="*/ 2673375 h 3664534"/>
                <a:gd name="connsiteX180" fmla="*/ 790498 w 4726311"/>
                <a:gd name="connsiteY180" fmla="*/ 2722960 h 3664534"/>
                <a:gd name="connsiteX181" fmla="*/ 688846 w 4726311"/>
                <a:gd name="connsiteY181" fmla="*/ 2824603 h 3664534"/>
                <a:gd name="connsiteX182" fmla="*/ 2924740 w 4726311"/>
                <a:gd name="connsiteY182" fmla="*/ 1476562 h 3664534"/>
                <a:gd name="connsiteX183" fmla="*/ 2924740 w 4726311"/>
                <a:gd name="connsiteY183" fmla="*/ 1268790 h 3664534"/>
                <a:gd name="connsiteX184" fmla="*/ 3027761 w 4726311"/>
                <a:gd name="connsiteY184" fmla="*/ 1372685 h 3664534"/>
                <a:gd name="connsiteX185" fmla="*/ 2924740 w 4726311"/>
                <a:gd name="connsiteY185" fmla="*/ 1476562 h 3664534"/>
                <a:gd name="connsiteX186" fmla="*/ 3026221 w 4726311"/>
                <a:gd name="connsiteY186" fmla="*/ 836922 h 3664534"/>
                <a:gd name="connsiteX187" fmla="*/ 2984469 w 4726311"/>
                <a:gd name="connsiteY187" fmla="*/ 1133713 h 3664534"/>
                <a:gd name="connsiteX188" fmla="*/ 2924730 w 4726311"/>
                <a:gd name="connsiteY188" fmla="*/ 1126165 h 3664534"/>
                <a:gd name="connsiteX189" fmla="*/ 2924730 w 4726311"/>
                <a:gd name="connsiteY189" fmla="*/ 1120394 h 3664534"/>
                <a:gd name="connsiteX190" fmla="*/ 2824789 w 4726311"/>
                <a:gd name="connsiteY190" fmla="*/ 802480 h 3664534"/>
                <a:gd name="connsiteX191" fmla="*/ 2822812 w 4726311"/>
                <a:gd name="connsiteY191" fmla="*/ 477227 h 3664534"/>
                <a:gd name="connsiteX192" fmla="*/ 3026221 w 4726311"/>
                <a:gd name="connsiteY192" fmla="*/ 836922 h 3664534"/>
                <a:gd name="connsiteX193" fmla="*/ 1790242 w 4726311"/>
                <a:gd name="connsiteY193" fmla="*/ 1515691 h 3664534"/>
                <a:gd name="connsiteX194" fmla="*/ 1790242 w 4726311"/>
                <a:gd name="connsiteY194" fmla="*/ 1106363 h 3664534"/>
                <a:gd name="connsiteX195" fmla="*/ 2073543 w 4726311"/>
                <a:gd name="connsiteY195" fmla="*/ 823061 h 3664534"/>
                <a:gd name="connsiteX196" fmla="*/ 2460645 w 4726311"/>
                <a:gd name="connsiteY196" fmla="*/ 823061 h 3664534"/>
                <a:gd name="connsiteX197" fmla="*/ 2505440 w 4726311"/>
                <a:gd name="connsiteY197" fmla="*/ 807233 h 3664534"/>
                <a:gd name="connsiteX198" fmla="*/ 2574200 w 4726311"/>
                <a:gd name="connsiteY198" fmla="*/ 751687 h 3664534"/>
                <a:gd name="connsiteX199" fmla="*/ 2638073 w 4726311"/>
                <a:gd name="connsiteY199" fmla="*/ 806587 h 3664534"/>
                <a:gd name="connsiteX200" fmla="*/ 2782134 w 4726311"/>
                <a:gd name="connsiteY200" fmla="*/ 1120394 h 3664534"/>
                <a:gd name="connsiteX201" fmla="*/ 2782134 w 4726311"/>
                <a:gd name="connsiteY201" fmla="*/ 1515681 h 3664534"/>
                <a:gd name="connsiteX202" fmla="*/ 2286183 w 4726311"/>
                <a:gd name="connsiteY202" fmla="*/ 2011632 h 3664534"/>
                <a:gd name="connsiteX203" fmla="*/ 1790242 w 4726311"/>
                <a:gd name="connsiteY203" fmla="*/ 1515691 h 3664534"/>
                <a:gd name="connsiteX204" fmla="*/ 2286193 w 4726311"/>
                <a:gd name="connsiteY204" fmla="*/ 2154238 h 3664534"/>
                <a:gd name="connsiteX205" fmla="*/ 2517608 w 4726311"/>
                <a:gd name="connsiteY205" fmla="*/ 2110660 h 3664534"/>
                <a:gd name="connsiteX206" fmla="*/ 2517608 w 4726311"/>
                <a:gd name="connsiteY206" fmla="*/ 2202017 h 3664534"/>
                <a:gd name="connsiteX207" fmla="*/ 2286193 w 4726311"/>
                <a:gd name="connsiteY207" fmla="*/ 2315486 h 3664534"/>
                <a:gd name="connsiteX208" fmla="*/ 2054778 w 4726311"/>
                <a:gd name="connsiteY208" fmla="*/ 2202017 h 3664534"/>
                <a:gd name="connsiteX209" fmla="*/ 2054778 w 4726311"/>
                <a:gd name="connsiteY209" fmla="*/ 2110660 h 3664534"/>
                <a:gd name="connsiteX210" fmla="*/ 2286193 w 4726311"/>
                <a:gd name="connsiteY210" fmla="*/ 2154238 h 3664534"/>
                <a:gd name="connsiteX211" fmla="*/ 2000391 w 4726311"/>
                <a:gd name="connsiteY211" fmla="*/ 2614359 h 3664534"/>
                <a:gd name="connsiteX212" fmla="*/ 1846805 w 4726311"/>
                <a:gd name="connsiteY212" fmla="*/ 2409010 h 3664534"/>
                <a:gd name="connsiteX213" fmla="*/ 1958953 w 4726311"/>
                <a:gd name="connsiteY213" fmla="*/ 2313841 h 3664534"/>
                <a:gd name="connsiteX214" fmla="*/ 2214885 w 4726311"/>
                <a:gd name="connsiteY214" fmla="*/ 2439326 h 3664534"/>
                <a:gd name="connsiteX215" fmla="*/ 2214885 w 4726311"/>
                <a:gd name="connsiteY215" fmla="*/ 2549078 h 3664534"/>
                <a:gd name="connsiteX216" fmla="*/ 2571985 w 4726311"/>
                <a:gd name="connsiteY216" fmla="*/ 2614359 h 3664534"/>
                <a:gd name="connsiteX217" fmla="*/ 2357491 w 4726311"/>
                <a:gd name="connsiteY217" fmla="*/ 2549087 h 3664534"/>
                <a:gd name="connsiteX218" fmla="*/ 2357491 w 4726311"/>
                <a:gd name="connsiteY218" fmla="*/ 2439336 h 3664534"/>
                <a:gd name="connsiteX219" fmla="*/ 2613423 w 4726311"/>
                <a:gd name="connsiteY219" fmla="*/ 2313851 h 3664534"/>
                <a:gd name="connsiteX220" fmla="*/ 2725571 w 4726311"/>
                <a:gd name="connsiteY220" fmla="*/ 2409020 h 3664534"/>
                <a:gd name="connsiteX221" fmla="*/ 3274234 w 4726311"/>
                <a:gd name="connsiteY221" fmla="*/ 2314279 h 3664534"/>
                <a:gd name="connsiteX222" fmla="*/ 3238309 w 4726311"/>
                <a:gd name="connsiteY222" fmla="*/ 2025777 h 3664534"/>
                <a:gd name="connsiteX223" fmla="*/ 3345504 w 4726311"/>
                <a:gd name="connsiteY223" fmla="*/ 1778591 h 3664534"/>
                <a:gd name="connsiteX224" fmla="*/ 3372312 w 4726311"/>
                <a:gd name="connsiteY224" fmla="*/ 1683954 h 3664534"/>
                <a:gd name="connsiteX225" fmla="*/ 3898807 w 4726311"/>
                <a:gd name="connsiteY225" fmla="*/ 1227798 h 3664534"/>
                <a:gd name="connsiteX226" fmla="*/ 4425292 w 4726311"/>
                <a:gd name="connsiteY226" fmla="*/ 1683954 h 3664534"/>
                <a:gd name="connsiteX227" fmla="*/ 4452100 w 4726311"/>
                <a:gd name="connsiteY227" fmla="*/ 1778591 h 3664534"/>
                <a:gd name="connsiteX228" fmla="*/ 4559295 w 4726311"/>
                <a:gd name="connsiteY228" fmla="*/ 2025777 h 3664534"/>
                <a:gd name="connsiteX229" fmla="*/ 4523370 w 4726311"/>
                <a:gd name="connsiteY229" fmla="*/ 2314279 h 3664534"/>
                <a:gd name="connsiteX230" fmla="*/ 4333498 w 4726311"/>
                <a:gd name="connsiteY230" fmla="*/ 2423545 h 3664534"/>
                <a:gd name="connsiteX231" fmla="*/ 4362540 w 4726311"/>
                <a:gd name="connsiteY231" fmla="*/ 2296815 h 3664534"/>
                <a:gd name="connsiteX232" fmla="*/ 4297374 w 4726311"/>
                <a:gd name="connsiteY232" fmla="*/ 2219870 h 3664534"/>
                <a:gd name="connsiteX233" fmla="*/ 4220429 w 4726311"/>
                <a:gd name="connsiteY233" fmla="*/ 2285037 h 3664534"/>
                <a:gd name="connsiteX234" fmla="*/ 3898807 w 4726311"/>
                <a:gd name="connsiteY234" fmla="*/ 2580820 h 3664534"/>
                <a:gd name="connsiteX235" fmla="*/ 3575959 w 4726311"/>
                <a:gd name="connsiteY235" fmla="*/ 2257972 h 3664534"/>
                <a:gd name="connsiteX236" fmla="*/ 3575959 w 4726311"/>
                <a:gd name="connsiteY236" fmla="*/ 1915940 h 3664534"/>
                <a:gd name="connsiteX237" fmla="*/ 3639395 w 4726311"/>
                <a:gd name="connsiteY237" fmla="*/ 1702197 h 3664534"/>
                <a:gd name="connsiteX238" fmla="*/ 3961549 w 4726311"/>
                <a:gd name="connsiteY238" fmla="*/ 1815970 h 3664534"/>
                <a:gd name="connsiteX239" fmla="*/ 4221655 w 4726311"/>
                <a:gd name="connsiteY239" fmla="*/ 1822834 h 3664534"/>
                <a:gd name="connsiteX240" fmla="*/ 4221655 w 4726311"/>
                <a:gd name="connsiteY240" fmla="*/ 1987067 h 3664534"/>
                <a:gd name="connsiteX241" fmla="*/ 4292953 w 4726311"/>
                <a:gd name="connsiteY241" fmla="*/ 2058365 h 3664534"/>
                <a:gd name="connsiteX242" fmla="*/ 4364251 w 4726311"/>
                <a:gd name="connsiteY242" fmla="*/ 1987067 h 3664534"/>
                <a:gd name="connsiteX243" fmla="*/ 4364251 w 4726311"/>
                <a:gd name="connsiteY243" fmla="*/ 1803526 h 3664534"/>
                <a:gd name="connsiteX244" fmla="*/ 4244708 w 4726311"/>
                <a:gd name="connsiteY244" fmla="*/ 1680798 h 3664534"/>
                <a:gd name="connsiteX245" fmla="*/ 3965304 w 4726311"/>
                <a:gd name="connsiteY245" fmla="*/ 1673440 h 3664534"/>
                <a:gd name="connsiteX246" fmla="*/ 3716169 w 4726311"/>
                <a:gd name="connsiteY246" fmla="*/ 1581190 h 3664534"/>
                <a:gd name="connsiteX247" fmla="*/ 3697746 w 4726311"/>
                <a:gd name="connsiteY247" fmla="*/ 1566198 h 3664534"/>
                <a:gd name="connsiteX248" fmla="*/ 3620858 w 4726311"/>
                <a:gd name="connsiteY248" fmla="*/ 1543421 h 3664534"/>
                <a:gd name="connsiteX249" fmla="*/ 3550558 w 4726311"/>
                <a:gd name="connsiteY249" fmla="*/ 1581941 h 3664534"/>
                <a:gd name="connsiteX250" fmla="*/ 3433334 w 4726311"/>
                <a:gd name="connsiteY250" fmla="*/ 1915968 h 3664534"/>
                <a:gd name="connsiteX251" fmla="*/ 3433334 w 4726311"/>
                <a:gd name="connsiteY251" fmla="*/ 2258000 h 3664534"/>
                <a:gd name="connsiteX252" fmla="*/ 3463811 w 4726311"/>
                <a:gd name="connsiteY252" fmla="*/ 2423412 h 3664534"/>
                <a:gd name="connsiteX253" fmla="*/ 3274234 w 4726311"/>
                <a:gd name="connsiteY253" fmla="*/ 2314279 h 3664534"/>
                <a:gd name="connsiteX254" fmla="*/ 3892219 w 4726311"/>
                <a:gd name="connsiteY254" fmla="*/ 2862315 h 3664534"/>
                <a:gd name="connsiteX255" fmla="*/ 3804132 w 4726311"/>
                <a:gd name="connsiteY255" fmla="*/ 2774228 h 3664534"/>
                <a:gd name="connsiteX256" fmla="*/ 3804132 w 4726311"/>
                <a:gd name="connsiteY256" fmla="*/ 2713720 h 3664534"/>
                <a:gd name="connsiteX257" fmla="*/ 3898797 w 4726311"/>
                <a:gd name="connsiteY257" fmla="*/ 2723426 h 3664534"/>
                <a:gd name="connsiteX258" fmla="*/ 3980296 w 4726311"/>
                <a:gd name="connsiteY258" fmla="*/ 2716030 h 3664534"/>
                <a:gd name="connsiteX259" fmla="*/ 3980296 w 4726311"/>
                <a:gd name="connsiteY259" fmla="*/ 2774238 h 3664534"/>
                <a:gd name="connsiteX260" fmla="*/ 3892219 w 4726311"/>
                <a:gd name="connsiteY260" fmla="*/ 2862315 h 36645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4726311" h="3664534">
                  <a:moveTo>
                    <a:pt x="4361637" y="2821789"/>
                  </a:moveTo>
                  <a:lnTo>
                    <a:pt x="4122902" y="2726012"/>
                  </a:lnTo>
                  <a:lnTo>
                    <a:pt x="4122902" y="2665038"/>
                  </a:lnTo>
                  <a:cubicBezTo>
                    <a:pt x="4169769" y="2638990"/>
                    <a:pt x="4211844" y="2605099"/>
                    <a:pt x="4247256" y="2565096"/>
                  </a:cubicBezTo>
                  <a:cubicBezTo>
                    <a:pt x="4398265" y="2582921"/>
                    <a:pt x="4542754" y="2522641"/>
                    <a:pt x="4636287" y="2401367"/>
                  </a:cubicBezTo>
                  <a:cubicBezTo>
                    <a:pt x="4733016" y="2275958"/>
                    <a:pt x="4753141" y="2114339"/>
                    <a:pt x="4690132" y="1969033"/>
                  </a:cubicBezTo>
                  <a:lnTo>
                    <a:pt x="4582928" y="1721847"/>
                  </a:lnTo>
                  <a:cubicBezTo>
                    <a:pt x="4574866" y="1703272"/>
                    <a:pt x="4569324" y="1683679"/>
                    <a:pt x="4566434" y="1663639"/>
                  </a:cubicBezTo>
                  <a:cubicBezTo>
                    <a:pt x="4543334" y="1503076"/>
                    <a:pt x="4463090" y="1356144"/>
                    <a:pt x="4340485" y="1249919"/>
                  </a:cubicBezTo>
                  <a:cubicBezTo>
                    <a:pt x="4217881" y="1143685"/>
                    <a:pt x="4061024" y="1085192"/>
                    <a:pt x="3898807" y="1085192"/>
                  </a:cubicBezTo>
                  <a:cubicBezTo>
                    <a:pt x="3736589" y="1085192"/>
                    <a:pt x="3579733" y="1143685"/>
                    <a:pt x="3457128" y="1249919"/>
                  </a:cubicBezTo>
                  <a:cubicBezTo>
                    <a:pt x="3334533" y="1356144"/>
                    <a:pt x="3254280" y="1503066"/>
                    <a:pt x="3231179" y="1663639"/>
                  </a:cubicBezTo>
                  <a:cubicBezTo>
                    <a:pt x="3228290" y="1683688"/>
                    <a:pt x="3222747" y="1703281"/>
                    <a:pt x="3214686" y="1721847"/>
                  </a:cubicBezTo>
                  <a:lnTo>
                    <a:pt x="3107491" y="1969033"/>
                  </a:lnTo>
                  <a:cubicBezTo>
                    <a:pt x="3044483" y="2114330"/>
                    <a:pt x="3064608" y="2275949"/>
                    <a:pt x="3161336" y="2401367"/>
                  </a:cubicBezTo>
                  <a:cubicBezTo>
                    <a:pt x="3244080" y="2508647"/>
                    <a:pt x="3366675" y="2568433"/>
                    <a:pt x="3498386" y="2568423"/>
                  </a:cubicBezTo>
                  <a:cubicBezTo>
                    <a:pt x="3515374" y="2568423"/>
                    <a:pt x="3532534" y="2567416"/>
                    <a:pt x="3549778" y="2565391"/>
                  </a:cubicBezTo>
                  <a:cubicBezTo>
                    <a:pt x="3581910" y="2601829"/>
                    <a:pt x="3619593" y="2633210"/>
                    <a:pt x="3661564" y="2658193"/>
                  </a:cubicBezTo>
                  <a:lnTo>
                    <a:pt x="3661564" y="2726002"/>
                  </a:lnTo>
                  <a:lnTo>
                    <a:pt x="3422839" y="2821789"/>
                  </a:lnTo>
                  <a:cubicBezTo>
                    <a:pt x="3407277" y="2828035"/>
                    <a:pt x="3392086" y="2835098"/>
                    <a:pt x="3377274" y="2842912"/>
                  </a:cubicBezTo>
                  <a:cubicBezTo>
                    <a:pt x="3331083" y="2757953"/>
                    <a:pt x="3265137" y="2683660"/>
                    <a:pt x="3183077" y="2627221"/>
                  </a:cubicBezTo>
                  <a:lnTo>
                    <a:pt x="2872131" y="2413374"/>
                  </a:lnTo>
                  <a:cubicBezTo>
                    <a:pt x="2873928" y="2374103"/>
                    <a:pt x="2858223" y="2334546"/>
                    <a:pt x="2826234" y="2307405"/>
                  </a:cubicBezTo>
                  <a:lnTo>
                    <a:pt x="2699884" y="2200192"/>
                  </a:lnTo>
                  <a:cubicBezTo>
                    <a:pt x="2687906" y="2190020"/>
                    <a:pt x="2674445" y="2182339"/>
                    <a:pt x="2660223" y="2177120"/>
                  </a:cubicBezTo>
                  <a:lnTo>
                    <a:pt x="2660223" y="2032774"/>
                  </a:lnTo>
                  <a:cubicBezTo>
                    <a:pt x="2793779" y="1935904"/>
                    <a:pt x="2888482" y="1788725"/>
                    <a:pt x="2916241" y="1619225"/>
                  </a:cubicBezTo>
                  <a:lnTo>
                    <a:pt x="2923846" y="1619225"/>
                  </a:lnTo>
                  <a:cubicBezTo>
                    <a:pt x="3059788" y="1619225"/>
                    <a:pt x="3170386" y="1508627"/>
                    <a:pt x="3170386" y="1372695"/>
                  </a:cubicBezTo>
                  <a:cubicBezTo>
                    <a:pt x="3170386" y="1314658"/>
                    <a:pt x="3150175" y="1261270"/>
                    <a:pt x="3116494" y="1219109"/>
                  </a:cubicBezTo>
                  <a:lnTo>
                    <a:pt x="3167458" y="856809"/>
                  </a:lnTo>
                  <a:cubicBezTo>
                    <a:pt x="3204191" y="595630"/>
                    <a:pt x="3021848" y="351590"/>
                    <a:pt x="2760963" y="312785"/>
                  </a:cubicBezTo>
                  <a:lnTo>
                    <a:pt x="2750819" y="311283"/>
                  </a:lnTo>
                  <a:cubicBezTo>
                    <a:pt x="2667401" y="175131"/>
                    <a:pt x="2538199" y="76901"/>
                    <a:pt x="2383177" y="32944"/>
                  </a:cubicBezTo>
                  <a:lnTo>
                    <a:pt x="2364516" y="27649"/>
                  </a:lnTo>
                  <a:cubicBezTo>
                    <a:pt x="2158987" y="-30626"/>
                    <a:pt x="1939141" y="4158"/>
                    <a:pt x="1761352" y="123103"/>
                  </a:cubicBezTo>
                  <a:cubicBezTo>
                    <a:pt x="1728621" y="144996"/>
                    <a:pt x="1719837" y="189277"/>
                    <a:pt x="1741731" y="221998"/>
                  </a:cubicBezTo>
                  <a:cubicBezTo>
                    <a:pt x="1763624" y="254719"/>
                    <a:pt x="1807895" y="263513"/>
                    <a:pt x="1840636" y="241610"/>
                  </a:cubicBezTo>
                  <a:cubicBezTo>
                    <a:pt x="1983622" y="145956"/>
                    <a:pt x="2160384" y="117979"/>
                    <a:pt x="2325616" y="164836"/>
                  </a:cubicBezTo>
                  <a:lnTo>
                    <a:pt x="2344277" y="170131"/>
                  </a:lnTo>
                  <a:cubicBezTo>
                    <a:pt x="2473992" y="206911"/>
                    <a:pt x="2580474" y="292631"/>
                    <a:pt x="2644110" y="411499"/>
                  </a:cubicBezTo>
                  <a:cubicBezTo>
                    <a:pt x="2687887" y="493283"/>
                    <a:pt x="2707214" y="583224"/>
                    <a:pt x="2701633" y="673192"/>
                  </a:cubicBezTo>
                  <a:lnTo>
                    <a:pt x="2653302" y="631649"/>
                  </a:lnTo>
                  <a:cubicBezTo>
                    <a:pt x="2609126" y="593681"/>
                    <a:pt x="2544169" y="592673"/>
                    <a:pt x="2498861" y="629273"/>
                  </a:cubicBezTo>
                  <a:lnTo>
                    <a:pt x="2435463" y="680484"/>
                  </a:lnTo>
                  <a:lnTo>
                    <a:pt x="2073562" y="680484"/>
                  </a:lnTo>
                  <a:cubicBezTo>
                    <a:pt x="1838725" y="680484"/>
                    <a:pt x="1647665" y="871544"/>
                    <a:pt x="1647665" y="1106382"/>
                  </a:cubicBezTo>
                  <a:lnTo>
                    <a:pt x="1647665" y="1126184"/>
                  </a:lnTo>
                  <a:cubicBezTo>
                    <a:pt x="1628756" y="1126250"/>
                    <a:pt x="1610371" y="1128513"/>
                    <a:pt x="1592689" y="1132629"/>
                  </a:cubicBezTo>
                  <a:cubicBezTo>
                    <a:pt x="1512084" y="905710"/>
                    <a:pt x="1534814" y="650044"/>
                    <a:pt x="1655964" y="440912"/>
                  </a:cubicBezTo>
                  <a:cubicBezTo>
                    <a:pt x="1675699" y="406832"/>
                    <a:pt x="1664082" y="363216"/>
                    <a:pt x="1630011" y="343471"/>
                  </a:cubicBezTo>
                  <a:cubicBezTo>
                    <a:pt x="1595940" y="323746"/>
                    <a:pt x="1552324" y="335353"/>
                    <a:pt x="1532580" y="369424"/>
                  </a:cubicBezTo>
                  <a:cubicBezTo>
                    <a:pt x="1386066" y="622352"/>
                    <a:pt x="1362310" y="933317"/>
                    <a:pt x="1467641" y="1205467"/>
                  </a:cubicBezTo>
                  <a:cubicBezTo>
                    <a:pt x="1426963" y="1249444"/>
                    <a:pt x="1402047" y="1308203"/>
                    <a:pt x="1402047" y="1372695"/>
                  </a:cubicBezTo>
                  <a:cubicBezTo>
                    <a:pt x="1402047" y="1508627"/>
                    <a:pt x="1512645" y="1619225"/>
                    <a:pt x="1648587" y="1619225"/>
                  </a:cubicBezTo>
                  <a:lnTo>
                    <a:pt x="1656192" y="1619225"/>
                  </a:lnTo>
                  <a:cubicBezTo>
                    <a:pt x="1683951" y="1788725"/>
                    <a:pt x="1778654" y="1935904"/>
                    <a:pt x="1912209" y="2032774"/>
                  </a:cubicBezTo>
                  <a:lnTo>
                    <a:pt x="1912209" y="2177120"/>
                  </a:lnTo>
                  <a:cubicBezTo>
                    <a:pt x="1897988" y="2182329"/>
                    <a:pt x="1884527" y="2190020"/>
                    <a:pt x="1872558" y="2200182"/>
                  </a:cubicBezTo>
                  <a:lnTo>
                    <a:pt x="1746199" y="2307405"/>
                  </a:lnTo>
                  <a:cubicBezTo>
                    <a:pt x="1714210" y="2334546"/>
                    <a:pt x="1698505" y="2374112"/>
                    <a:pt x="1700302" y="2413374"/>
                  </a:cubicBezTo>
                  <a:lnTo>
                    <a:pt x="1389356" y="2627221"/>
                  </a:lnTo>
                  <a:cubicBezTo>
                    <a:pt x="1326166" y="2670675"/>
                    <a:pt x="1272512" y="2724709"/>
                    <a:pt x="1230075" y="2786054"/>
                  </a:cubicBezTo>
                  <a:cubicBezTo>
                    <a:pt x="1202573" y="2770863"/>
                    <a:pt x="1173911" y="2757877"/>
                    <a:pt x="1144232" y="2747363"/>
                  </a:cubicBezTo>
                  <a:lnTo>
                    <a:pt x="933113" y="2672585"/>
                  </a:lnTo>
                  <a:lnTo>
                    <a:pt x="933113" y="2616393"/>
                  </a:lnTo>
                  <a:cubicBezTo>
                    <a:pt x="1040650" y="2549952"/>
                    <a:pt x="1117957" y="2439203"/>
                    <a:pt x="1139489" y="2309801"/>
                  </a:cubicBezTo>
                  <a:lnTo>
                    <a:pt x="1171392" y="2309801"/>
                  </a:lnTo>
                  <a:cubicBezTo>
                    <a:pt x="1296487" y="2309801"/>
                    <a:pt x="1398254" y="2208035"/>
                    <a:pt x="1398254" y="2082949"/>
                  </a:cubicBezTo>
                  <a:cubicBezTo>
                    <a:pt x="1398254" y="2026785"/>
                    <a:pt x="1377701" y="1975374"/>
                    <a:pt x="1343772" y="1935713"/>
                  </a:cubicBezTo>
                  <a:lnTo>
                    <a:pt x="1356501" y="1785027"/>
                  </a:lnTo>
                  <a:cubicBezTo>
                    <a:pt x="1374193" y="1568033"/>
                    <a:pt x="1279509" y="1362200"/>
                    <a:pt x="1103212" y="1234462"/>
                  </a:cubicBezTo>
                  <a:cubicBezTo>
                    <a:pt x="926915" y="1106705"/>
                    <a:pt x="701831" y="1080819"/>
                    <a:pt x="501132" y="1165198"/>
                  </a:cubicBezTo>
                  <a:lnTo>
                    <a:pt x="359020" y="1224946"/>
                  </a:lnTo>
                  <a:cubicBezTo>
                    <a:pt x="138975" y="1273524"/>
                    <a:pt x="-8099" y="1484376"/>
                    <a:pt x="23319" y="1708348"/>
                  </a:cubicBezTo>
                  <a:lnTo>
                    <a:pt x="55109" y="1934981"/>
                  </a:lnTo>
                  <a:cubicBezTo>
                    <a:pt x="20810" y="1974737"/>
                    <a:pt x="0" y="2026443"/>
                    <a:pt x="0" y="2082949"/>
                  </a:cubicBezTo>
                  <a:cubicBezTo>
                    <a:pt x="0" y="2208035"/>
                    <a:pt x="101766" y="2309801"/>
                    <a:pt x="226862" y="2309801"/>
                  </a:cubicBezTo>
                  <a:lnTo>
                    <a:pt x="258765" y="2309801"/>
                  </a:lnTo>
                  <a:cubicBezTo>
                    <a:pt x="278900" y="2430808"/>
                    <a:pt x="347831" y="2535465"/>
                    <a:pt x="444625" y="2602875"/>
                  </a:cubicBezTo>
                  <a:lnTo>
                    <a:pt x="444625" y="2672585"/>
                  </a:lnTo>
                  <a:lnTo>
                    <a:pt x="233507" y="2747354"/>
                  </a:lnTo>
                  <a:cubicBezTo>
                    <a:pt x="203942" y="2757830"/>
                    <a:pt x="174814" y="2770949"/>
                    <a:pt x="146941" y="2786368"/>
                  </a:cubicBezTo>
                  <a:cubicBezTo>
                    <a:pt x="112480" y="2805419"/>
                    <a:pt x="99989" y="2848797"/>
                    <a:pt x="119040" y="2883258"/>
                  </a:cubicBezTo>
                  <a:cubicBezTo>
                    <a:pt x="132044" y="2906786"/>
                    <a:pt x="156390" y="2920067"/>
                    <a:pt x="181497" y="2920067"/>
                  </a:cubicBezTo>
                  <a:cubicBezTo>
                    <a:pt x="193161" y="2920067"/>
                    <a:pt x="204997" y="2917196"/>
                    <a:pt x="215929" y="2911149"/>
                  </a:cubicBezTo>
                  <a:cubicBezTo>
                    <a:pt x="236967" y="2899513"/>
                    <a:pt x="258898" y="2889627"/>
                    <a:pt x="281096" y="2881765"/>
                  </a:cubicBezTo>
                  <a:lnTo>
                    <a:pt x="463524" y="2817150"/>
                  </a:lnTo>
                  <a:cubicBezTo>
                    <a:pt x="500466" y="2905198"/>
                    <a:pt x="587545" y="2967199"/>
                    <a:pt x="688855" y="2967199"/>
                  </a:cubicBezTo>
                  <a:cubicBezTo>
                    <a:pt x="790165" y="2967199"/>
                    <a:pt x="877244" y="2905198"/>
                    <a:pt x="914186" y="2817150"/>
                  </a:cubicBezTo>
                  <a:lnTo>
                    <a:pt x="1096615" y="2881775"/>
                  </a:lnTo>
                  <a:cubicBezTo>
                    <a:pt x="1119563" y="2889893"/>
                    <a:pt x="1141713" y="2899998"/>
                    <a:pt x="1162941" y="2911862"/>
                  </a:cubicBezTo>
                  <a:cubicBezTo>
                    <a:pt x="1134621" y="2983655"/>
                    <a:pt x="1119440" y="3061018"/>
                    <a:pt x="1119440" y="3140406"/>
                  </a:cubicBezTo>
                  <a:lnTo>
                    <a:pt x="1119440" y="3563386"/>
                  </a:lnTo>
                  <a:cubicBezTo>
                    <a:pt x="1119440" y="3602771"/>
                    <a:pt x="1151362" y="3634684"/>
                    <a:pt x="1190738" y="3634684"/>
                  </a:cubicBezTo>
                  <a:cubicBezTo>
                    <a:pt x="1230113" y="3634684"/>
                    <a:pt x="1262036" y="3602771"/>
                    <a:pt x="1262036" y="3563386"/>
                  </a:cubicBezTo>
                  <a:lnTo>
                    <a:pt x="1262036" y="3140406"/>
                  </a:lnTo>
                  <a:cubicBezTo>
                    <a:pt x="1262036" y="2982258"/>
                    <a:pt x="1339837" y="2834338"/>
                    <a:pt x="1470141" y="2744720"/>
                  </a:cubicBezTo>
                  <a:lnTo>
                    <a:pt x="1767084" y="2540503"/>
                  </a:lnTo>
                  <a:lnTo>
                    <a:pt x="1888795" y="2703234"/>
                  </a:lnTo>
                  <a:cubicBezTo>
                    <a:pt x="1914957" y="2738218"/>
                    <a:pt x="1955977" y="2757925"/>
                    <a:pt x="1998290" y="2757925"/>
                  </a:cubicBezTo>
                  <a:cubicBezTo>
                    <a:pt x="2011466" y="2757925"/>
                    <a:pt x="2024775" y="2756014"/>
                    <a:pt x="2037789" y="2752050"/>
                  </a:cubicBezTo>
                  <a:lnTo>
                    <a:pt x="2214904" y="2698148"/>
                  </a:lnTo>
                  <a:lnTo>
                    <a:pt x="2214904" y="3593236"/>
                  </a:lnTo>
                  <a:cubicBezTo>
                    <a:pt x="2214904" y="3632621"/>
                    <a:pt x="2246826" y="3664534"/>
                    <a:pt x="2286202" y="3664534"/>
                  </a:cubicBezTo>
                  <a:cubicBezTo>
                    <a:pt x="2325578" y="3664534"/>
                    <a:pt x="2357500" y="3632621"/>
                    <a:pt x="2357500" y="3593236"/>
                  </a:cubicBezTo>
                  <a:lnTo>
                    <a:pt x="2357500" y="2698148"/>
                  </a:lnTo>
                  <a:lnTo>
                    <a:pt x="2534634" y="2752059"/>
                  </a:lnTo>
                  <a:cubicBezTo>
                    <a:pt x="2547648" y="2756014"/>
                    <a:pt x="2560938" y="2757925"/>
                    <a:pt x="2574114" y="2757925"/>
                  </a:cubicBezTo>
                  <a:cubicBezTo>
                    <a:pt x="2616417" y="2757925"/>
                    <a:pt x="2657447" y="2738208"/>
                    <a:pt x="2683609" y="2703234"/>
                  </a:cubicBezTo>
                  <a:lnTo>
                    <a:pt x="2805311" y="2540503"/>
                  </a:lnTo>
                  <a:lnTo>
                    <a:pt x="3102253" y="2744720"/>
                  </a:lnTo>
                  <a:cubicBezTo>
                    <a:pt x="3232568" y="2834338"/>
                    <a:pt x="3310359" y="2982258"/>
                    <a:pt x="3310359" y="3140406"/>
                  </a:cubicBezTo>
                  <a:lnTo>
                    <a:pt x="3310359" y="3563386"/>
                  </a:lnTo>
                  <a:cubicBezTo>
                    <a:pt x="3310359" y="3602771"/>
                    <a:pt x="3342281" y="3634684"/>
                    <a:pt x="3381657" y="3634684"/>
                  </a:cubicBezTo>
                  <a:cubicBezTo>
                    <a:pt x="3421033" y="3634684"/>
                    <a:pt x="3452955" y="3602771"/>
                    <a:pt x="3452955" y="3563386"/>
                  </a:cubicBezTo>
                  <a:lnTo>
                    <a:pt x="3452955" y="3140406"/>
                  </a:lnTo>
                  <a:cubicBezTo>
                    <a:pt x="3452955" y="3084252"/>
                    <a:pt x="3445341" y="3029105"/>
                    <a:pt x="3430891" y="2976211"/>
                  </a:cubicBezTo>
                  <a:cubicBezTo>
                    <a:pt x="3445341" y="2967779"/>
                    <a:pt x="3460370" y="2960383"/>
                    <a:pt x="3475913" y="2954147"/>
                  </a:cubicBezTo>
                  <a:lnTo>
                    <a:pt x="3682935" y="2871080"/>
                  </a:lnTo>
                  <a:cubicBezTo>
                    <a:pt x="3719610" y="2950021"/>
                    <a:pt x="3799607" y="3004921"/>
                    <a:pt x="3892228" y="3004921"/>
                  </a:cubicBezTo>
                  <a:cubicBezTo>
                    <a:pt x="3984849" y="3004921"/>
                    <a:pt x="4064846" y="2950031"/>
                    <a:pt x="4101522" y="2871089"/>
                  </a:cubicBezTo>
                  <a:lnTo>
                    <a:pt x="4308553" y="2954147"/>
                  </a:lnTo>
                  <a:cubicBezTo>
                    <a:pt x="4439466" y="3006660"/>
                    <a:pt x="4524045" y="3131737"/>
                    <a:pt x="4524045" y="3272784"/>
                  </a:cubicBezTo>
                  <a:lnTo>
                    <a:pt x="4524045" y="3393468"/>
                  </a:lnTo>
                  <a:cubicBezTo>
                    <a:pt x="4524045" y="3432853"/>
                    <a:pt x="4555968" y="3464766"/>
                    <a:pt x="4595343" y="3464766"/>
                  </a:cubicBezTo>
                  <a:cubicBezTo>
                    <a:pt x="4634719" y="3464766"/>
                    <a:pt x="4666642" y="3432853"/>
                    <a:pt x="4666642" y="3393468"/>
                  </a:cubicBezTo>
                  <a:lnTo>
                    <a:pt x="4666642" y="3272784"/>
                  </a:lnTo>
                  <a:cubicBezTo>
                    <a:pt x="4666632" y="3073149"/>
                    <a:pt x="4546908" y="2896129"/>
                    <a:pt x="4361637" y="2821789"/>
                  </a:cubicBezTo>
                  <a:close/>
                  <a:moveTo>
                    <a:pt x="1544615" y="1372685"/>
                  </a:moveTo>
                  <a:cubicBezTo>
                    <a:pt x="1544615" y="1315685"/>
                    <a:pt x="1590750" y="1269293"/>
                    <a:pt x="1647636" y="1268790"/>
                  </a:cubicBezTo>
                  <a:lnTo>
                    <a:pt x="1647636" y="1476562"/>
                  </a:lnTo>
                  <a:cubicBezTo>
                    <a:pt x="1590759" y="1476068"/>
                    <a:pt x="1544615" y="1429686"/>
                    <a:pt x="1544615" y="1372685"/>
                  </a:cubicBezTo>
                  <a:close/>
                  <a:moveTo>
                    <a:pt x="1171373" y="2167195"/>
                  </a:moveTo>
                  <a:lnTo>
                    <a:pt x="1145630" y="2167195"/>
                  </a:lnTo>
                  <a:lnTo>
                    <a:pt x="1145630" y="1998665"/>
                  </a:lnTo>
                  <a:lnTo>
                    <a:pt x="1171373" y="1998665"/>
                  </a:lnTo>
                  <a:cubicBezTo>
                    <a:pt x="1217841" y="1998665"/>
                    <a:pt x="1255638" y="2036472"/>
                    <a:pt x="1255638" y="2082930"/>
                  </a:cubicBezTo>
                  <a:cubicBezTo>
                    <a:pt x="1255638" y="2129388"/>
                    <a:pt x="1217841" y="2167195"/>
                    <a:pt x="1171373" y="2167195"/>
                  </a:cubicBezTo>
                  <a:close/>
                  <a:moveTo>
                    <a:pt x="142577" y="2082939"/>
                  </a:moveTo>
                  <a:cubicBezTo>
                    <a:pt x="142577" y="2036472"/>
                    <a:pt x="180375" y="1998674"/>
                    <a:pt x="226842" y="1998674"/>
                  </a:cubicBezTo>
                  <a:lnTo>
                    <a:pt x="252586" y="1998674"/>
                  </a:lnTo>
                  <a:lnTo>
                    <a:pt x="252586" y="2167205"/>
                  </a:lnTo>
                  <a:lnTo>
                    <a:pt x="226842" y="2167205"/>
                  </a:lnTo>
                  <a:cubicBezTo>
                    <a:pt x="180385" y="2167195"/>
                    <a:pt x="142577" y="2129398"/>
                    <a:pt x="142577" y="2082939"/>
                  </a:cubicBezTo>
                  <a:close/>
                  <a:moveTo>
                    <a:pt x="339180" y="1636299"/>
                  </a:moveTo>
                  <a:cubicBezTo>
                    <a:pt x="291886" y="1701608"/>
                    <a:pt x="263290" y="1776813"/>
                    <a:pt x="255105" y="1856068"/>
                  </a:cubicBezTo>
                  <a:lnTo>
                    <a:pt x="226842" y="1856068"/>
                  </a:lnTo>
                  <a:cubicBezTo>
                    <a:pt x="213762" y="1856068"/>
                    <a:pt x="200966" y="1857247"/>
                    <a:pt x="188484" y="1859377"/>
                  </a:cubicBezTo>
                  <a:lnTo>
                    <a:pt x="164518" y="1688518"/>
                  </a:lnTo>
                  <a:cubicBezTo>
                    <a:pt x="143205" y="1536605"/>
                    <a:pt x="244277" y="1393685"/>
                    <a:pt x="394612" y="1363141"/>
                  </a:cubicBezTo>
                  <a:cubicBezTo>
                    <a:pt x="399213" y="1362209"/>
                    <a:pt x="403719" y="1360821"/>
                    <a:pt x="408054" y="1358996"/>
                  </a:cubicBezTo>
                  <a:lnTo>
                    <a:pt x="556393" y="1296624"/>
                  </a:lnTo>
                  <a:cubicBezTo>
                    <a:pt x="710796" y="1231705"/>
                    <a:pt x="883927" y="1251640"/>
                    <a:pt x="1019536" y="1349898"/>
                  </a:cubicBezTo>
                  <a:cubicBezTo>
                    <a:pt x="1155146" y="1448176"/>
                    <a:pt x="1227984" y="1606496"/>
                    <a:pt x="1214390" y="1773201"/>
                  </a:cubicBezTo>
                  <a:lnTo>
                    <a:pt x="1207146" y="1858901"/>
                  </a:lnTo>
                  <a:cubicBezTo>
                    <a:pt x="1195491" y="1857048"/>
                    <a:pt x="1183551" y="1856059"/>
                    <a:pt x="1171373" y="1856059"/>
                  </a:cubicBezTo>
                  <a:lnTo>
                    <a:pt x="1145002" y="1856059"/>
                  </a:lnTo>
                  <a:cubicBezTo>
                    <a:pt x="1138861" y="1795607"/>
                    <a:pt x="1087669" y="1748266"/>
                    <a:pt x="1025621" y="1748266"/>
                  </a:cubicBezTo>
                  <a:lnTo>
                    <a:pt x="849561" y="1748266"/>
                  </a:lnTo>
                  <a:cubicBezTo>
                    <a:pt x="724086" y="1748266"/>
                    <a:pt x="599922" y="1706504"/>
                    <a:pt x="499953" y="1630690"/>
                  </a:cubicBezTo>
                  <a:lnTo>
                    <a:pt x="479780" y="1615394"/>
                  </a:lnTo>
                  <a:cubicBezTo>
                    <a:pt x="458600" y="1599328"/>
                    <a:pt x="431354" y="1592350"/>
                    <a:pt x="405088" y="1596267"/>
                  </a:cubicBezTo>
                  <a:cubicBezTo>
                    <a:pt x="378793" y="1600184"/>
                    <a:pt x="354771" y="1614776"/>
                    <a:pt x="339180" y="1636299"/>
                  </a:cubicBezTo>
                  <a:close/>
                  <a:moveTo>
                    <a:pt x="454674" y="1719936"/>
                  </a:moveTo>
                  <a:cubicBezTo>
                    <a:pt x="454655" y="1719965"/>
                    <a:pt x="454645" y="1719984"/>
                    <a:pt x="454636" y="1720003"/>
                  </a:cubicBezTo>
                  <a:cubicBezTo>
                    <a:pt x="454645" y="1719984"/>
                    <a:pt x="454664" y="1719965"/>
                    <a:pt x="454674" y="1719936"/>
                  </a:cubicBezTo>
                  <a:close/>
                  <a:moveTo>
                    <a:pt x="395192" y="1903525"/>
                  </a:moveTo>
                  <a:cubicBezTo>
                    <a:pt x="395192" y="1851962"/>
                    <a:pt x="407617" y="1802129"/>
                    <a:pt x="431411" y="1757259"/>
                  </a:cubicBezTo>
                  <a:cubicBezTo>
                    <a:pt x="552837" y="1843567"/>
                    <a:pt x="700462" y="1890881"/>
                    <a:pt x="849571" y="1890881"/>
                  </a:cubicBezTo>
                  <a:lnTo>
                    <a:pt x="1003033" y="1890881"/>
                  </a:lnTo>
                  <a:lnTo>
                    <a:pt x="1003033" y="2236288"/>
                  </a:lnTo>
                  <a:cubicBezTo>
                    <a:pt x="1003033" y="2403877"/>
                    <a:pt x="866692" y="2540218"/>
                    <a:pt x="699113" y="2540218"/>
                  </a:cubicBezTo>
                  <a:cubicBezTo>
                    <a:pt x="531533" y="2540218"/>
                    <a:pt x="395192" y="2403877"/>
                    <a:pt x="395192" y="2236288"/>
                  </a:cubicBezTo>
                  <a:close/>
                  <a:moveTo>
                    <a:pt x="688846" y="2824603"/>
                  </a:moveTo>
                  <a:cubicBezTo>
                    <a:pt x="632796" y="2824603"/>
                    <a:pt x="587203" y="2779000"/>
                    <a:pt x="587203" y="2722960"/>
                  </a:cubicBezTo>
                  <a:lnTo>
                    <a:pt x="587203" y="2668602"/>
                  </a:lnTo>
                  <a:cubicBezTo>
                    <a:pt x="622976" y="2677871"/>
                    <a:pt x="660478" y="2682815"/>
                    <a:pt x="699113" y="2682815"/>
                  </a:cubicBezTo>
                  <a:cubicBezTo>
                    <a:pt x="730427" y="2682815"/>
                    <a:pt x="760980" y="2679544"/>
                    <a:pt x="790498" y="2673375"/>
                  </a:cubicBezTo>
                  <a:lnTo>
                    <a:pt x="790498" y="2722960"/>
                  </a:lnTo>
                  <a:cubicBezTo>
                    <a:pt x="790498" y="2779000"/>
                    <a:pt x="744896" y="2824603"/>
                    <a:pt x="688846" y="2824603"/>
                  </a:cubicBezTo>
                  <a:close/>
                  <a:moveTo>
                    <a:pt x="2924740" y="1476562"/>
                  </a:moveTo>
                  <a:lnTo>
                    <a:pt x="2924740" y="1268790"/>
                  </a:lnTo>
                  <a:cubicBezTo>
                    <a:pt x="2981626" y="1269284"/>
                    <a:pt x="3027761" y="1315685"/>
                    <a:pt x="3027761" y="1372685"/>
                  </a:cubicBezTo>
                  <a:cubicBezTo>
                    <a:pt x="3027761" y="1429686"/>
                    <a:pt x="2981626" y="1476068"/>
                    <a:pt x="2924740" y="1476562"/>
                  </a:cubicBezTo>
                  <a:close/>
                  <a:moveTo>
                    <a:pt x="3026221" y="836922"/>
                  </a:moveTo>
                  <a:lnTo>
                    <a:pt x="2984469" y="1133713"/>
                  </a:lnTo>
                  <a:cubicBezTo>
                    <a:pt x="2965342" y="1128855"/>
                    <a:pt x="2945331" y="1126241"/>
                    <a:pt x="2924730" y="1126165"/>
                  </a:cubicBezTo>
                  <a:lnTo>
                    <a:pt x="2924730" y="1120394"/>
                  </a:lnTo>
                  <a:cubicBezTo>
                    <a:pt x="2924730" y="1005442"/>
                    <a:pt x="2889176" y="894873"/>
                    <a:pt x="2824789" y="802480"/>
                  </a:cubicBezTo>
                  <a:cubicBezTo>
                    <a:pt x="2852862" y="694354"/>
                    <a:pt x="2851873" y="583033"/>
                    <a:pt x="2822812" y="477227"/>
                  </a:cubicBezTo>
                  <a:cubicBezTo>
                    <a:pt x="2960531" y="536005"/>
                    <a:pt x="3047991" y="682186"/>
                    <a:pt x="3026221" y="836922"/>
                  </a:cubicBezTo>
                  <a:close/>
                  <a:moveTo>
                    <a:pt x="1790242" y="1515691"/>
                  </a:moveTo>
                  <a:lnTo>
                    <a:pt x="1790242" y="1106363"/>
                  </a:lnTo>
                  <a:cubicBezTo>
                    <a:pt x="1790242" y="950143"/>
                    <a:pt x="1917333" y="823061"/>
                    <a:pt x="2073543" y="823061"/>
                  </a:cubicBezTo>
                  <a:lnTo>
                    <a:pt x="2460645" y="823061"/>
                  </a:lnTo>
                  <a:cubicBezTo>
                    <a:pt x="2476949" y="823061"/>
                    <a:pt x="2492758" y="817472"/>
                    <a:pt x="2505440" y="807233"/>
                  </a:cubicBezTo>
                  <a:lnTo>
                    <a:pt x="2574200" y="751687"/>
                  </a:lnTo>
                  <a:lnTo>
                    <a:pt x="2638073" y="806587"/>
                  </a:lnTo>
                  <a:cubicBezTo>
                    <a:pt x="2729630" y="885281"/>
                    <a:pt x="2782134" y="999672"/>
                    <a:pt x="2782134" y="1120394"/>
                  </a:cubicBezTo>
                  <a:lnTo>
                    <a:pt x="2782134" y="1515681"/>
                  </a:lnTo>
                  <a:cubicBezTo>
                    <a:pt x="2782134" y="1789153"/>
                    <a:pt x="2559655" y="2011632"/>
                    <a:pt x="2286183" y="2011632"/>
                  </a:cubicBezTo>
                  <a:cubicBezTo>
                    <a:pt x="2012712" y="2011632"/>
                    <a:pt x="1790242" y="1789153"/>
                    <a:pt x="1790242" y="1515691"/>
                  </a:cubicBezTo>
                  <a:close/>
                  <a:moveTo>
                    <a:pt x="2286193" y="2154238"/>
                  </a:moveTo>
                  <a:cubicBezTo>
                    <a:pt x="2367805" y="2154238"/>
                    <a:pt x="2445796" y="2138685"/>
                    <a:pt x="2517608" y="2110660"/>
                  </a:cubicBezTo>
                  <a:lnTo>
                    <a:pt x="2517608" y="2202017"/>
                  </a:lnTo>
                  <a:lnTo>
                    <a:pt x="2286193" y="2315486"/>
                  </a:lnTo>
                  <a:lnTo>
                    <a:pt x="2054778" y="2202017"/>
                  </a:lnTo>
                  <a:lnTo>
                    <a:pt x="2054778" y="2110660"/>
                  </a:lnTo>
                  <a:cubicBezTo>
                    <a:pt x="2126580" y="2138676"/>
                    <a:pt x="2204580" y="2154238"/>
                    <a:pt x="2286193" y="2154238"/>
                  </a:cubicBezTo>
                  <a:close/>
                  <a:moveTo>
                    <a:pt x="2000391" y="2614359"/>
                  </a:moveTo>
                  <a:lnTo>
                    <a:pt x="1846805" y="2409010"/>
                  </a:lnTo>
                  <a:lnTo>
                    <a:pt x="1958953" y="2313841"/>
                  </a:lnTo>
                  <a:lnTo>
                    <a:pt x="2214885" y="2439326"/>
                  </a:lnTo>
                  <a:lnTo>
                    <a:pt x="2214885" y="2549078"/>
                  </a:lnTo>
                  <a:close/>
                  <a:moveTo>
                    <a:pt x="2571985" y="2614359"/>
                  </a:moveTo>
                  <a:lnTo>
                    <a:pt x="2357491" y="2549087"/>
                  </a:lnTo>
                  <a:lnTo>
                    <a:pt x="2357491" y="2439336"/>
                  </a:lnTo>
                  <a:lnTo>
                    <a:pt x="2613423" y="2313851"/>
                  </a:lnTo>
                  <a:lnTo>
                    <a:pt x="2725571" y="2409020"/>
                  </a:lnTo>
                  <a:close/>
                  <a:moveTo>
                    <a:pt x="3274234" y="2314279"/>
                  </a:moveTo>
                  <a:cubicBezTo>
                    <a:pt x="3209686" y="2230584"/>
                    <a:pt x="3196253" y="2122743"/>
                    <a:pt x="3238309" y="2025777"/>
                  </a:cubicBezTo>
                  <a:lnTo>
                    <a:pt x="3345504" y="1778591"/>
                  </a:lnTo>
                  <a:cubicBezTo>
                    <a:pt x="3358604" y="1748399"/>
                    <a:pt x="3367625" y="1716561"/>
                    <a:pt x="3372312" y="1683954"/>
                  </a:cubicBezTo>
                  <a:cubicBezTo>
                    <a:pt x="3409739" y="1423906"/>
                    <a:pt x="3636078" y="1227798"/>
                    <a:pt x="3898807" y="1227798"/>
                  </a:cubicBezTo>
                  <a:cubicBezTo>
                    <a:pt x="4161536" y="1227798"/>
                    <a:pt x="4387875" y="1423906"/>
                    <a:pt x="4425292" y="1683954"/>
                  </a:cubicBezTo>
                  <a:cubicBezTo>
                    <a:pt x="4429979" y="1716552"/>
                    <a:pt x="4439000" y="1748389"/>
                    <a:pt x="4452100" y="1778591"/>
                  </a:cubicBezTo>
                  <a:lnTo>
                    <a:pt x="4559295" y="2025777"/>
                  </a:lnTo>
                  <a:cubicBezTo>
                    <a:pt x="4601342" y="2122733"/>
                    <a:pt x="4587919" y="2230584"/>
                    <a:pt x="4523370" y="2314279"/>
                  </a:cubicBezTo>
                  <a:cubicBezTo>
                    <a:pt x="4475572" y="2376241"/>
                    <a:pt x="4407839" y="2414391"/>
                    <a:pt x="4333498" y="2423545"/>
                  </a:cubicBezTo>
                  <a:cubicBezTo>
                    <a:pt x="4348851" y="2383656"/>
                    <a:pt x="4358861" y="2341134"/>
                    <a:pt x="4362540" y="2296815"/>
                  </a:cubicBezTo>
                  <a:cubicBezTo>
                    <a:pt x="4365792" y="2257573"/>
                    <a:pt x="4336607" y="2223121"/>
                    <a:pt x="4297374" y="2219870"/>
                  </a:cubicBezTo>
                  <a:cubicBezTo>
                    <a:pt x="4258169" y="2216685"/>
                    <a:pt x="4223689" y="2245804"/>
                    <a:pt x="4220429" y="2285037"/>
                  </a:cubicBezTo>
                  <a:cubicBezTo>
                    <a:pt x="4206692" y="2450896"/>
                    <a:pt x="4065417" y="2580820"/>
                    <a:pt x="3898807" y="2580820"/>
                  </a:cubicBezTo>
                  <a:cubicBezTo>
                    <a:pt x="3720780" y="2580820"/>
                    <a:pt x="3575959" y="2435999"/>
                    <a:pt x="3575959" y="2257972"/>
                  </a:cubicBezTo>
                  <a:lnTo>
                    <a:pt x="3575959" y="1915940"/>
                  </a:lnTo>
                  <a:cubicBezTo>
                    <a:pt x="3575959" y="1840098"/>
                    <a:pt x="3598280" y="1765510"/>
                    <a:pt x="3639395" y="1702197"/>
                  </a:cubicBezTo>
                  <a:cubicBezTo>
                    <a:pt x="3731655" y="1772621"/>
                    <a:pt x="3845381" y="1812900"/>
                    <a:pt x="3961549" y="1815970"/>
                  </a:cubicBezTo>
                  <a:lnTo>
                    <a:pt x="4221655" y="1822834"/>
                  </a:lnTo>
                  <a:lnTo>
                    <a:pt x="4221655" y="1987067"/>
                  </a:lnTo>
                  <a:cubicBezTo>
                    <a:pt x="4221655" y="2026452"/>
                    <a:pt x="4253577" y="2058365"/>
                    <a:pt x="4292953" y="2058365"/>
                  </a:cubicBezTo>
                  <a:cubicBezTo>
                    <a:pt x="4332329" y="2058365"/>
                    <a:pt x="4364251" y="2026452"/>
                    <a:pt x="4364251" y="1987067"/>
                  </a:cubicBezTo>
                  <a:lnTo>
                    <a:pt x="4364251" y="1803526"/>
                  </a:lnTo>
                  <a:cubicBezTo>
                    <a:pt x="4364251" y="1736468"/>
                    <a:pt x="4311738" y="1682557"/>
                    <a:pt x="4244708" y="1680798"/>
                  </a:cubicBezTo>
                  <a:lnTo>
                    <a:pt x="3965304" y="1673440"/>
                  </a:lnTo>
                  <a:cubicBezTo>
                    <a:pt x="3874832" y="1671045"/>
                    <a:pt x="3786355" y="1638276"/>
                    <a:pt x="3716169" y="1581190"/>
                  </a:cubicBezTo>
                  <a:lnTo>
                    <a:pt x="3697746" y="1566198"/>
                  </a:lnTo>
                  <a:cubicBezTo>
                    <a:pt x="3676014" y="1548526"/>
                    <a:pt x="3648721" y="1540426"/>
                    <a:pt x="3620858" y="1543421"/>
                  </a:cubicBezTo>
                  <a:cubicBezTo>
                    <a:pt x="3593013" y="1546396"/>
                    <a:pt x="3568040" y="1560086"/>
                    <a:pt x="3550558" y="1581941"/>
                  </a:cubicBezTo>
                  <a:cubicBezTo>
                    <a:pt x="3474972" y="1676378"/>
                    <a:pt x="3433334" y="1794999"/>
                    <a:pt x="3433334" y="1915968"/>
                  </a:cubicBezTo>
                  <a:lnTo>
                    <a:pt x="3433334" y="2258000"/>
                  </a:lnTo>
                  <a:cubicBezTo>
                    <a:pt x="3433334" y="2316246"/>
                    <a:pt x="3444181" y="2371982"/>
                    <a:pt x="3463811" y="2423412"/>
                  </a:cubicBezTo>
                  <a:cubicBezTo>
                    <a:pt x="3389604" y="2414191"/>
                    <a:pt x="3321966" y="2376165"/>
                    <a:pt x="3274234" y="2314279"/>
                  </a:cubicBezTo>
                  <a:close/>
                  <a:moveTo>
                    <a:pt x="3892219" y="2862315"/>
                  </a:moveTo>
                  <a:cubicBezTo>
                    <a:pt x="3843650" y="2862315"/>
                    <a:pt x="3804132" y="2822806"/>
                    <a:pt x="3804132" y="2774228"/>
                  </a:cubicBezTo>
                  <a:lnTo>
                    <a:pt x="3804132" y="2713720"/>
                  </a:lnTo>
                  <a:cubicBezTo>
                    <a:pt x="3834714" y="2720061"/>
                    <a:pt x="3866371" y="2723426"/>
                    <a:pt x="3898797" y="2723426"/>
                  </a:cubicBezTo>
                  <a:cubicBezTo>
                    <a:pt x="3926537" y="2723426"/>
                    <a:pt x="3953754" y="2720821"/>
                    <a:pt x="3980296" y="2716030"/>
                  </a:cubicBezTo>
                  <a:lnTo>
                    <a:pt x="3980296" y="2774238"/>
                  </a:lnTo>
                  <a:cubicBezTo>
                    <a:pt x="3980305" y="2822806"/>
                    <a:pt x="3940787" y="2862315"/>
                    <a:pt x="3892219" y="2862315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6" name="Frihandsfigur: Form 1385">
              <a:extLst>
                <a:ext uri="{FF2B5EF4-FFF2-40B4-BE49-F238E27FC236}">
                  <a16:creationId xmlns:a16="http://schemas.microsoft.com/office/drawing/2014/main" id="{41AD9A1E-5227-C8A3-38B3-4D4F7217E4B9}"/>
                </a:ext>
              </a:extLst>
            </p:cNvPr>
            <p:cNvSpPr/>
            <p:nvPr/>
          </p:nvSpPr>
          <p:spPr>
            <a:xfrm>
              <a:off x="7179996" y="2580613"/>
              <a:ext cx="49113" cy="150006"/>
            </a:xfrm>
            <a:custGeom>
              <a:gdLst>
                <a:gd name="connsiteX0" fmla="*/ 152816 w 193068"/>
                <a:gd name="connsiteY0" fmla="*/ 7160 h 589686"/>
                <a:gd name="connsiteX1" fmla="*/ 57571 w 193068"/>
                <a:gd name="connsiteY1" fmla="*/ 40252 h 589686"/>
                <a:gd name="connsiteX2" fmla="*/ 0 w 193068"/>
                <a:gd name="connsiteY2" fmla="*/ 291108 h 589686"/>
                <a:gd name="connsiteX3" fmla="*/ 0 w 193068"/>
                <a:gd name="connsiteY3" fmla="*/ 518388 h 589686"/>
                <a:gd name="connsiteX4" fmla="*/ 71298 w 193068"/>
                <a:gd name="connsiteY4" fmla="*/ 589686 h 589686"/>
                <a:gd name="connsiteX5" fmla="*/ 142596 w 193068"/>
                <a:gd name="connsiteY5" fmla="*/ 518388 h 589686"/>
                <a:gd name="connsiteX6" fmla="*/ 142596 w 193068"/>
                <a:gd name="connsiteY6" fmla="*/ 291108 h 589686"/>
                <a:gd name="connsiteX7" fmla="*/ 185927 w 193068"/>
                <a:gd name="connsiteY7" fmla="*/ 102396 h 589686"/>
                <a:gd name="connsiteX8" fmla="*/ 152816 w 193068"/>
                <a:gd name="connsiteY8" fmla="*/ 7160 h 5896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068" h="589686">
                  <a:moveTo>
                    <a:pt x="152816" y="7160"/>
                  </a:moveTo>
                  <a:cubicBezTo>
                    <a:pt x="117376" y="-10037"/>
                    <a:pt x="74740" y="4812"/>
                    <a:pt x="57571" y="40252"/>
                  </a:cubicBezTo>
                  <a:cubicBezTo>
                    <a:pt x="19374" y="119165"/>
                    <a:pt x="0" y="203563"/>
                    <a:pt x="0" y="291108"/>
                  </a:cubicBezTo>
                  <a:lnTo>
                    <a:pt x="0" y="518388"/>
                  </a:lnTo>
                  <a:cubicBezTo>
                    <a:pt x="0" y="557773"/>
                    <a:pt x="31923" y="589686"/>
                    <a:pt x="71298" y="589686"/>
                  </a:cubicBezTo>
                  <a:cubicBezTo>
                    <a:pt x="110674" y="589686"/>
                    <a:pt x="142596" y="557773"/>
                    <a:pt x="142596" y="518388"/>
                  </a:cubicBezTo>
                  <a:lnTo>
                    <a:pt x="142596" y="291108"/>
                  </a:lnTo>
                  <a:cubicBezTo>
                    <a:pt x="142596" y="225266"/>
                    <a:pt x="157170" y="161783"/>
                    <a:pt x="185927" y="102396"/>
                  </a:cubicBezTo>
                  <a:cubicBezTo>
                    <a:pt x="203086" y="66956"/>
                    <a:pt x="188265" y="24310"/>
                    <a:pt x="152816" y="716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7" name="Grupp 1386">
            <a:extLst>
              <a:ext uri="{FF2B5EF4-FFF2-40B4-BE49-F238E27FC236}">
                <a16:creationId xmlns:a16="http://schemas.microsoft.com/office/drawing/2014/main" id="{BC2A96AA-7EDF-4EAF-6668-7B9234735BF4}"/>
              </a:ext>
            </a:extLst>
          </p:cNvPr>
          <p:cNvGrpSpPr/>
          <p:nvPr/>
        </p:nvGrpSpPr>
        <p:grpSpPr>
          <a:xfrm>
            <a:off x="1447038" y="3487706"/>
            <a:ext cx="470398" cy="484220"/>
            <a:chOff x="1447037" y="3487705"/>
            <a:chExt cx="1102799" cy="1135204"/>
          </a:xfrm>
        </p:grpSpPr>
        <p:sp>
          <p:nvSpPr>
            <p:cNvPr id="1388" name="Frihandsfigur: Form 1387">
              <a:extLst>
                <a:ext uri="{FF2B5EF4-FFF2-40B4-BE49-F238E27FC236}">
                  <a16:creationId xmlns:a16="http://schemas.microsoft.com/office/drawing/2014/main" id="{784209C0-6766-A3FC-6C63-02C510FA64FA}"/>
                </a:ext>
              </a:extLst>
            </p:cNvPr>
            <p:cNvSpPr/>
            <p:nvPr/>
          </p:nvSpPr>
          <p:spPr>
            <a:xfrm>
              <a:off x="1463664" y="3612866"/>
              <a:ext cx="1047372" cy="993415"/>
            </a:xfrm>
            <a:custGeom>
              <a:gdLst>
                <a:gd name="connsiteX0" fmla="*/ 1087532 w 1148301"/>
                <a:gd name="connsiteY0" fmla="*/ 1089147 h 1089146"/>
                <a:gd name="connsiteX1" fmla="*/ 60771 w 1148301"/>
                <a:gd name="connsiteY1" fmla="*/ 1089147 h 1089146"/>
                <a:gd name="connsiteX2" fmla="*/ 0 w 1148301"/>
                <a:gd name="connsiteY2" fmla="*/ 1028375 h 1089146"/>
                <a:gd name="connsiteX3" fmla="*/ 0 w 1148301"/>
                <a:gd name="connsiteY3" fmla="*/ 60771 h 1089146"/>
                <a:gd name="connsiteX4" fmla="*/ 60771 w 1148301"/>
                <a:gd name="connsiteY4" fmla="*/ 0 h 1089146"/>
                <a:gd name="connsiteX5" fmla="*/ 1087530 w 1148301"/>
                <a:gd name="connsiteY5" fmla="*/ 0 h 1089146"/>
                <a:gd name="connsiteX6" fmla="*/ 1148302 w 1148301"/>
                <a:gd name="connsiteY6" fmla="*/ 60771 h 1089146"/>
                <a:gd name="connsiteX7" fmla="*/ 1148302 w 1148301"/>
                <a:gd name="connsiteY7" fmla="*/ 1028375 h 1089146"/>
                <a:gd name="connsiteX8" fmla="*/ 1087532 w 1148301"/>
                <a:gd name="connsiteY8" fmla="*/ 1089147 h 108914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8301" h="1089146">
                  <a:moveTo>
                    <a:pt x="1087532" y="1089147"/>
                  </a:moveTo>
                  <a:lnTo>
                    <a:pt x="60771" y="1089147"/>
                  </a:lnTo>
                  <a:cubicBezTo>
                    <a:pt x="27209" y="1089147"/>
                    <a:pt x="0" y="1061938"/>
                    <a:pt x="0" y="1028375"/>
                  </a:cubicBezTo>
                  <a:lnTo>
                    <a:pt x="0" y="60771"/>
                  </a:lnTo>
                  <a:cubicBezTo>
                    <a:pt x="0" y="27209"/>
                    <a:pt x="27209" y="0"/>
                    <a:pt x="60771" y="0"/>
                  </a:cubicBezTo>
                  <a:lnTo>
                    <a:pt x="1087530" y="0"/>
                  </a:lnTo>
                  <a:cubicBezTo>
                    <a:pt x="1121093" y="0"/>
                    <a:pt x="1148302" y="27209"/>
                    <a:pt x="1148302" y="60771"/>
                  </a:cubicBezTo>
                  <a:lnTo>
                    <a:pt x="1148302" y="1028375"/>
                  </a:lnTo>
                  <a:cubicBezTo>
                    <a:pt x="1148304" y="1061938"/>
                    <a:pt x="1121095" y="1089147"/>
                    <a:pt x="1087532" y="1089147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9" name="Frihandsfigur: Form 1388">
              <a:extLst>
                <a:ext uri="{FF2B5EF4-FFF2-40B4-BE49-F238E27FC236}">
                  <a16:creationId xmlns:a16="http://schemas.microsoft.com/office/drawing/2014/main" id="{A3DAAF6D-1415-36FC-3462-2E0D86602D50}"/>
                </a:ext>
              </a:extLst>
            </p:cNvPr>
            <p:cNvSpPr/>
            <p:nvPr/>
          </p:nvSpPr>
          <p:spPr>
            <a:xfrm>
              <a:off x="2411264" y="3612866"/>
              <a:ext cx="121945" cy="993415"/>
            </a:xfrm>
            <a:custGeom>
              <a:gdLst>
                <a:gd name="connsiteX0" fmla="*/ 72926 w 133697"/>
                <a:gd name="connsiteY0" fmla="*/ 0 h 1089146"/>
                <a:gd name="connsiteX1" fmla="*/ 0 w 133697"/>
                <a:gd name="connsiteY1" fmla="*/ 0 h 1089146"/>
                <a:gd name="connsiteX2" fmla="*/ 60771 w 133697"/>
                <a:gd name="connsiteY2" fmla="*/ 60771 h 1089146"/>
                <a:gd name="connsiteX3" fmla="*/ 60771 w 133697"/>
                <a:gd name="connsiteY3" fmla="*/ 1028375 h 1089146"/>
                <a:gd name="connsiteX4" fmla="*/ 0 w 133697"/>
                <a:gd name="connsiteY4" fmla="*/ 1089147 h 1089146"/>
                <a:gd name="connsiteX5" fmla="*/ 72926 w 133697"/>
                <a:gd name="connsiteY5" fmla="*/ 1089147 h 1089146"/>
                <a:gd name="connsiteX6" fmla="*/ 133697 w 133697"/>
                <a:gd name="connsiteY6" fmla="*/ 1028375 h 1089146"/>
                <a:gd name="connsiteX7" fmla="*/ 133697 w 133697"/>
                <a:gd name="connsiteY7" fmla="*/ 60771 h 1089146"/>
                <a:gd name="connsiteX8" fmla="*/ 72926 w 133697"/>
                <a:gd name="connsiteY8" fmla="*/ 0 h 108914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" h="1089146">
                  <a:moveTo>
                    <a:pt x="72926" y="0"/>
                  </a:moveTo>
                  <a:lnTo>
                    <a:pt x="0" y="0"/>
                  </a:lnTo>
                  <a:cubicBezTo>
                    <a:pt x="33563" y="0"/>
                    <a:pt x="60771" y="27209"/>
                    <a:pt x="60771" y="60771"/>
                  </a:cubicBezTo>
                  <a:lnTo>
                    <a:pt x="60771" y="1028375"/>
                  </a:lnTo>
                  <a:cubicBezTo>
                    <a:pt x="60771" y="1061938"/>
                    <a:pt x="33563" y="1089147"/>
                    <a:pt x="0" y="1089147"/>
                  </a:cubicBezTo>
                  <a:lnTo>
                    <a:pt x="72926" y="1089147"/>
                  </a:lnTo>
                  <a:cubicBezTo>
                    <a:pt x="106489" y="1089147"/>
                    <a:pt x="133697" y="1061938"/>
                    <a:pt x="133697" y="1028375"/>
                  </a:cubicBezTo>
                  <a:lnTo>
                    <a:pt x="133697" y="60771"/>
                  </a:lnTo>
                  <a:cubicBezTo>
                    <a:pt x="133697" y="27209"/>
                    <a:pt x="106489" y="0"/>
                    <a:pt x="72926" y="0"/>
                  </a:cubicBezTo>
                  <a:close/>
                </a:path>
              </a:pathLst>
            </a:custGeom>
            <a:solidFill>
              <a:srgbClr val="F4F4F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0" name="Frihandsfigur: Form 1389">
              <a:extLst>
                <a:ext uri="{FF2B5EF4-FFF2-40B4-BE49-F238E27FC236}">
                  <a16:creationId xmlns:a16="http://schemas.microsoft.com/office/drawing/2014/main" id="{8F3BE88A-056F-E4CE-5F30-FC960EA85BC9}"/>
                </a:ext>
              </a:extLst>
            </p:cNvPr>
            <p:cNvSpPr/>
            <p:nvPr/>
          </p:nvSpPr>
          <p:spPr>
            <a:xfrm>
              <a:off x="1463664" y="3612866"/>
              <a:ext cx="1069545" cy="239018"/>
            </a:xfrm>
            <a:custGeom>
              <a:gdLst>
                <a:gd name="connsiteX0" fmla="*/ 58144 w 1121921"/>
                <a:gd name="connsiteY0" fmla="*/ 0 h 250723"/>
                <a:gd name="connsiteX1" fmla="*/ 206652 w 1121921"/>
                <a:gd name="connsiteY1" fmla="*/ 0 h 250723"/>
                <a:gd name="connsiteX2" fmla="*/ 261834 w 1121921"/>
                <a:gd name="connsiteY2" fmla="*/ 23258 h 250723"/>
                <a:gd name="connsiteX3" fmla="*/ 317015 w 1121921"/>
                <a:gd name="connsiteY3" fmla="*/ 0 h 250723"/>
                <a:gd name="connsiteX4" fmla="*/ 552295 w 1121921"/>
                <a:gd name="connsiteY4" fmla="*/ 0 h 250723"/>
                <a:gd name="connsiteX5" fmla="*/ 607476 w 1121921"/>
                <a:gd name="connsiteY5" fmla="*/ 23258 h 250723"/>
                <a:gd name="connsiteX6" fmla="*/ 662658 w 1121921"/>
                <a:gd name="connsiteY6" fmla="*/ 0 h 250723"/>
                <a:gd name="connsiteX7" fmla="*/ 897939 w 1121921"/>
                <a:gd name="connsiteY7" fmla="*/ 0 h 250723"/>
                <a:gd name="connsiteX8" fmla="*/ 953120 w 1121921"/>
                <a:gd name="connsiteY8" fmla="*/ 23258 h 250723"/>
                <a:gd name="connsiteX9" fmla="*/ 1003671 w 1121921"/>
                <a:gd name="connsiteY9" fmla="*/ 1952 h 250723"/>
                <a:gd name="connsiteX10" fmla="*/ 994004 w 1121921"/>
                <a:gd name="connsiteY10" fmla="*/ 0 h 250723"/>
                <a:gd name="connsiteX11" fmla="*/ 1008302 w 1121921"/>
                <a:gd name="connsiteY11" fmla="*/ 0 h 250723"/>
                <a:gd name="connsiteX12" fmla="*/ 1040520 w 1121921"/>
                <a:gd name="connsiteY12" fmla="*/ 0 h 250723"/>
                <a:gd name="connsiteX13" fmla="*/ 1063777 w 1121921"/>
                <a:gd name="connsiteY13" fmla="*/ 0 h 250723"/>
                <a:gd name="connsiteX14" fmla="*/ 1121921 w 1121921"/>
                <a:gd name="connsiteY14" fmla="*/ 58144 h 250723"/>
                <a:gd name="connsiteX15" fmla="*/ 1121921 w 1121921"/>
                <a:gd name="connsiteY15" fmla="*/ 250723 h 250723"/>
                <a:gd name="connsiteX16" fmla="*/ 1098663 w 1121921"/>
                <a:gd name="connsiteY16" fmla="*/ 250723 h 250723"/>
                <a:gd name="connsiteX17" fmla="*/ 1052148 w 1121921"/>
                <a:gd name="connsiteY17" fmla="*/ 250723 h 250723"/>
                <a:gd name="connsiteX18" fmla="*/ 0 w 1121921"/>
                <a:gd name="connsiteY18" fmla="*/ 250723 h 250723"/>
                <a:gd name="connsiteX19" fmla="*/ 0 w 1121921"/>
                <a:gd name="connsiteY19" fmla="*/ 58144 h 250723"/>
                <a:gd name="connsiteX20" fmla="*/ 58144 w 1121921"/>
                <a:gd name="connsiteY20" fmla="*/ 0 h 2507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21921" h="250723">
                  <a:moveTo>
                    <a:pt x="58144" y="0"/>
                  </a:moveTo>
                  <a:lnTo>
                    <a:pt x="206652" y="0"/>
                  </a:lnTo>
                  <a:lnTo>
                    <a:pt x="261834" y="23258"/>
                  </a:lnTo>
                  <a:lnTo>
                    <a:pt x="317015" y="0"/>
                  </a:lnTo>
                  <a:lnTo>
                    <a:pt x="552295" y="0"/>
                  </a:lnTo>
                  <a:lnTo>
                    <a:pt x="607476" y="23258"/>
                  </a:lnTo>
                  <a:lnTo>
                    <a:pt x="662658" y="0"/>
                  </a:lnTo>
                  <a:lnTo>
                    <a:pt x="897939" y="0"/>
                  </a:lnTo>
                  <a:lnTo>
                    <a:pt x="953120" y="23258"/>
                  </a:lnTo>
                  <a:lnTo>
                    <a:pt x="1003671" y="1952"/>
                  </a:lnTo>
                  <a:lnTo>
                    <a:pt x="994004" y="0"/>
                  </a:lnTo>
                  <a:lnTo>
                    <a:pt x="1008302" y="0"/>
                  </a:lnTo>
                  <a:lnTo>
                    <a:pt x="1040520" y="0"/>
                  </a:lnTo>
                  <a:lnTo>
                    <a:pt x="1063777" y="0"/>
                  </a:lnTo>
                  <a:cubicBezTo>
                    <a:pt x="1095889" y="0"/>
                    <a:pt x="1121921" y="26033"/>
                    <a:pt x="1121921" y="58144"/>
                  </a:cubicBezTo>
                  <a:lnTo>
                    <a:pt x="1121921" y="250723"/>
                  </a:lnTo>
                  <a:lnTo>
                    <a:pt x="1098663" y="250723"/>
                  </a:lnTo>
                  <a:lnTo>
                    <a:pt x="1052148" y="250723"/>
                  </a:lnTo>
                  <a:lnTo>
                    <a:pt x="0" y="250723"/>
                  </a:lnTo>
                  <a:lnTo>
                    <a:pt x="0" y="58144"/>
                  </a:lnTo>
                  <a:cubicBezTo>
                    <a:pt x="0" y="26033"/>
                    <a:pt x="26033" y="0"/>
                    <a:pt x="58144" y="0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1" name="Frihandsfigur: Form 1390">
              <a:extLst>
                <a:ext uri="{FF2B5EF4-FFF2-40B4-BE49-F238E27FC236}">
                  <a16:creationId xmlns:a16="http://schemas.microsoft.com/office/drawing/2014/main" id="{D1EC1B90-A40C-6F54-F3DA-6FD3F44E5F5D}"/>
                </a:ext>
              </a:extLst>
            </p:cNvPr>
            <p:cNvSpPr/>
            <p:nvPr/>
          </p:nvSpPr>
          <p:spPr>
            <a:xfrm>
              <a:off x="2319683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1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2" name="Frihandsfigur: Form 1391">
              <a:extLst>
                <a:ext uri="{FF2B5EF4-FFF2-40B4-BE49-F238E27FC236}">
                  <a16:creationId xmlns:a16="http://schemas.microsoft.com/office/drawing/2014/main" id="{0196A6D7-1E05-7483-DE3B-02586975E795}"/>
                </a:ext>
              </a:extLst>
            </p:cNvPr>
            <p:cNvSpPr/>
            <p:nvPr/>
          </p:nvSpPr>
          <p:spPr>
            <a:xfrm>
              <a:off x="1990174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3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3" name="Frihandsfigur: Form 1392">
              <a:extLst>
                <a:ext uri="{FF2B5EF4-FFF2-40B4-BE49-F238E27FC236}">
                  <a16:creationId xmlns:a16="http://schemas.microsoft.com/office/drawing/2014/main" id="{11DF191D-8E8D-E1CB-C4E7-298A631C2738}"/>
                </a:ext>
              </a:extLst>
            </p:cNvPr>
            <p:cNvSpPr/>
            <p:nvPr/>
          </p:nvSpPr>
          <p:spPr>
            <a:xfrm>
              <a:off x="1660668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3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4" name="Frihandsfigur: Form 1393">
              <a:extLst>
                <a:ext uri="{FF2B5EF4-FFF2-40B4-BE49-F238E27FC236}">
                  <a16:creationId xmlns:a16="http://schemas.microsoft.com/office/drawing/2014/main" id="{03DEFCFD-94A3-478E-5554-7CD31168CE90}"/>
                </a:ext>
              </a:extLst>
            </p:cNvPr>
            <p:cNvSpPr/>
            <p:nvPr/>
          </p:nvSpPr>
          <p:spPr>
            <a:xfrm>
              <a:off x="1945831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1"/>
                    <a:pt x="25821" y="0"/>
                    <a:pt x="57675" y="0"/>
                  </a:cubicBezTo>
                  <a:cubicBezTo>
                    <a:pt x="89529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9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5" name="Frihandsfigur: Form 1394">
              <a:extLst>
                <a:ext uri="{FF2B5EF4-FFF2-40B4-BE49-F238E27FC236}">
                  <a16:creationId xmlns:a16="http://schemas.microsoft.com/office/drawing/2014/main" id="{6A5759D7-F4D2-0535-687A-AF2D04081B25}"/>
                </a:ext>
              </a:extLst>
            </p:cNvPr>
            <p:cNvSpPr/>
            <p:nvPr/>
          </p:nvSpPr>
          <p:spPr>
            <a:xfrm>
              <a:off x="1616324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1"/>
                    <a:pt x="25823" y="0"/>
                    <a:pt x="57675" y="0"/>
                  </a:cubicBezTo>
                  <a:cubicBezTo>
                    <a:pt x="89529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9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6" name="Frihandsfigur: Form 1395">
              <a:extLst>
                <a:ext uri="{FF2B5EF4-FFF2-40B4-BE49-F238E27FC236}">
                  <a16:creationId xmlns:a16="http://schemas.microsoft.com/office/drawing/2014/main" id="{38BEEE66-CC28-5794-2930-09AB5FB1EF38}"/>
                </a:ext>
              </a:extLst>
            </p:cNvPr>
            <p:cNvSpPr/>
            <p:nvPr/>
          </p:nvSpPr>
          <p:spPr>
            <a:xfrm>
              <a:off x="2275339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3"/>
                    <a:pt x="25821" y="0"/>
                    <a:pt x="57675" y="0"/>
                  </a:cubicBezTo>
                  <a:cubicBezTo>
                    <a:pt x="89526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6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7" name="Frihandsfigur: Form 1396">
              <a:extLst>
                <a:ext uri="{FF2B5EF4-FFF2-40B4-BE49-F238E27FC236}">
                  <a16:creationId xmlns:a16="http://schemas.microsoft.com/office/drawing/2014/main" id="{63DE20A6-BDFB-7203-26CA-A49329D77F8B}"/>
                </a:ext>
              </a:extLst>
            </p:cNvPr>
            <p:cNvSpPr/>
            <p:nvPr/>
          </p:nvSpPr>
          <p:spPr>
            <a:xfrm>
              <a:off x="2309098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9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4" y="225844"/>
                    <a:pt x="0" y="234155"/>
                  </a:cubicBezTo>
                  <a:cubicBezTo>
                    <a:pt x="6415" y="236620"/>
                    <a:pt x="13379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7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8" name="Frihandsfigur: Form 1397">
              <a:extLst>
                <a:ext uri="{FF2B5EF4-FFF2-40B4-BE49-F238E27FC236}">
                  <a16:creationId xmlns:a16="http://schemas.microsoft.com/office/drawing/2014/main" id="{3097CE45-BB20-577B-1645-93F1C88822C4}"/>
                </a:ext>
              </a:extLst>
            </p:cNvPr>
            <p:cNvSpPr/>
            <p:nvPr/>
          </p:nvSpPr>
          <p:spPr>
            <a:xfrm>
              <a:off x="1979591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7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4" y="225844"/>
                    <a:pt x="0" y="234155"/>
                  </a:cubicBezTo>
                  <a:cubicBezTo>
                    <a:pt x="6415" y="236620"/>
                    <a:pt x="13377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7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9" name="Frihandsfigur: Form 1398">
              <a:extLst>
                <a:ext uri="{FF2B5EF4-FFF2-40B4-BE49-F238E27FC236}">
                  <a16:creationId xmlns:a16="http://schemas.microsoft.com/office/drawing/2014/main" id="{8D3CFE97-BEC7-3709-9CD4-E56F20A2A44E}"/>
                </a:ext>
              </a:extLst>
            </p:cNvPr>
            <p:cNvSpPr/>
            <p:nvPr/>
          </p:nvSpPr>
          <p:spPr>
            <a:xfrm>
              <a:off x="1650086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7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2" y="225844"/>
                    <a:pt x="0" y="234155"/>
                  </a:cubicBezTo>
                  <a:cubicBezTo>
                    <a:pt x="6415" y="236620"/>
                    <a:pt x="13377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4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0" name="Frihandsfigur: Form 1399">
              <a:extLst>
                <a:ext uri="{FF2B5EF4-FFF2-40B4-BE49-F238E27FC236}">
                  <a16:creationId xmlns:a16="http://schemas.microsoft.com/office/drawing/2014/main" id="{4F3B4CAC-64E3-E7D8-8C95-AEF7935751EE}"/>
                </a:ext>
              </a:extLst>
            </p:cNvPr>
            <p:cNvSpPr/>
            <p:nvPr/>
          </p:nvSpPr>
          <p:spPr>
            <a:xfrm>
              <a:off x="1571074" y="4281320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20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1" name="Frihandsfigur: Form 1400">
              <a:extLst>
                <a:ext uri="{FF2B5EF4-FFF2-40B4-BE49-F238E27FC236}">
                  <a16:creationId xmlns:a16="http://schemas.microsoft.com/office/drawing/2014/main" id="{5DD26B94-25E4-E092-9075-1F66D35AB809}"/>
                </a:ext>
              </a:extLst>
            </p:cNvPr>
            <p:cNvSpPr/>
            <p:nvPr/>
          </p:nvSpPr>
          <p:spPr>
            <a:xfrm>
              <a:off x="1447037" y="4074914"/>
              <a:ext cx="853037" cy="547995"/>
            </a:xfrm>
            <a:custGeom>
              <a:gdLst>
                <a:gd name="connsiteX0" fmla="*/ 917008 w 935239"/>
                <a:gd name="connsiteY0" fmla="*/ 564341 h 600803"/>
                <a:gd name="connsiteX1" fmla="*/ 79003 w 935239"/>
                <a:gd name="connsiteY1" fmla="*/ 564341 h 600803"/>
                <a:gd name="connsiteX2" fmla="*/ 36463 w 935239"/>
                <a:gd name="connsiteY2" fmla="*/ 521801 h 600803"/>
                <a:gd name="connsiteX3" fmla="*/ 36463 w 935239"/>
                <a:gd name="connsiteY3" fmla="*/ 18231 h 600803"/>
                <a:gd name="connsiteX4" fmla="*/ 18231 w 935239"/>
                <a:gd name="connsiteY4" fmla="*/ 0 h 600803"/>
                <a:gd name="connsiteX5" fmla="*/ 0 w 935239"/>
                <a:gd name="connsiteY5" fmla="*/ 18231 h 600803"/>
                <a:gd name="connsiteX6" fmla="*/ 0 w 935239"/>
                <a:gd name="connsiteY6" fmla="*/ 521801 h 600803"/>
                <a:gd name="connsiteX7" fmla="*/ 79003 w 935239"/>
                <a:gd name="connsiteY7" fmla="*/ 600804 h 600803"/>
                <a:gd name="connsiteX8" fmla="*/ 917008 w 935239"/>
                <a:gd name="connsiteY8" fmla="*/ 600804 h 600803"/>
                <a:gd name="connsiteX9" fmla="*/ 935239 w 935239"/>
                <a:gd name="connsiteY9" fmla="*/ 582573 h 600803"/>
                <a:gd name="connsiteX10" fmla="*/ 917008 w 935239"/>
                <a:gd name="connsiteY10" fmla="*/ 564341 h 6008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5239" h="600803">
                  <a:moveTo>
                    <a:pt x="917008" y="564341"/>
                  </a:moveTo>
                  <a:lnTo>
                    <a:pt x="79003" y="564341"/>
                  </a:lnTo>
                  <a:cubicBezTo>
                    <a:pt x="55548" y="564341"/>
                    <a:pt x="36463" y="545256"/>
                    <a:pt x="36463" y="521801"/>
                  </a:cubicBezTo>
                  <a:lnTo>
                    <a:pt x="36463" y="18231"/>
                  </a:lnTo>
                  <a:cubicBezTo>
                    <a:pt x="36463" y="8160"/>
                    <a:pt x="28302" y="0"/>
                    <a:pt x="18231" y="0"/>
                  </a:cubicBezTo>
                  <a:cubicBezTo>
                    <a:pt x="8160" y="0"/>
                    <a:pt x="0" y="8160"/>
                    <a:pt x="0" y="18231"/>
                  </a:cubicBezTo>
                  <a:lnTo>
                    <a:pt x="0" y="521801"/>
                  </a:lnTo>
                  <a:cubicBezTo>
                    <a:pt x="0" y="565364"/>
                    <a:pt x="35439" y="600804"/>
                    <a:pt x="79003" y="600804"/>
                  </a:cubicBezTo>
                  <a:lnTo>
                    <a:pt x="917008" y="600804"/>
                  </a:lnTo>
                  <a:cubicBezTo>
                    <a:pt x="927079" y="600804"/>
                    <a:pt x="935239" y="592644"/>
                    <a:pt x="935239" y="582573"/>
                  </a:cubicBezTo>
                  <a:cubicBezTo>
                    <a:pt x="935239" y="572501"/>
                    <a:pt x="927076" y="564341"/>
                    <a:pt x="917008" y="564341"/>
                  </a:cubicBez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2" name="Frihandsfigur: Form 1401">
              <a:extLst>
                <a:ext uri="{FF2B5EF4-FFF2-40B4-BE49-F238E27FC236}">
                  <a16:creationId xmlns:a16="http://schemas.microsoft.com/office/drawing/2014/main" id="{AC4D346F-4B88-F0C1-B0B2-4E81146AECCE}"/>
                </a:ext>
              </a:extLst>
            </p:cNvPr>
            <p:cNvSpPr/>
            <p:nvPr/>
          </p:nvSpPr>
          <p:spPr>
            <a:xfrm>
              <a:off x="2222628" y="3976572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17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3" name="Frihandsfigur: Form 1402">
              <a:extLst>
                <a:ext uri="{FF2B5EF4-FFF2-40B4-BE49-F238E27FC236}">
                  <a16:creationId xmlns:a16="http://schemas.microsoft.com/office/drawing/2014/main" id="{4DDEC250-E80F-F103-79F4-3970D8709F16}"/>
                </a:ext>
              </a:extLst>
            </p:cNvPr>
            <p:cNvSpPr/>
            <p:nvPr/>
          </p:nvSpPr>
          <p:spPr>
            <a:xfrm>
              <a:off x="2205998" y="3959942"/>
              <a:ext cx="236431" cy="236433"/>
            </a:xfrm>
            <a:custGeom>
              <a:gdLst>
                <a:gd name="connsiteX0" fmla="*/ 31037 w 259214"/>
                <a:gd name="connsiteY0" fmla="*/ 259217 h 259217"/>
                <a:gd name="connsiteX1" fmla="*/ 228177 w 259214"/>
                <a:gd name="connsiteY1" fmla="*/ 259217 h 259217"/>
                <a:gd name="connsiteX2" fmla="*/ 259215 w 259214"/>
                <a:gd name="connsiteY2" fmla="*/ 228180 h 259217"/>
                <a:gd name="connsiteX3" fmla="*/ 259215 w 259214"/>
                <a:gd name="connsiteY3" fmla="*/ 31040 h 259217"/>
                <a:gd name="connsiteX4" fmla="*/ 228177 w 259214"/>
                <a:gd name="connsiteY4" fmla="*/ 0 h 259217"/>
                <a:gd name="connsiteX5" fmla="*/ 31037 w 259214"/>
                <a:gd name="connsiteY5" fmla="*/ 0 h 259217"/>
                <a:gd name="connsiteX6" fmla="*/ 0 w 259214"/>
                <a:gd name="connsiteY6" fmla="*/ 31040 h 259217"/>
                <a:gd name="connsiteX7" fmla="*/ 0 w 259214"/>
                <a:gd name="connsiteY7" fmla="*/ 228180 h 259217"/>
                <a:gd name="connsiteX8" fmla="*/ 31037 w 259214"/>
                <a:gd name="connsiteY8" fmla="*/ 259217 h 259217"/>
                <a:gd name="connsiteX9" fmla="*/ 36460 w 259214"/>
                <a:gd name="connsiteY9" fmla="*/ 36463 h 259217"/>
                <a:gd name="connsiteX10" fmla="*/ 222752 w 259214"/>
                <a:gd name="connsiteY10" fmla="*/ 36463 h 259217"/>
                <a:gd name="connsiteX11" fmla="*/ 222752 w 259214"/>
                <a:gd name="connsiteY11" fmla="*/ 222754 h 259217"/>
                <a:gd name="connsiteX12" fmla="*/ 36460 w 259214"/>
                <a:gd name="connsiteY12" fmla="*/ 222754 h 2592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214" h="259217">
                  <a:moveTo>
                    <a:pt x="31037" y="259217"/>
                  </a:moveTo>
                  <a:lnTo>
                    <a:pt x="228177" y="259217"/>
                  </a:lnTo>
                  <a:cubicBezTo>
                    <a:pt x="245293" y="259217"/>
                    <a:pt x="259215" y="245296"/>
                    <a:pt x="259215" y="228180"/>
                  </a:cubicBezTo>
                  <a:lnTo>
                    <a:pt x="259215" y="31040"/>
                  </a:lnTo>
                  <a:cubicBezTo>
                    <a:pt x="259215" y="13924"/>
                    <a:pt x="245293" y="0"/>
                    <a:pt x="228177" y="0"/>
                  </a:cubicBezTo>
                  <a:lnTo>
                    <a:pt x="31037" y="0"/>
                  </a:lnTo>
                  <a:cubicBezTo>
                    <a:pt x="13922" y="0"/>
                    <a:pt x="0" y="13924"/>
                    <a:pt x="0" y="31040"/>
                  </a:cubicBezTo>
                  <a:lnTo>
                    <a:pt x="0" y="228180"/>
                  </a:lnTo>
                  <a:cubicBezTo>
                    <a:pt x="-2" y="245296"/>
                    <a:pt x="13922" y="259217"/>
                    <a:pt x="31037" y="259217"/>
                  </a:cubicBezTo>
                  <a:close/>
                  <a:moveTo>
                    <a:pt x="36460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0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4" name="Frihandsfigur: Form 1403">
              <a:extLst>
                <a:ext uri="{FF2B5EF4-FFF2-40B4-BE49-F238E27FC236}">
                  <a16:creationId xmlns:a16="http://schemas.microsoft.com/office/drawing/2014/main" id="{6AD078B0-229E-CC1E-D593-E8B41F8EB4B1}"/>
                </a:ext>
              </a:extLst>
            </p:cNvPr>
            <p:cNvSpPr/>
            <p:nvPr/>
          </p:nvSpPr>
          <p:spPr>
            <a:xfrm>
              <a:off x="1896847" y="4281320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4" y="217020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5" name="Frihandsfigur: Form 1404">
              <a:extLst>
                <a:ext uri="{FF2B5EF4-FFF2-40B4-BE49-F238E27FC236}">
                  <a16:creationId xmlns:a16="http://schemas.microsoft.com/office/drawing/2014/main" id="{3DD87646-13FF-B57F-98A2-7DEF75A57150}"/>
                </a:ext>
              </a:extLst>
            </p:cNvPr>
            <p:cNvSpPr/>
            <p:nvPr/>
          </p:nvSpPr>
          <p:spPr>
            <a:xfrm>
              <a:off x="1880224" y="4264686"/>
              <a:ext cx="236435" cy="236433"/>
            </a:xfrm>
            <a:custGeom>
              <a:gdLst>
                <a:gd name="connsiteX0" fmla="*/ 0 w 259217"/>
                <a:gd name="connsiteY0" fmla="*/ 228180 h 259219"/>
                <a:gd name="connsiteX1" fmla="*/ 31037 w 259217"/>
                <a:gd name="connsiteY1" fmla="*/ 259220 h 259219"/>
                <a:gd name="connsiteX2" fmla="*/ 228180 w 259217"/>
                <a:gd name="connsiteY2" fmla="*/ 259220 h 259219"/>
                <a:gd name="connsiteX3" fmla="*/ 259217 w 259217"/>
                <a:gd name="connsiteY3" fmla="*/ 228180 h 259219"/>
                <a:gd name="connsiteX4" fmla="*/ 259217 w 259217"/>
                <a:gd name="connsiteY4" fmla="*/ 31040 h 259219"/>
                <a:gd name="connsiteX5" fmla="*/ 228180 w 259217"/>
                <a:gd name="connsiteY5" fmla="*/ 0 h 259219"/>
                <a:gd name="connsiteX6" fmla="*/ 31037 w 259217"/>
                <a:gd name="connsiteY6" fmla="*/ 0 h 259219"/>
                <a:gd name="connsiteX7" fmla="*/ 0 w 259217"/>
                <a:gd name="connsiteY7" fmla="*/ 31040 h 259219"/>
                <a:gd name="connsiteX8" fmla="*/ 36463 w 259217"/>
                <a:gd name="connsiteY8" fmla="*/ 36463 h 259219"/>
                <a:gd name="connsiteX9" fmla="*/ 222752 w 259217"/>
                <a:gd name="connsiteY9" fmla="*/ 36463 h 259219"/>
                <a:gd name="connsiteX10" fmla="*/ 222752 w 259217"/>
                <a:gd name="connsiteY10" fmla="*/ 222754 h 259219"/>
                <a:gd name="connsiteX11" fmla="*/ 36463 w 259217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7" h="259219">
                  <a:moveTo>
                    <a:pt x="0" y="228180"/>
                  </a:moveTo>
                  <a:cubicBezTo>
                    <a:pt x="0" y="245296"/>
                    <a:pt x="13924" y="259220"/>
                    <a:pt x="31037" y="259220"/>
                  </a:cubicBezTo>
                  <a:lnTo>
                    <a:pt x="228180" y="259220"/>
                  </a:lnTo>
                  <a:cubicBezTo>
                    <a:pt x="245293" y="259220"/>
                    <a:pt x="259217" y="245298"/>
                    <a:pt x="259217" y="228180"/>
                  </a:cubicBezTo>
                  <a:lnTo>
                    <a:pt x="259217" y="31040"/>
                  </a:lnTo>
                  <a:cubicBezTo>
                    <a:pt x="259217" y="13924"/>
                    <a:pt x="245293" y="0"/>
                    <a:pt x="228180" y="0"/>
                  </a:cubicBezTo>
                  <a:lnTo>
                    <a:pt x="31037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6" name="Frihandsfigur: Form 1405">
              <a:extLst>
                <a:ext uri="{FF2B5EF4-FFF2-40B4-BE49-F238E27FC236}">
                  <a16:creationId xmlns:a16="http://schemas.microsoft.com/office/drawing/2014/main" id="{3678F58F-AAA3-17AE-0D6C-1494B7A1CFB2}"/>
                </a:ext>
              </a:extLst>
            </p:cNvPr>
            <p:cNvSpPr/>
            <p:nvPr/>
          </p:nvSpPr>
          <p:spPr>
            <a:xfrm>
              <a:off x="1554444" y="4264686"/>
              <a:ext cx="236435" cy="236433"/>
            </a:xfrm>
            <a:custGeom>
              <a:gdLst>
                <a:gd name="connsiteX0" fmla="*/ 0 w 259219"/>
                <a:gd name="connsiteY0" fmla="*/ 228180 h 259219"/>
                <a:gd name="connsiteX1" fmla="*/ 31040 w 259219"/>
                <a:gd name="connsiteY1" fmla="*/ 259220 h 259219"/>
                <a:gd name="connsiteX2" fmla="*/ 228180 w 259219"/>
                <a:gd name="connsiteY2" fmla="*/ 259220 h 259219"/>
                <a:gd name="connsiteX3" fmla="*/ 259220 w 259219"/>
                <a:gd name="connsiteY3" fmla="*/ 228180 h 259219"/>
                <a:gd name="connsiteX4" fmla="*/ 259220 w 259219"/>
                <a:gd name="connsiteY4" fmla="*/ 31040 h 259219"/>
                <a:gd name="connsiteX5" fmla="*/ 228180 w 259219"/>
                <a:gd name="connsiteY5" fmla="*/ 0 h 259219"/>
                <a:gd name="connsiteX6" fmla="*/ 31040 w 259219"/>
                <a:gd name="connsiteY6" fmla="*/ 0 h 259219"/>
                <a:gd name="connsiteX7" fmla="*/ 0 w 259219"/>
                <a:gd name="connsiteY7" fmla="*/ 31040 h 259219"/>
                <a:gd name="connsiteX8" fmla="*/ 36463 w 259219"/>
                <a:gd name="connsiteY8" fmla="*/ 36463 h 259219"/>
                <a:gd name="connsiteX9" fmla="*/ 222754 w 259219"/>
                <a:gd name="connsiteY9" fmla="*/ 36463 h 259219"/>
                <a:gd name="connsiteX10" fmla="*/ 222754 w 259219"/>
                <a:gd name="connsiteY10" fmla="*/ 222754 h 259219"/>
                <a:gd name="connsiteX11" fmla="*/ 36463 w 259219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9" h="259219">
                  <a:moveTo>
                    <a:pt x="0" y="228180"/>
                  </a:moveTo>
                  <a:cubicBezTo>
                    <a:pt x="0" y="245296"/>
                    <a:pt x="13924" y="259220"/>
                    <a:pt x="31040" y="259220"/>
                  </a:cubicBezTo>
                  <a:lnTo>
                    <a:pt x="228180" y="259220"/>
                  </a:lnTo>
                  <a:cubicBezTo>
                    <a:pt x="245296" y="259220"/>
                    <a:pt x="259220" y="245298"/>
                    <a:pt x="259220" y="228180"/>
                  </a:cubicBezTo>
                  <a:lnTo>
                    <a:pt x="259220" y="31040"/>
                  </a:lnTo>
                  <a:cubicBezTo>
                    <a:pt x="259220" y="13924"/>
                    <a:pt x="245296" y="0"/>
                    <a:pt x="228180" y="0"/>
                  </a:cubicBezTo>
                  <a:lnTo>
                    <a:pt x="31040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4" y="36463"/>
                  </a:lnTo>
                  <a:lnTo>
                    <a:pt x="222754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07" name="Grupp 1406">
              <a:extLst>
                <a:ext uri="{FF2B5EF4-FFF2-40B4-BE49-F238E27FC236}">
                  <a16:creationId xmlns:a16="http://schemas.microsoft.com/office/drawing/2014/main" id="{C7A20DBD-5FC0-7D4F-9522-63352B9378BE}"/>
                </a:ext>
              </a:extLst>
            </p:cNvPr>
            <p:cNvGrpSpPr/>
            <p:nvPr/>
          </p:nvGrpSpPr>
          <p:grpSpPr>
            <a:xfrm>
              <a:off x="1554444" y="3959942"/>
              <a:ext cx="236431" cy="236433"/>
              <a:chOff x="4085393" y="4395208"/>
              <a:chExt cx="330173" cy="330176"/>
            </a:xfrm>
          </p:grpSpPr>
          <p:sp>
            <p:nvSpPr>
              <p:cNvPr id="1413" name="Frihandsfigur: Form 1412">
                <a:extLst>
                  <a:ext uri="{FF2B5EF4-FFF2-40B4-BE49-F238E27FC236}">
                    <a16:creationId xmlns:a16="http://schemas.microsoft.com/office/drawing/2014/main" id="{914E4FC6-0896-C2F9-3DEC-F31BB86432DC}"/>
                  </a:ext>
                </a:extLst>
              </p:cNvPr>
              <p:cNvSpPr/>
              <p:nvPr/>
            </p:nvSpPr>
            <p:spPr>
              <a:xfrm>
                <a:off x="4108616" y="4418436"/>
                <a:ext cx="283728" cy="283726"/>
              </a:xfrm>
              <a:custGeom>
                <a:gdLst>
                  <a:gd name="connsiteX0" fmla="*/ 209946 w 222751"/>
                  <a:gd name="connsiteY0" fmla="*/ 222752 h 222751"/>
                  <a:gd name="connsiteX1" fmla="*/ 12806 w 222751"/>
                  <a:gd name="connsiteY1" fmla="*/ 222752 h 222751"/>
                  <a:gd name="connsiteX2" fmla="*/ 0 w 222751"/>
                  <a:gd name="connsiteY2" fmla="*/ 209946 h 222751"/>
                  <a:gd name="connsiteX3" fmla="*/ 0 w 222751"/>
                  <a:gd name="connsiteY3" fmla="*/ 12806 h 222751"/>
                  <a:gd name="connsiteX4" fmla="*/ 12806 w 222751"/>
                  <a:gd name="connsiteY4" fmla="*/ 0 h 222751"/>
                  <a:gd name="connsiteX5" fmla="*/ 209946 w 222751"/>
                  <a:gd name="connsiteY5" fmla="*/ 0 h 222751"/>
                  <a:gd name="connsiteX6" fmla="*/ 222752 w 222751"/>
                  <a:gd name="connsiteY6" fmla="*/ 12806 h 222751"/>
                  <a:gd name="connsiteX7" fmla="*/ 222752 w 222751"/>
                  <a:gd name="connsiteY7" fmla="*/ 209946 h 222751"/>
                  <a:gd name="connsiteX8" fmla="*/ 209946 w 222751"/>
                  <a:gd name="connsiteY8" fmla="*/ 222752 h 22275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750" h="222750">
                    <a:moveTo>
                      <a:pt x="209946" y="222752"/>
                    </a:moveTo>
                    <a:lnTo>
                      <a:pt x="12806" y="222752"/>
                    </a:lnTo>
                    <a:cubicBezTo>
                      <a:pt x="5732" y="222752"/>
                      <a:pt x="0" y="217017"/>
                      <a:pt x="0" y="209946"/>
                    </a:cubicBezTo>
                    <a:lnTo>
                      <a:pt x="0" y="12806"/>
                    </a:lnTo>
                    <a:cubicBezTo>
                      <a:pt x="0" y="5732"/>
                      <a:pt x="5734" y="0"/>
                      <a:pt x="12806" y="0"/>
                    </a:cubicBezTo>
                    <a:lnTo>
                      <a:pt x="209946" y="0"/>
                    </a:lnTo>
                    <a:cubicBezTo>
                      <a:pt x="217020" y="0"/>
                      <a:pt x="222752" y="5734"/>
                      <a:pt x="222752" y="12806"/>
                    </a:cubicBezTo>
                    <a:lnTo>
                      <a:pt x="222752" y="209946"/>
                    </a:lnTo>
                    <a:cubicBezTo>
                      <a:pt x="222752" y="217020"/>
                      <a:pt x="217020" y="222752"/>
                      <a:pt x="209946" y="222752"/>
                    </a:cubicBezTo>
                    <a:close/>
                  </a:path>
                </a:pathLst>
              </a:custGeom>
              <a:solidFill>
                <a:srgbClr val="F8F8F8"/>
              </a:solidFill>
              <a:ln w="241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4" name="Frihandsfigur: Form 1413">
                <a:extLst>
                  <a:ext uri="{FF2B5EF4-FFF2-40B4-BE49-F238E27FC236}">
                    <a16:creationId xmlns:a16="http://schemas.microsoft.com/office/drawing/2014/main" id="{7035A479-3459-329E-5FFF-47526A15726C}"/>
                  </a:ext>
                </a:extLst>
              </p:cNvPr>
              <p:cNvSpPr/>
              <p:nvPr/>
            </p:nvSpPr>
            <p:spPr>
              <a:xfrm>
                <a:off x="4085393" y="4395208"/>
                <a:ext cx="330173" cy="330176"/>
              </a:xfrm>
              <a:custGeom>
                <a:gdLst>
                  <a:gd name="connsiteX0" fmla="*/ 0 w 259214"/>
                  <a:gd name="connsiteY0" fmla="*/ 228180 h 259219"/>
                  <a:gd name="connsiteX1" fmla="*/ 31037 w 259214"/>
                  <a:gd name="connsiteY1" fmla="*/ 259220 h 259219"/>
                  <a:gd name="connsiteX2" fmla="*/ 228177 w 259214"/>
                  <a:gd name="connsiteY2" fmla="*/ 259220 h 259219"/>
                  <a:gd name="connsiteX3" fmla="*/ 259215 w 259214"/>
                  <a:gd name="connsiteY3" fmla="*/ 228180 h 259219"/>
                  <a:gd name="connsiteX4" fmla="*/ 259215 w 259214"/>
                  <a:gd name="connsiteY4" fmla="*/ 31040 h 259219"/>
                  <a:gd name="connsiteX5" fmla="*/ 228177 w 259214"/>
                  <a:gd name="connsiteY5" fmla="*/ 0 h 259219"/>
                  <a:gd name="connsiteX6" fmla="*/ 31037 w 259214"/>
                  <a:gd name="connsiteY6" fmla="*/ 0 h 259219"/>
                  <a:gd name="connsiteX7" fmla="*/ 0 w 259214"/>
                  <a:gd name="connsiteY7" fmla="*/ 31040 h 259219"/>
                  <a:gd name="connsiteX8" fmla="*/ 36463 w 259214"/>
                  <a:gd name="connsiteY8" fmla="*/ 36463 h 259219"/>
                  <a:gd name="connsiteX9" fmla="*/ 222754 w 259214"/>
                  <a:gd name="connsiteY9" fmla="*/ 36463 h 259219"/>
                  <a:gd name="connsiteX10" fmla="*/ 222754 w 259214"/>
                  <a:gd name="connsiteY10" fmla="*/ 222754 h 259219"/>
                  <a:gd name="connsiteX11" fmla="*/ 36463 w 259214"/>
                  <a:gd name="connsiteY11" fmla="*/ 222754 h 2592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9214" h="259219">
                    <a:moveTo>
                      <a:pt x="0" y="228180"/>
                    </a:moveTo>
                    <a:cubicBezTo>
                      <a:pt x="0" y="245296"/>
                      <a:pt x="13922" y="259220"/>
                      <a:pt x="31037" y="259220"/>
                    </a:cubicBezTo>
                    <a:lnTo>
                      <a:pt x="228177" y="259220"/>
                    </a:lnTo>
                    <a:cubicBezTo>
                      <a:pt x="245293" y="259220"/>
                      <a:pt x="259215" y="245298"/>
                      <a:pt x="259215" y="228180"/>
                    </a:cubicBezTo>
                    <a:lnTo>
                      <a:pt x="259215" y="31040"/>
                    </a:lnTo>
                    <a:cubicBezTo>
                      <a:pt x="259215" y="13924"/>
                      <a:pt x="245293" y="0"/>
                      <a:pt x="228177" y="0"/>
                    </a:cubicBezTo>
                    <a:lnTo>
                      <a:pt x="31037" y="0"/>
                    </a:lnTo>
                    <a:cubicBezTo>
                      <a:pt x="13922" y="0"/>
                      <a:pt x="0" y="13924"/>
                      <a:pt x="0" y="31040"/>
                    </a:cubicBezTo>
                    <a:close/>
                    <a:moveTo>
                      <a:pt x="36463" y="36463"/>
                    </a:moveTo>
                    <a:lnTo>
                      <a:pt x="222754" y="36463"/>
                    </a:lnTo>
                    <a:lnTo>
                      <a:pt x="222754" y="222754"/>
                    </a:lnTo>
                    <a:lnTo>
                      <a:pt x="36463" y="222754"/>
                    </a:lnTo>
                    <a:close/>
                  </a:path>
                </a:pathLst>
              </a:custGeom>
              <a:solidFill>
                <a:srgbClr val="000000"/>
              </a:solidFill>
              <a:ln w="241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08" name="Frihandsfigur: Form 1407">
              <a:extLst>
                <a:ext uri="{FF2B5EF4-FFF2-40B4-BE49-F238E27FC236}">
                  <a16:creationId xmlns:a16="http://schemas.microsoft.com/office/drawing/2014/main" id="{FEEABF1D-0C3C-72F3-C628-60B37315ED9E}"/>
                </a:ext>
              </a:extLst>
            </p:cNvPr>
            <p:cNvSpPr/>
            <p:nvPr/>
          </p:nvSpPr>
          <p:spPr>
            <a:xfrm>
              <a:off x="1447037" y="3487705"/>
              <a:ext cx="1102799" cy="1135204"/>
            </a:xfrm>
            <a:custGeom>
              <a:gdLst>
                <a:gd name="connsiteX0" fmla="*/ 1130068 w 1209070"/>
                <a:gd name="connsiteY0" fmla="*/ 118991 h 1244600"/>
                <a:gd name="connsiteX1" fmla="*/ 1041701 w 1209070"/>
                <a:gd name="connsiteY1" fmla="*/ 118991 h 1244600"/>
                <a:gd name="connsiteX2" fmla="*/ 1041701 w 1209070"/>
                <a:gd name="connsiteY2" fmla="*/ 75906 h 1244600"/>
                <a:gd name="connsiteX3" fmla="*/ 965793 w 1209070"/>
                <a:gd name="connsiteY3" fmla="*/ 0 h 1244600"/>
                <a:gd name="connsiteX4" fmla="*/ 889887 w 1209070"/>
                <a:gd name="connsiteY4" fmla="*/ 75906 h 1244600"/>
                <a:gd name="connsiteX5" fmla="*/ 889887 w 1209070"/>
                <a:gd name="connsiteY5" fmla="*/ 118991 h 1244600"/>
                <a:gd name="connsiteX6" fmla="*/ 680439 w 1209070"/>
                <a:gd name="connsiteY6" fmla="*/ 118991 h 1244600"/>
                <a:gd name="connsiteX7" fmla="*/ 680439 w 1209070"/>
                <a:gd name="connsiteY7" fmla="*/ 75906 h 1244600"/>
                <a:gd name="connsiteX8" fmla="*/ 604535 w 1209070"/>
                <a:gd name="connsiteY8" fmla="*/ 0 h 1244600"/>
                <a:gd name="connsiteX9" fmla="*/ 528629 w 1209070"/>
                <a:gd name="connsiteY9" fmla="*/ 75906 h 1244600"/>
                <a:gd name="connsiteX10" fmla="*/ 528629 w 1209070"/>
                <a:gd name="connsiteY10" fmla="*/ 118991 h 1244600"/>
                <a:gd name="connsiteX11" fmla="*/ 319182 w 1209070"/>
                <a:gd name="connsiteY11" fmla="*/ 118991 h 1244600"/>
                <a:gd name="connsiteX12" fmla="*/ 319182 w 1209070"/>
                <a:gd name="connsiteY12" fmla="*/ 75906 h 1244600"/>
                <a:gd name="connsiteX13" fmla="*/ 243278 w 1209070"/>
                <a:gd name="connsiteY13" fmla="*/ 0 h 1244600"/>
                <a:gd name="connsiteX14" fmla="*/ 167370 w 1209070"/>
                <a:gd name="connsiteY14" fmla="*/ 75906 h 1244600"/>
                <a:gd name="connsiteX15" fmla="*/ 167370 w 1209070"/>
                <a:gd name="connsiteY15" fmla="*/ 118991 h 1244600"/>
                <a:gd name="connsiteX16" fmla="*/ 79003 w 1209070"/>
                <a:gd name="connsiteY16" fmla="*/ 118991 h 1244600"/>
                <a:gd name="connsiteX17" fmla="*/ 0 w 1209070"/>
                <a:gd name="connsiteY17" fmla="*/ 197993 h 1244600"/>
                <a:gd name="connsiteX18" fmla="*/ 0 w 1209070"/>
                <a:gd name="connsiteY18" fmla="*/ 582570 h 1244600"/>
                <a:gd name="connsiteX19" fmla="*/ 18231 w 1209070"/>
                <a:gd name="connsiteY19" fmla="*/ 600802 h 1244600"/>
                <a:gd name="connsiteX20" fmla="*/ 36463 w 1209070"/>
                <a:gd name="connsiteY20" fmla="*/ 582570 h 1244600"/>
                <a:gd name="connsiteX21" fmla="*/ 36463 w 1209070"/>
                <a:gd name="connsiteY21" fmla="*/ 417505 h 1244600"/>
                <a:gd name="connsiteX22" fmla="*/ 756119 w 1209070"/>
                <a:gd name="connsiteY22" fmla="*/ 417505 h 1244600"/>
                <a:gd name="connsiteX23" fmla="*/ 774350 w 1209070"/>
                <a:gd name="connsiteY23" fmla="*/ 399274 h 1244600"/>
                <a:gd name="connsiteX24" fmla="*/ 756119 w 1209070"/>
                <a:gd name="connsiteY24" fmla="*/ 381042 h 1244600"/>
                <a:gd name="connsiteX25" fmla="*/ 36463 w 1209070"/>
                <a:gd name="connsiteY25" fmla="*/ 381042 h 1244600"/>
                <a:gd name="connsiteX26" fmla="*/ 36463 w 1209070"/>
                <a:gd name="connsiteY26" fmla="*/ 197993 h 1244600"/>
                <a:gd name="connsiteX27" fmla="*/ 79003 w 1209070"/>
                <a:gd name="connsiteY27" fmla="*/ 155453 h 1244600"/>
                <a:gd name="connsiteX28" fmla="*/ 167370 w 1209070"/>
                <a:gd name="connsiteY28" fmla="*/ 155453 h 1244600"/>
                <a:gd name="connsiteX29" fmla="*/ 167370 w 1209070"/>
                <a:gd name="connsiteY29" fmla="*/ 198540 h 1244600"/>
                <a:gd name="connsiteX30" fmla="*/ 243278 w 1209070"/>
                <a:gd name="connsiteY30" fmla="*/ 274446 h 1244600"/>
                <a:gd name="connsiteX31" fmla="*/ 319184 w 1209070"/>
                <a:gd name="connsiteY31" fmla="*/ 198540 h 1244600"/>
                <a:gd name="connsiteX32" fmla="*/ 319184 w 1209070"/>
                <a:gd name="connsiteY32" fmla="*/ 155453 h 1244600"/>
                <a:gd name="connsiteX33" fmla="*/ 528632 w 1209070"/>
                <a:gd name="connsiteY33" fmla="*/ 155453 h 1244600"/>
                <a:gd name="connsiteX34" fmla="*/ 528632 w 1209070"/>
                <a:gd name="connsiteY34" fmla="*/ 198540 h 1244600"/>
                <a:gd name="connsiteX35" fmla="*/ 604538 w 1209070"/>
                <a:gd name="connsiteY35" fmla="*/ 274446 h 1244600"/>
                <a:gd name="connsiteX36" fmla="*/ 680444 w 1209070"/>
                <a:gd name="connsiteY36" fmla="*/ 198540 h 1244600"/>
                <a:gd name="connsiteX37" fmla="*/ 680444 w 1209070"/>
                <a:gd name="connsiteY37" fmla="*/ 155453 h 1244600"/>
                <a:gd name="connsiteX38" fmla="*/ 889891 w 1209070"/>
                <a:gd name="connsiteY38" fmla="*/ 155453 h 1244600"/>
                <a:gd name="connsiteX39" fmla="*/ 889891 w 1209070"/>
                <a:gd name="connsiteY39" fmla="*/ 198540 h 1244600"/>
                <a:gd name="connsiteX40" fmla="*/ 965797 w 1209070"/>
                <a:gd name="connsiteY40" fmla="*/ 274446 h 1244600"/>
                <a:gd name="connsiteX41" fmla="*/ 1041706 w 1209070"/>
                <a:gd name="connsiteY41" fmla="*/ 198540 h 1244600"/>
                <a:gd name="connsiteX42" fmla="*/ 1041706 w 1209070"/>
                <a:gd name="connsiteY42" fmla="*/ 155453 h 1244600"/>
                <a:gd name="connsiteX43" fmla="*/ 1130075 w 1209070"/>
                <a:gd name="connsiteY43" fmla="*/ 155453 h 1244600"/>
                <a:gd name="connsiteX44" fmla="*/ 1172615 w 1209070"/>
                <a:gd name="connsiteY44" fmla="*/ 197993 h 1244600"/>
                <a:gd name="connsiteX45" fmla="*/ 1172615 w 1209070"/>
                <a:gd name="connsiteY45" fmla="*/ 381042 h 1244600"/>
                <a:gd name="connsiteX46" fmla="*/ 835574 w 1209070"/>
                <a:gd name="connsiteY46" fmla="*/ 381042 h 1244600"/>
                <a:gd name="connsiteX47" fmla="*/ 817342 w 1209070"/>
                <a:gd name="connsiteY47" fmla="*/ 399274 h 1244600"/>
                <a:gd name="connsiteX48" fmla="*/ 835574 w 1209070"/>
                <a:gd name="connsiteY48" fmla="*/ 417505 h 1244600"/>
                <a:gd name="connsiteX49" fmla="*/ 1172608 w 1209070"/>
                <a:gd name="connsiteY49" fmla="*/ 417505 h 1244600"/>
                <a:gd name="connsiteX50" fmla="*/ 1172608 w 1209070"/>
                <a:gd name="connsiteY50" fmla="*/ 1165597 h 1244600"/>
                <a:gd name="connsiteX51" fmla="*/ 1130068 w 1209070"/>
                <a:gd name="connsiteY51" fmla="*/ 1208137 h 1244600"/>
                <a:gd name="connsiteX52" fmla="*/ 996465 w 1209070"/>
                <a:gd name="connsiteY52" fmla="*/ 1208137 h 1244600"/>
                <a:gd name="connsiteX53" fmla="*/ 978234 w 1209070"/>
                <a:gd name="connsiteY53" fmla="*/ 1226369 h 1244600"/>
                <a:gd name="connsiteX54" fmla="*/ 996465 w 1209070"/>
                <a:gd name="connsiteY54" fmla="*/ 1244600 h 1244600"/>
                <a:gd name="connsiteX55" fmla="*/ 1130068 w 1209070"/>
                <a:gd name="connsiteY55" fmla="*/ 1244600 h 1244600"/>
                <a:gd name="connsiteX56" fmla="*/ 1209071 w 1209070"/>
                <a:gd name="connsiteY56" fmla="*/ 1165597 h 1244600"/>
                <a:gd name="connsiteX57" fmla="*/ 1209071 w 1209070"/>
                <a:gd name="connsiteY57" fmla="*/ 197993 h 1244600"/>
                <a:gd name="connsiteX58" fmla="*/ 1130068 w 1209070"/>
                <a:gd name="connsiteY58" fmla="*/ 118991 h 1244600"/>
                <a:gd name="connsiteX59" fmla="*/ 282719 w 1209070"/>
                <a:gd name="connsiteY59" fmla="*/ 198540 h 1244600"/>
                <a:gd name="connsiteX60" fmla="*/ 243276 w 1209070"/>
                <a:gd name="connsiteY60" fmla="*/ 237984 h 1244600"/>
                <a:gd name="connsiteX61" fmla="*/ 203830 w 1209070"/>
                <a:gd name="connsiteY61" fmla="*/ 198540 h 1244600"/>
                <a:gd name="connsiteX62" fmla="*/ 203830 w 1209070"/>
                <a:gd name="connsiteY62" fmla="*/ 75906 h 1244600"/>
                <a:gd name="connsiteX63" fmla="*/ 243278 w 1209070"/>
                <a:gd name="connsiteY63" fmla="*/ 36463 h 1244600"/>
                <a:gd name="connsiteX64" fmla="*/ 282721 w 1209070"/>
                <a:gd name="connsiteY64" fmla="*/ 75906 h 1244600"/>
                <a:gd name="connsiteX65" fmla="*/ 282721 w 1209070"/>
                <a:gd name="connsiteY65" fmla="*/ 198540 h 1244600"/>
                <a:gd name="connsiteX66" fmla="*/ 643978 w 1209070"/>
                <a:gd name="connsiteY66" fmla="*/ 198540 h 1244600"/>
                <a:gd name="connsiteX67" fmla="*/ 604535 w 1209070"/>
                <a:gd name="connsiteY67" fmla="*/ 237984 h 1244600"/>
                <a:gd name="connsiteX68" fmla="*/ 565092 w 1209070"/>
                <a:gd name="connsiteY68" fmla="*/ 198540 h 1244600"/>
                <a:gd name="connsiteX69" fmla="*/ 565092 w 1209070"/>
                <a:gd name="connsiteY69" fmla="*/ 75906 h 1244600"/>
                <a:gd name="connsiteX70" fmla="*/ 604535 w 1209070"/>
                <a:gd name="connsiteY70" fmla="*/ 36463 h 1244600"/>
                <a:gd name="connsiteX71" fmla="*/ 643978 w 1209070"/>
                <a:gd name="connsiteY71" fmla="*/ 75906 h 1244600"/>
                <a:gd name="connsiteX72" fmla="*/ 1005238 w 1209070"/>
                <a:gd name="connsiteY72" fmla="*/ 198540 h 1244600"/>
                <a:gd name="connsiteX73" fmla="*/ 965793 w 1209070"/>
                <a:gd name="connsiteY73" fmla="*/ 237984 h 1244600"/>
                <a:gd name="connsiteX74" fmla="*/ 926349 w 1209070"/>
                <a:gd name="connsiteY74" fmla="*/ 198540 h 1244600"/>
                <a:gd name="connsiteX75" fmla="*/ 926349 w 1209070"/>
                <a:gd name="connsiteY75" fmla="*/ 75906 h 1244600"/>
                <a:gd name="connsiteX76" fmla="*/ 965793 w 1209070"/>
                <a:gd name="connsiteY76" fmla="*/ 36463 h 1244600"/>
                <a:gd name="connsiteX77" fmla="*/ 1005238 w 1209070"/>
                <a:gd name="connsiteY77" fmla="*/ 75906 h 1244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09070" h="1244600">
                  <a:moveTo>
                    <a:pt x="1130068" y="118991"/>
                  </a:moveTo>
                  <a:lnTo>
                    <a:pt x="1041701" y="118991"/>
                  </a:lnTo>
                  <a:lnTo>
                    <a:pt x="1041701" y="75906"/>
                  </a:lnTo>
                  <a:cubicBezTo>
                    <a:pt x="1041701" y="34051"/>
                    <a:pt x="1007650" y="0"/>
                    <a:pt x="965793" y="0"/>
                  </a:cubicBezTo>
                  <a:cubicBezTo>
                    <a:pt x="923938" y="0"/>
                    <a:pt x="889887" y="34051"/>
                    <a:pt x="889887" y="75906"/>
                  </a:cubicBezTo>
                  <a:lnTo>
                    <a:pt x="889887" y="118991"/>
                  </a:lnTo>
                  <a:lnTo>
                    <a:pt x="680439" y="118991"/>
                  </a:lnTo>
                  <a:lnTo>
                    <a:pt x="680439" y="75906"/>
                  </a:lnTo>
                  <a:cubicBezTo>
                    <a:pt x="680441" y="34051"/>
                    <a:pt x="646390" y="0"/>
                    <a:pt x="604535" y="0"/>
                  </a:cubicBezTo>
                  <a:cubicBezTo>
                    <a:pt x="562681" y="0"/>
                    <a:pt x="528629" y="34051"/>
                    <a:pt x="528629" y="75906"/>
                  </a:cubicBezTo>
                  <a:lnTo>
                    <a:pt x="528629" y="118991"/>
                  </a:lnTo>
                  <a:lnTo>
                    <a:pt x="319182" y="118991"/>
                  </a:lnTo>
                  <a:lnTo>
                    <a:pt x="319182" y="75906"/>
                  </a:lnTo>
                  <a:cubicBezTo>
                    <a:pt x="319182" y="34051"/>
                    <a:pt x="285130" y="0"/>
                    <a:pt x="243278" y="0"/>
                  </a:cubicBezTo>
                  <a:cubicBezTo>
                    <a:pt x="201421" y="0"/>
                    <a:pt x="167370" y="34051"/>
                    <a:pt x="167370" y="75906"/>
                  </a:cubicBezTo>
                  <a:lnTo>
                    <a:pt x="167370" y="118991"/>
                  </a:lnTo>
                  <a:lnTo>
                    <a:pt x="79003" y="118991"/>
                  </a:lnTo>
                  <a:cubicBezTo>
                    <a:pt x="35439" y="118991"/>
                    <a:pt x="0" y="154430"/>
                    <a:pt x="0" y="197993"/>
                  </a:cubicBezTo>
                  <a:lnTo>
                    <a:pt x="0" y="582570"/>
                  </a:lnTo>
                  <a:cubicBezTo>
                    <a:pt x="0" y="592641"/>
                    <a:pt x="8160" y="600802"/>
                    <a:pt x="18231" y="600802"/>
                  </a:cubicBezTo>
                  <a:cubicBezTo>
                    <a:pt x="28302" y="600802"/>
                    <a:pt x="36463" y="592641"/>
                    <a:pt x="36463" y="582570"/>
                  </a:cubicBezTo>
                  <a:lnTo>
                    <a:pt x="36463" y="417505"/>
                  </a:lnTo>
                  <a:lnTo>
                    <a:pt x="756119" y="417505"/>
                  </a:lnTo>
                  <a:cubicBezTo>
                    <a:pt x="766190" y="417505"/>
                    <a:pt x="774350" y="409345"/>
                    <a:pt x="774350" y="399274"/>
                  </a:cubicBezTo>
                  <a:cubicBezTo>
                    <a:pt x="774350" y="389202"/>
                    <a:pt x="766190" y="381042"/>
                    <a:pt x="756119" y="381042"/>
                  </a:cubicBezTo>
                  <a:lnTo>
                    <a:pt x="36463" y="381042"/>
                  </a:lnTo>
                  <a:lnTo>
                    <a:pt x="36463" y="197993"/>
                  </a:lnTo>
                  <a:cubicBezTo>
                    <a:pt x="36463" y="174538"/>
                    <a:pt x="55548" y="155453"/>
                    <a:pt x="79003" y="155453"/>
                  </a:cubicBezTo>
                  <a:lnTo>
                    <a:pt x="167370" y="155453"/>
                  </a:lnTo>
                  <a:lnTo>
                    <a:pt x="167370" y="198540"/>
                  </a:lnTo>
                  <a:cubicBezTo>
                    <a:pt x="167370" y="240395"/>
                    <a:pt x="201421" y="274446"/>
                    <a:pt x="243278" y="274446"/>
                  </a:cubicBezTo>
                  <a:cubicBezTo>
                    <a:pt x="285133" y="274446"/>
                    <a:pt x="319184" y="240395"/>
                    <a:pt x="319184" y="198540"/>
                  </a:cubicBezTo>
                  <a:lnTo>
                    <a:pt x="319184" y="155453"/>
                  </a:lnTo>
                  <a:lnTo>
                    <a:pt x="528632" y="155453"/>
                  </a:lnTo>
                  <a:lnTo>
                    <a:pt x="528632" y="198540"/>
                  </a:lnTo>
                  <a:cubicBezTo>
                    <a:pt x="528632" y="240395"/>
                    <a:pt x="562683" y="274446"/>
                    <a:pt x="604538" y="274446"/>
                  </a:cubicBezTo>
                  <a:cubicBezTo>
                    <a:pt x="646392" y="274446"/>
                    <a:pt x="680444" y="240395"/>
                    <a:pt x="680444" y="198540"/>
                  </a:cubicBezTo>
                  <a:lnTo>
                    <a:pt x="680444" y="155453"/>
                  </a:lnTo>
                  <a:lnTo>
                    <a:pt x="889891" y="155453"/>
                  </a:lnTo>
                  <a:lnTo>
                    <a:pt x="889891" y="198540"/>
                  </a:lnTo>
                  <a:cubicBezTo>
                    <a:pt x="889891" y="240395"/>
                    <a:pt x="923943" y="274446"/>
                    <a:pt x="965797" y="274446"/>
                  </a:cubicBezTo>
                  <a:cubicBezTo>
                    <a:pt x="1007654" y="274446"/>
                    <a:pt x="1041706" y="240395"/>
                    <a:pt x="1041706" y="198540"/>
                  </a:cubicBezTo>
                  <a:lnTo>
                    <a:pt x="1041706" y="155453"/>
                  </a:lnTo>
                  <a:lnTo>
                    <a:pt x="1130075" y="155453"/>
                  </a:lnTo>
                  <a:cubicBezTo>
                    <a:pt x="1153530" y="155453"/>
                    <a:pt x="1172615" y="174538"/>
                    <a:pt x="1172615" y="197993"/>
                  </a:cubicBezTo>
                  <a:lnTo>
                    <a:pt x="1172615" y="381042"/>
                  </a:lnTo>
                  <a:lnTo>
                    <a:pt x="835574" y="381042"/>
                  </a:lnTo>
                  <a:cubicBezTo>
                    <a:pt x="825503" y="381042"/>
                    <a:pt x="817342" y="389202"/>
                    <a:pt x="817342" y="399274"/>
                  </a:cubicBezTo>
                  <a:cubicBezTo>
                    <a:pt x="817342" y="409345"/>
                    <a:pt x="825503" y="417505"/>
                    <a:pt x="835574" y="417505"/>
                  </a:cubicBezTo>
                  <a:lnTo>
                    <a:pt x="1172608" y="417505"/>
                  </a:lnTo>
                  <a:lnTo>
                    <a:pt x="1172608" y="1165597"/>
                  </a:lnTo>
                  <a:cubicBezTo>
                    <a:pt x="1172608" y="1189052"/>
                    <a:pt x="1153523" y="1208137"/>
                    <a:pt x="1130068" y="1208137"/>
                  </a:cubicBezTo>
                  <a:lnTo>
                    <a:pt x="996465" y="1208137"/>
                  </a:lnTo>
                  <a:cubicBezTo>
                    <a:pt x="986394" y="1208137"/>
                    <a:pt x="978234" y="1216298"/>
                    <a:pt x="978234" y="1226369"/>
                  </a:cubicBezTo>
                  <a:cubicBezTo>
                    <a:pt x="978234" y="1236440"/>
                    <a:pt x="986394" y="1244600"/>
                    <a:pt x="996465" y="1244600"/>
                  </a:cubicBezTo>
                  <a:lnTo>
                    <a:pt x="1130068" y="1244600"/>
                  </a:lnTo>
                  <a:cubicBezTo>
                    <a:pt x="1173631" y="1244600"/>
                    <a:pt x="1209071" y="1209161"/>
                    <a:pt x="1209071" y="1165597"/>
                  </a:cubicBezTo>
                  <a:lnTo>
                    <a:pt x="1209071" y="197993"/>
                  </a:lnTo>
                  <a:cubicBezTo>
                    <a:pt x="1209071" y="154430"/>
                    <a:pt x="1173631" y="118991"/>
                    <a:pt x="1130068" y="118991"/>
                  </a:cubicBezTo>
                  <a:close/>
                  <a:moveTo>
                    <a:pt x="282719" y="198540"/>
                  </a:moveTo>
                  <a:cubicBezTo>
                    <a:pt x="282719" y="220289"/>
                    <a:pt x="265027" y="237984"/>
                    <a:pt x="243276" y="237984"/>
                  </a:cubicBezTo>
                  <a:cubicBezTo>
                    <a:pt x="221527" y="237984"/>
                    <a:pt x="203830" y="220292"/>
                    <a:pt x="203830" y="198540"/>
                  </a:cubicBezTo>
                  <a:lnTo>
                    <a:pt x="203830" y="75906"/>
                  </a:lnTo>
                  <a:cubicBezTo>
                    <a:pt x="203832" y="54155"/>
                    <a:pt x="221527" y="36463"/>
                    <a:pt x="243278" y="36463"/>
                  </a:cubicBezTo>
                  <a:cubicBezTo>
                    <a:pt x="265027" y="36463"/>
                    <a:pt x="282721" y="54155"/>
                    <a:pt x="282721" y="75906"/>
                  </a:cubicBezTo>
                  <a:lnTo>
                    <a:pt x="282721" y="198540"/>
                  </a:lnTo>
                  <a:close/>
                  <a:moveTo>
                    <a:pt x="643978" y="198540"/>
                  </a:moveTo>
                  <a:cubicBezTo>
                    <a:pt x="643978" y="220289"/>
                    <a:pt x="626287" y="237984"/>
                    <a:pt x="604535" y="237984"/>
                  </a:cubicBezTo>
                  <a:cubicBezTo>
                    <a:pt x="582784" y="237984"/>
                    <a:pt x="565092" y="220292"/>
                    <a:pt x="565092" y="198540"/>
                  </a:cubicBezTo>
                  <a:lnTo>
                    <a:pt x="565092" y="75906"/>
                  </a:lnTo>
                  <a:cubicBezTo>
                    <a:pt x="565092" y="54155"/>
                    <a:pt x="582786" y="36463"/>
                    <a:pt x="604535" y="36463"/>
                  </a:cubicBezTo>
                  <a:cubicBezTo>
                    <a:pt x="626284" y="36463"/>
                    <a:pt x="643978" y="54155"/>
                    <a:pt x="643978" y="75906"/>
                  </a:cubicBezTo>
                  <a:close/>
                  <a:moveTo>
                    <a:pt x="1005238" y="198540"/>
                  </a:moveTo>
                  <a:cubicBezTo>
                    <a:pt x="1005238" y="220289"/>
                    <a:pt x="987544" y="237984"/>
                    <a:pt x="965793" y="237984"/>
                  </a:cubicBezTo>
                  <a:cubicBezTo>
                    <a:pt x="944044" y="237984"/>
                    <a:pt x="926349" y="220292"/>
                    <a:pt x="926349" y="198540"/>
                  </a:cubicBezTo>
                  <a:lnTo>
                    <a:pt x="926349" y="75906"/>
                  </a:lnTo>
                  <a:cubicBezTo>
                    <a:pt x="926349" y="54157"/>
                    <a:pt x="944041" y="36463"/>
                    <a:pt x="965793" y="36463"/>
                  </a:cubicBezTo>
                  <a:cubicBezTo>
                    <a:pt x="987542" y="36463"/>
                    <a:pt x="1005238" y="54155"/>
                    <a:pt x="1005238" y="75906"/>
                  </a:cubicBez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9" name="Frihandsfigur: Form 1408">
              <a:extLst>
                <a:ext uri="{FF2B5EF4-FFF2-40B4-BE49-F238E27FC236}">
                  <a16:creationId xmlns:a16="http://schemas.microsoft.com/office/drawing/2014/main" id="{F83CB435-14E7-A5E5-4D98-77739E64953F}"/>
                </a:ext>
              </a:extLst>
            </p:cNvPr>
            <p:cNvSpPr/>
            <p:nvPr/>
          </p:nvSpPr>
          <p:spPr>
            <a:xfrm>
              <a:off x="1896850" y="3976572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17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0" name="Frihandsfigur: Form 1409">
              <a:extLst>
                <a:ext uri="{FF2B5EF4-FFF2-40B4-BE49-F238E27FC236}">
                  <a16:creationId xmlns:a16="http://schemas.microsoft.com/office/drawing/2014/main" id="{478B17C1-BE6B-2C19-FAC9-9A9F138D075B}"/>
                </a:ext>
              </a:extLst>
            </p:cNvPr>
            <p:cNvSpPr/>
            <p:nvPr/>
          </p:nvSpPr>
          <p:spPr>
            <a:xfrm>
              <a:off x="1880224" y="3959942"/>
              <a:ext cx="236431" cy="236433"/>
            </a:xfrm>
            <a:custGeom>
              <a:gdLst>
                <a:gd name="connsiteX0" fmla="*/ 31037 w 259214"/>
                <a:gd name="connsiteY0" fmla="*/ 259217 h 259217"/>
                <a:gd name="connsiteX1" fmla="*/ 228177 w 259214"/>
                <a:gd name="connsiteY1" fmla="*/ 259217 h 259217"/>
                <a:gd name="connsiteX2" fmla="*/ 259215 w 259214"/>
                <a:gd name="connsiteY2" fmla="*/ 228180 h 259217"/>
                <a:gd name="connsiteX3" fmla="*/ 259215 w 259214"/>
                <a:gd name="connsiteY3" fmla="*/ 31040 h 259217"/>
                <a:gd name="connsiteX4" fmla="*/ 228177 w 259214"/>
                <a:gd name="connsiteY4" fmla="*/ 0 h 259217"/>
                <a:gd name="connsiteX5" fmla="*/ 31037 w 259214"/>
                <a:gd name="connsiteY5" fmla="*/ 0 h 259217"/>
                <a:gd name="connsiteX6" fmla="*/ 0 w 259214"/>
                <a:gd name="connsiteY6" fmla="*/ 31040 h 259217"/>
                <a:gd name="connsiteX7" fmla="*/ 0 w 259214"/>
                <a:gd name="connsiteY7" fmla="*/ 228180 h 259217"/>
                <a:gd name="connsiteX8" fmla="*/ 31037 w 259214"/>
                <a:gd name="connsiteY8" fmla="*/ 259217 h 259217"/>
                <a:gd name="connsiteX9" fmla="*/ 36460 w 259214"/>
                <a:gd name="connsiteY9" fmla="*/ 36463 h 259217"/>
                <a:gd name="connsiteX10" fmla="*/ 222752 w 259214"/>
                <a:gd name="connsiteY10" fmla="*/ 36463 h 259217"/>
                <a:gd name="connsiteX11" fmla="*/ 222752 w 259214"/>
                <a:gd name="connsiteY11" fmla="*/ 222754 h 259217"/>
                <a:gd name="connsiteX12" fmla="*/ 36460 w 259214"/>
                <a:gd name="connsiteY12" fmla="*/ 222754 h 2592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214" h="259217">
                  <a:moveTo>
                    <a:pt x="31037" y="259217"/>
                  </a:moveTo>
                  <a:lnTo>
                    <a:pt x="228177" y="259217"/>
                  </a:lnTo>
                  <a:cubicBezTo>
                    <a:pt x="245293" y="259217"/>
                    <a:pt x="259215" y="245296"/>
                    <a:pt x="259215" y="228180"/>
                  </a:cubicBezTo>
                  <a:lnTo>
                    <a:pt x="259215" y="31040"/>
                  </a:lnTo>
                  <a:cubicBezTo>
                    <a:pt x="259215" y="13924"/>
                    <a:pt x="245293" y="0"/>
                    <a:pt x="228177" y="0"/>
                  </a:cubicBezTo>
                  <a:lnTo>
                    <a:pt x="31037" y="0"/>
                  </a:lnTo>
                  <a:cubicBezTo>
                    <a:pt x="13922" y="0"/>
                    <a:pt x="0" y="13924"/>
                    <a:pt x="0" y="31040"/>
                  </a:cubicBezTo>
                  <a:lnTo>
                    <a:pt x="0" y="228180"/>
                  </a:lnTo>
                  <a:cubicBezTo>
                    <a:pt x="-2" y="245296"/>
                    <a:pt x="13922" y="259217"/>
                    <a:pt x="31037" y="259217"/>
                  </a:cubicBezTo>
                  <a:close/>
                  <a:moveTo>
                    <a:pt x="36460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0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1" name="Frihandsfigur: Form 1410">
              <a:extLst>
                <a:ext uri="{FF2B5EF4-FFF2-40B4-BE49-F238E27FC236}">
                  <a16:creationId xmlns:a16="http://schemas.microsoft.com/office/drawing/2014/main" id="{99881CA8-8874-0E38-9993-ABE05264C4EE}"/>
                </a:ext>
              </a:extLst>
            </p:cNvPr>
            <p:cNvSpPr/>
            <p:nvPr/>
          </p:nvSpPr>
          <p:spPr>
            <a:xfrm>
              <a:off x="2205998" y="4264686"/>
              <a:ext cx="236435" cy="236433"/>
            </a:xfrm>
            <a:custGeom>
              <a:gdLst>
                <a:gd name="connsiteX0" fmla="*/ 0 w 259217"/>
                <a:gd name="connsiteY0" fmla="*/ 228180 h 259219"/>
                <a:gd name="connsiteX1" fmla="*/ 31037 w 259217"/>
                <a:gd name="connsiteY1" fmla="*/ 259220 h 259219"/>
                <a:gd name="connsiteX2" fmla="*/ 228180 w 259217"/>
                <a:gd name="connsiteY2" fmla="*/ 259220 h 259219"/>
                <a:gd name="connsiteX3" fmla="*/ 259217 w 259217"/>
                <a:gd name="connsiteY3" fmla="*/ 228180 h 259219"/>
                <a:gd name="connsiteX4" fmla="*/ 259217 w 259217"/>
                <a:gd name="connsiteY4" fmla="*/ 31040 h 259219"/>
                <a:gd name="connsiteX5" fmla="*/ 228180 w 259217"/>
                <a:gd name="connsiteY5" fmla="*/ 0 h 259219"/>
                <a:gd name="connsiteX6" fmla="*/ 31037 w 259217"/>
                <a:gd name="connsiteY6" fmla="*/ 0 h 259219"/>
                <a:gd name="connsiteX7" fmla="*/ 0 w 259217"/>
                <a:gd name="connsiteY7" fmla="*/ 31040 h 259219"/>
                <a:gd name="connsiteX8" fmla="*/ 36463 w 259217"/>
                <a:gd name="connsiteY8" fmla="*/ 36463 h 259219"/>
                <a:gd name="connsiteX9" fmla="*/ 222752 w 259217"/>
                <a:gd name="connsiteY9" fmla="*/ 36463 h 259219"/>
                <a:gd name="connsiteX10" fmla="*/ 222752 w 259217"/>
                <a:gd name="connsiteY10" fmla="*/ 222754 h 259219"/>
                <a:gd name="connsiteX11" fmla="*/ 36463 w 259217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7" h="259219">
                  <a:moveTo>
                    <a:pt x="0" y="228180"/>
                  </a:moveTo>
                  <a:cubicBezTo>
                    <a:pt x="0" y="245296"/>
                    <a:pt x="13924" y="259220"/>
                    <a:pt x="31037" y="259220"/>
                  </a:cubicBezTo>
                  <a:lnTo>
                    <a:pt x="228180" y="259220"/>
                  </a:lnTo>
                  <a:cubicBezTo>
                    <a:pt x="245293" y="259220"/>
                    <a:pt x="259217" y="245298"/>
                    <a:pt x="259217" y="228180"/>
                  </a:cubicBezTo>
                  <a:lnTo>
                    <a:pt x="259217" y="31040"/>
                  </a:lnTo>
                  <a:cubicBezTo>
                    <a:pt x="259217" y="13924"/>
                    <a:pt x="245293" y="0"/>
                    <a:pt x="228180" y="0"/>
                  </a:cubicBezTo>
                  <a:lnTo>
                    <a:pt x="31037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2" name="Frihandsfigur: Form 1411">
              <a:extLst>
                <a:ext uri="{FF2B5EF4-FFF2-40B4-BE49-F238E27FC236}">
                  <a16:creationId xmlns:a16="http://schemas.microsoft.com/office/drawing/2014/main" id="{96724B02-C01E-2EBA-DA9E-1CDA1CF2A544}"/>
                </a:ext>
              </a:extLst>
            </p:cNvPr>
            <p:cNvSpPr/>
            <p:nvPr/>
          </p:nvSpPr>
          <p:spPr>
            <a:xfrm rot="18900000" flipH="1">
              <a:off x="2252481" y="4333218"/>
              <a:ext cx="144824" cy="76986"/>
            </a:xfrm>
            <a:custGeom>
              <a:gdLst>
                <a:gd name="connsiteX0" fmla="*/ 69343 w 2050616"/>
                <a:gd name="connsiteY0" fmla="*/ 685939 h 1090097"/>
                <a:gd name="connsiteX1" fmla="*/ 0 w 2050616"/>
                <a:gd name="connsiteY1" fmla="*/ 853347 h 1090097"/>
                <a:gd name="connsiteX2" fmla="*/ 236750 w 2050616"/>
                <a:gd name="connsiteY2" fmla="*/ 1090097 h 1090097"/>
                <a:gd name="connsiteX3" fmla="*/ 1804908 w 2050616"/>
                <a:gd name="connsiteY3" fmla="*/ 1090097 h 1090097"/>
                <a:gd name="connsiteX4" fmla="*/ 1972316 w 2050616"/>
                <a:gd name="connsiteY4" fmla="*/ 1020754 h 1090097"/>
                <a:gd name="connsiteX5" fmla="*/ 1976375 w 2050616"/>
                <a:gd name="connsiteY5" fmla="*/ 1015834 h 1090097"/>
                <a:gd name="connsiteX6" fmla="*/ 1981273 w 2050616"/>
                <a:gd name="connsiteY6" fmla="*/ 1011792 h 1090097"/>
                <a:gd name="connsiteX7" fmla="*/ 2050616 w 2050616"/>
                <a:gd name="connsiteY7" fmla="*/ 844385 h 1090097"/>
                <a:gd name="connsiteX8" fmla="*/ 2050616 w 2050616"/>
                <a:gd name="connsiteY8" fmla="*/ 236750 h 1090097"/>
                <a:gd name="connsiteX9" fmla="*/ 1813866 w 2050616"/>
                <a:gd name="connsiteY9" fmla="*/ 0 h 1090097"/>
                <a:gd name="connsiteX10" fmla="*/ 1577116 w 2050616"/>
                <a:gd name="connsiteY10" fmla="*/ 236750 h 1090097"/>
                <a:gd name="connsiteX11" fmla="*/ 1577116 w 2050616"/>
                <a:gd name="connsiteY11" fmla="*/ 616597 h 1090097"/>
                <a:gd name="connsiteX12" fmla="*/ 236750 w 2050616"/>
                <a:gd name="connsiteY12" fmla="*/ 616597 h 1090097"/>
                <a:gd name="connsiteX13" fmla="*/ 69343 w 2050616"/>
                <a:gd name="connsiteY13" fmla="*/ 685939 h 1090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0616" h="1090097">
                  <a:moveTo>
                    <a:pt x="69343" y="685939"/>
                  </a:moveTo>
                  <a:cubicBezTo>
                    <a:pt x="26499" y="728783"/>
                    <a:pt x="0" y="787970"/>
                    <a:pt x="0" y="853347"/>
                  </a:cubicBezTo>
                  <a:cubicBezTo>
                    <a:pt x="0" y="984099"/>
                    <a:pt x="105997" y="1090096"/>
                    <a:pt x="236750" y="1090097"/>
                  </a:cubicBezTo>
                  <a:lnTo>
                    <a:pt x="1804908" y="1090097"/>
                  </a:lnTo>
                  <a:cubicBezTo>
                    <a:pt x="1870284" y="1090097"/>
                    <a:pt x="1929472" y="1063597"/>
                    <a:pt x="1972316" y="1020754"/>
                  </a:cubicBezTo>
                  <a:lnTo>
                    <a:pt x="1976375" y="1015834"/>
                  </a:lnTo>
                  <a:lnTo>
                    <a:pt x="1981273" y="1011792"/>
                  </a:lnTo>
                  <a:cubicBezTo>
                    <a:pt x="2024117" y="968949"/>
                    <a:pt x="2050616" y="909761"/>
                    <a:pt x="2050616" y="844385"/>
                  </a:cubicBezTo>
                  <a:lnTo>
                    <a:pt x="2050616" y="236750"/>
                  </a:lnTo>
                  <a:cubicBezTo>
                    <a:pt x="2050616" y="105997"/>
                    <a:pt x="1944619" y="0"/>
                    <a:pt x="1813866" y="0"/>
                  </a:cubicBezTo>
                  <a:cubicBezTo>
                    <a:pt x="1683113" y="0"/>
                    <a:pt x="1577116" y="105997"/>
                    <a:pt x="1577116" y="236750"/>
                  </a:cubicBezTo>
                  <a:lnTo>
                    <a:pt x="1577116" y="616597"/>
                  </a:lnTo>
                  <a:lnTo>
                    <a:pt x="236750" y="616597"/>
                  </a:lnTo>
                  <a:cubicBezTo>
                    <a:pt x="171373" y="616597"/>
                    <a:pt x="112186" y="643096"/>
                    <a:pt x="69343" y="6859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1600" err="1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5" name="Grupp 1414">
            <a:extLst>
              <a:ext uri="{FF2B5EF4-FFF2-40B4-BE49-F238E27FC236}">
                <a16:creationId xmlns:a16="http://schemas.microsoft.com/office/drawing/2014/main" id="{83548C87-564E-292D-CA5B-37E87C6F75A6}"/>
              </a:ext>
            </a:extLst>
          </p:cNvPr>
          <p:cNvGrpSpPr/>
          <p:nvPr/>
        </p:nvGrpSpPr>
        <p:grpSpPr>
          <a:xfrm>
            <a:off x="1419016" y="5048375"/>
            <a:ext cx="521469" cy="473809"/>
            <a:chOff x="1419015" y="5048375"/>
            <a:chExt cx="1222529" cy="1110796"/>
          </a:xfrm>
        </p:grpSpPr>
        <p:sp>
          <p:nvSpPr>
            <p:cNvPr id="1416" name="Frihandsfigur: Form 1415">
              <a:extLst>
                <a:ext uri="{FF2B5EF4-FFF2-40B4-BE49-F238E27FC236}">
                  <a16:creationId xmlns:a16="http://schemas.microsoft.com/office/drawing/2014/main" id="{C3DC65EA-5CDB-69AB-4D45-ADAF73AE996C}"/>
                </a:ext>
              </a:extLst>
            </p:cNvPr>
            <p:cNvSpPr/>
            <p:nvPr/>
          </p:nvSpPr>
          <p:spPr>
            <a:xfrm>
              <a:off x="1436049" y="5065664"/>
              <a:ext cx="1080366" cy="1078245"/>
            </a:xfrm>
            <a:custGeom>
              <a:gdLst>
                <a:gd name="connsiteX0" fmla="*/ 4188954 w 4188953"/>
                <a:gd name="connsiteY0" fmla="*/ 2090388 h 4180740"/>
                <a:gd name="connsiteX1" fmla="*/ 2094477 w 4188953"/>
                <a:gd name="connsiteY1" fmla="*/ 4180740 h 4180740"/>
                <a:gd name="connsiteX2" fmla="*/ 0 w 4188953"/>
                <a:gd name="connsiteY2" fmla="*/ 2090388 h 4180740"/>
                <a:gd name="connsiteX3" fmla="*/ 2094477 w 4188953"/>
                <a:gd name="connsiteY3" fmla="*/ 0 h 4180740"/>
                <a:gd name="connsiteX4" fmla="*/ 4188954 w 4188953"/>
                <a:gd name="connsiteY4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953" h="4180740">
                  <a:moveTo>
                    <a:pt x="4188954" y="2090388"/>
                  </a:moveTo>
                  <a:cubicBezTo>
                    <a:pt x="4188954" y="3244870"/>
                    <a:pt x="3251218" y="4180740"/>
                    <a:pt x="2094477" y="4180740"/>
                  </a:cubicBezTo>
                  <a:cubicBezTo>
                    <a:pt x="937736" y="4180740"/>
                    <a:pt x="0" y="3244870"/>
                    <a:pt x="0" y="2090388"/>
                  </a:cubicBezTo>
                  <a:cubicBezTo>
                    <a:pt x="0" y="935906"/>
                    <a:pt x="937736" y="0"/>
                    <a:pt x="2094477" y="0"/>
                  </a:cubicBezTo>
                  <a:cubicBezTo>
                    <a:pt x="3251218" y="0"/>
                    <a:pt x="4188954" y="935906"/>
                    <a:pt x="4188954" y="2090388"/>
                  </a:cubicBezTo>
                  <a:close/>
                </a:path>
              </a:pathLst>
            </a:custGeom>
            <a:solidFill>
              <a:srgbClr val="E4EAF8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7" name="Frihandsfigur: Form 1416">
              <a:extLst>
                <a:ext uri="{FF2B5EF4-FFF2-40B4-BE49-F238E27FC236}">
                  <a16:creationId xmlns:a16="http://schemas.microsoft.com/office/drawing/2014/main" id="{3B0CB26B-146F-1A6F-6ECB-AB51B592C2E6}"/>
                </a:ext>
              </a:extLst>
            </p:cNvPr>
            <p:cNvSpPr/>
            <p:nvPr/>
          </p:nvSpPr>
          <p:spPr>
            <a:xfrm>
              <a:off x="1436049" y="5065664"/>
              <a:ext cx="573070" cy="1078245"/>
            </a:xfrm>
            <a:custGeom>
              <a:gdLst>
                <a:gd name="connsiteX0" fmla="*/ 255061 w 2221991"/>
                <a:gd name="connsiteY0" fmla="*/ 2090388 h 4180740"/>
                <a:gd name="connsiteX1" fmla="*/ 2221992 w 2221991"/>
                <a:gd name="connsiteY1" fmla="*/ 3976 h 4180740"/>
                <a:gd name="connsiteX2" fmla="*/ 2094477 w 2221991"/>
                <a:gd name="connsiteY2" fmla="*/ 0 h 4180740"/>
                <a:gd name="connsiteX3" fmla="*/ 0 w 2221991"/>
                <a:gd name="connsiteY3" fmla="*/ 2090388 h 4180740"/>
                <a:gd name="connsiteX4" fmla="*/ 2094477 w 2221991"/>
                <a:gd name="connsiteY4" fmla="*/ 4180740 h 4180740"/>
                <a:gd name="connsiteX5" fmla="*/ 2221992 w 2221991"/>
                <a:gd name="connsiteY5" fmla="*/ 4176795 h 4180740"/>
                <a:gd name="connsiteX6" fmla="*/ 255061 w 2221991"/>
                <a:gd name="connsiteY6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991" h="4180740">
                  <a:moveTo>
                    <a:pt x="255061" y="2090388"/>
                  </a:moveTo>
                  <a:cubicBezTo>
                    <a:pt x="255061" y="978656"/>
                    <a:pt x="1124646" y="69760"/>
                    <a:pt x="2221992" y="3976"/>
                  </a:cubicBezTo>
                  <a:cubicBezTo>
                    <a:pt x="2179816" y="1446"/>
                    <a:pt x="2137311" y="0"/>
                    <a:pt x="2094477" y="0"/>
                  </a:cubicBezTo>
                  <a:cubicBezTo>
                    <a:pt x="937736" y="0"/>
                    <a:pt x="0" y="935906"/>
                    <a:pt x="0" y="2090388"/>
                  </a:cubicBezTo>
                  <a:cubicBezTo>
                    <a:pt x="0" y="3244870"/>
                    <a:pt x="937736" y="4180740"/>
                    <a:pt x="2094477" y="4180740"/>
                  </a:cubicBezTo>
                  <a:cubicBezTo>
                    <a:pt x="2137311" y="4180740"/>
                    <a:pt x="2179816" y="4179327"/>
                    <a:pt x="2221992" y="4176795"/>
                  </a:cubicBezTo>
                  <a:cubicBezTo>
                    <a:pt x="1124646" y="4110979"/>
                    <a:pt x="255061" y="3202120"/>
                    <a:pt x="255061" y="2090388"/>
                  </a:cubicBezTo>
                  <a:close/>
                </a:path>
              </a:pathLst>
            </a:custGeom>
            <a:solidFill>
              <a:srgbClr val="D8DCE5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8" name="Frihandsfigur: Form 1417">
              <a:extLst>
                <a:ext uri="{FF2B5EF4-FFF2-40B4-BE49-F238E27FC236}">
                  <a16:creationId xmlns:a16="http://schemas.microsoft.com/office/drawing/2014/main" id="{EFA66B8B-B414-337E-73D8-39711888A17B}"/>
                </a:ext>
              </a:extLst>
            </p:cNvPr>
            <p:cNvSpPr/>
            <p:nvPr/>
          </p:nvSpPr>
          <p:spPr>
            <a:xfrm>
              <a:off x="1528103" y="5157537"/>
              <a:ext cx="896256" cy="894496"/>
            </a:xfrm>
            <a:custGeom>
              <a:gdLst>
                <a:gd name="connsiteX0" fmla="*/ 3475099 w 3475098"/>
                <a:gd name="connsiteY0" fmla="*/ 1734159 h 3468279"/>
                <a:gd name="connsiteX1" fmla="*/ 1737551 w 3475098"/>
                <a:gd name="connsiteY1" fmla="*/ 3468279 h 3468279"/>
                <a:gd name="connsiteX2" fmla="*/ 0 w 3475098"/>
                <a:gd name="connsiteY2" fmla="*/ 1734159 h 3468279"/>
                <a:gd name="connsiteX3" fmla="*/ 1737551 w 3475098"/>
                <a:gd name="connsiteY3" fmla="*/ 0 h 3468279"/>
                <a:gd name="connsiteX4" fmla="*/ 3475099 w 3475098"/>
                <a:gd name="connsiteY4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5097" h="3468279">
                  <a:moveTo>
                    <a:pt x="3475099" y="1734159"/>
                  </a:moveTo>
                  <a:cubicBezTo>
                    <a:pt x="3475099" y="2691875"/>
                    <a:pt x="2697150" y="3468279"/>
                    <a:pt x="1737551" y="3468279"/>
                  </a:cubicBezTo>
                  <a:cubicBezTo>
                    <a:pt x="777918" y="3468279"/>
                    <a:pt x="0" y="2691875"/>
                    <a:pt x="0" y="1734159"/>
                  </a:cubicBezTo>
                  <a:cubicBezTo>
                    <a:pt x="0" y="776401"/>
                    <a:pt x="777918" y="0"/>
                    <a:pt x="1737551" y="0"/>
                  </a:cubicBezTo>
                  <a:cubicBezTo>
                    <a:pt x="2697150" y="0"/>
                    <a:pt x="3475099" y="776401"/>
                    <a:pt x="3475099" y="1734159"/>
                  </a:cubicBezTo>
                  <a:close/>
                </a:path>
              </a:pathLst>
            </a:custGeom>
            <a:solidFill>
              <a:srgbClr val="FECA57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9" name="Frihandsfigur: Form 1418">
              <a:extLst>
                <a:ext uri="{FF2B5EF4-FFF2-40B4-BE49-F238E27FC236}">
                  <a16:creationId xmlns:a16="http://schemas.microsoft.com/office/drawing/2014/main" id="{D49CB00E-5EFA-1D4C-1784-616373277F6E}"/>
                </a:ext>
              </a:extLst>
            </p:cNvPr>
            <p:cNvSpPr/>
            <p:nvPr/>
          </p:nvSpPr>
          <p:spPr>
            <a:xfrm>
              <a:off x="1528103" y="5157537"/>
              <a:ext cx="489092" cy="894496"/>
            </a:xfrm>
            <a:custGeom>
              <a:gdLst>
                <a:gd name="connsiteX0" fmla="*/ 317681 w 1896377"/>
                <a:gd name="connsiteY0" fmla="*/ 1734159 h 3468279"/>
                <a:gd name="connsiteX1" fmla="*/ 1896377 w 1896377"/>
                <a:gd name="connsiteY1" fmla="*/ 7295 h 3468279"/>
                <a:gd name="connsiteX2" fmla="*/ 1737551 w 1896377"/>
                <a:gd name="connsiteY2" fmla="*/ 0 h 3468279"/>
                <a:gd name="connsiteX3" fmla="*/ 0 w 1896377"/>
                <a:gd name="connsiteY3" fmla="*/ 1734159 h 3468279"/>
                <a:gd name="connsiteX4" fmla="*/ 1737551 w 1896377"/>
                <a:gd name="connsiteY4" fmla="*/ 3468279 h 3468279"/>
                <a:gd name="connsiteX5" fmla="*/ 1896377 w 1896377"/>
                <a:gd name="connsiteY5" fmla="*/ 3461020 h 3468279"/>
                <a:gd name="connsiteX6" fmla="*/ 317681 w 1896377"/>
                <a:gd name="connsiteY6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6377" h="3468279">
                  <a:moveTo>
                    <a:pt x="317681" y="1734159"/>
                  </a:moveTo>
                  <a:cubicBezTo>
                    <a:pt x="317681" y="829867"/>
                    <a:pt x="1011218" y="87373"/>
                    <a:pt x="1896377" y="7295"/>
                  </a:cubicBezTo>
                  <a:cubicBezTo>
                    <a:pt x="1844062" y="2530"/>
                    <a:pt x="1791114" y="0"/>
                    <a:pt x="1737551" y="0"/>
                  </a:cubicBezTo>
                  <a:cubicBezTo>
                    <a:pt x="777918" y="0"/>
                    <a:pt x="0" y="776401"/>
                    <a:pt x="0" y="1734159"/>
                  </a:cubicBezTo>
                  <a:cubicBezTo>
                    <a:pt x="0" y="2691875"/>
                    <a:pt x="777918" y="3468279"/>
                    <a:pt x="1737551" y="3468279"/>
                  </a:cubicBezTo>
                  <a:cubicBezTo>
                    <a:pt x="1791114" y="3468279"/>
                    <a:pt x="1844062" y="3465747"/>
                    <a:pt x="1896377" y="3461020"/>
                  </a:cubicBezTo>
                  <a:cubicBezTo>
                    <a:pt x="1011218" y="3380937"/>
                    <a:pt x="317681" y="2638451"/>
                    <a:pt x="317681" y="1734159"/>
                  </a:cubicBezTo>
                  <a:close/>
                </a:path>
              </a:pathLst>
            </a:custGeom>
            <a:solidFill>
              <a:srgbClr val="F4B537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0" name="Frihandsfigur: Form 1419">
              <a:extLst>
                <a:ext uri="{FF2B5EF4-FFF2-40B4-BE49-F238E27FC236}">
                  <a16:creationId xmlns:a16="http://schemas.microsoft.com/office/drawing/2014/main" id="{A6FB0223-ADF2-1AAC-64F9-C61A4B190F12}"/>
                </a:ext>
              </a:extLst>
            </p:cNvPr>
            <p:cNvSpPr/>
            <p:nvPr/>
          </p:nvSpPr>
          <p:spPr>
            <a:xfrm>
              <a:off x="1866677" y="5790588"/>
              <a:ext cx="219107" cy="66891"/>
            </a:xfrm>
            <a:custGeom>
              <a:gdLst>
                <a:gd name="connsiteX0" fmla="*/ 741108 w 849556"/>
                <a:gd name="connsiteY0" fmla="*/ 0 h 259359"/>
                <a:gd name="connsiteX1" fmla="*/ 108449 w 849556"/>
                <a:gd name="connsiteY1" fmla="*/ 0 h 259359"/>
                <a:gd name="connsiteX2" fmla="*/ 0 w 849556"/>
                <a:gd name="connsiteY2" fmla="*/ 108246 h 259359"/>
                <a:gd name="connsiteX3" fmla="*/ 0 w 849556"/>
                <a:gd name="connsiteY3" fmla="*/ 151088 h 259359"/>
                <a:gd name="connsiteX4" fmla="*/ 108449 w 849556"/>
                <a:gd name="connsiteY4" fmla="*/ 259359 h 259359"/>
                <a:gd name="connsiteX5" fmla="*/ 741108 w 849556"/>
                <a:gd name="connsiteY5" fmla="*/ 259359 h 259359"/>
                <a:gd name="connsiteX6" fmla="*/ 849557 w 849556"/>
                <a:gd name="connsiteY6" fmla="*/ 151088 h 259359"/>
                <a:gd name="connsiteX7" fmla="*/ 849557 w 849556"/>
                <a:gd name="connsiteY7" fmla="*/ 108246 h 259359"/>
                <a:gd name="connsiteX8" fmla="*/ 741108 w 849556"/>
                <a:gd name="connsiteY8" fmla="*/ 0 h 2593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556" h="259359">
                  <a:moveTo>
                    <a:pt x="741108" y="0"/>
                  </a:moveTo>
                  <a:lnTo>
                    <a:pt x="108449" y="0"/>
                  </a:lnTo>
                  <a:cubicBezTo>
                    <a:pt x="48792" y="0"/>
                    <a:pt x="0" y="48731"/>
                    <a:pt x="0" y="108246"/>
                  </a:cubicBezTo>
                  <a:lnTo>
                    <a:pt x="0" y="151088"/>
                  </a:lnTo>
                  <a:cubicBezTo>
                    <a:pt x="0" y="210628"/>
                    <a:pt x="48792" y="259359"/>
                    <a:pt x="108449" y="259359"/>
                  </a:cubicBezTo>
                  <a:lnTo>
                    <a:pt x="741108" y="259359"/>
                  </a:lnTo>
                  <a:cubicBezTo>
                    <a:pt x="800764" y="259359"/>
                    <a:pt x="849557" y="210628"/>
                    <a:pt x="849557" y="151088"/>
                  </a:cubicBezTo>
                  <a:lnTo>
                    <a:pt x="849557" y="108246"/>
                  </a:lnTo>
                  <a:cubicBezTo>
                    <a:pt x="849557" y="48731"/>
                    <a:pt x="800731" y="0"/>
                    <a:pt x="741108" y="0"/>
                  </a:cubicBezTo>
                  <a:close/>
                </a:path>
              </a:pathLst>
            </a:custGeom>
            <a:solidFill>
              <a:srgbClr val="8AC2F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1" name="Frihandsfigur: Form 1420">
              <a:extLst>
                <a:ext uri="{FF2B5EF4-FFF2-40B4-BE49-F238E27FC236}">
                  <a16:creationId xmlns:a16="http://schemas.microsoft.com/office/drawing/2014/main" id="{85C36835-8CEF-3DA9-4622-0040A2F4BC88}"/>
                </a:ext>
              </a:extLst>
            </p:cNvPr>
            <p:cNvSpPr/>
            <p:nvPr/>
          </p:nvSpPr>
          <p:spPr>
            <a:xfrm>
              <a:off x="1866677" y="5801614"/>
              <a:ext cx="219107" cy="55865"/>
            </a:xfrm>
            <a:custGeom>
              <a:gdLst>
                <a:gd name="connsiteX0" fmla="*/ 741108 w 849556"/>
                <a:gd name="connsiteY0" fmla="*/ 42724 h 216609"/>
                <a:gd name="connsiteX1" fmla="*/ 108449 w 849556"/>
                <a:gd name="connsiteY1" fmla="*/ 42724 h 216609"/>
                <a:gd name="connsiteX2" fmla="*/ 22420 w 849556"/>
                <a:gd name="connsiteY2" fmla="*/ 0 h 216609"/>
                <a:gd name="connsiteX3" fmla="*/ 0 w 849556"/>
                <a:gd name="connsiteY3" fmla="*/ 65496 h 216609"/>
                <a:gd name="connsiteX4" fmla="*/ 0 w 849556"/>
                <a:gd name="connsiteY4" fmla="*/ 108338 h 216609"/>
                <a:gd name="connsiteX5" fmla="*/ 108449 w 849556"/>
                <a:gd name="connsiteY5" fmla="*/ 216609 h 216609"/>
                <a:gd name="connsiteX6" fmla="*/ 741108 w 849556"/>
                <a:gd name="connsiteY6" fmla="*/ 216609 h 216609"/>
                <a:gd name="connsiteX7" fmla="*/ 849557 w 849556"/>
                <a:gd name="connsiteY7" fmla="*/ 108338 h 216609"/>
                <a:gd name="connsiteX8" fmla="*/ 849557 w 849556"/>
                <a:gd name="connsiteY8" fmla="*/ 65496 h 216609"/>
                <a:gd name="connsiteX9" fmla="*/ 827137 w 849556"/>
                <a:gd name="connsiteY9" fmla="*/ 0 h 216609"/>
                <a:gd name="connsiteX10" fmla="*/ 741108 w 849556"/>
                <a:gd name="connsiteY10" fmla="*/ 42724 h 21660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9556" h="216609">
                  <a:moveTo>
                    <a:pt x="741108" y="42724"/>
                  </a:moveTo>
                  <a:lnTo>
                    <a:pt x="108449" y="42724"/>
                  </a:lnTo>
                  <a:cubicBezTo>
                    <a:pt x="73446" y="42724"/>
                    <a:pt x="42269" y="25900"/>
                    <a:pt x="22420" y="0"/>
                  </a:cubicBezTo>
                  <a:cubicBezTo>
                    <a:pt x="8428" y="18237"/>
                    <a:pt x="0" y="40916"/>
                    <a:pt x="0" y="65496"/>
                  </a:cubicBezTo>
                  <a:lnTo>
                    <a:pt x="0" y="108338"/>
                  </a:lnTo>
                  <a:cubicBezTo>
                    <a:pt x="0" y="167879"/>
                    <a:pt x="48792" y="216609"/>
                    <a:pt x="108449" y="216609"/>
                  </a:cubicBezTo>
                  <a:lnTo>
                    <a:pt x="741108" y="216609"/>
                  </a:lnTo>
                  <a:cubicBezTo>
                    <a:pt x="800764" y="216609"/>
                    <a:pt x="849557" y="167879"/>
                    <a:pt x="849557" y="108338"/>
                  </a:cubicBezTo>
                  <a:lnTo>
                    <a:pt x="849557" y="65496"/>
                  </a:lnTo>
                  <a:cubicBezTo>
                    <a:pt x="849557" y="40916"/>
                    <a:pt x="841128" y="18237"/>
                    <a:pt x="827137" y="0"/>
                  </a:cubicBezTo>
                  <a:cubicBezTo>
                    <a:pt x="807288" y="25900"/>
                    <a:pt x="776111" y="42724"/>
                    <a:pt x="741108" y="42724"/>
                  </a:cubicBezTo>
                  <a:close/>
                </a:path>
              </a:pathLst>
            </a:custGeom>
            <a:solidFill>
              <a:srgbClr val="6FB1F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22" name="Bild 50">
              <a:extLst>
                <a:ext uri="{FF2B5EF4-FFF2-40B4-BE49-F238E27FC236}">
                  <a16:creationId xmlns:a16="http://schemas.microsoft.com/office/drawing/2014/main" id="{71DED488-734B-B60B-587B-410189D4215A}"/>
                </a:ext>
              </a:extLst>
            </p:cNvPr>
            <p:cNvGrpSpPr/>
            <p:nvPr/>
          </p:nvGrpSpPr>
          <p:grpSpPr>
            <a:xfrm>
              <a:off x="1511799" y="5141266"/>
              <a:ext cx="928864" cy="703425"/>
              <a:chOff x="3667008" y="1761319"/>
              <a:chExt cx="3601525" cy="2727432"/>
            </a:xfrm>
            <a:solidFill>
              <a:srgbClr val="576574"/>
            </a:solidFill>
          </p:grpSpPr>
          <p:sp>
            <p:nvSpPr>
              <p:cNvPr id="1456" name="Frihandsfigur: Form 1455">
                <a:extLst>
                  <a:ext uri="{FF2B5EF4-FFF2-40B4-BE49-F238E27FC236}">
                    <a16:creationId xmlns:a16="http://schemas.microsoft.com/office/drawing/2014/main" id="{620EB534-1C23-74A9-240D-22905BD115BC}"/>
                  </a:ext>
                </a:extLst>
              </p:cNvPr>
              <p:cNvSpPr/>
              <p:nvPr/>
            </p:nvSpPr>
            <p:spPr>
              <a:xfrm>
                <a:off x="5404558" y="1761319"/>
                <a:ext cx="126427" cy="297607"/>
              </a:xfrm>
              <a:custGeom>
                <a:gdLst>
                  <a:gd name="connsiteX0" fmla="*/ 63214 w 126427"/>
                  <a:gd name="connsiteY0" fmla="*/ 0 h 297607"/>
                  <a:gd name="connsiteX1" fmla="*/ 0 w 126427"/>
                  <a:gd name="connsiteY1" fmla="*/ 63090 h 297607"/>
                  <a:gd name="connsiteX2" fmla="*/ 0 w 126427"/>
                  <a:gd name="connsiteY2" fmla="*/ 234518 h 297607"/>
                  <a:gd name="connsiteX3" fmla="*/ 63214 w 126427"/>
                  <a:gd name="connsiteY3" fmla="*/ 297608 h 297607"/>
                  <a:gd name="connsiteX4" fmla="*/ 126427 w 126427"/>
                  <a:gd name="connsiteY4" fmla="*/ 234518 h 297607"/>
                  <a:gd name="connsiteX5" fmla="*/ 126427 w 126427"/>
                  <a:gd name="connsiteY5" fmla="*/ 63090 h 297607"/>
                  <a:gd name="connsiteX6" fmla="*/ 63214 w 126427"/>
                  <a:gd name="connsiteY6" fmla="*/ 0 h 29760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427" h="297607">
                    <a:moveTo>
                      <a:pt x="63214" y="0"/>
                    </a:moveTo>
                    <a:cubicBezTo>
                      <a:pt x="28278" y="0"/>
                      <a:pt x="0" y="28259"/>
                      <a:pt x="0" y="63090"/>
                    </a:cubicBezTo>
                    <a:lnTo>
                      <a:pt x="0" y="234518"/>
                    </a:lnTo>
                    <a:cubicBezTo>
                      <a:pt x="0" y="269349"/>
                      <a:pt x="28278" y="297608"/>
                      <a:pt x="63214" y="297608"/>
                    </a:cubicBezTo>
                    <a:cubicBezTo>
                      <a:pt x="98116" y="297608"/>
                      <a:pt x="126427" y="269349"/>
                      <a:pt x="126427" y="234518"/>
                    </a:cubicBezTo>
                    <a:lnTo>
                      <a:pt x="126427" y="63090"/>
                    </a:lnTo>
                    <a:cubicBezTo>
                      <a:pt x="126427" y="28259"/>
                      <a:pt x="98116" y="0"/>
                      <a:pt x="63214" y="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7" name="Frihandsfigur: Form 1456">
                <a:extLst>
                  <a:ext uri="{FF2B5EF4-FFF2-40B4-BE49-F238E27FC236}">
                    <a16:creationId xmlns:a16="http://schemas.microsoft.com/office/drawing/2014/main" id="{A89E8E39-1B16-C08F-1EEB-E3CC7AFBC49B}"/>
                  </a:ext>
                </a:extLst>
              </p:cNvPr>
              <p:cNvSpPr/>
              <p:nvPr/>
            </p:nvSpPr>
            <p:spPr>
              <a:xfrm>
                <a:off x="4535765" y="1993634"/>
                <a:ext cx="212338" cy="274664"/>
              </a:xfrm>
              <a:custGeom>
                <a:gdLst>
                  <a:gd name="connsiteX0" fmla="*/ 117968 w 212338"/>
                  <a:gd name="connsiteY0" fmla="*/ 31546 h 274664"/>
                  <a:gd name="connsiteX1" fmla="*/ 31610 w 212338"/>
                  <a:gd name="connsiteY1" fmla="*/ 8479 h 274664"/>
                  <a:gd name="connsiteX2" fmla="*/ 8499 w 212338"/>
                  <a:gd name="connsiteY2" fmla="*/ 94669 h 274664"/>
                  <a:gd name="connsiteX3" fmla="*/ 94360 w 212338"/>
                  <a:gd name="connsiteY3" fmla="*/ 243095 h 274664"/>
                  <a:gd name="connsiteX4" fmla="*/ 180718 w 212338"/>
                  <a:gd name="connsiteY4" fmla="*/ 266194 h 274664"/>
                  <a:gd name="connsiteX5" fmla="*/ 203863 w 212338"/>
                  <a:gd name="connsiteY5" fmla="*/ 180005 h 2746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338" h="274664">
                    <a:moveTo>
                      <a:pt x="117968" y="31546"/>
                    </a:moveTo>
                    <a:cubicBezTo>
                      <a:pt x="100521" y="1382"/>
                      <a:pt x="61868" y="-8969"/>
                      <a:pt x="31610" y="8479"/>
                    </a:cubicBezTo>
                    <a:cubicBezTo>
                      <a:pt x="1385" y="25894"/>
                      <a:pt x="-8990" y="64472"/>
                      <a:pt x="8499" y="94669"/>
                    </a:cubicBezTo>
                    <a:lnTo>
                      <a:pt x="94360" y="243095"/>
                    </a:lnTo>
                    <a:cubicBezTo>
                      <a:pt x="111840" y="273328"/>
                      <a:pt x="150527" y="283607"/>
                      <a:pt x="180718" y="266194"/>
                    </a:cubicBezTo>
                    <a:cubicBezTo>
                      <a:pt x="210943" y="248781"/>
                      <a:pt x="221318" y="210170"/>
                      <a:pt x="203863" y="180005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8" name="Frihandsfigur: Form 1457">
                <a:extLst>
                  <a:ext uri="{FF2B5EF4-FFF2-40B4-BE49-F238E27FC236}">
                    <a16:creationId xmlns:a16="http://schemas.microsoft.com/office/drawing/2014/main" id="{76F3FA52-ED9D-1E69-70EB-34DA5401F129}"/>
                  </a:ext>
                </a:extLst>
              </p:cNvPr>
              <p:cNvSpPr/>
              <p:nvPr/>
            </p:nvSpPr>
            <p:spPr>
              <a:xfrm>
                <a:off x="3899793" y="2628378"/>
                <a:ext cx="275180" cy="211922"/>
              </a:xfrm>
              <a:custGeom>
                <a:gdLst>
                  <a:gd name="connsiteX0" fmla="*/ 31625 w 275180"/>
                  <a:gd name="connsiteY0" fmla="*/ 117740 h 211922"/>
                  <a:gd name="connsiteX1" fmla="*/ 180341 w 275180"/>
                  <a:gd name="connsiteY1" fmla="*/ 203467 h 211922"/>
                  <a:gd name="connsiteX2" fmla="*/ 266698 w 275180"/>
                  <a:gd name="connsiteY2" fmla="*/ 180368 h 211922"/>
                  <a:gd name="connsiteX3" fmla="*/ 243555 w 275180"/>
                  <a:gd name="connsiteY3" fmla="*/ 94178 h 211922"/>
                  <a:gd name="connsiteX4" fmla="*/ 94839 w 275180"/>
                  <a:gd name="connsiteY4" fmla="*/ 8476 h 211922"/>
                  <a:gd name="connsiteX5" fmla="*/ 8480 w 275180"/>
                  <a:gd name="connsiteY5" fmla="*/ 31551 h 211922"/>
                  <a:gd name="connsiteX6" fmla="*/ 31625 w 275180"/>
                  <a:gd name="connsiteY6" fmla="*/ 117740 h 2119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80" h="211922">
                    <a:moveTo>
                      <a:pt x="31625" y="117740"/>
                    </a:moveTo>
                    <a:lnTo>
                      <a:pt x="180341" y="203467"/>
                    </a:lnTo>
                    <a:cubicBezTo>
                      <a:pt x="210599" y="220880"/>
                      <a:pt x="249251" y="210533"/>
                      <a:pt x="266698" y="180368"/>
                    </a:cubicBezTo>
                    <a:cubicBezTo>
                      <a:pt x="284153" y="150168"/>
                      <a:pt x="273812" y="111591"/>
                      <a:pt x="243555" y="94178"/>
                    </a:cubicBezTo>
                    <a:lnTo>
                      <a:pt x="94839" y="8476"/>
                    </a:lnTo>
                    <a:cubicBezTo>
                      <a:pt x="64581" y="-8970"/>
                      <a:pt x="25929" y="1385"/>
                      <a:pt x="8480" y="31551"/>
                    </a:cubicBezTo>
                    <a:cubicBezTo>
                      <a:pt x="-8970" y="61741"/>
                      <a:pt x="1368" y="100319"/>
                      <a:pt x="31625" y="11774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9" name="Frihandsfigur: Form 1458">
                <a:extLst>
                  <a:ext uri="{FF2B5EF4-FFF2-40B4-BE49-F238E27FC236}">
                    <a16:creationId xmlns:a16="http://schemas.microsoft.com/office/drawing/2014/main" id="{0B7E4B6C-C78F-18EE-87E4-4F76AA806B5F}"/>
                  </a:ext>
                </a:extLst>
              </p:cNvPr>
              <p:cNvSpPr/>
              <p:nvPr/>
            </p:nvSpPr>
            <p:spPr>
              <a:xfrm>
                <a:off x="6760554" y="4276806"/>
                <a:ext cx="275123" cy="211945"/>
              </a:xfrm>
              <a:custGeom>
                <a:gdLst>
                  <a:gd name="connsiteX0" fmla="*/ 243569 w 275123"/>
                  <a:gd name="connsiteY0" fmla="*/ 94177 h 211945"/>
                  <a:gd name="connsiteX1" fmla="*/ 94857 w 275123"/>
                  <a:gd name="connsiteY1" fmla="*/ 8476 h 211945"/>
                  <a:gd name="connsiteX2" fmla="*/ 8499 w 275123"/>
                  <a:gd name="connsiteY2" fmla="*/ 31575 h 211945"/>
                  <a:gd name="connsiteX3" fmla="*/ 31610 w 275123"/>
                  <a:gd name="connsiteY3" fmla="*/ 117739 h 211945"/>
                  <a:gd name="connsiteX4" fmla="*/ 211929 w 275123"/>
                  <a:gd name="connsiteY4" fmla="*/ 211945 h 211945"/>
                  <a:gd name="connsiteX5" fmla="*/ 243569 w 275123"/>
                  <a:gd name="connsiteY5" fmla="*/ 94177 h 2119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123" h="211945">
                    <a:moveTo>
                      <a:pt x="243569" y="94177"/>
                    </a:moveTo>
                    <a:lnTo>
                      <a:pt x="94857" y="8476"/>
                    </a:lnTo>
                    <a:cubicBezTo>
                      <a:pt x="64599" y="-8971"/>
                      <a:pt x="25946" y="1384"/>
                      <a:pt x="8499" y="31575"/>
                    </a:cubicBezTo>
                    <a:cubicBezTo>
                      <a:pt x="-8990" y="61740"/>
                      <a:pt x="1385" y="100318"/>
                      <a:pt x="31610" y="117739"/>
                    </a:cubicBezTo>
                    <a:cubicBezTo>
                      <a:pt x="192274" y="210330"/>
                      <a:pt x="189442" y="211945"/>
                      <a:pt x="211929" y="211945"/>
                    </a:cubicBezTo>
                    <a:cubicBezTo>
                      <a:pt x="276128" y="211945"/>
                      <a:pt x="299543" y="126446"/>
                      <a:pt x="243569" y="94177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0" name="Frihandsfigur: Form 1459">
                <a:extLst>
                  <a:ext uri="{FF2B5EF4-FFF2-40B4-BE49-F238E27FC236}">
                    <a16:creationId xmlns:a16="http://schemas.microsoft.com/office/drawing/2014/main" id="{8E52047D-EAE9-9DBF-2272-867D3B989D73}"/>
                  </a:ext>
                </a:extLst>
              </p:cNvPr>
              <p:cNvSpPr/>
              <p:nvPr/>
            </p:nvSpPr>
            <p:spPr>
              <a:xfrm>
                <a:off x="3667008" y="3495478"/>
                <a:ext cx="298190" cy="126180"/>
              </a:xfrm>
              <a:custGeom>
                <a:gdLst>
                  <a:gd name="connsiteX0" fmla="*/ 298190 w 298190"/>
                  <a:gd name="connsiteY0" fmla="*/ 63090 h 126180"/>
                  <a:gd name="connsiteX1" fmla="*/ 234977 w 298190"/>
                  <a:gd name="connsiteY1" fmla="*/ 0 h 126180"/>
                  <a:gd name="connsiteX2" fmla="*/ 63214 w 298190"/>
                  <a:gd name="connsiteY2" fmla="*/ 0 h 126180"/>
                  <a:gd name="connsiteX3" fmla="*/ 0 w 298190"/>
                  <a:gd name="connsiteY3" fmla="*/ 63090 h 126180"/>
                  <a:gd name="connsiteX4" fmla="*/ 63214 w 298190"/>
                  <a:gd name="connsiteY4" fmla="*/ 126180 h 126180"/>
                  <a:gd name="connsiteX5" fmla="*/ 234977 w 298190"/>
                  <a:gd name="connsiteY5" fmla="*/ 126180 h 126180"/>
                  <a:gd name="connsiteX6" fmla="*/ 298190 w 298190"/>
                  <a:gd name="connsiteY6" fmla="*/ 63090 h 1261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190" h="126178">
                    <a:moveTo>
                      <a:pt x="298190" y="63090"/>
                    </a:moveTo>
                    <a:cubicBezTo>
                      <a:pt x="298190" y="28222"/>
                      <a:pt x="269876" y="0"/>
                      <a:pt x="234977" y="0"/>
                    </a:cubicBezTo>
                    <a:lnTo>
                      <a:pt x="63214" y="0"/>
                    </a:lnTo>
                    <a:cubicBezTo>
                      <a:pt x="28315" y="0"/>
                      <a:pt x="0" y="28222"/>
                      <a:pt x="0" y="63090"/>
                    </a:cubicBezTo>
                    <a:cubicBezTo>
                      <a:pt x="0" y="97916"/>
                      <a:pt x="28315" y="126180"/>
                      <a:pt x="63214" y="126180"/>
                    </a:cubicBezTo>
                    <a:lnTo>
                      <a:pt x="234977" y="126180"/>
                    </a:lnTo>
                    <a:cubicBezTo>
                      <a:pt x="269876" y="126180"/>
                      <a:pt x="298190" y="97916"/>
                      <a:pt x="298190" y="6309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1" name="Frihandsfigur: Form 1460">
                <a:extLst>
                  <a:ext uri="{FF2B5EF4-FFF2-40B4-BE49-F238E27FC236}">
                    <a16:creationId xmlns:a16="http://schemas.microsoft.com/office/drawing/2014/main" id="{B0BB29F1-9577-C315-6B99-D0CF9A59D9ED}"/>
                  </a:ext>
                </a:extLst>
              </p:cNvPr>
              <p:cNvSpPr/>
              <p:nvPr/>
            </p:nvSpPr>
            <p:spPr>
              <a:xfrm>
                <a:off x="6970342" y="3495478"/>
                <a:ext cx="298191" cy="126180"/>
              </a:xfrm>
              <a:custGeom>
                <a:gdLst>
                  <a:gd name="connsiteX0" fmla="*/ 234978 w 298191"/>
                  <a:gd name="connsiteY0" fmla="*/ 0 h 126180"/>
                  <a:gd name="connsiteX1" fmla="*/ 63214 w 298191"/>
                  <a:gd name="connsiteY1" fmla="*/ 0 h 126180"/>
                  <a:gd name="connsiteX2" fmla="*/ 0 w 298191"/>
                  <a:gd name="connsiteY2" fmla="*/ 63090 h 126180"/>
                  <a:gd name="connsiteX3" fmla="*/ 63214 w 298191"/>
                  <a:gd name="connsiteY3" fmla="*/ 126180 h 126180"/>
                  <a:gd name="connsiteX4" fmla="*/ 234978 w 298191"/>
                  <a:gd name="connsiteY4" fmla="*/ 126180 h 126180"/>
                  <a:gd name="connsiteX5" fmla="*/ 298191 w 298191"/>
                  <a:gd name="connsiteY5" fmla="*/ 63090 h 126180"/>
                  <a:gd name="connsiteX6" fmla="*/ 234978 w 298191"/>
                  <a:gd name="connsiteY6" fmla="*/ 0 h 1261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191" h="126178">
                    <a:moveTo>
                      <a:pt x="234978" y="0"/>
                    </a:moveTo>
                    <a:lnTo>
                      <a:pt x="63214" y="0"/>
                    </a:lnTo>
                    <a:cubicBezTo>
                      <a:pt x="28320" y="0"/>
                      <a:pt x="0" y="28222"/>
                      <a:pt x="0" y="63090"/>
                    </a:cubicBezTo>
                    <a:cubicBezTo>
                      <a:pt x="0" y="97916"/>
                      <a:pt x="28320" y="126180"/>
                      <a:pt x="63214" y="126180"/>
                    </a:cubicBezTo>
                    <a:lnTo>
                      <a:pt x="234978" y="126180"/>
                    </a:lnTo>
                    <a:cubicBezTo>
                      <a:pt x="269880" y="126180"/>
                      <a:pt x="298191" y="97916"/>
                      <a:pt x="298191" y="63090"/>
                    </a:cubicBezTo>
                    <a:cubicBezTo>
                      <a:pt x="298191" y="28222"/>
                      <a:pt x="269880" y="0"/>
                      <a:pt x="234978" y="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2" name="Frihandsfigur: Form 1461">
                <a:extLst>
                  <a:ext uri="{FF2B5EF4-FFF2-40B4-BE49-F238E27FC236}">
                    <a16:creationId xmlns:a16="http://schemas.microsoft.com/office/drawing/2014/main" id="{E0DCCBBF-57DA-D6C1-D33F-288935CA81A0}"/>
                  </a:ext>
                </a:extLst>
              </p:cNvPr>
              <p:cNvSpPr/>
              <p:nvPr/>
            </p:nvSpPr>
            <p:spPr>
              <a:xfrm>
                <a:off x="3899793" y="4276821"/>
                <a:ext cx="275180" cy="211913"/>
              </a:xfrm>
              <a:custGeom>
                <a:gdLst>
                  <a:gd name="connsiteX0" fmla="*/ 180341 w 275180"/>
                  <a:gd name="connsiteY0" fmla="*/ 8461 h 211913"/>
                  <a:gd name="connsiteX1" fmla="*/ 31625 w 275180"/>
                  <a:gd name="connsiteY1" fmla="*/ 94162 h 211913"/>
                  <a:gd name="connsiteX2" fmla="*/ 8480 w 275180"/>
                  <a:gd name="connsiteY2" fmla="*/ 180352 h 211913"/>
                  <a:gd name="connsiteX3" fmla="*/ 94839 w 275180"/>
                  <a:gd name="connsiteY3" fmla="*/ 203451 h 211913"/>
                  <a:gd name="connsiteX4" fmla="*/ 243555 w 275180"/>
                  <a:gd name="connsiteY4" fmla="*/ 117724 h 211913"/>
                  <a:gd name="connsiteX5" fmla="*/ 266698 w 275180"/>
                  <a:gd name="connsiteY5" fmla="*/ 31560 h 211913"/>
                  <a:gd name="connsiteX6" fmla="*/ 180341 w 275180"/>
                  <a:gd name="connsiteY6" fmla="*/ 8461 h 21191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80" h="211911">
                    <a:moveTo>
                      <a:pt x="180341" y="8461"/>
                    </a:moveTo>
                    <a:lnTo>
                      <a:pt x="31625" y="94162"/>
                    </a:lnTo>
                    <a:cubicBezTo>
                      <a:pt x="1368" y="111609"/>
                      <a:pt x="-8970" y="150186"/>
                      <a:pt x="8480" y="180352"/>
                    </a:cubicBezTo>
                    <a:cubicBezTo>
                      <a:pt x="25929" y="210551"/>
                      <a:pt x="64581" y="220864"/>
                      <a:pt x="94839" y="203451"/>
                    </a:cubicBezTo>
                    <a:lnTo>
                      <a:pt x="243555" y="117724"/>
                    </a:lnTo>
                    <a:cubicBezTo>
                      <a:pt x="273812" y="100303"/>
                      <a:pt x="284153" y="61726"/>
                      <a:pt x="266698" y="31560"/>
                    </a:cubicBezTo>
                    <a:cubicBezTo>
                      <a:pt x="249251" y="1369"/>
                      <a:pt x="210566" y="-8952"/>
                      <a:pt x="180341" y="8461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3" name="Frihandsfigur: Form 1462">
                <a:extLst>
                  <a:ext uri="{FF2B5EF4-FFF2-40B4-BE49-F238E27FC236}">
                    <a16:creationId xmlns:a16="http://schemas.microsoft.com/office/drawing/2014/main" id="{F3AA77C1-7023-A4EF-1370-E155822CB17B}"/>
                  </a:ext>
                </a:extLst>
              </p:cNvPr>
              <p:cNvSpPr/>
              <p:nvPr/>
            </p:nvSpPr>
            <p:spPr>
              <a:xfrm>
                <a:off x="6760544" y="2628378"/>
                <a:ext cx="275199" cy="211922"/>
              </a:xfrm>
              <a:custGeom>
                <a:gdLst>
                  <a:gd name="connsiteX0" fmla="*/ 94834 w 275199"/>
                  <a:gd name="connsiteY0" fmla="*/ 203467 h 211922"/>
                  <a:gd name="connsiteX1" fmla="*/ 243579 w 275199"/>
                  <a:gd name="connsiteY1" fmla="*/ 117740 h 211922"/>
                  <a:gd name="connsiteX2" fmla="*/ 266724 w 275199"/>
                  <a:gd name="connsiteY2" fmla="*/ 31551 h 211922"/>
                  <a:gd name="connsiteX3" fmla="*/ 180366 w 275199"/>
                  <a:gd name="connsiteY3" fmla="*/ 8476 h 211922"/>
                  <a:gd name="connsiteX4" fmla="*/ 31620 w 275199"/>
                  <a:gd name="connsiteY4" fmla="*/ 94178 h 211922"/>
                  <a:gd name="connsiteX5" fmla="*/ 8475 w 275199"/>
                  <a:gd name="connsiteY5" fmla="*/ 180368 h 211922"/>
                  <a:gd name="connsiteX6" fmla="*/ 94834 w 275199"/>
                  <a:gd name="connsiteY6" fmla="*/ 203467 h 2119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99" h="211922">
                    <a:moveTo>
                      <a:pt x="94834" y="203467"/>
                    </a:moveTo>
                    <a:lnTo>
                      <a:pt x="243579" y="117740"/>
                    </a:lnTo>
                    <a:cubicBezTo>
                      <a:pt x="273804" y="100319"/>
                      <a:pt x="284179" y="61741"/>
                      <a:pt x="266724" y="31551"/>
                    </a:cubicBezTo>
                    <a:cubicBezTo>
                      <a:pt x="249277" y="1385"/>
                      <a:pt x="210590" y="-8970"/>
                      <a:pt x="180366" y="8476"/>
                    </a:cubicBezTo>
                    <a:lnTo>
                      <a:pt x="31620" y="94178"/>
                    </a:lnTo>
                    <a:cubicBezTo>
                      <a:pt x="1395" y="111591"/>
                      <a:pt x="-8980" y="150168"/>
                      <a:pt x="8475" y="180368"/>
                    </a:cubicBezTo>
                    <a:cubicBezTo>
                      <a:pt x="25956" y="210533"/>
                      <a:pt x="64609" y="220880"/>
                      <a:pt x="94834" y="203467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4" name="Frihandsfigur: Form 1463">
                <a:extLst>
                  <a:ext uri="{FF2B5EF4-FFF2-40B4-BE49-F238E27FC236}">
                    <a16:creationId xmlns:a16="http://schemas.microsoft.com/office/drawing/2014/main" id="{760AD6CC-4BC5-D110-7310-85C82EFDA5E9}"/>
                  </a:ext>
                </a:extLst>
              </p:cNvPr>
              <p:cNvSpPr/>
              <p:nvPr/>
            </p:nvSpPr>
            <p:spPr>
              <a:xfrm>
                <a:off x="6187441" y="1993634"/>
                <a:ext cx="212314" cy="274656"/>
              </a:xfrm>
              <a:custGeom>
                <a:gdLst>
                  <a:gd name="connsiteX0" fmla="*/ 180695 w 212314"/>
                  <a:gd name="connsiteY0" fmla="*/ 8479 h 274656"/>
                  <a:gd name="connsiteX1" fmla="*/ 94336 w 212314"/>
                  <a:gd name="connsiteY1" fmla="*/ 31546 h 274656"/>
                  <a:gd name="connsiteX2" fmla="*/ 8475 w 212314"/>
                  <a:gd name="connsiteY2" fmla="*/ 180005 h 274656"/>
                  <a:gd name="connsiteX3" fmla="*/ 31620 w 212314"/>
                  <a:gd name="connsiteY3" fmla="*/ 266194 h 274656"/>
                  <a:gd name="connsiteX4" fmla="*/ 117978 w 212314"/>
                  <a:gd name="connsiteY4" fmla="*/ 243095 h 274656"/>
                  <a:gd name="connsiteX5" fmla="*/ 203839 w 212314"/>
                  <a:gd name="connsiteY5" fmla="*/ 94669 h 274656"/>
                  <a:gd name="connsiteX6" fmla="*/ 180695 w 212314"/>
                  <a:gd name="connsiteY6" fmla="*/ 8479 h 27465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312" h="274656">
                    <a:moveTo>
                      <a:pt x="180695" y="8479"/>
                    </a:moveTo>
                    <a:cubicBezTo>
                      <a:pt x="150470" y="-8969"/>
                      <a:pt x="111817" y="1382"/>
                      <a:pt x="94336" y="31546"/>
                    </a:cubicBezTo>
                    <a:lnTo>
                      <a:pt x="8475" y="180005"/>
                    </a:lnTo>
                    <a:cubicBezTo>
                      <a:pt x="-8980" y="210170"/>
                      <a:pt x="1395" y="248781"/>
                      <a:pt x="31620" y="266194"/>
                    </a:cubicBezTo>
                    <a:cubicBezTo>
                      <a:pt x="61844" y="283607"/>
                      <a:pt x="100523" y="273294"/>
                      <a:pt x="117978" y="243095"/>
                    </a:cubicBezTo>
                    <a:lnTo>
                      <a:pt x="203839" y="94669"/>
                    </a:lnTo>
                    <a:cubicBezTo>
                      <a:pt x="221294" y="64472"/>
                      <a:pt x="210919" y="25894"/>
                      <a:pt x="180695" y="8479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3" name="Frihandsfigur: Form 1422">
              <a:extLst>
                <a:ext uri="{FF2B5EF4-FFF2-40B4-BE49-F238E27FC236}">
                  <a16:creationId xmlns:a16="http://schemas.microsoft.com/office/drawing/2014/main" id="{6F67E2AC-F7A5-1335-9CB8-FACBED9C517E}"/>
                </a:ext>
              </a:extLst>
            </p:cNvPr>
            <p:cNvSpPr/>
            <p:nvPr/>
          </p:nvSpPr>
          <p:spPr>
            <a:xfrm>
              <a:off x="1511799" y="5141266"/>
              <a:ext cx="928864" cy="927047"/>
            </a:xfrm>
            <a:custGeom>
              <a:gdLst>
                <a:gd name="connsiteX0" fmla="*/ 1800764 w 3601525"/>
                <a:gd name="connsiteY0" fmla="*/ 3594493 h 3594493"/>
                <a:gd name="connsiteX1" fmla="*/ 0 w 3601525"/>
                <a:gd name="connsiteY1" fmla="*/ 1797249 h 3594493"/>
                <a:gd name="connsiteX2" fmla="*/ 1800764 w 3601525"/>
                <a:gd name="connsiteY2" fmla="*/ 0 h 3594493"/>
                <a:gd name="connsiteX3" fmla="*/ 3601526 w 3601525"/>
                <a:gd name="connsiteY3" fmla="*/ 1797249 h 3594493"/>
                <a:gd name="connsiteX4" fmla="*/ 1800764 w 3601525"/>
                <a:gd name="connsiteY4" fmla="*/ 3594493 h 3594493"/>
                <a:gd name="connsiteX5" fmla="*/ 1800764 w 3601525"/>
                <a:gd name="connsiteY5" fmla="*/ 126180 h 3594493"/>
                <a:gd name="connsiteX6" fmla="*/ 126427 w 3601525"/>
                <a:gd name="connsiteY6" fmla="*/ 1797249 h 3594493"/>
                <a:gd name="connsiteX7" fmla="*/ 1800764 w 3601525"/>
                <a:gd name="connsiteY7" fmla="*/ 3468313 h 3594493"/>
                <a:gd name="connsiteX8" fmla="*/ 3475065 w 3601525"/>
                <a:gd name="connsiteY8" fmla="*/ 1797249 h 3594493"/>
                <a:gd name="connsiteX9" fmla="*/ 1800764 w 3601525"/>
                <a:gd name="connsiteY9" fmla="*/ 126180 h 35944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1524" h="3594493">
                  <a:moveTo>
                    <a:pt x="1800764" y="3594493"/>
                  </a:moveTo>
                  <a:cubicBezTo>
                    <a:pt x="807814" y="3594493"/>
                    <a:pt x="0" y="2788252"/>
                    <a:pt x="0" y="1797249"/>
                  </a:cubicBezTo>
                  <a:cubicBezTo>
                    <a:pt x="0" y="806238"/>
                    <a:pt x="807814" y="0"/>
                    <a:pt x="1800764" y="0"/>
                  </a:cubicBezTo>
                  <a:cubicBezTo>
                    <a:pt x="2793715" y="0"/>
                    <a:pt x="3601526" y="806238"/>
                    <a:pt x="3601526" y="1797249"/>
                  </a:cubicBezTo>
                  <a:cubicBezTo>
                    <a:pt x="3601526" y="2788252"/>
                    <a:pt x="2793715" y="3594493"/>
                    <a:pt x="1800764" y="3594493"/>
                  </a:cubicBezTo>
                  <a:close/>
                  <a:moveTo>
                    <a:pt x="1800764" y="126180"/>
                  </a:moveTo>
                  <a:cubicBezTo>
                    <a:pt x="877517" y="126180"/>
                    <a:pt x="126427" y="875839"/>
                    <a:pt x="126427" y="1797249"/>
                  </a:cubicBezTo>
                  <a:cubicBezTo>
                    <a:pt x="126427" y="2718659"/>
                    <a:pt x="877517" y="3468313"/>
                    <a:pt x="1800764" y="3468313"/>
                  </a:cubicBezTo>
                  <a:cubicBezTo>
                    <a:pt x="2723978" y="3468313"/>
                    <a:pt x="3475065" y="2718659"/>
                    <a:pt x="3475065" y="1797249"/>
                  </a:cubicBezTo>
                  <a:cubicBezTo>
                    <a:pt x="3475065" y="875805"/>
                    <a:pt x="2723978" y="126180"/>
                    <a:pt x="1800764" y="126180"/>
                  </a:cubicBezTo>
                  <a:close/>
                </a:path>
              </a:pathLst>
            </a:custGeom>
            <a:solidFill>
              <a:srgbClr val="E59D1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4" name="Frihandsfigur: Form 1423">
              <a:extLst>
                <a:ext uri="{FF2B5EF4-FFF2-40B4-BE49-F238E27FC236}">
                  <a16:creationId xmlns:a16="http://schemas.microsoft.com/office/drawing/2014/main" id="{C35BC357-849E-4592-7E37-DE625A4AB862}"/>
                </a:ext>
              </a:extLst>
            </p:cNvPr>
            <p:cNvSpPr/>
            <p:nvPr/>
          </p:nvSpPr>
          <p:spPr>
            <a:xfrm>
              <a:off x="1436049" y="5065664"/>
              <a:ext cx="1080366" cy="1078245"/>
            </a:xfrm>
            <a:custGeom>
              <a:gdLst>
                <a:gd name="connsiteX0" fmla="*/ 4188954 w 4188953"/>
                <a:gd name="connsiteY0" fmla="*/ 2090388 h 4180740"/>
                <a:gd name="connsiteX1" fmla="*/ 2094477 w 4188953"/>
                <a:gd name="connsiteY1" fmla="*/ 4180740 h 4180740"/>
                <a:gd name="connsiteX2" fmla="*/ 0 w 4188953"/>
                <a:gd name="connsiteY2" fmla="*/ 2090388 h 4180740"/>
                <a:gd name="connsiteX3" fmla="*/ 2094477 w 4188953"/>
                <a:gd name="connsiteY3" fmla="*/ 0 h 4180740"/>
                <a:gd name="connsiteX4" fmla="*/ 4188954 w 4188953"/>
                <a:gd name="connsiteY4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953" h="4180740">
                  <a:moveTo>
                    <a:pt x="4188954" y="2090388"/>
                  </a:moveTo>
                  <a:cubicBezTo>
                    <a:pt x="4188954" y="3244870"/>
                    <a:pt x="3251218" y="4180740"/>
                    <a:pt x="2094477" y="4180740"/>
                  </a:cubicBezTo>
                  <a:cubicBezTo>
                    <a:pt x="937736" y="4180740"/>
                    <a:pt x="0" y="3244870"/>
                    <a:pt x="0" y="2090388"/>
                  </a:cubicBezTo>
                  <a:cubicBezTo>
                    <a:pt x="0" y="935906"/>
                    <a:pt x="937736" y="0"/>
                    <a:pt x="2094477" y="0"/>
                  </a:cubicBezTo>
                  <a:cubicBezTo>
                    <a:pt x="3251218" y="0"/>
                    <a:pt x="4188954" y="935906"/>
                    <a:pt x="4188954" y="2090388"/>
                  </a:cubicBezTo>
                  <a:close/>
                </a:path>
              </a:pathLst>
            </a:custGeom>
            <a:solidFill>
              <a:schemeClr val="accent4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5" name="Frihandsfigur: Form 1424">
              <a:extLst>
                <a:ext uri="{FF2B5EF4-FFF2-40B4-BE49-F238E27FC236}">
                  <a16:creationId xmlns:a16="http://schemas.microsoft.com/office/drawing/2014/main" id="{E87CABAE-D7C8-AE1E-8784-8BA64F8EE030}"/>
                </a:ext>
              </a:extLst>
            </p:cNvPr>
            <p:cNvSpPr/>
            <p:nvPr/>
          </p:nvSpPr>
          <p:spPr>
            <a:xfrm>
              <a:off x="1436049" y="5065664"/>
              <a:ext cx="573070" cy="1078245"/>
            </a:xfrm>
            <a:custGeom>
              <a:gdLst>
                <a:gd name="connsiteX0" fmla="*/ 255061 w 2221991"/>
                <a:gd name="connsiteY0" fmla="*/ 2090388 h 4180740"/>
                <a:gd name="connsiteX1" fmla="*/ 2221992 w 2221991"/>
                <a:gd name="connsiteY1" fmla="*/ 3976 h 4180740"/>
                <a:gd name="connsiteX2" fmla="*/ 2094477 w 2221991"/>
                <a:gd name="connsiteY2" fmla="*/ 0 h 4180740"/>
                <a:gd name="connsiteX3" fmla="*/ 0 w 2221991"/>
                <a:gd name="connsiteY3" fmla="*/ 2090388 h 4180740"/>
                <a:gd name="connsiteX4" fmla="*/ 2094477 w 2221991"/>
                <a:gd name="connsiteY4" fmla="*/ 4180740 h 4180740"/>
                <a:gd name="connsiteX5" fmla="*/ 2221992 w 2221991"/>
                <a:gd name="connsiteY5" fmla="*/ 4176795 h 4180740"/>
                <a:gd name="connsiteX6" fmla="*/ 255061 w 2221991"/>
                <a:gd name="connsiteY6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991" h="4180740">
                  <a:moveTo>
                    <a:pt x="255061" y="2090388"/>
                  </a:moveTo>
                  <a:cubicBezTo>
                    <a:pt x="255061" y="978656"/>
                    <a:pt x="1124646" y="69760"/>
                    <a:pt x="2221992" y="3976"/>
                  </a:cubicBezTo>
                  <a:cubicBezTo>
                    <a:pt x="2179816" y="1446"/>
                    <a:pt x="2137311" y="0"/>
                    <a:pt x="2094477" y="0"/>
                  </a:cubicBezTo>
                  <a:cubicBezTo>
                    <a:pt x="937736" y="0"/>
                    <a:pt x="0" y="935906"/>
                    <a:pt x="0" y="2090388"/>
                  </a:cubicBezTo>
                  <a:cubicBezTo>
                    <a:pt x="0" y="3244870"/>
                    <a:pt x="937736" y="4180740"/>
                    <a:pt x="2094477" y="4180740"/>
                  </a:cubicBezTo>
                  <a:cubicBezTo>
                    <a:pt x="2137311" y="4180740"/>
                    <a:pt x="2179816" y="4179327"/>
                    <a:pt x="2221992" y="4176795"/>
                  </a:cubicBezTo>
                  <a:cubicBezTo>
                    <a:pt x="1124646" y="4110979"/>
                    <a:pt x="255061" y="3202120"/>
                    <a:pt x="255061" y="209038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6" name="Frihandsfigur: Form 1425">
              <a:extLst>
                <a:ext uri="{FF2B5EF4-FFF2-40B4-BE49-F238E27FC236}">
                  <a16:creationId xmlns:a16="http://schemas.microsoft.com/office/drawing/2014/main" id="{8E614F4B-0D4C-5E50-C3C8-AFE54D4AC854}"/>
                </a:ext>
              </a:extLst>
            </p:cNvPr>
            <p:cNvSpPr/>
            <p:nvPr/>
          </p:nvSpPr>
          <p:spPr>
            <a:xfrm>
              <a:off x="1528103" y="5157537"/>
              <a:ext cx="896256" cy="894496"/>
            </a:xfrm>
            <a:custGeom>
              <a:gdLst>
                <a:gd name="connsiteX0" fmla="*/ 3475099 w 3475098"/>
                <a:gd name="connsiteY0" fmla="*/ 1734159 h 3468279"/>
                <a:gd name="connsiteX1" fmla="*/ 1737551 w 3475098"/>
                <a:gd name="connsiteY1" fmla="*/ 3468279 h 3468279"/>
                <a:gd name="connsiteX2" fmla="*/ 0 w 3475098"/>
                <a:gd name="connsiteY2" fmla="*/ 1734159 h 3468279"/>
                <a:gd name="connsiteX3" fmla="*/ 1737551 w 3475098"/>
                <a:gd name="connsiteY3" fmla="*/ 0 h 3468279"/>
                <a:gd name="connsiteX4" fmla="*/ 3475099 w 3475098"/>
                <a:gd name="connsiteY4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5097" h="3468279">
                  <a:moveTo>
                    <a:pt x="3475099" y="1734159"/>
                  </a:moveTo>
                  <a:cubicBezTo>
                    <a:pt x="3475099" y="2691875"/>
                    <a:pt x="2697150" y="3468279"/>
                    <a:pt x="1737551" y="3468279"/>
                  </a:cubicBezTo>
                  <a:cubicBezTo>
                    <a:pt x="777918" y="3468279"/>
                    <a:pt x="0" y="2691875"/>
                    <a:pt x="0" y="1734159"/>
                  </a:cubicBezTo>
                  <a:cubicBezTo>
                    <a:pt x="0" y="776401"/>
                    <a:pt x="777918" y="0"/>
                    <a:pt x="1737551" y="0"/>
                  </a:cubicBezTo>
                  <a:cubicBezTo>
                    <a:pt x="2697150" y="0"/>
                    <a:pt x="3475099" y="776401"/>
                    <a:pt x="3475099" y="1734159"/>
                  </a:cubicBezTo>
                  <a:close/>
                </a:path>
              </a:pathLst>
            </a:custGeom>
            <a:solidFill>
              <a:srgbClr val="F8F8F8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7" name="Frihandsfigur: Form 1426">
              <a:extLst>
                <a:ext uri="{FF2B5EF4-FFF2-40B4-BE49-F238E27FC236}">
                  <a16:creationId xmlns:a16="http://schemas.microsoft.com/office/drawing/2014/main" id="{B1BC8DEF-46DE-BF74-AFFE-E15978B8BE91}"/>
                </a:ext>
              </a:extLst>
            </p:cNvPr>
            <p:cNvSpPr/>
            <p:nvPr/>
          </p:nvSpPr>
          <p:spPr>
            <a:xfrm>
              <a:off x="1528103" y="5157537"/>
              <a:ext cx="489092" cy="894496"/>
            </a:xfrm>
            <a:custGeom>
              <a:gdLst>
                <a:gd name="connsiteX0" fmla="*/ 317681 w 1896377"/>
                <a:gd name="connsiteY0" fmla="*/ 1734159 h 3468279"/>
                <a:gd name="connsiteX1" fmla="*/ 1896377 w 1896377"/>
                <a:gd name="connsiteY1" fmla="*/ 7295 h 3468279"/>
                <a:gd name="connsiteX2" fmla="*/ 1737551 w 1896377"/>
                <a:gd name="connsiteY2" fmla="*/ 0 h 3468279"/>
                <a:gd name="connsiteX3" fmla="*/ 0 w 1896377"/>
                <a:gd name="connsiteY3" fmla="*/ 1734159 h 3468279"/>
                <a:gd name="connsiteX4" fmla="*/ 1737551 w 1896377"/>
                <a:gd name="connsiteY4" fmla="*/ 3468279 h 3468279"/>
                <a:gd name="connsiteX5" fmla="*/ 1896377 w 1896377"/>
                <a:gd name="connsiteY5" fmla="*/ 3461020 h 3468279"/>
                <a:gd name="connsiteX6" fmla="*/ 317681 w 1896377"/>
                <a:gd name="connsiteY6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6377" h="3468279">
                  <a:moveTo>
                    <a:pt x="317681" y="1734159"/>
                  </a:moveTo>
                  <a:cubicBezTo>
                    <a:pt x="317681" y="829867"/>
                    <a:pt x="1011218" y="87373"/>
                    <a:pt x="1896377" y="7295"/>
                  </a:cubicBezTo>
                  <a:cubicBezTo>
                    <a:pt x="1844062" y="2530"/>
                    <a:pt x="1791114" y="0"/>
                    <a:pt x="1737551" y="0"/>
                  </a:cubicBezTo>
                  <a:cubicBezTo>
                    <a:pt x="777918" y="0"/>
                    <a:pt x="0" y="776401"/>
                    <a:pt x="0" y="1734159"/>
                  </a:cubicBezTo>
                  <a:cubicBezTo>
                    <a:pt x="0" y="2691875"/>
                    <a:pt x="777918" y="3468279"/>
                    <a:pt x="1737551" y="3468279"/>
                  </a:cubicBezTo>
                  <a:cubicBezTo>
                    <a:pt x="1791114" y="3468279"/>
                    <a:pt x="1844062" y="3465747"/>
                    <a:pt x="1896377" y="3461020"/>
                  </a:cubicBezTo>
                  <a:cubicBezTo>
                    <a:pt x="1011218" y="3380937"/>
                    <a:pt x="317681" y="2638451"/>
                    <a:pt x="317681" y="1734159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8" name="Frihandsfigur: Form 1427">
              <a:extLst>
                <a:ext uri="{FF2B5EF4-FFF2-40B4-BE49-F238E27FC236}">
                  <a16:creationId xmlns:a16="http://schemas.microsoft.com/office/drawing/2014/main" id="{81C348C9-0583-4352-54E3-0F0B1846708B}"/>
                </a:ext>
              </a:extLst>
            </p:cNvPr>
            <p:cNvSpPr/>
            <p:nvPr/>
          </p:nvSpPr>
          <p:spPr>
            <a:xfrm>
              <a:off x="1866677" y="5790588"/>
              <a:ext cx="219107" cy="66891"/>
            </a:xfrm>
            <a:custGeom>
              <a:gdLst>
                <a:gd name="connsiteX0" fmla="*/ 741108 w 849556"/>
                <a:gd name="connsiteY0" fmla="*/ 0 h 259359"/>
                <a:gd name="connsiteX1" fmla="*/ 108449 w 849556"/>
                <a:gd name="connsiteY1" fmla="*/ 0 h 259359"/>
                <a:gd name="connsiteX2" fmla="*/ 0 w 849556"/>
                <a:gd name="connsiteY2" fmla="*/ 108246 h 259359"/>
                <a:gd name="connsiteX3" fmla="*/ 0 w 849556"/>
                <a:gd name="connsiteY3" fmla="*/ 151088 h 259359"/>
                <a:gd name="connsiteX4" fmla="*/ 108449 w 849556"/>
                <a:gd name="connsiteY4" fmla="*/ 259359 h 259359"/>
                <a:gd name="connsiteX5" fmla="*/ 741108 w 849556"/>
                <a:gd name="connsiteY5" fmla="*/ 259359 h 259359"/>
                <a:gd name="connsiteX6" fmla="*/ 849557 w 849556"/>
                <a:gd name="connsiteY6" fmla="*/ 151088 h 259359"/>
                <a:gd name="connsiteX7" fmla="*/ 849557 w 849556"/>
                <a:gd name="connsiteY7" fmla="*/ 108246 h 259359"/>
                <a:gd name="connsiteX8" fmla="*/ 741108 w 849556"/>
                <a:gd name="connsiteY8" fmla="*/ 0 h 2593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556" h="259359">
                  <a:moveTo>
                    <a:pt x="741108" y="0"/>
                  </a:moveTo>
                  <a:lnTo>
                    <a:pt x="108449" y="0"/>
                  </a:lnTo>
                  <a:cubicBezTo>
                    <a:pt x="48792" y="0"/>
                    <a:pt x="0" y="48731"/>
                    <a:pt x="0" y="108246"/>
                  </a:cubicBezTo>
                  <a:lnTo>
                    <a:pt x="0" y="151088"/>
                  </a:lnTo>
                  <a:cubicBezTo>
                    <a:pt x="0" y="210628"/>
                    <a:pt x="48792" y="259359"/>
                    <a:pt x="108449" y="259359"/>
                  </a:cubicBezTo>
                  <a:lnTo>
                    <a:pt x="741108" y="259359"/>
                  </a:lnTo>
                  <a:cubicBezTo>
                    <a:pt x="800764" y="259359"/>
                    <a:pt x="849557" y="210628"/>
                    <a:pt x="849557" y="151088"/>
                  </a:cubicBezTo>
                  <a:lnTo>
                    <a:pt x="849557" y="108246"/>
                  </a:lnTo>
                  <a:cubicBezTo>
                    <a:pt x="849557" y="48731"/>
                    <a:pt x="800731" y="0"/>
                    <a:pt x="741108" y="0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9" name="Frihandsfigur: Form 1428">
              <a:extLst>
                <a:ext uri="{FF2B5EF4-FFF2-40B4-BE49-F238E27FC236}">
                  <a16:creationId xmlns:a16="http://schemas.microsoft.com/office/drawing/2014/main" id="{D77F8C94-E240-05DA-30F9-3E83A0B03F26}"/>
                </a:ext>
              </a:extLst>
            </p:cNvPr>
            <p:cNvSpPr/>
            <p:nvPr/>
          </p:nvSpPr>
          <p:spPr>
            <a:xfrm>
              <a:off x="1866677" y="5801614"/>
              <a:ext cx="219107" cy="55865"/>
            </a:xfrm>
            <a:custGeom>
              <a:gdLst>
                <a:gd name="connsiteX0" fmla="*/ 741108 w 849556"/>
                <a:gd name="connsiteY0" fmla="*/ 42724 h 216609"/>
                <a:gd name="connsiteX1" fmla="*/ 108449 w 849556"/>
                <a:gd name="connsiteY1" fmla="*/ 42724 h 216609"/>
                <a:gd name="connsiteX2" fmla="*/ 22420 w 849556"/>
                <a:gd name="connsiteY2" fmla="*/ 0 h 216609"/>
                <a:gd name="connsiteX3" fmla="*/ 0 w 849556"/>
                <a:gd name="connsiteY3" fmla="*/ 65496 h 216609"/>
                <a:gd name="connsiteX4" fmla="*/ 0 w 849556"/>
                <a:gd name="connsiteY4" fmla="*/ 108338 h 216609"/>
                <a:gd name="connsiteX5" fmla="*/ 108449 w 849556"/>
                <a:gd name="connsiteY5" fmla="*/ 216609 h 216609"/>
                <a:gd name="connsiteX6" fmla="*/ 741108 w 849556"/>
                <a:gd name="connsiteY6" fmla="*/ 216609 h 216609"/>
                <a:gd name="connsiteX7" fmla="*/ 849557 w 849556"/>
                <a:gd name="connsiteY7" fmla="*/ 108338 h 216609"/>
                <a:gd name="connsiteX8" fmla="*/ 849557 w 849556"/>
                <a:gd name="connsiteY8" fmla="*/ 65496 h 216609"/>
                <a:gd name="connsiteX9" fmla="*/ 827137 w 849556"/>
                <a:gd name="connsiteY9" fmla="*/ 0 h 216609"/>
                <a:gd name="connsiteX10" fmla="*/ 741108 w 849556"/>
                <a:gd name="connsiteY10" fmla="*/ 42724 h 21660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9556" h="216609">
                  <a:moveTo>
                    <a:pt x="741108" y="42724"/>
                  </a:moveTo>
                  <a:lnTo>
                    <a:pt x="108449" y="42724"/>
                  </a:lnTo>
                  <a:cubicBezTo>
                    <a:pt x="73446" y="42724"/>
                    <a:pt x="42269" y="25900"/>
                    <a:pt x="22420" y="0"/>
                  </a:cubicBezTo>
                  <a:cubicBezTo>
                    <a:pt x="8428" y="18237"/>
                    <a:pt x="0" y="40916"/>
                    <a:pt x="0" y="65496"/>
                  </a:cubicBezTo>
                  <a:lnTo>
                    <a:pt x="0" y="108338"/>
                  </a:lnTo>
                  <a:cubicBezTo>
                    <a:pt x="0" y="167879"/>
                    <a:pt x="48792" y="216609"/>
                    <a:pt x="108449" y="216609"/>
                  </a:cubicBezTo>
                  <a:lnTo>
                    <a:pt x="741108" y="216609"/>
                  </a:lnTo>
                  <a:cubicBezTo>
                    <a:pt x="800764" y="216609"/>
                    <a:pt x="849557" y="167879"/>
                    <a:pt x="849557" y="108338"/>
                  </a:cubicBezTo>
                  <a:lnTo>
                    <a:pt x="849557" y="65496"/>
                  </a:lnTo>
                  <a:cubicBezTo>
                    <a:pt x="849557" y="40916"/>
                    <a:pt x="841128" y="18237"/>
                    <a:pt x="827137" y="0"/>
                  </a:cubicBezTo>
                  <a:cubicBezTo>
                    <a:pt x="807288" y="25900"/>
                    <a:pt x="776111" y="42724"/>
                    <a:pt x="741108" y="42724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0" name="Frihandsfigur: Form 1429">
              <a:extLst>
                <a:ext uri="{FF2B5EF4-FFF2-40B4-BE49-F238E27FC236}">
                  <a16:creationId xmlns:a16="http://schemas.microsoft.com/office/drawing/2014/main" id="{CE9BB27D-6512-919A-8313-3519B483E45D}"/>
                </a:ext>
              </a:extLst>
            </p:cNvPr>
            <p:cNvSpPr/>
            <p:nvPr/>
          </p:nvSpPr>
          <p:spPr>
            <a:xfrm>
              <a:off x="1511069" y="5140250"/>
              <a:ext cx="928863" cy="927047"/>
            </a:xfrm>
            <a:custGeom>
              <a:gdLst>
                <a:gd name="connsiteX0" fmla="*/ 1800764 w 3601524"/>
                <a:gd name="connsiteY0" fmla="*/ 0 h 3594490"/>
                <a:gd name="connsiteX1" fmla="*/ 0 w 3601524"/>
                <a:gd name="connsiteY1" fmla="*/ 1797247 h 3594490"/>
                <a:gd name="connsiteX2" fmla="*/ 1800764 w 3601524"/>
                <a:gd name="connsiteY2" fmla="*/ 3594491 h 3594490"/>
                <a:gd name="connsiteX3" fmla="*/ 3601525 w 3601524"/>
                <a:gd name="connsiteY3" fmla="*/ 1797247 h 3594490"/>
                <a:gd name="connsiteX4" fmla="*/ 1800764 w 3601524"/>
                <a:gd name="connsiteY4" fmla="*/ 0 h 3594490"/>
                <a:gd name="connsiteX5" fmla="*/ 3473749 w 3601524"/>
                <a:gd name="connsiteY5" fmla="*/ 1734156 h 3594490"/>
                <a:gd name="connsiteX6" fmla="*/ 3366547 w 3601524"/>
                <a:gd name="connsiteY6" fmla="*/ 1734156 h 3594490"/>
                <a:gd name="connsiteX7" fmla="*/ 3303334 w 3601524"/>
                <a:gd name="connsiteY7" fmla="*/ 1797247 h 3594490"/>
                <a:gd name="connsiteX8" fmla="*/ 3366547 w 3601524"/>
                <a:gd name="connsiteY8" fmla="*/ 1860337 h 3594490"/>
                <a:gd name="connsiteX9" fmla="*/ 3473749 w 3601524"/>
                <a:gd name="connsiteY9" fmla="*/ 1860337 h 3594490"/>
                <a:gd name="connsiteX10" fmla="*/ 3281049 w 3601524"/>
                <a:gd name="connsiteY10" fmla="*/ 2577360 h 3594490"/>
                <a:gd name="connsiteX11" fmla="*/ 3188369 w 3601524"/>
                <a:gd name="connsiteY11" fmla="*/ 2523969 h 3594490"/>
                <a:gd name="connsiteX12" fmla="*/ 3102011 w 3601524"/>
                <a:gd name="connsiteY12" fmla="*/ 2547068 h 3594490"/>
                <a:gd name="connsiteX13" fmla="*/ 3125156 w 3601524"/>
                <a:gd name="connsiteY13" fmla="*/ 2633258 h 3594490"/>
                <a:gd name="connsiteX14" fmla="*/ 3217633 w 3601524"/>
                <a:gd name="connsiteY14" fmla="*/ 2686556 h 3594490"/>
                <a:gd name="connsiteX15" fmla="*/ 1800764 w 3601524"/>
                <a:gd name="connsiteY15" fmla="*/ 3468310 h 3594490"/>
                <a:gd name="connsiteX16" fmla="*/ 383857 w 3601524"/>
                <a:gd name="connsiteY16" fmla="*/ 2686556 h 3594490"/>
                <a:gd name="connsiteX17" fmla="*/ 476340 w 3601524"/>
                <a:gd name="connsiteY17" fmla="*/ 2633258 h 3594490"/>
                <a:gd name="connsiteX18" fmla="*/ 499483 w 3601524"/>
                <a:gd name="connsiteY18" fmla="*/ 2547068 h 3594490"/>
                <a:gd name="connsiteX19" fmla="*/ 413127 w 3601524"/>
                <a:gd name="connsiteY19" fmla="*/ 2523969 h 3594490"/>
                <a:gd name="connsiteX20" fmla="*/ 320479 w 3601524"/>
                <a:gd name="connsiteY20" fmla="*/ 2577360 h 3594490"/>
                <a:gd name="connsiteX21" fmla="*/ 127744 w 3601524"/>
                <a:gd name="connsiteY21" fmla="*/ 1860337 h 3594490"/>
                <a:gd name="connsiteX22" fmla="*/ 234977 w 3601524"/>
                <a:gd name="connsiteY22" fmla="*/ 1860337 h 3594490"/>
                <a:gd name="connsiteX23" fmla="*/ 298190 w 3601524"/>
                <a:gd name="connsiteY23" fmla="*/ 1797247 h 3594490"/>
                <a:gd name="connsiteX24" fmla="*/ 234977 w 3601524"/>
                <a:gd name="connsiteY24" fmla="*/ 1734156 h 3594490"/>
                <a:gd name="connsiteX25" fmla="*/ 127744 w 3601524"/>
                <a:gd name="connsiteY25" fmla="*/ 1734156 h 3594490"/>
                <a:gd name="connsiteX26" fmla="*/ 320479 w 3601524"/>
                <a:gd name="connsiteY26" fmla="*/ 1017133 h 3594490"/>
                <a:gd name="connsiteX27" fmla="*/ 413127 w 3601524"/>
                <a:gd name="connsiteY27" fmla="*/ 1070524 h 3594490"/>
                <a:gd name="connsiteX28" fmla="*/ 499483 w 3601524"/>
                <a:gd name="connsiteY28" fmla="*/ 1047425 h 3594490"/>
                <a:gd name="connsiteX29" fmla="*/ 476340 w 3601524"/>
                <a:gd name="connsiteY29" fmla="*/ 961235 h 3594490"/>
                <a:gd name="connsiteX30" fmla="*/ 383857 w 3601524"/>
                <a:gd name="connsiteY30" fmla="*/ 907937 h 3594490"/>
                <a:gd name="connsiteX31" fmla="*/ 909713 w 3601524"/>
                <a:gd name="connsiteY31" fmla="*/ 383108 h 3594490"/>
                <a:gd name="connsiteX32" fmla="*/ 963116 w 3601524"/>
                <a:gd name="connsiteY32" fmla="*/ 475410 h 3594490"/>
                <a:gd name="connsiteX33" fmla="*/ 1049475 w 3601524"/>
                <a:gd name="connsiteY33" fmla="*/ 498507 h 3594490"/>
                <a:gd name="connsiteX34" fmla="*/ 1072619 w 3601524"/>
                <a:gd name="connsiteY34" fmla="*/ 412320 h 3594490"/>
                <a:gd name="connsiteX35" fmla="*/ 1019123 w 3601524"/>
                <a:gd name="connsiteY35" fmla="*/ 319853 h 3594490"/>
                <a:gd name="connsiteX36" fmla="*/ 1737550 w 3601524"/>
                <a:gd name="connsiteY36" fmla="*/ 127494 h 3594490"/>
                <a:gd name="connsiteX37" fmla="*/ 1737550 w 3601524"/>
                <a:gd name="connsiteY37" fmla="*/ 234518 h 3594490"/>
                <a:gd name="connsiteX38" fmla="*/ 1800764 w 3601524"/>
                <a:gd name="connsiteY38" fmla="*/ 297608 h 3594490"/>
                <a:gd name="connsiteX39" fmla="*/ 1863977 w 3601524"/>
                <a:gd name="connsiteY39" fmla="*/ 234518 h 3594490"/>
                <a:gd name="connsiteX40" fmla="*/ 1863977 w 3601524"/>
                <a:gd name="connsiteY40" fmla="*/ 127494 h 3594490"/>
                <a:gd name="connsiteX41" fmla="*/ 2582404 w 3601524"/>
                <a:gd name="connsiteY41" fmla="*/ 319853 h 3594490"/>
                <a:gd name="connsiteX42" fmla="*/ 2528908 w 3601524"/>
                <a:gd name="connsiteY42" fmla="*/ 412320 h 3594490"/>
                <a:gd name="connsiteX43" fmla="*/ 2552053 w 3601524"/>
                <a:gd name="connsiteY43" fmla="*/ 498507 h 3594490"/>
                <a:gd name="connsiteX44" fmla="*/ 2638411 w 3601524"/>
                <a:gd name="connsiteY44" fmla="*/ 475410 h 3594490"/>
                <a:gd name="connsiteX45" fmla="*/ 2691780 w 3601524"/>
                <a:gd name="connsiteY45" fmla="*/ 383108 h 3594490"/>
                <a:gd name="connsiteX46" fmla="*/ 3217633 w 3601524"/>
                <a:gd name="connsiteY46" fmla="*/ 907937 h 3594490"/>
                <a:gd name="connsiteX47" fmla="*/ 3125156 w 3601524"/>
                <a:gd name="connsiteY47" fmla="*/ 961235 h 3594490"/>
                <a:gd name="connsiteX48" fmla="*/ 3102011 w 3601524"/>
                <a:gd name="connsiteY48" fmla="*/ 1047425 h 3594490"/>
                <a:gd name="connsiteX49" fmla="*/ 3188369 w 3601524"/>
                <a:gd name="connsiteY49" fmla="*/ 1070524 h 3594490"/>
                <a:gd name="connsiteX50" fmla="*/ 3281049 w 3601524"/>
                <a:gd name="connsiteY50" fmla="*/ 1017133 h 3594490"/>
                <a:gd name="connsiteX51" fmla="*/ 3473749 w 3601524"/>
                <a:gd name="connsiteY51" fmla="*/ 1734156 h 35944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601524" h="3594490">
                  <a:moveTo>
                    <a:pt x="1800764" y="0"/>
                  </a:moveTo>
                  <a:cubicBezTo>
                    <a:pt x="805478" y="0"/>
                    <a:pt x="0" y="803838"/>
                    <a:pt x="0" y="1797247"/>
                  </a:cubicBezTo>
                  <a:cubicBezTo>
                    <a:pt x="0" y="2790588"/>
                    <a:pt x="805377" y="3594491"/>
                    <a:pt x="1800764" y="3594491"/>
                  </a:cubicBezTo>
                  <a:cubicBezTo>
                    <a:pt x="2791540" y="3594491"/>
                    <a:pt x="3601525" y="2790226"/>
                    <a:pt x="3601525" y="1797247"/>
                  </a:cubicBezTo>
                  <a:cubicBezTo>
                    <a:pt x="3601525" y="810837"/>
                    <a:pt x="2800364" y="0"/>
                    <a:pt x="1800764" y="0"/>
                  </a:cubicBezTo>
                  <a:close/>
                  <a:moveTo>
                    <a:pt x="3473749" y="1734156"/>
                  </a:moveTo>
                  <a:lnTo>
                    <a:pt x="3366547" y="1734156"/>
                  </a:lnTo>
                  <a:cubicBezTo>
                    <a:pt x="3331620" y="1734156"/>
                    <a:pt x="3303334" y="1762379"/>
                    <a:pt x="3303334" y="1797247"/>
                  </a:cubicBezTo>
                  <a:cubicBezTo>
                    <a:pt x="3303334" y="1832081"/>
                    <a:pt x="3331620" y="1860337"/>
                    <a:pt x="3366547" y="1860337"/>
                  </a:cubicBezTo>
                  <a:lnTo>
                    <a:pt x="3473749" y="1860337"/>
                  </a:lnTo>
                  <a:cubicBezTo>
                    <a:pt x="3464107" y="2118485"/>
                    <a:pt x="3395524" y="2361836"/>
                    <a:pt x="3281049" y="2577360"/>
                  </a:cubicBezTo>
                  <a:lnTo>
                    <a:pt x="3188369" y="2523969"/>
                  </a:lnTo>
                  <a:cubicBezTo>
                    <a:pt x="3158145" y="2506548"/>
                    <a:pt x="3119458" y="2516869"/>
                    <a:pt x="3102011" y="2547068"/>
                  </a:cubicBezTo>
                  <a:cubicBezTo>
                    <a:pt x="3084556" y="2577234"/>
                    <a:pt x="3094931" y="2615811"/>
                    <a:pt x="3125156" y="2633258"/>
                  </a:cubicBezTo>
                  <a:lnTo>
                    <a:pt x="3217633" y="2686556"/>
                  </a:lnTo>
                  <a:cubicBezTo>
                    <a:pt x="2920866" y="3155854"/>
                    <a:pt x="2396716" y="3468310"/>
                    <a:pt x="1800764" y="3468310"/>
                  </a:cubicBezTo>
                  <a:cubicBezTo>
                    <a:pt x="1204778" y="3468310"/>
                    <a:pt x="680636" y="3155854"/>
                    <a:pt x="383857" y="2686556"/>
                  </a:cubicBezTo>
                  <a:lnTo>
                    <a:pt x="476340" y="2633258"/>
                  </a:lnTo>
                  <a:cubicBezTo>
                    <a:pt x="506596" y="2615811"/>
                    <a:pt x="516938" y="2577234"/>
                    <a:pt x="499483" y="2547068"/>
                  </a:cubicBezTo>
                  <a:cubicBezTo>
                    <a:pt x="482036" y="2516869"/>
                    <a:pt x="443351" y="2506548"/>
                    <a:pt x="413127" y="2523969"/>
                  </a:cubicBezTo>
                  <a:lnTo>
                    <a:pt x="320479" y="2577360"/>
                  </a:lnTo>
                  <a:cubicBezTo>
                    <a:pt x="205971" y="2361836"/>
                    <a:pt x="137390" y="2118485"/>
                    <a:pt x="127744" y="1860337"/>
                  </a:cubicBezTo>
                  <a:lnTo>
                    <a:pt x="234977" y="1860337"/>
                  </a:lnTo>
                  <a:cubicBezTo>
                    <a:pt x="269876" y="1860337"/>
                    <a:pt x="298190" y="1832081"/>
                    <a:pt x="298190" y="1797247"/>
                  </a:cubicBezTo>
                  <a:cubicBezTo>
                    <a:pt x="298190" y="1762379"/>
                    <a:pt x="269876" y="1734156"/>
                    <a:pt x="234977" y="1734156"/>
                  </a:cubicBezTo>
                  <a:lnTo>
                    <a:pt x="127744" y="1734156"/>
                  </a:lnTo>
                  <a:cubicBezTo>
                    <a:pt x="137390" y="1475983"/>
                    <a:pt x="205971" y="1232657"/>
                    <a:pt x="320479" y="1017133"/>
                  </a:cubicBezTo>
                  <a:lnTo>
                    <a:pt x="413127" y="1070524"/>
                  </a:lnTo>
                  <a:cubicBezTo>
                    <a:pt x="443416" y="1087945"/>
                    <a:pt x="482069" y="1077557"/>
                    <a:pt x="499483" y="1047425"/>
                  </a:cubicBezTo>
                  <a:cubicBezTo>
                    <a:pt x="516938" y="1017259"/>
                    <a:pt x="506596" y="978656"/>
                    <a:pt x="476340" y="961235"/>
                  </a:cubicBezTo>
                  <a:lnTo>
                    <a:pt x="383857" y="907937"/>
                  </a:lnTo>
                  <a:cubicBezTo>
                    <a:pt x="517663" y="696324"/>
                    <a:pt x="697687" y="516652"/>
                    <a:pt x="909713" y="383108"/>
                  </a:cubicBezTo>
                  <a:lnTo>
                    <a:pt x="963116" y="475410"/>
                  </a:lnTo>
                  <a:cubicBezTo>
                    <a:pt x="980597" y="505640"/>
                    <a:pt x="1019284" y="515928"/>
                    <a:pt x="1049475" y="498507"/>
                  </a:cubicBezTo>
                  <a:cubicBezTo>
                    <a:pt x="1079699" y="481095"/>
                    <a:pt x="1090074" y="442517"/>
                    <a:pt x="1072619" y="412320"/>
                  </a:cubicBezTo>
                  <a:lnTo>
                    <a:pt x="1019123" y="319853"/>
                  </a:lnTo>
                  <a:cubicBezTo>
                    <a:pt x="1235070" y="205569"/>
                    <a:pt x="1478872" y="137122"/>
                    <a:pt x="1737550" y="127494"/>
                  </a:cubicBezTo>
                  <a:lnTo>
                    <a:pt x="1737550" y="234518"/>
                  </a:lnTo>
                  <a:cubicBezTo>
                    <a:pt x="1737550" y="269349"/>
                    <a:pt x="1765828" y="297608"/>
                    <a:pt x="1800764" y="297608"/>
                  </a:cubicBezTo>
                  <a:cubicBezTo>
                    <a:pt x="1835666" y="297608"/>
                    <a:pt x="1863977" y="269349"/>
                    <a:pt x="1863977" y="234518"/>
                  </a:cubicBezTo>
                  <a:lnTo>
                    <a:pt x="1863977" y="127494"/>
                  </a:lnTo>
                  <a:cubicBezTo>
                    <a:pt x="2122630" y="137122"/>
                    <a:pt x="2366458" y="205569"/>
                    <a:pt x="2582404" y="319853"/>
                  </a:cubicBezTo>
                  <a:lnTo>
                    <a:pt x="2528908" y="412320"/>
                  </a:lnTo>
                  <a:cubicBezTo>
                    <a:pt x="2511453" y="442517"/>
                    <a:pt x="2521795" y="481095"/>
                    <a:pt x="2552053" y="498507"/>
                  </a:cubicBezTo>
                  <a:cubicBezTo>
                    <a:pt x="2582244" y="515928"/>
                    <a:pt x="2620930" y="505640"/>
                    <a:pt x="2638411" y="475410"/>
                  </a:cubicBezTo>
                  <a:lnTo>
                    <a:pt x="2691780" y="383108"/>
                  </a:lnTo>
                  <a:cubicBezTo>
                    <a:pt x="2903807" y="516652"/>
                    <a:pt x="3083831" y="696324"/>
                    <a:pt x="3217633" y="907937"/>
                  </a:cubicBezTo>
                  <a:lnTo>
                    <a:pt x="3125156" y="961235"/>
                  </a:lnTo>
                  <a:cubicBezTo>
                    <a:pt x="3094931" y="978656"/>
                    <a:pt x="3084556" y="1017259"/>
                    <a:pt x="3102011" y="1047425"/>
                  </a:cubicBezTo>
                  <a:cubicBezTo>
                    <a:pt x="3119492" y="1077624"/>
                    <a:pt x="3158178" y="1087945"/>
                    <a:pt x="3188369" y="1070524"/>
                  </a:cubicBezTo>
                  <a:lnTo>
                    <a:pt x="3281049" y="1017133"/>
                  </a:lnTo>
                  <a:cubicBezTo>
                    <a:pt x="3395524" y="1232657"/>
                    <a:pt x="3464107" y="1475983"/>
                    <a:pt x="3473749" y="1734156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1" name="Frihandsfigur: Form 1430">
              <a:extLst>
                <a:ext uri="{FF2B5EF4-FFF2-40B4-BE49-F238E27FC236}">
                  <a16:creationId xmlns:a16="http://schemas.microsoft.com/office/drawing/2014/main" id="{07A5A6AF-C2AB-534F-7D90-88CF3EFC3C75}"/>
                </a:ext>
              </a:extLst>
            </p:cNvPr>
            <p:cNvSpPr/>
            <p:nvPr/>
          </p:nvSpPr>
          <p:spPr>
            <a:xfrm>
              <a:off x="1849644" y="5773301"/>
              <a:ext cx="251715" cy="99434"/>
            </a:xfrm>
            <a:custGeom>
              <a:gdLst>
                <a:gd name="connsiteX0" fmla="*/ 804321 w 975984"/>
                <a:gd name="connsiteY0" fmla="*/ 0 h 385539"/>
                <a:gd name="connsiteX1" fmla="*/ 171663 w 975984"/>
                <a:gd name="connsiteY1" fmla="*/ 0 h 385539"/>
                <a:gd name="connsiteX2" fmla="*/ 0 w 975984"/>
                <a:gd name="connsiteY2" fmla="*/ 171328 h 385539"/>
                <a:gd name="connsiteX3" fmla="*/ 0 w 975984"/>
                <a:gd name="connsiteY3" fmla="*/ 214178 h 385539"/>
                <a:gd name="connsiteX4" fmla="*/ 171663 w 975984"/>
                <a:gd name="connsiteY4" fmla="*/ 385540 h 385539"/>
                <a:gd name="connsiteX5" fmla="*/ 340460 w 975984"/>
                <a:gd name="connsiteY5" fmla="*/ 385540 h 385539"/>
                <a:gd name="connsiteX6" fmla="*/ 403707 w 975984"/>
                <a:gd name="connsiteY6" fmla="*/ 322416 h 385539"/>
                <a:gd name="connsiteX7" fmla="*/ 340460 w 975984"/>
                <a:gd name="connsiteY7" fmla="*/ 259326 h 385539"/>
                <a:gd name="connsiteX8" fmla="*/ 171663 w 975984"/>
                <a:gd name="connsiteY8" fmla="*/ 259326 h 385539"/>
                <a:gd name="connsiteX9" fmla="*/ 126427 w 975984"/>
                <a:gd name="connsiteY9" fmla="*/ 214178 h 385539"/>
                <a:gd name="connsiteX10" fmla="*/ 126427 w 975984"/>
                <a:gd name="connsiteY10" fmla="*/ 171328 h 385539"/>
                <a:gd name="connsiteX11" fmla="*/ 171663 w 975984"/>
                <a:gd name="connsiteY11" fmla="*/ 126180 h 385539"/>
                <a:gd name="connsiteX12" fmla="*/ 804321 w 975984"/>
                <a:gd name="connsiteY12" fmla="*/ 126180 h 385539"/>
                <a:gd name="connsiteX13" fmla="*/ 849557 w 975984"/>
                <a:gd name="connsiteY13" fmla="*/ 171328 h 385539"/>
                <a:gd name="connsiteX14" fmla="*/ 849557 w 975984"/>
                <a:gd name="connsiteY14" fmla="*/ 214178 h 385539"/>
                <a:gd name="connsiteX15" fmla="*/ 804321 w 975984"/>
                <a:gd name="connsiteY15" fmla="*/ 259326 h 385539"/>
                <a:gd name="connsiteX16" fmla="*/ 635490 w 975984"/>
                <a:gd name="connsiteY16" fmla="*/ 259326 h 385539"/>
                <a:gd name="connsiteX17" fmla="*/ 572277 w 975984"/>
                <a:gd name="connsiteY17" fmla="*/ 322416 h 385539"/>
                <a:gd name="connsiteX18" fmla="*/ 635490 w 975984"/>
                <a:gd name="connsiteY18" fmla="*/ 385540 h 385539"/>
                <a:gd name="connsiteX19" fmla="*/ 804321 w 975984"/>
                <a:gd name="connsiteY19" fmla="*/ 385540 h 385539"/>
                <a:gd name="connsiteX20" fmla="*/ 975984 w 975984"/>
                <a:gd name="connsiteY20" fmla="*/ 214178 h 385539"/>
                <a:gd name="connsiteX21" fmla="*/ 975984 w 975984"/>
                <a:gd name="connsiteY21" fmla="*/ 171328 h 385539"/>
                <a:gd name="connsiteX22" fmla="*/ 804321 w 975984"/>
                <a:gd name="connsiteY22" fmla="*/ 0 h 385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984" h="385539">
                  <a:moveTo>
                    <a:pt x="804321" y="0"/>
                  </a:moveTo>
                  <a:lnTo>
                    <a:pt x="171663" y="0"/>
                  </a:lnTo>
                  <a:cubicBezTo>
                    <a:pt x="77003" y="0"/>
                    <a:pt x="0" y="76852"/>
                    <a:pt x="0" y="171328"/>
                  </a:cubicBezTo>
                  <a:lnTo>
                    <a:pt x="0" y="214178"/>
                  </a:lnTo>
                  <a:cubicBezTo>
                    <a:pt x="0" y="308645"/>
                    <a:pt x="77003" y="385540"/>
                    <a:pt x="171663" y="385540"/>
                  </a:cubicBezTo>
                  <a:lnTo>
                    <a:pt x="340460" y="385540"/>
                  </a:lnTo>
                  <a:cubicBezTo>
                    <a:pt x="375396" y="385540"/>
                    <a:pt x="403707" y="357275"/>
                    <a:pt x="403707" y="322416"/>
                  </a:cubicBezTo>
                  <a:cubicBezTo>
                    <a:pt x="403707" y="287582"/>
                    <a:pt x="375396" y="259326"/>
                    <a:pt x="340460" y="259326"/>
                  </a:cubicBezTo>
                  <a:lnTo>
                    <a:pt x="171663" y="259326"/>
                  </a:lnTo>
                  <a:cubicBezTo>
                    <a:pt x="146706" y="259326"/>
                    <a:pt x="126427" y="239078"/>
                    <a:pt x="126427" y="214178"/>
                  </a:cubicBezTo>
                  <a:lnTo>
                    <a:pt x="126427" y="171328"/>
                  </a:lnTo>
                  <a:cubicBezTo>
                    <a:pt x="126427" y="146453"/>
                    <a:pt x="146706" y="126180"/>
                    <a:pt x="171663" y="126180"/>
                  </a:cubicBezTo>
                  <a:lnTo>
                    <a:pt x="804321" y="126180"/>
                  </a:lnTo>
                  <a:cubicBezTo>
                    <a:pt x="829278" y="126180"/>
                    <a:pt x="849557" y="146453"/>
                    <a:pt x="849557" y="171328"/>
                  </a:cubicBezTo>
                  <a:lnTo>
                    <a:pt x="849557" y="214178"/>
                  </a:lnTo>
                  <a:cubicBezTo>
                    <a:pt x="849557" y="239078"/>
                    <a:pt x="829278" y="259326"/>
                    <a:pt x="804321" y="259326"/>
                  </a:cubicBezTo>
                  <a:lnTo>
                    <a:pt x="635490" y="259326"/>
                  </a:lnTo>
                  <a:cubicBezTo>
                    <a:pt x="600588" y="259326"/>
                    <a:pt x="572277" y="287582"/>
                    <a:pt x="572277" y="322416"/>
                  </a:cubicBezTo>
                  <a:cubicBezTo>
                    <a:pt x="572277" y="357275"/>
                    <a:pt x="600588" y="385540"/>
                    <a:pt x="635490" y="385540"/>
                  </a:cubicBezTo>
                  <a:lnTo>
                    <a:pt x="804321" y="385540"/>
                  </a:lnTo>
                  <a:cubicBezTo>
                    <a:pt x="898981" y="385540"/>
                    <a:pt x="975984" y="308679"/>
                    <a:pt x="975984" y="214178"/>
                  </a:cubicBezTo>
                  <a:lnTo>
                    <a:pt x="975984" y="171328"/>
                  </a:lnTo>
                  <a:cubicBezTo>
                    <a:pt x="975984" y="76852"/>
                    <a:pt x="898981" y="0"/>
                    <a:pt x="804321" y="0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2" name="Frihandsfigur: Form 1431">
              <a:extLst>
                <a:ext uri="{FF2B5EF4-FFF2-40B4-BE49-F238E27FC236}">
                  <a16:creationId xmlns:a16="http://schemas.microsoft.com/office/drawing/2014/main" id="{F525389F-8545-37FF-4E5C-5857F75E2B3E}"/>
                </a:ext>
              </a:extLst>
            </p:cNvPr>
            <p:cNvSpPr/>
            <p:nvPr/>
          </p:nvSpPr>
          <p:spPr>
            <a:xfrm>
              <a:off x="1419015" y="5048375"/>
              <a:ext cx="1111618" cy="1110796"/>
            </a:xfrm>
            <a:custGeom>
              <a:gdLst>
                <a:gd name="connsiteX0" fmla="*/ 4251308 w 4310131"/>
                <a:gd name="connsiteY0" fmla="*/ 2069221 h 4306952"/>
                <a:gd name="connsiteX1" fmla="*/ 4309978 w 4310131"/>
                <a:gd name="connsiteY1" fmla="*/ 2001892 h 4306952"/>
                <a:gd name="connsiteX2" fmla="*/ 2157690 w 4310131"/>
                <a:gd name="connsiteY2" fmla="*/ 0 h 4306952"/>
                <a:gd name="connsiteX3" fmla="*/ 0 w 4310131"/>
                <a:gd name="connsiteY3" fmla="*/ 2153476 h 4306952"/>
                <a:gd name="connsiteX4" fmla="*/ 2157690 w 4310131"/>
                <a:gd name="connsiteY4" fmla="*/ 4306952 h 4306952"/>
                <a:gd name="connsiteX5" fmla="*/ 4309978 w 4310131"/>
                <a:gd name="connsiteY5" fmla="*/ 2305086 h 4306952"/>
                <a:gd name="connsiteX6" fmla="*/ 4251308 w 4310131"/>
                <a:gd name="connsiteY6" fmla="*/ 2237764 h 4306952"/>
                <a:gd name="connsiteX7" fmla="*/ 4183854 w 4310131"/>
                <a:gd name="connsiteY7" fmla="*/ 2296346 h 4306952"/>
                <a:gd name="connsiteX8" fmla="*/ 2157690 w 4310131"/>
                <a:gd name="connsiteY8" fmla="*/ 4180738 h 4306952"/>
                <a:gd name="connsiteX9" fmla="*/ 126427 w 4310131"/>
                <a:gd name="connsiteY9" fmla="*/ 2153476 h 4306952"/>
                <a:gd name="connsiteX10" fmla="*/ 2157690 w 4310131"/>
                <a:gd name="connsiteY10" fmla="*/ 126180 h 4306952"/>
                <a:gd name="connsiteX11" fmla="*/ 4183854 w 4310131"/>
                <a:gd name="connsiteY11" fmla="*/ 2010665 h 4306952"/>
                <a:gd name="connsiteX12" fmla="*/ 4251308 w 4310131"/>
                <a:gd name="connsiteY12" fmla="*/ 2069221 h 43069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131" h="4306952">
                  <a:moveTo>
                    <a:pt x="4251308" y="2069221"/>
                  </a:moveTo>
                  <a:cubicBezTo>
                    <a:pt x="4286109" y="2066790"/>
                    <a:pt x="4312389" y="2036658"/>
                    <a:pt x="4309978" y="2001892"/>
                  </a:cubicBezTo>
                  <a:cubicBezTo>
                    <a:pt x="4231753" y="879518"/>
                    <a:pt x="3295038" y="0"/>
                    <a:pt x="2157690" y="0"/>
                  </a:cubicBezTo>
                  <a:cubicBezTo>
                    <a:pt x="965128" y="0"/>
                    <a:pt x="0" y="963142"/>
                    <a:pt x="0" y="2153476"/>
                  </a:cubicBezTo>
                  <a:cubicBezTo>
                    <a:pt x="0" y="3343709"/>
                    <a:pt x="965027" y="4306952"/>
                    <a:pt x="2157690" y="4306952"/>
                  </a:cubicBezTo>
                  <a:cubicBezTo>
                    <a:pt x="3294186" y="4306952"/>
                    <a:pt x="4231652" y="3428157"/>
                    <a:pt x="4309978" y="2305086"/>
                  </a:cubicBezTo>
                  <a:cubicBezTo>
                    <a:pt x="4312389" y="2270327"/>
                    <a:pt x="4286142" y="2240196"/>
                    <a:pt x="4251308" y="2237764"/>
                  </a:cubicBezTo>
                  <a:cubicBezTo>
                    <a:pt x="4216641" y="2235392"/>
                    <a:pt x="4186256" y="2261587"/>
                    <a:pt x="4183854" y="2296346"/>
                  </a:cubicBezTo>
                  <a:cubicBezTo>
                    <a:pt x="4110164" y="3353013"/>
                    <a:pt x="3220142" y="4180738"/>
                    <a:pt x="2157690" y="4180738"/>
                  </a:cubicBezTo>
                  <a:cubicBezTo>
                    <a:pt x="1037655" y="4180738"/>
                    <a:pt x="126427" y="3271324"/>
                    <a:pt x="126427" y="2153476"/>
                  </a:cubicBezTo>
                  <a:cubicBezTo>
                    <a:pt x="126427" y="1035629"/>
                    <a:pt x="1037655" y="126180"/>
                    <a:pt x="2157690" y="126180"/>
                  </a:cubicBezTo>
                  <a:cubicBezTo>
                    <a:pt x="3220201" y="126180"/>
                    <a:pt x="4110198" y="953939"/>
                    <a:pt x="4183854" y="2010665"/>
                  </a:cubicBezTo>
                  <a:cubicBezTo>
                    <a:pt x="4186256" y="2045432"/>
                    <a:pt x="4216574" y="2071627"/>
                    <a:pt x="4251308" y="2069221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33" name="Grupp 1432">
              <a:extLst>
                <a:ext uri="{FF2B5EF4-FFF2-40B4-BE49-F238E27FC236}">
                  <a16:creationId xmlns:a16="http://schemas.microsoft.com/office/drawing/2014/main" id="{AA12678F-6A2E-1BBF-D8D5-7A24D0934278}"/>
                </a:ext>
              </a:extLst>
            </p:cNvPr>
            <p:cNvGrpSpPr/>
            <p:nvPr/>
          </p:nvGrpSpPr>
          <p:grpSpPr>
            <a:xfrm rot="3160765">
              <a:off x="2009574" y="5337757"/>
              <a:ext cx="130826" cy="379201"/>
              <a:chOff x="5211293" y="2337446"/>
              <a:chExt cx="507259" cy="1470294"/>
            </a:xfrm>
          </p:grpSpPr>
          <p:sp>
            <p:nvSpPr>
              <p:cNvPr id="1447" name="Frihandsfigur: Form 1446">
                <a:extLst>
                  <a:ext uri="{FF2B5EF4-FFF2-40B4-BE49-F238E27FC236}">
                    <a16:creationId xmlns:a16="http://schemas.microsoft.com/office/drawing/2014/main" id="{D1D9C7BC-C567-319D-82D3-C480EFC011FA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360941" cy="1115420"/>
              </a:xfrm>
              <a:custGeom>
                <a:gdLst>
                  <a:gd name="connsiteX0" fmla="*/ 216603 w 360941"/>
                  <a:gd name="connsiteY0" fmla="*/ 32113 h 1115420"/>
                  <a:gd name="connsiteX1" fmla="*/ 144371 w 360941"/>
                  <a:gd name="connsiteY1" fmla="*/ 32113 h 1115420"/>
                  <a:gd name="connsiteX2" fmla="*/ 0 w 360941"/>
                  <a:gd name="connsiteY2" fmla="*/ 1115421 h 1115420"/>
                  <a:gd name="connsiteX3" fmla="*/ 180487 w 360941"/>
                  <a:gd name="connsiteY3" fmla="*/ 983133 h 1115420"/>
                  <a:gd name="connsiteX4" fmla="*/ 360941 w 360941"/>
                  <a:gd name="connsiteY4" fmla="*/ 1115421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941" h="1115420">
                    <a:moveTo>
                      <a:pt x="216603" y="32113"/>
                    </a:move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264511" y="983133"/>
                      <a:pt x="335656" y="1038560"/>
                      <a:pt x="360941" y="1115421"/>
                    </a:cubicBezTo>
                    <a:close/>
                  </a:path>
                </a:pathLst>
              </a:custGeom>
              <a:solidFill>
                <a:srgbClr val="E4EAF8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8" name="Frihandsfigur: Form 1447">
                <a:extLst>
                  <a:ext uri="{FF2B5EF4-FFF2-40B4-BE49-F238E27FC236}">
                    <a16:creationId xmlns:a16="http://schemas.microsoft.com/office/drawing/2014/main" id="{B596B4F7-9359-D68B-BB70-6D26D49C803B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275670" cy="1115420"/>
              </a:xfrm>
              <a:custGeom>
                <a:gdLst>
                  <a:gd name="connsiteX0" fmla="*/ 275670 w 275670"/>
                  <a:gd name="connsiteY0" fmla="*/ 475611 h 1115420"/>
                  <a:gd name="connsiteX1" fmla="*/ 216603 w 275670"/>
                  <a:gd name="connsiteY1" fmla="*/ 32113 h 1115420"/>
                  <a:gd name="connsiteX2" fmla="*/ 144371 w 275670"/>
                  <a:gd name="connsiteY2" fmla="*/ 32113 h 1115420"/>
                  <a:gd name="connsiteX3" fmla="*/ 0 w 275670"/>
                  <a:gd name="connsiteY3" fmla="*/ 1115421 h 1115420"/>
                  <a:gd name="connsiteX4" fmla="*/ 180487 w 275670"/>
                  <a:gd name="connsiteY4" fmla="*/ 983133 h 1115420"/>
                  <a:gd name="connsiteX5" fmla="*/ 207779 w 275670"/>
                  <a:gd name="connsiteY5" fmla="*/ 985236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670" h="1115420">
                    <a:moveTo>
                      <a:pt x="275670" y="475611"/>
                    </a:moveTo>
                    <a:lnTo>
                      <a:pt x="216603" y="32113"/>
                    </a:ln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189776" y="983133"/>
                      <a:pt x="198861" y="983916"/>
                      <a:pt x="207779" y="985236"/>
                    </a:cubicBezTo>
                    <a:close/>
                  </a:path>
                </a:pathLst>
              </a:custGeom>
              <a:solidFill>
                <a:srgbClr val="D8DCE5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9" name="Frihandsfigur: Form 1448">
                <a:extLst>
                  <a:ext uri="{FF2B5EF4-FFF2-40B4-BE49-F238E27FC236}">
                    <a16:creationId xmlns:a16="http://schemas.microsoft.com/office/drawing/2014/main" id="{61E053C7-3ED0-76AB-0E4E-4F9B39221C03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80832" cy="380088"/>
              </a:xfrm>
              <a:custGeom>
                <a:gdLst>
                  <a:gd name="connsiteX0" fmla="*/ 380832 w 380832"/>
                  <a:gd name="connsiteY0" fmla="*/ 190061 h 380088"/>
                  <a:gd name="connsiteX1" fmla="*/ 190433 w 380832"/>
                  <a:gd name="connsiteY1" fmla="*/ 380088 h 380088"/>
                  <a:gd name="connsiteX2" fmla="*/ 0 w 380832"/>
                  <a:gd name="connsiteY2" fmla="*/ 190061 h 380088"/>
                  <a:gd name="connsiteX3" fmla="*/ 190433 w 380832"/>
                  <a:gd name="connsiteY3" fmla="*/ 0 h 380088"/>
                  <a:gd name="connsiteX4" fmla="*/ 380832 w 380832"/>
                  <a:gd name="connsiteY4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832" h="380088">
                    <a:moveTo>
                      <a:pt x="380832" y="190061"/>
                    </a:moveTo>
                    <a:cubicBezTo>
                      <a:pt x="380832" y="295009"/>
                      <a:pt x="295587" y="380088"/>
                      <a:pt x="190433" y="380088"/>
                    </a:cubicBezTo>
                    <a:cubicBezTo>
                      <a:pt x="85271" y="380088"/>
                      <a:pt x="0" y="295009"/>
                      <a:pt x="0" y="190061"/>
                    </a:cubicBezTo>
                    <a:cubicBezTo>
                      <a:pt x="0" y="85104"/>
                      <a:pt x="85271" y="0"/>
                      <a:pt x="190433" y="0"/>
                    </a:cubicBezTo>
                    <a:cubicBezTo>
                      <a:pt x="295587" y="0"/>
                      <a:pt x="380832" y="85104"/>
                      <a:pt x="380832" y="190061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0" name="Frihandsfigur: Form 1449">
                <a:extLst>
                  <a:ext uri="{FF2B5EF4-FFF2-40B4-BE49-F238E27FC236}">
                    <a16:creationId xmlns:a16="http://schemas.microsoft.com/office/drawing/2014/main" id="{91966C6A-0F3B-7417-5760-D337F1CB84BC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16860" cy="380088"/>
              </a:xfrm>
              <a:custGeom>
                <a:gdLst>
                  <a:gd name="connsiteX0" fmla="*/ 252888 w 316860"/>
                  <a:gd name="connsiteY0" fmla="*/ 190061 h 380088"/>
                  <a:gd name="connsiteX1" fmla="*/ 316860 w 316860"/>
                  <a:gd name="connsiteY1" fmla="*/ 48007 h 380088"/>
                  <a:gd name="connsiteX2" fmla="*/ 190433 w 316860"/>
                  <a:gd name="connsiteY2" fmla="*/ 0 h 380088"/>
                  <a:gd name="connsiteX3" fmla="*/ 0 w 316860"/>
                  <a:gd name="connsiteY3" fmla="*/ 190061 h 380088"/>
                  <a:gd name="connsiteX4" fmla="*/ 190433 w 316860"/>
                  <a:gd name="connsiteY4" fmla="*/ 380088 h 380088"/>
                  <a:gd name="connsiteX5" fmla="*/ 316860 w 316860"/>
                  <a:gd name="connsiteY5" fmla="*/ 332106 h 380088"/>
                  <a:gd name="connsiteX6" fmla="*/ 252888 w 316860"/>
                  <a:gd name="connsiteY6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60" h="380088">
                    <a:moveTo>
                      <a:pt x="252888" y="190061"/>
                    </a:moveTo>
                    <a:cubicBezTo>
                      <a:pt x="252888" y="133541"/>
                      <a:pt x="277617" y="82808"/>
                      <a:pt x="316860" y="48007"/>
                    </a:cubicBezTo>
                    <a:cubicBezTo>
                      <a:pt x="283214" y="18170"/>
                      <a:pt x="238964" y="0"/>
                      <a:pt x="190433" y="0"/>
                    </a:cubicBezTo>
                    <a:cubicBezTo>
                      <a:pt x="85271" y="0"/>
                      <a:pt x="0" y="85104"/>
                      <a:pt x="0" y="190061"/>
                    </a:cubicBezTo>
                    <a:cubicBezTo>
                      <a:pt x="0" y="295009"/>
                      <a:pt x="85271" y="380088"/>
                      <a:pt x="190433" y="380088"/>
                    </a:cubicBezTo>
                    <a:cubicBezTo>
                      <a:pt x="238964" y="380088"/>
                      <a:pt x="283214" y="361944"/>
                      <a:pt x="316860" y="332106"/>
                    </a:cubicBezTo>
                    <a:cubicBezTo>
                      <a:pt x="277651" y="297281"/>
                      <a:pt x="252888" y="246581"/>
                      <a:pt x="252888" y="190061"/>
                    </a:cubicBezTo>
                    <a:close/>
                  </a:path>
                </a:pathLst>
              </a:custGeom>
              <a:solidFill>
                <a:srgbClr val="3E4B5A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1" name="Frihandsfigur: Form 1450">
                <a:extLst>
                  <a:ext uri="{FF2B5EF4-FFF2-40B4-BE49-F238E27FC236}">
                    <a16:creationId xmlns:a16="http://schemas.microsoft.com/office/drawing/2014/main" id="{8371B324-9D26-CA5A-5DA2-60CF6EDF08EA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360941" cy="1115420"/>
              </a:xfrm>
              <a:custGeom>
                <a:gdLst>
                  <a:gd name="connsiteX0" fmla="*/ 216603 w 360941"/>
                  <a:gd name="connsiteY0" fmla="*/ 32113 h 1115420"/>
                  <a:gd name="connsiteX1" fmla="*/ 144371 w 360941"/>
                  <a:gd name="connsiteY1" fmla="*/ 32113 h 1115420"/>
                  <a:gd name="connsiteX2" fmla="*/ 0 w 360941"/>
                  <a:gd name="connsiteY2" fmla="*/ 1115421 h 1115420"/>
                  <a:gd name="connsiteX3" fmla="*/ 180487 w 360941"/>
                  <a:gd name="connsiteY3" fmla="*/ 983133 h 1115420"/>
                  <a:gd name="connsiteX4" fmla="*/ 360941 w 360941"/>
                  <a:gd name="connsiteY4" fmla="*/ 1115421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941" h="1115420">
                    <a:moveTo>
                      <a:pt x="216603" y="32113"/>
                    </a:move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264511" y="983133"/>
                      <a:pt x="335656" y="1038560"/>
                      <a:pt x="360941" y="1115421"/>
                    </a:cubicBezTo>
                    <a:close/>
                  </a:path>
                </a:pathLst>
              </a:custGeom>
              <a:solidFill>
                <a:srgbClr val="E4EAF8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2" name="Frihandsfigur: Form 1451">
                <a:extLst>
                  <a:ext uri="{FF2B5EF4-FFF2-40B4-BE49-F238E27FC236}">
                    <a16:creationId xmlns:a16="http://schemas.microsoft.com/office/drawing/2014/main" id="{6CF48780-7A4C-E917-41E6-0E439BC24B01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275670" cy="1115420"/>
              </a:xfrm>
              <a:custGeom>
                <a:gdLst>
                  <a:gd name="connsiteX0" fmla="*/ 275670 w 275670"/>
                  <a:gd name="connsiteY0" fmla="*/ 475611 h 1115420"/>
                  <a:gd name="connsiteX1" fmla="*/ 216603 w 275670"/>
                  <a:gd name="connsiteY1" fmla="*/ 32113 h 1115420"/>
                  <a:gd name="connsiteX2" fmla="*/ 144371 w 275670"/>
                  <a:gd name="connsiteY2" fmla="*/ 32113 h 1115420"/>
                  <a:gd name="connsiteX3" fmla="*/ 0 w 275670"/>
                  <a:gd name="connsiteY3" fmla="*/ 1115421 h 1115420"/>
                  <a:gd name="connsiteX4" fmla="*/ 180487 w 275670"/>
                  <a:gd name="connsiteY4" fmla="*/ 983133 h 1115420"/>
                  <a:gd name="connsiteX5" fmla="*/ 207779 w 275670"/>
                  <a:gd name="connsiteY5" fmla="*/ 985236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670" h="1115420">
                    <a:moveTo>
                      <a:pt x="275670" y="475611"/>
                    </a:moveTo>
                    <a:lnTo>
                      <a:pt x="216603" y="32113"/>
                    </a:ln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189776" y="983133"/>
                      <a:pt x="198861" y="983916"/>
                      <a:pt x="207779" y="985236"/>
                    </a:cubicBezTo>
                    <a:close/>
                  </a:path>
                </a:pathLst>
              </a:custGeom>
              <a:solidFill>
                <a:srgbClr val="D8DCE5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3" name="Frihandsfigur: Form 1452">
                <a:extLst>
                  <a:ext uri="{FF2B5EF4-FFF2-40B4-BE49-F238E27FC236}">
                    <a16:creationId xmlns:a16="http://schemas.microsoft.com/office/drawing/2014/main" id="{387B1595-EF5C-D8E9-E66C-D1C73AAF4D82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80832" cy="380088"/>
              </a:xfrm>
              <a:custGeom>
                <a:gdLst>
                  <a:gd name="connsiteX0" fmla="*/ 380832 w 380832"/>
                  <a:gd name="connsiteY0" fmla="*/ 190061 h 380088"/>
                  <a:gd name="connsiteX1" fmla="*/ 190433 w 380832"/>
                  <a:gd name="connsiteY1" fmla="*/ 380088 h 380088"/>
                  <a:gd name="connsiteX2" fmla="*/ 0 w 380832"/>
                  <a:gd name="connsiteY2" fmla="*/ 190061 h 380088"/>
                  <a:gd name="connsiteX3" fmla="*/ 190433 w 380832"/>
                  <a:gd name="connsiteY3" fmla="*/ 0 h 380088"/>
                  <a:gd name="connsiteX4" fmla="*/ 380832 w 380832"/>
                  <a:gd name="connsiteY4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832" h="380088">
                    <a:moveTo>
                      <a:pt x="380832" y="190061"/>
                    </a:moveTo>
                    <a:cubicBezTo>
                      <a:pt x="380832" y="295009"/>
                      <a:pt x="295587" y="380088"/>
                      <a:pt x="190433" y="380088"/>
                    </a:cubicBezTo>
                    <a:cubicBezTo>
                      <a:pt x="85271" y="380088"/>
                      <a:pt x="0" y="295009"/>
                      <a:pt x="0" y="190061"/>
                    </a:cubicBezTo>
                    <a:cubicBezTo>
                      <a:pt x="0" y="85104"/>
                      <a:pt x="85271" y="0"/>
                      <a:pt x="190433" y="0"/>
                    </a:cubicBezTo>
                    <a:cubicBezTo>
                      <a:pt x="295587" y="0"/>
                      <a:pt x="380832" y="85104"/>
                      <a:pt x="380832" y="1900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4" name="Frihandsfigur: Form 1453">
                <a:extLst>
                  <a:ext uri="{FF2B5EF4-FFF2-40B4-BE49-F238E27FC236}">
                    <a16:creationId xmlns:a16="http://schemas.microsoft.com/office/drawing/2014/main" id="{168EE1E2-DE5C-8DAC-C5DE-AD03591C22DC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16860" cy="380088"/>
              </a:xfrm>
              <a:custGeom>
                <a:gdLst>
                  <a:gd name="connsiteX0" fmla="*/ 252888 w 316860"/>
                  <a:gd name="connsiteY0" fmla="*/ 190061 h 380088"/>
                  <a:gd name="connsiteX1" fmla="*/ 316860 w 316860"/>
                  <a:gd name="connsiteY1" fmla="*/ 48007 h 380088"/>
                  <a:gd name="connsiteX2" fmla="*/ 190433 w 316860"/>
                  <a:gd name="connsiteY2" fmla="*/ 0 h 380088"/>
                  <a:gd name="connsiteX3" fmla="*/ 0 w 316860"/>
                  <a:gd name="connsiteY3" fmla="*/ 190061 h 380088"/>
                  <a:gd name="connsiteX4" fmla="*/ 190433 w 316860"/>
                  <a:gd name="connsiteY4" fmla="*/ 380088 h 380088"/>
                  <a:gd name="connsiteX5" fmla="*/ 316860 w 316860"/>
                  <a:gd name="connsiteY5" fmla="*/ 332106 h 380088"/>
                  <a:gd name="connsiteX6" fmla="*/ 252888 w 316860"/>
                  <a:gd name="connsiteY6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60" h="380088">
                    <a:moveTo>
                      <a:pt x="252888" y="190061"/>
                    </a:moveTo>
                    <a:cubicBezTo>
                      <a:pt x="252888" y="133541"/>
                      <a:pt x="277617" y="82808"/>
                      <a:pt x="316860" y="48007"/>
                    </a:cubicBezTo>
                    <a:cubicBezTo>
                      <a:pt x="283214" y="18170"/>
                      <a:pt x="238964" y="0"/>
                      <a:pt x="190433" y="0"/>
                    </a:cubicBezTo>
                    <a:cubicBezTo>
                      <a:pt x="85271" y="0"/>
                      <a:pt x="0" y="85104"/>
                      <a:pt x="0" y="190061"/>
                    </a:cubicBezTo>
                    <a:cubicBezTo>
                      <a:pt x="0" y="295009"/>
                      <a:pt x="85271" y="380088"/>
                      <a:pt x="190433" y="380088"/>
                    </a:cubicBezTo>
                    <a:cubicBezTo>
                      <a:pt x="238964" y="380088"/>
                      <a:pt x="283214" y="361944"/>
                      <a:pt x="316860" y="332106"/>
                    </a:cubicBezTo>
                    <a:cubicBezTo>
                      <a:pt x="277651" y="297281"/>
                      <a:pt x="252888" y="246581"/>
                      <a:pt x="252888" y="1900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5" name="Frihandsfigur: Form 1454">
                <a:extLst>
                  <a:ext uri="{FF2B5EF4-FFF2-40B4-BE49-F238E27FC236}">
                    <a16:creationId xmlns:a16="http://schemas.microsoft.com/office/drawing/2014/main" id="{15DE93D7-8A42-338C-4859-7E02286D37BE}"/>
                  </a:ext>
                </a:extLst>
              </p:cNvPr>
              <p:cNvSpPr/>
              <p:nvPr/>
            </p:nvSpPr>
            <p:spPr>
              <a:xfrm>
                <a:off x="5211293" y="2337446"/>
                <a:ext cx="507259" cy="1470294"/>
              </a:xfrm>
              <a:custGeom>
                <a:gdLst>
                  <a:gd name="connsiteX0" fmla="*/ 253647 w 507259"/>
                  <a:gd name="connsiteY0" fmla="*/ 1470294 h 1470294"/>
                  <a:gd name="connsiteX1" fmla="*/ 507259 w 507259"/>
                  <a:gd name="connsiteY1" fmla="*/ 1217177 h 1470294"/>
                  <a:gd name="connsiteX2" fmla="*/ 495898 w 507259"/>
                  <a:gd name="connsiteY2" fmla="*/ 1142125 h 1470294"/>
                  <a:gd name="connsiteX3" fmla="*/ 352386 w 507259"/>
                  <a:gd name="connsiteY3" fmla="*/ 86089 h 1470294"/>
                  <a:gd name="connsiteX4" fmla="*/ 253647 w 507259"/>
                  <a:gd name="connsiteY4" fmla="*/ 0 h 1470294"/>
                  <a:gd name="connsiteX5" fmla="*/ 154873 w 507259"/>
                  <a:gd name="connsiteY5" fmla="*/ 86089 h 1470294"/>
                  <a:gd name="connsiteX6" fmla="*/ 11395 w 507259"/>
                  <a:gd name="connsiteY6" fmla="*/ 1142125 h 1470294"/>
                  <a:gd name="connsiteX7" fmla="*/ 0 w 507259"/>
                  <a:gd name="connsiteY7" fmla="*/ 1217177 h 1470294"/>
                  <a:gd name="connsiteX8" fmla="*/ 253647 w 507259"/>
                  <a:gd name="connsiteY8" fmla="*/ 1470294 h 1470294"/>
                  <a:gd name="connsiteX9" fmla="*/ 253647 w 507259"/>
                  <a:gd name="connsiteY9" fmla="*/ 298332 h 1470294"/>
                  <a:gd name="connsiteX10" fmla="*/ 346495 w 507259"/>
                  <a:gd name="connsiteY10" fmla="*/ 981573 h 1470294"/>
                  <a:gd name="connsiteX11" fmla="*/ 160798 w 507259"/>
                  <a:gd name="connsiteY11" fmla="*/ 981573 h 1470294"/>
                  <a:gd name="connsiteX12" fmla="*/ 253647 w 507259"/>
                  <a:gd name="connsiteY12" fmla="*/ 1090239 h 1470294"/>
                  <a:gd name="connsiteX13" fmla="*/ 380832 w 507259"/>
                  <a:gd name="connsiteY13" fmla="*/ 1217177 h 1470294"/>
                  <a:gd name="connsiteX14" fmla="*/ 253647 w 507259"/>
                  <a:gd name="connsiteY14" fmla="*/ 1344114 h 1470294"/>
                  <a:gd name="connsiteX15" fmla="*/ 126427 w 507259"/>
                  <a:gd name="connsiteY15" fmla="*/ 1217177 h 1470294"/>
                  <a:gd name="connsiteX16" fmla="*/ 253647 w 507259"/>
                  <a:gd name="connsiteY16" fmla="*/ 1090239 h 14702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7258" h="1470294">
                    <a:moveTo>
                      <a:pt x="253647" y="1470294"/>
                    </a:moveTo>
                    <a:cubicBezTo>
                      <a:pt x="393509" y="1470294"/>
                      <a:pt x="507259" y="1356766"/>
                      <a:pt x="507259" y="1217177"/>
                    </a:cubicBezTo>
                    <a:cubicBezTo>
                      <a:pt x="507259" y="1191057"/>
                      <a:pt x="503273" y="1165846"/>
                      <a:pt x="495898" y="1142125"/>
                    </a:cubicBezTo>
                    <a:lnTo>
                      <a:pt x="352386" y="86089"/>
                    </a:lnTo>
                    <a:cubicBezTo>
                      <a:pt x="345601" y="36205"/>
                      <a:pt x="304083" y="0"/>
                      <a:pt x="253647" y="0"/>
                    </a:cubicBezTo>
                    <a:cubicBezTo>
                      <a:pt x="203211" y="0"/>
                      <a:pt x="161658" y="36205"/>
                      <a:pt x="154873" y="86089"/>
                    </a:cubicBezTo>
                    <a:lnTo>
                      <a:pt x="11395" y="1142125"/>
                    </a:lnTo>
                    <a:cubicBezTo>
                      <a:pt x="3987" y="1165846"/>
                      <a:pt x="0" y="1191057"/>
                      <a:pt x="0" y="1217177"/>
                    </a:cubicBezTo>
                    <a:cubicBezTo>
                      <a:pt x="0" y="1356766"/>
                      <a:pt x="113784" y="1470294"/>
                      <a:pt x="253647" y="1470294"/>
                    </a:cubicBezTo>
                    <a:close/>
                    <a:moveTo>
                      <a:pt x="253647" y="298332"/>
                    </a:moveTo>
                    <a:lnTo>
                      <a:pt x="346495" y="981573"/>
                    </a:lnTo>
                    <a:cubicBezTo>
                      <a:pt x="287883" y="958574"/>
                      <a:pt x="221180" y="957885"/>
                      <a:pt x="160798" y="981573"/>
                    </a:cubicBezTo>
                    <a:close/>
                    <a:moveTo>
                      <a:pt x="253647" y="1090239"/>
                    </a:moveTo>
                    <a:cubicBezTo>
                      <a:pt x="323940" y="1090239"/>
                      <a:pt x="380832" y="1147677"/>
                      <a:pt x="380832" y="1217177"/>
                    </a:cubicBezTo>
                    <a:cubicBezTo>
                      <a:pt x="380832" y="1287165"/>
                      <a:pt x="323772" y="1344114"/>
                      <a:pt x="253647" y="1344114"/>
                    </a:cubicBezTo>
                    <a:cubicBezTo>
                      <a:pt x="183522" y="1344114"/>
                      <a:pt x="126427" y="1287165"/>
                      <a:pt x="126427" y="1217177"/>
                    </a:cubicBezTo>
                    <a:cubicBezTo>
                      <a:pt x="126461" y="1148568"/>
                      <a:pt x="182595" y="1090239"/>
                      <a:pt x="253647" y="10902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" name="Grupp 1433">
              <a:extLst>
                <a:ext uri="{FF2B5EF4-FFF2-40B4-BE49-F238E27FC236}">
                  <a16:creationId xmlns:a16="http://schemas.microsoft.com/office/drawing/2014/main" id="{23E253BB-1EB6-C98C-845D-1AA58281DFB8}"/>
                </a:ext>
              </a:extLst>
            </p:cNvPr>
            <p:cNvGrpSpPr/>
            <p:nvPr/>
          </p:nvGrpSpPr>
          <p:grpSpPr>
            <a:xfrm>
              <a:off x="2041494" y="5543860"/>
              <a:ext cx="600050" cy="600048"/>
              <a:chOff x="4678680" y="2310942"/>
              <a:chExt cx="3444240" cy="3444234"/>
            </a:xfrm>
          </p:grpSpPr>
          <p:sp>
            <p:nvSpPr>
              <p:cNvPr id="1435" name="Frihandsfigur: Form 1434">
                <a:extLst>
                  <a:ext uri="{FF2B5EF4-FFF2-40B4-BE49-F238E27FC236}">
                    <a16:creationId xmlns:a16="http://schemas.microsoft.com/office/drawing/2014/main" id="{AE6087D0-85D1-8B72-9961-8735B5DE9290}"/>
                  </a:ext>
                </a:extLst>
              </p:cNvPr>
              <p:cNvSpPr/>
              <p:nvPr/>
            </p:nvSpPr>
            <p:spPr>
              <a:xfrm>
                <a:off x="4737485" y="2369738"/>
                <a:ext cx="3326622" cy="3326624"/>
              </a:xfrm>
              <a:custGeom>
                <a:gdLst>
                  <a:gd name="connsiteX0" fmla="*/ 3251190 w 3251189"/>
                  <a:gd name="connsiteY0" fmla="*/ 1625599 h 3251189"/>
                  <a:gd name="connsiteX1" fmla="*/ 2995066 w 3251189"/>
                  <a:gd name="connsiteY1" fmla="*/ 1992627 h 3251189"/>
                  <a:gd name="connsiteX2" fmla="*/ 3033587 w 3251189"/>
                  <a:gd name="connsiteY2" fmla="*/ 2438582 h 3251189"/>
                  <a:gd name="connsiteX3" fmla="*/ 2627862 w 3251189"/>
                  <a:gd name="connsiteY3" fmla="*/ 2627870 h 3251189"/>
                  <a:gd name="connsiteX4" fmla="*/ 2438574 w 3251189"/>
                  <a:gd name="connsiteY4" fmla="*/ 3033595 h 3251189"/>
                  <a:gd name="connsiteX5" fmla="*/ 1992619 w 3251189"/>
                  <a:gd name="connsiteY5" fmla="*/ 2995066 h 3251189"/>
                  <a:gd name="connsiteX6" fmla="*/ 1625591 w 3251189"/>
                  <a:gd name="connsiteY6" fmla="*/ 3251190 h 3251189"/>
                  <a:gd name="connsiteX7" fmla="*/ 1258563 w 3251189"/>
                  <a:gd name="connsiteY7" fmla="*/ 2995066 h 3251189"/>
                  <a:gd name="connsiteX8" fmla="*/ 812608 w 3251189"/>
                  <a:gd name="connsiteY8" fmla="*/ 3033587 h 3251189"/>
                  <a:gd name="connsiteX9" fmla="*/ 623320 w 3251189"/>
                  <a:gd name="connsiteY9" fmla="*/ 2627862 h 3251189"/>
                  <a:gd name="connsiteX10" fmla="*/ 217594 w 3251189"/>
                  <a:gd name="connsiteY10" fmla="*/ 2438574 h 3251189"/>
                  <a:gd name="connsiteX11" fmla="*/ 256123 w 3251189"/>
                  <a:gd name="connsiteY11" fmla="*/ 1992619 h 3251189"/>
                  <a:gd name="connsiteX12" fmla="*/ 0 w 3251189"/>
                  <a:gd name="connsiteY12" fmla="*/ 1625591 h 3251189"/>
                  <a:gd name="connsiteX13" fmla="*/ 256123 w 3251189"/>
                  <a:gd name="connsiteY13" fmla="*/ 1258563 h 3251189"/>
                  <a:gd name="connsiteX14" fmla="*/ 217602 w 3251189"/>
                  <a:gd name="connsiteY14" fmla="*/ 812608 h 3251189"/>
                  <a:gd name="connsiteX15" fmla="*/ 623328 w 3251189"/>
                  <a:gd name="connsiteY15" fmla="*/ 623320 h 3251189"/>
                  <a:gd name="connsiteX16" fmla="*/ 812615 w 3251189"/>
                  <a:gd name="connsiteY16" fmla="*/ 217594 h 3251189"/>
                  <a:gd name="connsiteX17" fmla="*/ 1258571 w 3251189"/>
                  <a:gd name="connsiteY17" fmla="*/ 256123 h 3251189"/>
                  <a:gd name="connsiteX18" fmla="*/ 1625599 w 3251189"/>
                  <a:gd name="connsiteY18" fmla="*/ 0 h 3251189"/>
                  <a:gd name="connsiteX19" fmla="*/ 1992626 w 3251189"/>
                  <a:gd name="connsiteY19" fmla="*/ 256123 h 3251189"/>
                  <a:gd name="connsiteX20" fmla="*/ 2438582 w 3251189"/>
                  <a:gd name="connsiteY20" fmla="*/ 217602 h 3251189"/>
                  <a:gd name="connsiteX21" fmla="*/ 2627870 w 3251189"/>
                  <a:gd name="connsiteY21" fmla="*/ 623328 h 3251189"/>
                  <a:gd name="connsiteX22" fmla="*/ 3033595 w 3251189"/>
                  <a:gd name="connsiteY22" fmla="*/ 812615 h 3251189"/>
                  <a:gd name="connsiteX23" fmla="*/ 2995066 w 3251189"/>
                  <a:gd name="connsiteY23" fmla="*/ 1258571 h 3251189"/>
                  <a:gd name="connsiteX24" fmla="*/ 3251190 w 3251189"/>
                  <a:gd name="connsiteY24" fmla="*/ 1625599 h 32511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51189" h="3251189">
                    <a:moveTo>
                      <a:pt x="3251190" y="1625599"/>
                    </a:moveTo>
                    <a:cubicBezTo>
                      <a:pt x="3251190" y="1761821"/>
                      <a:pt x="3028645" y="1866986"/>
                      <a:pt x="2995066" y="1992627"/>
                    </a:cubicBezTo>
                    <a:cubicBezTo>
                      <a:pt x="2960323" y="2122619"/>
                      <a:pt x="3099442" y="2324765"/>
                      <a:pt x="3033587" y="2438582"/>
                    </a:cubicBezTo>
                    <a:cubicBezTo>
                      <a:pt x="2966790" y="2554038"/>
                      <a:pt x="2721564" y="2534168"/>
                      <a:pt x="2627862" y="2627870"/>
                    </a:cubicBezTo>
                    <a:cubicBezTo>
                      <a:pt x="2534161" y="2721571"/>
                      <a:pt x="2554030" y="2966798"/>
                      <a:pt x="2438574" y="3033595"/>
                    </a:cubicBezTo>
                    <a:cubicBezTo>
                      <a:pt x="2324758" y="3099442"/>
                      <a:pt x="2122619" y="2960323"/>
                      <a:pt x="1992619" y="2995066"/>
                    </a:cubicBezTo>
                    <a:cubicBezTo>
                      <a:pt x="1866979" y="3028645"/>
                      <a:pt x="1761814" y="3251190"/>
                      <a:pt x="1625591" y="3251190"/>
                    </a:cubicBezTo>
                    <a:cubicBezTo>
                      <a:pt x="1489368" y="3251190"/>
                      <a:pt x="1384203" y="3028645"/>
                      <a:pt x="1258563" y="2995066"/>
                    </a:cubicBezTo>
                    <a:cubicBezTo>
                      <a:pt x="1128570" y="2960323"/>
                      <a:pt x="926424" y="3099442"/>
                      <a:pt x="812608" y="3033587"/>
                    </a:cubicBezTo>
                    <a:cubicBezTo>
                      <a:pt x="697152" y="2966790"/>
                      <a:pt x="717021" y="2721564"/>
                      <a:pt x="623320" y="2627862"/>
                    </a:cubicBezTo>
                    <a:cubicBezTo>
                      <a:pt x="529626" y="2534161"/>
                      <a:pt x="284392" y="2554031"/>
                      <a:pt x="217594" y="2438574"/>
                    </a:cubicBezTo>
                    <a:cubicBezTo>
                      <a:pt x="151748" y="2324758"/>
                      <a:pt x="290867" y="2122619"/>
                      <a:pt x="256123" y="1992619"/>
                    </a:cubicBezTo>
                    <a:cubicBezTo>
                      <a:pt x="222545" y="1866979"/>
                      <a:pt x="0" y="1761814"/>
                      <a:pt x="0" y="1625591"/>
                    </a:cubicBezTo>
                    <a:cubicBezTo>
                      <a:pt x="0" y="1489368"/>
                      <a:pt x="222545" y="1384203"/>
                      <a:pt x="256123" y="1258563"/>
                    </a:cubicBezTo>
                    <a:cubicBezTo>
                      <a:pt x="290867" y="1128570"/>
                      <a:pt x="151748" y="926424"/>
                      <a:pt x="217602" y="812608"/>
                    </a:cubicBezTo>
                    <a:cubicBezTo>
                      <a:pt x="284399" y="697151"/>
                      <a:pt x="529626" y="717021"/>
                      <a:pt x="623328" y="623320"/>
                    </a:cubicBezTo>
                    <a:cubicBezTo>
                      <a:pt x="717029" y="529626"/>
                      <a:pt x="697159" y="284392"/>
                      <a:pt x="812615" y="217594"/>
                    </a:cubicBezTo>
                    <a:cubicBezTo>
                      <a:pt x="926432" y="151748"/>
                      <a:pt x="1128570" y="290867"/>
                      <a:pt x="1258571" y="256123"/>
                    </a:cubicBezTo>
                    <a:cubicBezTo>
                      <a:pt x="1384211" y="222545"/>
                      <a:pt x="1489376" y="0"/>
                      <a:pt x="1625599" y="0"/>
                    </a:cubicBezTo>
                    <a:cubicBezTo>
                      <a:pt x="1761821" y="0"/>
                      <a:pt x="1866986" y="222545"/>
                      <a:pt x="1992626" y="256123"/>
                    </a:cubicBezTo>
                    <a:cubicBezTo>
                      <a:pt x="2122619" y="290867"/>
                      <a:pt x="2324765" y="151748"/>
                      <a:pt x="2438582" y="217602"/>
                    </a:cubicBezTo>
                    <a:cubicBezTo>
                      <a:pt x="2554038" y="284399"/>
                      <a:pt x="2534168" y="529626"/>
                      <a:pt x="2627870" y="623328"/>
                    </a:cubicBezTo>
                    <a:cubicBezTo>
                      <a:pt x="2721571" y="717029"/>
                      <a:pt x="2966798" y="697159"/>
                      <a:pt x="3033595" y="812615"/>
                    </a:cubicBezTo>
                    <a:cubicBezTo>
                      <a:pt x="3099442" y="926432"/>
                      <a:pt x="2960323" y="1128570"/>
                      <a:pt x="2995066" y="1258571"/>
                    </a:cubicBezTo>
                    <a:cubicBezTo>
                      <a:pt x="3028645" y="1384211"/>
                      <a:pt x="3251190" y="1489376"/>
                      <a:pt x="3251190" y="16255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6" name="Frihandsfigur: Form 1435">
                <a:extLst>
                  <a:ext uri="{FF2B5EF4-FFF2-40B4-BE49-F238E27FC236}">
                    <a16:creationId xmlns:a16="http://schemas.microsoft.com/office/drawing/2014/main" id="{F6866BA0-18EB-14C2-A769-116E3A9B4708}"/>
                  </a:ext>
                </a:extLst>
              </p:cNvPr>
              <p:cNvSpPr/>
              <p:nvPr/>
            </p:nvSpPr>
            <p:spPr>
              <a:xfrm>
                <a:off x="6949464" y="2574020"/>
                <a:ext cx="1114634" cy="2918070"/>
              </a:xfrm>
              <a:custGeom>
                <a:gdLst>
                  <a:gd name="connsiteX0" fmla="*/ 833236 w 1089359"/>
                  <a:gd name="connsiteY0" fmla="*/ 1058922 h 2851899"/>
                  <a:gd name="connsiteX1" fmla="*/ 871765 w 1089359"/>
                  <a:gd name="connsiteY1" fmla="*/ 612967 h 2851899"/>
                  <a:gd name="connsiteX2" fmla="*/ 466040 w 1089359"/>
                  <a:gd name="connsiteY2" fmla="*/ 423679 h 2851899"/>
                  <a:gd name="connsiteX3" fmla="*/ 276752 w 1089359"/>
                  <a:gd name="connsiteY3" fmla="*/ 17954 h 2851899"/>
                  <a:gd name="connsiteX4" fmla="*/ 7 w 1089359"/>
                  <a:gd name="connsiteY4" fmla="*/ 41931 h 2851899"/>
                  <a:gd name="connsiteX5" fmla="*/ 159525 w 1089359"/>
                  <a:gd name="connsiteY5" fmla="*/ 423679 h 2851899"/>
                  <a:gd name="connsiteX6" fmla="*/ 565251 w 1089359"/>
                  <a:gd name="connsiteY6" fmla="*/ 612967 h 2851899"/>
                  <a:gd name="connsiteX7" fmla="*/ 526722 w 1089359"/>
                  <a:gd name="connsiteY7" fmla="*/ 1058922 h 2851899"/>
                  <a:gd name="connsiteX8" fmla="*/ 782845 w 1089359"/>
                  <a:gd name="connsiteY8" fmla="*/ 1425950 h 2851899"/>
                  <a:gd name="connsiteX9" fmla="*/ 526722 w 1089359"/>
                  <a:gd name="connsiteY9" fmla="*/ 1792978 h 2851899"/>
                  <a:gd name="connsiteX10" fmla="*/ 565243 w 1089359"/>
                  <a:gd name="connsiteY10" fmla="*/ 2238933 h 2851899"/>
                  <a:gd name="connsiteX11" fmla="*/ 159518 w 1089359"/>
                  <a:gd name="connsiteY11" fmla="*/ 2428221 h 2851899"/>
                  <a:gd name="connsiteX12" fmla="*/ 0 w 1089359"/>
                  <a:gd name="connsiteY12" fmla="*/ 2809970 h 2851899"/>
                  <a:gd name="connsiteX13" fmla="*/ 276744 w 1089359"/>
                  <a:gd name="connsiteY13" fmla="*/ 2833947 h 2851899"/>
                  <a:gd name="connsiteX14" fmla="*/ 466032 w 1089359"/>
                  <a:gd name="connsiteY14" fmla="*/ 2428221 h 2851899"/>
                  <a:gd name="connsiteX15" fmla="*/ 871757 w 1089359"/>
                  <a:gd name="connsiteY15" fmla="*/ 2238933 h 2851899"/>
                  <a:gd name="connsiteX16" fmla="*/ 833236 w 1089359"/>
                  <a:gd name="connsiteY16" fmla="*/ 1792978 h 2851899"/>
                  <a:gd name="connsiteX17" fmla="*/ 1089359 w 1089359"/>
                  <a:gd name="connsiteY17" fmla="*/ 1425950 h 2851899"/>
                  <a:gd name="connsiteX18" fmla="*/ 833236 w 1089359"/>
                  <a:gd name="connsiteY18" fmla="*/ 1058922 h 28518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89359" h="2851899">
                    <a:moveTo>
                      <a:pt x="833236" y="1058922"/>
                    </a:moveTo>
                    <a:cubicBezTo>
                      <a:pt x="798493" y="928929"/>
                      <a:pt x="937612" y="726783"/>
                      <a:pt x="871765" y="612967"/>
                    </a:cubicBezTo>
                    <a:cubicBezTo>
                      <a:pt x="804968" y="497511"/>
                      <a:pt x="559741" y="517380"/>
                      <a:pt x="466040" y="423679"/>
                    </a:cubicBezTo>
                    <a:cubicBezTo>
                      <a:pt x="372338" y="329977"/>
                      <a:pt x="392208" y="84751"/>
                      <a:pt x="276752" y="17954"/>
                    </a:cubicBezTo>
                    <a:cubicBezTo>
                      <a:pt x="205847" y="-23073"/>
                      <a:pt x="100667" y="15448"/>
                      <a:pt x="7" y="41931"/>
                    </a:cubicBezTo>
                    <a:cubicBezTo>
                      <a:pt x="82897" y="130575"/>
                      <a:pt x="74843" y="338997"/>
                      <a:pt x="159525" y="423679"/>
                    </a:cubicBezTo>
                    <a:cubicBezTo>
                      <a:pt x="253219" y="517380"/>
                      <a:pt x="498453" y="497511"/>
                      <a:pt x="565251" y="612967"/>
                    </a:cubicBezTo>
                    <a:cubicBezTo>
                      <a:pt x="631105" y="726783"/>
                      <a:pt x="491978" y="928922"/>
                      <a:pt x="526722" y="1058922"/>
                    </a:cubicBezTo>
                    <a:cubicBezTo>
                      <a:pt x="560300" y="1184562"/>
                      <a:pt x="782845" y="1289728"/>
                      <a:pt x="782845" y="1425950"/>
                    </a:cubicBezTo>
                    <a:cubicBezTo>
                      <a:pt x="782845" y="1562173"/>
                      <a:pt x="560300" y="1667338"/>
                      <a:pt x="526722" y="1792978"/>
                    </a:cubicBezTo>
                    <a:cubicBezTo>
                      <a:pt x="491978" y="1922971"/>
                      <a:pt x="631098" y="2125117"/>
                      <a:pt x="565243" y="2238933"/>
                    </a:cubicBezTo>
                    <a:cubicBezTo>
                      <a:pt x="498446" y="2354390"/>
                      <a:pt x="253219" y="2334520"/>
                      <a:pt x="159518" y="2428221"/>
                    </a:cubicBezTo>
                    <a:cubicBezTo>
                      <a:pt x="74835" y="2512903"/>
                      <a:pt x="82889" y="2721325"/>
                      <a:pt x="0" y="2809970"/>
                    </a:cubicBezTo>
                    <a:cubicBezTo>
                      <a:pt x="100659" y="2836452"/>
                      <a:pt x="205840" y="2874973"/>
                      <a:pt x="276744" y="2833947"/>
                    </a:cubicBezTo>
                    <a:cubicBezTo>
                      <a:pt x="392200" y="2767149"/>
                      <a:pt x="372331" y="2521923"/>
                      <a:pt x="466032" y="2428221"/>
                    </a:cubicBezTo>
                    <a:cubicBezTo>
                      <a:pt x="559733" y="2334520"/>
                      <a:pt x="804960" y="2354390"/>
                      <a:pt x="871757" y="2238933"/>
                    </a:cubicBezTo>
                    <a:cubicBezTo>
                      <a:pt x="937612" y="2125117"/>
                      <a:pt x="798485" y="1922978"/>
                      <a:pt x="833236" y="1792978"/>
                    </a:cubicBezTo>
                    <a:cubicBezTo>
                      <a:pt x="866815" y="1667338"/>
                      <a:pt x="1089359" y="1562173"/>
                      <a:pt x="1089359" y="1425950"/>
                    </a:cubicBezTo>
                    <a:cubicBezTo>
                      <a:pt x="1089367" y="1289728"/>
                      <a:pt x="866815" y="1184562"/>
                      <a:pt x="833236" y="1058922"/>
                    </a:cubicBezTo>
                    <a:close/>
                  </a:path>
                </a:pathLst>
              </a:custGeom>
              <a:solidFill>
                <a:srgbClr val="CFCFCF">
                  <a:alpha val="25098"/>
                </a:srgbClr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" name="Frihandsfigur: Form 1436">
                <a:extLst>
                  <a:ext uri="{FF2B5EF4-FFF2-40B4-BE49-F238E27FC236}">
                    <a16:creationId xmlns:a16="http://schemas.microsoft.com/office/drawing/2014/main" id="{9FF893C9-27AC-2AFB-112B-47824360578C}"/>
                  </a:ext>
                </a:extLst>
              </p:cNvPr>
              <p:cNvSpPr/>
              <p:nvPr/>
            </p:nvSpPr>
            <p:spPr>
              <a:xfrm>
                <a:off x="4678680" y="2310942"/>
                <a:ext cx="3444240" cy="3444234"/>
              </a:xfrm>
              <a:custGeom>
                <a:gdLst>
                  <a:gd name="connsiteX0" fmla="*/ 3216132 w 3366140"/>
                  <a:gd name="connsiteY0" fmla="*/ 1437583 h 3366132"/>
                  <a:gd name="connsiteX1" fmla="*/ 3108055 w 3366140"/>
                  <a:gd name="connsiteY1" fmla="*/ 1301199 h 3366132"/>
                  <a:gd name="connsiteX2" fmla="*/ 3133481 w 3366140"/>
                  <a:gd name="connsiteY2" fmla="*/ 1121735 h 3366132"/>
                  <a:gd name="connsiteX3" fmla="*/ 3140798 w 3366140"/>
                  <a:gd name="connsiteY3" fmla="*/ 841305 h 3366132"/>
                  <a:gd name="connsiteX4" fmla="*/ 2891533 w 3366140"/>
                  <a:gd name="connsiteY4" fmla="*/ 706194 h 3366132"/>
                  <a:gd name="connsiteX5" fmla="*/ 2725977 w 3366140"/>
                  <a:gd name="connsiteY5" fmla="*/ 640163 h 3366132"/>
                  <a:gd name="connsiteX6" fmla="*/ 2659939 w 3366140"/>
                  <a:gd name="connsiteY6" fmla="*/ 474591 h 3366132"/>
                  <a:gd name="connsiteX7" fmla="*/ 2524827 w 3366140"/>
                  <a:gd name="connsiteY7" fmla="*/ 225326 h 3366132"/>
                  <a:gd name="connsiteX8" fmla="*/ 2244398 w 3366140"/>
                  <a:gd name="connsiteY8" fmla="*/ 232644 h 3366132"/>
                  <a:gd name="connsiteX9" fmla="*/ 2064926 w 3366140"/>
                  <a:gd name="connsiteY9" fmla="*/ 258077 h 3366132"/>
                  <a:gd name="connsiteX10" fmla="*/ 1928542 w 3366140"/>
                  <a:gd name="connsiteY10" fmla="*/ 150008 h 3366132"/>
                  <a:gd name="connsiteX11" fmla="*/ 1683062 w 3366140"/>
                  <a:gd name="connsiteY11" fmla="*/ 0 h 3366132"/>
                  <a:gd name="connsiteX12" fmla="*/ 1437583 w 3366140"/>
                  <a:gd name="connsiteY12" fmla="*/ 150008 h 3366132"/>
                  <a:gd name="connsiteX13" fmla="*/ 1301199 w 3366140"/>
                  <a:gd name="connsiteY13" fmla="*/ 258077 h 3366132"/>
                  <a:gd name="connsiteX14" fmla="*/ 1121735 w 3366140"/>
                  <a:gd name="connsiteY14" fmla="*/ 232644 h 3366132"/>
                  <a:gd name="connsiteX15" fmla="*/ 740125 w 3366140"/>
                  <a:gd name="connsiteY15" fmla="*/ 359610 h 3366132"/>
                  <a:gd name="connsiteX16" fmla="*/ 847658 w 3366140"/>
                  <a:gd name="connsiteY16" fmla="*/ 400216 h 3366132"/>
                  <a:gd name="connsiteX17" fmla="*/ 1091007 w 3366140"/>
                  <a:gd name="connsiteY17" fmla="*/ 343403 h 3366132"/>
                  <a:gd name="connsiteX18" fmla="*/ 1330877 w 3366140"/>
                  <a:gd name="connsiteY18" fmla="*/ 369120 h 3366132"/>
                  <a:gd name="connsiteX19" fmla="*/ 1519759 w 3366140"/>
                  <a:gd name="connsiteY19" fmla="*/ 230368 h 3366132"/>
                  <a:gd name="connsiteX20" fmla="*/ 1683062 w 3366140"/>
                  <a:gd name="connsiteY20" fmla="*/ 114943 h 3366132"/>
                  <a:gd name="connsiteX21" fmla="*/ 1846365 w 3366140"/>
                  <a:gd name="connsiteY21" fmla="*/ 230368 h 3366132"/>
                  <a:gd name="connsiteX22" fmla="*/ 2035247 w 3366140"/>
                  <a:gd name="connsiteY22" fmla="*/ 369120 h 3366132"/>
                  <a:gd name="connsiteX23" fmla="*/ 2275118 w 3366140"/>
                  <a:gd name="connsiteY23" fmla="*/ 343411 h 3366132"/>
                  <a:gd name="connsiteX24" fmla="*/ 2467264 w 3366140"/>
                  <a:gd name="connsiteY24" fmla="*/ 324821 h 3366132"/>
                  <a:gd name="connsiteX25" fmla="*/ 2548590 w 3366140"/>
                  <a:gd name="connsiteY25" fmla="*/ 503151 h 3366132"/>
                  <a:gd name="connsiteX26" fmla="*/ 2644690 w 3366140"/>
                  <a:gd name="connsiteY26" fmla="*/ 721443 h 3366132"/>
                  <a:gd name="connsiteX27" fmla="*/ 2862974 w 3366140"/>
                  <a:gd name="connsiteY27" fmla="*/ 817543 h 3366132"/>
                  <a:gd name="connsiteX28" fmla="*/ 3041304 w 3366140"/>
                  <a:gd name="connsiteY28" fmla="*/ 898876 h 3366132"/>
                  <a:gd name="connsiteX29" fmla="*/ 3022714 w 3366140"/>
                  <a:gd name="connsiteY29" fmla="*/ 1091022 h 3366132"/>
                  <a:gd name="connsiteX30" fmla="*/ 2996997 w 3366140"/>
                  <a:gd name="connsiteY30" fmla="*/ 1330885 h 3366132"/>
                  <a:gd name="connsiteX31" fmla="*/ 3135756 w 3366140"/>
                  <a:gd name="connsiteY31" fmla="*/ 1519775 h 3366132"/>
                  <a:gd name="connsiteX32" fmla="*/ 3251182 w 3366140"/>
                  <a:gd name="connsiteY32" fmla="*/ 1683070 h 3366132"/>
                  <a:gd name="connsiteX33" fmla="*/ 3135756 w 3366140"/>
                  <a:gd name="connsiteY33" fmla="*/ 1846373 h 3366132"/>
                  <a:gd name="connsiteX34" fmla="*/ 2996997 w 3366140"/>
                  <a:gd name="connsiteY34" fmla="*/ 2035263 h 3366132"/>
                  <a:gd name="connsiteX35" fmla="*/ 3022714 w 3366140"/>
                  <a:gd name="connsiteY35" fmla="*/ 2275126 h 3366132"/>
                  <a:gd name="connsiteX36" fmla="*/ 3041296 w 3366140"/>
                  <a:gd name="connsiteY36" fmla="*/ 2467272 h 3366132"/>
                  <a:gd name="connsiteX37" fmla="*/ 2862974 w 3366140"/>
                  <a:gd name="connsiteY37" fmla="*/ 2548605 h 3366132"/>
                  <a:gd name="connsiteX38" fmla="*/ 2644682 w 3366140"/>
                  <a:gd name="connsiteY38" fmla="*/ 2644705 h 3366132"/>
                  <a:gd name="connsiteX39" fmla="*/ 2548590 w 3366140"/>
                  <a:gd name="connsiteY39" fmla="*/ 2862997 h 3366132"/>
                  <a:gd name="connsiteX40" fmla="*/ 2467264 w 3366140"/>
                  <a:gd name="connsiteY40" fmla="*/ 3041319 h 3366132"/>
                  <a:gd name="connsiteX41" fmla="*/ 2275118 w 3366140"/>
                  <a:gd name="connsiteY41" fmla="*/ 3022737 h 3366132"/>
                  <a:gd name="connsiteX42" fmla="*/ 2035247 w 3366140"/>
                  <a:gd name="connsiteY42" fmla="*/ 2997020 h 3366132"/>
                  <a:gd name="connsiteX43" fmla="*/ 1846365 w 3366140"/>
                  <a:gd name="connsiteY43" fmla="*/ 3135772 h 3366132"/>
                  <a:gd name="connsiteX44" fmla="*/ 1683062 w 3366140"/>
                  <a:gd name="connsiteY44" fmla="*/ 3251197 h 3366132"/>
                  <a:gd name="connsiteX45" fmla="*/ 1519759 w 3366140"/>
                  <a:gd name="connsiteY45" fmla="*/ 3135772 h 3366132"/>
                  <a:gd name="connsiteX46" fmla="*/ 1330877 w 3366140"/>
                  <a:gd name="connsiteY46" fmla="*/ 2997020 h 3366132"/>
                  <a:gd name="connsiteX47" fmla="*/ 1091007 w 3366140"/>
                  <a:gd name="connsiteY47" fmla="*/ 3022729 h 3366132"/>
                  <a:gd name="connsiteX48" fmla="*/ 898861 w 3366140"/>
                  <a:gd name="connsiteY48" fmla="*/ 3041319 h 3366132"/>
                  <a:gd name="connsiteX49" fmla="*/ 817535 w 3366140"/>
                  <a:gd name="connsiteY49" fmla="*/ 2862989 h 3366132"/>
                  <a:gd name="connsiteX50" fmla="*/ 721435 w 3366140"/>
                  <a:gd name="connsiteY50" fmla="*/ 2644698 h 3366132"/>
                  <a:gd name="connsiteX51" fmla="*/ 503151 w 3366140"/>
                  <a:gd name="connsiteY51" fmla="*/ 2548598 h 3366132"/>
                  <a:gd name="connsiteX52" fmla="*/ 324821 w 3366140"/>
                  <a:gd name="connsiteY52" fmla="*/ 2467264 h 3366132"/>
                  <a:gd name="connsiteX53" fmla="*/ 343411 w 3366140"/>
                  <a:gd name="connsiteY53" fmla="*/ 2275118 h 3366132"/>
                  <a:gd name="connsiteX54" fmla="*/ 369128 w 3366140"/>
                  <a:gd name="connsiteY54" fmla="*/ 2035255 h 3366132"/>
                  <a:gd name="connsiteX55" fmla="*/ 230368 w 3366140"/>
                  <a:gd name="connsiteY55" fmla="*/ 1846366 h 3366132"/>
                  <a:gd name="connsiteX56" fmla="*/ 114943 w 3366140"/>
                  <a:gd name="connsiteY56" fmla="*/ 1683070 h 3366132"/>
                  <a:gd name="connsiteX57" fmla="*/ 230368 w 3366140"/>
                  <a:gd name="connsiteY57" fmla="*/ 1519767 h 3366132"/>
                  <a:gd name="connsiteX58" fmla="*/ 369128 w 3366140"/>
                  <a:gd name="connsiteY58" fmla="*/ 1330877 h 3366132"/>
                  <a:gd name="connsiteX59" fmla="*/ 343411 w 3366140"/>
                  <a:gd name="connsiteY59" fmla="*/ 1091015 h 3366132"/>
                  <a:gd name="connsiteX60" fmla="*/ 324829 w 3366140"/>
                  <a:gd name="connsiteY60" fmla="*/ 898868 h 3366132"/>
                  <a:gd name="connsiteX61" fmla="*/ 503151 w 3366140"/>
                  <a:gd name="connsiteY61" fmla="*/ 817535 h 3366132"/>
                  <a:gd name="connsiteX62" fmla="*/ 775949 w 3366140"/>
                  <a:gd name="connsiteY62" fmla="*/ 637052 h 3366132"/>
                  <a:gd name="connsiteX63" fmla="*/ 670393 w 3366140"/>
                  <a:gd name="connsiteY63" fmla="*/ 591550 h 3366132"/>
                  <a:gd name="connsiteX64" fmla="*/ 474599 w 3366140"/>
                  <a:gd name="connsiteY64" fmla="*/ 706194 h 3366132"/>
                  <a:gd name="connsiteX65" fmla="*/ 225334 w 3366140"/>
                  <a:gd name="connsiteY65" fmla="*/ 841305 h 3366132"/>
                  <a:gd name="connsiteX66" fmla="*/ 232652 w 3366140"/>
                  <a:gd name="connsiteY66" fmla="*/ 1121735 h 3366132"/>
                  <a:gd name="connsiteX67" fmla="*/ 258077 w 3366140"/>
                  <a:gd name="connsiteY67" fmla="*/ 1301199 h 3366132"/>
                  <a:gd name="connsiteX68" fmla="*/ 150008 w 3366140"/>
                  <a:gd name="connsiteY68" fmla="*/ 1437583 h 3366132"/>
                  <a:gd name="connsiteX69" fmla="*/ 0 w 3366140"/>
                  <a:gd name="connsiteY69" fmla="*/ 1683070 h 3366132"/>
                  <a:gd name="connsiteX70" fmla="*/ 150000 w 3366140"/>
                  <a:gd name="connsiteY70" fmla="*/ 1928550 h 3366132"/>
                  <a:gd name="connsiteX71" fmla="*/ 258077 w 3366140"/>
                  <a:gd name="connsiteY71" fmla="*/ 2064933 h 3366132"/>
                  <a:gd name="connsiteX72" fmla="*/ 232652 w 3366140"/>
                  <a:gd name="connsiteY72" fmla="*/ 2244397 h 3366132"/>
                  <a:gd name="connsiteX73" fmla="*/ 225334 w 3366140"/>
                  <a:gd name="connsiteY73" fmla="*/ 2524827 h 3366132"/>
                  <a:gd name="connsiteX74" fmla="*/ 474599 w 3366140"/>
                  <a:gd name="connsiteY74" fmla="*/ 2659939 h 3366132"/>
                  <a:gd name="connsiteX75" fmla="*/ 640155 w 3366140"/>
                  <a:gd name="connsiteY75" fmla="*/ 2725970 h 3366132"/>
                  <a:gd name="connsiteX76" fmla="*/ 706194 w 3366140"/>
                  <a:gd name="connsiteY76" fmla="*/ 2891541 h 3366132"/>
                  <a:gd name="connsiteX77" fmla="*/ 841305 w 3366140"/>
                  <a:gd name="connsiteY77" fmla="*/ 3140806 h 3366132"/>
                  <a:gd name="connsiteX78" fmla="*/ 1121735 w 3366140"/>
                  <a:gd name="connsiteY78" fmla="*/ 3133488 h 3366132"/>
                  <a:gd name="connsiteX79" fmla="*/ 1301207 w 3366140"/>
                  <a:gd name="connsiteY79" fmla="*/ 3108055 h 3366132"/>
                  <a:gd name="connsiteX80" fmla="*/ 1437590 w 3366140"/>
                  <a:gd name="connsiteY80" fmla="*/ 3216124 h 3366132"/>
                  <a:gd name="connsiteX81" fmla="*/ 1683070 w 3366140"/>
                  <a:gd name="connsiteY81" fmla="*/ 3366133 h 3366132"/>
                  <a:gd name="connsiteX82" fmla="*/ 1928550 w 3366140"/>
                  <a:gd name="connsiteY82" fmla="*/ 3216124 h 3366132"/>
                  <a:gd name="connsiteX83" fmla="*/ 2064933 w 3366140"/>
                  <a:gd name="connsiteY83" fmla="*/ 3108055 h 3366132"/>
                  <a:gd name="connsiteX84" fmla="*/ 2244398 w 3366140"/>
                  <a:gd name="connsiteY84" fmla="*/ 3133488 h 3366132"/>
                  <a:gd name="connsiteX85" fmla="*/ 2524835 w 3366140"/>
                  <a:gd name="connsiteY85" fmla="*/ 3140806 h 3366132"/>
                  <a:gd name="connsiteX86" fmla="*/ 2659939 w 3366140"/>
                  <a:gd name="connsiteY86" fmla="*/ 2891549 h 3366132"/>
                  <a:gd name="connsiteX87" fmla="*/ 2725977 w 3366140"/>
                  <a:gd name="connsiteY87" fmla="*/ 2725977 h 3366132"/>
                  <a:gd name="connsiteX88" fmla="*/ 2891541 w 3366140"/>
                  <a:gd name="connsiteY88" fmla="*/ 2659947 h 3366132"/>
                  <a:gd name="connsiteX89" fmla="*/ 3140806 w 3366140"/>
                  <a:gd name="connsiteY89" fmla="*/ 2524835 h 3366132"/>
                  <a:gd name="connsiteX90" fmla="*/ 3133488 w 3366140"/>
                  <a:gd name="connsiteY90" fmla="*/ 2244405 h 3366132"/>
                  <a:gd name="connsiteX91" fmla="*/ 3108063 w 3366140"/>
                  <a:gd name="connsiteY91" fmla="*/ 2064941 h 3366132"/>
                  <a:gd name="connsiteX92" fmla="*/ 3216132 w 3366140"/>
                  <a:gd name="connsiteY92" fmla="*/ 1928557 h 3366132"/>
                  <a:gd name="connsiteX93" fmla="*/ 3366140 w 3366140"/>
                  <a:gd name="connsiteY93" fmla="*/ 1683070 h 3366132"/>
                  <a:gd name="connsiteX94" fmla="*/ 3216132 w 3366140"/>
                  <a:gd name="connsiteY94" fmla="*/ 1437583 h 336613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366140" h="3366132">
                    <a:moveTo>
                      <a:pt x="3216132" y="1437583"/>
                    </a:moveTo>
                    <a:cubicBezTo>
                      <a:pt x="3168461" y="1390970"/>
                      <a:pt x="3119174" y="1342778"/>
                      <a:pt x="3108055" y="1301199"/>
                    </a:cubicBezTo>
                    <a:cubicBezTo>
                      <a:pt x="3096101" y="1256502"/>
                      <a:pt x="3115105" y="1187988"/>
                      <a:pt x="3133481" y="1121735"/>
                    </a:cubicBezTo>
                    <a:cubicBezTo>
                      <a:pt x="3160492" y="1024348"/>
                      <a:pt x="3188431" y="923635"/>
                      <a:pt x="3140798" y="841305"/>
                    </a:cubicBezTo>
                    <a:cubicBezTo>
                      <a:pt x="3092438" y="757726"/>
                      <a:pt x="2990300" y="731527"/>
                      <a:pt x="2891533" y="706194"/>
                    </a:cubicBezTo>
                    <a:cubicBezTo>
                      <a:pt x="2825725" y="689312"/>
                      <a:pt x="2757671" y="671864"/>
                      <a:pt x="2725977" y="640163"/>
                    </a:cubicBezTo>
                    <a:cubicBezTo>
                      <a:pt x="2694268" y="608462"/>
                      <a:pt x="2676820" y="540408"/>
                      <a:pt x="2659939" y="474591"/>
                    </a:cubicBezTo>
                    <a:cubicBezTo>
                      <a:pt x="2634598" y="375817"/>
                      <a:pt x="2608406" y="273687"/>
                      <a:pt x="2524827" y="225326"/>
                    </a:cubicBezTo>
                    <a:cubicBezTo>
                      <a:pt x="2442505" y="177694"/>
                      <a:pt x="2341792" y="205633"/>
                      <a:pt x="2244398" y="232644"/>
                    </a:cubicBezTo>
                    <a:cubicBezTo>
                      <a:pt x="2178144" y="251028"/>
                      <a:pt x="2109631" y="270024"/>
                      <a:pt x="2064926" y="258077"/>
                    </a:cubicBezTo>
                    <a:cubicBezTo>
                      <a:pt x="2023347" y="246966"/>
                      <a:pt x="1975155" y="197671"/>
                      <a:pt x="1928542" y="150008"/>
                    </a:cubicBezTo>
                    <a:cubicBezTo>
                      <a:pt x="1859791" y="79694"/>
                      <a:pt x="1781875" y="0"/>
                      <a:pt x="1683062" y="0"/>
                    </a:cubicBezTo>
                    <a:cubicBezTo>
                      <a:pt x="1584250" y="0"/>
                      <a:pt x="1506334" y="79694"/>
                      <a:pt x="1437583" y="150008"/>
                    </a:cubicBezTo>
                    <a:cubicBezTo>
                      <a:pt x="1390970" y="197671"/>
                      <a:pt x="1342778" y="246966"/>
                      <a:pt x="1301199" y="258077"/>
                    </a:cubicBezTo>
                    <a:cubicBezTo>
                      <a:pt x="1256494" y="270024"/>
                      <a:pt x="1187988" y="251020"/>
                      <a:pt x="1121735" y="232644"/>
                    </a:cubicBezTo>
                    <a:cubicBezTo>
                      <a:pt x="962179" y="188391"/>
                      <a:pt x="806968" y="182637"/>
                      <a:pt x="740125" y="359610"/>
                    </a:cubicBezTo>
                    <a:cubicBezTo>
                      <a:pt x="713880" y="429128"/>
                      <a:pt x="821420" y="469733"/>
                      <a:pt x="847658" y="400216"/>
                    </a:cubicBezTo>
                    <a:cubicBezTo>
                      <a:pt x="891497" y="284077"/>
                      <a:pt x="993022" y="316223"/>
                      <a:pt x="1091007" y="343403"/>
                    </a:cubicBezTo>
                    <a:cubicBezTo>
                      <a:pt x="1172103" y="365901"/>
                      <a:pt x="1255950" y="389151"/>
                      <a:pt x="1330877" y="369120"/>
                    </a:cubicBezTo>
                    <a:cubicBezTo>
                      <a:pt x="1402916" y="349863"/>
                      <a:pt x="1462318" y="289112"/>
                      <a:pt x="1519759" y="230368"/>
                    </a:cubicBezTo>
                    <a:cubicBezTo>
                      <a:pt x="1575238" y="173625"/>
                      <a:pt x="1632618" y="114943"/>
                      <a:pt x="1683062" y="114943"/>
                    </a:cubicBezTo>
                    <a:cubicBezTo>
                      <a:pt x="1733507" y="114943"/>
                      <a:pt x="1790879" y="173617"/>
                      <a:pt x="1846365" y="230368"/>
                    </a:cubicBezTo>
                    <a:cubicBezTo>
                      <a:pt x="1903806" y="289120"/>
                      <a:pt x="1963209" y="349871"/>
                      <a:pt x="2035247" y="369120"/>
                    </a:cubicBezTo>
                    <a:cubicBezTo>
                      <a:pt x="2110175" y="389166"/>
                      <a:pt x="2194037" y="365894"/>
                      <a:pt x="2275118" y="343411"/>
                    </a:cubicBezTo>
                    <a:cubicBezTo>
                      <a:pt x="2349654" y="322737"/>
                      <a:pt x="2426712" y="301357"/>
                      <a:pt x="2467264" y="324821"/>
                    </a:cubicBezTo>
                    <a:cubicBezTo>
                      <a:pt x="2509057" y="349005"/>
                      <a:pt x="2529157" y="427365"/>
                      <a:pt x="2548590" y="503151"/>
                    </a:cubicBezTo>
                    <a:cubicBezTo>
                      <a:pt x="2569318" y="583948"/>
                      <a:pt x="2590743" y="667496"/>
                      <a:pt x="2644690" y="721443"/>
                    </a:cubicBezTo>
                    <a:cubicBezTo>
                      <a:pt x="2698636" y="775389"/>
                      <a:pt x="2782185" y="796815"/>
                      <a:pt x="2862974" y="817543"/>
                    </a:cubicBezTo>
                    <a:cubicBezTo>
                      <a:pt x="2938760" y="836983"/>
                      <a:pt x="3017120" y="857083"/>
                      <a:pt x="3041304" y="898876"/>
                    </a:cubicBezTo>
                    <a:cubicBezTo>
                      <a:pt x="3064768" y="939428"/>
                      <a:pt x="3043381" y="1016493"/>
                      <a:pt x="3022714" y="1091022"/>
                    </a:cubicBezTo>
                    <a:cubicBezTo>
                      <a:pt x="3000216" y="1172103"/>
                      <a:pt x="2976967" y="1255942"/>
                      <a:pt x="2996997" y="1330885"/>
                    </a:cubicBezTo>
                    <a:cubicBezTo>
                      <a:pt x="3016254" y="1402924"/>
                      <a:pt x="3077005" y="1462334"/>
                      <a:pt x="3135756" y="1519775"/>
                    </a:cubicBezTo>
                    <a:cubicBezTo>
                      <a:pt x="3192500" y="1575254"/>
                      <a:pt x="3251182" y="1632633"/>
                      <a:pt x="3251182" y="1683070"/>
                    </a:cubicBezTo>
                    <a:cubicBezTo>
                      <a:pt x="3251182" y="1733515"/>
                      <a:pt x="3192508" y="1790887"/>
                      <a:pt x="3135756" y="1846373"/>
                    </a:cubicBezTo>
                    <a:cubicBezTo>
                      <a:pt x="3077005" y="1903822"/>
                      <a:pt x="3016246" y="1963224"/>
                      <a:pt x="2996997" y="2035263"/>
                    </a:cubicBezTo>
                    <a:cubicBezTo>
                      <a:pt x="2976974" y="2110205"/>
                      <a:pt x="3000223" y="2194045"/>
                      <a:pt x="3022714" y="2275126"/>
                    </a:cubicBezTo>
                    <a:cubicBezTo>
                      <a:pt x="3043381" y="2349654"/>
                      <a:pt x="3064760" y="2426720"/>
                      <a:pt x="3041296" y="2467272"/>
                    </a:cubicBezTo>
                    <a:cubicBezTo>
                      <a:pt x="3017120" y="2509065"/>
                      <a:pt x="2938752" y="2529164"/>
                      <a:pt x="2862974" y="2548605"/>
                    </a:cubicBezTo>
                    <a:cubicBezTo>
                      <a:pt x="2782177" y="2569326"/>
                      <a:pt x="2698629" y="2590751"/>
                      <a:pt x="2644682" y="2644705"/>
                    </a:cubicBezTo>
                    <a:cubicBezTo>
                      <a:pt x="2590736" y="2698659"/>
                      <a:pt x="2569310" y="2782200"/>
                      <a:pt x="2548590" y="2862997"/>
                    </a:cubicBezTo>
                    <a:cubicBezTo>
                      <a:pt x="2529157" y="2938783"/>
                      <a:pt x="2509057" y="3017143"/>
                      <a:pt x="2467264" y="3041319"/>
                    </a:cubicBezTo>
                    <a:cubicBezTo>
                      <a:pt x="2426697" y="3064791"/>
                      <a:pt x="2349631" y="3043403"/>
                      <a:pt x="2275118" y="3022737"/>
                    </a:cubicBezTo>
                    <a:cubicBezTo>
                      <a:pt x="2194029" y="3000246"/>
                      <a:pt x="2110190" y="2977005"/>
                      <a:pt x="2035247" y="2997020"/>
                    </a:cubicBezTo>
                    <a:cubicBezTo>
                      <a:pt x="1963209" y="3016277"/>
                      <a:pt x="1903806" y="3077028"/>
                      <a:pt x="1846365" y="3135772"/>
                    </a:cubicBezTo>
                    <a:cubicBezTo>
                      <a:pt x="1790886" y="3192515"/>
                      <a:pt x="1733507" y="3251197"/>
                      <a:pt x="1683062" y="3251197"/>
                    </a:cubicBezTo>
                    <a:cubicBezTo>
                      <a:pt x="1632618" y="3251197"/>
                      <a:pt x="1575246" y="3192523"/>
                      <a:pt x="1519759" y="3135772"/>
                    </a:cubicBezTo>
                    <a:cubicBezTo>
                      <a:pt x="1462318" y="3077021"/>
                      <a:pt x="1402916" y="3016269"/>
                      <a:pt x="1330877" y="2997020"/>
                    </a:cubicBezTo>
                    <a:cubicBezTo>
                      <a:pt x="1255950" y="2976982"/>
                      <a:pt x="1172088" y="3000246"/>
                      <a:pt x="1091007" y="3022729"/>
                    </a:cubicBezTo>
                    <a:cubicBezTo>
                      <a:pt x="1016463" y="3043403"/>
                      <a:pt x="939390" y="3064775"/>
                      <a:pt x="898861" y="3041319"/>
                    </a:cubicBezTo>
                    <a:cubicBezTo>
                      <a:pt x="857068" y="3017135"/>
                      <a:pt x="836968" y="2938775"/>
                      <a:pt x="817535" y="2862989"/>
                    </a:cubicBezTo>
                    <a:cubicBezTo>
                      <a:pt x="796807" y="2782192"/>
                      <a:pt x="775382" y="2698644"/>
                      <a:pt x="721435" y="2644698"/>
                    </a:cubicBezTo>
                    <a:cubicBezTo>
                      <a:pt x="667489" y="2590751"/>
                      <a:pt x="583940" y="2569326"/>
                      <a:pt x="503151" y="2548598"/>
                    </a:cubicBezTo>
                    <a:cubicBezTo>
                      <a:pt x="427365" y="2529157"/>
                      <a:pt x="349005" y="2509057"/>
                      <a:pt x="324821" y="2467264"/>
                    </a:cubicBezTo>
                    <a:cubicBezTo>
                      <a:pt x="301357" y="2426712"/>
                      <a:pt x="322744" y="2349647"/>
                      <a:pt x="343411" y="2275118"/>
                    </a:cubicBezTo>
                    <a:cubicBezTo>
                      <a:pt x="365909" y="2194037"/>
                      <a:pt x="389158" y="2110198"/>
                      <a:pt x="369128" y="2035255"/>
                    </a:cubicBezTo>
                    <a:cubicBezTo>
                      <a:pt x="349871" y="1963216"/>
                      <a:pt x="289120" y="1903806"/>
                      <a:pt x="230368" y="1846366"/>
                    </a:cubicBezTo>
                    <a:cubicBezTo>
                      <a:pt x="173625" y="1790887"/>
                      <a:pt x="114943" y="1733507"/>
                      <a:pt x="114943" y="1683070"/>
                    </a:cubicBezTo>
                    <a:cubicBezTo>
                      <a:pt x="114943" y="1632625"/>
                      <a:pt x="173617" y="1575254"/>
                      <a:pt x="230368" y="1519767"/>
                    </a:cubicBezTo>
                    <a:cubicBezTo>
                      <a:pt x="289120" y="1462318"/>
                      <a:pt x="349878" y="1402916"/>
                      <a:pt x="369128" y="1330877"/>
                    </a:cubicBezTo>
                    <a:cubicBezTo>
                      <a:pt x="389151" y="1255935"/>
                      <a:pt x="365901" y="1172095"/>
                      <a:pt x="343411" y="1091015"/>
                    </a:cubicBezTo>
                    <a:cubicBezTo>
                      <a:pt x="322744" y="1016486"/>
                      <a:pt x="301365" y="939420"/>
                      <a:pt x="324829" y="898868"/>
                    </a:cubicBezTo>
                    <a:cubicBezTo>
                      <a:pt x="349005" y="857075"/>
                      <a:pt x="427373" y="836976"/>
                      <a:pt x="503151" y="817535"/>
                    </a:cubicBezTo>
                    <a:cubicBezTo>
                      <a:pt x="617419" y="788232"/>
                      <a:pt x="725611" y="753803"/>
                      <a:pt x="775949" y="637052"/>
                    </a:cubicBezTo>
                    <a:cubicBezTo>
                      <a:pt x="805366" y="568814"/>
                      <a:pt x="699810" y="523320"/>
                      <a:pt x="670393" y="591550"/>
                    </a:cubicBezTo>
                    <a:cubicBezTo>
                      <a:pt x="635688" y="672094"/>
                      <a:pt x="551297" y="686523"/>
                      <a:pt x="474599" y="706194"/>
                    </a:cubicBezTo>
                    <a:cubicBezTo>
                      <a:pt x="375825" y="731527"/>
                      <a:pt x="273687" y="757726"/>
                      <a:pt x="225334" y="841305"/>
                    </a:cubicBezTo>
                    <a:cubicBezTo>
                      <a:pt x="177702" y="923635"/>
                      <a:pt x="205640" y="1024340"/>
                      <a:pt x="232652" y="1121735"/>
                    </a:cubicBezTo>
                    <a:cubicBezTo>
                      <a:pt x="251028" y="1187988"/>
                      <a:pt x="270031" y="1256494"/>
                      <a:pt x="258077" y="1301199"/>
                    </a:cubicBezTo>
                    <a:cubicBezTo>
                      <a:pt x="246974" y="1342778"/>
                      <a:pt x="197679" y="1390970"/>
                      <a:pt x="150008" y="1437583"/>
                    </a:cubicBezTo>
                    <a:cubicBezTo>
                      <a:pt x="79694" y="1506334"/>
                      <a:pt x="0" y="1584258"/>
                      <a:pt x="0" y="1683070"/>
                    </a:cubicBezTo>
                    <a:cubicBezTo>
                      <a:pt x="0" y="1781883"/>
                      <a:pt x="79694" y="1859799"/>
                      <a:pt x="150000" y="1928550"/>
                    </a:cubicBezTo>
                    <a:cubicBezTo>
                      <a:pt x="197671" y="1975163"/>
                      <a:pt x="246959" y="2023354"/>
                      <a:pt x="258077" y="2064933"/>
                    </a:cubicBezTo>
                    <a:cubicBezTo>
                      <a:pt x="270031" y="2109631"/>
                      <a:pt x="251028" y="2178144"/>
                      <a:pt x="232652" y="2244397"/>
                    </a:cubicBezTo>
                    <a:cubicBezTo>
                      <a:pt x="205640" y="2341785"/>
                      <a:pt x="177702" y="2442498"/>
                      <a:pt x="225334" y="2524827"/>
                    </a:cubicBezTo>
                    <a:cubicBezTo>
                      <a:pt x="273694" y="2608406"/>
                      <a:pt x="375833" y="2634605"/>
                      <a:pt x="474599" y="2659939"/>
                    </a:cubicBezTo>
                    <a:cubicBezTo>
                      <a:pt x="540408" y="2676820"/>
                      <a:pt x="608462" y="2694268"/>
                      <a:pt x="640155" y="2725970"/>
                    </a:cubicBezTo>
                    <a:cubicBezTo>
                      <a:pt x="671864" y="2757671"/>
                      <a:pt x="689312" y="2825725"/>
                      <a:pt x="706194" y="2891541"/>
                    </a:cubicBezTo>
                    <a:cubicBezTo>
                      <a:pt x="731535" y="2990315"/>
                      <a:pt x="757726" y="3092446"/>
                      <a:pt x="841305" y="3140806"/>
                    </a:cubicBezTo>
                    <a:cubicBezTo>
                      <a:pt x="923635" y="3188446"/>
                      <a:pt x="1024348" y="3160500"/>
                      <a:pt x="1121735" y="3133488"/>
                    </a:cubicBezTo>
                    <a:cubicBezTo>
                      <a:pt x="1187988" y="3115105"/>
                      <a:pt x="1256502" y="3096116"/>
                      <a:pt x="1301207" y="3108055"/>
                    </a:cubicBezTo>
                    <a:cubicBezTo>
                      <a:pt x="1342786" y="3119166"/>
                      <a:pt x="1390977" y="3168461"/>
                      <a:pt x="1437590" y="3216124"/>
                    </a:cubicBezTo>
                    <a:cubicBezTo>
                      <a:pt x="1506342" y="3286439"/>
                      <a:pt x="1584258" y="3366133"/>
                      <a:pt x="1683070" y="3366133"/>
                    </a:cubicBezTo>
                    <a:cubicBezTo>
                      <a:pt x="1781883" y="3366133"/>
                      <a:pt x="1859799" y="3286439"/>
                      <a:pt x="1928550" y="3216124"/>
                    </a:cubicBezTo>
                    <a:cubicBezTo>
                      <a:pt x="1975163" y="3168461"/>
                      <a:pt x="2023355" y="3119166"/>
                      <a:pt x="2064933" y="3108055"/>
                    </a:cubicBezTo>
                    <a:cubicBezTo>
                      <a:pt x="2109631" y="3096109"/>
                      <a:pt x="2178144" y="3115112"/>
                      <a:pt x="2244398" y="3133488"/>
                    </a:cubicBezTo>
                    <a:cubicBezTo>
                      <a:pt x="2341792" y="3160507"/>
                      <a:pt x="2442513" y="3188446"/>
                      <a:pt x="2524835" y="3140806"/>
                    </a:cubicBezTo>
                    <a:cubicBezTo>
                      <a:pt x="2608414" y="3092453"/>
                      <a:pt x="2634606" y="2990315"/>
                      <a:pt x="2659939" y="2891549"/>
                    </a:cubicBezTo>
                    <a:cubicBezTo>
                      <a:pt x="2676820" y="2825733"/>
                      <a:pt x="2694268" y="2757679"/>
                      <a:pt x="2725977" y="2725977"/>
                    </a:cubicBezTo>
                    <a:cubicBezTo>
                      <a:pt x="2757678" y="2694276"/>
                      <a:pt x="2825732" y="2676820"/>
                      <a:pt x="2891541" y="2659947"/>
                    </a:cubicBezTo>
                    <a:cubicBezTo>
                      <a:pt x="2990315" y="2634613"/>
                      <a:pt x="3092454" y="2608414"/>
                      <a:pt x="3140806" y="2524835"/>
                    </a:cubicBezTo>
                    <a:cubicBezTo>
                      <a:pt x="3188439" y="2442505"/>
                      <a:pt x="3160500" y="2341800"/>
                      <a:pt x="3133488" y="2244405"/>
                    </a:cubicBezTo>
                    <a:cubicBezTo>
                      <a:pt x="3115113" y="2178152"/>
                      <a:pt x="3096109" y="2109646"/>
                      <a:pt x="3108063" y="2064941"/>
                    </a:cubicBezTo>
                    <a:cubicBezTo>
                      <a:pt x="3119166" y="2023362"/>
                      <a:pt x="3168461" y="1975170"/>
                      <a:pt x="3216132" y="1928557"/>
                    </a:cubicBezTo>
                    <a:cubicBezTo>
                      <a:pt x="3286447" y="1859806"/>
                      <a:pt x="3366140" y="1781883"/>
                      <a:pt x="3366140" y="1683070"/>
                    </a:cubicBezTo>
                    <a:cubicBezTo>
                      <a:pt x="3366140" y="1584258"/>
                      <a:pt x="3286439" y="1506326"/>
                      <a:pt x="3216132" y="1437583"/>
                    </a:cubicBezTo>
                    <a:close/>
                  </a:path>
                </a:pathLst>
              </a:custGeom>
              <a:solidFill>
                <a:srgbClr val="060606"/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8" name="Frihandsfigur: Form 1437">
                <a:extLst>
                  <a:ext uri="{FF2B5EF4-FFF2-40B4-BE49-F238E27FC236}">
                    <a16:creationId xmlns:a16="http://schemas.microsoft.com/office/drawing/2014/main" id="{2E5E1831-23C9-40F6-B551-F8E80CCD2DC4}"/>
                  </a:ext>
                </a:extLst>
              </p:cNvPr>
              <p:cNvSpPr/>
              <p:nvPr/>
            </p:nvSpPr>
            <p:spPr>
              <a:xfrm>
                <a:off x="5668849" y="3329029"/>
                <a:ext cx="1463901" cy="1408062"/>
              </a:xfrm>
              <a:custGeom>
                <a:gdLst>
                  <a:gd name="connsiteX0" fmla="*/ 2245568 w 2873485"/>
                  <a:gd name="connsiteY0" fmla="*/ 0 h 2519680"/>
                  <a:gd name="connsiteX1" fmla="*/ 2783190 w 2873485"/>
                  <a:gd name="connsiteY1" fmla="*/ 0 h 2519680"/>
                  <a:gd name="connsiteX2" fmla="*/ 2864660 w 2873485"/>
                  <a:gd name="connsiteY2" fmla="*/ 46234 h 2519680"/>
                  <a:gd name="connsiteX3" fmla="*/ 2853452 w 2873485"/>
                  <a:gd name="connsiteY3" fmla="*/ 132324 h 2519680"/>
                  <a:gd name="connsiteX4" fmla="*/ 768439 w 2873485"/>
                  <a:gd name="connsiteY4" fmla="*/ 2459208 h 2519680"/>
                  <a:gd name="connsiteX5" fmla="*/ 627915 w 2873485"/>
                  <a:gd name="connsiteY5" fmla="*/ 2519680 h 2519680"/>
                  <a:gd name="connsiteX6" fmla="*/ 90293 w 2873485"/>
                  <a:gd name="connsiteY6" fmla="*/ 2519680 h 2519680"/>
                  <a:gd name="connsiteX7" fmla="*/ 8823 w 2873485"/>
                  <a:gd name="connsiteY7" fmla="*/ 2473448 h 2519680"/>
                  <a:gd name="connsiteX8" fmla="*/ 20031 w 2873485"/>
                  <a:gd name="connsiteY8" fmla="*/ 2387356 h 2519680"/>
                  <a:gd name="connsiteX9" fmla="*/ 2105044 w 2873485"/>
                  <a:gd name="connsiteY9" fmla="*/ 60472 h 2519680"/>
                  <a:gd name="connsiteX10" fmla="*/ 2245568 w 2873485"/>
                  <a:gd name="connsiteY10" fmla="*/ 0 h 25196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3485" h="2519680">
                    <a:moveTo>
                      <a:pt x="2245568" y="0"/>
                    </a:moveTo>
                    <a:lnTo>
                      <a:pt x="2783190" y="0"/>
                    </a:lnTo>
                    <a:cubicBezTo>
                      <a:pt x="2817969" y="7"/>
                      <a:pt x="2849659" y="17990"/>
                      <a:pt x="2864660" y="46234"/>
                    </a:cubicBezTo>
                    <a:cubicBezTo>
                      <a:pt x="2879651" y="74478"/>
                      <a:pt x="2875298" y="107963"/>
                      <a:pt x="2853452" y="132324"/>
                    </a:cubicBezTo>
                    <a:lnTo>
                      <a:pt x="768439" y="2459208"/>
                    </a:lnTo>
                    <a:cubicBezTo>
                      <a:pt x="734157" y="2497442"/>
                      <a:pt x="682499" y="2519672"/>
                      <a:pt x="627915" y="2519680"/>
                    </a:cubicBezTo>
                    <a:lnTo>
                      <a:pt x="90293" y="2519680"/>
                    </a:lnTo>
                    <a:cubicBezTo>
                      <a:pt x="55514" y="2519672"/>
                      <a:pt x="23824" y="2501693"/>
                      <a:pt x="8823" y="2473448"/>
                    </a:cubicBezTo>
                    <a:cubicBezTo>
                      <a:pt x="-6168" y="2445203"/>
                      <a:pt x="-1815" y="2411716"/>
                      <a:pt x="20031" y="2387356"/>
                    </a:cubicBezTo>
                    <a:lnTo>
                      <a:pt x="2105044" y="60472"/>
                    </a:lnTo>
                    <a:cubicBezTo>
                      <a:pt x="2139326" y="22239"/>
                      <a:pt x="2190984" y="11"/>
                      <a:pt x="22455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9" name="Frihandsfigur: Form 1438">
                <a:extLst>
                  <a:ext uri="{FF2B5EF4-FFF2-40B4-BE49-F238E27FC236}">
                    <a16:creationId xmlns:a16="http://schemas.microsoft.com/office/drawing/2014/main" id="{0C2C611A-F70A-9D1A-DC48-2D3F42CD58A3}"/>
                  </a:ext>
                </a:extLst>
              </p:cNvPr>
              <p:cNvSpPr/>
              <p:nvPr/>
            </p:nvSpPr>
            <p:spPr>
              <a:xfrm>
                <a:off x="5850715" y="3329029"/>
                <a:ext cx="1282035" cy="1408062"/>
              </a:xfrm>
              <a:custGeom>
                <a:gdLst>
                  <a:gd name="connsiteX0" fmla="*/ 2426207 w 2516502"/>
                  <a:gd name="connsiteY0" fmla="*/ 0 h 2519680"/>
                  <a:gd name="connsiteX1" fmla="*/ 2155274 w 2516502"/>
                  <a:gd name="connsiteY1" fmla="*/ 0 h 2519680"/>
                  <a:gd name="connsiteX2" fmla="*/ 2236743 w 2516502"/>
                  <a:gd name="connsiteY2" fmla="*/ 46234 h 2519680"/>
                  <a:gd name="connsiteX3" fmla="*/ 2225536 w 2516502"/>
                  <a:gd name="connsiteY3" fmla="*/ 132324 h 2519680"/>
                  <a:gd name="connsiteX4" fmla="*/ 140523 w 2516502"/>
                  <a:gd name="connsiteY4" fmla="*/ 2459126 h 2519680"/>
                  <a:gd name="connsiteX5" fmla="*/ -1 w 2516502"/>
                  <a:gd name="connsiteY5" fmla="*/ 2519680 h 2519680"/>
                  <a:gd name="connsiteX6" fmla="*/ 270932 w 2516502"/>
                  <a:gd name="connsiteY6" fmla="*/ 2519680 h 2519680"/>
                  <a:gd name="connsiteX7" fmla="*/ 411456 w 2516502"/>
                  <a:gd name="connsiteY7" fmla="*/ 2459126 h 2519680"/>
                  <a:gd name="connsiteX8" fmla="*/ 2496469 w 2516502"/>
                  <a:gd name="connsiteY8" fmla="*/ 132324 h 2519680"/>
                  <a:gd name="connsiteX9" fmla="*/ 2507677 w 2516502"/>
                  <a:gd name="connsiteY9" fmla="*/ 46234 h 2519680"/>
                  <a:gd name="connsiteX10" fmla="*/ 2426207 w 2516502"/>
                  <a:gd name="connsiteY10" fmla="*/ 0 h 25196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6502" h="2519680">
                    <a:moveTo>
                      <a:pt x="2426207" y="0"/>
                    </a:moveTo>
                    <a:lnTo>
                      <a:pt x="2155274" y="0"/>
                    </a:lnTo>
                    <a:cubicBezTo>
                      <a:pt x="2190053" y="7"/>
                      <a:pt x="2221743" y="17990"/>
                      <a:pt x="2236743" y="46234"/>
                    </a:cubicBezTo>
                    <a:cubicBezTo>
                      <a:pt x="2251735" y="74478"/>
                      <a:pt x="2247382" y="107963"/>
                      <a:pt x="2225536" y="132324"/>
                    </a:cubicBezTo>
                    <a:lnTo>
                      <a:pt x="140523" y="2459126"/>
                    </a:lnTo>
                    <a:cubicBezTo>
                      <a:pt x="106259" y="2497393"/>
                      <a:pt x="54601" y="2519648"/>
                      <a:pt x="-1" y="2519680"/>
                    </a:cubicBezTo>
                    <a:lnTo>
                      <a:pt x="270932" y="2519680"/>
                    </a:lnTo>
                    <a:cubicBezTo>
                      <a:pt x="325534" y="2519648"/>
                      <a:pt x="377192" y="2497393"/>
                      <a:pt x="411456" y="2459126"/>
                    </a:cubicBezTo>
                    <a:lnTo>
                      <a:pt x="2496469" y="132324"/>
                    </a:lnTo>
                    <a:cubicBezTo>
                      <a:pt x="2518316" y="107963"/>
                      <a:pt x="2522668" y="74478"/>
                      <a:pt x="2507677" y="46234"/>
                    </a:cubicBezTo>
                    <a:cubicBezTo>
                      <a:pt x="2492676" y="17990"/>
                      <a:pt x="2460986" y="7"/>
                      <a:pt x="2426207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0" name="Frihandsfigur: Form 1439">
                <a:extLst>
                  <a:ext uri="{FF2B5EF4-FFF2-40B4-BE49-F238E27FC236}">
                    <a16:creationId xmlns:a16="http://schemas.microsoft.com/office/drawing/2014/main" id="{05C4FB8F-2B8E-866E-E590-0F2B59B6FD82}"/>
                  </a:ext>
                </a:extLst>
              </p:cNvPr>
              <p:cNvSpPr/>
              <p:nvPr/>
            </p:nvSpPr>
            <p:spPr>
              <a:xfrm>
                <a:off x="6676854" y="4192035"/>
                <a:ext cx="552109" cy="545056"/>
              </a:xfrm>
              <a:custGeom>
                <a:gdLst>
                  <a:gd name="connsiteX0" fmla="*/ 1083732 w 1083733"/>
                  <a:gd name="connsiteY0" fmla="*/ 487680 h 975360"/>
                  <a:gd name="connsiteX1" fmla="*/ 541866 w 1083733"/>
                  <a:gd name="connsiteY1" fmla="*/ 975360 h 975360"/>
                  <a:gd name="connsiteX2" fmla="*/ -1 w 1083733"/>
                  <a:gd name="connsiteY2" fmla="*/ 487680 h 975360"/>
                  <a:gd name="connsiteX3" fmla="*/ 541866 w 1083733"/>
                  <a:gd name="connsiteY3" fmla="*/ 0 h 975360"/>
                  <a:gd name="connsiteX4" fmla="*/ 1083732 w 1083733"/>
                  <a:gd name="connsiteY4" fmla="*/ 487680 h 9753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733" h="975360">
                    <a:moveTo>
                      <a:pt x="1083732" y="487680"/>
                    </a:moveTo>
                    <a:cubicBezTo>
                      <a:pt x="1083732" y="757018"/>
                      <a:pt x="841130" y="975360"/>
                      <a:pt x="541866" y="975360"/>
                    </a:cubicBezTo>
                    <a:cubicBezTo>
                      <a:pt x="242601" y="975360"/>
                      <a:pt x="-1" y="757018"/>
                      <a:pt x="-1" y="487680"/>
                    </a:cubicBezTo>
                    <a:cubicBezTo>
                      <a:pt x="-1" y="218342"/>
                      <a:pt x="242601" y="0"/>
                      <a:pt x="541866" y="0"/>
                    </a:cubicBezTo>
                    <a:cubicBezTo>
                      <a:pt x="841130" y="0"/>
                      <a:pt x="1083732" y="218342"/>
                      <a:pt x="1083732" y="4876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1" name="Frihandsfigur: Form 1440">
                <a:extLst>
                  <a:ext uri="{FF2B5EF4-FFF2-40B4-BE49-F238E27FC236}">
                    <a16:creationId xmlns:a16="http://schemas.microsoft.com/office/drawing/2014/main" id="{B359F6BD-F351-DB69-DBD8-C0BA43D5CF4B}"/>
                  </a:ext>
                </a:extLst>
              </p:cNvPr>
              <p:cNvSpPr/>
              <p:nvPr/>
            </p:nvSpPr>
            <p:spPr>
              <a:xfrm>
                <a:off x="6883895" y="4192034"/>
                <a:ext cx="345685" cy="545066"/>
              </a:xfrm>
              <a:custGeom>
                <a:gdLst>
                  <a:gd name="connsiteX0" fmla="*/ 135466 w 678544"/>
                  <a:gd name="connsiteY0" fmla="*/ 1 h 975378"/>
                  <a:gd name="connsiteX1" fmla="*/ -1 w 678544"/>
                  <a:gd name="connsiteY1" fmla="*/ 16257 h 975378"/>
                  <a:gd name="connsiteX2" fmla="*/ 406300 w 678544"/>
                  <a:gd name="connsiteY2" fmla="*/ 487925 h 975378"/>
                  <a:gd name="connsiteX3" fmla="*/ -1 w 678544"/>
                  <a:gd name="connsiteY3" fmla="*/ 959593 h 975378"/>
                  <a:gd name="connsiteX4" fmla="*/ 553597 w 678544"/>
                  <a:gd name="connsiteY4" fmla="*/ 799171 h 975378"/>
                  <a:gd name="connsiteX5" fmla="*/ 626903 w 678544"/>
                  <a:gd name="connsiteY5" fmla="*/ 279921 h 975378"/>
                  <a:gd name="connsiteX6" fmla="*/ 135466 w 678544"/>
                  <a:gd name="connsiteY6" fmla="*/ 1 h 9753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8544" h="975378">
                    <a:moveTo>
                      <a:pt x="135466" y="1"/>
                    </a:moveTo>
                    <a:cubicBezTo>
                      <a:pt x="89723" y="237"/>
                      <a:pt x="44206" y="5699"/>
                      <a:pt x="-1" y="16257"/>
                    </a:cubicBezTo>
                    <a:cubicBezTo>
                      <a:pt x="239143" y="71633"/>
                      <a:pt x="406300" y="265689"/>
                      <a:pt x="406300" y="487925"/>
                    </a:cubicBezTo>
                    <a:cubicBezTo>
                      <a:pt x="406300" y="710161"/>
                      <a:pt x="239143" y="904217"/>
                      <a:pt x="-1" y="959593"/>
                    </a:cubicBezTo>
                    <a:cubicBezTo>
                      <a:pt x="203488" y="1007329"/>
                      <a:pt x="419286" y="944792"/>
                      <a:pt x="553597" y="799171"/>
                    </a:cubicBezTo>
                    <a:cubicBezTo>
                      <a:pt x="687917" y="653549"/>
                      <a:pt x="716491" y="451146"/>
                      <a:pt x="626903" y="279921"/>
                    </a:cubicBezTo>
                    <a:cubicBezTo>
                      <a:pt x="537323" y="108697"/>
                      <a:pt x="345755" y="-421"/>
                      <a:pt x="135466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2" name="Frihandsfigur: Form 1441">
                <a:extLst>
                  <a:ext uri="{FF2B5EF4-FFF2-40B4-BE49-F238E27FC236}">
                    <a16:creationId xmlns:a16="http://schemas.microsoft.com/office/drawing/2014/main" id="{48AA0BE6-44D3-EF6C-B107-9B2D116DE653}"/>
                  </a:ext>
                </a:extLst>
              </p:cNvPr>
              <p:cNvSpPr/>
              <p:nvPr/>
            </p:nvSpPr>
            <p:spPr>
              <a:xfrm>
                <a:off x="5572636" y="3329029"/>
                <a:ext cx="552109" cy="545056"/>
              </a:xfrm>
              <a:custGeom>
                <a:gdLst>
                  <a:gd name="connsiteX0" fmla="*/ 1083732 w 1083733"/>
                  <a:gd name="connsiteY0" fmla="*/ 487680 h 975360"/>
                  <a:gd name="connsiteX1" fmla="*/ 541866 w 1083733"/>
                  <a:gd name="connsiteY1" fmla="*/ 975360 h 975360"/>
                  <a:gd name="connsiteX2" fmla="*/ -1 w 1083733"/>
                  <a:gd name="connsiteY2" fmla="*/ 487680 h 975360"/>
                  <a:gd name="connsiteX3" fmla="*/ 541866 w 1083733"/>
                  <a:gd name="connsiteY3" fmla="*/ 0 h 975360"/>
                  <a:gd name="connsiteX4" fmla="*/ 1083732 w 1083733"/>
                  <a:gd name="connsiteY4" fmla="*/ 487680 h 9753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733" h="975360">
                    <a:moveTo>
                      <a:pt x="1083732" y="487680"/>
                    </a:moveTo>
                    <a:cubicBezTo>
                      <a:pt x="1083732" y="757018"/>
                      <a:pt x="841130" y="975360"/>
                      <a:pt x="541866" y="975360"/>
                    </a:cubicBezTo>
                    <a:cubicBezTo>
                      <a:pt x="242601" y="975360"/>
                      <a:pt x="-1" y="757018"/>
                      <a:pt x="-1" y="487680"/>
                    </a:cubicBezTo>
                    <a:cubicBezTo>
                      <a:pt x="-1" y="218342"/>
                      <a:pt x="242601" y="0"/>
                      <a:pt x="541866" y="0"/>
                    </a:cubicBezTo>
                    <a:cubicBezTo>
                      <a:pt x="841130" y="0"/>
                      <a:pt x="1083732" y="218342"/>
                      <a:pt x="1083732" y="4876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3" name="Frihandsfigur: Form 1442">
                <a:extLst>
                  <a:ext uri="{FF2B5EF4-FFF2-40B4-BE49-F238E27FC236}">
                    <a16:creationId xmlns:a16="http://schemas.microsoft.com/office/drawing/2014/main" id="{13835BA1-9518-E690-249E-919EB3284A14}"/>
                  </a:ext>
                </a:extLst>
              </p:cNvPr>
              <p:cNvSpPr/>
              <p:nvPr/>
            </p:nvSpPr>
            <p:spPr>
              <a:xfrm>
                <a:off x="5779677" y="3329028"/>
                <a:ext cx="345685" cy="545066"/>
              </a:xfrm>
              <a:custGeom>
                <a:gdLst>
                  <a:gd name="connsiteX0" fmla="*/ 135466 w 678544"/>
                  <a:gd name="connsiteY0" fmla="*/ 1 h 975378"/>
                  <a:gd name="connsiteX1" fmla="*/ -1 w 678544"/>
                  <a:gd name="connsiteY1" fmla="*/ 16257 h 975378"/>
                  <a:gd name="connsiteX2" fmla="*/ 406300 w 678544"/>
                  <a:gd name="connsiteY2" fmla="*/ 487925 h 975378"/>
                  <a:gd name="connsiteX3" fmla="*/ -1 w 678544"/>
                  <a:gd name="connsiteY3" fmla="*/ 959593 h 975378"/>
                  <a:gd name="connsiteX4" fmla="*/ 553597 w 678544"/>
                  <a:gd name="connsiteY4" fmla="*/ 799171 h 975378"/>
                  <a:gd name="connsiteX5" fmla="*/ 626903 w 678544"/>
                  <a:gd name="connsiteY5" fmla="*/ 279919 h 975378"/>
                  <a:gd name="connsiteX6" fmla="*/ 135466 w 678544"/>
                  <a:gd name="connsiteY6" fmla="*/ 1 h 9753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8544" h="975378">
                    <a:moveTo>
                      <a:pt x="135466" y="1"/>
                    </a:moveTo>
                    <a:cubicBezTo>
                      <a:pt x="89732" y="238"/>
                      <a:pt x="44206" y="5700"/>
                      <a:pt x="-1" y="16257"/>
                    </a:cubicBezTo>
                    <a:cubicBezTo>
                      <a:pt x="239143" y="71634"/>
                      <a:pt x="406300" y="265686"/>
                      <a:pt x="406300" y="487925"/>
                    </a:cubicBezTo>
                    <a:cubicBezTo>
                      <a:pt x="406300" y="710164"/>
                      <a:pt x="239143" y="904217"/>
                      <a:pt x="-1" y="959593"/>
                    </a:cubicBezTo>
                    <a:cubicBezTo>
                      <a:pt x="203488" y="1007329"/>
                      <a:pt x="419286" y="944792"/>
                      <a:pt x="553597" y="799171"/>
                    </a:cubicBezTo>
                    <a:cubicBezTo>
                      <a:pt x="687917" y="653553"/>
                      <a:pt x="716491" y="451143"/>
                      <a:pt x="626903" y="279919"/>
                    </a:cubicBezTo>
                    <a:cubicBezTo>
                      <a:pt x="537323" y="108695"/>
                      <a:pt x="345755" y="-419"/>
                      <a:pt x="135466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4" name="Frihandsfigur: Form 1443">
                <a:extLst>
                  <a:ext uri="{FF2B5EF4-FFF2-40B4-BE49-F238E27FC236}">
                    <a16:creationId xmlns:a16="http://schemas.microsoft.com/office/drawing/2014/main" id="{2BBC74B5-ECB8-BF55-AAD3-8EB165D07928}"/>
                  </a:ext>
                </a:extLst>
              </p:cNvPr>
              <p:cNvSpPr/>
              <p:nvPr/>
            </p:nvSpPr>
            <p:spPr>
              <a:xfrm>
                <a:off x="5622841" y="3283607"/>
                <a:ext cx="1555918" cy="1498904"/>
              </a:xfrm>
              <a:custGeom>
                <a:gdLst>
                  <a:gd name="connsiteX0" fmla="*/ 2873500 w 3054104"/>
                  <a:gd name="connsiteY0" fmla="*/ 0 h 2682240"/>
                  <a:gd name="connsiteX1" fmla="*/ 2335878 w 3054104"/>
                  <a:gd name="connsiteY1" fmla="*/ 0 h 2682240"/>
                  <a:gd name="connsiteX2" fmla="*/ 2125001 w 3054104"/>
                  <a:gd name="connsiteY2" fmla="*/ 90790 h 2682240"/>
                  <a:gd name="connsiteX3" fmla="*/ 39989 w 3054104"/>
                  <a:gd name="connsiteY3" fmla="*/ 2417674 h 2682240"/>
                  <a:gd name="connsiteX4" fmla="*/ 17682 w 3054104"/>
                  <a:gd name="connsiteY4" fmla="*/ 2589825 h 2682240"/>
                  <a:gd name="connsiteX5" fmla="*/ 180603 w 3054104"/>
                  <a:gd name="connsiteY5" fmla="*/ 2682241 h 2682240"/>
                  <a:gd name="connsiteX6" fmla="*/ 718225 w 3054104"/>
                  <a:gd name="connsiteY6" fmla="*/ 2682241 h 2682240"/>
                  <a:gd name="connsiteX7" fmla="*/ 929101 w 3054104"/>
                  <a:gd name="connsiteY7" fmla="*/ 2591451 h 2682240"/>
                  <a:gd name="connsiteX8" fmla="*/ 3014114 w 3054104"/>
                  <a:gd name="connsiteY8" fmla="*/ 264567 h 2682240"/>
                  <a:gd name="connsiteX9" fmla="*/ 3036421 w 3054104"/>
                  <a:gd name="connsiteY9" fmla="*/ 92413 h 2682240"/>
                  <a:gd name="connsiteX10" fmla="*/ 2873500 w 3054104"/>
                  <a:gd name="connsiteY10" fmla="*/ 0 h 2682240"/>
                  <a:gd name="connsiteX11" fmla="*/ 788487 w 3054104"/>
                  <a:gd name="connsiteY11" fmla="*/ 2489363 h 2682240"/>
                  <a:gd name="connsiteX12" fmla="*/ 718225 w 3054104"/>
                  <a:gd name="connsiteY12" fmla="*/ 2519681 h 2682240"/>
                  <a:gd name="connsiteX13" fmla="*/ 180603 w 3054104"/>
                  <a:gd name="connsiteY13" fmla="*/ 2519681 h 2682240"/>
                  <a:gd name="connsiteX14" fmla="*/ 2265616 w 3054104"/>
                  <a:gd name="connsiteY14" fmla="*/ 192878 h 2682240"/>
                  <a:gd name="connsiteX15" fmla="*/ 2335878 w 3054104"/>
                  <a:gd name="connsiteY15" fmla="*/ 162560 h 2682240"/>
                  <a:gd name="connsiteX16" fmla="*/ 2873500 w 3054104"/>
                  <a:gd name="connsiteY16" fmla="*/ 162560 h 268224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54104" h="2682240">
                    <a:moveTo>
                      <a:pt x="2873500" y="0"/>
                    </a:moveTo>
                    <a:lnTo>
                      <a:pt x="2335878" y="0"/>
                    </a:lnTo>
                    <a:cubicBezTo>
                      <a:pt x="2253911" y="-130"/>
                      <a:pt x="2176325" y="33274"/>
                      <a:pt x="2125001" y="90790"/>
                    </a:cubicBezTo>
                    <a:lnTo>
                      <a:pt x="39989" y="2417674"/>
                    </a:lnTo>
                    <a:cubicBezTo>
                      <a:pt x="-3650" y="2466410"/>
                      <a:pt x="-12329" y="2533360"/>
                      <a:pt x="17682" y="2589825"/>
                    </a:cubicBezTo>
                    <a:cubicBezTo>
                      <a:pt x="47692" y="2646290"/>
                      <a:pt x="111054" y="2682232"/>
                      <a:pt x="180603" y="2682241"/>
                    </a:cubicBezTo>
                    <a:lnTo>
                      <a:pt x="718225" y="2682241"/>
                    </a:lnTo>
                    <a:cubicBezTo>
                      <a:pt x="800191" y="2682370"/>
                      <a:pt x="877778" y="2648964"/>
                      <a:pt x="929101" y="2591451"/>
                    </a:cubicBezTo>
                    <a:lnTo>
                      <a:pt x="3014114" y="264567"/>
                    </a:lnTo>
                    <a:cubicBezTo>
                      <a:pt x="3057752" y="215832"/>
                      <a:pt x="3066431" y="148877"/>
                      <a:pt x="3036421" y="92413"/>
                    </a:cubicBezTo>
                    <a:cubicBezTo>
                      <a:pt x="3006411" y="35950"/>
                      <a:pt x="2943048" y="8"/>
                      <a:pt x="2873500" y="0"/>
                    </a:cubicBezTo>
                    <a:close/>
                    <a:moveTo>
                      <a:pt x="788487" y="2489363"/>
                    </a:moveTo>
                    <a:cubicBezTo>
                      <a:pt x="771418" y="2508570"/>
                      <a:pt x="745553" y="2519729"/>
                      <a:pt x="718225" y="2519681"/>
                    </a:cubicBezTo>
                    <a:lnTo>
                      <a:pt x="180603" y="2519681"/>
                    </a:lnTo>
                    <a:lnTo>
                      <a:pt x="2265616" y="192878"/>
                    </a:lnTo>
                    <a:cubicBezTo>
                      <a:pt x="2282685" y="173674"/>
                      <a:pt x="2308550" y="162514"/>
                      <a:pt x="2335878" y="162560"/>
                    </a:cubicBezTo>
                    <a:lnTo>
                      <a:pt x="2873500" y="162560"/>
                    </a:ln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5" name="Frihandsfigur: Form 1444">
                <a:extLst>
                  <a:ext uri="{FF2B5EF4-FFF2-40B4-BE49-F238E27FC236}">
                    <a16:creationId xmlns:a16="http://schemas.microsoft.com/office/drawing/2014/main" id="{979BFC3B-E1A0-B0A6-41A2-D0B0068777BB}"/>
                  </a:ext>
                </a:extLst>
              </p:cNvPr>
              <p:cNvSpPr/>
              <p:nvPr/>
            </p:nvSpPr>
            <p:spPr>
              <a:xfrm>
                <a:off x="6630846" y="4146613"/>
                <a:ext cx="644127" cy="635899"/>
              </a:xfrm>
              <a:custGeom>
                <a:gdLst>
                  <a:gd name="connsiteX0" fmla="*/ -1 w 1264355"/>
                  <a:gd name="connsiteY0" fmla="*/ 568960 h 1137920"/>
                  <a:gd name="connsiteX1" fmla="*/ 632177 w 1264355"/>
                  <a:gd name="connsiteY1" fmla="*/ 1137920 h 1137920"/>
                  <a:gd name="connsiteX2" fmla="*/ 1264355 w 1264355"/>
                  <a:gd name="connsiteY2" fmla="*/ 568960 h 1137920"/>
                  <a:gd name="connsiteX3" fmla="*/ 632177 w 1264355"/>
                  <a:gd name="connsiteY3" fmla="*/ 0 h 1137920"/>
                  <a:gd name="connsiteX4" fmla="*/ -1 w 1264355"/>
                  <a:gd name="connsiteY4" fmla="*/ 568960 h 1137920"/>
                  <a:gd name="connsiteX5" fmla="*/ 1083732 w 1264355"/>
                  <a:gd name="connsiteY5" fmla="*/ 568960 h 1137920"/>
                  <a:gd name="connsiteX6" fmla="*/ 632177 w 1264355"/>
                  <a:gd name="connsiteY6" fmla="*/ 975360 h 1137920"/>
                  <a:gd name="connsiteX7" fmla="*/ 180621 w 1264355"/>
                  <a:gd name="connsiteY7" fmla="*/ 568960 h 1137920"/>
                  <a:gd name="connsiteX8" fmla="*/ 632177 w 1264355"/>
                  <a:gd name="connsiteY8" fmla="*/ 162560 h 1137920"/>
                  <a:gd name="connsiteX9" fmla="*/ 1083732 w 1264355"/>
                  <a:gd name="connsiteY9" fmla="*/ 568960 h 11379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355" h="1137920">
                    <a:moveTo>
                      <a:pt x="-1" y="568960"/>
                    </a:moveTo>
                    <a:cubicBezTo>
                      <a:pt x="-1" y="883188"/>
                      <a:pt x="283034" y="1137920"/>
                      <a:pt x="632177" y="1137920"/>
                    </a:cubicBezTo>
                    <a:cubicBezTo>
                      <a:pt x="981320" y="1137920"/>
                      <a:pt x="1264355" y="883188"/>
                      <a:pt x="1264355" y="568960"/>
                    </a:cubicBezTo>
                    <a:cubicBezTo>
                      <a:pt x="1264355" y="254732"/>
                      <a:pt x="981320" y="0"/>
                      <a:pt x="632177" y="0"/>
                    </a:cubicBezTo>
                    <a:cubicBezTo>
                      <a:pt x="283197" y="358"/>
                      <a:pt x="396" y="254878"/>
                      <a:pt x="-1" y="568960"/>
                    </a:cubicBezTo>
                    <a:close/>
                    <a:moveTo>
                      <a:pt x="1083732" y="568960"/>
                    </a:moveTo>
                    <a:cubicBezTo>
                      <a:pt x="1083732" y="793407"/>
                      <a:pt x="881562" y="975360"/>
                      <a:pt x="632177" y="975360"/>
                    </a:cubicBezTo>
                    <a:cubicBezTo>
                      <a:pt x="382792" y="975360"/>
                      <a:pt x="180621" y="793407"/>
                      <a:pt x="180621" y="568960"/>
                    </a:cubicBezTo>
                    <a:cubicBezTo>
                      <a:pt x="180621" y="344513"/>
                      <a:pt x="382792" y="162560"/>
                      <a:pt x="632177" y="162560"/>
                    </a:cubicBezTo>
                    <a:cubicBezTo>
                      <a:pt x="881445" y="162828"/>
                      <a:pt x="1083434" y="344619"/>
                      <a:pt x="1083732" y="5689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6" name="Frihandsfigur: Form 1445">
                <a:extLst>
                  <a:ext uri="{FF2B5EF4-FFF2-40B4-BE49-F238E27FC236}">
                    <a16:creationId xmlns:a16="http://schemas.microsoft.com/office/drawing/2014/main" id="{E0A6B0FD-06FB-229C-33A1-720B84215D95}"/>
                  </a:ext>
                </a:extLst>
              </p:cNvPr>
              <p:cNvSpPr/>
              <p:nvPr/>
            </p:nvSpPr>
            <p:spPr>
              <a:xfrm>
                <a:off x="5526627" y="3283608"/>
                <a:ext cx="644127" cy="635899"/>
              </a:xfrm>
              <a:custGeom>
                <a:gdLst>
                  <a:gd name="connsiteX0" fmla="*/ 632177 w 1264355"/>
                  <a:gd name="connsiteY0" fmla="*/ 0 h 1137920"/>
                  <a:gd name="connsiteX1" fmla="*/ -1 w 1264355"/>
                  <a:gd name="connsiteY1" fmla="*/ 568960 h 1137920"/>
                  <a:gd name="connsiteX2" fmla="*/ 632177 w 1264355"/>
                  <a:gd name="connsiteY2" fmla="*/ 1137920 h 1137920"/>
                  <a:gd name="connsiteX3" fmla="*/ 1264355 w 1264355"/>
                  <a:gd name="connsiteY3" fmla="*/ 568960 h 1137920"/>
                  <a:gd name="connsiteX4" fmla="*/ 632177 w 1264355"/>
                  <a:gd name="connsiteY4" fmla="*/ 0 h 1137920"/>
                  <a:gd name="connsiteX5" fmla="*/ 632177 w 1264355"/>
                  <a:gd name="connsiteY5" fmla="*/ 975360 h 1137920"/>
                  <a:gd name="connsiteX6" fmla="*/ 180621 w 1264355"/>
                  <a:gd name="connsiteY6" fmla="*/ 568960 h 1137920"/>
                  <a:gd name="connsiteX7" fmla="*/ 632177 w 1264355"/>
                  <a:gd name="connsiteY7" fmla="*/ 162560 h 1137920"/>
                  <a:gd name="connsiteX8" fmla="*/ 1083732 w 1264355"/>
                  <a:gd name="connsiteY8" fmla="*/ 568960 h 1137920"/>
                  <a:gd name="connsiteX9" fmla="*/ 632177 w 1264355"/>
                  <a:gd name="connsiteY9" fmla="*/ 975360 h 11379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355" h="1137920">
                    <a:moveTo>
                      <a:pt x="632177" y="0"/>
                    </a:moveTo>
                    <a:cubicBezTo>
                      <a:pt x="283034" y="0"/>
                      <a:pt x="-1" y="254732"/>
                      <a:pt x="-1" y="568960"/>
                    </a:cubicBezTo>
                    <a:cubicBezTo>
                      <a:pt x="-1" y="883189"/>
                      <a:pt x="283034" y="1137920"/>
                      <a:pt x="632177" y="1137920"/>
                    </a:cubicBezTo>
                    <a:cubicBezTo>
                      <a:pt x="981319" y="1137920"/>
                      <a:pt x="1264355" y="883189"/>
                      <a:pt x="1264355" y="568960"/>
                    </a:cubicBezTo>
                    <a:cubicBezTo>
                      <a:pt x="1263957" y="254880"/>
                      <a:pt x="981157" y="358"/>
                      <a:pt x="632177" y="0"/>
                    </a:cubicBezTo>
                    <a:close/>
                    <a:moveTo>
                      <a:pt x="632177" y="975360"/>
                    </a:moveTo>
                    <a:cubicBezTo>
                      <a:pt x="382792" y="975360"/>
                      <a:pt x="180621" y="793408"/>
                      <a:pt x="180621" y="568960"/>
                    </a:cubicBezTo>
                    <a:cubicBezTo>
                      <a:pt x="180621" y="344512"/>
                      <a:pt x="382792" y="162560"/>
                      <a:pt x="632177" y="162560"/>
                    </a:cubicBezTo>
                    <a:cubicBezTo>
                      <a:pt x="881562" y="162560"/>
                      <a:pt x="1083732" y="344512"/>
                      <a:pt x="1083732" y="568960"/>
                    </a:cubicBezTo>
                    <a:cubicBezTo>
                      <a:pt x="1083434" y="793297"/>
                      <a:pt x="881444" y="975092"/>
                      <a:pt x="632177" y="9753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65" name="Grupp 1464">
            <a:extLst>
              <a:ext uri="{FF2B5EF4-FFF2-40B4-BE49-F238E27FC236}">
                <a16:creationId xmlns:a16="http://schemas.microsoft.com/office/drawing/2014/main" id="{C3ACBF3D-6FC1-E7DE-DCB7-1D900F9F6A99}"/>
              </a:ext>
            </a:extLst>
          </p:cNvPr>
          <p:cNvGrpSpPr/>
          <p:nvPr/>
        </p:nvGrpSpPr>
        <p:grpSpPr>
          <a:xfrm>
            <a:off x="1440357" y="1973844"/>
            <a:ext cx="484220" cy="484220"/>
            <a:chOff x="1440356" y="1973843"/>
            <a:chExt cx="1135204" cy="1135204"/>
          </a:xfrm>
        </p:grpSpPr>
        <p:sp>
          <p:nvSpPr>
            <p:cNvPr id="1466" name="Frihandsfigur: Form 1465">
              <a:extLst>
                <a:ext uri="{FF2B5EF4-FFF2-40B4-BE49-F238E27FC236}">
                  <a16:creationId xmlns:a16="http://schemas.microsoft.com/office/drawing/2014/main" id="{A71949D0-8B91-1766-96CD-1CC69BDDA322}"/>
                </a:ext>
              </a:extLst>
            </p:cNvPr>
            <p:cNvSpPr/>
            <p:nvPr/>
          </p:nvSpPr>
          <p:spPr>
            <a:xfrm>
              <a:off x="1909367" y="2199050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7" name="Frihandsfigur: Form 1466">
              <a:extLst>
                <a:ext uri="{FF2B5EF4-FFF2-40B4-BE49-F238E27FC236}">
                  <a16:creationId xmlns:a16="http://schemas.microsoft.com/office/drawing/2014/main" id="{9EB838CA-D0D1-DAAF-1EED-1CE90CF381E7}"/>
                </a:ext>
              </a:extLst>
            </p:cNvPr>
            <p:cNvSpPr/>
            <p:nvPr/>
          </p:nvSpPr>
          <p:spPr>
            <a:xfrm>
              <a:off x="1891023" y="2180716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8" name="Frihandsfigur: Form 1467">
              <a:extLst>
                <a:ext uri="{FF2B5EF4-FFF2-40B4-BE49-F238E27FC236}">
                  <a16:creationId xmlns:a16="http://schemas.microsoft.com/office/drawing/2014/main" id="{BB7D6215-8209-495C-725F-255A692572CD}"/>
                </a:ext>
              </a:extLst>
            </p:cNvPr>
            <p:cNvSpPr/>
            <p:nvPr/>
          </p:nvSpPr>
          <p:spPr>
            <a:xfrm>
              <a:off x="1909367" y="2664495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9" name="Frihandsfigur: Form 1468">
              <a:extLst>
                <a:ext uri="{FF2B5EF4-FFF2-40B4-BE49-F238E27FC236}">
                  <a16:creationId xmlns:a16="http://schemas.microsoft.com/office/drawing/2014/main" id="{16720526-E421-4DF5-4B93-6F1C0A6B7845}"/>
                </a:ext>
              </a:extLst>
            </p:cNvPr>
            <p:cNvSpPr/>
            <p:nvPr/>
          </p:nvSpPr>
          <p:spPr>
            <a:xfrm>
              <a:off x="1891023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0" name="Frihandsfigur: Form 1469">
              <a:extLst>
                <a:ext uri="{FF2B5EF4-FFF2-40B4-BE49-F238E27FC236}">
                  <a16:creationId xmlns:a16="http://schemas.microsoft.com/office/drawing/2014/main" id="{4760CA08-D060-C002-3501-EAA0CAB15C25}"/>
                </a:ext>
              </a:extLst>
            </p:cNvPr>
            <p:cNvSpPr/>
            <p:nvPr/>
          </p:nvSpPr>
          <p:spPr>
            <a:xfrm>
              <a:off x="2217788" y="2664495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1" name="Frihandsfigur: Form 1470">
              <a:extLst>
                <a:ext uri="{FF2B5EF4-FFF2-40B4-BE49-F238E27FC236}">
                  <a16:creationId xmlns:a16="http://schemas.microsoft.com/office/drawing/2014/main" id="{32A69E20-88CF-BBAB-2C2A-CD90D84EC168}"/>
                </a:ext>
              </a:extLst>
            </p:cNvPr>
            <p:cNvSpPr/>
            <p:nvPr/>
          </p:nvSpPr>
          <p:spPr>
            <a:xfrm>
              <a:off x="2199445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2" name="Frihandsfigur: Form 1471">
              <a:extLst>
                <a:ext uri="{FF2B5EF4-FFF2-40B4-BE49-F238E27FC236}">
                  <a16:creationId xmlns:a16="http://schemas.microsoft.com/office/drawing/2014/main" id="{AFB82487-F68F-5EDB-1C6B-86C6EEDAEF1B}"/>
                </a:ext>
              </a:extLst>
            </p:cNvPr>
            <p:cNvSpPr/>
            <p:nvPr/>
          </p:nvSpPr>
          <p:spPr>
            <a:xfrm rot="10800000">
              <a:off x="1600944" y="2664514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3" name="Frihandsfigur: Form 1472">
              <a:extLst>
                <a:ext uri="{FF2B5EF4-FFF2-40B4-BE49-F238E27FC236}">
                  <a16:creationId xmlns:a16="http://schemas.microsoft.com/office/drawing/2014/main" id="{7102DE0C-BDF4-679F-4F5F-CC8F57338FAC}"/>
                </a:ext>
              </a:extLst>
            </p:cNvPr>
            <p:cNvSpPr/>
            <p:nvPr/>
          </p:nvSpPr>
          <p:spPr>
            <a:xfrm>
              <a:off x="1582601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1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1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4" name="Frihandsfigur: Form 1473">
              <a:extLst>
                <a:ext uri="{FF2B5EF4-FFF2-40B4-BE49-F238E27FC236}">
                  <a16:creationId xmlns:a16="http://schemas.microsoft.com/office/drawing/2014/main" id="{790267A2-16BF-B481-8390-6B9818163E8C}"/>
                </a:ext>
              </a:extLst>
            </p:cNvPr>
            <p:cNvSpPr/>
            <p:nvPr/>
          </p:nvSpPr>
          <p:spPr>
            <a:xfrm>
              <a:off x="1680898" y="2504121"/>
              <a:ext cx="654120" cy="167377"/>
            </a:xfrm>
            <a:custGeom>
              <a:gdLst>
                <a:gd name="connsiteX0" fmla="*/ 1042539 w 1069795"/>
                <a:gd name="connsiteY0" fmla="*/ 248710 h 248710"/>
                <a:gd name="connsiteX1" fmla="*/ 1015284 w 1069795"/>
                <a:gd name="connsiteY1" fmla="*/ 221454 h 248710"/>
                <a:gd name="connsiteX2" fmla="*/ 1015284 w 1069795"/>
                <a:gd name="connsiteY2" fmla="*/ 54512 h 248710"/>
                <a:gd name="connsiteX3" fmla="*/ 54512 w 1069795"/>
                <a:gd name="connsiteY3" fmla="*/ 54512 h 248710"/>
                <a:gd name="connsiteX4" fmla="*/ 54512 w 1069795"/>
                <a:gd name="connsiteY4" fmla="*/ 221454 h 248710"/>
                <a:gd name="connsiteX5" fmla="*/ 27256 w 1069795"/>
                <a:gd name="connsiteY5" fmla="*/ 248710 h 248710"/>
                <a:gd name="connsiteX6" fmla="*/ 0 w 1069795"/>
                <a:gd name="connsiteY6" fmla="*/ 221454 h 248710"/>
                <a:gd name="connsiteX7" fmla="*/ 0 w 1069795"/>
                <a:gd name="connsiteY7" fmla="*/ 27256 h 248710"/>
                <a:gd name="connsiteX8" fmla="*/ 27256 w 1069795"/>
                <a:gd name="connsiteY8" fmla="*/ 0 h 248710"/>
                <a:gd name="connsiteX9" fmla="*/ 1042539 w 1069795"/>
                <a:gd name="connsiteY9" fmla="*/ 0 h 248710"/>
                <a:gd name="connsiteX10" fmla="*/ 1069795 w 1069795"/>
                <a:gd name="connsiteY10" fmla="*/ 27256 h 248710"/>
                <a:gd name="connsiteX11" fmla="*/ 1069795 w 1069795"/>
                <a:gd name="connsiteY11" fmla="*/ 221454 h 248710"/>
                <a:gd name="connsiteX12" fmla="*/ 1042539 w 1069795"/>
                <a:gd name="connsiteY12" fmla="*/ 248710 h 2487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9795" h="248710">
                  <a:moveTo>
                    <a:pt x="1042539" y="248710"/>
                  </a:moveTo>
                  <a:cubicBezTo>
                    <a:pt x="1027475" y="248710"/>
                    <a:pt x="1015284" y="236519"/>
                    <a:pt x="1015284" y="221454"/>
                  </a:cubicBezTo>
                  <a:lnTo>
                    <a:pt x="1015284" y="54512"/>
                  </a:lnTo>
                  <a:lnTo>
                    <a:pt x="54512" y="54512"/>
                  </a:lnTo>
                  <a:lnTo>
                    <a:pt x="54512" y="221454"/>
                  </a:lnTo>
                  <a:cubicBezTo>
                    <a:pt x="54512" y="236519"/>
                    <a:pt x="42320" y="248710"/>
                    <a:pt x="27256" y="248710"/>
                  </a:cubicBezTo>
                  <a:cubicBezTo>
                    <a:pt x="12192" y="248710"/>
                    <a:pt x="0" y="236519"/>
                    <a:pt x="0" y="221454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1042539" y="0"/>
                  </a:lnTo>
                  <a:cubicBezTo>
                    <a:pt x="1057604" y="0"/>
                    <a:pt x="1069795" y="12192"/>
                    <a:pt x="1069795" y="27256"/>
                  </a:cubicBezTo>
                  <a:lnTo>
                    <a:pt x="1069795" y="221454"/>
                  </a:lnTo>
                  <a:cubicBezTo>
                    <a:pt x="1069795" y="236519"/>
                    <a:pt x="1057604" y="248710"/>
                    <a:pt x="1042539" y="248710"/>
                  </a:cubicBez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5" name="Frihandsfigur: Form 1474">
              <a:extLst>
                <a:ext uri="{FF2B5EF4-FFF2-40B4-BE49-F238E27FC236}">
                  <a16:creationId xmlns:a16="http://schemas.microsoft.com/office/drawing/2014/main" id="{335BCDDA-DC45-B78D-F405-88305FFF04A7}"/>
                </a:ext>
              </a:extLst>
            </p:cNvPr>
            <p:cNvSpPr/>
            <p:nvPr/>
          </p:nvSpPr>
          <p:spPr>
            <a:xfrm>
              <a:off x="1989615" y="2386981"/>
              <a:ext cx="36685" cy="274555"/>
            </a:xfrm>
            <a:custGeom>
              <a:gdLst>
                <a:gd name="connsiteX0" fmla="*/ 27256 w 54511"/>
                <a:gd name="connsiteY0" fmla="*/ 453130 h 453129"/>
                <a:gd name="connsiteX1" fmla="*/ 0 w 54511"/>
                <a:gd name="connsiteY1" fmla="*/ 425874 h 453129"/>
                <a:gd name="connsiteX2" fmla="*/ 0 w 54511"/>
                <a:gd name="connsiteY2" fmla="*/ 27256 h 453129"/>
                <a:gd name="connsiteX3" fmla="*/ 27256 w 54511"/>
                <a:gd name="connsiteY3" fmla="*/ 0 h 453129"/>
                <a:gd name="connsiteX4" fmla="*/ 54512 w 54511"/>
                <a:gd name="connsiteY4" fmla="*/ 27256 h 453129"/>
                <a:gd name="connsiteX5" fmla="*/ 54512 w 54511"/>
                <a:gd name="connsiteY5" fmla="*/ 425874 h 453129"/>
                <a:gd name="connsiteX6" fmla="*/ 27256 w 54511"/>
                <a:gd name="connsiteY6" fmla="*/ 453130 h 4531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11" h="453129">
                  <a:moveTo>
                    <a:pt x="27256" y="453130"/>
                  </a:moveTo>
                  <a:cubicBezTo>
                    <a:pt x="12192" y="453130"/>
                    <a:pt x="0" y="440938"/>
                    <a:pt x="0" y="425874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cubicBezTo>
                    <a:pt x="42320" y="0"/>
                    <a:pt x="54512" y="12192"/>
                    <a:pt x="54512" y="27256"/>
                  </a:cubicBezTo>
                  <a:lnTo>
                    <a:pt x="54512" y="425874"/>
                  </a:lnTo>
                  <a:cubicBezTo>
                    <a:pt x="54512" y="440938"/>
                    <a:pt x="42320" y="453130"/>
                    <a:pt x="27256" y="453130"/>
                  </a:cubicBez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6" name="Frihandsfigur: Form 1475">
              <a:extLst>
                <a:ext uri="{FF2B5EF4-FFF2-40B4-BE49-F238E27FC236}">
                  <a16:creationId xmlns:a16="http://schemas.microsoft.com/office/drawing/2014/main" id="{7565CCBE-09E3-F1C1-7A38-451A01CE435B}"/>
                </a:ext>
              </a:extLst>
            </p:cNvPr>
            <p:cNvSpPr/>
            <p:nvPr/>
          </p:nvSpPr>
          <p:spPr>
            <a:xfrm>
              <a:off x="2296598" y="1990454"/>
              <a:ext cx="262338" cy="262317"/>
            </a:xfrm>
            <a:custGeom>
              <a:gdLst>
                <a:gd name="connsiteX0" fmla="*/ 34863 w 275185"/>
                <a:gd name="connsiteY0" fmla="*/ 0 h 275163"/>
                <a:gd name="connsiteX1" fmla="*/ 167898 w 275185"/>
                <a:gd name="connsiteY1" fmla="*/ 0 h 275163"/>
                <a:gd name="connsiteX2" fmla="*/ 275185 w 275185"/>
                <a:gd name="connsiteY2" fmla="*/ 107287 h 275163"/>
                <a:gd name="connsiteX3" fmla="*/ 275185 w 275185"/>
                <a:gd name="connsiteY3" fmla="*/ 240298 h 275163"/>
                <a:gd name="connsiteX4" fmla="*/ 240322 w 275185"/>
                <a:gd name="connsiteY4" fmla="*/ 275163 h 275163"/>
                <a:gd name="connsiteX5" fmla="*/ 215658 w 275185"/>
                <a:gd name="connsiteY5" fmla="*/ 264952 h 275163"/>
                <a:gd name="connsiteX6" fmla="*/ 213654 w 275185"/>
                <a:gd name="connsiteY6" fmla="*/ 260120 h 275163"/>
                <a:gd name="connsiteX7" fmla="*/ 205436 w 275185"/>
                <a:gd name="connsiteY7" fmla="*/ 240298 h 275163"/>
                <a:gd name="connsiteX8" fmla="*/ 205436 w 275185"/>
                <a:gd name="connsiteY8" fmla="*/ 107287 h 275163"/>
                <a:gd name="connsiteX9" fmla="*/ 202254 w 275185"/>
                <a:gd name="connsiteY9" fmla="*/ 99618 h 275163"/>
                <a:gd name="connsiteX10" fmla="*/ 194429 w 275185"/>
                <a:gd name="connsiteY10" fmla="*/ 80757 h 275163"/>
                <a:gd name="connsiteX11" fmla="*/ 167898 w 275185"/>
                <a:gd name="connsiteY11" fmla="*/ 69751 h 275163"/>
                <a:gd name="connsiteX12" fmla="*/ 34863 w 275185"/>
                <a:gd name="connsiteY12" fmla="*/ 69751 h 275163"/>
                <a:gd name="connsiteX13" fmla="*/ 0 w 275185"/>
                <a:gd name="connsiteY13" fmla="*/ 34886 h 275163"/>
                <a:gd name="connsiteX14" fmla="*/ 0 w 275185"/>
                <a:gd name="connsiteY14" fmla="*/ 34886 h 275163"/>
                <a:gd name="connsiteX15" fmla="*/ 0 w 275185"/>
                <a:gd name="connsiteY15" fmla="*/ 34886 h 275163"/>
                <a:gd name="connsiteX16" fmla="*/ 0 w 275185"/>
                <a:gd name="connsiteY16" fmla="*/ 34886 h 275163"/>
                <a:gd name="connsiteX17" fmla="*/ 10210 w 275185"/>
                <a:gd name="connsiteY17" fmla="*/ 10222 h 275163"/>
                <a:gd name="connsiteX18" fmla="*/ 34863 w 275185"/>
                <a:gd name="connsiteY18" fmla="*/ 0 h 275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5185" h="275163">
                  <a:moveTo>
                    <a:pt x="34863" y="0"/>
                  </a:moveTo>
                  <a:lnTo>
                    <a:pt x="167898" y="0"/>
                  </a:lnTo>
                  <a:cubicBezTo>
                    <a:pt x="227066" y="0"/>
                    <a:pt x="275185" y="48121"/>
                    <a:pt x="275185" y="107287"/>
                  </a:cubicBezTo>
                  <a:lnTo>
                    <a:pt x="275185" y="240298"/>
                  </a:lnTo>
                  <a:cubicBezTo>
                    <a:pt x="275185" y="259556"/>
                    <a:pt x="259580" y="275163"/>
                    <a:pt x="240322" y="275163"/>
                  </a:cubicBezTo>
                  <a:cubicBezTo>
                    <a:pt x="230694" y="275163"/>
                    <a:pt x="221972" y="271261"/>
                    <a:pt x="215658" y="264952"/>
                  </a:cubicBezTo>
                  <a:lnTo>
                    <a:pt x="213654" y="260120"/>
                  </a:lnTo>
                  <a:lnTo>
                    <a:pt x="205436" y="240298"/>
                  </a:lnTo>
                  <a:lnTo>
                    <a:pt x="205436" y="107287"/>
                  </a:lnTo>
                  <a:lnTo>
                    <a:pt x="202254" y="99618"/>
                  </a:lnTo>
                  <a:lnTo>
                    <a:pt x="194429" y="80757"/>
                  </a:lnTo>
                  <a:cubicBezTo>
                    <a:pt x="187632" y="73960"/>
                    <a:pt x="178248" y="69751"/>
                    <a:pt x="167898" y="69751"/>
                  </a:cubicBezTo>
                  <a:lnTo>
                    <a:pt x="34863" y="69751"/>
                  </a:lnTo>
                  <a:cubicBezTo>
                    <a:pt x="15606" y="69751"/>
                    <a:pt x="0" y="54144"/>
                    <a:pt x="0" y="34886"/>
                  </a:cubicBezTo>
                  <a:lnTo>
                    <a:pt x="0" y="34886"/>
                  </a:lnTo>
                  <a:lnTo>
                    <a:pt x="0" y="34886"/>
                  </a:lnTo>
                  <a:lnTo>
                    <a:pt x="0" y="34886"/>
                  </a:lnTo>
                  <a:lnTo>
                    <a:pt x="10210" y="10222"/>
                  </a:lnTo>
                  <a:cubicBezTo>
                    <a:pt x="16519" y="3907"/>
                    <a:pt x="25234" y="0"/>
                    <a:pt x="34863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7" name="Frihandsfigur: Form 1476">
              <a:extLst>
                <a:ext uri="{FF2B5EF4-FFF2-40B4-BE49-F238E27FC236}">
                  <a16:creationId xmlns:a16="http://schemas.microsoft.com/office/drawing/2014/main" id="{D2F6232D-5AF2-2AEE-615E-F2F448649B58}"/>
                </a:ext>
              </a:extLst>
            </p:cNvPr>
            <p:cNvSpPr/>
            <p:nvPr/>
          </p:nvSpPr>
          <p:spPr>
            <a:xfrm>
              <a:off x="1456991" y="2830106"/>
              <a:ext cx="262338" cy="262296"/>
            </a:xfrm>
            <a:custGeom>
              <a:gdLst>
                <a:gd name="connsiteX0" fmla="*/ 34863 w 275185"/>
                <a:gd name="connsiteY0" fmla="*/ 0 h 275140"/>
                <a:gd name="connsiteX1" fmla="*/ 34863 w 275185"/>
                <a:gd name="connsiteY1" fmla="*/ 0 h 275140"/>
                <a:gd name="connsiteX2" fmla="*/ 34863 w 275185"/>
                <a:gd name="connsiteY2" fmla="*/ 0 h 275140"/>
                <a:gd name="connsiteX3" fmla="*/ 38841 w 275185"/>
                <a:gd name="connsiteY3" fmla="*/ 1647 h 275140"/>
                <a:gd name="connsiteX4" fmla="*/ 59528 w 275185"/>
                <a:gd name="connsiteY4" fmla="*/ 10210 h 275140"/>
                <a:gd name="connsiteX5" fmla="*/ 69751 w 275185"/>
                <a:gd name="connsiteY5" fmla="*/ 34863 h 275140"/>
                <a:gd name="connsiteX6" fmla="*/ 69751 w 275185"/>
                <a:gd name="connsiteY6" fmla="*/ 167874 h 275140"/>
                <a:gd name="connsiteX7" fmla="*/ 80757 w 275185"/>
                <a:gd name="connsiteY7" fmla="*/ 194406 h 275140"/>
                <a:gd name="connsiteX8" fmla="*/ 104218 w 275185"/>
                <a:gd name="connsiteY8" fmla="*/ 204139 h 275140"/>
                <a:gd name="connsiteX9" fmla="*/ 107288 w 275185"/>
                <a:gd name="connsiteY9" fmla="*/ 205412 h 275140"/>
                <a:gd name="connsiteX10" fmla="*/ 240322 w 275185"/>
                <a:gd name="connsiteY10" fmla="*/ 205412 h 275140"/>
                <a:gd name="connsiteX11" fmla="*/ 240322 w 275185"/>
                <a:gd name="connsiteY11" fmla="*/ 205412 h 275140"/>
                <a:gd name="connsiteX12" fmla="*/ 275185 w 275185"/>
                <a:gd name="connsiteY12" fmla="*/ 240275 h 275140"/>
                <a:gd name="connsiteX13" fmla="*/ 275185 w 275185"/>
                <a:gd name="connsiteY13" fmla="*/ 240275 h 275140"/>
                <a:gd name="connsiteX14" fmla="*/ 275185 w 275185"/>
                <a:gd name="connsiteY14" fmla="*/ 240275 h 275140"/>
                <a:gd name="connsiteX15" fmla="*/ 240322 w 275185"/>
                <a:gd name="connsiteY15" fmla="*/ 275140 h 275140"/>
                <a:gd name="connsiteX16" fmla="*/ 107287 w 275185"/>
                <a:gd name="connsiteY16" fmla="*/ 275140 h 275140"/>
                <a:gd name="connsiteX17" fmla="*/ 0 w 275185"/>
                <a:gd name="connsiteY17" fmla="*/ 167874 h 275140"/>
                <a:gd name="connsiteX18" fmla="*/ 0 w 275185"/>
                <a:gd name="connsiteY18" fmla="*/ 34863 h 275140"/>
                <a:gd name="connsiteX19" fmla="*/ 34863 w 275185"/>
                <a:gd name="connsiteY19" fmla="*/ 0 h 2751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5185" h="275140">
                  <a:moveTo>
                    <a:pt x="34863" y="0"/>
                  </a:moveTo>
                  <a:lnTo>
                    <a:pt x="34863" y="0"/>
                  </a:lnTo>
                  <a:lnTo>
                    <a:pt x="34863" y="0"/>
                  </a:lnTo>
                  <a:lnTo>
                    <a:pt x="38841" y="1647"/>
                  </a:lnTo>
                  <a:lnTo>
                    <a:pt x="59528" y="10210"/>
                  </a:lnTo>
                  <a:cubicBezTo>
                    <a:pt x="65843" y="16518"/>
                    <a:pt x="69751" y="25234"/>
                    <a:pt x="69751" y="34863"/>
                  </a:cubicBezTo>
                  <a:lnTo>
                    <a:pt x="69751" y="167874"/>
                  </a:lnTo>
                  <a:cubicBezTo>
                    <a:pt x="69751" y="178224"/>
                    <a:pt x="73960" y="187609"/>
                    <a:pt x="80757" y="194406"/>
                  </a:cubicBezTo>
                  <a:lnTo>
                    <a:pt x="104218" y="204139"/>
                  </a:lnTo>
                  <a:lnTo>
                    <a:pt x="107288" y="205412"/>
                  </a:lnTo>
                  <a:lnTo>
                    <a:pt x="240322" y="205412"/>
                  </a:lnTo>
                  <a:lnTo>
                    <a:pt x="240322" y="205412"/>
                  </a:lnTo>
                  <a:cubicBezTo>
                    <a:pt x="259580" y="205412"/>
                    <a:pt x="275185" y="221018"/>
                    <a:pt x="275185" y="240275"/>
                  </a:cubicBezTo>
                  <a:lnTo>
                    <a:pt x="275185" y="240275"/>
                  </a:lnTo>
                  <a:lnTo>
                    <a:pt x="275185" y="240275"/>
                  </a:lnTo>
                  <a:cubicBezTo>
                    <a:pt x="275185" y="259533"/>
                    <a:pt x="259580" y="275140"/>
                    <a:pt x="240322" y="275140"/>
                  </a:cubicBezTo>
                  <a:lnTo>
                    <a:pt x="107287" y="275140"/>
                  </a:lnTo>
                  <a:cubicBezTo>
                    <a:pt x="48121" y="275140"/>
                    <a:pt x="0" y="227019"/>
                    <a:pt x="0" y="167874"/>
                  </a:cubicBezTo>
                  <a:lnTo>
                    <a:pt x="0" y="34863"/>
                  </a:lnTo>
                  <a:cubicBezTo>
                    <a:pt x="0" y="15605"/>
                    <a:pt x="15605" y="0"/>
                    <a:pt x="34863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8" name="Frihandsfigur: Form 1477">
              <a:extLst>
                <a:ext uri="{FF2B5EF4-FFF2-40B4-BE49-F238E27FC236}">
                  <a16:creationId xmlns:a16="http://schemas.microsoft.com/office/drawing/2014/main" id="{743505FD-6A08-5736-3C62-48A3BD61BF09}"/>
                </a:ext>
              </a:extLst>
            </p:cNvPr>
            <p:cNvSpPr/>
            <p:nvPr/>
          </p:nvSpPr>
          <p:spPr>
            <a:xfrm>
              <a:off x="1456991" y="1990454"/>
              <a:ext cx="262338" cy="262317"/>
            </a:xfrm>
            <a:custGeom>
              <a:gdLst>
                <a:gd name="connsiteX0" fmla="*/ 107287 w 275185"/>
                <a:gd name="connsiteY0" fmla="*/ 0 h 275163"/>
                <a:gd name="connsiteX1" fmla="*/ 240322 w 275185"/>
                <a:gd name="connsiteY1" fmla="*/ 0 h 275163"/>
                <a:gd name="connsiteX2" fmla="*/ 264975 w 275185"/>
                <a:gd name="connsiteY2" fmla="*/ 10222 h 275163"/>
                <a:gd name="connsiteX3" fmla="*/ 275185 w 275185"/>
                <a:gd name="connsiteY3" fmla="*/ 34886 h 275163"/>
                <a:gd name="connsiteX4" fmla="*/ 275185 w 275185"/>
                <a:gd name="connsiteY4" fmla="*/ 34886 h 275163"/>
                <a:gd name="connsiteX5" fmla="*/ 275185 w 275185"/>
                <a:gd name="connsiteY5" fmla="*/ 34886 h 275163"/>
                <a:gd name="connsiteX6" fmla="*/ 275185 w 275185"/>
                <a:gd name="connsiteY6" fmla="*/ 34886 h 275163"/>
                <a:gd name="connsiteX7" fmla="*/ 240322 w 275185"/>
                <a:gd name="connsiteY7" fmla="*/ 69751 h 275163"/>
                <a:gd name="connsiteX8" fmla="*/ 107287 w 275185"/>
                <a:gd name="connsiteY8" fmla="*/ 69751 h 275163"/>
                <a:gd name="connsiteX9" fmla="*/ 69751 w 275185"/>
                <a:gd name="connsiteY9" fmla="*/ 107287 h 275163"/>
                <a:gd name="connsiteX10" fmla="*/ 69751 w 275185"/>
                <a:gd name="connsiteY10" fmla="*/ 240298 h 275163"/>
                <a:gd name="connsiteX11" fmla="*/ 34863 w 275185"/>
                <a:gd name="connsiteY11" fmla="*/ 275163 h 275163"/>
                <a:gd name="connsiteX12" fmla="*/ 0 w 275185"/>
                <a:gd name="connsiteY12" fmla="*/ 240298 h 275163"/>
                <a:gd name="connsiteX13" fmla="*/ 0 w 275185"/>
                <a:gd name="connsiteY13" fmla="*/ 107287 h 275163"/>
                <a:gd name="connsiteX14" fmla="*/ 107287 w 275185"/>
                <a:gd name="connsiteY14" fmla="*/ 0 h 275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185" h="275163">
                  <a:moveTo>
                    <a:pt x="107287" y="0"/>
                  </a:moveTo>
                  <a:lnTo>
                    <a:pt x="240322" y="0"/>
                  </a:lnTo>
                  <a:cubicBezTo>
                    <a:pt x="249951" y="0"/>
                    <a:pt x="258667" y="3907"/>
                    <a:pt x="264975" y="10222"/>
                  </a:cubicBezTo>
                  <a:lnTo>
                    <a:pt x="275185" y="34886"/>
                  </a:lnTo>
                  <a:lnTo>
                    <a:pt x="275185" y="34886"/>
                  </a:lnTo>
                  <a:lnTo>
                    <a:pt x="275185" y="34886"/>
                  </a:lnTo>
                  <a:lnTo>
                    <a:pt x="275185" y="34886"/>
                  </a:lnTo>
                  <a:cubicBezTo>
                    <a:pt x="275185" y="54144"/>
                    <a:pt x="259580" y="69751"/>
                    <a:pt x="240322" y="69751"/>
                  </a:cubicBezTo>
                  <a:lnTo>
                    <a:pt x="107287" y="69751"/>
                  </a:lnTo>
                  <a:cubicBezTo>
                    <a:pt x="86589" y="69751"/>
                    <a:pt x="69751" y="86589"/>
                    <a:pt x="69751" y="107287"/>
                  </a:cubicBezTo>
                  <a:lnTo>
                    <a:pt x="69751" y="240298"/>
                  </a:lnTo>
                  <a:cubicBezTo>
                    <a:pt x="69751" y="259556"/>
                    <a:pt x="54120" y="275163"/>
                    <a:pt x="34863" y="275163"/>
                  </a:cubicBezTo>
                  <a:cubicBezTo>
                    <a:pt x="15605" y="275163"/>
                    <a:pt x="0" y="259556"/>
                    <a:pt x="0" y="240298"/>
                  </a:cubicBezTo>
                  <a:lnTo>
                    <a:pt x="0" y="107287"/>
                  </a:lnTo>
                  <a:cubicBezTo>
                    <a:pt x="0" y="48121"/>
                    <a:pt x="48121" y="0"/>
                    <a:pt x="107287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9" name="Frihandsfigur: Form 1478">
              <a:extLst>
                <a:ext uri="{FF2B5EF4-FFF2-40B4-BE49-F238E27FC236}">
                  <a16:creationId xmlns:a16="http://schemas.microsoft.com/office/drawing/2014/main" id="{F9E94B27-7A63-2E01-1097-84C45CAD78F3}"/>
                </a:ext>
              </a:extLst>
            </p:cNvPr>
            <p:cNvSpPr/>
            <p:nvPr/>
          </p:nvSpPr>
          <p:spPr>
            <a:xfrm>
              <a:off x="2296598" y="2830106"/>
              <a:ext cx="262338" cy="262296"/>
            </a:xfrm>
            <a:custGeom>
              <a:gdLst>
                <a:gd name="connsiteX0" fmla="*/ 240322 w 275185"/>
                <a:gd name="connsiteY0" fmla="*/ 0 h 275140"/>
                <a:gd name="connsiteX1" fmla="*/ 240322 w 275185"/>
                <a:gd name="connsiteY1" fmla="*/ 0 h 275140"/>
                <a:gd name="connsiteX2" fmla="*/ 240322 w 275185"/>
                <a:gd name="connsiteY2" fmla="*/ 0 h 275140"/>
                <a:gd name="connsiteX3" fmla="*/ 275185 w 275185"/>
                <a:gd name="connsiteY3" fmla="*/ 34863 h 275140"/>
                <a:gd name="connsiteX4" fmla="*/ 275185 w 275185"/>
                <a:gd name="connsiteY4" fmla="*/ 167874 h 275140"/>
                <a:gd name="connsiteX5" fmla="*/ 167898 w 275185"/>
                <a:gd name="connsiteY5" fmla="*/ 275140 h 275140"/>
                <a:gd name="connsiteX6" fmla="*/ 34863 w 275185"/>
                <a:gd name="connsiteY6" fmla="*/ 275140 h 275140"/>
                <a:gd name="connsiteX7" fmla="*/ 0 w 275185"/>
                <a:gd name="connsiteY7" fmla="*/ 240275 h 275140"/>
                <a:gd name="connsiteX8" fmla="*/ 0 w 275185"/>
                <a:gd name="connsiteY8" fmla="*/ 240275 h 275140"/>
                <a:gd name="connsiteX9" fmla="*/ 0 w 275185"/>
                <a:gd name="connsiteY9" fmla="*/ 240275 h 275140"/>
                <a:gd name="connsiteX10" fmla="*/ 34863 w 275185"/>
                <a:gd name="connsiteY10" fmla="*/ 205412 h 275140"/>
                <a:gd name="connsiteX11" fmla="*/ 167898 w 275185"/>
                <a:gd name="connsiteY11" fmla="*/ 205412 h 275140"/>
                <a:gd name="connsiteX12" fmla="*/ 205436 w 275185"/>
                <a:gd name="connsiteY12" fmla="*/ 167874 h 275140"/>
                <a:gd name="connsiteX13" fmla="*/ 205436 w 275185"/>
                <a:gd name="connsiteY13" fmla="*/ 34863 h 275140"/>
                <a:gd name="connsiteX14" fmla="*/ 240322 w 275185"/>
                <a:gd name="connsiteY14" fmla="*/ 0 h 2751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185" h="275140">
                  <a:moveTo>
                    <a:pt x="240322" y="0"/>
                  </a:moveTo>
                  <a:lnTo>
                    <a:pt x="240322" y="0"/>
                  </a:lnTo>
                  <a:lnTo>
                    <a:pt x="240322" y="0"/>
                  </a:lnTo>
                  <a:cubicBezTo>
                    <a:pt x="259580" y="0"/>
                    <a:pt x="275185" y="15605"/>
                    <a:pt x="275185" y="34863"/>
                  </a:cubicBezTo>
                  <a:lnTo>
                    <a:pt x="275185" y="167874"/>
                  </a:lnTo>
                  <a:cubicBezTo>
                    <a:pt x="275185" y="227019"/>
                    <a:pt x="227066" y="275140"/>
                    <a:pt x="167898" y="275140"/>
                  </a:cubicBezTo>
                  <a:lnTo>
                    <a:pt x="34863" y="275140"/>
                  </a:lnTo>
                  <a:cubicBezTo>
                    <a:pt x="15606" y="275140"/>
                    <a:pt x="0" y="259533"/>
                    <a:pt x="0" y="240275"/>
                  </a:cubicBezTo>
                  <a:lnTo>
                    <a:pt x="0" y="240275"/>
                  </a:lnTo>
                  <a:lnTo>
                    <a:pt x="0" y="240275"/>
                  </a:lnTo>
                  <a:cubicBezTo>
                    <a:pt x="0" y="221018"/>
                    <a:pt x="15605" y="205412"/>
                    <a:pt x="34863" y="205412"/>
                  </a:cubicBezTo>
                  <a:lnTo>
                    <a:pt x="167898" y="205412"/>
                  </a:lnTo>
                  <a:cubicBezTo>
                    <a:pt x="188598" y="205412"/>
                    <a:pt x="205436" y="188574"/>
                    <a:pt x="205436" y="167874"/>
                  </a:cubicBezTo>
                  <a:lnTo>
                    <a:pt x="205436" y="34863"/>
                  </a:lnTo>
                  <a:cubicBezTo>
                    <a:pt x="205436" y="15605"/>
                    <a:pt x="221065" y="0"/>
                    <a:pt x="240322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0" name="Frihandsfigur: Form 1479">
              <a:extLst>
                <a:ext uri="{FF2B5EF4-FFF2-40B4-BE49-F238E27FC236}">
                  <a16:creationId xmlns:a16="http://schemas.microsoft.com/office/drawing/2014/main" id="{60DAB899-98F6-02D8-441D-4A75679D9BD4}"/>
                </a:ext>
              </a:extLst>
            </p:cNvPr>
            <p:cNvSpPr/>
            <p:nvPr/>
          </p:nvSpPr>
          <p:spPr>
            <a:xfrm>
              <a:off x="1440356" y="1973843"/>
              <a:ext cx="295604" cy="295569"/>
            </a:xfrm>
            <a:custGeom>
              <a:gdLst>
                <a:gd name="connsiteX0" fmla="*/ 33477 w 198422"/>
                <a:gd name="connsiteY0" fmla="*/ 198400 h 198399"/>
                <a:gd name="connsiteX1" fmla="*/ 66955 w 198422"/>
                <a:gd name="connsiteY1" fmla="*/ 164925 h 198399"/>
                <a:gd name="connsiteX2" fmla="*/ 66955 w 198422"/>
                <a:gd name="connsiteY2" fmla="*/ 79805 h 198399"/>
                <a:gd name="connsiteX3" fmla="*/ 79814 w 198422"/>
                <a:gd name="connsiteY3" fmla="*/ 66949 h 198399"/>
                <a:gd name="connsiteX4" fmla="*/ 164945 w 198422"/>
                <a:gd name="connsiteY4" fmla="*/ 66949 h 198399"/>
                <a:gd name="connsiteX5" fmla="*/ 198422 w 198422"/>
                <a:gd name="connsiteY5" fmla="*/ 33474 h 198399"/>
                <a:gd name="connsiteX6" fmla="*/ 164945 w 198422"/>
                <a:gd name="connsiteY6" fmla="*/ 0 h 198399"/>
                <a:gd name="connsiteX7" fmla="*/ 79814 w 198422"/>
                <a:gd name="connsiteY7" fmla="*/ 0 h 198399"/>
                <a:gd name="connsiteX8" fmla="*/ 0 w 198422"/>
                <a:gd name="connsiteY8" fmla="*/ 79805 h 198399"/>
                <a:gd name="connsiteX9" fmla="*/ 0 w 198422"/>
                <a:gd name="connsiteY9" fmla="*/ 164924 h 198399"/>
                <a:gd name="connsiteX10" fmla="*/ 33477 w 198422"/>
                <a:gd name="connsiteY10" fmla="*/ 198400 h 198399"/>
                <a:gd name="connsiteX11" fmla="*/ 22324 w 198422"/>
                <a:gd name="connsiteY11" fmla="*/ 79805 h 198399"/>
                <a:gd name="connsiteX12" fmla="*/ 79814 w 198422"/>
                <a:gd name="connsiteY12" fmla="*/ 22324 h 198399"/>
                <a:gd name="connsiteX13" fmla="*/ 164945 w 198422"/>
                <a:gd name="connsiteY13" fmla="*/ 22324 h 198399"/>
                <a:gd name="connsiteX14" fmla="*/ 176098 w 198422"/>
                <a:gd name="connsiteY14" fmla="*/ 33474 h 198399"/>
                <a:gd name="connsiteX15" fmla="*/ 164945 w 198422"/>
                <a:gd name="connsiteY15" fmla="*/ 44625 h 198399"/>
                <a:gd name="connsiteX16" fmla="*/ 79814 w 198422"/>
                <a:gd name="connsiteY16" fmla="*/ 44625 h 198399"/>
                <a:gd name="connsiteX17" fmla="*/ 44631 w 198422"/>
                <a:gd name="connsiteY17" fmla="*/ 79805 h 198399"/>
                <a:gd name="connsiteX18" fmla="*/ 44631 w 198422"/>
                <a:gd name="connsiteY18" fmla="*/ 164924 h 198399"/>
                <a:gd name="connsiteX19" fmla="*/ 33477 w 198422"/>
                <a:gd name="connsiteY19" fmla="*/ 176074 h 198399"/>
                <a:gd name="connsiteX20" fmla="*/ 22324 w 198422"/>
                <a:gd name="connsiteY20" fmla="*/ 164924 h 1983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422" h="198399">
                  <a:moveTo>
                    <a:pt x="33477" y="198400"/>
                  </a:moveTo>
                  <a:cubicBezTo>
                    <a:pt x="51937" y="198400"/>
                    <a:pt x="66955" y="183383"/>
                    <a:pt x="66955" y="164925"/>
                  </a:cubicBezTo>
                  <a:lnTo>
                    <a:pt x="66955" y="79805"/>
                  </a:lnTo>
                  <a:cubicBezTo>
                    <a:pt x="66955" y="72716"/>
                    <a:pt x="72723" y="66949"/>
                    <a:pt x="79814" y="66949"/>
                  </a:cubicBezTo>
                  <a:lnTo>
                    <a:pt x="164945" y="66949"/>
                  </a:lnTo>
                  <a:cubicBezTo>
                    <a:pt x="183404" y="66949"/>
                    <a:pt x="198422" y="51932"/>
                    <a:pt x="198422" y="33474"/>
                  </a:cubicBezTo>
                  <a:cubicBezTo>
                    <a:pt x="198422" y="15017"/>
                    <a:pt x="183404" y="0"/>
                    <a:pt x="164945" y="0"/>
                  </a:cubicBezTo>
                  <a:lnTo>
                    <a:pt x="79814" y="0"/>
                  </a:lnTo>
                  <a:cubicBezTo>
                    <a:pt x="35805" y="0"/>
                    <a:pt x="0" y="35801"/>
                    <a:pt x="0" y="79805"/>
                  </a:cubicBezTo>
                  <a:lnTo>
                    <a:pt x="0" y="164924"/>
                  </a:lnTo>
                  <a:cubicBezTo>
                    <a:pt x="0" y="183383"/>
                    <a:pt x="15018" y="198400"/>
                    <a:pt x="33477" y="198400"/>
                  </a:cubicBezTo>
                  <a:close/>
                  <a:moveTo>
                    <a:pt x="22324" y="79805"/>
                  </a:moveTo>
                  <a:cubicBezTo>
                    <a:pt x="22324" y="48110"/>
                    <a:pt x="48115" y="22324"/>
                    <a:pt x="79814" y="22324"/>
                  </a:cubicBezTo>
                  <a:lnTo>
                    <a:pt x="164945" y="22324"/>
                  </a:lnTo>
                  <a:cubicBezTo>
                    <a:pt x="171094" y="22324"/>
                    <a:pt x="176098" y="27326"/>
                    <a:pt x="176098" y="33474"/>
                  </a:cubicBezTo>
                  <a:cubicBezTo>
                    <a:pt x="176098" y="39623"/>
                    <a:pt x="171094" y="44625"/>
                    <a:pt x="164945" y="44625"/>
                  </a:cubicBezTo>
                  <a:lnTo>
                    <a:pt x="79814" y="44625"/>
                  </a:lnTo>
                  <a:cubicBezTo>
                    <a:pt x="60414" y="44625"/>
                    <a:pt x="44631" y="60406"/>
                    <a:pt x="44631" y="79805"/>
                  </a:cubicBezTo>
                  <a:lnTo>
                    <a:pt x="44631" y="164924"/>
                  </a:lnTo>
                  <a:cubicBezTo>
                    <a:pt x="44631" y="171072"/>
                    <a:pt x="39627" y="176074"/>
                    <a:pt x="33477" y="176074"/>
                  </a:cubicBezTo>
                  <a:cubicBezTo>
                    <a:pt x="27328" y="176074"/>
                    <a:pt x="22324" y="171072"/>
                    <a:pt x="22324" y="164924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1" name="Frihandsfigur: Form 1480">
              <a:extLst>
                <a:ext uri="{FF2B5EF4-FFF2-40B4-BE49-F238E27FC236}">
                  <a16:creationId xmlns:a16="http://schemas.microsoft.com/office/drawing/2014/main" id="{DC3F0F13-8BF1-AF2C-EF7B-8113B3016935}"/>
                </a:ext>
              </a:extLst>
            </p:cNvPr>
            <p:cNvSpPr/>
            <p:nvPr/>
          </p:nvSpPr>
          <p:spPr>
            <a:xfrm>
              <a:off x="2279959" y="1973843"/>
              <a:ext cx="295601" cy="295567"/>
            </a:xfrm>
            <a:custGeom>
              <a:gdLst>
                <a:gd name="connsiteX0" fmla="*/ 118609 w 198420"/>
                <a:gd name="connsiteY0" fmla="*/ 0 h 198398"/>
                <a:gd name="connsiteX1" fmla="*/ 33477 w 198420"/>
                <a:gd name="connsiteY1" fmla="*/ 0 h 198398"/>
                <a:gd name="connsiteX2" fmla="*/ 0 w 198420"/>
                <a:gd name="connsiteY2" fmla="*/ 33474 h 198398"/>
                <a:gd name="connsiteX3" fmla="*/ 33477 w 198420"/>
                <a:gd name="connsiteY3" fmla="*/ 66949 h 198398"/>
                <a:gd name="connsiteX4" fmla="*/ 118609 w 198420"/>
                <a:gd name="connsiteY4" fmla="*/ 66949 h 198398"/>
                <a:gd name="connsiteX5" fmla="*/ 131467 w 198420"/>
                <a:gd name="connsiteY5" fmla="*/ 79805 h 198398"/>
                <a:gd name="connsiteX6" fmla="*/ 131467 w 198420"/>
                <a:gd name="connsiteY6" fmla="*/ 164924 h 198398"/>
                <a:gd name="connsiteX7" fmla="*/ 164945 w 198420"/>
                <a:gd name="connsiteY7" fmla="*/ 198398 h 198398"/>
                <a:gd name="connsiteX8" fmla="*/ 198421 w 198420"/>
                <a:gd name="connsiteY8" fmla="*/ 164924 h 198398"/>
                <a:gd name="connsiteX9" fmla="*/ 198421 w 198420"/>
                <a:gd name="connsiteY9" fmla="*/ 79805 h 198398"/>
                <a:gd name="connsiteX10" fmla="*/ 118609 w 198420"/>
                <a:gd name="connsiteY10" fmla="*/ 0 h 198398"/>
                <a:gd name="connsiteX11" fmla="*/ 176096 w 198420"/>
                <a:gd name="connsiteY11" fmla="*/ 164924 h 198398"/>
                <a:gd name="connsiteX12" fmla="*/ 164943 w 198420"/>
                <a:gd name="connsiteY12" fmla="*/ 176074 h 198398"/>
                <a:gd name="connsiteX13" fmla="*/ 153790 w 198420"/>
                <a:gd name="connsiteY13" fmla="*/ 164924 h 198398"/>
                <a:gd name="connsiteX14" fmla="*/ 153790 w 198420"/>
                <a:gd name="connsiteY14" fmla="*/ 79805 h 198398"/>
                <a:gd name="connsiteX15" fmla="*/ 118607 w 198420"/>
                <a:gd name="connsiteY15" fmla="*/ 44625 h 198398"/>
                <a:gd name="connsiteX16" fmla="*/ 33476 w 198420"/>
                <a:gd name="connsiteY16" fmla="*/ 44625 h 198398"/>
                <a:gd name="connsiteX17" fmla="*/ 22323 w 198420"/>
                <a:gd name="connsiteY17" fmla="*/ 33474 h 198398"/>
                <a:gd name="connsiteX18" fmla="*/ 33476 w 198420"/>
                <a:gd name="connsiteY18" fmla="*/ 22324 h 198398"/>
                <a:gd name="connsiteX19" fmla="*/ 118607 w 198420"/>
                <a:gd name="connsiteY19" fmla="*/ 22324 h 198398"/>
                <a:gd name="connsiteX20" fmla="*/ 176096 w 198420"/>
                <a:gd name="connsiteY20" fmla="*/ 79805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420" h="198398">
                  <a:moveTo>
                    <a:pt x="118609" y="0"/>
                  </a:moveTo>
                  <a:lnTo>
                    <a:pt x="33477" y="0"/>
                  </a:lnTo>
                  <a:cubicBezTo>
                    <a:pt x="15018" y="0"/>
                    <a:pt x="0" y="15017"/>
                    <a:pt x="0" y="33474"/>
                  </a:cubicBezTo>
                  <a:cubicBezTo>
                    <a:pt x="0" y="51932"/>
                    <a:pt x="15018" y="66949"/>
                    <a:pt x="33477" y="66949"/>
                  </a:cubicBezTo>
                  <a:lnTo>
                    <a:pt x="118609" y="66949"/>
                  </a:lnTo>
                  <a:cubicBezTo>
                    <a:pt x="125699" y="66949"/>
                    <a:pt x="131467" y="72716"/>
                    <a:pt x="131467" y="79805"/>
                  </a:cubicBezTo>
                  <a:lnTo>
                    <a:pt x="131467" y="164924"/>
                  </a:lnTo>
                  <a:cubicBezTo>
                    <a:pt x="131467" y="183382"/>
                    <a:pt x="146486" y="198398"/>
                    <a:pt x="164945" y="198398"/>
                  </a:cubicBezTo>
                  <a:cubicBezTo>
                    <a:pt x="183404" y="198398"/>
                    <a:pt x="198421" y="183383"/>
                    <a:pt x="198421" y="164924"/>
                  </a:cubicBezTo>
                  <a:lnTo>
                    <a:pt x="198421" y="79805"/>
                  </a:lnTo>
                  <a:cubicBezTo>
                    <a:pt x="198421" y="35801"/>
                    <a:pt x="162617" y="0"/>
                    <a:pt x="118609" y="0"/>
                  </a:cubicBezTo>
                  <a:close/>
                  <a:moveTo>
                    <a:pt x="176096" y="164924"/>
                  </a:moveTo>
                  <a:cubicBezTo>
                    <a:pt x="176096" y="171072"/>
                    <a:pt x="171093" y="176074"/>
                    <a:pt x="164943" y="176074"/>
                  </a:cubicBezTo>
                  <a:cubicBezTo>
                    <a:pt x="158794" y="176074"/>
                    <a:pt x="153790" y="171072"/>
                    <a:pt x="153790" y="164924"/>
                  </a:cubicBezTo>
                  <a:lnTo>
                    <a:pt x="153790" y="79805"/>
                  </a:lnTo>
                  <a:cubicBezTo>
                    <a:pt x="153790" y="60406"/>
                    <a:pt x="138007" y="44625"/>
                    <a:pt x="118607" y="44625"/>
                  </a:cubicBezTo>
                  <a:lnTo>
                    <a:pt x="33476" y="44625"/>
                  </a:lnTo>
                  <a:cubicBezTo>
                    <a:pt x="27326" y="44625"/>
                    <a:pt x="22323" y="39623"/>
                    <a:pt x="22323" y="33474"/>
                  </a:cubicBezTo>
                  <a:cubicBezTo>
                    <a:pt x="22323" y="27326"/>
                    <a:pt x="27328" y="22324"/>
                    <a:pt x="33476" y="22324"/>
                  </a:cubicBezTo>
                  <a:lnTo>
                    <a:pt x="118607" y="22324"/>
                  </a:lnTo>
                  <a:cubicBezTo>
                    <a:pt x="150307" y="22324"/>
                    <a:pt x="176096" y="48110"/>
                    <a:pt x="176096" y="79805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2" name="Frihandsfigur: Form 1481">
              <a:extLst>
                <a:ext uri="{FF2B5EF4-FFF2-40B4-BE49-F238E27FC236}">
                  <a16:creationId xmlns:a16="http://schemas.microsoft.com/office/drawing/2014/main" id="{686B11B6-9CEF-ECFD-DA09-6C60D54463D3}"/>
                </a:ext>
              </a:extLst>
            </p:cNvPr>
            <p:cNvSpPr/>
            <p:nvPr/>
          </p:nvSpPr>
          <p:spPr>
            <a:xfrm>
              <a:off x="1440356" y="2813480"/>
              <a:ext cx="295604" cy="295567"/>
            </a:xfrm>
            <a:custGeom>
              <a:gdLst>
                <a:gd name="connsiteX0" fmla="*/ 164945 w 198422"/>
                <a:gd name="connsiteY0" fmla="*/ 131451 h 198398"/>
                <a:gd name="connsiteX1" fmla="*/ 79814 w 198422"/>
                <a:gd name="connsiteY1" fmla="*/ 131451 h 198398"/>
                <a:gd name="connsiteX2" fmla="*/ 66955 w 198422"/>
                <a:gd name="connsiteY2" fmla="*/ 118594 h 198398"/>
                <a:gd name="connsiteX3" fmla="*/ 66955 w 198422"/>
                <a:gd name="connsiteY3" fmla="*/ 33474 h 198398"/>
                <a:gd name="connsiteX4" fmla="*/ 33477 w 198422"/>
                <a:gd name="connsiteY4" fmla="*/ 0 h 198398"/>
                <a:gd name="connsiteX5" fmla="*/ 0 w 198422"/>
                <a:gd name="connsiteY5" fmla="*/ 33474 h 198398"/>
                <a:gd name="connsiteX6" fmla="*/ 0 w 198422"/>
                <a:gd name="connsiteY6" fmla="*/ 118594 h 198398"/>
                <a:gd name="connsiteX7" fmla="*/ 79814 w 198422"/>
                <a:gd name="connsiteY7" fmla="*/ 198398 h 198398"/>
                <a:gd name="connsiteX8" fmla="*/ 164945 w 198422"/>
                <a:gd name="connsiteY8" fmla="*/ 198398 h 198398"/>
                <a:gd name="connsiteX9" fmla="*/ 198422 w 198422"/>
                <a:gd name="connsiteY9" fmla="*/ 164924 h 198398"/>
                <a:gd name="connsiteX10" fmla="*/ 164945 w 198422"/>
                <a:gd name="connsiteY10" fmla="*/ 131451 h 198398"/>
                <a:gd name="connsiteX11" fmla="*/ 164945 w 198422"/>
                <a:gd name="connsiteY11" fmla="*/ 176074 h 198398"/>
                <a:gd name="connsiteX12" fmla="*/ 79814 w 198422"/>
                <a:gd name="connsiteY12" fmla="*/ 176074 h 198398"/>
                <a:gd name="connsiteX13" fmla="*/ 22324 w 198422"/>
                <a:gd name="connsiteY13" fmla="*/ 118594 h 198398"/>
                <a:gd name="connsiteX14" fmla="*/ 22324 w 198422"/>
                <a:gd name="connsiteY14" fmla="*/ 33474 h 198398"/>
                <a:gd name="connsiteX15" fmla="*/ 33477 w 198422"/>
                <a:gd name="connsiteY15" fmla="*/ 22324 h 198398"/>
                <a:gd name="connsiteX16" fmla="*/ 44631 w 198422"/>
                <a:gd name="connsiteY16" fmla="*/ 33474 h 198398"/>
                <a:gd name="connsiteX17" fmla="*/ 44631 w 198422"/>
                <a:gd name="connsiteY17" fmla="*/ 118594 h 198398"/>
                <a:gd name="connsiteX18" fmla="*/ 79814 w 198422"/>
                <a:gd name="connsiteY18" fmla="*/ 153775 h 198398"/>
                <a:gd name="connsiteX19" fmla="*/ 164945 w 198422"/>
                <a:gd name="connsiteY19" fmla="*/ 153775 h 198398"/>
                <a:gd name="connsiteX20" fmla="*/ 176098 w 198422"/>
                <a:gd name="connsiteY20" fmla="*/ 164924 h 198398"/>
                <a:gd name="connsiteX21" fmla="*/ 164945 w 198422"/>
                <a:gd name="connsiteY21" fmla="*/ 176074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422" h="198398">
                  <a:moveTo>
                    <a:pt x="164945" y="131451"/>
                  </a:moveTo>
                  <a:lnTo>
                    <a:pt x="79814" y="131451"/>
                  </a:lnTo>
                  <a:cubicBezTo>
                    <a:pt x="72723" y="131451"/>
                    <a:pt x="66955" y="125684"/>
                    <a:pt x="66955" y="118594"/>
                  </a:cubicBezTo>
                  <a:lnTo>
                    <a:pt x="66955" y="33474"/>
                  </a:lnTo>
                  <a:cubicBezTo>
                    <a:pt x="66955" y="15017"/>
                    <a:pt x="51937" y="0"/>
                    <a:pt x="33477" y="0"/>
                  </a:cubicBezTo>
                  <a:cubicBezTo>
                    <a:pt x="15018" y="-1"/>
                    <a:pt x="0" y="15015"/>
                    <a:pt x="0" y="33474"/>
                  </a:cubicBezTo>
                  <a:lnTo>
                    <a:pt x="0" y="118594"/>
                  </a:lnTo>
                  <a:cubicBezTo>
                    <a:pt x="0" y="162598"/>
                    <a:pt x="35805" y="198398"/>
                    <a:pt x="79814" y="198398"/>
                  </a:cubicBezTo>
                  <a:lnTo>
                    <a:pt x="164945" y="198398"/>
                  </a:lnTo>
                  <a:cubicBezTo>
                    <a:pt x="183404" y="198398"/>
                    <a:pt x="198422" y="183382"/>
                    <a:pt x="198422" y="164924"/>
                  </a:cubicBezTo>
                  <a:cubicBezTo>
                    <a:pt x="198422" y="146466"/>
                    <a:pt x="183404" y="131451"/>
                    <a:pt x="164945" y="131451"/>
                  </a:cubicBezTo>
                  <a:close/>
                  <a:moveTo>
                    <a:pt x="164945" y="176074"/>
                  </a:moveTo>
                  <a:lnTo>
                    <a:pt x="79814" y="176074"/>
                  </a:lnTo>
                  <a:cubicBezTo>
                    <a:pt x="48115" y="176074"/>
                    <a:pt x="22324" y="150288"/>
                    <a:pt x="22324" y="118594"/>
                  </a:cubicBezTo>
                  <a:lnTo>
                    <a:pt x="22324" y="33474"/>
                  </a:lnTo>
                  <a:cubicBezTo>
                    <a:pt x="22324" y="27326"/>
                    <a:pt x="27328" y="22324"/>
                    <a:pt x="33477" y="22324"/>
                  </a:cubicBezTo>
                  <a:cubicBezTo>
                    <a:pt x="39627" y="22324"/>
                    <a:pt x="44631" y="27326"/>
                    <a:pt x="44631" y="33474"/>
                  </a:cubicBezTo>
                  <a:lnTo>
                    <a:pt x="44631" y="118594"/>
                  </a:lnTo>
                  <a:cubicBezTo>
                    <a:pt x="44631" y="137992"/>
                    <a:pt x="60414" y="153775"/>
                    <a:pt x="79814" y="153775"/>
                  </a:cubicBezTo>
                  <a:lnTo>
                    <a:pt x="164945" y="153775"/>
                  </a:lnTo>
                  <a:cubicBezTo>
                    <a:pt x="171094" y="153775"/>
                    <a:pt x="176098" y="158776"/>
                    <a:pt x="176098" y="164924"/>
                  </a:cubicBezTo>
                  <a:cubicBezTo>
                    <a:pt x="176098" y="171072"/>
                    <a:pt x="171094" y="176074"/>
                    <a:pt x="164945" y="176074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3" name="Frihandsfigur: Form 1482">
              <a:extLst>
                <a:ext uri="{FF2B5EF4-FFF2-40B4-BE49-F238E27FC236}">
                  <a16:creationId xmlns:a16="http://schemas.microsoft.com/office/drawing/2014/main" id="{16793CC7-B9E7-C2BC-8886-02A6D2FDA788}"/>
                </a:ext>
              </a:extLst>
            </p:cNvPr>
            <p:cNvSpPr/>
            <p:nvPr/>
          </p:nvSpPr>
          <p:spPr>
            <a:xfrm>
              <a:off x="2279956" y="2813478"/>
              <a:ext cx="295601" cy="295567"/>
            </a:xfrm>
            <a:custGeom>
              <a:gdLst>
                <a:gd name="connsiteX0" fmla="*/ 164945 w 198420"/>
                <a:gd name="connsiteY0" fmla="*/ 0 h 198398"/>
                <a:gd name="connsiteX1" fmla="*/ 131467 w 198420"/>
                <a:gd name="connsiteY1" fmla="*/ 33474 h 198398"/>
                <a:gd name="connsiteX2" fmla="*/ 131467 w 198420"/>
                <a:gd name="connsiteY2" fmla="*/ 118594 h 198398"/>
                <a:gd name="connsiteX3" fmla="*/ 118609 w 198420"/>
                <a:gd name="connsiteY3" fmla="*/ 131451 h 198398"/>
                <a:gd name="connsiteX4" fmla="*/ 33477 w 198420"/>
                <a:gd name="connsiteY4" fmla="*/ 131451 h 198398"/>
                <a:gd name="connsiteX5" fmla="*/ 0 w 198420"/>
                <a:gd name="connsiteY5" fmla="*/ 164924 h 198398"/>
                <a:gd name="connsiteX6" fmla="*/ 33477 w 198420"/>
                <a:gd name="connsiteY6" fmla="*/ 198398 h 198398"/>
                <a:gd name="connsiteX7" fmla="*/ 118609 w 198420"/>
                <a:gd name="connsiteY7" fmla="*/ 198398 h 198398"/>
                <a:gd name="connsiteX8" fmla="*/ 198421 w 198420"/>
                <a:gd name="connsiteY8" fmla="*/ 118594 h 198398"/>
                <a:gd name="connsiteX9" fmla="*/ 198421 w 198420"/>
                <a:gd name="connsiteY9" fmla="*/ 33474 h 198398"/>
                <a:gd name="connsiteX10" fmla="*/ 164945 w 198420"/>
                <a:gd name="connsiteY10" fmla="*/ 0 h 198398"/>
                <a:gd name="connsiteX11" fmla="*/ 176098 w 198420"/>
                <a:gd name="connsiteY11" fmla="*/ 118595 h 198398"/>
                <a:gd name="connsiteX12" fmla="*/ 118610 w 198420"/>
                <a:gd name="connsiteY12" fmla="*/ 176076 h 198398"/>
                <a:gd name="connsiteX13" fmla="*/ 33479 w 198420"/>
                <a:gd name="connsiteY13" fmla="*/ 176076 h 198398"/>
                <a:gd name="connsiteX14" fmla="*/ 22326 w 198420"/>
                <a:gd name="connsiteY14" fmla="*/ 164925 h 198398"/>
                <a:gd name="connsiteX15" fmla="*/ 33479 w 198420"/>
                <a:gd name="connsiteY15" fmla="*/ 153777 h 198398"/>
                <a:gd name="connsiteX16" fmla="*/ 118610 w 198420"/>
                <a:gd name="connsiteY16" fmla="*/ 153777 h 198398"/>
                <a:gd name="connsiteX17" fmla="*/ 153793 w 198420"/>
                <a:gd name="connsiteY17" fmla="*/ 118595 h 198398"/>
                <a:gd name="connsiteX18" fmla="*/ 153793 w 198420"/>
                <a:gd name="connsiteY18" fmla="*/ 33476 h 198398"/>
                <a:gd name="connsiteX19" fmla="*/ 164946 w 198420"/>
                <a:gd name="connsiteY19" fmla="*/ 22326 h 198398"/>
                <a:gd name="connsiteX20" fmla="*/ 176099 w 198420"/>
                <a:gd name="connsiteY20" fmla="*/ 33476 h 198398"/>
                <a:gd name="connsiteX21" fmla="*/ 176099 w 198420"/>
                <a:gd name="connsiteY21" fmla="*/ 118595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420" h="198398">
                  <a:moveTo>
                    <a:pt x="164945" y="0"/>
                  </a:moveTo>
                  <a:cubicBezTo>
                    <a:pt x="146486" y="0"/>
                    <a:pt x="131467" y="15017"/>
                    <a:pt x="131467" y="33474"/>
                  </a:cubicBezTo>
                  <a:lnTo>
                    <a:pt x="131467" y="118594"/>
                  </a:lnTo>
                  <a:cubicBezTo>
                    <a:pt x="131467" y="125684"/>
                    <a:pt x="125699" y="131451"/>
                    <a:pt x="118609" y="131451"/>
                  </a:cubicBezTo>
                  <a:lnTo>
                    <a:pt x="33477" y="131451"/>
                  </a:lnTo>
                  <a:cubicBezTo>
                    <a:pt x="15018" y="131451"/>
                    <a:pt x="0" y="146468"/>
                    <a:pt x="0" y="164924"/>
                  </a:cubicBezTo>
                  <a:cubicBezTo>
                    <a:pt x="0" y="183382"/>
                    <a:pt x="15018" y="198398"/>
                    <a:pt x="33477" y="198398"/>
                  </a:cubicBezTo>
                  <a:lnTo>
                    <a:pt x="118609" y="198398"/>
                  </a:lnTo>
                  <a:cubicBezTo>
                    <a:pt x="162617" y="198398"/>
                    <a:pt x="198421" y="162598"/>
                    <a:pt x="198421" y="118594"/>
                  </a:cubicBezTo>
                  <a:lnTo>
                    <a:pt x="198421" y="33474"/>
                  </a:lnTo>
                  <a:cubicBezTo>
                    <a:pt x="198422" y="15017"/>
                    <a:pt x="183404" y="0"/>
                    <a:pt x="164945" y="0"/>
                  </a:cubicBezTo>
                  <a:close/>
                  <a:moveTo>
                    <a:pt x="176098" y="118595"/>
                  </a:moveTo>
                  <a:cubicBezTo>
                    <a:pt x="176098" y="150290"/>
                    <a:pt x="150309" y="176076"/>
                    <a:pt x="118610" y="176076"/>
                  </a:cubicBezTo>
                  <a:lnTo>
                    <a:pt x="33479" y="176076"/>
                  </a:lnTo>
                  <a:cubicBezTo>
                    <a:pt x="27329" y="176076"/>
                    <a:pt x="22326" y="171074"/>
                    <a:pt x="22326" y="164925"/>
                  </a:cubicBezTo>
                  <a:cubicBezTo>
                    <a:pt x="22326" y="158777"/>
                    <a:pt x="27329" y="153777"/>
                    <a:pt x="33479" y="153777"/>
                  </a:cubicBezTo>
                  <a:lnTo>
                    <a:pt x="118610" y="153777"/>
                  </a:lnTo>
                  <a:cubicBezTo>
                    <a:pt x="138010" y="153777"/>
                    <a:pt x="153793" y="137995"/>
                    <a:pt x="153793" y="118595"/>
                  </a:cubicBezTo>
                  <a:lnTo>
                    <a:pt x="153793" y="33476"/>
                  </a:lnTo>
                  <a:cubicBezTo>
                    <a:pt x="153793" y="27328"/>
                    <a:pt x="158797" y="22326"/>
                    <a:pt x="164946" y="22326"/>
                  </a:cubicBezTo>
                  <a:cubicBezTo>
                    <a:pt x="171096" y="22326"/>
                    <a:pt x="176099" y="27328"/>
                    <a:pt x="176099" y="33476"/>
                  </a:cubicBezTo>
                  <a:lnTo>
                    <a:pt x="176099" y="118595"/>
                  </a:ln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84" name="Rektangel 3">
            <a:extLst>
              <a:ext uri="{FF2B5EF4-FFF2-40B4-BE49-F238E27FC236}">
                <a16:creationId xmlns:a16="http://schemas.microsoft.com/office/drawing/2014/main" id="{38775966-9487-9D92-5514-37225DE58C70}"/>
              </a:ext>
            </a:extLst>
          </p:cNvPr>
          <p:cNvSpPr/>
          <p:nvPr/>
        </p:nvSpPr>
        <p:spPr>
          <a:xfrm>
            <a:off x="7740439" y="1908376"/>
            <a:ext cx="2160000" cy="2160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7 active employees</a:t>
            </a:r>
          </a:p>
        </p:txBody>
      </p:sp>
      <p:sp>
        <p:nvSpPr>
          <p:cNvPr id="1485" name="Rektangel 1484">
            <a:extLst>
              <a:ext uri="{FF2B5EF4-FFF2-40B4-BE49-F238E27FC236}">
                <a16:creationId xmlns:a16="http://schemas.microsoft.com/office/drawing/2014/main" id="{56D4E047-4D74-ADE3-2E77-59BA93D74B38}"/>
              </a:ext>
            </a:extLst>
          </p:cNvPr>
          <p:cNvSpPr/>
          <p:nvPr/>
        </p:nvSpPr>
        <p:spPr>
          <a:xfrm>
            <a:off x="7185747" y="2275620"/>
            <a:ext cx="3833943" cy="2749732"/>
          </a:xfrm>
          <a:prstGeom prst="rect">
            <a:avLst/>
          </a:prstGeom>
        </p:spPr>
        <p:txBody>
          <a:bodyPr wrap="square" lIns="0" tIns="0" rIns="0" bIns="0" numCol="3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Efton Ow Yong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Erwin Latiff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Han Yuan 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Leslie Soh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Liwin Chua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Salman S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Zax Tong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86" name="Freeform 18">
            <a:extLst>
              <a:ext uri="{FF2B5EF4-FFF2-40B4-BE49-F238E27FC236}">
                <a16:creationId xmlns:a16="http://schemas.microsoft.com/office/drawing/2014/main" id="{C0129297-6BBF-9136-F47A-03E3709538CA}"/>
              </a:ext>
            </a:extLst>
          </p:cNvPr>
          <p:cNvSpPr/>
          <p:nvPr/>
        </p:nvSpPr>
        <p:spPr>
          <a:xfrm flipH="1">
            <a:off x="4047391" y="2200888"/>
            <a:ext cx="1514475" cy="1546863"/>
          </a:xfrm>
          <a:custGeom>
            <a:gdLst>
              <a:gd name="connsiteX0" fmla="*/ 1744224 w 1744224"/>
              <a:gd name="connsiteY0" fmla="*/ 0 h 966685"/>
              <a:gd name="connsiteX1" fmla="*/ 802640 w 1744224"/>
              <a:gd name="connsiteY1" fmla="*/ 1485 h 966685"/>
              <a:gd name="connsiteX2" fmla="*/ 0 w 1744224"/>
              <a:gd name="connsiteY2" fmla="*/ 966685 h 9666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224" h="966685">
                <a:moveTo>
                  <a:pt x="1744224" y="0"/>
                </a:moveTo>
                <a:lnTo>
                  <a:pt x="802640" y="1485"/>
                </a:lnTo>
                <a:lnTo>
                  <a:pt x="0" y="966685"/>
                </a:lnTo>
              </a:path>
            </a:pathLst>
          </a:cu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3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487" name="Freeform 18">
            <a:extLst>
              <a:ext uri="{FF2B5EF4-FFF2-40B4-BE49-F238E27FC236}">
                <a16:creationId xmlns:a16="http://schemas.microsoft.com/office/drawing/2014/main" id="{CBB15E0B-89BA-653B-5959-97848195B308}"/>
              </a:ext>
            </a:extLst>
          </p:cNvPr>
          <p:cNvSpPr/>
          <p:nvPr/>
        </p:nvSpPr>
        <p:spPr>
          <a:xfrm flipH="1" flipV="1">
            <a:off x="4047391" y="3747751"/>
            <a:ext cx="1514475" cy="1547912"/>
          </a:xfrm>
          <a:custGeom>
            <a:gdLst>
              <a:gd name="connsiteX0" fmla="*/ 1744224 w 1744224"/>
              <a:gd name="connsiteY0" fmla="*/ 0 h 966685"/>
              <a:gd name="connsiteX1" fmla="*/ 802640 w 1744224"/>
              <a:gd name="connsiteY1" fmla="*/ 1485 h 966685"/>
              <a:gd name="connsiteX2" fmla="*/ 0 w 1744224"/>
              <a:gd name="connsiteY2" fmla="*/ 966685 h 9666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224" h="966685">
                <a:moveTo>
                  <a:pt x="1744224" y="0"/>
                </a:moveTo>
                <a:lnTo>
                  <a:pt x="802640" y="1485"/>
                </a:lnTo>
                <a:lnTo>
                  <a:pt x="0" y="966685"/>
                </a:lnTo>
              </a:path>
            </a:pathLst>
          </a:cu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3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cxnSp>
        <p:nvCxnSpPr>
          <p:cNvPr id="1488" name="Rak koppling 1487">
            <a:extLst>
              <a:ext uri="{FF2B5EF4-FFF2-40B4-BE49-F238E27FC236}">
                <a16:creationId xmlns:a16="http://schemas.microsoft.com/office/drawing/2014/main" id="{75D773E0-71B0-D1A0-9A3D-9C6F08124C72}"/>
              </a:ext>
            </a:extLst>
          </p:cNvPr>
          <p:cNvCxnSpPr/>
          <p:nvPr/>
        </p:nvCxnSpPr>
        <p:spPr>
          <a:xfrm>
            <a:off x="4047392" y="3748800"/>
            <a:ext cx="1499333" cy="0"/>
          </a:xfrm>
          <a:prstGeom prst="line">
            <a:avLst/>
          </a:pr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</p:cxnSp>
      <p:grpSp>
        <p:nvGrpSpPr>
          <p:cNvPr id="1489" name="Grupp 1488">
            <a:extLst>
              <a:ext uri="{FF2B5EF4-FFF2-40B4-BE49-F238E27FC236}">
                <a16:creationId xmlns:a16="http://schemas.microsoft.com/office/drawing/2014/main" id="{F440A8D6-17F5-2722-76E8-F54E16E89D1E}"/>
              </a:ext>
            </a:extLst>
          </p:cNvPr>
          <p:cNvGrpSpPr/>
          <p:nvPr/>
        </p:nvGrpSpPr>
        <p:grpSpPr>
          <a:xfrm>
            <a:off x="6871556" y="2014945"/>
            <a:ext cx="203338" cy="3466662"/>
            <a:chOff x="6893500" y="2215404"/>
            <a:chExt cx="203338" cy="3094774"/>
          </a:xfrm>
        </p:grpSpPr>
        <p:cxnSp>
          <p:nvCxnSpPr>
            <p:cNvPr id="1490" name="Rak koppling 1489">
              <a:extLst>
                <a:ext uri="{FF2B5EF4-FFF2-40B4-BE49-F238E27FC236}">
                  <a16:creationId xmlns:a16="http://schemas.microsoft.com/office/drawing/2014/main" id="{376094BF-4B1C-C925-9CF1-BC3A7940DF9B}"/>
                </a:ext>
              </a:extLst>
            </p:cNvPr>
            <p:cNvCxnSpPr/>
            <p:nvPr/>
          </p:nvCxnSpPr>
          <p:spPr>
            <a:xfrm flipH="1">
              <a:off x="6893501" y="2215404"/>
              <a:ext cx="0" cy="309267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1491" name="Rak koppling 1490">
              <a:extLst>
                <a:ext uri="{FF2B5EF4-FFF2-40B4-BE49-F238E27FC236}">
                  <a16:creationId xmlns:a16="http://schemas.microsoft.com/office/drawing/2014/main" id="{E4EF0EAC-501D-EF80-8F2A-A02409613799}"/>
                </a:ext>
              </a:extLst>
            </p:cNvPr>
            <p:cNvCxnSpPr/>
            <p:nvPr/>
          </p:nvCxnSpPr>
          <p:spPr>
            <a:xfrm rot="5400000" flipH="1" flipV="1">
              <a:off x="6995169" y="2113736"/>
              <a:ext cx="0" cy="20333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1492" name="Rak koppling 1491">
              <a:extLst>
                <a:ext uri="{FF2B5EF4-FFF2-40B4-BE49-F238E27FC236}">
                  <a16:creationId xmlns:a16="http://schemas.microsoft.com/office/drawing/2014/main" id="{A3627243-9018-ED1B-AEF3-6854AE1D4D3F}"/>
                </a:ext>
              </a:extLst>
            </p:cNvPr>
            <p:cNvCxnSpPr/>
            <p:nvPr/>
          </p:nvCxnSpPr>
          <p:spPr>
            <a:xfrm rot="5400000" flipH="1" flipV="1">
              <a:off x="6995170" y="5208509"/>
              <a:ext cx="0" cy="20333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</p:grpSp>
      <p:cxnSp>
        <p:nvCxnSpPr>
          <p:cNvPr id="1493" name="Rak koppling 1492">
            <a:extLst>
              <a:ext uri="{FF2B5EF4-FFF2-40B4-BE49-F238E27FC236}">
                <a16:creationId xmlns:a16="http://schemas.microsoft.com/office/drawing/2014/main" id="{B3B15E8B-404F-0AAF-BA1C-D137C2A1C094}"/>
              </a:ext>
            </a:extLst>
          </p:cNvPr>
          <p:cNvCxnSpPr/>
          <p:nvPr/>
        </p:nvCxnSpPr>
        <p:spPr>
          <a:xfrm flipH="1">
            <a:off x="5611871" y="3746702"/>
            <a:ext cx="1259685" cy="0"/>
          </a:xfrm>
          <a:prstGeom prst="line">
            <a:avLst/>
          </a:pr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</p:cxnSp>
      <p:sp>
        <p:nvSpPr>
          <p:cNvPr id="1494" name="Ellips 1493">
            <a:extLst>
              <a:ext uri="{FF2B5EF4-FFF2-40B4-BE49-F238E27FC236}">
                <a16:creationId xmlns:a16="http://schemas.microsoft.com/office/drawing/2014/main" id="{B4596886-7CDA-B99A-37AA-1B6470A3FBD0}"/>
              </a:ext>
            </a:extLst>
          </p:cNvPr>
          <p:cNvSpPr/>
          <p:nvPr/>
        </p:nvSpPr>
        <p:spPr>
          <a:xfrm>
            <a:off x="5483456" y="3682494"/>
            <a:ext cx="128415" cy="128415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495" name="Rektangel 1494">
            <a:extLst>
              <a:ext uri="{FF2B5EF4-FFF2-40B4-BE49-F238E27FC236}">
                <a16:creationId xmlns:a16="http://schemas.microsoft.com/office/drawing/2014/main" id="{2D329819-6A89-AC29-EE82-700516791372}"/>
              </a:ext>
            </a:extLst>
          </p:cNvPr>
          <p:cNvSpPr/>
          <p:nvPr/>
        </p:nvSpPr>
        <p:spPr>
          <a:xfrm>
            <a:off x="1934152" y="2202161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Includes all Htunn Lynn's direct reporting employees</a:t>
            </a:r>
          </a:p>
        </p:txBody>
      </p:sp>
      <p:sp>
        <p:nvSpPr>
          <p:cNvPr id="1496" name="Rektangel 3">
            <a:extLst>
              <a:ext uri="{FF2B5EF4-FFF2-40B4-BE49-F238E27FC236}">
                <a16:creationId xmlns:a16="http://schemas.microsoft.com/office/drawing/2014/main" id="{B731F73B-A97D-2CF6-0A38-9697303F3707}"/>
              </a:ext>
            </a:extLst>
          </p:cNvPr>
          <p:cNvSpPr/>
          <p:nvPr/>
        </p:nvSpPr>
        <p:spPr>
          <a:xfrm>
            <a:off x="1934152" y="1985938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Direct reports</a:t>
            </a:r>
          </a:p>
        </p:txBody>
      </p:sp>
      <p:sp>
        <p:nvSpPr>
          <p:cNvPr id="1497" name="Rektangel 1496">
            <a:extLst>
              <a:ext uri="{FF2B5EF4-FFF2-40B4-BE49-F238E27FC236}">
                <a16:creationId xmlns:a16="http://schemas.microsoft.com/office/drawing/2014/main" id="{6350B7F8-326A-D483-0D30-FB715D812A51}"/>
              </a:ext>
            </a:extLst>
          </p:cNvPr>
          <p:cNvSpPr/>
          <p:nvPr/>
        </p:nvSpPr>
        <p:spPr>
          <a:xfrm>
            <a:off x="1934152" y="3749023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Survey date</a:t>
            </a:r>
          </a:p>
        </p:txBody>
      </p:sp>
      <p:sp>
        <p:nvSpPr>
          <p:cNvPr id="1498" name="Rektangel 3">
            <a:extLst>
              <a:ext uri="{FF2B5EF4-FFF2-40B4-BE49-F238E27FC236}">
                <a16:creationId xmlns:a16="http://schemas.microsoft.com/office/drawing/2014/main" id="{BBFA372E-3129-0F2A-172D-9DE985D6D519}"/>
              </a:ext>
            </a:extLst>
          </p:cNvPr>
          <p:cNvSpPr/>
          <p:nvPr/>
        </p:nvSpPr>
        <p:spPr>
          <a:xfrm>
            <a:off x="1934152" y="3532800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2024-05-21</a:t>
            </a:r>
          </a:p>
        </p:txBody>
      </p:sp>
      <p:sp>
        <p:nvSpPr>
          <p:cNvPr id="1499" name="Rektangel 1498">
            <a:extLst>
              <a:ext uri="{FF2B5EF4-FFF2-40B4-BE49-F238E27FC236}">
                <a16:creationId xmlns:a16="http://schemas.microsoft.com/office/drawing/2014/main" id="{0E299913-F1BB-6C02-D69A-E0A18C657480}"/>
              </a:ext>
            </a:extLst>
          </p:cNvPr>
          <p:cNvSpPr/>
          <p:nvPr/>
        </p:nvSpPr>
        <p:spPr>
          <a:xfrm>
            <a:off x="1934152" y="5295885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Response rate</a:t>
            </a:r>
          </a:p>
        </p:txBody>
      </p:sp>
      <p:sp>
        <p:nvSpPr>
          <p:cNvPr id="1500" name="Rektangel 3">
            <a:extLst>
              <a:ext uri="{FF2B5EF4-FFF2-40B4-BE49-F238E27FC236}">
                <a16:creationId xmlns:a16="http://schemas.microsoft.com/office/drawing/2014/main" id="{93C1388A-19A7-7EFB-DEF4-AE09E1A01BDC}"/>
              </a:ext>
            </a:extLst>
          </p:cNvPr>
          <p:cNvSpPr/>
          <p:nvPr/>
        </p:nvSpPr>
        <p:spPr>
          <a:xfrm>
            <a:off x="1934152" y="5079662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86 % (6 of 7)</a:t>
            </a:r>
          </a:p>
        </p:txBody>
      </p:sp>
    </p:spTree>
    <p:extLst>
      <p:ext uri="{BB962C8B-B14F-4D97-AF65-F5344CB8AC3E}">
        <p14:creationId xmlns:p14="http://schemas.microsoft.com/office/powerpoint/2010/main" val="2206773962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Development &amp; Growth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20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98301"/>
          </a:xfrm>
        </p:spPr>
        <p:txBody>
          <a:bodyPr/>
          <a:lstStyle/>
          <a:p>
            <a:r>
              <a:rPr lang="sv-SE" sz="1800"/>
              <a:t>'Are there specific skills or competencies that you believe are essential for your role but haven't been adequately addressed through existing training programmes, resources and LinkedIn Learning? '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F9CF582A-B401-E3D5-9986-A69E12F96FD6}"/>
              </a:ext>
            </a:extLst>
          </p:cNvPr>
          <p:cNvSpPr/>
          <p:nvPr/>
        </p:nvSpPr>
        <p:spPr>
          <a:xfrm>
            <a:off x="838200" y="1325253"/>
            <a:ext cx="10515600" cy="4894572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endParaRPr lang="sv-SE">
              <a:solidFill>
                <a:schemeClr val="tx1"/>
              </a:solidFill>
              <a:latin typeface="IBM Plex Sans" panose="020b0503050203000203" pitchFamily="34" charset="0"/>
              <a:cs typeface="Calibri" panose="020f0502020204030204" pitchFamily="34" charset="0"/>
            </a:endParaRP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FBE4AE22-88D8-24B2-C768-27502B988E69}"/>
              </a:ext>
            </a:extLst>
          </p:cNvPr>
          <p:cNvSpPr/>
          <p:nvPr/>
        </p:nvSpPr>
        <p:spPr>
          <a:xfrm>
            <a:off x="5368040" y="1196492"/>
            <a:ext cx="1449633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Answers (page 1 of 1)</a:t>
            </a:r>
          </a:p>
        </p:txBody>
      </p:sp>
      <p:grpSp>
        <p:nvGrpSpPr>
          <p:cNvPr id="22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1552410"/>
            <a:ext cx="4376828" cy="406400"/>
            <a:chOff x="1414373" y="2185127"/>
            <a:chExt cx="4376828" cy="4064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185127"/>
              <a:ext cx="4376828" cy="406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"NA" (Htunn Lynn's team)</a:t>
              </a:r>
            </a:p>
          </p:txBody>
        </p:sp>
      </p:grpSp>
      <p:grpSp>
        <p:nvGrpSpPr>
          <p:cNvPr id="23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1958810"/>
            <a:ext cx="4376828" cy="406400"/>
            <a:chOff x="1414373" y="2185127"/>
            <a:chExt cx="4376828" cy="4064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185127"/>
              <a:ext cx="4376828" cy="406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"No" (Htunn Lynn's team)</a:t>
              </a:r>
            </a:p>
          </p:txBody>
        </p:sp>
      </p:grpSp>
      <p:grpSp>
        <p:nvGrpSpPr>
          <p:cNvPr id="24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2365210"/>
            <a:ext cx="4376828" cy="406400"/>
            <a:chOff x="1414373" y="2185127"/>
            <a:chExt cx="4376828" cy="4064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185127"/>
              <a:ext cx="4376828" cy="406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"Nil" (Htunn Lynn's team)</a:t>
              </a:r>
            </a:p>
          </p:txBody>
        </p:sp>
      </p:grpSp>
      <p:grpSp>
        <p:nvGrpSpPr>
          <p:cNvPr id="25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2771610"/>
            <a:ext cx="4376828" cy="558800"/>
            <a:chOff x="1414373" y="2108927"/>
            <a:chExt cx="4376828" cy="5588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108927"/>
              <a:ext cx="4376828" cy="5588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"To have both internal and external training related towards the direction of the company that is relevant to the industry." (Htunn Lynn's team)</a:t>
              </a:r>
            </a:p>
          </p:txBody>
        </p:sp>
      </p:grpSp>
      <p:grpSp>
        <p:nvGrpSpPr>
          <p:cNvPr id="26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3330410"/>
            <a:ext cx="4376828" cy="711200"/>
            <a:chOff x="1414373" y="2032727"/>
            <a:chExt cx="4376828" cy="7112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032727"/>
              <a:ext cx="4376828" cy="711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"To know more of the product that Marlink have.Information does not seem to be much available for the whole marlink. But rather internally." (Htunn Lynn's team)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700395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ubrik 1" descr="title">
            <a:extLst>
              <a:ext uri="{FF2B5EF4-FFF2-40B4-BE49-F238E27FC236}">
                <a16:creationId xmlns:a16="http://schemas.microsoft.com/office/drawing/2014/main" id="{FEC7E969-6772-6885-7309-E6748F32F339}"/>
              </a:ext>
            </a:extLst>
          </p:cNvPr>
          <p:cNvSpPr txBox="1"/>
          <p:nvPr/>
        </p:nvSpPr>
        <p:spPr>
          <a:xfrm>
            <a:off x="2351908" y="3034897"/>
            <a:ext cx="6287267" cy="553998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400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9" name="Underrubrik 2" descr="name_and_date">
            <a:extLst>
              <a:ext uri="{FF2B5EF4-FFF2-40B4-BE49-F238E27FC236}">
                <a16:creationId xmlns:a16="http://schemas.microsoft.com/office/drawing/2014/main" id="{CDD8BF5D-A6B3-31B1-F658-0ECE04B648CD}"/>
              </a:ext>
            </a:extLst>
          </p:cNvPr>
          <p:cNvSpPr txBox="1"/>
          <p:nvPr/>
        </p:nvSpPr>
        <p:spPr>
          <a:xfrm>
            <a:off x="2351908" y="3506943"/>
            <a:ext cx="6287267" cy="3189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7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22860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2860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Inspiration for how to work with the results</a:t>
            </a:r>
          </a:p>
        </p:txBody>
      </p:sp>
    </p:spTree>
    <p:extLst>
      <p:ext uri="{BB962C8B-B14F-4D97-AF65-F5344CB8AC3E}">
        <p14:creationId xmlns:p14="http://schemas.microsoft.com/office/powerpoint/2010/main" val="2662749777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 descr="heading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How do we use the results in team meetings?</a:t>
            </a:r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22</a:t>
            </a:fld>
            <a:endParaRPr lang="en-GB"/>
          </a:p>
        </p:txBody>
      </p:sp>
      <p:sp>
        <p:nvSpPr>
          <p:cNvPr id="4" name="Platshållare för text 3" descr="heading_subtitle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87130"/>
          </a:xfrm>
        </p:spPr>
        <p:txBody>
          <a:bodyPr/>
          <a:lstStyle/>
          <a:p>
            <a:r>
              <a:rPr lang="sv-SE" sz="1800"/>
              <a:t>Inspiration and advice</a:t>
            </a:r>
            <a:endParaRPr lang="sv-SE" sz="1800"/>
          </a:p>
        </p:txBody>
      </p:sp>
      <p:sp>
        <p:nvSpPr>
          <p:cNvPr id="183" name="Rektangel: rundade hörn 182">
            <a:extLst>
              <a:ext uri="{FF2B5EF4-FFF2-40B4-BE49-F238E27FC236}">
                <a16:creationId xmlns:a16="http://schemas.microsoft.com/office/drawing/2014/main" id="{E2C83FB7-72E4-6539-3FB5-923D42DE257D}"/>
              </a:ext>
            </a:extLst>
          </p:cNvPr>
          <p:cNvSpPr/>
          <p:nvPr/>
        </p:nvSpPr>
        <p:spPr>
          <a:xfrm>
            <a:off x="838200" y="1430564"/>
            <a:ext cx="2536014" cy="2254589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5" name="Rektangel: övre hörn rundade 184">
            <a:extLst>
              <a:ext uri="{FF2B5EF4-FFF2-40B4-BE49-F238E27FC236}">
                <a16:creationId xmlns:a16="http://schemas.microsoft.com/office/drawing/2014/main" id="{8E54DCB4-F907-F792-D749-2659CFD56AF1}"/>
              </a:ext>
            </a:extLst>
          </p:cNvPr>
          <p:cNvSpPr/>
          <p:nvPr/>
        </p:nvSpPr>
        <p:spPr>
          <a:xfrm>
            <a:off x="3498062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6" name="Rektangel: rundade hörn 185">
            <a:extLst>
              <a:ext uri="{FF2B5EF4-FFF2-40B4-BE49-F238E27FC236}">
                <a16:creationId xmlns:a16="http://schemas.microsoft.com/office/drawing/2014/main" id="{E9100AE6-94C2-B468-5CEE-3D86D3140EE7}"/>
              </a:ext>
            </a:extLst>
          </p:cNvPr>
          <p:cNvSpPr/>
          <p:nvPr/>
        </p:nvSpPr>
        <p:spPr>
          <a:xfrm>
            <a:off x="3498062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7" name="Rectangle 32" descr="box_1_heading">
            <a:extLst>
              <a:ext uri="{FF2B5EF4-FFF2-40B4-BE49-F238E27FC236}">
                <a16:creationId xmlns:a16="http://schemas.microsoft.com/office/drawing/2014/main" id="{15DFE072-D6B5-25D6-9463-B7271450934A}"/>
              </a:ext>
            </a:extLst>
          </p:cNvPr>
          <p:cNvSpPr/>
          <p:nvPr/>
        </p:nvSpPr>
        <p:spPr>
          <a:xfrm>
            <a:off x="3498062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Prioritize a few</a:t>
            </a:r>
            <a:b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areas</a:t>
            </a:r>
          </a:p>
        </p:txBody>
      </p:sp>
      <p:sp>
        <p:nvSpPr>
          <p:cNvPr id="188" name="Rektangel: övre hörn rundade 187">
            <a:extLst>
              <a:ext uri="{FF2B5EF4-FFF2-40B4-BE49-F238E27FC236}">
                <a16:creationId xmlns:a16="http://schemas.microsoft.com/office/drawing/2014/main" id="{03CC1E4A-64BC-C655-DB9B-672B19B74EC0}"/>
              </a:ext>
            </a:extLst>
          </p:cNvPr>
          <p:cNvSpPr/>
          <p:nvPr/>
        </p:nvSpPr>
        <p:spPr>
          <a:xfrm>
            <a:off x="6157924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9" name="Rektangel: rundade hörn 188">
            <a:extLst>
              <a:ext uri="{FF2B5EF4-FFF2-40B4-BE49-F238E27FC236}">
                <a16:creationId xmlns:a16="http://schemas.microsoft.com/office/drawing/2014/main" id="{1BBF02D8-CBEB-4298-F537-76A254F80D64}"/>
              </a:ext>
            </a:extLst>
          </p:cNvPr>
          <p:cNvSpPr/>
          <p:nvPr/>
        </p:nvSpPr>
        <p:spPr>
          <a:xfrm>
            <a:off x="6157924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0" name="Rectangle 32" descr="box_1_heading">
            <a:extLst>
              <a:ext uri="{FF2B5EF4-FFF2-40B4-BE49-F238E27FC236}">
                <a16:creationId xmlns:a16="http://schemas.microsoft.com/office/drawing/2014/main" id="{6D6B0D4C-346B-4FF3-A204-3F6BACF30709}"/>
              </a:ext>
            </a:extLst>
          </p:cNvPr>
          <p:cNvSpPr/>
          <p:nvPr/>
        </p:nvSpPr>
        <p:spPr>
          <a:xfrm>
            <a:off x="6157924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Focus on the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team result</a:t>
            </a:r>
          </a:p>
        </p:txBody>
      </p:sp>
      <p:sp>
        <p:nvSpPr>
          <p:cNvPr id="191" name="Rektangel: övre hörn rundade 190">
            <a:extLst>
              <a:ext uri="{FF2B5EF4-FFF2-40B4-BE49-F238E27FC236}">
                <a16:creationId xmlns:a16="http://schemas.microsoft.com/office/drawing/2014/main" id="{33795B76-8B8C-7262-CC40-50F2CB3B39E8}"/>
              </a:ext>
            </a:extLst>
          </p:cNvPr>
          <p:cNvSpPr/>
          <p:nvPr/>
        </p:nvSpPr>
        <p:spPr>
          <a:xfrm>
            <a:off x="8817786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2" name="Rektangel: rundade hörn 191">
            <a:extLst>
              <a:ext uri="{FF2B5EF4-FFF2-40B4-BE49-F238E27FC236}">
                <a16:creationId xmlns:a16="http://schemas.microsoft.com/office/drawing/2014/main" id="{9BDC76A8-4003-A9EA-26D6-952AC26C055E}"/>
              </a:ext>
            </a:extLst>
          </p:cNvPr>
          <p:cNvSpPr/>
          <p:nvPr/>
        </p:nvSpPr>
        <p:spPr>
          <a:xfrm>
            <a:off x="8817786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3" name="Rectangle 32" descr="box_1_heading">
            <a:extLst>
              <a:ext uri="{FF2B5EF4-FFF2-40B4-BE49-F238E27FC236}">
                <a16:creationId xmlns:a16="http://schemas.microsoft.com/office/drawing/2014/main" id="{DFDD8982-C72A-6D72-1935-86111F3AF6C8}"/>
              </a:ext>
            </a:extLst>
          </p:cNvPr>
          <p:cNvSpPr/>
          <p:nvPr/>
        </p:nvSpPr>
        <p:spPr>
          <a:xfrm>
            <a:off x="8817786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Focus on the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improvement potential</a:t>
            </a:r>
          </a:p>
        </p:txBody>
      </p:sp>
      <p:sp>
        <p:nvSpPr>
          <p:cNvPr id="195" name="Rektangel: rundade hörn 194">
            <a:extLst>
              <a:ext uri="{FF2B5EF4-FFF2-40B4-BE49-F238E27FC236}">
                <a16:creationId xmlns:a16="http://schemas.microsoft.com/office/drawing/2014/main" id="{A87CBCD2-B13D-0ED8-F84E-39AE9AF41C16}"/>
              </a:ext>
            </a:extLst>
          </p:cNvPr>
          <p:cNvSpPr/>
          <p:nvPr/>
        </p:nvSpPr>
        <p:spPr>
          <a:xfrm>
            <a:off x="838200" y="3831886"/>
            <a:ext cx="2536014" cy="2254589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7" name="Rektangel: övre hörn rundade 196">
            <a:extLst>
              <a:ext uri="{FF2B5EF4-FFF2-40B4-BE49-F238E27FC236}">
                <a16:creationId xmlns:a16="http://schemas.microsoft.com/office/drawing/2014/main" id="{8F7E529E-4CCA-75D2-32D5-9EBA3D33069C}"/>
              </a:ext>
            </a:extLst>
          </p:cNvPr>
          <p:cNvSpPr/>
          <p:nvPr/>
        </p:nvSpPr>
        <p:spPr>
          <a:xfrm>
            <a:off x="3498062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8" name="Rektangel: rundade hörn 197">
            <a:extLst>
              <a:ext uri="{FF2B5EF4-FFF2-40B4-BE49-F238E27FC236}">
                <a16:creationId xmlns:a16="http://schemas.microsoft.com/office/drawing/2014/main" id="{DCC866CD-79D7-23C3-BE29-376985F031DD}"/>
              </a:ext>
            </a:extLst>
          </p:cNvPr>
          <p:cNvSpPr/>
          <p:nvPr/>
        </p:nvSpPr>
        <p:spPr>
          <a:xfrm>
            <a:off x="3498062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9" name="Rectangle 32" descr="box_1_heading">
            <a:extLst>
              <a:ext uri="{FF2B5EF4-FFF2-40B4-BE49-F238E27FC236}">
                <a16:creationId xmlns:a16="http://schemas.microsoft.com/office/drawing/2014/main" id="{DE2908A7-6389-9C22-C87B-4E1BA435B5BE}"/>
              </a:ext>
            </a:extLst>
          </p:cNvPr>
          <p:cNvSpPr/>
          <p:nvPr/>
        </p:nvSpPr>
        <p:spPr>
          <a:xfrm>
            <a:off x="3498062" y="3831886"/>
            <a:ext cx="2067469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Inform the team about how the feedback is used</a:t>
            </a:r>
          </a:p>
        </p:txBody>
      </p:sp>
      <p:sp>
        <p:nvSpPr>
          <p:cNvPr id="200" name="Rektangel: övre hörn rundade 199">
            <a:extLst>
              <a:ext uri="{FF2B5EF4-FFF2-40B4-BE49-F238E27FC236}">
                <a16:creationId xmlns:a16="http://schemas.microsoft.com/office/drawing/2014/main" id="{6D985A75-A0A0-A206-C32F-F60BDD57872C}"/>
              </a:ext>
            </a:extLst>
          </p:cNvPr>
          <p:cNvSpPr/>
          <p:nvPr/>
        </p:nvSpPr>
        <p:spPr>
          <a:xfrm>
            <a:off x="6157924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1" name="Rektangel: rundade hörn 200">
            <a:extLst>
              <a:ext uri="{FF2B5EF4-FFF2-40B4-BE49-F238E27FC236}">
                <a16:creationId xmlns:a16="http://schemas.microsoft.com/office/drawing/2014/main" id="{264037D0-2FE0-F90B-21E3-7300ED7539CE}"/>
              </a:ext>
            </a:extLst>
          </p:cNvPr>
          <p:cNvSpPr/>
          <p:nvPr/>
        </p:nvSpPr>
        <p:spPr>
          <a:xfrm>
            <a:off x="6157924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2" name="Rectangle 32" descr="box_1_heading">
            <a:extLst>
              <a:ext uri="{FF2B5EF4-FFF2-40B4-BE49-F238E27FC236}">
                <a16:creationId xmlns:a16="http://schemas.microsoft.com/office/drawing/2014/main" id="{34EAAC86-AD81-5BF8-B4C4-EC8BB38FAC10}"/>
              </a:ext>
            </a:extLst>
          </p:cNvPr>
          <p:cNvSpPr/>
          <p:nvPr/>
        </p:nvSpPr>
        <p:spPr>
          <a:xfrm>
            <a:off x="6157924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Exchange ideas and best-practices with peers</a:t>
            </a:r>
          </a:p>
        </p:txBody>
      </p:sp>
      <p:sp>
        <p:nvSpPr>
          <p:cNvPr id="203" name="Rektangel: övre hörn rundade 202">
            <a:extLst>
              <a:ext uri="{FF2B5EF4-FFF2-40B4-BE49-F238E27FC236}">
                <a16:creationId xmlns:a16="http://schemas.microsoft.com/office/drawing/2014/main" id="{7537BC7B-E772-74B5-107D-02DE26B052CA}"/>
              </a:ext>
            </a:extLst>
          </p:cNvPr>
          <p:cNvSpPr/>
          <p:nvPr/>
        </p:nvSpPr>
        <p:spPr>
          <a:xfrm>
            <a:off x="8817786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4" name="Rektangel: rundade hörn 203">
            <a:extLst>
              <a:ext uri="{FF2B5EF4-FFF2-40B4-BE49-F238E27FC236}">
                <a16:creationId xmlns:a16="http://schemas.microsoft.com/office/drawing/2014/main" id="{A94E65C4-8117-C4D8-5526-4ED9F57EC998}"/>
              </a:ext>
            </a:extLst>
          </p:cNvPr>
          <p:cNvSpPr/>
          <p:nvPr/>
        </p:nvSpPr>
        <p:spPr>
          <a:xfrm>
            <a:off x="8817786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5" name="Rectangle 32" descr="box_1_heading">
            <a:extLst>
              <a:ext uri="{FF2B5EF4-FFF2-40B4-BE49-F238E27FC236}">
                <a16:creationId xmlns:a16="http://schemas.microsoft.com/office/drawing/2014/main" id="{722C67DE-5E70-3778-451E-968AD49BA83B}"/>
              </a:ext>
            </a:extLst>
          </p:cNvPr>
          <p:cNvSpPr/>
          <p:nvPr/>
        </p:nvSpPr>
        <p:spPr>
          <a:xfrm>
            <a:off x="8817786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Utilize central</a:t>
            </a:r>
            <a:b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resources</a:t>
            </a:r>
            <a:endParaRPr lang="sv-SE" sz="1200" b="1"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6" name="Rectangle 24" descr="box_1_description">
            <a:extLst>
              <a:ext uri="{FF2B5EF4-FFF2-40B4-BE49-F238E27FC236}">
                <a16:creationId xmlns:a16="http://schemas.microsoft.com/office/drawing/2014/main" id="{9A1A54E4-1692-9100-8609-3370F6AB4FEF}"/>
              </a:ext>
            </a:extLst>
          </p:cNvPr>
          <p:cNvSpPr/>
          <p:nvPr/>
        </p:nvSpPr>
        <p:spPr>
          <a:xfrm>
            <a:off x="3498062" y="1921170"/>
            <a:ext cx="2536014" cy="1598984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Jointly discuss and decide what 1-2 areas should be prioritized – perhaps one area is affecting the result for several other areas? This creates a clearer focus for the team and facilitates the follow-up in the next team meeting.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focusing on too many areas and / or activities at once.</a:t>
            </a:r>
          </a:p>
        </p:txBody>
      </p:sp>
      <p:sp>
        <p:nvSpPr>
          <p:cNvPr id="207" name="Rectangle 24" descr="box_1_description">
            <a:extLst>
              <a:ext uri="{FF2B5EF4-FFF2-40B4-BE49-F238E27FC236}">
                <a16:creationId xmlns:a16="http://schemas.microsoft.com/office/drawing/2014/main" id="{E8E677F4-C1D5-ADF6-F643-623547EAA2DB}"/>
              </a:ext>
            </a:extLst>
          </p:cNvPr>
          <p:cNvSpPr/>
          <p:nvPr/>
        </p:nvSpPr>
        <p:spPr>
          <a:xfrm>
            <a:off x="6157924" y="1921170"/>
            <a:ext cx="2536014" cy="1137319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Acknowledge that the result is the collective team experience and emphasize that it does not matter who gave specific answers or comments.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asking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“who gave this red answer?”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8" name="Rectangle 24" descr="box_1_description">
            <a:extLst>
              <a:ext uri="{FF2B5EF4-FFF2-40B4-BE49-F238E27FC236}">
                <a16:creationId xmlns:a16="http://schemas.microsoft.com/office/drawing/2014/main" id="{B74522AF-DEF0-F9FC-2CD0-F427EFDDF9DE}"/>
              </a:ext>
            </a:extLst>
          </p:cNvPr>
          <p:cNvSpPr/>
          <p:nvPr/>
        </p:nvSpPr>
        <p:spPr>
          <a:xfrm>
            <a:off x="8817786" y="1921170"/>
            <a:ext cx="2536014" cy="1137319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Ask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“what would need to be different in order for us to feel more positive about [this dimension]?“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 – this triggers a more solution-oriented discussion.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asking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“why do we think this is bad?"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9" name="Rectangle 24" descr="box_1_description">
            <a:extLst>
              <a:ext uri="{FF2B5EF4-FFF2-40B4-BE49-F238E27FC236}">
                <a16:creationId xmlns:a16="http://schemas.microsoft.com/office/drawing/2014/main" id="{7DC77A6C-8ED6-E792-C303-4387F86B9B3A}"/>
              </a:ext>
            </a:extLst>
          </p:cNvPr>
          <p:cNvSpPr/>
          <p:nvPr/>
        </p:nvSpPr>
        <p:spPr>
          <a:xfrm>
            <a:off x="838200" y="4322492"/>
            <a:ext cx="2536014" cy="1752872"/>
          </a:xfrm>
          <a:prstGeom prst="rect">
            <a:avLst/>
          </a:prstGeom>
          <a:noFill/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Delegate ownership for each dimension to different team members, who then are responsible for their respective dimension in team meetings, to share improvement suggestions and follow up on agreed actions.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initiating a major improvement initiative without anchoring the plan with the team.</a:t>
            </a:r>
          </a:p>
        </p:txBody>
      </p:sp>
      <p:sp>
        <p:nvSpPr>
          <p:cNvPr id="210" name="Rectangle 24" descr="box_1_description">
            <a:extLst>
              <a:ext uri="{FF2B5EF4-FFF2-40B4-BE49-F238E27FC236}">
                <a16:creationId xmlns:a16="http://schemas.microsoft.com/office/drawing/2014/main" id="{399FFDBF-3581-1615-2985-0EB5C99E1C40}"/>
              </a:ext>
            </a:extLst>
          </p:cNvPr>
          <p:cNvSpPr/>
          <p:nvPr/>
        </p:nvSpPr>
        <p:spPr>
          <a:xfrm>
            <a:off x="3498062" y="4322492"/>
            <a:ext cx="2536014" cy="1445096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Continuously communicate to the employees how their feedback is used, and – if it is valuable – ensure they are aware of it to stimulate further feedback.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assuming that the employees automatically understand that their feedback is used and appreciated.</a:t>
            </a:r>
          </a:p>
        </p:txBody>
      </p:sp>
      <p:sp>
        <p:nvSpPr>
          <p:cNvPr id="211" name="Rectangle 24" descr="box_1_description">
            <a:extLst>
              <a:ext uri="{FF2B5EF4-FFF2-40B4-BE49-F238E27FC236}">
                <a16:creationId xmlns:a16="http://schemas.microsoft.com/office/drawing/2014/main" id="{4EB535C8-765D-A7F0-1E47-40941B4C5346}"/>
              </a:ext>
            </a:extLst>
          </p:cNvPr>
          <p:cNvSpPr/>
          <p:nvPr/>
        </p:nvSpPr>
        <p:spPr>
          <a:xfrm>
            <a:off x="6157924" y="4322492"/>
            <a:ext cx="2516176" cy="1625145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000"/>
              </a:lnSpc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Discuss ideas with peers in comparable units, for instance around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“How do you get such a good result in [this dimension] in your team?”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,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“What have you done to succeed in raising the result several occasions in a row?”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, and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“How have you achieved such a high participation in your team?”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lnSpc>
                <a:spcPts val="1000"/>
              </a:lnSpc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“reinventing the wheel" several times in the same organization.</a:t>
            </a:r>
          </a:p>
        </p:txBody>
      </p:sp>
      <p:sp>
        <p:nvSpPr>
          <p:cNvPr id="212" name="Rectangle 24" descr="box_1_description">
            <a:extLst>
              <a:ext uri="{FF2B5EF4-FFF2-40B4-BE49-F238E27FC236}">
                <a16:creationId xmlns:a16="http://schemas.microsoft.com/office/drawing/2014/main" id="{9EB743E8-F3F8-B683-0107-81C5AE418BC9}"/>
              </a:ext>
            </a:extLst>
          </p:cNvPr>
          <p:cNvSpPr/>
          <p:nvPr/>
        </p:nvSpPr>
        <p:spPr>
          <a:xfrm>
            <a:off x="8817786" y="4322492"/>
            <a:ext cx="2536014" cy="1291208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Take advantage of available resources in your organization – it is highly likely that someone has experienced a similar situation earlier.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waiting too long to handle an issue – the sooner it is managed, the easier and better!</a:t>
            </a:r>
          </a:p>
        </p:txBody>
      </p:sp>
      <p:sp>
        <p:nvSpPr>
          <p:cNvPr id="213" name="Rectangle 24" descr="box_1_description">
            <a:extLst>
              <a:ext uri="{FF2B5EF4-FFF2-40B4-BE49-F238E27FC236}">
                <a16:creationId xmlns:a16="http://schemas.microsoft.com/office/drawing/2014/main" id="{6A1BFD7A-D568-FA81-3AB4-A9ABDE49E7F4}"/>
              </a:ext>
            </a:extLst>
          </p:cNvPr>
          <p:cNvSpPr/>
          <p:nvPr/>
        </p:nvSpPr>
        <p:spPr>
          <a:xfrm>
            <a:off x="838200" y="1921170"/>
            <a:ext cx="2536014" cy="1445096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Identify your strengths and discuss what is required to maintain the good results. Retaining an existing, strong result is significantly easier than increasing from low levels.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diving into improvement areas without first recognizing your strengths.</a:t>
            </a:r>
          </a:p>
        </p:txBody>
      </p:sp>
      <p:sp>
        <p:nvSpPr>
          <p:cNvPr id="182" name="Rektangel: övre hörn rundade 181">
            <a:extLst>
              <a:ext uri="{FF2B5EF4-FFF2-40B4-BE49-F238E27FC236}">
                <a16:creationId xmlns:a16="http://schemas.microsoft.com/office/drawing/2014/main" id="{F0E77DC0-4655-52CB-7F8F-A95F36C34399}"/>
              </a:ext>
            </a:extLst>
          </p:cNvPr>
          <p:cNvSpPr/>
          <p:nvPr/>
        </p:nvSpPr>
        <p:spPr>
          <a:xfrm>
            <a:off x="838200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4" name="Rectangle 32" descr="box_1_heading">
            <a:extLst>
              <a:ext uri="{FF2B5EF4-FFF2-40B4-BE49-F238E27FC236}">
                <a16:creationId xmlns:a16="http://schemas.microsoft.com/office/drawing/2014/main" id="{BEB6AD3E-51D3-5704-364C-9F0E1FEC91D1}"/>
              </a:ext>
            </a:extLst>
          </p:cNvPr>
          <p:cNvSpPr/>
          <p:nvPr/>
        </p:nvSpPr>
        <p:spPr>
          <a:xfrm>
            <a:off x="838200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Identify and retain strengths</a:t>
            </a:r>
            <a:endParaRPr lang="sv-SE" sz="1200" b="1"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4" name="Rektangel: övre hörn rundade 193">
            <a:extLst>
              <a:ext uri="{FF2B5EF4-FFF2-40B4-BE49-F238E27FC236}">
                <a16:creationId xmlns:a16="http://schemas.microsoft.com/office/drawing/2014/main" id="{AFB18B94-F2E5-DB67-2D8C-1C694ED45DE7}"/>
              </a:ext>
            </a:extLst>
          </p:cNvPr>
          <p:cNvSpPr/>
          <p:nvPr/>
        </p:nvSpPr>
        <p:spPr>
          <a:xfrm>
            <a:off x="838200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6" name="Rectangle 32" descr="box_1_heading">
            <a:extLst>
              <a:ext uri="{FF2B5EF4-FFF2-40B4-BE49-F238E27FC236}">
                <a16:creationId xmlns:a16="http://schemas.microsoft.com/office/drawing/2014/main" id="{B0C2E66A-84F0-9D5E-D08B-F0DA5FF81AE6}"/>
              </a:ext>
            </a:extLst>
          </p:cNvPr>
          <p:cNvSpPr/>
          <p:nvPr/>
        </p:nvSpPr>
        <p:spPr>
          <a:xfrm>
            <a:off x="838200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Distribute responsibilities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in the team</a:t>
            </a:r>
          </a:p>
        </p:txBody>
      </p:sp>
      <p:grpSp>
        <p:nvGrpSpPr>
          <p:cNvPr id="500" name="Grupp 499">
            <a:extLst>
              <a:ext uri="{FF2B5EF4-FFF2-40B4-BE49-F238E27FC236}">
                <a16:creationId xmlns:a16="http://schemas.microsoft.com/office/drawing/2014/main" id="{57373CFA-A555-1E9A-BA0C-BC9B090FA28C}"/>
              </a:ext>
            </a:extLst>
          </p:cNvPr>
          <p:cNvGrpSpPr/>
          <p:nvPr/>
        </p:nvGrpSpPr>
        <p:grpSpPr>
          <a:xfrm>
            <a:off x="2852730" y="1509158"/>
            <a:ext cx="8365711" cy="2775067"/>
            <a:chOff x="2852730" y="1509158"/>
            <a:chExt cx="8365711" cy="2775067"/>
          </a:xfrm>
        </p:grpSpPr>
        <p:grpSp>
          <p:nvGrpSpPr>
            <p:cNvPr id="358" name="Grupp 357">
              <a:extLst>
                <a:ext uri="{FF2B5EF4-FFF2-40B4-BE49-F238E27FC236}">
                  <a16:creationId xmlns:a16="http://schemas.microsoft.com/office/drawing/2014/main" id="{4F67703F-E730-7A14-8FA8-174C7F54B50E}"/>
                </a:ext>
              </a:extLst>
            </p:cNvPr>
            <p:cNvGrpSpPr/>
            <p:nvPr/>
          </p:nvGrpSpPr>
          <p:grpSpPr>
            <a:xfrm>
              <a:off x="8124673" y="1540367"/>
              <a:ext cx="407934" cy="306552"/>
              <a:chOff x="6831069" y="1540366"/>
              <a:chExt cx="1701538" cy="1278663"/>
            </a:xfrm>
          </p:grpSpPr>
          <p:sp>
            <p:nvSpPr>
              <p:cNvPr id="359" name="Frihandsfigur: Form 358">
                <a:extLst>
                  <a:ext uri="{FF2B5EF4-FFF2-40B4-BE49-F238E27FC236}">
                    <a16:creationId xmlns:a16="http://schemas.microsoft.com/office/drawing/2014/main" id="{EC9D571A-E548-CEF1-9C1F-86D55352EA96}"/>
                  </a:ext>
                </a:extLst>
              </p:cNvPr>
              <p:cNvSpPr/>
              <p:nvPr/>
            </p:nvSpPr>
            <p:spPr>
              <a:xfrm>
                <a:off x="7968596" y="2497107"/>
                <a:ext cx="518306" cy="270617"/>
              </a:xfrm>
              <a:custGeom>
                <a:gdLst>
                  <a:gd name="connsiteX0" fmla="*/ 1225189 w 1485418"/>
                  <a:gd name="connsiteY0" fmla="*/ 152312 h 775563"/>
                  <a:gd name="connsiteX1" fmla="*/ 853041 w 1485418"/>
                  <a:gd name="connsiteY1" fmla="*/ 0 h 775563"/>
                  <a:gd name="connsiteX2" fmla="*/ 704198 w 1485418"/>
                  <a:gd name="connsiteY2" fmla="*/ 0 h 775563"/>
                  <a:gd name="connsiteX3" fmla="*/ 339446 w 1485418"/>
                  <a:gd name="connsiteY3" fmla="*/ 152322 h 775563"/>
                  <a:gd name="connsiteX4" fmla="*/ 236805 w 1485418"/>
                  <a:gd name="connsiteY4" fmla="*/ 214399 h 775563"/>
                  <a:gd name="connsiteX5" fmla="*/ 0 w 1485418"/>
                  <a:gd name="connsiteY5" fmla="*/ 418996 h 775563"/>
                  <a:gd name="connsiteX6" fmla="*/ 33681 w 1485418"/>
                  <a:gd name="connsiteY6" fmla="*/ 657560 h 775563"/>
                  <a:gd name="connsiteX7" fmla="*/ 161781 w 1485418"/>
                  <a:gd name="connsiteY7" fmla="*/ 665422 h 775563"/>
                  <a:gd name="connsiteX8" fmla="*/ 171287 w 1485418"/>
                  <a:gd name="connsiteY8" fmla="*/ 775259 h 775563"/>
                  <a:gd name="connsiteX9" fmla="*/ 171335 w 1485418"/>
                  <a:gd name="connsiteY9" fmla="*/ 775563 h 775563"/>
                  <a:gd name="connsiteX10" fmla="*/ 1427324 w 1485418"/>
                  <a:gd name="connsiteY10" fmla="*/ 775563 h 775563"/>
                  <a:gd name="connsiteX11" fmla="*/ 1485418 w 1485418"/>
                  <a:gd name="connsiteY11" fmla="*/ 717469 h 775563"/>
                  <a:gd name="connsiteX12" fmla="*/ 1485418 w 1485418"/>
                  <a:gd name="connsiteY12" fmla="*/ 553693 h 775563"/>
                  <a:gd name="connsiteX13" fmla="*/ 1225189 w 1485418"/>
                  <a:gd name="connsiteY13" fmla="*/ 152312 h 7755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5418" h="775563">
                    <a:moveTo>
                      <a:pt x="1225189" y="152312"/>
                    </a:moveTo>
                    <a:lnTo>
                      <a:pt x="853041" y="0"/>
                    </a:lnTo>
                    <a:lnTo>
                      <a:pt x="704198" y="0"/>
                    </a:lnTo>
                    <a:lnTo>
                      <a:pt x="339446" y="152322"/>
                    </a:lnTo>
                    <a:cubicBezTo>
                      <a:pt x="301905" y="168026"/>
                      <a:pt x="267502" y="189092"/>
                      <a:pt x="236805" y="214399"/>
                    </a:cubicBezTo>
                    <a:lnTo>
                      <a:pt x="0" y="418996"/>
                    </a:lnTo>
                    <a:lnTo>
                      <a:pt x="33681" y="657560"/>
                    </a:lnTo>
                    <a:lnTo>
                      <a:pt x="161781" y="665422"/>
                    </a:lnTo>
                    <a:lnTo>
                      <a:pt x="171287" y="775259"/>
                    </a:lnTo>
                    <a:lnTo>
                      <a:pt x="171335" y="775563"/>
                    </a:lnTo>
                    <a:lnTo>
                      <a:pt x="1427324" y="775563"/>
                    </a:lnTo>
                    <a:cubicBezTo>
                      <a:pt x="1459409" y="775563"/>
                      <a:pt x="1485418" y="749554"/>
                      <a:pt x="1485418" y="717469"/>
                    </a:cubicBezTo>
                    <a:lnTo>
                      <a:pt x="1485418" y="553693"/>
                    </a:lnTo>
                    <a:cubicBezTo>
                      <a:pt x="1485418" y="377006"/>
                      <a:pt x="1382387" y="218096"/>
                      <a:pt x="1225189" y="1523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0" name="Frihandsfigur: Form 359">
                <a:extLst>
                  <a:ext uri="{FF2B5EF4-FFF2-40B4-BE49-F238E27FC236}">
                    <a16:creationId xmlns:a16="http://schemas.microsoft.com/office/drawing/2014/main" id="{F1D66CD7-0C60-01E7-5090-533A9BA88CCD}"/>
                  </a:ext>
                </a:extLst>
              </p:cNvPr>
              <p:cNvSpPr/>
              <p:nvPr/>
            </p:nvSpPr>
            <p:spPr>
              <a:xfrm>
                <a:off x="7968596" y="2497104"/>
                <a:ext cx="360559" cy="270617"/>
              </a:xfrm>
              <a:custGeom>
                <a:gdLst>
                  <a:gd name="connsiteX0" fmla="*/ 853041 w 1033330"/>
                  <a:gd name="connsiteY0" fmla="*/ 0 h 775563"/>
                  <a:gd name="connsiteX1" fmla="*/ 704198 w 1033330"/>
                  <a:gd name="connsiteY1" fmla="*/ 0 h 775563"/>
                  <a:gd name="connsiteX2" fmla="*/ 658378 w 1033330"/>
                  <a:gd name="connsiteY2" fmla="*/ 19136 h 775563"/>
                  <a:gd name="connsiteX3" fmla="*/ 339446 w 1033330"/>
                  <a:gd name="connsiteY3" fmla="*/ 152322 h 775563"/>
                  <a:gd name="connsiteX4" fmla="*/ 236805 w 1033330"/>
                  <a:gd name="connsiteY4" fmla="*/ 214399 h 775563"/>
                  <a:gd name="connsiteX5" fmla="*/ 0 w 1033330"/>
                  <a:gd name="connsiteY5" fmla="*/ 418996 h 775563"/>
                  <a:gd name="connsiteX6" fmla="*/ 11987 w 1033330"/>
                  <a:gd name="connsiteY6" fmla="*/ 503917 h 775563"/>
                  <a:gd name="connsiteX7" fmla="*/ 33681 w 1033330"/>
                  <a:gd name="connsiteY7" fmla="*/ 657560 h 775563"/>
                  <a:gd name="connsiteX8" fmla="*/ 79198 w 1033330"/>
                  <a:gd name="connsiteY8" fmla="*/ 660355 h 775563"/>
                  <a:gd name="connsiteX9" fmla="*/ 161781 w 1033330"/>
                  <a:gd name="connsiteY9" fmla="*/ 665422 h 775563"/>
                  <a:gd name="connsiteX10" fmla="*/ 171287 w 1033330"/>
                  <a:gd name="connsiteY10" fmla="*/ 775259 h 775563"/>
                  <a:gd name="connsiteX11" fmla="*/ 171335 w 1033330"/>
                  <a:gd name="connsiteY11" fmla="*/ 775563 h 775563"/>
                  <a:gd name="connsiteX12" fmla="*/ 389897 w 1033330"/>
                  <a:gd name="connsiteY12" fmla="*/ 775563 h 775563"/>
                  <a:gd name="connsiteX13" fmla="*/ 414338 w 1033330"/>
                  <a:gd name="connsiteY13" fmla="*/ 667732 h 775563"/>
                  <a:gd name="connsiteX14" fmla="*/ 414338 w 1033330"/>
                  <a:gd name="connsiteY14" fmla="*/ 368089 h 775563"/>
                  <a:gd name="connsiteX15" fmla="*/ 412161 w 1033330"/>
                  <a:gd name="connsiteY15" fmla="*/ 315547 h 775563"/>
                  <a:gd name="connsiteX16" fmla="*/ 467194 w 1033330"/>
                  <a:gd name="connsiteY16" fmla="*/ 225569 h 775563"/>
                  <a:gd name="connsiteX17" fmla="*/ 537522 w 1033330"/>
                  <a:gd name="connsiteY17" fmla="*/ 196203 h 775563"/>
                  <a:gd name="connsiteX18" fmla="*/ 598877 w 1033330"/>
                  <a:gd name="connsiteY18" fmla="*/ 208372 h 775563"/>
                  <a:gd name="connsiteX19" fmla="*/ 782313 w 1033330"/>
                  <a:gd name="connsiteY19" fmla="*/ 286752 h 775563"/>
                  <a:gd name="connsiteX20" fmla="*/ 1033330 w 1033330"/>
                  <a:gd name="connsiteY20" fmla="*/ 73798 h 7755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3330" h="775563">
                    <a:moveTo>
                      <a:pt x="853041" y="0"/>
                    </a:moveTo>
                    <a:lnTo>
                      <a:pt x="704198" y="0"/>
                    </a:lnTo>
                    <a:lnTo>
                      <a:pt x="658378" y="19136"/>
                    </a:lnTo>
                    <a:lnTo>
                      <a:pt x="339446" y="152322"/>
                    </a:lnTo>
                    <a:cubicBezTo>
                      <a:pt x="301905" y="168026"/>
                      <a:pt x="267502" y="189092"/>
                      <a:pt x="236805" y="214399"/>
                    </a:cubicBezTo>
                    <a:lnTo>
                      <a:pt x="0" y="418996"/>
                    </a:lnTo>
                    <a:lnTo>
                      <a:pt x="11987" y="503917"/>
                    </a:lnTo>
                    <a:lnTo>
                      <a:pt x="33681" y="657560"/>
                    </a:lnTo>
                    <a:lnTo>
                      <a:pt x="79198" y="660355"/>
                    </a:lnTo>
                    <a:lnTo>
                      <a:pt x="161781" y="665422"/>
                    </a:lnTo>
                    <a:lnTo>
                      <a:pt x="171287" y="775259"/>
                    </a:lnTo>
                    <a:lnTo>
                      <a:pt x="171335" y="775563"/>
                    </a:lnTo>
                    <a:lnTo>
                      <a:pt x="389897" y="775563"/>
                    </a:lnTo>
                    <a:cubicBezTo>
                      <a:pt x="405554" y="742880"/>
                      <a:pt x="414338" y="706319"/>
                      <a:pt x="414338" y="667732"/>
                    </a:cubicBezTo>
                    <a:lnTo>
                      <a:pt x="414338" y="368089"/>
                    </a:lnTo>
                    <a:cubicBezTo>
                      <a:pt x="414338" y="350464"/>
                      <a:pt x="413596" y="332944"/>
                      <a:pt x="412161" y="315547"/>
                    </a:cubicBezTo>
                    <a:cubicBezTo>
                      <a:pt x="408967" y="276827"/>
                      <a:pt x="431335" y="240541"/>
                      <a:pt x="467194" y="225569"/>
                    </a:cubicBezTo>
                    <a:lnTo>
                      <a:pt x="537522" y="196203"/>
                    </a:lnTo>
                    <a:cubicBezTo>
                      <a:pt x="558551" y="187419"/>
                      <a:pt x="583106" y="191925"/>
                      <a:pt x="598877" y="208372"/>
                    </a:cubicBezTo>
                    <a:cubicBezTo>
                      <a:pt x="645192" y="256645"/>
                      <a:pt x="710283" y="286752"/>
                      <a:pt x="782313" y="286752"/>
                    </a:cubicBezTo>
                    <a:cubicBezTo>
                      <a:pt x="908482" y="286752"/>
                      <a:pt x="1013452" y="194426"/>
                      <a:pt x="1033330" y="73798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1" name="Frihandsfigur: Form 360">
                <a:extLst>
                  <a:ext uri="{FF2B5EF4-FFF2-40B4-BE49-F238E27FC236}">
                    <a16:creationId xmlns:a16="http://schemas.microsoft.com/office/drawing/2014/main" id="{D41FD61A-E925-E678-5051-2A8580BCAC9B}"/>
                  </a:ext>
                </a:extLst>
              </p:cNvPr>
              <p:cNvSpPr/>
              <p:nvPr/>
            </p:nvSpPr>
            <p:spPr>
              <a:xfrm>
                <a:off x="8185954" y="2347053"/>
                <a:ext cx="111228" cy="216936"/>
              </a:xfrm>
              <a:custGeom>
                <a:gdLst>
                  <a:gd name="connsiteX0" fmla="*/ 318770 w 318769"/>
                  <a:gd name="connsiteY0" fmla="*/ 462336 h 621720"/>
                  <a:gd name="connsiteX1" fmla="*/ 159385 w 318769"/>
                  <a:gd name="connsiteY1" fmla="*/ 621721 h 621720"/>
                  <a:gd name="connsiteX2" fmla="*/ 0 w 318769"/>
                  <a:gd name="connsiteY2" fmla="*/ 462336 h 621720"/>
                  <a:gd name="connsiteX3" fmla="*/ 0 w 318769"/>
                  <a:gd name="connsiteY3" fmla="*/ 0 h 621720"/>
                  <a:gd name="connsiteX4" fmla="*/ 318770 w 318769"/>
                  <a:gd name="connsiteY4" fmla="*/ 0 h 6217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769" h="621720">
                    <a:moveTo>
                      <a:pt x="318770" y="462336"/>
                    </a:moveTo>
                    <a:cubicBezTo>
                      <a:pt x="318770" y="550365"/>
                      <a:pt x="247414" y="621721"/>
                      <a:pt x="159385" y="621721"/>
                    </a:cubicBezTo>
                    <a:cubicBezTo>
                      <a:pt x="71355" y="621721"/>
                      <a:pt x="0" y="550365"/>
                      <a:pt x="0" y="462336"/>
                    </a:cubicBezTo>
                    <a:lnTo>
                      <a:pt x="0" y="0"/>
                    </a:lnTo>
                    <a:lnTo>
                      <a:pt x="318770" y="0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2" name="Frihandsfigur: Form 361">
                <a:extLst>
                  <a:ext uri="{FF2B5EF4-FFF2-40B4-BE49-F238E27FC236}">
                    <a16:creationId xmlns:a16="http://schemas.microsoft.com/office/drawing/2014/main" id="{08000E23-6B8A-B388-FC9D-6EE89467F9E0}"/>
                  </a:ext>
                </a:extLst>
              </p:cNvPr>
              <p:cNvSpPr/>
              <p:nvPr/>
            </p:nvSpPr>
            <p:spPr>
              <a:xfrm>
                <a:off x="7980075" y="1943902"/>
                <a:ext cx="527584" cy="467780"/>
              </a:xfrm>
              <a:custGeom>
                <a:gdLst>
                  <a:gd name="connsiteX0" fmla="*/ 1087016 w 1512009"/>
                  <a:gd name="connsiteY0" fmla="*/ 1334304 h 1340616"/>
                  <a:gd name="connsiteX1" fmla="*/ 1099840 w 1512009"/>
                  <a:gd name="connsiteY1" fmla="*/ 1336272 h 1340616"/>
                  <a:gd name="connsiteX2" fmla="*/ 1481913 w 1512009"/>
                  <a:gd name="connsiteY2" fmla="*/ 840901 h 1340616"/>
                  <a:gd name="connsiteX3" fmla="*/ 1374709 w 1512009"/>
                  <a:gd name="connsiteY3" fmla="*/ 593724 h 1340616"/>
                  <a:gd name="connsiteX4" fmla="*/ 1353063 w 1512009"/>
                  <a:gd name="connsiteY4" fmla="*/ 517302 h 1340616"/>
                  <a:gd name="connsiteX5" fmla="*/ 756002 w 1512009"/>
                  <a:gd name="connsiteY5" fmla="*/ 0 h 1340616"/>
                  <a:gd name="connsiteX6" fmla="*/ 158941 w 1512009"/>
                  <a:gd name="connsiteY6" fmla="*/ 517302 h 1340616"/>
                  <a:gd name="connsiteX7" fmla="*/ 137295 w 1512009"/>
                  <a:gd name="connsiteY7" fmla="*/ 593724 h 1340616"/>
                  <a:gd name="connsiteX8" fmla="*/ 30100 w 1512009"/>
                  <a:gd name="connsiteY8" fmla="*/ 840911 h 1340616"/>
                  <a:gd name="connsiteX9" fmla="*/ 412173 w 1512009"/>
                  <a:gd name="connsiteY9" fmla="*/ 1336281 h 1340616"/>
                  <a:gd name="connsiteX10" fmla="*/ 424997 w 1512009"/>
                  <a:gd name="connsiteY10" fmla="*/ 1334313 h 1340616"/>
                  <a:gd name="connsiteX11" fmla="*/ 648721 w 1512009"/>
                  <a:gd name="connsiteY11" fmla="*/ 1246588 h 1340616"/>
                  <a:gd name="connsiteX12" fmla="*/ 843204 w 1512009"/>
                  <a:gd name="connsiteY12" fmla="*/ 1246588 h 134061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009" h="1340616">
                    <a:moveTo>
                      <a:pt x="1087016" y="1334304"/>
                    </a:moveTo>
                    <a:lnTo>
                      <a:pt x="1099840" y="1336272"/>
                    </a:lnTo>
                    <a:cubicBezTo>
                      <a:pt x="1377722" y="1378946"/>
                      <a:pt x="1593766" y="1098830"/>
                      <a:pt x="1481913" y="840901"/>
                    </a:cubicBezTo>
                    <a:lnTo>
                      <a:pt x="1374709" y="593724"/>
                    </a:lnTo>
                    <a:cubicBezTo>
                      <a:pt x="1364128" y="569321"/>
                      <a:pt x="1356846" y="543625"/>
                      <a:pt x="1353063" y="517302"/>
                    </a:cubicBezTo>
                    <a:cubicBezTo>
                      <a:pt x="1310341" y="220407"/>
                      <a:pt x="1055958" y="0"/>
                      <a:pt x="756002" y="0"/>
                    </a:cubicBezTo>
                    <a:cubicBezTo>
                      <a:pt x="456045" y="0"/>
                      <a:pt x="201663" y="220407"/>
                      <a:pt x="158941" y="517302"/>
                    </a:cubicBezTo>
                    <a:cubicBezTo>
                      <a:pt x="155157" y="543625"/>
                      <a:pt x="147875" y="569331"/>
                      <a:pt x="137295" y="593724"/>
                    </a:cubicBezTo>
                    <a:lnTo>
                      <a:pt x="30100" y="840911"/>
                    </a:lnTo>
                    <a:cubicBezTo>
                      <a:pt x="-81762" y="1098839"/>
                      <a:pt x="134290" y="1378946"/>
                      <a:pt x="412173" y="1336281"/>
                    </a:cubicBezTo>
                    <a:lnTo>
                      <a:pt x="424997" y="1334313"/>
                    </a:lnTo>
                    <a:lnTo>
                      <a:pt x="648721" y="1246588"/>
                    </a:lnTo>
                    <a:lnTo>
                      <a:pt x="843204" y="1246588"/>
                    </a:ln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3" name="Frihandsfigur: Form 362">
                <a:extLst>
                  <a:ext uri="{FF2B5EF4-FFF2-40B4-BE49-F238E27FC236}">
                    <a16:creationId xmlns:a16="http://schemas.microsoft.com/office/drawing/2014/main" id="{0C6B0A53-54CB-1109-4EC4-F4304D7B17AF}"/>
                  </a:ext>
                </a:extLst>
              </p:cNvPr>
              <p:cNvSpPr/>
              <p:nvPr/>
            </p:nvSpPr>
            <p:spPr>
              <a:xfrm>
                <a:off x="7575553" y="2093811"/>
                <a:ext cx="215786" cy="348594"/>
              </a:xfrm>
              <a:custGeom>
                <a:gdLst>
                  <a:gd name="connsiteX0" fmla="*/ 605427 w 618422"/>
                  <a:gd name="connsiteY0" fmla="*/ 999041 h 999040"/>
                  <a:gd name="connsiteX1" fmla="*/ 0 w 618422"/>
                  <a:gd name="connsiteY1" fmla="*/ 999041 h 999040"/>
                  <a:gd name="connsiteX2" fmla="*/ 0 w 618422"/>
                  <a:gd name="connsiteY2" fmla="*/ 0 h 999040"/>
                  <a:gd name="connsiteX3" fmla="*/ 618422 w 618422"/>
                  <a:gd name="connsiteY3" fmla="*/ 0 h 99904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422" h="999040">
                    <a:moveTo>
                      <a:pt x="605427" y="999041"/>
                    </a:moveTo>
                    <a:lnTo>
                      <a:pt x="0" y="999041"/>
                    </a:lnTo>
                    <a:lnTo>
                      <a:pt x="0" y="0"/>
                    </a:lnTo>
                    <a:lnTo>
                      <a:pt x="618422" y="0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4" name="Frihandsfigur: Form 363">
                <a:extLst>
                  <a:ext uri="{FF2B5EF4-FFF2-40B4-BE49-F238E27FC236}">
                    <a16:creationId xmlns:a16="http://schemas.microsoft.com/office/drawing/2014/main" id="{51F45F3D-FCF9-D3E2-EF4D-033AE04B8A35}"/>
                  </a:ext>
                </a:extLst>
              </p:cNvPr>
              <p:cNvSpPr/>
              <p:nvPr/>
            </p:nvSpPr>
            <p:spPr>
              <a:xfrm>
                <a:off x="6855947" y="2477818"/>
                <a:ext cx="529740" cy="289899"/>
              </a:xfrm>
              <a:custGeom>
                <a:gdLst>
                  <a:gd name="connsiteX0" fmla="*/ 1518187 w 1518186"/>
                  <a:gd name="connsiteY0" fmla="*/ 341918 h 830824"/>
                  <a:gd name="connsiteX1" fmla="*/ 1332079 w 1518186"/>
                  <a:gd name="connsiteY1" fmla="*/ 198836 h 830824"/>
                  <a:gd name="connsiteX2" fmla="*/ 1199246 w 1518186"/>
                  <a:gd name="connsiteY2" fmla="*/ 127909 h 830824"/>
                  <a:gd name="connsiteX3" fmla="*/ 940633 w 1518186"/>
                  <a:gd name="connsiteY3" fmla="*/ 36315 h 830824"/>
                  <a:gd name="connsiteX4" fmla="*/ 823105 w 1518186"/>
                  <a:gd name="connsiteY4" fmla="*/ 0 h 830824"/>
                  <a:gd name="connsiteX5" fmla="*/ 689150 w 1518186"/>
                  <a:gd name="connsiteY5" fmla="*/ 0 h 830824"/>
                  <a:gd name="connsiteX6" fmla="*/ 594751 w 1518186"/>
                  <a:gd name="connsiteY6" fmla="*/ 36315 h 830824"/>
                  <a:gd name="connsiteX7" fmla="*/ 336138 w 1518186"/>
                  <a:gd name="connsiteY7" fmla="*/ 127909 h 830824"/>
                  <a:gd name="connsiteX8" fmla="*/ 0 w 1518186"/>
                  <a:gd name="connsiteY8" fmla="*/ 603554 h 830824"/>
                  <a:gd name="connsiteX9" fmla="*/ 0 w 1518186"/>
                  <a:gd name="connsiteY9" fmla="*/ 767834 h 830824"/>
                  <a:gd name="connsiteX10" fmla="*/ 62990 w 1518186"/>
                  <a:gd name="connsiteY10" fmla="*/ 830824 h 830824"/>
                  <a:gd name="connsiteX11" fmla="*/ 1269575 w 1518186"/>
                  <a:gd name="connsiteY11" fmla="*/ 830824 h 830824"/>
                  <a:gd name="connsiteX12" fmla="*/ 1518187 w 1518186"/>
                  <a:gd name="connsiteY12" fmla="*/ 341918 h 83082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8186" h="830823">
                    <a:moveTo>
                      <a:pt x="1518187" y="341918"/>
                    </a:moveTo>
                    <a:lnTo>
                      <a:pt x="1332079" y="198836"/>
                    </a:lnTo>
                    <a:cubicBezTo>
                      <a:pt x="1292286" y="169205"/>
                      <a:pt x="1247729" y="145078"/>
                      <a:pt x="1199246" y="127909"/>
                    </a:cubicBezTo>
                    <a:lnTo>
                      <a:pt x="940633" y="36315"/>
                    </a:lnTo>
                    <a:lnTo>
                      <a:pt x="823105" y="0"/>
                    </a:lnTo>
                    <a:lnTo>
                      <a:pt x="689150" y="0"/>
                    </a:lnTo>
                    <a:lnTo>
                      <a:pt x="594751" y="36315"/>
                    </a:lnTo>
                    <a:lnTo>
                      <a:pt x="336138" y="127909"/>
                    </a:lnTo>
                    <a:cubicBezTo>
                      <a:pt x="134659" y="199264"/>
                      <a:pt x="0" y="389821"/>
                      <a:pt x="0" y="603554"/>
                    </a:cubicBezTo>
                    <a:lnTo>
                      <a:pt x="0" y="767834"/>
                    </a:lnTo>
                    <a:cubicBezTo>
                      <a:pt x="0" y="802628"/>
                      <a:pt x="28206" y="830824"/>
                      <a:pt x="62990" y="830824"/>
                    </a:cubicBezTo>
                    <a:lnTo>
                      <a:pt x="1269575" y="830824"/>
                    </a:lnTo>
                    <a:cubicBezTo>
                      <a:pt x="1269603" y="830777"/>
                      <a:pt x="1428389" y="516646"/>
                      <a:pt x="1518187" y="34191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5" name="Frihandsfigur: Form 364">
                <a:extLst>
                  <a:ext uri="{FF2B5EF4-FFF2-40B4-BE49-F238E27FC236}">
                    <a16:creationId xmlns:a16="http://schemas.microsoft.com/office/drawing/2014/main" id="{4E54FEE9-C395-16CC-D995-BD93AED10433}"/>
                  </a:ext>
                </a:extLst>
              </p:cNvPr>
              <p:cNvSpPr/>
              <p:nvPr/>
            </p:nvSpPr>
            <p:spPr>
              <a:xfrm>
                <a:off x="7298939" y="2347055"/>
                <a:ext cx="764475" cy="420666"/>
              </a:xfrm>
              <a:custGeom>
                <a:gdLst>
                  <a:gd name="connsiteX0" fmla="*/ 1598516 w 2190918"/>
                  <a:gd name="connsiteY0" fmla="*/ 126220 h 1205590"/>
                  <a:gd name="connsiteX1" fmla="*/ 1951918 w 2190918"/>
                  <a:gd name="connsiteY1" fmla="*/ 360354 h 1205590"/>
                  <a:gd name="connsiteX2" fmla="*/ 2190919 w 2190918"/>
                  <a:gd name="connsiteY2" fmla="*/ 798126 h 1205590"/>
                  <a:gd name="connsiteX3" fmla="*/ 2190919 w 2190918"/>
                  <a:gd name="connsiteY3" fmla="*/ 1097759 h 1205590"/>
                  <a:gd name="connsiteX4" fmla="*/ 2083088 w 2190918"/>
                  <a:gd name="connsiteY4" fmla="*/ 1205591 h 1205590"/>
                  <a:gd name="connsiteX5" fmla="*/ 0 w 2190918"/>
                  <a:gd name="connsiteY5" fmla="*/ 1205591 h 1205590"/>
                  <a:gd name="connsiteX6" fmla="*/ 0 w 2190918"/>
                  <a:gd name="connsiteY6" fmla="*/ 798126 h 1205590"/>
                  <a:gd name="connsiteX7" fmla="*/ 239001 w 2190918"/>
                  <a:gd name="connsiteY7" fmla="*/ 360354 h 1205590"/>
                  <a:gd name="connsiteX8" fmla="*/ 592403 w 2190918"/>
                  <a:gd name="connsiteY8" fmla="*/ 126220 h 1205590"/>
                  <a:gd name="connsiteX9" fmla="*/ 792751 w 2190918"/>
                  <a:gd name="connsiteY9" fmla="*/ 298 h 1205590"/>
                  <a:gd name="connsiteX10" fmla="*/ 1137008 w 2190918"/>
                  <a:gd name="connsiteY10" fmla="*/ 146060 h 1205590"/>
                  <a:gd name="connsiteX11" fmla="*/ 1411373 w 2190918"/>
                  <a:gd name="connsiteY11" fmla="*/ 298 h 1205590"/>
                  <a:gd name="connsiteX12" fmla="*/ 1598516 w 2190918"/>
                  <a:gd name="connsiteY12" fmla="*/ 126220 h 120559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918" h="1205590">
                    <a:moveTo>
                      <a:pt x="1598516" y="126220"/>
                    </a:moveTo>
                    <a:lnTo>
                      <a:pt x="1951918" y="360354"/>
                    </a:lnTo>
                    <a:cubicBezTo>
                      <a:pt x="2101540" y="459478"/>
                      <a:pt x="2190919" y="623198"/>
                      <a:pt x="2190919" y="798126"/>
                    </a:cubicBezTo>
                    <a:lnTo>
                      <a:pt x="2190919" y="1097759"/>
                    </a:lnTo>
                    <a:cubicBezTo>
                      <a:pt x="2190919" y="1157317"/>
                      <a:pt x="2142636" y="1205591"/>
                      <a:pt x="2083088" y="1205591"/>
                    </a:cubicBezTo>
                    <a:lnTo>
                      <a:pt x="0" y="1205591"/>
                    </a:lnTo>
                    <a:lnTo>
                      <a:pt x="0" y="798126"/>
                    </a:lnTo>
                    <a:cubicBezTo>
                      <a:pt x="0" y="623198"/>
                      <a:pt x="89380" y="459478"/>
                      <a:pt x="239001" y="360354"/>
                    </a:cubicBezTo>
                    <a:lnTo>
                      <a:pt x="592403" y="126220"/>
                    </a:lnTo>
                    <a:lnTo>
                      <a:pt x="792751" y="298"/>
                    </a:lnTo>
                    <a:lnTo>
                      <a:pt x="1137008" y="146060"/>
                    </a:lnTo>
                    <a:cubicBezTo>
                      <a:pt x="1137008" y="146060"/>
                      <a:pt x="1401115" y="7713"/>
                      <a:pt x="1411373" y="298"/>
                    </a:cubicBezTo>
                    <a:cubicBezTo>
                      <a:pt x="1421630" y="-7117"/>
                      <a:pt x="1598516" y="126220"/>
                      <a:pt x="1598516" y="1262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6" name="Frihandsfigur: Form 365">
                <a:extLst>
                  <a:ext uri="{FF2B5EF4-FFF2-40B4-BE49-F238E27FC236}">
                    <a16:creationId xmlns:a16="http://schemas.microsoft.com/office/drawing/2014/main" id="{DE680D8E-2B86-229B-9EB5-E3730739B113}"/>
                  </a:ext>
                </a:extLst>
              </p:cNvPr>
              <p:cNvSpPr/>
              <p:nvPr/>
            </p:nvSpPr>
            <p:spPr>
              <a:xfrm>
                <a:off x="7665014" y="1657553"/>
                <a:ext cx="300429" cy="379357"/>
              </a:xfrm>
              <a:custGeom>
                <a:gdLst>
                  <a:gd name="connsiteX0" fmla="*/ 510620 w 861002"/>
                  <a:gd name="connsiteY0" fmla="*/ 47485 h 1087203"/>
                  <a:gd name="connsiteX1" fmla="*/ 466510 w 861002"/>
                  <a:gd name="connsiteY1" fmla="*/ 40925 h 1087203"/>
                  <a:gd name="connsiteX2" fmla="*/ 46325 w 861002"/>
                  <a:gd name="connsiteY2" fmla="*/ 0 h 1087203"/>
                  <a:gd name="connsiteX3" fmla="*/ 1189 w 861002"/>
                  <a:gd name="connsiteY3" fmla="*/ 905535 h 1087203"/>
                  <a:gd name="connsiteX4" fmla="*/ 267635 w 861002"/>
                  <a:gd name="connsiteY4" fmla="*/ 1087203 h 1087203"/>
                  <a:gd name="connsiteX5" fmla="*/ 781078 w 861002"/>
                  <a:gd name="connsiteY5" fmla="*/ 1087203 h 1087203"/>
                  <a:gd name="connsiteX6" fmla="*/ 805224 w 861002"/>
                  <a:gd name="connsiteY6" fmla="*/ 878727 h 1087203"/>
                  <a:gd name="connsiteX7" fmla="*/ 856939 w 861002"/>
                  <a:gd name="connsiteY7" fmla="*/ 511018 h 1087203"/>
                  <a:gd name="connsiteX8" fmla="*/ 510620 w 861002"/>
                  <a:gd name="connsiteY8" fmla="*/ 47485 h 1087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1002" h="1087203">
                    <a:moveTo>
                      <a:pt x="510620" y="47485"/>
                    </a:moveTo>
                    <a:lnTo>
                      <a:pt x="466510" y="40925"/>
                    </a:lnTo>
                    <a:lnTo>
                      <a:pt x="46325" y="0"/>
                    </a:lnTo>
                    <a:cubicBezTo>
                      <a:pt x="46325" y="0"/>
                      <a:pt x="-8698" y="905535"/>
                      <a:pt x="1189" y="905535"/>
                    </a:cubicBezTo>
                    <a:cubicBezTo>
                      <a:pt x="11076" y="905535"/>
                      <a:pt x="267635" y="1087203"/>
                      <a:pt x="267635" y="1087203"/>
                    </a:cubicBezTo>
                    <a:lnTo>
                      <a:pt x="781078" y="1087203"/>
                    </a:lnTo>
                    <a:lnTo>
                      <a:pt x="805224" y="878727"/>
                    </a:lnTo>
                    <a:lnTo>
                      <a:pt x="856939" y="511018"/>
                    </a:lnTo>
                    <a:cubicBezTo>
                      <a:pt x="888405" y="287627"/>
                      <a:pt x="733736" y="80672"/>
                      <a:pt x="510620" y="47485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7" name="Frihandsfigur: Form 366">
                <a:extLst>
                  <a:ext uri="{FF2B5EF4-FFF2-40B4-BE49-F238E27FC236}">
                    <a16:creationId xmlns:a16="http://schemas.microsoft.com/office/drawing/2014/main" id="{1FC12B00-3788-12F0-3C0E-2D969163D9BA}"/>
                  </a:ext>
                </a:extLst>
              </p:cNvPr>
              <p:cNvSpPr/>
              <p:nvPr/>
            </p:nvSpPr>
            <p:spPr>
              <a:xfrm>
                <a:off x="7665011" y="1657553"/>
                <a:ext cx="236137" cy="379357"/>
              </a:xfrm>
              <a:custGeom>
                <a:gdLst>
                  <a:gd name="connsiteX0" fmla="*/ 641057 w 676748"/>
                  <a:gd name="connsiteY0" fmla="*/ 528947 h 1087203"/>
                  <a:gd name="connsiteX1" fmla="*/ 642455 w 676748"/>
                  <a:gd name="connsiteY1" fmla="*/ 524603 h 1087203"/>
                  <a:gd name="connsiteX2" fmla="*/ 642008 w 676748"/>
                  <a:gd name="connsiteY2" fmla="*/ 90435 h 1087203"/>
                  <a:gd name="connsiteX3" fmla="*/ 510620 w 676748"/>
                  <a:gd name="connsiteY3" fmla="*/ 47485 h 1087203"/>
                  <a:gd name="connsiteX4" fmla="*/ 466510 w 676748"/>
                  <a:gd name="connsiteY4" fmla="*/ 40925 h 1087203"/>
                  <a:gd name="connsiteX5" fmla="*/ 46326 w 676748"/>
                  <a:gd name="connsiteY5" fmla="*/ 0 h 1087203"/>
                  <a:gd name="connsiteX6" fmla="*/ 1189 w 676748"/>
                  <a:gd name="connsiteY6" fmla="*/ 905535 h 1087203"/>
                  <a:gd name="connsiteX7" fmla="*/ 267635 w 676748"/>
                  <a:gd name="connsiteY7" fmla="*/ 1087203 h 1087203"/>
                  <a:gd name="connsiteX8" fmla="*/ 420917 w 676748"/>
                  <a:gd name="connsiteY8" fmla="*/ 1087203 h 1087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748" h="1087203">
                    <a:moveTo>
                      <a:pt x="641057" y="528947"/>
                    </a:moveTo>
                    <a:lnTo>
                      <a:pt x="642455" y="524603"/>
                    </a:lnTo>
                    <a:cubicBezTo>
                      <a:pt x="688713" y="380999"/>
                      <a:pt x="687791" y="230531"/>
                      <a:pt x="642008" y="90435"/>
                    </a:cubicBezTo>
                    <a:cubicBezTo>
                      <a:pt x="601967" y="69264"/>
                      <a:pt x="557933" y="54519"/>
                      <a:pt x="510620" y="47485"/>
                    </a:cubicBezTo>
                    <a:lnTo>
                      <a:pt x="466510" y="40925"/>
                    </a:lnTo>
                    <a:lnTo>
                      <a:pt x="46326" y="0"/>
                    </a:lnTo>
                    <a:cubicBezTo>
                      <a:pt x="46326" y="0"/>
                      <a:pt x="-8698" y="905535"/>
                      <a:pt x="1189" y="905535"/>
                    </a:cubicBezTo>
                    <a:cubicBezTo>
                      <a:pt x="11076" y="905535"/>
                      <a:pt x="267635" y="1087203"/>
                      <a:pt x="267635" y="1087203"/>
                    </a:cubicBezTo>
                    <a:lnTo>
                      <a:pt x="420917" y="1087203"/>
                    </a:ln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8" name="Frihandsfigur: Form 367">
                <a:extLst>
                  <a:ext uri="{FF2B5EF4-FFF2-40B4-BE49-F238E27FC236}">
                    <a16:creationId xmlns:a16="http://schemas.microsoft.com/office/drawing/2014/main" id="{F69D4ADB-EDD7-B8E2-A136-D98FD0E07D7E}"/>
                  </a:ext>
                </a:extLst>
              </p:cNvPr>
              <p:cNvSpPr/>
              <p:nvPr/>
            </p:nvSpPr>
            <p:spPr>
              <a:xfrm>
                <a:off x="7397535" y="1565243"/>
                <a:ext cx="453817" cy="471670"/>
              </a:xfrm>
              <a:custGeom>
                <a:gdLst>
                  <a:gd name="connsiteX0" fmla="*/ 1233080 w 1300599"/>
                  <a:gd name="connsiteY0" fmla="*/ 305488 h 1351765"/>
                  <a:gd name="connsiteX1" fmla="*/ 1273292 w 1300599"/>
                  <a:gd name="connsiteY1" fmla="*/ 745445 h 1351765"/>
                  <a:gd name="connsiteX2" fmla="*/ 1034205 w 1300599"/>
                  <a:gd name="connsiteY2" fmla="*/ 1351766 h 1351765"/>
                  <a:gd name="connsiteX3" fmla="*/ 149536 w 1300599"/>
                  <a:gd name="connsiteY3" fmla="*/ 1351766 h 1351765"/>
                  <a:gd name="connsiteX4" fmla="*/ 67781 w 1300599"/>
                  <a:gd name="connsiteY4" fmla="*/ 1126178 h 1351765"/>
                  <a:gd name="connsiteX5" fmla="*/ 0 w 1300599"/>
                  <a:gd name="connsiteY5" fmla="*/ 783946 h 1351765"/>
                  <a:gd name="connsiteX6" fmla="*/ 135277 w 1300599"/>
                  <a:gd name="connsiteY6" fmla="*/ 309956 h 1351765"/>
                  <a:gd name="connsiteX7" fmla="*/ 871740 w 1300599"/>
                  <a:gd name="connsiteY7" fmla="*/ 24953 h 1351765"/>
                  <a:gd name="connsiteX8" fmla="*/ 890373 w 1300599"/>
                  <a:gd name="connsiteY8" fmla="*/ 30276 h 1351765"/>
                  <a:gd name="connsiteX9" fmla="*/ 1233080 w 1300599"/>
                  <a:gd name="connsiteY9" fmla="*/ 305488 h 135176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0599" h="1351765">
                    <a:moveTo>
                      <a:pt x="1233080" y="305488"/>
                    </a:moveTo>
                    <a:cubicBezTo>
                      <a:pt x="1303142" y="435631"/>
                      <a:pt x="1322345" y="593152"/>
                      <a:pt x="1273292" y="745445"/>
                    </a:cubicBezTo>
                    <a:lnTo>
                      <a:pt x="1034205" y="1351766"/>
                    </a:lnTo>
                    <a:lnTo>
                      <a:pt x="149536" y="1351766"/>
                    </a:lnTo>
                    <a:lnTo>
                      <a:pt x="67781" y="1126178"/>
                    </a:lnTo>
                    <a:cubicBezTo>
                      <a:pt x="22435" y="1016094"/>
                      <a:pt x="0" y="899830"/>
                      <a:pt x="0" y="783946"/>
                    </a:cubicBezTo>
                    <a:cubicBezTo>
                      <a:pt x="0" y="618629"/>
                      <a:pt x="45631" y="454168"/>
                      <a:pt x="135277" y="309956"/>
                    </a:cubicBezTo>
                    <a:cubicBezTo>
                      <a:pt x="289756" y="61362"/>
                      <a:pt x="590159" y="-54901"/>
                      <a:pt x="871740" y="24953"/>
                    </a:cubicBezTo>
                    <a:lnTo>
                      <a:pt x="890373" y="30276"/>
                    </a:lnTo>
                    <a:cubicBezTo>
                      <a:pt x="1043521" y="73626"/>
                      <a:pt x="1163397" y="176010"/>
                      <a:pt x="1233080" y="305488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9" name="Frihandsfigur: Form 368">
                <a:extLst>
                  <a:ext uri="{FF2B5EF4-FFF2-40B4-BE49-F238E27FC236}">
                    <a16:creationId xmlns:a16="http://schemas.microsoft.com/office/drawing/2014/main" id="{00C6EFCC-9F08-F8BB-5658-1804550E35C4}"/>
                  </a:ext>
                </a:extLst>
              </p:cNvPr>
              <p:cNvSpPr/>
              <p:nvPr/>
            </p:nvSpPr>
            <p:spPr>
              <a:xfrm>
                <a:off x="7771018" y="1958192"/>
                <a:ext cx="193793" cy="122290"/>
              </a:xfrm>
              <a:custGeom>
                <a:gdLst>
                  <a:gd name="connsiteX0" fmla="*/ 380162 w 555394"/>
                  <a:gd name="connsiteY0" fmla="*/ 350464 h 350473"/>
                  <a:gd name="connsiteX1" fmla="*/ 555394 w 555394"/>
                  <a:gd name="connsiteY1" fmla="*/ 175232 h 350473"/>
                  <a:gd name="connsiteX2" fmla="*/ 380162 w 555394"/>
                  <a:gd name="connsiteY2" fmla="*/ 0 h 350473"/>
                  <a:gd name="connsiteX3" fmla="*/ 0 w 555394"/>
                  <a:gd name="connsiteY3" fmla="*/ 0 h 350473"/>
                  <a:gd name="connsiteX4" fmla="*/ 0 w 555394"/>
                  <a:gd name="connsiteY4" fmla="*/ 350474 h 350473"/>
                  <a:gd name="connsiteX5" fmla="*/ 380162 w 555394"/>
                  <a:gd name="connsiteY5" fmla="*/ 350474 h 35047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394" h="350473">
                    <a:moveTo>
                      <a:pt x="380162" y="350464"/>
                    </a:moveTo>
                    <a:cubicBezTo>
                      <a:pt x="476938" y="350464"/>
                      <a:pt x="555394" y="272008"/>
                      <a:pt x="555394" y="175232"/>
                    </a:cubicBezTo>
                    <a:cubicBezTo>
                      <a:pt x="555394" y="78457"/>
                      <a:pt x="476938" y="0"/>
                      <a:pt x="380162" y="0"/>
                    </a:cubicBezTo>
                    <a:lnTo>
                      <a:pt x="0" y="0"/>
                    </a:lnTo>
                    <a:lnTo>
                      <a:pt x="0" y="350474"/>
                    </a:lnTo>
                    <a:lnTo>
                      <a:pt x="380162" y="350474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0" name="Frihandsfigur: Form 369">
                <a:extLst>
                  <a:ext uri="{FF2B5EF4-FFF2-40B4-BE49-F238E27FC236}">
                    <a16:creationId xmlns:a16="http://schemas.microsoft.com/office/drawing/2014/main" id="{2B58727B-A795-7DB1-80AA-7E028F356E73}"/>
                  </a:ext>
                </a:extLst>
              </p:cNvPr>
              <p:cNvSpPr/>
              <p:nvPr/>
            </p:nvSpPr>
            <p:spPr>
              <a:xfrm>
                <a:off x="7397545" y="1958192"/>
                <a:ext cx="193793" cy="122290"/>
              </a:xfrm>
              <a:custGeom>
                <a:gdLst>
                  <a:gd name="connsiteX0" fmla="*/ 175232 w 555394"/>
                  <a:gd name="connsiteY0" fmla="*/ 350464 h 350473"/>
                  <a:gd name="connsiteX1" fmla="*/ 0 w 555394"/>
                  <a:gd name="connsiteY1" fmla="*/ 175232 h 350473"/>
                  <a:gd name="connsiteX2" fmla="*/ 175232 w 555394"/>
                  <a:gd name="connsiteY2" fmla="*/ 0 h 350473"/>
                  <a:gd name="connsiteX3" fmla="*/ 555394 w 555394"/>
                  <a:gd name="connsiteY3" fmla="*/ 0 h 350473"/>
                  <a:gd name="connsiteX4" fmla="*/ 555394 w 555394"/>
                  <a:gd name="connsiteY4" fmla="*/ 350474 h 350473"/>
                  <a:gd name="connsiteX5" fmla="*/ 175232 w 555394"/>
                  <a:gd name="connsiteY5" fmla="*/ 350474 h 35047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394" h="350473">
                    <a:moveTo>
                      <a:pt x="175232" y="350464"/>
                    </a:moveTo>
                    <a:cubicBezTo>
                      <a:pt x="78457" y="350464"/>
                      <a:pt x="0" y="272008"/>
                      <a:pt x="0" y="175232"/>
                    </a:cubicBezTo>
                    <a:cubicBezTo>
                      <a:pt x="0" y="78457"/>
                      <a:pt x="78457" y="0"/>
                      <a:pt x="175232" y="0"/>
                    </a:cubicBezTo>
                    <a:lnTo>
                      <a:pt x="555394" y="0"/>
                    </a:lnTo>
                    <a:lnTo>
                      <a:pt x="555394" y="350474"/>
                    </a:lnTo>
                    <a:lnTo>
                      <a:pt x="175232" y="350474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1" name="Frihandsfigur: Form 370">
                <a:extLst>
                  <a:ext uri="{FF2B5EF4-FFF2-40B4-BE49-F238E27FC236}">
                    <a16:creationId xmlns:a16="http://schemas.microsoft.com/office/drawing/2014/main" id="{5EA70FB5-324D-B06B-A4B7-13CC8EC8C207}"/>
                  </a:ext>
                </a:extLst>
              </p:cNvPr>
              <p:cNvSpPr/>
              <p:nvPr/>
            </p:nvSpPr>
            <p:spPr>
              <a:xfrm>
                <a:off x="6914990" y="1954703"/>
                <a:ext cx="417655" cy="333777"/>
              </a:xfrm>
              <a:custGeom>
                <a:gdLst>
                  <a:gd name="connsiteX0" fmla="*/ 1179570 w 1196962"/>
                  <a:gd name="connsiteY0" fmla="*/ 775145 h 956574"/>
                  <a:gd name="connsiteX1" fmla="*/ 1195066 w 1196962"/>
                  <a:gd name="connsiteY1" fmla="*/ 591766 h 956574"/>
                  <a:gd name="connsiteX2" fmla="*/ 438392 w 1196962"/>
                  <a:gd name="connsiteY2" fmla="*/ 43454 h 956574"/>
                  <a:gd name="connsiteX3" fmla="*/ 290053 w 1196962"/>
                  <a:gd name="connsiteY3" fmla="*/ 105825 h 956574"/>
                  <a:gd name="connsiteX4" fmla="*/ 3549 w 1196962"/>
                  <a:gd name="connsiteY4" fmla="*/ 510971 h 956574"/>
                  <a:gd name="connsiteX5" fmla="*/ 40348 w 1196962"/>
                  <a:gd name="connsiteY5" fmla="*/ 773329 h 956574"/>
                  <a:gd name="connsiteX6" fmla="*/ 76054 w 1196962"/>
                  <a:gd name="connsiteY6" fmla="*/ 951546 h 956574"/>
                  <a:gd name="connsiteX7" fmla="*/ 1151146 w 1196962"/>
                  <a:gd name="connsiteY7" fmla="*/ 951546 h 956574"/>
                  <a:gd name="connsiteX8" fmla="*/ 1179570 w 1196962"/>
                  <a:gd name="connsiteY8" fmla="*/ 775145 h 95657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6962" h="956574">
                    <a:moveTo>
                      <a:pt x="1179570" y="775145"/>
                    </a:moveTo>
                    <a:lnTo>
                      <a:pt x="1195066" y="591766"/>
                    </a:lnTo>
                    <a:cubicBezTo>
                      <a:pt x="1228395" y="183008"/>
                      <a:pt x="816444" y="-115503"/>
                      <a:pt x="438392" y="43454"/>
                    </a:cubicBezTo>
                    <a:lnTo>
                      <a:pt x="290053" y="105825"/>
                    </a:lnTo>
                    <a:cubicBezTo>
                      <a:pt x="102482" y="143927"/>
                      <a:pt x="-23041" y="321422"/>
                      <a:pt x="3549" y="510971"/>
                    </a:cubicBezTo>
                    <a:lnTo>
                      <a:pt x="40348" y="773329"/>
                    </a:lnTo>
                    <a:lnTo>
                      <a:pt x="76054" y="951546"/>
                    </a:lnTo>
                    <a:cubicBezTo>
                      <a:pt x="76054" y="951546"/>
                      <a:pt x="1151146" y="962859"/>
                      <a:pt x="1151146" y="951546"/>
                    </a:cubicBezTo>
                    <a:cubicBezTo>
                      <a:pt x="1151146" y="940234"/>
                      <a:pt x="1179570" y="775145"/>
                      <a:pt x="1179570" y="775145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2" name="Frihandsfigur: Form 371">
                <a:extLst>
                  <a:ext uri="{FF2B5EF4-FFF2-40B4-BE49-F238E27FC236}">
                    <a16:creationId xmlns:a16="http://schemas.microsoft.com/office/drawing/2014/main" id="{F692D012-DF39-F8AB-14A6-6D1ADCD0CF6E}"/>
                  </a:ext>
                </a:extLst>
              </p:cNvPr>
              <p:cNvSpPr/>
              <p:nvPr/>
            </p:nvSpPr>
            <p:spPr>
              <a:xfrm>
                <a:off x="6855947" y="2477815"/>
                <a:ext cx="360655" cy="289902"/>
              </a:xfrm>
              <a:custGeom>
                <a:gdLst>
                  <a:gd name="connsiteX0" fmla="*/ 940643 w 1033605"/>
                  <a:gd name="connsiteY0" fmla="*/ 36315 h 830833"/>
                  <a:gd name="connsiteX1" fmla="*/ 823115 w 1033605"/>
                  <a:gd name="connsiteY1" fmla="*/ 0 h 830833"/>
                  <a:gd name="connsiteX2" fmla="*/ 689150 w 1033605"/>
                  <a:gd name="connsiteY2" fmla="*/ 0 h 830833"/>
                  <a:gd name="connsiteX3" fmla="*/ 622957 w 1033605"/>
                  <a:gd name="connsiteY3" fmla="*/ 25458 h 830833"/>
                  <a:gd name="connsiteX4" fmla="*/ 594751 w 1033605"/>
                  <a:gd name="connsiteY4" fmla="*/ 36315 h 830833"/>
                  <a:gd name="connsiteX5" fmla="*/ 336138 w 1033605"/>
                  <a:gd name="connsiteY5" fmla="*/ 127909 h 830833"/>
                  <a:gd name="connsiteX6" fmla="*/ 0 w 1033605"/>
                  <a:gd name="connsiteY6" fmla="*/ 603563 h 830833"/>
                  <a:gd name="connsiteX7" fmla="*/ 0 w 1033605"/>
                  <a:gd name="connsiteY7" fmla="*/ 767844 h 830833"/>
                  <a:gd name="connsiteX8" fmla="*/ 62990 w 1033605"/>
                  <a:gd name="connsiteY8" fmla="*/ 830834 h 830833"/>
                  <a:gd name="connsiteX9" fmla="*/ 181535 w 1033605"/>
                  <a:gd name="connsiteY9" fmla="*/ 830834 h 830833"/>
                  <a:gd name="connsiteX10" fmla="*/ 181535 w 1033605"/>
                  <a:gd name="connsiteY10" fmla="*/ 668179 h 830833"/>
                  <a:gd name="connsiteX11" fmla="*/ 517644 w 1033605"/>
                  <a:gd name="connsiteY11" fmla="*/ 192534 h 830833"/>
                  <a:gd name="connsiteX12" fmla="*/ 518348 w 1033605"/>
                  <a:gd name="connsiteY12" fmla="*/ 192287 h 830833"/>
                  <a:gd name="connsiteX13" fmla="*/ 559168 w 1033605"/>
                  <a:gd name="connsiteY13" fmla="*/ 204369 h 830833"/>
                  <a:gd name="connsiteX14" fmla="*/ 767692 w 1033605"/>
                  <a:gd name="connsiteY14" fmla="*/ 304311 h 830833"/>
                  <a:gd name="connsiteX15" fmla="*/ 1033606 w 1033605"/>
                  <a:gd name="connsiteY15" fmla="*/ 69236 h 8308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33604" h="830833">
                    <a:moveTo>
                      <a:pt x="940643" y="36315"/>
                    </a:moveTo>
                    <a:lnTo>
                      <a:pt x="823115" y="0"/>
                    </a:lnTo>
                    <a:lnTo>
                      <a:pt x="689150" y="0"/>
                    </a:lnTo>
                    <a:lnTo>
                      <a:pt x="622957" y="25458"/>
                    </a:lnTo>
                    <a:lnTo>
                      <a:pt x="594751" y="36315"/>
                    </a:lnTo>
                    <a:lnTo>
                      <a:pt x="336138" y="127909"/>
                    </a:lnTo>
                    <a:cubicBezTo>
                      <a:pt x="134659" y="199274"/>
                      <a:pt x="0" y="389830"/>
                      <a:pt x="0" y="603563"/>
                    </a:cubicBezTo>
                    <a:lnTo>
                      <a:pt x="0" y="767844"/>
                    </a:lnTo>
                    <a:cubicBezTo>
                      <a:pt x="0" y="802638"/>
                      <a:pt x="28206" y="830834"/>
                      <a:pt x="62990" y="830834"/>
                    </a:cubicBezTo>
                    <a:lnTo>
                      <a:pt x="181535" y="830834"/>
                    </a:lnTo>
                    <a:lnTo>
                      <a:pt x="181535" y="668179"/>
                    </a:lnTo>
                    <a:cubicBezTo>
                      <a:pt x="181535" y="454455"/>
                      <a:pt x="316184" y="263908"/>
                      <a:pt x="517644" y="192534"/>
                    </a:cubicBezTo>
                    <a:lnTo>
                      <a:pt x="518348" y="192287"/>
                    </a:lnTo>
                    <a:cubicBezTo>
                      <a:pt x="533130" y="187049"/>
                      <a:pt x="549310" y="192163"/>
                      <a:pt x="559168" y="204369"/>
                    </a:cubicBezTo>
                    <a:cubicBezTo>
                      <a:pt x="608317" y="265277"/>
                      <a:pt x="683513" y="304311"/>
                      <a:pt x="767692" y="304311"/>
                    </a:cubicBezTo>
                    <a:cubicBezTo>
                      <a:pt x="904318" y="304311"/>
                      <a:pt x="1017312" y="201527"/>
                      <a:pt x="1033606" y="69236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3" name="Frihandsfigur: Form 372">
                <a:extLst>
                  <a:ext uri="{FF2B5EF4-FFF2-40B4-BE49-F238E27FC236}">
                    <a16:creationId xmlns:a16="http://schemas.microsoft.com/office/drawing/2014/main" id="{D07E1E30-9CBB-1758-6E96-E0401432CC92}"/>
                  </a:ext>
                </a:extLst>
              </p:cNvPr>
              <p:cNvSpPr/>
              <p:nvPr/>
            </p:nvSpPr>
            <p:spPr>
              <a:xfrm>
                <a:off x="7063476" y="2323087"/>
                <a:ext cx="120692" cy="227743"/>
              </a:xfrm>
              <a:custGeom>
                <a:gdLst>
                  <a:gd name="connsiteX0" fmla="*/ 345882 w 345891"/>
                  <a:gd name="connsiteY0" fmla="*/ 479752 h 652692"/>
                  <a:gd name="connsiteX1" fmla="*/ 172941 w 345891"/>
                  <a:gd name="connsiteY1" fmla="*/ 652693 h 652692"/>
                  <a:gd name="connsiteX2" fmla="*/ 0 w 345891"/>
                  <a:gd name="connsiteY2" fmla="*/ 479752 h 652692"/>
                  <a:gd name="connsiteX3" fmla="*/ 0 w 345891"/>
                  <a:gd name="connsiteY3" fmla="*/ 0 h 652692"/>
                  <a:gd name="connsiteX4" fmla="*/ 345892 w 345891"/>
                  <a:gd name="connsiteY4" fmla="*/ 0 h 652692"/>
                  <a:gd name="connsiteX5" fmla="*/ 345892 w 345891"/>
                  <a:gd name="connsiteY5" fmla="*/ 479752 h 65269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891" h="652692">
                    <a:moveTo>
                      <a:pt x="345882" y="479752"/>
                    </a:moveTo>
                    <a:cubicBezTo>
                      <a:pt x="345882" y="575263"/>
                      <a:pt x="268452" y="652693"/>
                      <a:pt x="172941" y="652693"/>
                    </a:cubicBezTo>
                    <a:cubicBezTo>
                      <a:pt x="77430" y="652693"/>
                      <a:pt x="0" y="575263"/>
                      <a:pt x="0" y="479752"/>
                    </a:cubicBezTo>
                    <a:lnTo>
                      <a:pt x="0" y="0"/>
                    </a:lnTo>
                    <a:lnTo>
                      <a:pt x="345892" y="0"/>
                    </a:lnTo>
                    <a:lnTo>
                      <a:pt x="345892" y="479752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4" name="Frihandsfigur: Form 373">
                <a:extLst>
                  <a:ext uri="{FF2B5EF4-FFF2-40B4-BE49-F238E27FC236}">
                    <a16:creationId xmlns:a16="http://schemas.microsoft.com/office/drawing/2014/main" id="{6D83C3E6-5313-8484-25C9-9EFA1BFF9BE2}"/>
                  </a:ext>
                </a:extLst>
              </p:cNvPr>
              <p:cNvSpPr/>
              <p:nvPr/>
            </p:nvSpPr>
            <p:spPr>
              <a:xfrm>
                <a:off x="7172774" y="2212880"/>
                <a:ext cx="173692" cy="109214"/>
              </a:xfrm>
              <a:custGeom>
                <a:gdLst>
                  <a:gd name="connsiteX0" fmla="*/ 342222 w 497785"/>
                  <a:gd name="connsiteY0" fmla="*/ 311127 h 312999"/>
                  <a:gd name="connsiteX1" fmla="*/ 497785 w 497785"/>
                  <a:gd name="connsiteY1" fmla="*/ 155563 h 312999"/>
                  <a:gd name="connsiteX2" fmla="*/ 342222 w 497785"/>
                  <a:gd name="connsiteY2" fmla="*/ 0 h 312999"/>
                  <a:gd name="connsiteX3" fmla="*/ 0 w 497785"/>
                  <a:gd name="connsiteY3" fmla="*/ 0 h 312999"/>
                  <a:gd name="connsiteX4" fmla="*/ 0 w 497785"/>
                  <a:gd name="connsiteY4" fmla="*/ 312999 h 312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785" h="312999">
                    <a:moveTo>
                      <a:pt x="342222" y="311127"/>
                    </a:moveTo>
                    <a:cubicBezTo>
                      <a:pt x="428141" y="311127"/>
                      <a:pt x="497785" y="241482"/>
                      <a:pt x="497785" y="155563"/>
                    </a:cubicBezTo>
                    <a:cubicBezTo>
                      <a:pt x="497785" y="69644"/>
                      <a:pt x="428141" y="0"/>
                      <a:pt x="342222" y="0"/>
                    </a:cubicBezTo>
                    <a:lnTo>
                      <a:pt x="0" y="0"/>
                    </a:lnTo>
                    <a:lnTo>
                      <a:pt x="0" y="312999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5" name="Frihandsfigur: Form 374">
                <a:extLst>
                  <a:ext uri="{FF2B5EF4-FFF2-40B4-BE49-F238E27FC236}">
                    <a16:creationId xmlns:a16="http://schemas.microsoft.com/office/drawing/2014/main" id="{977B78C0-5AF9-B5EB-C5F1-DD4F88736F8F}"/>
                  </a:ext>
                </a:extLst>
              </p:cNvPr>
              <p:cNvSpPr/>
              <p:nvPr/>
            </p:nvSpPr>
            <p:spPr>
              <a:xfrm>
                <a:off x="6908330" y="2212880"/>
                <a:ext cx="164984" cy="108561"/>
              </a:xfrm>
              <a:custGeom>
                <a:gdLst>
                  <a:gd name="connsiteX0" fmla="*/ 155563 w 472830"/>
                  <a:gd name="connsiteY0" fmla="*/ 311127 h 311126"/>
                  <a:gd name="connsiteX1" fmla="*/ 0 w 472830"/>
                  <a:gd name="connsiteY1" fmla="*/ 155563 h 311126"/>
                  <a:gd name="connsiteX2" fmla="*/ 155563 w 472830"/>
                  <a:gd name="connsiteY2" fmla="*/ 0 h 311126"/>
                  <a:gd name="connsiteX3" fmla="*/ 472831 w 472830"/>
                  <a:gd name="connsiteY3" fmla="*/ 0 h 311126"/>
                  <a:gd name="connsiteX4" fmla="*/ 472831 w 472830"/>
                  <a:gd name="connsiteY4" fmla="*/ 311127 h 31112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30" h="311126">
                    <a:moveTo>
                      <a:pt x="155563" y="311127"/>
                    </a:moveTo>
                    <a:cubicBezTo>
                      <a:pt x="69644" y="311127"/>
                      <a:pt x="0" y="241482"/>
                      <a:pt x="0" y="155563"/>
                    </a:cubicBezTo>
                    <a:cubicBezTo>
                      <a:pt x="0" y="69644"/>
                      <a:pt x="69644" y="0"/>
                      <a:pt x="155563" y="0"/>
                    </a:cubicBezTo>
                    <a:lnTo>
                      <a:pt x="472831" y="0"/>
                    </a:lnTo>
                    <a:lnTo>
                      <a:pt x="472831" y="311127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6" name="Frihandsfigur: Form 375">
                <a:extLst>
                  <a:ext uri="{FF2B5EF4-FFF2-40B4-BE49-F238E27FC236}">
                    <a16:creationId xmlns:a16="http://schemas.microsoft.com/office/drawing/2014/main" id="{E2D6777B-6AE1-14A8-26BB-D5364CF5A413}"/>
                  </a:ext>
                </a:extLst>
              </p:cNvPr>
              <p:cNvSpPr/>
              <p:nvPr/>
            </p:nvSpPr>
            <p:spPr>
              <a:xfrm>
                <a:off x="7483252" y="1775464"/>
                <a:ext cx="395856" cy="491697"/>
              </a:xfrm>
              <a:custGeom>
                <a:gdLst>
                  <a:gd name="connsiteX0" fmla="*/ 567239 w 1134488"/>
                  <a:gd name="connsiteY0" fmla="*/ 1409160 h 1409159"/>
                  <a:gd name="connsiteX1" fmla="*/ 1134488 w 1134488"/>
                  <a:gd name="connsiteY1" fmla="*/ 841911 h 1409159"/>
                  <a:gd name="connsiteX2" fmla="*/ 1134488 w 1134488"/>
                  <a:gd name="connsiteY2" fmla="*/ 446624 h 1409159"/>
                  <a:gd name="connsiteX3" fmla="*/ 965606 w 1134488"/>
                  <a:gd name="connsiteY3" fmla="*/ 78754 h 1409159"/>
                  <a:gd name="connsiteX4" fmla="*/ 887853 w 1134488"/>
                  <a:gd name="connsiteY4" fmla="*/ 11923 h 1409159"/>
                  <a:gd name="connsiteX5" fmla="*/ 824693 w 1134488"/>
                  <a:gd name="connsiteY5" fmla="*/ 10954 h 1409159"/>
                  <a:gd name="connsiteX6" fmla="*/ 741702 w 1134488"/>
                  <a:gd name="connsiteY6" fmla="*/ 77984 h 1409159"/>
                  <a:gd name="connsiteX7" fmla="*/ 354599 w 1134488"/>
                  <a:gd name="connsiteY7" fmla="*/ 77984 h 1409159"/>
                  <a:gd name="connsiteX8" fmla="*/ 0 w 1134488"/>
                  <a:gd name="connsiteY8" fmla="*/ 432583 h 1409159"/>
                  <a:gd name="connsiteX9" fmla="*/ 0 w 1134488"/>
                  <a:gd name="connsiteY9" fmla="*/ 841911 h 1409159"/>
                  <a:gd name="connsiteX10" fmla="*/ 567239 w 1134488"/>
                  <a:gd name="connsiteY10" fmla="*/ 1409160 h 140915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4488" h="1409159">
                    <a:moveTo>
                      <a:pt x="567239" y="1409160"/>
                    </a:moveTo>
                    <a:cubicBezTo>
                      <a:pt x="880524" y="1409160"/>
                      <a:pt x="1134488" y="1155195"/>
                      <a:pt x="1134488" y="841911"/>
                    </a:cubicBezTo>
                    <a:lnTo>
                      <a:pt x="1134488" y="446624"/>
                    </a:lnTo>
                    <a:cubicBezTo>
                      <a:pt x="1134488" y="305254"/>
                      <a:pt x="1072810" y="170909"/>
                      <a:pt x="965606" y="78754"/>
                    </a:cubicBezTo>
                    <a:lnTo>
                      <a:pt x="887853" y="11923"/>
                    </a:lnTo>
                    <a:cubicBezTo>
                      <a:pt x="869791" y="-3601"/>
                      <a:pt x="843221" y="-4009"/>
                      <a:pt x="824693" y="10954"/>
                    </a:cubicBezTo>
                    <a:lnTo>
                      <a:pt x="741702" y="77984"/>
                    </a:lnTo>
                    <a:lnTo>
                      <a:pt x="354599" y="77984"/>
                    </a:lnTo>
                    <a:cubicBezTo>
                      <a:pt x="158757" y="77984"/>
                      <a:pt x="0" y="236741"/>
                      <a:pt x="0" y="432583"/>
                    </a:cubicBezTo>
                    <a:lnTo>
                      <a:pt x="0" y="841911"/>
                    </a:lnTo>
                    <a:cubicBezTo>
                      <a:pt x="-9" y="1155195"/>
                      <a:pt x="253955" y="1409160"/>
                      <a:pt x="567239" y="14091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7" name="Frihandsfigur: Form 376">
                <a:extLst>
                  <a:ext uri="{FF2B5EF4-FFF2-40B4-BE49-F238E27FC236}">
                    <a16:creationId xmlns:a16="http://schemas.microsoft.com/office/drawing/2014/main" id="{0BF354B4-833E-0D11-4293-78AB90EEA684}"/>
                  </a:ext>
                </a:extLst>
              </p:cNvPr>
              <p:cNvSpPr/>
              <p:nvPr/>
            </p:nvSpPr>
            <p:spPr>
              <a:xfrm>
                <a:off x="7484648" y="1775464"/>
                <a:ext cx="362941" cy="132246"/>
              </a:xfrm>
              <a:custGeom>
                <a:gdLst>
                  <a:gd name="connsiteX0" fmla="*/ 338163 w 1040155"/>
                  <a:gd name="connsiteY0" fmla="*/ 263340 h 379004"/>
                  <a:gd name="connsiteX1" fmla="*/ 840635 w 1040155"/>
                  <a:gd name="connsiteY1" fmla="*/ 263340 h 379004"/>
                  <a:gd name="connsiteX2" fmla="*/ 936013 w 1040155"/>
                  <a:gd name="connsiteY2" fmla="*/ 232349 h 379004"/>
                  <a:gd name="connsiteX3" fmla="*/ 1012388 w 1040155"/>
                  <a:gd name="connsiteY3" fmla="*/ 176860 h 379004"/>
                  <a:gd name="connsiteX4" fmla="*/ 1040156 w 1040155"/>
                  <a:gd name="connsiteY4" fmla="*/ 164701 h 379004"/>
                  <a:gd name="connsiteX5" fmla="*/ 961604 w 1040155"/>
                  <a:gd name="connsiteY5" fmla="*/ 78754 h 379004"/>
                  <a:gd name="connsiteX6" fmla="*/ 883851 w 1040155"/>
                  <a:gd name="connsiteY6" fmla="*/ 11923 h 379004"/>
                  <a:gd name="connsiteX7" fmla="*/ 820681 w 1040155"/>
                  <a:gd name="connsiteY7" fmla="*/ 10954 h 379004"/>
                  <a:gd name="connsiteX8" fmla="*/ 737690 w 1040155"/>
                  <a:gd name="connsiteY8" fmla="*/ 77984 h 379004"/>
                  <a:gd name="connsiteX9" fmla="*/ 350588 w 1040155"/>
                  <a:gd name="connsiteY9" fmla="*/ 77984 h 379004"/>
                  <a:gd name="connsiteX10" fmla="*/ 0 w 1040155"/>
                  <a:gd name="connsiteY10" fmla="*/ 379005 h 379004"/>
                  <a:gd name="connsiteX11" fmla="*/ 338163 w 1040155"/>
                  <a:gd name="connsiteY11" fmla="*/ 263340 h 379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0155" h="379004">
                    <a:moveTo>
                      <a:pt x="338163" y="263340"/>
                    </a:moveTo>
                    <a:lnTo>
                      <a:pt x="840635" y="263340"/>
                    </a:lnTo>
                    <a:cubicBezTo>
                      <a:pt x="874905" y="263340"/>
                      <a:pt x="908292" y="252493"/>
                      <a:pt x="936013" y="232349"/>
                    </a:cubicBezTo>
                    <a:lnTo>
                      <a:pt x="1012388" y="176860"/>
                    </a:lnTo>
                    <a:cubicBezTo>
                      <a:pt x="1020696" y="170823"/>
                      <a:pt x="1030326" y="166869"/>
                      <a:pt x="1040156" y="164701"/>
                    </a:cubicBezTo>
                    <a:cubicBezTo>
                      <a:pt x="1017730" y="133292"/>
                      <a:pt x="991426" y="104392"/>
                      <a:pt x="961604" y="78754"/>
                    </a:cubicBezTo>
                    <a:lnTo>
                      <a:pt x="883851" y="11923"/>
                    </a:lnTo>
                    <a:cubicBezTo>
                      <a:pt x="865789" y="-3601"/>
                      <a:pt x="839218" y="-4009"/>
                      <a:pt x="820681" y="10954"/>
                    </a:cubicBezTo>
                    <a:lnTo>
                      <a:pt x="737690" y="77984"/>
                    </a:lnTo>
                    <a:lnTo>
                      <a:pt x="350588" y="77984"/>
                    </a:lnTo>
                    <a:cubicBezTo>
                      <a:pt x="172884" y="77984"/>
                      <a:pt x="25734" y="208488"/>
                      <a:pt x="0" y="379005"/>
                    </a:cubicBezTo>
                    <a:cubicBezTo>
                      <a:pt x="89864" y="306975"/>
                      <a:pt x="208295" y="263340"/>
                      <a:pt x="338163" y="263340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8" name="Frihandsfigur: Form 377">
                <a:extLst>
                  <a:ext uri="{FF2B5EF4-FFF2-40B4-BE49-F238E27FC236}">
                    <a16:creationId xmlns:a16="http://schemas.microsoft.com/office/drawing/2014/main" id="{BC347ABC-90AB-21F4-ED64-ADDB52A89AD6}"/>
                  </a:ext>
                </a:extLst>
              </p:cNvPr>
              <p:cNvSpPr/>
              <p:nvPr/>
            </p:nvSpPr>
            <p:spPr>
              <a:xfrm>
                <a:off x="7656300" y="2383856"/>
                <a:ext cx="49756" cy="383865"/>
              </a:xfrm>
              <a:custGeom>
                <a:gdLst>
                  <a:gd name="connsiteX0" fmla="*/ 142596 w 142596"/>
                  <a:gd name="connsiteY0" fmla="*/ 1100122 h 1100122"/>
                  <a:gd name="connsiteX1" fmla="*/ 142596 w 142596"/>
                  <a:gd name="connsiteY1" fmla="*/ 46144 h 1100122"/>
                  <a:gd name="connsiteX2" fmla="*/ 139783 w 142596"/>
                  <a:gd name="connsiteY2" fmla="*/ 26456 h 1100122"/>
                  <a:gd name="connsiteX3" fmla="*/ 112841 w 142596"/>
                  <a:gd name="connsiteY3" fmla="*/ 40583 h 1100122"/>
                  <a:gd name="connsiteX4" fmla="*/ 16997 w 142596"/>
                  <a:gd name="connsiteY4" fmla="*/ 0 h 1100122"/>
                  <a:gd name="connsiteX5" fmla="*/ 0 w 142596"/>
                  <a:gd name="connsiteY5" fmla="*/ 46144 h 1100122"/>
                  <a:gd name="connsiteX6" fmla="*/ 0 w 142596"/>
                  <a:gd name="connsiteY6" fmla="*/ 1100122 h 11001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1100122">
                    <a:moveTo>
                      <a:pt x="142596" y="1100122"/>
                    </a:moveTo>
                    <a:lnTo>
                      <a:pt x="142596" y="46144"/>
                    </a:lnTo>
                    <a:cubicBezTo>
                      <a:pt x="142596" y="39309"/>
                      <a:pt x="141579" y="32721"/>
                      <a:pt x="139783" y="26456"/>
                    </a:cubicBezTo>
                    <a:cubicBezTo>
                      <a:pt x="123213" y="35155"/>
                      <a:pt x="112841" y="40583"/>
                      <a:pt x="112841" y="40583"/>
                    </a:cubicBezTo>
                    <a:lnTo>
                      <a:pt x="16997" y="0"/>
                    </a:lnTo>
                    <a:cubicBezTo>
                      <a:pt x="6417" y="12444"/>
                      <a:pt x="0" y="28529"/>
                      <a:pt x="0" y="46144"/>
                    </a:cubicBezTo>
                    <a:lnTo>
                      <a:pt x="0" y="1100122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9" name="Frihandsfigur: Form 378">
                <a:extLst>
                  <a:ext uri="{FF2B5EF4-FFF2-40B4-BE49-F238E27FC236}">
                    <a16:creationId xmlns:a16="http://schemas.microsoft.com/office/drawing/2014/main" id="{19C48C93-D6CA-2D56-4D58-7549ADE367D5}"/>
                  </a:ext>
                </a:extLst>
              </p:cNvPr>
              <p:cNvSpPr/>
              <p:nvPr/>
            </p:nvSpPr>
            <p:spPr>
              <a:xfrm>
                <a:off x="7298939" y="2347052"/>
                <a:ext cx="599985" cy="420662"/>
              </a:xfrm>
              <a:custGeom>
                <a:gdLst>
                  <a:gd name="connsiteX0" fmla="*/ 1598516 w 1719504"/>
                  <a:gd name="connsiteY0" fmla="*/ 126220 h 1205579"/>
                  <a:gd name="connsiteX1" fmla="*/ 1411373 w 1719504"/>
                  <a:gd name="connsiteY1" fmla="*/ 297 h 1205579"/>
                  <a:gd name="connsiteX2" fmla="*/ 1137008 w 1719504"/>
                  <a:gd name="connsiteY2" fmla="*/ 146059 h 1205579"/>
                  <a:gd name="connsiteX3" fmla="*/ 792751 w 1719504"/>
                  <a:gd name="connsiteY3" fmla="*/ 297 h 1205579"/>
                  <a:gd name="connsiteX4" fmla="*/ 656296 w 1719504"/>
                  <a:gd name="connsiteY4" fmla="*/ 86055 h 1205579"/>
                  <a:gd name="connsiteX5" fmla="*/ 592403 w 1719504"/>
                  <a:gd name="connsiteY5" fmla="*/ 126210 h 1205579"/>
                  <a:gd name="connsiteX6" fmla="*/ 239001 w 1719504"/>
                  <a:gd name="connsiteY6" fmla="*/ 360344 h 1205579"/>
                  <a:gd name="connsiteX7" fmla="*/ 0 w 1719504"/>
                  <a:gd name="connsiteY7" fmla="*/ 798115 h 1205579"/>
                  <a:gd name="connsiteX8" fmla="*/ 0 w 1719504"/>
                  <a:gd name="connsiteY8" fmla="*/ 1205580 h 1205579"/>
                  <a:gd name="connsiteX9" fmla="*/ 226633 w 1719504"/>
                  <a:gd name="connsiteY9" fmla="*/ 1205580 h 1205579"/>
                  <a:gd name="connsiteX10" fmla="*/ 226633 w 1719504"/>
                  <a:gd name="connsiteY10" fmla="*/ 903589 h 1205579"/>
                  <a:gd name="connsiteX11" fmla="*/ 465635 w 1719504"/>
                  <a:gd name="connsiteY11" fmla="*/ 465808 h 1205579"/>
                  <a:gd name="connsiteX12" fmla="*/ 544072 w 1719504"/>
                  <a:gd name="connsiteY12" fmla="*/ 413846 h 1205579"/>
                  <a:gd name="connsiteX13" fmla="*/ 638072 w 1719504"/>
                  <a:gd name="connsiteY13" fmla="*/ 430150 h 1205579"/>
                  <a:gd name="connsiteX14" fmla="*/ 772959 w 1719504"/>
                  <a:gd name="connsiteY14" fmla="*/ 514491 h 1205579"/>
                  <a:gd name="connsiteX15" fmla="*/ 867804 w 1719504"/>
                  <a:gd name="connsiteY15" fmla="*/ 508340 h 1205579"/>
                  <a:gd name="connsiteX16" fmla="*/ 1095464 w 1719504"/>
                  <a:gd name="connsiteY16" fmla="*/ 439057 h 1205579"/>
                  <a:gd name="connsiteX17" fmla="*/ 1323153 w 1719504"/>
                  <a:gd name="connsiteY17" fmla="*/ 508350 h 1205579"/>
                  <a:gd name="connsiteX18" fmla="*/ 1383585 w 1719504"/>
                  <a:gd name="connsiteY18" fmla="*/ 517333 h 1205579"/>
                  <a:gd name="connsiteX19" fmla="*/ 1383595 w 1719504"/>
                  <a:gd name="connsiteY19" fmla="*/ 517333 h 1205579"/>
                  <a:gd name="connsiteX20" fmla="*/ 1549967 w 1719504"/>
                  <a:gd name="connsiteY20" fmla="*/ 434009 h 1205579"/>
                  <a:gd name="connsiteX21" fmla="*/ 1712708 w 1719504"/>
                  <a:gd name="connsiteY21" fmla="*/ 216417 h 1205579"/>
                  <a:gd name="connsiteX22" fmla="*/ 1719505 w 1719504"/>
                  <a:gd name="connsiteY22" fmla="*/ 206340 h 12055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19504" h="1205579">
                    <a:moveTo>
                      <a:pt x="1598516" y="126220"/>
                    </a:moveTo>
                    <a:cubicBezTo>
                      <a:pt x="1598516" y="126220"/>
                      <a:pt x="1421630" y="-7108"/>
                      <a:pt x="1411373" y="297"/>
                    </a:cubicBezTo>
                    <a:cubicBezTo>
                      <a:pt x="1401115" y="7703"/>
                      <a:pt x="1137008" y="146059"/>
                      <a:pt x="1137008" y="146059"/>
                    </a:cubicBezTo>
                    <a:lnTo>
                      <a:pt x="792751" y="297"/>
                    </a:lnTo>
                    <a:lnTo>
                      <a:pt x="656296" y="86055"/>
                    </a:lnTo>
                    <a:lnTo>
                      <a:pt x="592403" y="126210"/>
                    </a:lnTo>
                    <a:lnTo>
                      <a:pt x="239001" y="360344"/>
                    </a:lnTo>
                    <a:cubicBezTo>
                      <a:pt x="89380" y="459468"/>
                      <a:pt x="0" y="623187"/>
                      <a:pt x="0" y="798115"/>
                    </a:cubicBezTo>
                    <a:lnTo>
                      <a:pt x="0" y="1205580"/>
                    </a:lnTo>
                    <a:lnTo>
                      <a:pt x="226633" y="1205580"/>
                    </a:lnTo>
                    <a:lnTo>
                      <a:pt x="226633" y="903589"/>
                    </a:lnTo>
                    <a:cubicBezTo>
                      <a:pt x="226633" y="728661"/>
                      <a:pt x="316013" y="564932"/>
                      <a:pt x="465635" y="465808"/>
                    </a:cubicBezTo>
                    <a:lnTo>
                      <a:pt x="544072" y="413846"/>
                    </a:lnTo>
                    <a:cubicBezTo>
                      <a:pt x="574778" y="393503"/>
                      <a:pt x="616017" y="400661"/>
                      <a:pt x="638072" y="430150"/>
                    </a:cubicBezTo>
                    <a:cubicBezTo>
                      <a:pt x="670945" y="474098"/>
                      <a:pt x="718819" y="505479"/>
                      <a:pt x="772959" y="514491"/>
                    </a:cubicBezTo>
                    <a:cubicBezTo>
                      <a:pt x="804881" y="519805"/>
                      <a:pt x="837175" y="517647"/>
                      <a:pt x="867804" y="508340"/>
                    </a:cubicBezTo>
                    <a:lnTo>
                      <a:pt x="1095464" y="439057"/>
                    </a:lnTo>
                    <a:lnTo>
                      <a:pt x="1323153" y="508350"/>
                    </a:lnTo>
                    <a:cubicBezTo>
                      <a:pt x="1342765" y="514310"/>
                      <a:pt x="1363099" y="517333"/>
                      <a:pt x="1383585" y="517333"/>
                    </a:cubicBezTo>
                    <a:lnTo>
                      <a:pt x="1383595" y="517333"/>
                    </a:lnTo>
                    <a:cubicBezTo>
                      <a:pt x="1448742" y="517333"/>
                      <a:pt x="1510943" y="486190"/>
                      <a:pt x="1549967" y="434009"/>
                    </a:cubicBezTo>
                    <a:lnTo>
                      <a:pt x="1712708" y="216417"/>
                    </a:lnTo>
                    <a:cubicBezTo>
                      <a:pt x="1715160" y="213137"/>
                      <a:pt x="1717280" y="209724"/>
                      <a:pt x="1719505" y="20634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0" name="Frihandsfigur: Form 379">
                <a:extLst>
                  <a:ext uri="{FF2B5EF4-FFF2-40B4-BE49-F238E27FC236}">
                    <a16:creationId xmlns:a16="http://schemas.microsoft.com/office/drawing/2014/main" id="{DBD196C3-6443-1B16-BED6-4D895B8F32D6}"/>
                  </a:ext>
                </a:extLst>
              </p:cNvPr>
              <p:cNvSpPr/>
              <p:nvPr/>
            </p:nvSpPr>
            <p:spPr>
              <a:xfrm>
                <a:off x="7501501" y="2322096"/>
                <a:ext cx="179677" cy="155722"/>
              </a:xfrm>
              <a:custGeom>
                <a:gdLst>
                  <a:gd name="connsiteX0" fmla="*/ 212226 w 514939"/>
                  <a:gd name="connsiteY0" fmla="*/ 6090 h 446285"/>
                  <a:gd name="connsiteX1" fmla="*/ 514939 w 514939"/>
                  <a:gd name="connsiteY1" fmla="*/ 154523 h 446285"/>
                  <a:gd name="connsiteX2" fmla="*/ 514939 w 514939"/>
                  <a:gd name="connsiteY2" fmla="*/ 361545 h 446285"/>
                  <a:gd name="connsiteX3" fmla="*/ 245765 w 514939"/>
                  <a:gd name="connsiteY3" fmla="*/ 443462 h 446285"/>
                  <a:gd name="connsiteX4" fmla="*/ 174628 w 514939"/>
                  <a:gd name="connsiteY4" fmla="*/ 420152 h 446285"/>
                  <a:gd name="connsiteX5" fmla="*/ 11878 w 514939"/>
                  <a:gd name="connsiteY5" fmla="*/ 202550 h 446285"/>
                  <a:gd name="connsiteX6" fmla="*/ 21042 w 514939"/>
                  <a:gd name="connsiteY6" fmla="*/ 121384 h 446285"/>
                  <a:gd name="connsiteX7" fmla="*/ 147402 w 514939"/>
                  <a:gd name="connsiteY7" fmla="*/ 14161 h 446285"/>
                  <a:gd name="connsiteX8" fmla="*/ 212226 w 514939"/>
                  <a:gd name="connsiteY8" fmla="*/ 6090 h 4462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939" h="446285">
                    <a:moveTo>
                      <a:pt x="212226" y="6090"/>
                    </a:moveTo>
                    <a:lnTo>
                      <a:pt x="514939" y="154523"/>
                    </a:lnTo>
                    <a:lnTo>
                      <a:pt x="514939" y="361545"/>
                    </a:lnTo>
                    <a:lnTo>
                      <a:pt x="245765" y="443462"/>
                    </a:lnTo>
                    <a:cubicBezTo>
                      <a:pt x="219508" y="451447"/>
                      <a:pt x="191065" y="442131"/>
                      <a:pt x="174628" y="420152"/>
                    </a:cubicBezTo>
                    <a:lnTo>
                      <a:pt x="11878" y="202550"/>
                    </a:lnTo>
                    <a:cubicBezTo>
                      <a:pt x="-6992" y="177320"/>
                      <a:pt x="-2971" y="141775"/>
                      <a:pt x="21042" y="121384"/>
                    </a:cubicBezTo>
                    <a:lnTo>
                      <a:pt x="147402" y="14161"/>
                    </a:lnTo>
                    <a:cubicBezTo>
                      <a:pt x="165483" y="-1183"/>
                      <a:pt x="190932" y="-4348"/>
                      <a:pt x="212226" y="609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1" name="Frihandsfigur: Form 380">
                <a:extLst>
                  <a:ext uri="{FF2B5EF4-FFF2-40B4-BE49-F238E27FC236}">
                    <a16:creationId xmlns:a16="http://schemas.microsoft.com/office/drawing/2014/main" id="{8291E60B-F9AB-8FD3-ABE6-6E059C6686D8}"/>
                  </a:ext>
                </a:extLst>
              </p:cNvPr>
              <p:cNvSpPr/>
              <p:nvPr/>
            </p:nvSpPr>
            <p:spPr>
              <a:xfrm>
                <a:off x="7681178" y="2322096"/>
                <a:ext cx="179677" cy="155722"/>
              </a:xfrm>
              <a:custGeom>
                <a:gdLst>
                  <a:gd name="connsiteX0" fmla="*/ 302714 w 514939"/>
                  <a:gd name="connsiteY0" fmla="*/ 6090 h 446285"/>
                  <a:gd name="connsiteX1" fmla="*/ 0 w 514939"/>
                  <a:gd name="connsiteY1" fmla="*/ 154523 h 446285"/>
                  <a:gd name="connsiteX2" fmla="*/ 0 w 514939"/>
                  <a:gd name="connsiteY2" fmla="*/ 361545 h 446285"/>
                  <a:gd name="connsiteX3" fmla="*/ 269175 w 514939"/>
                  <a:gd name="connsiteY3" fmla="*/ 443462 h 446285"/>
                  <a:gd name="connsiteX4" fmla="*/ 340311 w 514939"/>
                  <a:gd name="connsiteY4" fmla="*/ 420152 h 446285"/>
                  <a:gd name="connsiteX5" fmla="*/ 503061 w 514939"/>
                  <a:gd name="connsiteY5" fmla="*/ 202550 h 446285"/>
                  <a:gd name="connsiteX6" fmla="*/ 493897 w 514939"/>
                  <a:gd name="connsiteY6" fmla="*/ 121384 h 446285"/>
                  <a:gd name="connsiteX7" fmla="*/ 367538 w 514939"/>
                  <a:gd name="connsiteY7" fmla="*/ 14161 h 446285"/>
                  <a:gd name="connsiteX8" fmla="*/ 302714 w 514939"/>
                  <a:gd name="connsiteY8" fmla="*/ 6090 h 4462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939" h="446285">
                    <a:moveTo>
                      <a:pt x="302714" y="6090"/>
                    </a:moveTo>
                    <a:lnTo>
                      <a:pt x="0" y="154523"/>
                    </a:lnTo>
                    <a:lnTo>
                      <a:pt x="0" y="361545"/>
                    </a:lnTo>
                    <a:lnTo>
                      <a:pt x="269175" y="443462"/>
                    </a:lnTo>
                    <a:cubicBezTo>
                      <a:pt x="295431" y="451447"/>
                      <a:pt x="323875" y="442131"/>
                      <a:pt x="340311" y="420152"/>
                    </a:cubicBezTo>
                    <a:lnTo>
                      <a:pt x="503061" y="202550"/>
                    </a:lnTo>
                    <a:cubicBezTo>
                      <a:pt x="521932" y="177320"/>
                      <a:pt x="517911" y="141775"/>
                      <a:pt x="493897" y="121384"/>
                    </a:cubicBezTo>
                    <a:lnTo>
                      <a:pt x="367538" y="14161"/>
                    </a:lnTo>
                    <a:cubicBezTo>
                      <a:pt x="349447" y="-1183"/>
                      <a:pt x="323998" y="-4348"/>
                      <a:pt x="302714" y="609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2" name="Frihandsfigur: Form 381">
                <a:extLst>
                  <a:ext uri="{FF2B5EF4-FFF2-40B4-BE49-F238E27FC236}">
                    <a16:creationId xmlns:a16="http://schemas.microsoft.com/office/drawing/2014/main" id="{1109ED13-BE54-62E7-18C5-24ED6D7FBD1E}"/>
                  </a:ext>
                </a:extLst>
              </p:cNvPr>
              <p:cNvSpPr/>
              <p:nvPr/>
            </p:nvSpPr>
            <p:spPr>
              <a:xfrm>
                <a:off x="7415517" y="2611825"/>
                <a:ext cx="49756" cy="155896"/>
              </a:xfrm>
              <a:custGeom>
                <a:gdLst>
                  <a:gd name="connsiteX0" fmla="*/ 142596 w 142596"/>
                  <a:gd name="connsiteY0" fmla="*/ 446783 h 446783"/>
                  <a:gd name="connsiteX1" fmla="*/ 142596 w 142596"/>
                  <a:gd name="connsiteY1" fmla="*/ 71298 h 446783"/>
                  <a:gd name="connsiteX2" fmla="*/ 71298 w 142596"/>
                  <a:gd name="connsiteY2" fmla="*/ 0 h 446783"/>
                  <a:gd name="connsiteX3" fmla="*/ 0 w 142596"/>
                  <a:gd name="connsiteY3" fmla="*/ 71298 h 446783"/>
                  <a:gd name="connsiteX4" fmla="*/ 0 w 142596"/>
                  <a:gd name="connsiteY4" fmla="*/ 446783 h 44678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96" h="446783">
                    <a:moveTo>
                      <a:pt x="142596" y="446783"/>
                    </a:move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3" name="Frihandsfigur: Form 382">
                <a:extLst>
                  <a:ext uri="{FF2B5EF4-FFF2-40B4-BE49-F238E27FC236}">
                    <a16:creationId xmlns:a16="http://schemas.microsoft.com/office/drawing/2014/main" id="{E5F76285-289D-1D5E-314C-7BD91C645B40}"/>
                  </a:ext>
                </a:extLst>
              </p:cNvPr>
              <p:cNvSpPr/>
              <p:nvPr/>
            </p:nvSpPr>
            <p:spPr>
              <a:xfrm>
                <a:off x="7897080" y="2611825"/>
                <a:ext cx="49756" cy="155896"/>
              </a:xfrm>
              <a:custGeom>
                <a:gdLst>
                  <a:gd name="connsiteX0" fmla="*/ 142596 w 142596"/>
                  <a:gd name="connsiteY0" fmla="*/ 446783 h 446783"/>
                  <a:gd name="connsiteX1" fmla="*/ 142596 w 142596"/>
                  <a:gd name="connsiteY1" fmla="*/ 71298 h 446783"/>
                  <a:gd name="connsiteX2" fmla="*/ 71298 w 142596"/>
                  <a:gd name="connsiteY2" fmla="*/ 0 h 446783"/>
                  <a:gd name="connsiteX3" fmla="*/ 0 w 142596"/>
                  <a:gd name="connsiteY3" fmla="*/ 71298 h 446783"/>
                  <a:gd name="connsiteX4" fmla="*/ 0 w 142596"/>
                  <a:gd name="connsiteY4" fmla="*/ 446783 h 44678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96" h="446783">
                    <a:moveTo>
                      <a:pt x="142596" y="446783"/>
                    </a:move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4" name="Frihandsfigur: Form 383">
                <a:extLst>
                  <a:ext uri="{FF2B5EF4-FFF2-40B4-BE49-F238E27FC236}">
                    <a16:creationId xmlns:a16="http://schemas.microsoft.com/office/drawing/2014/main" id="{4CA053D4-0D8E-08C3-B341-E347BBE71026}"/>
                  </a:ext>
                </a:extLst>
              </p:cNvPr>
              <p:cNvSpPr/>
              <p:nvPr/>
            </p:nvSpPr>
            <p:spPr>
              <a:xfrm>
                <a:off x="8106338" y="2103578"/>
                <a:ext cx="275058" cy="362193"/>
              </a:xfrm>
              <a:custGeom>
                <a:gdLst>
                  <a:gd name="connsiteX0" fmla="*/ 788292 w 788292"/>
                  <a:gd name="connsiteY0" fmla="*/ 189411 h 1038012"/>
                  <a:gd name="connsiteX1" fmla="*/ 788292 w 788292"/>
                  <a:gd name="connsiteY1" fmla="*/ 643866 h 1038012"/>
                  <a:gd name="connsiteX2" fmla="*/ 394146 w 788292"/>
                  <a:gd name="connsiteY2" fmla="*/ 1038012 h 1038012"/>
                  <a:gd name="connsiteX3" fmla="*/ 0 w 788292"/>
                  <a:gd name="connsiteY3" fmla="*/ 643866 h 1038012"/>
                  <a:gd name="connsiteX4" fmla="*/ 0 w 788292"/>
                  <a:gd name="connsiteY4" fmla="*/ 301834 h 1038012"/>
                  <a:gd name="connsiteX5" fmla="*/ 101586 w 788292"/>
                  <a:gd name="connsiteY5" fmla="*/ 12363 h 1038012"/>
                  <a:gd name="connsiteX6" fmla="*/ 148120 w 788292"/>
                  <a:gd name="connsiteY6" fmla="*/ 7391 h 1038012"/>
                  <a:gd name="connsiteX7" fmla="*/ 166515 w 788292"/>
                  <a:gd name="connsiteY7" fmla="*/ 22354 h 1038012"/>
                  <a:gd name="connsiteX8" fmla="*/ 458771 w 788292"/>
                  <a:gd name="connsiteY8" fmla="*/ 130585 h 1038012"/>
                  <a:gd name="connsiteX9" fmla="*/ 738174 w 788292"/>
                  <a:gd name="connsiteY9" fmla="*/ 137953 h 1038012"/>
                  <a:gd name="connsiteX10" fmla="*/ 788292 w 788292"/>
                  <a:gd name="connsiteY10" fmla="*/ 189411 h 10380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8292" h="1038012">
                    <a:moveTo>
                      <a:pt x="788292" y="189411"/>
                    </a:moveTo>
                    <a:lnTo>
                      <a:pt x="788292" y="643866"/>
                    </a:lnTo>
                    <a:cubicBezTo>
                      <a:pt x="788292" y="861544"/>
                      <a:pt x="611825" y="1038012"/>
                      <a:pt x="394146" y="1038012"/>
                    </a:cubicBezTo>
                    <a:cubicBezTo>
                      <a:pt x="176468" y="1038012"/>
                      <a:pt x="0" y="861544"/>
                      <a:pt x="0" y="643866"/>
                    </a:cubicBezTo>
                    <a:lnTo>
                      <a:pt x="0" y="301834"/>
                    </a:lnTo>
                    <a:cubicBezTo>
                      <a:pt x="0" y="196607"/>
                      <a:pt x="35830" y="94518"/>
                      <a:pt x="101586" y="12363"/>
                    </a:cubicBezTo>
                    <a:cubicBezTo>
                      <a:pt x="113022" y="-1925"/>
                      <a:pt x="133917" y="-4159"/>
                      <a:pt x="148120" y="7391"/>
                    </a:cubicBezTo>
                    <a:lnTo>
                      <a:pt x="166515" y="22354"/>
                    </a:lnTo>
                    <a:cubicBezTo>
                      <a:pt x="249306" y="89717"/>
                      <a:pt x="352071" y="127771"/>
                      <a:pt x="458771" y="130585"/>
                    </a:cubicBezTo>
                    <a:lnTo>
                      <a:pt x="738174" y="137953"/>
                    </a:lnTo>
                    <a:cubicBezTo>
                      <a:pt x="766067" y="138685"/>
                      <a:pt x="788292" y="161510"/>
                      <a:pt x="788292" y="189411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5" name="Frihandsfigur: Form 384">
                <a:extLst>
                  <a:ext uri="{FF2B5EF4-FFF2-40B4-BE49-F238E27FC236}">
                    <a16:creationId xmlns:a16="http://schemas.microsoft.com/office/drawing/2014/main" id="{49EB9291-0368-E2B6-2936-549BB571DB1A}"/>
                  </a:ext>
                </a:extLst>
              </p:cNvPr>
              <p:cNvSpPr/>
              <p:nvPr/>
            </p:nvSpPr>
            <p:spPr>
              <a:xfrm>
                <a:off x="8120780" y="2103574"/>
                <a:ext cx="260619" cy="85469"/>
              </a:xfrm>
              <a:custGeom>
                <a:gdLst>
                  <a:gd name="connsiteX0" fmla="*/ 8442 w 746910"/>
                  <a:gd name="connsiteY0" fmla="*/ 114652 h 244947"/>
                  <a:gd name="connsiteX1" fmla="*/ 31875 w 746910"/>
                  <a:gd name="connsiteY1" fmla="*/ 129616 h 244947"/>
                  <a:gd name="connsiteX2" fmla="*/ 404071 w 746910"/>
                  <a:gd name="connsiteY2" fmla="*/ 237846 h 244947"/>
                  <a:gd name="connsiteX3" fmla="*/ 746911 w 746910"/>
                  <a:gd name="connsiteY3" fmla="*/ 244948 h 244947"/>
                  <a:gd name="connsiteX4" fmla="*/ 746911 w 746910"/>
                  <a:gd name="connsiteY4" fmla="*/ 189421 h 244947"/>
                  <a:gd name="connsiteX5" fmla="*/ 696793 w 746910"/>
                  <a:gd name="connsiteY5" fmla="*/ 137962 h 244947"/>
                  <a:gd name="connsiteX6" fmla="*/ 417390 w 746910"/>
                  <a:gd name="connsiteY6" fmla="*/ 130595 h 244947"/>
                  <a:gd name="connsiteX7" fmla="*/ 125133 w 746910"/>
                  <a:gd name="connsiteY7" fmla="*/ 22364 h 244947"/>
                  <a:gd name="connsiteX8" fmla="*/ 106738 w 746910"/>
                  <a:gd name="connsiteY8" fmla="*/ 7391 h 244947"/>
                  <a:gd name="connsiteX9" fmla="*/ 60204 w 746910"/>
                  <a:gd name="connsiteY9" fmla="*/ 12363 h 244947"/>
                  <a:gd name="connsiteX10" fmla="*/ 0 w 746910"/>
                  <a:gd name="connsiteY10" fmla="*/ 110546 h 244947"/>
                  <a:gd name="connsiteX11" fmla="*/ 8442 w 746910"/>
                  <a:gd name="connsiteY11" fmla="*/ 114652 h 2449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6910" h="244946">
                    <a:moveTo>
                      <a:pt x="8442" y="114652"/>
                    </a:moveTo>
                    <a:lnTo>
                      <a:pt x="31875" y="129616"/>
                    </a:lnTo>
                    <a:cubicBezTo>
                      <a:pt x="137320" y="196978"/>
                      <a:pt x="268186" y="235032"/>
                      <a:pt x="404071" y="237846"/>
                    </a:cubicBezTo>
                    <a:lnTo>
                      <a:pt x="746911" y="244948"/>
                    </a:lnTo>
                    <a:lnTo>
                      <a:pt x="746911" y="189421"/>
                    </a:lnTo>
                    <a:cubicBezTo>
                      <a:pt x="746911" y="161519"/>
                      <a:pt x="724685" y="138694"/>
                      <a:pt x="696793" y="137962"/>
                    </a:cubicBezTo>
                    <a:lnTo>
                      <a:pt x="417390" y="130595"/>
                    </a:lnTo>
                    <a:cubicBezTo>
                      <a:pt x="310689" y="127781"/>
                      <a:pt x="207925" y="89727"/>
                      <a:pt x="125133" y="22364"/>
                    </a:cubicBezTo>
                    <a:lnTo>
                      <a:pt x="106738" y="7391"/>
                    </a:lnTo>
                    <a:cubicBezTo>
                      <a:pt x="92536" y="-4159"/>
                      <a:pt x="71641" y="-1925"/>
                      <a:pt x="60204" y="12363"/>
                    </a:cubicBezTo>
                    <a:cubicBezTo>
                      <a:pt x="35953" y="42651"/>
                      <a:pt x="15819" y="75667"/>
                      <a:pt x="0" y="110546"/>
                    </a:cubicBezTo>
                    <a:cubicBezTo>
                      <a:pt x="2937" y="111658"/>
                      <a:pt x="5790" y="112960"/>
                      <a:pt x="8442" y="1146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6" name="Frihandsfigur: Form 385">
                <a:extLst>
                  <a:ext uri="{FF2B5EF4-FFF2-40B4-BE49-F238E27FC236}">
                    <a16:creationId xmlns:a16="http://schemas.microsoft.com/office/drawing/2014/main" id="{63273631-748F-4712-BDF4-CADC1E402524}"/>
                  </a:ext>
                </a:extLst>
              </p:cNvPr>
              <p:cNvSpPr/>
              <p:nvPr/>
            </p:nvSpPr>
            <p:spPr>
              <a:xfrm>
                <a:off x="6996471" y="2121856"/>
                <a:ext cx="261849" cy="329744"/>
              </a:xfrm>
              <a:custGeom>
                <a:gdLst>
                  <a:gd name="connsiteX0" fmla="*/ 73038 w 750437"/>
                  <a:gd name="connsiteY0" fmla="*/ 11629 h 945018"/>
                  <a:gd name="connsiteX1" fmla="*/ 0 w 750437"/>
                  <a:gd name="connsiteY1" fmla="*/ 237027 h 945018"/>
                  <a:gd name="connsiteX2" fmla="*/ 0 w 750437"/>
                  <a:gd name="connsiteY2" fmla="*/ 569799 h 945018"/>
                  <a:gd name="connsiteX3" fmla="*/ 375219 w 750437"/>
                  <a:gd name="connsiteY3" fmla="*/ 945018 h 945018"/>
                  <a:gd name="connsiteX4" fmla="*/ 750438 w 750437"/>
                  <a:gd name="connsiteY4" fmla="*/ 569799 h 945018"/>
                  <a:gd name="connsiteX5" fmla="*/ 750438 w 750437"/>
                  <a:gd name="connsiteY5" fmla="*/ 201796 h 945018"/>
                  <a:gd name="connsiteX6" fmla="*/ 701736 w 750437"/>
                  <a:gd name="connsiteY6" fmla="*/ 153094 h 945018"/>
                  <a:gd name="connsiteX7" fmla="*/ 525677 w 750437"/>
                  <a:gd name="connsiteY7" fmla="*/ 153094 h 945018"/>
                  <a:gd name="connsiteX8" fmla="*/ 132976 w 750437"/>
                  <a:gd name="connsiteY8" fmla="*/ 21022 h 945018"/>
                  <a:gd name="connsiteX9" fmla="*/ 112803 w 750437"/>
                  <a:gd name="connsiteY9" fmla="*/ 5726 h 945018"/>
                  <a:gd name="connsiteX10" fmla="*/ 73038 w 750437"/>
                  <a:gd name="connsiteY10" fmla="*/ 11629 h 9450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0437" h="945018">
                    <a:moveTo>
                      <a:pt x="73038" y="11629"/>
                    </a:moveTo>
                    <a:cubicBezTo>
                      <a:pt x="25563" y="77195"/>
                      <a:pt x="0" y="156079"/>
                      <a:pt x="0" y="237027"/>
                    </a:cubicBezTo>
                    <a:lnTo>
                      <a:pt x="0" y="569799"/>
                    </a:lnTo>
                    <a:cubicBezTo>
                      <a:pt x="0" y="777030"/>
                      <a:pt x="167988" y="945018"/>
                      <a:pt x="375219" y="945018"/>
                    </a:cubicBezTo>
                    <a:cubicBezTo>
                      <a:pt x="582450" y="945018"/>
                      <a:pt x="750438" y="777030"/>
                      <a:pt x="750438" y="569799"/>
                    </a:cubicBezTo>
                    <a:lnTo>
                      <a:pt x="750438" y="201796"/>
                    </a:lnTo>
                    <a:cubicBezTo>
                      <a:pt x="750438" y="174893"/>
                      <a:pt x="728630" y="153094"/>
                      <a:pt x="701736" y="153094"/>
                    </a:cubicBezTo>
                    <a:lnTo>
                      <a:pt x="525677" y="153094"/>
                    </a:lnTo>
                    <a:cubicBezTo>
                      <a:pt x="383870" y="153094"/>
                      <a:pt x="245960" y="106712"/>
                      <a:pt x="132976" y="21022"/>
                    </a:cubicBezTo>
                    <a:lnTo>
                      <a:pt x="112803" y="5726"/>
                    </a:lnTo>
                    <a:cubicBezTo>
                      <a:pt x="100245" y="-3819"/>
                      <a:pt x="82288" y="-1147"/>
                      <a:pt x="73038" y="116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7" name="Frihandsfigur: Form 386">
                <a:extLst>
                  <a:ext uri="{FF2B5EF4-FFF2-40B4-BE49-F238E27FC236}">
                    <a16:creationId xmlns:a16="http://schemas.microsoft.com/office/drawing/2014/main" id="{F5808170-0B17-62B0-2B4B-3C7D24B62225}"/>
                  </a:ext>
                </a:extLst>
              </p:cNvPr>
              <p:cNvSpPr/>
              <p:nvPr/>
            </p:nvSpPr>
            <p:spPr>
              <a:xfrm>
                <a:off x="7003490" y="2121852"/>
                <a:ext cx="254834" cy="104184"/>
              </a:xfrm>
              <a:custGeom>
                <a:gdLst>
                  <a:gd name="connsiteX0" fmla="*/ 3403 w 730331"/>
                  <a:gd name="connsiteY0" fmla="*/ 117115 h 298582"/>
                  <a:gd name="connsiteX1" fmla="*/ 542979 w 730331"/>
                  <a:gd name="connsiteY1" fmla="*/ 298583 h 298582"/>
                  <a:gd name="connsiteX2" fmla="*/ 730332 w 730331"/>
                  <a:gd name="connsiteY2" fmla="*/ 298583 h 298582"/>
                  <a:gd name="connsiteX3" fmla="*/ 730332 w 730331"/>
                  <a:gd name="connsiteY3" fmla="*/ 201798 h 298582"/>
                  <a:gd name="connsiteX4" fmla="*/ 681630 w 730331"/>
                  <a:gd name="connsiteY4" fmla="*/ 153087 h 298582"/>
                  <a:gd name="connsiteX5" fmla="*/ 505571 w 730331"/>
                  <a:gd name="connsiteY5" fmla="*/ 153087 h 298582"/>
                  <a:gd name="connsiteX6" fmla="*/ 112870 w 730331"/>
                  <a:gd name="connsiteY6" fmla="*/ 21014 h 298582"/>
                  <a:gd name="connsiteX7" fmla="*/ 92697 w 730331"/>
                  <a:gd name="connsiteY7" fmla="*/ 5718 h 298582"/>
                  <a:gd name="connsiteX8" fmla="*/ 52922 w 730331"/>
                  <a:gd name="connsiteY8" fmla="*/ 11631 h 298582"/>
                  <a:gd name="connsiteX9" fmla="*/ 0 w 730331"/>
                  <a:gd name="connsiteY9" fmla="*/ 114529 h 2985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0331" h="298582">
                    <a:moveTo>
                      <a:pt x="3403" y="117115"/>
                    </a:moveTo>
                    <a:cubicBezTo>
                      <a:pt x="158643" y="234852"/>
                      <a:pt x="348135" y="298583"/>
                      <a:pt x="542979" y="298583"/>
                    </a:cubicBezTo>
                    <a:lnTo>
                      <a:pt x="730332" y="298583"/>
                    </a:lnTo>
                    <a:lnTo>
                      <a:pt x="730332" y="201798"/>
                    </a:lnTo>
                    <a:cubicBezTo>
                      <a:pt x="730332" y="174894"/>
                      <a:pt x="708524" y="153087"/>
                      <a:pt x="681630" y="153087"/>
                    </a:cubicBezTo>
                    <a:lnTo>
                      <a:pt x="505571" y="153087"/>
                    </a:lnTo>
                    <a:cubicBezTo>
                      <a:pt x="363764" y="153087"/>
                      <a:pt x="225854" y="106705"/>
                      <a:pt x="112870" y="21014"/>
                    </a:cubicBezTo>
                    <a:lnTo>
                      <a:pt x="92697" y="5718"/>
                    </a:lnTo>
                    <a:cubicBezTo>
                      <a:pt x="80130" y="-3817"/>
                      <a:pt x="62182" y="-1146"/>
                      <a:pt x="52922" y="11631"/>
                    </a:cubicBezTo>
                    <a:cubicBezTo>
                      <a:pt x="30031" y="43249"/>
                      <a:pt x="12292" y="77976"/>
                      <a:pt x="0" y="1145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8" name="Frihandsfigur: Form 387">
                <a:extLst>
                  <a:ext uri="{FF2B5EF4-FFF2-40B4-BE49-F238E27FC236}">
                    <a16:creationId xmlns:a16="http://schemas.microsoft.com/office/drawing/2014/main" id="{CCA3DE21-3345-4A67-1DFA-A07A9D1D9507}"/>
                  </a:ext>
                </a:extLst>
              </p:cNvPr>
              <p:cNvSpPr/>
              <p:nvPr/>
            </p:nvSpPr>
            <p:spPr>
              <a:xfrm>
                <a:off x="7415517" y="2611825"/>
                <a:ext cx="49756" cy="180774"/>
              </a:xfrm>
              <a:custGeom>
                <a:gdLst>
                  <a:gd name="connsiteX0" fmla="*/ 71298 w 142596"/>
                  <a:gd name="connsiteY0" fmla="*/ 0 h 518081"/>
                  <a:gd name="connsiteX1" fmla="*/ 0 w 142596"/>
                  <a:gd name="connsiteY1" fmla="*/ 71298 h 518081"/>
                  <a:gd name="connsiteX2" fmla="*/ 0 w 142596"/>
                  <a:gd name="connsiteY2" fmla="*/ 446783 h 518081"/>
                  <a:gd name="connsiteX3" fmla="*/ 71298 w 142596"/>
                  <a:gd name="connsiteY3" fmla="*/ 518082 h 518081"/>
                  <a:gd name="connsiteX4" fmla="*/ 142596 w 142596"/>
                  <a:gd name="connsiteY4" fmla="*/ 446783 h 518081"/>
                  <a:gd name="connsiteX5" fmla="*/ 142596 w 142596"/>
                  <a:gd name="connsiteY5" fmla="*/ 71298 h 518081"/>
                  <a:gd name="connsiteX6" fmla="*/ 71298 w 142596"/>
                  <a:gd name="connsiteY6" fmla="*/ 0 h 5180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518081">
                    <a:moveTo>
                      <a:pt x="71298" y="0"/>
                    </a:move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ubicBezTo>
                      <a:pt x="0" y="486169"/>
                      <a:pt x="31923" y="518082"/>
                      <a:pt x="71298" y="518082"/>
                    </a:cubicBezTo>
                    <a:cubicBezTo>
                      <a:pt x="110674" y="518082"/>
                      <a:pt x="142596" y="486169"/>
                      <a:pt x="142596" y="446783"/>
                    </a:cubicBez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9" name="Frihandsfigur: Form 388">
                <a:extLst>
                  <a:ext uri="{FF2B5EF4-FFF2-40B4-BE49-F238E27FC236}">
                    <a16:creationId xmlns:a16="http://schemas.microsoft.com/office/drawing/2014/main" id="{F19F4A40-B1C7-F6B2-26F5-BA0E9FF02BFB}"/>
                  </a:ext>
                </a:extLst>
              </p:cNvPr>
              <p:cNvSpPr/>
              <p:nvPr/>
            </p:nvSpPr>
            <p:spPr>
              <a:xfrm>
                <a:off x="7897080" y="2611825"/>
                <a:ext cx="49756" cy="180774"/>
              </a:xfrm>
              <a:custGeom>
                <a:gdLst>
                  <a:gd name="connsiteX0" fmla="*/ 71298 w 142596"/>
                  <a:gd name="connsiteY0" fmla="*/ 0 h 518081"/>
                  <a:gd name="connsiteX1" fmla="*/ 0 w 142596"/>
                  <a:gd name="connsiteY1" fmla="*/ 71298 h 518081"/>
                  <a:gd name="connsiteX2" fmla="*/ 0 w 142596"/>
                  <a:gd name="connsiteY2" fmla="*/ 446783 h 518081"/>
                  <a:gd name="connsiteX3" fmla="*/ 71298 w 142596"/>
                  <a:gd name="connsiteY3" fmla="*/ 518082 h 518081"/>
                  <a:gd name="connsiteX4" fmla="*/ 142596 w 142596"/>
                  <a:gd name="connsiteY4" fmla="*/ 446783 h 518081"/>
                  <a:gd name="connsiteX5" fmla="*/ 142596 w 142596"/>
                  <a:gd name="connsiteY5" fmla="*/ 71298 h 518081"/>
                  <a:gd name="connsiteX6" fmla="*/ 71298 w 142596"/>
                  <a:gd name="connsiteY6" fmla="*/ 0 h 5180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518081">
                    <a:moveTo>
                      <a:pt x="71298" y="0"/>
                    </a:move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ubicBezTo>
                      <a:pt x="0" y="486169"/>
                      <a:pt x="31923" y="518082"/>
                      <a:pt x="71298" y="518082"/>
                    </a:cubicBezTo>
                    <a:cubicBezTo>
                      <a:pt x="110674" y="518082"/>
                      <a:pt x="142596" y="486169"/>
                      <a:pt x="142596" y="446783"/>
                    </a:cubicBez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0" name="Frihandsfigur: Form 389">
                <a:extLst>
                  <a:ext uri="{FF2B5EF4-FFF2-40B4-BE49-F238E27FC236}">
                    <a16:creationId xmlns:a16="http://schemas.microsoft.com/office/drawing/2014/main" id="{C3F87027-AFBD-3FCA-EE4C-D367354DA41E}"/>
                  </a:ext>
                </a:extLst>
              </p:cNvPr>
              <p:cNvSpPr/>
              <p:nvPr/>
            </p:nvSpPr>
            <p:spPr>
              <a:xfrm>
                <a:off x="6883459" y="1540366"/>
                <a:ext cx="1649148" cy="1278663"/>
              </a:xfrm>
              <a:custGeom>
                <a:gdLst>
                  <a:gd name="connsiteX0" fmla="*/ 4361637 w 4726311"/>
                  <a:gd name="connsiteY0" fmla="*/ 2821789 h 3664534"/>
                  <a:gd name="connsiteX1" fmla="*/ 4122902 w 4726311"/>
                  <a:gd name="connsiteY1" fmla="*/ 2726012 h 3664534"/>
                  <a:gd name="connsiteX2" fmla="*/ 4122902 w 4726311"/>
                  <a:gd name="connsiteY2" fmla="*/ 2665038 h 3664534"/>
                  <a:gd name="connsiteX3" fmla="*/ 4247256 w 4726311"/>
                  <a:gd name="connsiteY3" fmla="*/ 2565096 h 3664534"/>
                  <a:gd name="connsiteX4" fmla="*/ 4636287 w 4726311"/>
                  <a:gd name="connsiteY4" fmla="*/ 2401367 h 3664534"/>
                  <a:gd name="connsiteX5" fmla="*/ 4690132 w 4726311"/>
                  <a:gd name="connsiteY5" fmla="*/ 1969033 h 3664534"/>
                  <a:gd name="connsiteX6" fmla="*/ 4582928 w 4726311"/>
                  <a:gd name="connsiteY6" fmla="*/ 1721847 h 3664534"/>
                  <a:gd name="connsiteX7" fmla="*/ 4566434 w 4726311"/>
                  <a:gd name="connsiteY7" fmla="*/ 1663639 h 3664534"/>
                  <a:gd name="connsiteX8" fmla="*/ 4340485 w 4726311"/>
                  <a:gd name="connsiteY8" fmla="*/ 1249919 h 3664534"/>
                  <a:gd name="connsiteX9" fmla="*/ 3898807 w 4726311"/>
                  <a:gd name="connsiteY9" fmla="*/ 1085192 h 3664534"/>
                  <a:gd name="connsiteX10" fmla="*/ 3457128 w 4726311"/>
                  <a:gd name="connsiteY10" fmla="*/ 1249919 h 3664534"/>
                  <a:gd name="connsiteX11" fmla="*/ 3231179 w 4726311"/>
                  <a:gd name="connsiteY11" fmla="*/ 1663639 h 3664534"/>
                  <a:gd name="connsiteX12" fmla="*/ 3214686 w 4726311"/>
                  <a:gd name="connsiteY12" fmla="*/ 1721847 h 3664534"/>
                  <a:gd name="connsiteX13" fmla="*/ 3107491 w 4726311"/>
                  <a:gd name="connsiteY13" fmla="*/ 1969033 h 3664534"/>
                  <a:gd name="connsiteX14" fmla="*/ 3161336 w 4726311"/>
                  <a:gd name="connsiteY14" fmla="*/ 2401367 h 3664534"/>
                  <a:gd name="connsiteX15" fmla="*/ 3498386 w 4726311"/>
                  <a:gd name="connsiteY15" fmla="*/ 2568423 h 3664534"/>
                  <a:gd name="connsiteX16" fmla="*/ 3549778 w 4726311"/>
                  <a:gd name="connsiteY16" fmla="*/ 2565391 h 3664534"/>
                  <a:gd name="connsiteX17" fmla="*/ 3661564 w 4726311"/>
                  <a:gd name="connsiteY17" fmla="*/ 2658193 h 3664534"/>
                  <a:gd name="connsiteX18" fmla="*/ 3661564 w 4726311"/>
                  <a:gd name="connsiteY18" fmla="*/ 2726002 h 3664534"/>
                  <a:gd name="connsiteX19" fmla="*/ 3422839 w 4726311"/>
                  <a:gd name="connsiteY19" fmla="*/ 2821789 h 3664534"/>
                  <a:gd name="connsiteX20" fmla="*/ 3377274 w 4726311"/>
                  <a:gd name="connsiteY20" fmla="*/ 2842912 h 3664534"/>
                  <a:gd name="connsiteX21" fmla="*/ 3183077 w 4726311"/>
                  <a:gd name="connsiteY21" fmla="*/ 2627221 h 3664534"/>
                  <a:gd name="connsiteX22" fmla="*/ 2872131 w 4726311"/>
                  <a:gd name="connsiteY22" fmla="*/ 2413374 h 3664534"/>
                  <a:gd name="connsiteX23" fmla="*/ 2826234 w 4726311"/>
                  <a:gd name="connsiteY23" fmla="*/ 2307405 h 3664534"/>
                  <a:gd name="connsiteX24" fmla="*/ 2699884 w 4726311"/>
                  <a:gd name="connsiteY24" fmla="*/ 2200192 h 3664534"/>
                  <a:gd name="connsiteX25" fmla="*/ 2660223 w 4726311"/>
                  <a:gd name="connsiteY25" fmla="*/ 2177120 h 3664534"/>
                  <a:gd name="connsiteX26" fmla="*/ 2660223 w 4726311"/>
                  <a:gd name="connsiteY26" fmla="*/ 2032774 h 3664534"/>
                  <a:gd name="connsiteX27" fmla="*/ 2916241 w 4726311"/>
                  <a:gd name="connsiteY27" fmla="*/ 1619225 h 3664534"/>
                  <a:gd name="connsiteX28" fmla="*/ 2923846 w 4726311"/>
                  <a:gd name="connsiteY28" fmla="*/ 1619225 h 3664534"/>
                  <a:gd name="connsiteX29" fmla="*/ 3170386 w 4726311"/>
                  <a:gd name="connsiteY29" fmla="*/ 1372695 h 3664534"/>
                  <a:gd name="connsiteX30" fmla="*/ 3116494 w 4726311"/>
                  <a:gd name="connsiteY30" fmla="*/ 1219109 h 3664534"/>
                  <a:gd name="connsiteX31" fmla="*/ 3167458 w 4726311"/>
                  <a:gd name="connsiteY31" fmla="*/ 856809 h 3664534"/>
                  <a:gd name="connsiteX32" fmla="*/ 2760963 w 4726311"/>
                  <a:gd name="connsiteY32" fmla="*/ 312785 h 3664534"/>
                  <a:gd name="connsiteX33" fmla="*/ 2750819 w 4726311"/>
                  <a:gd name="connsiteY33" fmla="*/ 311283 h 3664534"/>
                  <a:gd name="connsiteX34" fmla="*/ 2383177 w 4726311"/>
                  <a:gd name="connsiteY34" fmla="*/ 32944 h 3664534"/>
                  <a:gd name="connsiteX35" fmla="*/ 2364516 w 4726311"/>
                  <a:gd name="connsiteY35" fmla="*/ 27649 h 3664534"/>
                  <a:gd name="connsiteX36" fmla="*/ 1761352 w 4726311"/>
                  <a:gd name="connsiteY36" fmla="*/ 123103 h 3664534"/>
                  <a:gd name="connsiteX37" fmla="*/ 1741731 w 4726311"/>
                  <a:gd name="connsiteY37" fmla="*/ 221998 h 3664534"/>
                  <a:gd name="connsiteX38" fmla="*/ 1840636 w 4726311"/>
                  <a:gd name="connsiteY38" fmla="*/ 241610 h 3664534"/>
                  <a:gd name="connsiteX39" fmla="*/ 2325616 w 4726311"/>
                  <a:gd name="connsiteY39" fmla="*/ 164836 h 3664534"/>
                  <a:gd name="connsiteX40" fmla="*/ 2344277 w 4726311"/>
                  <a:gd name="connsiteY40" fmla="*/ 170131 h 3664534"/>
                  <a:gd name="connsiteX41" fmla="*/ 2644110 w 4726311"/>
                  <a:gd name="connsiteY41" fmla="*/ 411499 h 3664534"/>
                  <a:gd name="connsiteX42" fmla="*/ 2701633 w 4726311"/>
                  <a:gd name="connsiteY42" fmla="*/ 673192 h 3664534"/>
                  <a:gd name="connsiteX43" fmla="*/ 2653302 w 4726311"/>
                  <a:gd name="connsiteY43" fmla="*/ 631649 h 3664534"/>
                  <a:gd name="connsiteX44" fmla="*/ 2498861 w 4726311"/>
                  <a:gd name="connsiteY44" fmla="*/ 629273 h 3664534"/>
                  <a:gd name="connsiteX45" fmla="*/ 2435463 w 4726311"/>
                  <a:gd name="connsiteY45" fmla="*/ 680484 h 3664534"/>
                  <a:gd name="connsiteX46" fmla="*/ 2073562 w 4726311"/>
                  <a:gd name="connsiteY46" fmla="*/ 680484 h 3664534"/>
                  <a:gd name="connsiteX47" fmla="*/ 1647665 w 4726311"/>
                  <a:gd name="connsiteY47" fmla="*/ 1106382 h 3664534"/>
                  <a:gd name="connsiteX48" fmla="*/ 1647665 w 4726311"/>
                  <a:gd name="connsiteY48" fmla="*/ 1126184 h 3664534"/>
                  <a:gd name="connsiteX49" fmla="*/ 1592689 w 4726311"/>
                  <a:gd name="connsiteY49" fmla="*/ 1132629 h 3664534"/>
                  <a:gd name="connsiteX50" fmla="*/ 1655964 w 4726311"/>
                  <a:gd name="connsiteY50" fmla="*/ 440912 h 3664534"/>
                  <a:gd name="connsiteX51" fmla="*/ 1630011 w 4726311"/>
                  <a:gd name="connsiteY51" fmla="*/ 343471 h 3664534"/>
                  <a:gd name="connsiteX52" fmla="*/ 1532580 w 4726311"/>
                  <a:gd name="connsiteY52" fmla="*/ 369424 h 3664534"/>
                  <a:gd name="connsiteX53" fmla="*/ 1467641 w 4726311"/>
                  <a:gd name="connsiteY53" fmla="*/ 1205467 h 3664534"/>
                  <a:gd name="connsiteX54" fmla="*/ 1402047 w 4726311"/>
                  <a:gd name="connsiteY54" fmla="*/ 1372695 h 3664534"/>
                  <a:gd name="connsiteX55" fmla="*/ 1648587 w 4726311"/>
                  <a:gd name="connsiteY55" fmla="*/ 1619225 h 3664534"/>
                  <a:gd name="connsiteX56" fmla="*/ 1656192 w 4726311"/>
                  <a:gd name="connsiteY56" fmla="*/ 1619225 h 3664534"/>
                  <a:gd name="connsiteX57" fmla="*/ 1912209 w 4726311"/>
                  <a:gd name="connsiteY57" fmla="*/ 2032774 h 3664534"/>
                  <a:gd name="connsiteX58" fmla="*/ 1912209 w 4726311"/>
                  <a:gd name="connsiteY58" fmla="*/ 2177120 h 3664534"/>
                  <a:gd name="connsiteX59" fmla="*/ 1872558 w 4726311"/>
                  <a:gd name="connsiteY59" fmla="*/ 2200182 h 3664534"/>
                  <a:gd name="connsiteX60" fmla="*/ 1746199 w 4726311"/>
                  <a:gd name="connsiteY60" fmla="*/ 2307405 h 3664534"/>
                  <a:gd name="connsiteX61" fmla="*/ 1700302 w 4726311"/>
                  <a:gd name="connsiteY61" fmla="*/ 2413374 h 3664534"/>
                  <a:gd name="connsiteX62" fmla="*/ 1389356 w 4726311"/>
                  <a:gd name="connsiteY62" fmla="*/ 2627221 h 3664534"/>
                  <a:gd name="connsiteX63" fmla="*/ 1230075 w 4726311"/>
                  <a:gd name="connsiteY63" fmla="*/ 2786054 h 3664534"/>
                  <a:gd name="connsiteX64" fmla="*/ 1144232 w 4726311"/>
                  <a:gd name="connsiteY64" fmla="*/ 2747363 h 3664534"/>
                  <a:gd name="connsiteX65" fmla="*/ 933113 w 4726311"/>
                  <a:gd name="connsiteY65" fmla="*/ 2672585 h 3664534"/>
                  <a:gd name="connsiteX66" fmla="*/ 933113 w 4726311"/>
                  <a:gd name="connsiteY66" fmla="*/ 2616393 h 3664534"/>
                  <a:gd name="connsiteX67" fmla="*/ 1139489 w 4726311"/>
                  <a:gd name="connsiteY67" fmla="*/ 2309801 h 3664534"/>
                  <a:gd name="connsiteX68" fmla="*/ 1171392 w 4726311"/>
                  <a:gd name="connsiteY68" fmla="*/ 2309801 h 3664534"/>
                  <a:gd name="connsiteX69" fmla="*/ 1398254 w 4726311"/>
                  <a:gd name="connsiteY69" fmla="*/ 2082949 h 3664534"/>
                  <a:gd name="connsiteX70" fmla="*/ 1343772 w 4726311"/>
                  <a:gd name="connsiteY70" fmla="*/ 1935713 h 3664534"/>
                  <a:gd name="connsiteX71" fmla="*/ 1356501 w 4726311"/>
                  <a:gd name="connsiteY71" fmla="*/ 1785027 h 3664534"/>
                  <a:gd name="connsiteX72" fmla="*/ 1103212 w 4726311"/>
                  <a:gd name="connsiteY72" fmla="*/ 1234462 h 3664534"/>
                  <a:gd name="connsiteX73" fmla="*/ 501132 w 4726311"/>
                  <a:gd name="connsiteY73" fmla="*/ 1165198 h 3664534"/>
                  <a:gd name="connsiteX74" fmla="*/ 359020 w 4726311"/>
                  <a:gd name="connsiteY74" fmla="*/ 1224946 h 3664534"/>
                  <a:gd name="connsiteX75" fmla="*/ 23319 w 4726311"/>
                  <a:gd name="connsiteY75" fmla="*/ 1708348 h 3664534"/>
                  <a:gd name="connsiteX76" fmla="*/ 55109 w 4726311"/>
                  <a:gd name="connsiteY76" fmla="*/ 1934981 h 3664534"/>
                  <a:gd name="connsiteX77" fmla="*/ 0 w 4726311"/>
                  <a:gd name="connsiteY77" fmla="*/ 2082949 h 3664534"/>
                  <a:gd name="connsiteX78" fmla="*/ 226862 w 4726311"/>
                  <a:gd name="connsiteY78" fmla="*/ 2309801 h 3664534"/>
                  <a:gd name="connsiteX79" fmla="*/ 258765 w 4726311"/>
                  <a:gd name="connsiteY79" fmla="*/ 2309801 h 3664534"/>
                  <a:gd name="connsiteX80" fmla="*/ 444625 w 4726311"/>
                  <a:gd name="connsiteY80" fmla="*/ 2602875 h 3664534"/>
                  <a:gd name="connsiteX81" fmla="*/ 444625 w 4726311"/>
                  <a:gd name="connsiteY81" fmla="*/ 2672585 h 3664534"/>
                  <a:gd name="connsiteX82" fmla="*/ 233507 w 4726311"/>
                  <a:gd name="connsiteY82" fmla="*/ 2747354 h 3664534"/>
                  <a:gd name="connsiteX83" fmla="*/ 146941 w 4726311"/>
                  <a:gd name="connsiteY83" fmla="*/ 2786368 h 3664534"/>
                  <a:gd name="connsiteX84" fmla="*/ 119040 w 4726311"/>
                  <a:gd name="connsiteY84" fmla="*/ 2883258 h 3664534"/>
                  <a:gd name="connsiteX85" fmla="*/ 181497 w 4726311"/>
                  <a:gd name="connsiteY85" fmla="*/ 2920067 h 3664534"/>
                  <a:gd name="connsiteX86" fmla="*/ 215929 w 4726311"/>
                  <a:gd name="connsiteY86" fmla="*/ 2911149 h 3664534"/>
                  <a:gd name="connsiteX87" fmla="*/ 281096 w 4726311"/>
                  <a:gd name="connsiteY87" fmla="*/ 2881765 h 3664534"/>
                  <a:gd name="connsiteX88" fmla="*/ 463524 w 4726311"/>
                  <a:gd name="connsiteY88" fmla="*/ 2817150 h 3664534"/>
                  <a:gd name="connsiteX89" fmla="*/ 688855 w 4726311"/>
                  <a:gd name="connsiteY89" fmla="*/ 2967199 h 3664534"/>
                  <a:gd name="connsiteX90" fmla="*/ 914186 w 4726311"/>
                  <a:gd name="connsiteY90" fmla="*/ 2817150 h 3664534"/>
                  <a:gd name="connsiteX91" fmla="*/ 1096615 w 4726311"/>
                  <a:gd name="connsiteY91" fmla="*/ 2881775 h 3664534"/>
                  <a:gd name="connsiteX92" fmla="*/ 1162941 w 4726311"/>
                  <a:gd name="connsiteY92" fmla="*/ 2911862 h 3664534"/>
                  <a:gd name="connsiteX93" fmla="*/ 1119440 w 4726311"/>
                  <a:gd name="connsiteY93" fmla="*/ 3140406 h 3664534"/>
                  <a:gd name="connsiteX94" fmla="*/ 1119440 w 4726311"/>
                  <a:gd name="connsiteY94" fmla="*/ 3563386 h 3664534"/>
                  <a:gd name="connsiteX95" fmla="*/ 1190738 w 4726311"/>
                  <a:gd name="connsiteY95" fmla="*/ 3634684 h 3664534"/>
                  <a:gd name="connsiteX96" fmla="*/ 1262036 w 4726311"/>
                  <a:gd name="connsiteY96" fmla="*/ 3563386 h 3664534"/>
                  <a:gd name="connsiteX97" fmla="*/ 1262036 w 4726311"/>
                  <a:gd name="connsiteY97" fmla="*/ 3140406 h 3664534"/>
                  <a:gd name="connsiteX98" fmla="*/ 1470141 w 4726311"/>
                  <a:gd name="connsiteY98" fmla="*/ 2744720 h 3664534"/>
                  <a:gd name="connsiteX99" fmla="*/ 1767084 w 4726311"/>
                  <a:gd name="connsiteY99" fmla="*/ 2540503 h 3664534"/>
                  <a:gd name="connsiteX100" fmla="*/ 1888795 w 4726311"/>
                  <a:gd name="connsiteY100" fmla="*/ 2703234 h 3664534"/>
                  <a:gd name="connsiteX101" fmla="*/ 1998290 w 4726311"/>
                  <a:gd name="connsiteY101" fmla="*/ 2757925 h 3664534"/>
                  <a:gd name="connsiteX102" fmla="*/ 2037789 w 4726311"/>
                  <a:gd name="connsiteY102" fmla="*/ 2752050 h 3664534"/>
                  <a:gd name="connsiteX103" fmla="*/ 2214904 w 4726311"/>
                  <a:gd name="connsiteY103" fmla="*/ 2698148 h 3664534"/>
                  <a:gd name="connsiteX104" fmla="*/ 2214904 w 4726311"/>
                  <a:gd name="connsiteY104" fmla="*/ 3593236 h 3664534"/>
                  <a:gd name="connsiteX105" fmla="*/ 2286202 w 4726311"/>
                  <a:gd name="connsiteY105" fmla="*/ 3664534 h 3664534"/>
                  <a:gd name="connsiteX106" fmla="*/ 2357500 w 4726311"/>
                  <a:gd name="connsiteY106" fmla="*/ 3593236 h 3664534"/>
                  <a:gd name="connsiteX107" fmla="*/ 2357500 w 4726311"/>
                  <a:gd name="connsiteY107" fmla="*/ 2698148 h 3664534"/>
                  <a:gd name="connsiteX108" fmla="*/ 2534634 w 4726311"/>
                  <a:gd name="connsiteY108" fmla="*/ 2752059 h 3664534"/>
                  <a:gd name="connsiteX109" fmla="*/ 2574114 w 4726311"/>
                  <a:gd name="connsiteY109" fmla="*/ 2757925 h 3664534"/>
                  <a:gd name="connsiteX110" fmla="*/ 2683609 w 4726311"/>
                  <a:gd name="connsiteY110" fmla="*/ 2703234 h 3664534"/>
                  <a:gd name="connsiteX111" fmla="*/ 2805311 w 4726311"/>
                  <a:gd name="connsiteY111" fmla="*/ 2540503 h 3664534"/>
                  <a:gd name="connsiteX112" fmla="*/ 3102253 w 4726311"/>
                  <a:gd name="connsiteY112" fmla="*/ 2744720 h 3664534"/>
                  <a:gd name="connsiteX113" fmla="*/ 3310359 w 4726311"/>
                  <a:gd name="connsiteY113" fmla="*/ 3140406 h 3664534"/>
                  <a:gd name="connsiteX114" fmla="*/ 3310359 w 4726311"/>
                  <a:gd name="connsiteY114" fmla="*/ 3563386 h 3664534"/>
                  <a:gd name="connsiteX115" fmla="*/ 3381657 w 4726311"/>
                  <a:gd name="connsiteY115" fmla="*/ 3634684 h 3664534"/>
                  <a:gd name="connsiteX116" fmla="*/ 3452955 w 4726311"/>
                  <a:gd name="connsiteY116" fmla="*/ 3563386 h 3664534"/>
                  <a:gd name="connsiteX117" fmla="*/ 3452955 w 4726311"/>
                  <a:gd name="connsiteY117" fmla="*/ 3140406 h 3664534"/>
                  <a:gd name="connsiteX118" fmla="*/ 3430891 w 4726311"/>
                  <a:gd name="connsiteY118" fmla="*/ 2976211 h 3664534"/>
                  <a:gd name="connsiteX119" fmla="*/ 3475913 w 4726311"/>
                  <a:gd name="connsiteY119" fmla="*/ 2954147 h 3664534"/>
                  <a:gd name="connsiteX120" fmla="*/ 3682935 w 4726311"/>
                  <a:gd name="connsiteY120" fmla="*/ 2871080 h 3664534"/>
                  <a:gd name="connsiteX121" fmla="*/ 3892228 w 4726311"/>
                  <a:gd name="connsiteY121" fmla="*/ 3004921 h 3664534"/>
                  <a:gd name="connsiteX122" fmla="*/ 4101522 w 4726311"/>
                  <a:gd name="connsiteY122" fmla="*/ 2871089 h 3664534"/>
                  <a:gd name="connsiteX123" fmla="*/ 4308553 w 4726311"/>
                  <a:gd name="connsiteY123" fmla="*/ 2954147 h 3664534"/>
                  <a:gd name="connsiteX124" fmla="*/ 4524045 w 4726311"/>
                  <a:gd name="connsiteY124" fmla="*/ 3272784 h 3664534"/>
                  <a:gd name="connsiteX125" fmla="*/ 4524045 w 4726311"/>
                  <a:gd name="connsiteY125" fmla="*/ 3393468 h 3664534"/>
                  <a:gd name="connsiteX126" fmla="*/ 4595343 w 4726311"/>
                  <a:gd name="connsiteY126" fmla="*/ 3464766 h 3664534"/>
                  <a:gd name="connsiteX127" fmla="*/ 4666642 w 4726311"/>
                  <a:gd name="connsiteY127" fmla="*/ 3393468 h 3664534"/>
                  <a:gd name="connsiteX128" fmla="*/ 4666642 w 4726311"/>
                  <a:gd name="connsiteY128" fmla="*/ 3272784 h 3664534"/>
                  <a:gd name="connsiteX129" fmla="*/ 4361637 w 4726311"/>
                  <a:gd name="connsiteY129" fmla="*/ 2821789 h 3664534"/>
                  <a:gd name="connsiteX130" fmla="*/ 1544615 w 4726311"/>
                  <a:gd name="connsiteY130" fmla="*/ 1372685 h 3664534"/>
                  <a:gd name="connsiteX131" fmla="*/ 1647636 w 4726311"/>
                  <a:gd name="connsiteY131" fmla="*/ 1268790 h 3664534"/>
                  <a:gd name="connsiteX132" fmla="*/ 1647636 w 4726311"/>
                  <a:gd name="connsiteY132" fmla="*/ 1476562 h 3664534"/>
                  <a:gd name="connsiteX133" fmla="*/ 1544615 w 4726311"/>
                  <a:gd name="connsiteY133" fmla="*/ 1372685 h 3664534"/>
                  <a:gd name="connsiteX134" fmla="*/ 1171373 w 4726311"/>
                  <a:gd name="connsiteY134" fmla="*/ 2167195 h 3664534"/>
                  <a:gd name="connsiteX135" fmla="*/ 1145630 w 4726311"/>
                  <a:gd name="connsiteY135" fmla="*/ 2167195 h 3664534"/>
                  <a:gd name="connsiteX136" fmla="*/ 1145630 w 4726311"/>
                  <a:gd name="connsiteY136" fmla="*/ 1998665 h 3664534"/>
                  <a:gd name="connsiteX137" fmla="*/ 1171373 w 4726311"/>
                  <a:gd name="connsiteY137" fmla="*/ 1998665 h 3664534"/>
                  <a:gd name="connsiteX138" fmla="*/ 1255638 w 4726311"/>
                  <a:gd name="connsiteY138" fmla="*/ 2082930 h 3664534"/>
                  <a:gd name="connsiteX139" fmla="*/ 1171373 w 4726311"/>
                  <a:gd name="connsiteY139" fmla="*/ 2167195 h 3664534"/>
                  <a:gd name="connsiteX140" fmla="*/ 142577 w 4726311"/>
                  <a:gd name="connsiteY140" fmla="*/ 2082939 h 3664534"/>
                  <a:gd name="connsiteX141" fmla="*/ 226842 w 4726311"/>
                  <a:gd name="connsiteY141" fmla="*/ 1998674 h 3664534"/>
                  <a:gd name="connsiteX142" fmla="*/ 252586 w 4726311"/>
                  <a:gd name="connsiteY142" fmla="*/ 1998674 h 3664534"/>
                  <a:gd name="connsiteX143" fmla="*/ 252586 w 4726311"/>
                  <a:gd name="connsiteY143" fmla="*/ 2167205 h 3664534"/>
                  <a:gd name="connsiteX144" fmla="*/ 226842 w 4726311"/>
                  <a:gd name="connsiteY144" fmla="*/ 2167205 h 3664534"/>
                  <a:gd name="connsiteX145" fmla="*/ 142577 w 4726311"/>
                  <a:gd name="connsiteY145" fmla="*/ 2082939 h 3664534"/>
                  <a:gd name="connsiteX146" fmla="*/ 339180 w 4726311"/>
                  <a:gd name="connsiteY146" fmla="*/ 1636299 h 3664534"/>
                  <a:gd name="connsiteX147" fmla="*/ 255105 w 4726311"/>
                  <a:gd name="connsiteY147" fmla="*/ 1856068 h 3664534"/>
                  <a:gd name="connsiteX148" fmla="*/ 226842 w 4726311"/>
                  <a:gd name="connsiteY148" fmla="*/ 1856068 h 3664534"/>
                  <a:gd name="connsiteX149" fmla="*/ 188484 w 4726311"/>
                  <a:gd name="connsiteY149" fmla="*/ 1859377 h 3664534"/>
                  <a:gd name="connsiteX150" fmla="*/ 164518 w 4726311"/>
                  <a:gd name="connsiteY150" fmla="*/ 1688518 h 3664534"/>
                  <a:gd name="connsiteX151" fmla="*/ 394612 w 4726311"/>
                  <a:gd name="connsiteY151" fmla="*/ 1363141 h 3664534"/>
                  <a:gd name="connsiteX152" fmla="*/ 408054 w 4726311"/>
                  <a:gd name="connsiteY152" fmla="*/ 1358996 h 3664534"/>
                  <a:gd name="connsiteX153" fmla="*/ 556393 w 4726311"/>
                  <a:gd name="connsiteY153" fmla="*/ 1296624 h 3664534"/>
                  <a:gd name="connsiteX154" fmla="*/ 1019536 w 4726311"/>
                  <a:gd name="connsiteY154" fmla="*/ 1349898 h 3664534"/>
                  <a:gd name="connsiteX155" fmla="*/ 1214390 w 4726311"/>
                  <a:gd name="connsiteY155" fmla="*/ 1773201 h 3664534"/>
                  <a:gd name="connsiteX156" fmla="*/ 1207146 w 4726311"/>
                  <a:gd name="connsiteY156" fmla="*/ 1858901 h 3664534"/>
                  <a:gd name="connsiteX157" fmla="*/ 1171373 w 4726311"/>
                  <a:gd name="connsiteY157" fmla="*/ 1856059 h 3664534"/>
                  <a:gd name="connsiteX158" fmla="*/ 1145002 w 4726311"/>
                  <a:gd name="connsiteY158" fmla="*/ 1856059 h 3664534"/>
                  <a:gd name="connsiteX159" fmla="*/ 1025621 w 4726311"/>
                  <a:gd name="connsiteY159" fmla="*/ 1748266 h 3664534"/>
                  <a:gd name="connsiteX160" fmla="*/ 849561 w 4726311"/>
                  <a:gd name="connsiteY160" fmla="*/ 1748266 h 3664534"/>
                  <a:gd name="connsiteX161" fmla="*/ 499953 w 4726311"/>
                  <a:gd name="connsiteY161" fmla="*/ 1630690 h 3664534"/>
                  <a:gd name="connsiteX162" fmla="*/ 479780 w 4726311"/>
                  <a:gd name="connsiteY162" fmla="*/ 1615394 h 3664534"/>
                  <a:gd name="connsiteX163" fmla="*/ 405088 w 4726311"/>
                  <a:gd name="connsiteY163" fmla="*/ 1596267 h 3664534"/>
                  <a:gd name="connsiteX164" fmla="*/ 339180 w 4726311"/>
                  <a:gd name="connsiteY164" fmla="*/ 1636299 h 3664534"/>
                  <a:gd name="connsiteX165" fmla="*/ 454674 w 4726311"/>
                  <a:gd name="connsiteY165" fmla="*/ 1719936 h 3664534"/>
                  <a:gd name="connsiteX166" fmla="*/ 454636 w 4726311"/>
                  <a:gd name="connsiteY166" fmla="*/ 1720003 h 3664534"/>
                  <a:gd name="connsiteX167" fmla="*/ 454674 w 4726311"/>
                  <a:gd name="connsiteY167" fmla="*/ 1719936 h 3664534"/>
                  <a:gd name="connsiteX168" fmla="*/ 395192 w 4726311"/>
                  <a:gd name="connsiteY168" fmla="*/ 1903525 h 3664534"/>
                  <a:gd name="connsiteX169" fmla="*/ 431411 w 4726311"/>
                  <a:gd name="connsiteY169" fmla="*/ 1757259 h 3664534"/>
                  <a:gd name="connsiteX170" fmla="*/ 849571 w 4726311"/>
                  <a:gd name="connsiteY170" fmla="*/ 1890881 h 3664534"/>
                  <a:gd name="connsiteX171" fmla="*/ 1003033 w 4726311"/>
                  <a:gd name="connsiteY171" fmla="*/ 1890881 h 3664534"/>
                  <a:gd name="connsiteX172" fmla="*/ 1003033 w 4726311"/>
                  <a:gd name="connsiteY172" fmla="*/ 2236288 h 3664534"/>
                  <a:gd name="connsiteX173" fmla="*/ 699113 w 4726311"/>
                  <a:gd name="connsiteY173" fmla="*/ 2540218 h 3664534"/>
                  <a:gd name="connsiteX174" fmla="*/ 395192 w 4726311"/>
                  <a:gd name="connsiteY174" fmla="*/ 2236288 h 3664534"/>
                  <a:gd name="connsiteX175" fmla="*/ 688846 w 4726311"/>
                  <a:gd name="connsiteY175" fmla="*/ 2824603 h 3664534"/>
                  <a:gd name="connsiteX176" fmla="*/ 587203 w 4726311"/>
                  <a:gd name="connsiteY176" fmla="*/ 2722960 h 3664534"/>
                  <a:gd name="connsiteX177" fmla="*/ 587203 w 4726311"/>
                  <a:gd name="connsiteY177" fmla="*/ 2668602 h 3664534"/>
                  <a:gd name="connsiteX178" fmla="*/ 699113 w 4726311"/>
                  <a:gd name="connsiteY178" fmla="*/ 2682815 h 3664534"/>
                  <a:gd name="connsiteX179" fmla="*/ 790498 w 4726311"/>
                  <a:gd name="connsiteY179" fmla="*/ 2673375 h 3664534"/>
                  <a:gd name="connsiteX180" fmla="*/ 790498 w 4726311"/>
                  <a:gd name="connsiteY180" fmla="*/ 2722960 h 3664534"/>
                  <a:gd name="connsiteX181" fmla="*/ 688846 w 4726311"/>
                  <a:gd name="connsiteY181" fmla="*/ 2824603 h 3664534"/>
                  <a:gd name="connsiteX182" fmla="*/ 2924740 w 4726311"/>
                  <a:gd name="connsiteY182" fmla="*/ 1476562 h 3664534"/>
                  <a:gd name="connsiteX183" fmla="*/ 2924740 w 4726311"/>
                  <a:gd name="connsiteY183" fmla="*/ 1268790 h 3664534"/>
                  <a:gd name="connsiteX184" fmla="*/ 3027761 w 4726311"/>
                  <a:gd name="connsiteY184" fmla="*/ 1372685 h 3664534"/>
                  <a:gd name="connsiteX185" fmla="*/ 2924740 w 4726311"/>
                  <a:gd name="connsiteY185" fmla="*/ 1476562 h 3664534"/>
                  <a:gd name="connsiteX186" fmla="*/ 3026221 w 4726311"/>
                  <a:gd name="connsiteY186" fmla="*/ 836922 h 3664534"/>
                  <a:gd name="connsiteX187" fmla="*/ 2984469 w 4726311"/>
                  <a:gd name="connsiteY187" fmla="*/ 1133713 h 3664534"/>
                  <a:gd name="connsiteX188" fmla="*/ 2924730 w 4726311"/>
                  <a:gd name="connsiteY188" fmla="*/ 1126165 h 3664534"/>
                  <a:gd name="connsiteX189" fmla="*/ 2924730 w 4726311"/>
                  <a:gd name="connsiteY189" fmla="*/ 1120394 h 3664534"/>
                  <a:gd name="connsiteX190" fmla="*/ 2824789 w 4726311"/>
                  <a:gd name="connsiteY190" fmla="*/ 802480 h 3664534"/>
                  <a:gd name="connsiteX191" fmla="*/ 2822812 w 4726311"/>
                  <a:gd name="connsiteY191" fmla="*/ 477227 h 3664534"/>
                  <a:gd name="connsiteX192" fmla="*/ 3026221 w 4726311"/>
                  <a:gd name="connsiteY192" fmla="*/ 836922 h 3664534"/>
                  <a:gd name="connsiteX193" fmla="*/ 1790242 w 4726311"/>
                  <a:gd name="connsiteY193" fmla="*/ 1515691 h 3664534"/>
                  <a:gd name="connsiteX194" fmla="*/ 1790242 w 4726311"/>
                  <a:gd name="connsiteY194" fmla="*/ 1106363 h 3664534"/>
                  <a:gd name="connsiteX195" fmla="*/ 2073543 w 4726311"/>
                  <a:gd name="connsiteY195" fmla="*/ 823061 h 3664534"/>
                  <a:gd name="connsiteX196" fmla="*/ 2460645 w 4726311"/>
                  <a:gd name="connsiteY196" fmla="*/ 823061 h 3664534"/>
                  <a:gd name="connsiteX197" fmla="*/ 2505440 w 4726311"/>
                  <a:gd name="connsiteY197" fmla="*/ 807233 h 3664534"/>
                  <a:gd name="connsiteX198" fmla="*/ 2574200 w 4726311"/>
                  <a:gd name="connsiteY198" fmla="*/ 751687 h 3664534"/>
                  <a:gd name="connsiteX199" fmla="*/ 2638073 w 4726311"/>
                  <a:gd name="connsiteY199" fmla="*/ 806587 h 3664534"/>
                  <a:gd name="connsiteX200" fmla="*/ 2782134 w 4726311"/>
                  <a:gd name="connsiteY200" fmla="*/ 1120394 h 3664534"/>
                  <a:gd name="connsiteX201" fmla="*/ 2782134 w 4726311"/>
                  <a:gd name="connsiteY201" fmla="*/ 1515681 h 3664534"/>
                  <a:gd name="connsiteX202" fmla="*/ 2286183 w 4726311"/>
                  <a:gd name="connsiteY202" fmla="*/ 2011632 h 3664534"/>
                  <a:gd name="connsiteX203" fmla="*/ 1790242 w 4726311"/>
                  <a:gd name="connsiteY203" fmla="*/ 1515691 h 3664534"/>
                  <a:gd name="connsiteX204" fmla="*/ 2286193 w 4726311"/>
                  <a:gd name="connsiteY204" fmla="*/ 2154238 h 3664534"/>
                  <a:gd name="connsiteX205" fmla="*/ 2517608 w 4726311"/>
                  <a:gd name="connsiteY205" fmla="*/ 2110660 h 3664534"/>
                  <a:gd name="connsiteX206" fmla="*/ 2517608 w 4726311"/>
                  <a:gd name="connsiteY206" fmla="*/ 2202017 h 3664534"/>
                  <a:gd name="connsiteX207" fmla="*/ 2286193 w 4726311"/>
                  <a:gd name="connsiteY207" fmla="*/ 2315486 h 3664534"/>
                  <a:gd name="connsiteX208" fmla="*/ 2054778 w 4726311"/>
                  <a:gd name="connsiteY208" fmla="*/ 2202017 h 3664534"/>
                  <a:gd name="connsiteX209" fmla="*/ 2054778 w 4726311"/>
                  <a:gd name="connsiteY209" fmla="*/ 2110660 h 3664534"/>
                  <a:gd name="connsiteX210" fmla="*/ 2286193 w 4726311"/>
                  <a:gd name="connsiteY210" fmla="*/ 2154238 h 3664534"/>
                  <a:gd name="connsiteX211" fmla="*/ 2000391 w 4726311"/>
                  <a:gd name="connsiteY211" fmla="*/ 2614359 h 3664534"/>
                  <a:gd name="connsiteX212" fmla="*/ 1846805 w 4726311"/>
                  <a:gd name="connsiteY212" fmla="*/ 2409010 h 3664534"/>
                  <a:gd name="connsiteX213" fmla="*/ 1958953 w 4726311"/>
                  <a:gd name="connsiteY213" fmla="*/ 2313841 h 3664534"/>
                  <a:gd name="connsiteX214" fmla="*/ 2214885 w 4726311"/>
                  <a:gd name="connsiteY214" fmla="*/ 2439326 h 3664534"/>
                  <a:gd name="connsiteX215" fmla="*/ 2214885 w 4726311"/>
                  <a:gd name="connsiteY215" fmla="*/ 2549078 h 3664534"/>
                  <a:gd name="connsiteX216" fmla="*/ 2571985 w 4726311"/>
                  <a:gd name="connsiteY216" fmla="*/ 2614359 h 3664534"/>
                  <a:gd name="connsiteX217" fmla="*/ 2357491 w 4726311"/>
                  <a:gd name="connsiteY217" fmla="*/ 2549087 h 3664534"/>
                  <a:gd name="connsiteX218" fmla="*/ 2357491 w 4726311"/>
                  <a:gd name="connsiteY218" fmla="*/ 2439336 h 3664534"/>
                  <a:gd name="connsiteX219" fmla="*/ 2613423 w 4726311"/>
                  <a:gd name="connsiteY219" fmla="*/ 2313851 h 3664534"/>
                  <a:gd name="connsiteX220" fmla="*/ 2725571 w 4726311"/>
                  <a:gd name="connsiteY220" fmla="*/ 2409020 h 3664534"/>
                  <a:gd name="connsiteX221" fmla="*/ 3274234 w 4726311"/>
                  <a:gd name="connsiteY221" fmla="*/ 2314279 h 3664534"/>
                  <a:gd name="connsiteX222" fmla="*/ 3238309 w 4726311"/>
                  <a:gd name="connsiteY222" fmla="*/ 2025777 h 3664534"/>
                  <a:gd name="connsiteX223" fmla="*/ 3345504 w 4726311"/>
                  <a:gd name="connsiteY223" fmla="*/ 1778591 h 3664534"/>
                  <a:gd name="connsiteX224" fmla="*/ 3372312 w 4726311"/>
                  <a:gd name="connsiteY224" fmla="*/ 1683954 h 3664534"/>
                  <a:gd name="connsiteX225" fmla="*/ 3898807 w 4726311"/>
                  <a:gd name="connsiteY225" fmla="*/ 1227798 h 3664534"/>
                  <a:gd name="connsiteX226" fmla="*/ 4425292 w 4726311"/>
                  <a:gd name="connsiteY226" fmla="*/ 1683954 h 3664534"/>
                  <a:gd name="connsiteX227" fmla="*/ 4452100 w 4726311"/>
                  <a:gd name="connsiteY227" fmla="*/ 1778591 h 3664534"/>
                  <a:gd name="connsiteX228" fmla="*/ 4559295 w 4726311"/>
                  <a:gd name="connsiteY228" fmla="*/ 2025777 h 3664534"/>
                  <a:gd name="connsiteX229" fmla="*/ 4523370 w 4726311"/>
                  <a:gd name="connsiteY229" fmla="*/ 2314279 h 3664534"/>
                  <a:gd name="connsiteX230" fmla="*/ 4333498 w 4726311"/>
                  <a:gd name="connsiteY230" fmla="*/ 2423545 h 3664534"/>
                  <a:gd name="connsiteX231" fmla="*/ 4362540 w 4726311"/>
                  <a:gd name="connsiteY231" fmla="*/ 2296815 h 3664534"/>
                  <a:gd name="connsiteX232" fmla="*/ 4297374 w 4726311"/>
                  <a:gd name="connsiteY232" fmla="*/ 2219870 h 3664534"/>
                  <a:gd name="connsiteX233" fmla="*/ 4220429 w 4726311"/>
                  <a:gd name="connsiteY233" fmla="*/ 2285037 h 3664534"/>
                  <a:gd name="connsiteX234" fmla="*/ 3898807 w 4726311"/>
                  <a:gd name="connsiteY234" fmla="*/ 2580820 h 3664534"/>
                  <a:gd name="connsiteX235" fmla="*/ 3575959 w 4726311"/>
                  <a:gd name="connsiteY235" fmla="*/ 2257972 h 3664534"/>
                  <a:gd name="connsiteX236" fmla="*/ 3575959 w 4726311"/>
                  <a:gd name="connsiteY236" fmla="*/ 1915940 h 3664534"/>
                  <a:gd name="connsiteX237" fmla="*/ 3639395 w 4726311"/>
                  <a:gd name="connsiteY237" fmla="*/ 1702197 h 3664534"/>
                  <a:gd name="connsiteX238" fmla="*/ 3961549 w 4726311"/>
                  <a:gd name="connsiteY238" fmla="*/ 1815970 h 3664534"/>
                  <a:gd name="connsiteX239" fmla="*/ 4221655 w 4726311"/>
                  <a:gd name="connsiteY239" fmla="*/ 1822834 h 3664534"/>
                  <a:gd name="connsiteX240" fmla="*/ 4221655 w 4726311"/>
                  <a:gd name="connsiteY240" fmla="*/ 1987067 h 3664534"/>
                  <a:gd name="connsiteX241" fmla="*/ 4292953 w 4726311"/>
                  <a:gd name="connsiteY241" fmla="*/ 2058365 h 3664534"/>
                  <a:gd name="connsiteX242" fmla="*/ 4364251 w 4726311"/>
                  <a:gd name="connsiteY242" fmla="*/ 1987067 h 3664534"/>
                  <a:gd name="connsiteX243" fmla="*/ 4364251 w 4726311"/>
                  <a:gd name="connsiteY243" fmla="*/ 1803526 h 3664534"/>
                  <a:gd name="connsiteX244" fmla="*/ 4244708 w 4726311"/>
                  <a:gd name="connsiteY244" fmla="*/ 1680798 h 3664534"/>
                  <a:gd name="connsiteX245" fmla="*/ 3965304 w 4726311"/>
                  <a:gd name="connsiteY245" fmla="*/ 1673440 h 3664534"/>
                  <a:gd name="connsiteX246" fmla="*/ 3716169 w 4726311"/>
                  <a:gd name="connsiteY246" fmla="*/ 1581190 h 3664534"/>
                  <a:gd name="connsiteX247" fmla="*/ 3697746 w 4726311"/>
                  <a:gd name="connsiteY247" fmla="*/ 1566198 h 3664534"/>
                  <a:gd name="connsiteX248" fmla="*/ 3620858 w 4726311"/>
                  <a:gd name="connsiteY248" fmla="*/ 1543421 h 3664534"/>
                  <a:gd name="connsiteX249" fmla="*/ 3550558 w 4726311"/>
                  <a:gd name="connsiteY249" fmla="*/ 1581941 h 3664534"/>
                  <a:gd name="connsiteX250" fmla="*/ 3433334 w 4726311"/>
                  <a:gd name="connsiteY250" fmla="*/ 1915968 h 3664534"/>
                  <a:gd name="connsiteX251" fmla="*/ 3433334 w 4726311"/>
                  <a:gd name="connsiteY251" fmla="*/ 2258000 h 3664534"/>
                  <a:gd name="connsiteX252" fmla="*/ 3463811 w 4726311"/>
                  <a:gd name="connsiteY252" fmla="*/ 2423412 h 3664534"/>
                  <a:gd name="connsiteX253" fmla="*/ 3274234 w 4726311"/>
                  <a:gd name="connsiteY253" fmla="*/ 2314279 h 3664534"/>
                  <a:gd name="connsiteX254" fmla="*/ 3892219 w 4726311"/>
                  <a:gd name="connsiteY254" fmla="*/ 2862315 h 3664534"/>
                  <a:gd name="connsiteX255" fmla="*/ 3804132 w 4726311"/>
                  <a:gd name="connsiteY255" fmla="*/ 2774228 h 3664534"/>
                  <a:gd name="connsiteX256" fmla="*/ 3804132 w 4726311"/>
                  <a:gd name="connsiteY256" fmla="*/ 2713720 h 3664534"/>
                  <a:gd name="connsiteX257" fmla="*/ 3898797 w 4726311"/>
                  <a:gd name="connsiteY257" fmla="*/ 2723426 h 3664534"/>
                  <a:gd name="connsiteX258" fmla="*/ 3980296 w 4726311"/>
                  <a:gd name="connsiteY258" fmla="*/ 2716030 h 3664534"/>
                  <a:gd name="connsiteX259" fmla="*/ 3980296 w 4726311"/>
                  <a:gd name="connsiteY259" fmla="*/ 2774238 h 3664534"/>
                  <a:gd name="connsiteX260" fmla="*/ 3892219 w 4726311"/>
                  <a:gd name="connsiteY260" fmla="*/ 2862315 h 36645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4726311" h="3664534">
                    <a:moveTo>
                      <a:pt x="4361637" y="2821789"/>
                    </a:moveTo>
                    <a:lnTo>
                      <a:pt x="4122902" y="2726012"/>
                    </a:lnTo>
                    <a:lnTo>
                      <a:pt x="4122902" y="2665038"/>
                    </a:lnTo>
                    <a:cubicBezTo>
                      <a:pt x="4169769" y="2638990"/>
                      <a:pt x="4211844" y="2605099"/>
                      <a:pt x="4247256" y="2565096"/>
                    </a:cubicBezTo>
                    <a:cubicBezTo>
                      <a:pt x="4398265" y="2582921"/>
                      <a:pt x="4542754" y="2522641"/>
                      <a:pt x="4636287" y="2401367"/>
                    </a:cubicBezTo>
                    <a:cubicBezTo>
                      <a:pt x="4733016" y="2275958"/>
                      <a:pt x="4753141" y="2114339"/>
                      <a:pt x="4690132" y="1969033"/>
                    </a:cubicBezTo>
                    <a:lnTo>
                      <a:pt x="4582928" y="1721847"/>
                    </a:lnTo>
                    <a:cubicBezTo>
                      <a:pt x="4574866" y="1703272"/>
                      <a:pt x="4569324" y="1683679"/>
                      <a:pt x="4566434" y="1663639"/>
                    </a:cubicBezTo>
                    <a:cubicBezTo>
                      <a:pt x="4543334" y="1503076"/>
                      <a:pt x="4463090" y="1356144"/>
                      <a:pt x="4340485" y="1249919"/>
                    </a:cubicBezTo>
                    <a:cubicBezTo>
                      <a:pt x="4217881" y="1143685"/>
                      <a:pt x="4061024" y="1085192"/>
                      <a:pt x="3898807" y="1085192"/>
                    </a:cubicBezTo>
                    <a:cubicBezTo>
                      <a:pt x="3736589" y="1085192"/>
                      <a:pt x="3579733" y="1143685"/>
                      <a:pt x="3457128" y="1249919"/>
                    </a:cubicBezTo>
                    <a:cubicBezTo>
                      <a:pt x="3334533" y="1356144"/>
                      <a:pt x="3254280" y="1503066"/>
                      <a:pt x="3231179" y="1663639"/>
                    </a:cubicBezTo>
                    <a:cubicBezTo>
                      <a:pt x="3228290" y="1683688"/>
                      <a:pt x="3222747" y="1703281"/>
                      <a:pt x="3214686" y="1721847"/>
                    </a:cubicBezTo>
                    <a:lnTo>
                      <a:pt x="3107491" y="1969033"/>
                    </a:lnTo>
                    <a:cubicBezTo>
                      <a:pt x="3044483" y="2114330"/>
                      <a:pt x="3064608" y="2275949"/>
                      <a:pt x="3161336" y="2401367"/>
                    </a:cubicBezTo>
                    <a:cubicBezTo>
                      <a:pt x="3244080" y="2508647"/>
                      <a:pt x="3366675" y="2568433"/>
                      <a:pt x="3498386" y="2568423"/>
                    </a:cubicBezTo>
                    <a:cubicBezTo>
                      <a:pt x="3515374" y="2568423"/>
                      <a:pt x="3532534" y="2567416"/>
                      <a:pt x="3549778" y="2565391"/>
                    </a:cubicBezTo>
                    <a:cubicBezTo>
                      <a:pt x="3581910" y="2601829"/>
                      <a:pt x="3619593" y="2633210"/>
                      <a:pt x="3661564" y="2658193"/>
                    </a:cubicBezTo>
                    <a:lnTo>
                      <a:pt x="3661564" y="2726002"/>
                    </a:lnTo>
                    <a:lnTo>
                      <a:pt x="3422839" y="2821789"/>
                    </a:lnTo>
                    <a:cubicBezTo>
                      <a:pt x="3407277" y="2828035"/>
                      <a:pt x="3392086" y="2835098"/>
                      <a:pt x="3377274" y="2842912"/>
                    </a:cubicBezTo>
                    <a:cubicBezTo>
                      <a:pt x="3331083" y="2757953"/>
                      <a:pt x="3265137" y="2683660"/>
                      <a:pt x="3183077" y="2627221"/>
                    </a:cubicBezTo>
                    <a:lnTo>
                      <a:pt x="2872131" y="2413374"/>
                    </a:lnTo>
                    <a:cubicBezTo>
                      <a:pt x="2873928" y="2374103"/>
                      <a:pt x="2858223" y="2334546"/>
                      <a:pt x="2826234" y="2307405"/>
                    </a:cubicBezTo>
                    <a:lnTo>
                      <a:pt x="2699884" y="2200192"/>
                    </a:lnTo>
                    <a:cubicBezTo>
                      <a:pt x="2687906" y="2190020"/>
                      <a:pt x="2674445" y="2182339"/>
                      <a:pt x="2660223" y="2177120"/>
                    </a:cubicBezTo>
                    <a:lnTo>
                      <a:pt x="2660223" y="2032774"/>
                    </a:lnTo>
                    <a:cubicBezTo>
                      <a:pt x="2793779" y="1935904"/>
                      <a:pt x="2888482" y="1788725"/>
                      <a:pt x="2916241" y="1619225"/>
                    </a:cubicBezTo>
                    <a:lnTo>
                      <a:pt x="2923846" y="1619225"/>
                    </a:lnTo>
                    <a:cubicBezTo>
                      <a:pt x="3059788" y="1619225"/>
                      <a:pt x="3170386" y="1508627"/>
                      <a:pt x="3170386" y="1372695"/>
                    </a:cubicBezTo>
                    <a:cubicBezTo>
                      <a:pt x="3170386" y="1314658"/>
                      <a:pt x="3150175" y="1261270"/>
                      <a:pt x="3116494" y="1219109"/>
                    </a:cubicBezTo>
                    <a:lnTo>
                      <a:pt x="3167458" y="856809"/>
                    </a:lnTo>
                    <a:cubicBezTo>
                      <a:pt x="3204191" y="595630"/>
                      <a:pt x="3021848" y="351590"/>
                      <a:pt x="2760963" y="312785"/>
                    </a:cubicBezTo>
                    <a:lnTo>
                      <a:pt x="2750819" y="311283"/>
                    </a:lnTo>
                    <a:cubicBezTo>
                      <a:pt x="2667401" y="175131"/>
                      <a:pt x="2538199" y="76901"/>
                      <a:pt x="2383177" y="32944"/>
                    </a:cubicBezTo>
                    <a:lnTo>
                      <a:pt x="2364516" y="27649"/>
                    </a:lnTo>
                    <a:cubicBezTo>
                      <a:pt x="2158987" y="-30626"/>
                      <a:pt x="1939141" y="4158"/>
                      <a:pt x="1761352" y="123103"/>
                    </a:cubicBezTo>
                    <a:cubicBezTo>
                      <a:pt x="1728621" y="144996"/>
                      <a:pt x="1719837" y="189277"/>
                      <a:pt x="1741731" y="221998"/>
                    </a:cubicBezTo>
                    <a:cubicBezTo>
                      <a:pt x="1763624" y="254719"/>
                      <a:pt x="1807895" y="263513"/>
                      <a:pt x="1840636" y="241610"/>
                    </a:cubicBezTo>
                    <a:cubicBezTo>
                      <a:pt x="1983622" y="145956"/>
                      <a:pt x="2160384" y="117979"/>
                      <a:pt x="2325616" y="164836"/>
                    </a:cubicBezTo>
                    <a:lnTo>
                      <a:pt x="2344277" y="170131"/>
                    </a:lnTo>
                    <a:cubicBezTo>
                      <a:pt x="2473992" y="206911"/>
                      <a:pt x="2580474" y="292631"/>
                      <a:pt x="2644110" y="411499"/>
                    </a:cubicBezTo>
                    <a:cubicBezTo>
                      <a:pt x="2687887" y="493283"/>
                      <a:pt x="2707214" y="583224"/>
                      <a:pt x="2701633" y="673192"/>
                    </a:cubicBezTo>
                    <a:lnTo>
                      <a:pt x="2653302" y="631649"/>
                    </a:lnTo>
                    <a:cubicBezTo>
                      <a:pt x="2609126" y="593681"/>
                      <a:pt x="2544169" y="592673"/>
                      <a:pt x="2498861" y="629273"/>
                    </a:cubicBezTo>
                    <a:lnTo>
                      <a:pt x="2435463" y="680484"/>
                    </a:lnTo>
                    <a:lnTo>
                      <a:pt x="2073562" y="680484"/>
                    </a:lnTo>
                    <a:cubicBezTo>
                      <a:pt x="1838725" y="680484"/>
                      <a:pt x="1647665" y="871544"/>
                      <a:pt x="1647665" y="1106382"/>
                    </a:cubicBezTo>
                    <a:lnTo>
                      <a:pt x="1647665" y="1126184"/>
                    </a:lnTo>
                    <a:cubicBezTo>
                      <a:pt x="1628756" y="1126250"/>
                      <a:pt x="1610371" y="1128513"/>
                      <a:pt x="1592689" y="1132629"/>
                    </a:cubicBezTo>
                    <a:cubicBezTo>
                      <a:pt x="1512084" y="905710"/>
                      <a:pt x="1534814" y="650044"/>
                      <a:pt x="1655964" y="440912"/>
                    </a:cubicBezTo>
                    <a:cubicBezTo>
                      <a:pt x="1675699" y="406832"/>
                      <a:pt x="1664082" y="363216"/>
                      <a:pt x="1630011" y="343471"/>
                    </a:cubicBezTo>
                    <a:cubicBezTo>
                      <a:pt x="1595940" y="323746"/>
                      <a:pt x="1552324" y="335353"/>
                      <a:pt x="1532580" y="369424"/>
                    </a:cubicBezTo>
                    <a:cubicBezTo>
                      <a:pt x="1386066" y="622352"/>
                      <a:pt x="1362310" y="933317"/>
                      <a:pt x="1467641" y="1205467"/>
                    </a:cubicBezTo>
                    <a:cubicBezTo>
                      <a:pt x="1426963" y="1249444"/>
                      <a:pt x="1402047" y="1308203"/>
                      <a:pt x="1402047" y="1372695"/>
                    </a:cubicBezTo>
                    <a:cubicBezTo>
                      <a:pt x="1402047" y="1508627"/>
                      <a:pt x="1512645" y="1619225"/>
                      <a:pt x="1648587" y="1619225"/>
                    </a:cubicBezTo>
                    <a:lnTo>
                      <a:pt x="1656192" y="1619225"/>
                    </a:lnTo>
                    <a:cubicBezTo>
                      <a:pt x="1683951" y="1788725"/>
                      <a:pt x="1778654" y="1935904"/>
                      <a:pt x="1912209" y="2032774"/>
                    </a:cubicBezTo>
                    <a:lnTo>
                      <a:pt x="1912209" y="2177120"/>
                    </a:lnTo>
                    <a:cubicBezTo>
                      <a:pt x="1897988" y="2182329"/>
                      <a:pt x="1884527" y="2190020"/>
                      <a:pt x="1872558" y="2200182"/>
                    </a:cubicBezTo>
                    <a:lnTo>
                      <a:pt x="1746199" y="2307405"/>
                    </a:lnTo>
                    <a:cubicBezTo>
                      <a:pt x="1714210" y="2334546"/>
                      <a:pt x="1698505" y="2374112"/>
                      <a:pt x="1700302" y="2413374"/>
                    </a:cubicBezTo>
                    <a:lnTo>
                      <a:pt x="1389356" y="2627221"/>
                    </a:lnTo>
                    <a:cubicBezTo>
                      <a:pt x="1326166" y="2670675"/>
                      <a:pt x="1272512" y="2724709"/>
                      <a:pt x="1230075" y="2786054"/>
                    </a:cubicBezTo>
                    <a:cubicBezTo>
                      <a:pt x="1202573" y="2770863"/>
                      <a:pt x="1173911" y="2757877"/>
                      <a:pt x="1144232" y="2747363"/>
                    </a:cubicBezTo>
                    <a:lnTo>
                      <a:pt x="933113" y="2672585"/>
                    </a:lnTo>
                    <a:lnTo>
                      <a:pt x="933113" y="2616393"/>
                    </a:lnTo>
                    <a:cubicBezTo>
                      <a:pt x="1040650" y="2549952"/>
                      <a:pt x="1117957" y="2439203"/>
                      <a:pt x="1139489" y="2309801"/>
                    </a:cubicBezTo>
                    <a:lnTo>
                      <a:pt x="1171392" y="2309801"/>
                    </a:lnTo>
                    <a:cubicBezTo>
                      <a:pt x="1296487" y="2309801"/>
                      <a:pt x="1398254" y="2208035"/>
                      <a:pt x="1398254" y="2082949"/>
                    </a:cubicBezTo>
                    <a:cubicBezTo>
                      <a:pt x="1398254" y="2026785"/>
                      <a:pt x="1377701" y="1975374"/>
                      <a:pt x="1343772" y="1935713"/>
                    </a:cubicBezTo>
                    <a:lnTo>
                      <a:pt x="1356501" y="1785027"/>
                    </a:lnTo>
                    <a:cubicBezTo>
                      <a:pt x="1374193" y="1568033"/>
                      <a:pt x="1279509" y="1362200"/>
                      <a:pt x="1103212" y="1234462"/>
                    </a:cubicBezTo>
                    <a:cubicBezTo>
                      <a:pt x="926915" y="1106705"/>
                      <a:pt x="701831" y="1080819"/>
                      <a:pt x="501132" y="1165198"/>
                    </a:cubicBezTo>
                    <a:lnTo>
                      <a:pt x="359020" y="1224946"/>
                    </a:lnTo>
                    <a:cubicBezTo>
                      <a:pt x="138975" y="1273524"/>
                      <a:pt x="-8099" y="1484376"/>
                      <a:pt x="23319" y="1708348"/>
                    </a:cubicBezTo>
                    <a:lnTo>
                      <a:pt x="55109" y="1934981"/>
                    </a:lnTo>
                    <a:cubicBezTo>
                      <a:pt x="20810" y="1974737"/>
                      <a:pt x="0" y="2026443"/>
                      <a:pt x="0" y="2082949"/>
                    </a:cubicBezTo>
                    <a:cubicBezTo>
                      <a:pt x="0" y="2208035"/>
                      <a:pt x="101766" y="2309801"/>
                      <a:pt x="226862" y="2309801"/>
                    </a:cubicBezTo>
                    <a:lnTo>
                      <a:pt x="258765" y="2309801"/>
                    </a:lnTo>
                    <a:cubicBezTo>
                      <a:pt x="278900" y="2430808"/>
                      <a:pt x="347831" y="2535465"/>
                      <a:pt x="444625" y="2602875"/>
                    </a:cubicBezTo>
                    <a:lnTo>
                      <a:pt x="444625" y="2672585"/>
                    </a:lnTo>
                    <a:lnTo>
                      <a:pt x="233507" y="2747354"/>
                    </a:lnTo>
                    <a:cubicBezTo>
                      <a:pt x="203942" y="2757830"/>
                      <a:pt x="174814" y="2770949"/>
                      <a:pt x="146941" y="2786368"/>
                    </a:cubicBezTo>
                    <a:cubicBezTo>
                      <a:pt x="112480" y="2805419"/>
                      <a:pt x="99989" y="2848797"/>
                      <a:pt x="119040" y="2883258"/>
                    </a:cubicBezTo>
                    <a:cubicBezTo>
                      <a:pt x="132044" y="2906786"/>
                      <a:pt x="156390" y="2920067"/>
                      <a:pt x="181497" y="2920067"/>
                    </a:cubicBezTo>
                    <a:cubicBezTo>
                      <a:pt x="193161" y="2920067"/>
                      <a:pt x="204997" y="2917196"/>
                      <a:pt x="215929" y="2911149"/>
                    </a:cubicBezTo>
                    <a:cubicBezTo>
                      <a:pt x="236967" y="2899513"/>
                      <a:pt x="258898" y="2889627"/>
                      <a:pt x="281096" y="2881765"/>
                    </a:cubicBezTo>
                    <a:lnTo>
                      <a:pt x="463524" y="2817150"/>
                    </a:lnTo>
                    <a:cubicBezTo>
                      <a:pt x="500466" y="2905198"/>
                      <a:pt x="587545" y="2967199"/>
                      <a:pt x="688855" y="2967199"/>
                    </a:cubicBezTo>
                    <a:cubicBezTo>
                      <a:pt x="790165" y="2967199"/>
                      <a:pt x="877244" y="2905198"/>
                      <a:pt x="914186" y="2817150"/>
                    </a:cubicBezTo>
                    <a:lnTo>
                      <a:pt x="1096615" y="2881775"/>
                    </a:lnTo>
                    <a:cubicBezTo>
                      <a:pt x="1119563" y="2889893"/>
                      <a:pt x="1141713" y="2899998"/>
                      <a:pt x="1162941" y="2911862"/>
                    </a:cubicBezTo>
                    <a:cubicBezTo>
                      <a:pt x="1134621" y="2983655"/>
                      <a:pt x="1119440" y="3061018"/>
                      <a:pt x="1119440" y="3140406"/>
                    </a:cubicBezTo>
                    <a:lnTo>
                      <a:pt x="1119440" y="3563386"/>
                    </a:lnTo>
                    <a:cubicBezTo>
                      <a:pt x="1119440" y="3602771"/>
                      <a:pt x="1151362" y="3634684"/>
                      <a:pt x="1190738" y="3634684"/>
                    </a:cubicBezTo>
                    <a:cubicBezTo>
                      <a:pt x="1230113" y="3634684"/>
                      <a:pt x="1262036" y="3602771"/>
                      <a:pt x="1262036" y="3563386"/>
                    </a:cubicBezTo>
                    <a:lnTo>
                      <a:pt x="1262036" y="3140406"/>
                    </a:lnTo>
                    <a:cubicBezTo>
                      <a:pt x="1262036" y="2982258"/>
                      <a:pt x="1339837" y="2834338"/>
                      <a:pt x="1470141" y="2744720"/>
                    </a:cubicBezTo>
                    <a:lnTo>
                      <a:pt x="1767084" y="2540503"/>
                    </a:lnTo>
                    <a:lnTo>
                      <a:pt x="1888795" y="2703234"/>
                    </a:lnTo>
                    <a:cubicBezTo>
                      <a:pt x="1914957" y="2738218"/>
                      <a:pt x="1955977" y="2757925"/>
                      <a:pt x="1998290" y="2757925"/>
                    </a:cubicBezTo>
                    <a:cubicBezTo>
                      <a:pt x="2011466" y="2757925"/>
                      <a:pt x="2024775" y="2756014"/>
                      <a:pt x="2037789" y="2752050"/>
                    </a:cubicBezTo>
                    <a:lnTo>
                      <a:pt x="2214904" y="2698148"/>
                    </a:lnTo>
                    <a:lnTo>
                      <a:pt x="2214904" y="3593236"/>
                    </a:lnTo>
                    <a:cubicBezTo>
                      <a:pt x="2214904" y="3632621"/>
                      <a:pt x="2246826" y="3664534"/>
                      <a:pt x="2286202" y="3664534"/>
                    </a:cubicBezTo>
                    <a:cubicBezTo>
                      <a:pt x="2325578" y="3664534"/>
                      <a:pt x="2357500" y="3632621"/>
                      <a:pt x="2357500" y="3593236"/>
                    </a:cubicBezTo>
                    <a:lnTo>
                      <a:pt x="2357500" y="2698148"/>
                    </a:lnTo>
                    <a:lnTo>
                      <a:pt x="2534634" y="2752059"/>
                    </a:lnTo>
                    <a:cubicBezTo>
                      <a:pt x="2547648" y="2756014"/>
                      <a:pt x="2560938" y="2757925"/>
                      <a:pt x="2574114" y="2757925"/>
                    </a:cubicBezTo>
                    <a:cubicBezTo>
                      <a:pt x="2616417" y="2757925"/>
                      <a:pt x="2657447" y="2738208"/>
                      <a:pt x="2683609" y="2703234"/>
                    </a:cubicBezTo>
                    <a:lnTo>
                      <a:pt x="2805311" y="2540503"/>
                    </a:lnTo>
                    <a:lnTo>
                      <a:pt x="3102253" y="2744720"/>
                    </a:lnTo>
                    <a:cubicBezTo>
                      <a:pt x="3232568" y="2834338"/>
                      <a:pt x="3310359" y="2982258"/>
                      <a:pt x="3310359" y="3140406"/>
                    </a:cubicBezTo>
                    <a:lnTo>
                      <a:pt x="3310359" y="3563386"/>
                    </a:lnTo>
                    <a:cubicBezTo>
                      <a:pt x="3310359" y="3602771"/>
                      <a:pt x="3342281" y="3634684"/>
                      <a:pt x="3381657" y="3634684"/>
                    </a:cubicBezTo>
                    <a:cubicBezTo>
                      <a:pt x="3421033" y="3634684"/>
                      <a:pt x="3452955" y="3602771"/>
                      <a:pt x="3452955" y="3563386"/>
                    </a:cubicBezTo>
                    <a:lnTo>
                      <a:pt x="3452955" y="3140406"/>
                    </a:lnTo>
                    <a:cubicBezTo>
                      <a:pt x="3452955" y="3084252"/>
                      <a:pt x="3445341" y="3029105"/>
                      <a:pt x="3430891" y="2976211"/>
                    </a:cubicBezTo>
                    <a:cubicBezTo>
                      <a:pt x="3445341" y="2967779"/>
                      <a:pt x="3460370" y="2960383"/>
                      <a:pt x="3475913" y="2954147"/>
                    </a:cubicBezTo>
                    <a:lnTo>
                      <a:pt x="3682935" y="2871080"/>
                    </a:lnTo>
                    <a:cubicBezTo>
                      <a:pt x="3719610" y="2950021"/>
                      <a:pt x="3799607" y="3004921"/>
                      <a:pt x="3892228" y="3004921"/>
                    </a:cubicBezTo>
                    <a:cubicBezTo>
                      <a:pt x="3984849" y="3004921"/>
                      <a:pt x="4064846" y="2950031"/>
                      <a:pt x="4101522" y="2871089"/>
                    </a:cubicBezTo>
                    <a:lnTo>
                      <a:pt x="4308553" y="2954147"/>
                    </a:lnTo>
                    <a:cubicBezTo>
                      <a:pt x="4439466" y="3006660"/>
                      <a:pt x="4524045" y="3131737"/>
                      <a:pt x="4524045" y="3272784"/>
                    </a:cubicBezTo>
                    <a:lnTo>
                      <a:pt x="4524045" y="3393468"/>
                    </a:lnTo>
                    <a:cubicBezTo>
                      <a:pt x="4524045" y="3432853"/>
                      <a:pt x="4555968" y="3464766"/>
                      <a:pt x="4595343" y="3464766"/>
                    </a:cubicBezTo>
                    <a:cubicBezTo>
                      <a:pt x="4634719" y="3464766"/>
                      <a:pt x="4666642" y="3432853"/>
                      <a:pt x="4666642" y="3393468"/>
                    </a:cubicBezTo>
                    <a:lnTo>
                      <a:pt x="4666642" y="3272784"/>
                    </a:lnTo>
                    <a:cubicBezTo>
                      <a:pt x="4666632" y="3073149"/>
                      <a:pt x="4546908" y="2896129"/>
                      <a:pt x="4361637" y="2821789"/>
                    </a:cubicBezTo>
                    <a:close/>
                    <a:moveTo>
                      <a:pt x="1544615" y="1372685"/>
                    </a:moveTo>
                    <a:cubicBezTo>
                      <a:pt x="1544615" y="1315685"/>
                      <a:pt x="1590750" y="1269293"/>
                      <a:pt x="1647636" y="1268790"/>
                    </a:cubicBezTo>
                    <a:lnTo>
                      <a:pt x="1647636" y="1476562"/>
                    </a:lnTo>
                    <a:cubicBezTo>
                      <a:pt x="1590759" y="1476068"/>
                      <a:pt x="1544615" y="1429686"/>
                      <a:pt x="1544615" y="1372685"/>
                    </a:cubicBezTo>
                    <a:close/>
                    <a:moveTo>
                      <a:pt x="1171373" y="2167195"/>
                    </a:moveTo>
                    <a:lnTo>
                      <a:pt x="1145630" y="2167195"/>
                    </a:lnTo>
                    <a:lnTo>
                      <a:pt x="1145630" y="1998665"/>
                    </a:lnTo>
                    <a:lnTo>
                      <a:pt x="1171373" y="1998665"/>
                    </a:lnTo>
                    <a:cubicBezTo>
                      <a:pt x="1217841" y="1998665"/>
                      <a:pt x="1255638" y="2036472"/>
                      <a:pt x="1255638" y="2082930"/>
                    </a:cubicBezTo>
                    <a:cubicBezTo>
                      <a:pt x="1255638" y="2129388"/>
                      <a:pt x="1217841" y="2167195"/>
                      <a:pt x="1171373" y="2167195"/>
                    </a:cubicBezTo>
                    <a:close/>
                    <a:moveTo>
                      <a:pt x="142577" y="2082939"/>
                    </a:moveTo>
                    <a:cubicBezTo>
                      <a:pt x="142577" y="2036472"/>
                      <a:pt x="180375" y="1998674"/>
                      <a:pt x="226842" y="1998674"/>
                    </a:cubicBezTo>
                    <a:lnTo>
                      <a:pt x="252586" y="1998674"/>
                    </a:lnTo>
                    <a:lnTo>
                      <a:pt x="252586" y="2167205"/>
                    </a:lnTo>
                    <a:lnTo>
                      <a:pt x="226842" y="2167205"/>
                    </a:lnTo>
                    <a:cubicBezTo>
                      <a:pt x="180385" y="2167195"/>
                      <a:pt x="142577" y="2129398"/>
                      <a:pt x="142577" y="2082939"/>
                    </a:cubicBezTo>
                    <a:close/>
                    <a:moveTo>
                      <a:pt x="339180" y="1636299"/>
                    </a:moveTo>
                    <a:cubicBezTo>
                      <a:pt x="291886" y="1701608"/>
                      <a:pt x="263290" y="1776813"/>
                      <a:pt x="255105" y="1856068"/>
                    </a:cubicBezTo>
                    <a:lnTo>
                      <a:pt x="226842" y="1856068"/>
                    </a:lnTo>
                    <a:cubicBezTo>
                      <a:pt x="213762" y="1856068"/>
                      <a:pt x="200966" y="1857247"/>
                      <a:pt x="188484" y="1859377"/>
                    </a:cubicBezTo>
                    <a:lnTo>
                      <a:pt x="164518" y="1688518"/>
                    </a:lnTo>
                    <a:cubicBezTo>
                      <a:pt x="143205" y="1536605"/>
                      <a:pt x="244277" y="1393685"/>
                      <a:pt x="394612" y="1363141"/>
                    </a:cubicBezTo>
                    <a:cubicBezTo>
                      <a:pt x="399213" y="1362209"/>
                      <a:pt x="403719" y="1360821"/>
                      <a:pt x="408054" y="1358996"/>
                    </a:cubicBezTo>
                    <a:lnTo>
                      <a:pt x="556393" y="1296624"/>
                    </a:lnTo>
                    <a:cubicBezTo>
                      <a:pt x="710796" y="1231705"/>
                      <a:pt x="883927" y="1251640"/>
                      <a:pt x="1019536" y="1349898"/>
                    </a:cubicBezTo>
                    <a:cubicBezTo>
                      <a:pt x="1155146" y="1448176"/>
                      <a:pt x="1227984" y="1606496"/>
                      <a:pt x="1214390" y="1773201"/>
                    </a:cubicBezTo>
                    <a:lnTo>
                      <a:pt x="1207146" y="1858901"/>
                    </a:lnTo>
                    <a:cubicBezTo>
                      <a:pt x="1195491" y="1857048"/>
                      <a:pt x="1183551" y="1856059"/>
                      <a:pt x="1171373" y="1856059"/>
                    </a:cubicBezTo>
                    <a:lnTo>
                      <a:pt x="1145002" y="1856059"/>
                    </a:lnTo>
                    <a:cubicBezTo>
                      <a:pt x="1138861" y="1795607"/>
                      <a:pt x="1087669" y="1748266"/>
                      <a:pt x="1025621" y="1748266"/>
                    </a:cubicBezTo>
                    <a:lnTo>
                      <a:pt x="849561" y="1748266"/>
                    </a:lnTo>
                    <a:cubicBezTo>
                      <a:pt x="724086" y="1748266"/>
                      <a:pt x="599922" y="1706504"/>
                      <a:pt x="499953" y="1630690"/>
                    </a:cubicBezTo>
                    <a:lnTo>
                      <a:pt x="479780" y="1615394"/>
                    </a:lnTo>
                    <a:cubicBezTo>
                      <a:pt x="458600" y="1599328"/>
                      <a:pt x="431354" y="1592350"/>
                      <a:pt x="405088" y="1596267"/>
                    </a:cubicBezTo>
                    <a:cubicBezTo>
                      <a:pt x="378793" y="1600184"/>
                      <a:pt x="354771" y="1614776"/>
                      <a:pt x="339180" y="1636299"/>
                    </a:cubicBezTo>
                    <a:close/>
                    <a:moveTo>
                      <a:pt x="454674" y="1719936"/>
                    </a:moveTo>
                    <a:cubicBezTo>
                      <a:pt x="454655" y="1719965"/>
                      <a:pt x="454645" y="1719984"/>
                      <a:pt x="454636" y="1720003"/>
                    </a:cubicBezTo>
                    <a:cubicBezTo>
                      <a:pt x="454645" y="1719984"/>
                      <a:pt x="454664" y="1719965"/>
                      <a:pt x="454674" y="1719936"/>
                    </a:cubicBezTo>
                    <a:close/>
                    <a:moveTo>
                      <a:pt x="395192" y="1903525"/>
                    </a:moveTo>
                    <a:cubicBezTo>
                      <a:pt x="395192" y="1851962"/>
                      <a:pt x="407617" y="1802129"/>
                      <a:pt x="431411" y="1757259"/>
                    </a:cubicBezTo>
                    <a:cubicBezTo>
                      <a:pt x="552837" y="1843567"/>
                      <a:pt x="700462" y="1890881"/>
                      <a:pt x="849571" y="1890881"/>
                    </a:cubicBezTo>
                    <a:lnTo>
                      <a:pt x="1003033" y="1890881"/>
                    </a:lnTo>
                    <a:lnTo>
                      <a:pt x="1003033" y="2236288"/>
                    </a:lnTo>
                    <a:cubicBezTo>
                      <a:pt x="1003033" y="2403877"/>
                      <a:pt x="866692" y="2540218"/>
                      <a:pt x="699113" y="2540218"/>
                    </a:cubicBezTo>
                    <a:cubicBezTo>
                      <a:pt x="531533" y="2540218"/>
                      <a:pt x="395192" y="2403877"/>
                      <a:pt x="395192" y="2236288"/>
                    </a:cubicBezTo>
                    <a:close/>
                    <a:moveTo>
                      <a:pt x="688846" y="2824603"/>
                    </a:moveTo>
                    <a:cubicBezTo>
                      <a:pt x="632796" y="2824603"/>
                      <a:pt x="587203" y="2779000"/>
                      <a:pt x="587203" y="2722960"/>
                    </a:cubicBezTo>
                    <a:lnTo>
                      <a:pt x="587203" y="2668602"/>
                    </a:lnTo>
                    <a:cubicBezTo>
                      <a:pt x="622976" y="2677871"/>
                      <a:pt x="660478" y="2682815"/>
                      <a:pt x="699113" y="2682815"/>
                    </a:cubicBezTo>
                    <a:cubicBezTo>
                      <a:pt x="730427" y="2682815"/>
                      <a:pt x="760980" y="2679544"/>
                      <a:pt x="790498" y="2673375"/>
                    </a:cubicBezTo>
                    <a:lnTo>
                      <a:pt x="790498" y="2722960"/>
                    </a:lnTo>
                    <a:cubicBezTo>
                      <a:pt x="790498" y="2779000"/>
                      <a:pt x="744896" y="2824603"/>
                      <a:pt x="688846" y="2824603"/>
                    </a:cubicBezTo>
                    <a:close/>
                    <a:moveTo>
                      <a:pt x="2924740" y="1476562"/>
                    </a:moveTo>
                    <a:lnTo>
                      <a:pt x="2924740" y="1268790"/>
                    </a:lnTo>
                    <a:cubicBezTo>
                      <a:pt x="2981626" y="1269284"/>
                      <a:pt x="3027761" y="1315685"/>
                      <a:pt x="3027761" y="1372685"/>
                    </a:cubicBezTo>
                    <a:cubicBezTo>
                      <a:pt x="3027761" y="1429686"/>
                      <a:pt x="2981626" y="1476068"/>
                      <a:pt x="2924740" y="1476562"/>
                    </a:cubicBezTo>
                    <a:close/>
                    <a:moveTo>
                      <a:pt x="3026221" y="836922"/>
                    </a:moveTo>
                    <a:lnTo>
                      <a:pt x="2984469" y="1133713"/>
                    </a:lnTo>
                    <a:cubicBezTo>
                      <a:pt x="2965342" y="1128855"/>
                      <a:pt x="2945331" y="1126241"/>
                      <a:pt x="2924730" y="1126165"/>
                    </a:cubicBezTo>
                    <a:lnTo>
                      <a:pt x="2924730" y="1120394"/>
                    </a:lnTo>
                    <a:cubicBezTo>
                      <a:pt x="2924730" y="1005442"/>
                      <a:pt x="2889176" y="894873"/>
                      <a:pt x="2824789" y="802480"/>
                    </a:cubicBezTo>
                    <a:cubicBezTo>
                      <a:pt x="2852862" y="694354"/>
                      <a:pt x="2851873" y="583033"/>
                      <a:pt x="2822812" y="477227"/>
                    </a:cubicBezTo>
                    <a:cubicBezTo>
                      <a:pt x="2960531" y="536005"/>
                      <a:pt x="3047991" y="682186"/>
                      <a:pt x="3026221" y="836922"/>
                    </a:cubicBezTo>
                    <a:close/>
                    <a:moveTo>
                      <a:pt x="1790242" y="1515691"/>
                    </a:moveTo>
                    <a:lnTo>
                      <a:pt x="1790242" y="1106363"/>
                    </a:lnTo>
                    <a:cubicBezTo>
                      <a:pt x="1790242" y="950143"/>
                      <a:pt x="1917333" y="823061"/>
                      <a:pt x="2073543" y="823061"/>
                    </a:cubicBezTo>
                    <a:lnTo>
                      <a:pt x="2460645" y="823061"/>
                    </a:lnTo>
                    <a:cubicBezTo>
                      <a:pt x="2476949" y="823061"/>
                      <a:pt x="2492758" y="817472"/>
                      <a:pt x="2505440" y="807233"/>
                    </a:cubicBezTo>
                    <a:lnTo>
                      <a:pt x="2574200" y="751687"/>
                    </a:lnTo>
                    <a:lnTo>
                      <a:pt x="2638073" y="806587"/>
                    </a:lnTo>
                    <a:cubicBezTo>
                      <a:pt x="2729630" y="885281"/>
                      <a:pt x="2782134" y="999672"/>
                      <a:pt x="2782134" y="1120394"/>
                    </a:cubicBezTo>
                    <a:lnTo>
                      <a:pt x="2782134" y="1515681"/>
                    </a:lnTo>
                    <a:cubicBezTo>
                      <a:pt x="2782134" y="1789153"/>
                      <a:pt x="2559655" y="2011632"/>
                      <a:pt x="2286183" y="2011632"/>
                    </a:cubicBezTo>
                    <a:cubicBezTo>
                      <a:pt x="2012712" y="2011632"/>
                      <a:pt x="1790242" y="1789153"/>
                      <a:pt x="1790242" y="1515691"/>
                    </a:cubicBezTo>
                    <a:close/>
                    <a:moveTo>
                      <a:pt x="2286193" y="2154238"/>
                    </a:moveTo>
                    <a:cubicBezTo>
                      <a:pt x="2367805" y="2154238"/>
                      <a:pt x="2445796" y="2138685"/>
                      <a:pt x="2517608" y="2110660"/>
                    </a:cubicBezTo>
                    <a:lnTo>
                      <a:pt x="2517608" y="2202017"/>
                    </a:lnTo>
                    <a:lnTo>
                      <a:pt x="2286193" y="2315486"/>
                    </a:lnTo>
                    <a:lnTo>
                      <a:pt x="2054778" y="2202017"/>
                    </a:lnTo>
                    <a:lnTo>
                      <a:pt x="2054778" y="2110660"/>
                    </a:lnTo>
                    <a:cubicBezTo>
                      <a:pt x="2126580" y="2138676"/>
                      <a:pt x="2204580" y="2154238"/>
                      <a:pt x="2286193" y="2154238"/>
                    </a:cubicBezTo>
                    <a:close/>
                    <a:moveTo>
                      <a:pt x="2000391" y="2614359"/>
                    </a:moveTo>
                    <a:lnTo>
                      <a:pt x="1846805" y="2409010"/>
                    </a:lnTo>
                    <a:lnTo>
                      <a:pt x="1958953" y="2313841"/>
                    </a:lnTo>
                    <a:lnTo>
                      <a:pt x="2214885" y="2439326"/>
                    </a:lnTo>
                    <a:lnTo>
                      <a:pt x="2214885" y="2549078"/>
                    </a:lnTo>
                    <a:close/>
                    <a:moveTo>
                      <a:pt x="2571985" y="2614359"/>
                    </a:moveTo>
                    <a:lnTo>
                      <a:pt x="2357491" y="2549087"/>
                    </a:lnTo>
                    <a:lnTo>
                      <a:pt x="2357491" y="2439336"/>
                    </a:lnTo>
                    <a:lnTo>
                      <a:pt x="2613423" y="2313851"/>
                    </a:lnTo>
                    <a:lnTo>
                      <a:pt x="2725571" y="2409020"/>
                    </a:lnTo>
                    <a:close/>
                    <a:moveTo>
                      <a:pt x="3274234" y="2314279"/>
                    </a:moveTo>
                    <a:cubicBezTo>
                      <a:pt x="3209686" y="2230584"/>
                      <a:pt x="3196253" y="2122743"/>
                      <a:pt x="3238309" y="2025777"/>
                    </a:cubicBezTo>
                    <a:lnTo>
                      <a:pt x="3345504" y="1778591"/>
                    </a:lnTo>
                    <a:cubicBezTo>
                      <a:pt x="3358604" y="1748399"/>
                      <a:pt x="3367625" y="1716561"/>
                      <a:pt x="3372312" y="1683954"/>
                    </a:cubicBezTo>
                    <a:cubicBezTo>
                      <a:pt x="3409739" y="1423906"/>
                      <a:pt x="3636078" y="1227798"/>
                      <a:pt x="3898807" y="1227798"/>
                    </a:cubicBezTo>
                    <a:cubicBezTo>
                      <a:pt x="4161536" y="1227798"/>
                      <a:pt x="4387875" y="1423906"/>
                      <a:pt x="4425292" y="1683954"/>
                    </a:cubicBezTo>
                    <a:cubicBezTo>
                      <a:pt x="4429979" y="1716552"/>
                      <a:pt x="4439000" y="1748389"/>
                      <a:pt x="4452100" y="1778591"/>
                    </a:cubicBezTo>
                    <a:lnTo>
                      <a:pt x="4559295" y="2025777"/>
                    </a:lnTo>
                    <a:cubicBezTo>
                      <a:pt x="4601342" y="2122733"/>
                      <a:pt x="4587919" y="2230584"/>
                      <a:pt x="4523370" y="2314279"/>
                    </a:cubicBezTo>
                    <a:cubicBezTo>
                      <a:pt x="4475572" y="2376241"/>
                      <a:pt x="4407839" y="2414391"/>
                      <a:pt x="4333498" y="2423545"/>
                    </a:cubicBezTo>
                    <a:cubicBezTo>
                      <a:pt x="4348851" y="2383656"/>
                      <a:pt x="4358861" y="2341134"/>
                      <a:pt x="4362540" y="2296815"/>
                    </a:cubicBezTo>
                    <a:cubicBezTo>
                      <a:pt x="4365792" y="2257573"/>
                      <a:pt x="4336607" y="2223121"/>
                      <a:pt x="4297374" y="2219870"/>
                    </a:cubicBezTo>
                    <a:cubicBezTo>
                      <a:pt x="4258169" y="2216685"/>
                      <a:pt x="4223689" y="2245804"/>
                      <a:pt x="4220429" y="2285037"/>
                    </a:cubicBezTo>
                    <a:cubicBezTo>
                      <a:pt x="4206692" y="2450896"/>
                      <a:pt x="4065417" y="2580820"/>
                      <a:pt x="3898807" y="2580820"/>
                    </a:cubicBezTo>
                    <a:cubicBezTo>
                      <a:pt x="3720780" y="2580820"/>
                      <a:pt x="3575959" y="2435999"/>
                      <a:pt x="3575959" y="2257972"/>
                    </a:cubicBezTo>
                    <a:lnTo>
                      <a:pt x="3575959" y="1915940"/>
                    </a:lnTo>
                    <a:cubicBezTo>
                      <a:pt x="3575959" y="1840098"/>
                      <a:pt x="3598280" y="1765510"/>
                      <a:pt x="3639395" y="1702197"/>
                    </a:cubicBezTo>
                    <a:cubicBezTo>
                      <a:pt x="3731655" y="1772621"/>
                      <a:pt x="3845381" y="1812900"/>
                      <a:pt x="3961549" y="1815970"/>
                    </a:cubicBezTo>
                    <a:lnTo>
                      <a:pt x="4221655" y="1822834"/>
                    </a:lnTo>
                    <a:lnTo>
                      <a:pt x="4221655" y="1987067"/>
                    </a:lnTo>
                    <a:cubicBezTo>
                      <a:pt x="4221655" y="2026452"/>
                      <a:pt x="4253577" y="2058365"/>
                      <a:pt x="4292953" y="2058365"/>
                    </a:cubicBezTo>
                    <a:cubicBezTo>
                      <a:pt x="4332329" y="2058365"/>
                      <a:pt x="4364251" y="2026452"/>
                      <a:pt x="4364251" y="1987067"/>
                    </a:cubicBezTo>
                    <a:lnTo>
                      <a:pt x="4364251" y="1803526"/>
                    </a:lnTo>
                    <a:cubicBezTo>
                      <a:pt x="4364251" y="1736468"/>
                      <a:pt x="4311738" y="1682557"/>
                      <a:pt x="4244708" y="1680798"/>
                    </a:cubicBezTo>
                    <a:lnTo>
                      <a:pt x="3965304" y="1673440"/>
                    </a:lnTo>
                    <a:cubicBezTo>
                      <a:pt x="3874832" y="1671045"/>
                      <a:pt x="3786355" y="1638276"/>
                      <a:pt x="3716169" y="1581190"/>
                    </a:cubicBezTo>
                    <a:lnTo>
                      <a:pt x="3697746" y="1566198"/>
                    </a:lnTo>
                    <a:cubicBezTo>
                      <a:pt x="3676014" y="1548526"/>
                      <a:pt x="3648721" y="1540426"/>
                      <a:pt x="3620858" y="1543421"/>
                    </a:cubicBezTo>
                    <a:cubicBezTo>
                      <a:pt x="3593013" y="1546396"/>
                      <a:pt x="3568040" y="1560086"/>
                      <a:pt x="3550558" y="1581941"/>
                    </a:cubicBezTo>
                    <a:cubicBezTo>
                      <a:pt x="3474972" y="1676378"/>
                      <a:pt x="3433334" y="1794999"/>
                      <a:pt x="3433334" y="1915968"/>
                    </a:cubicBezTo>
                    <a:lnTo>
                      <a:pt x="3433334" y="2258000"/>
                    </a:lnTo>
                    <a:cubicBezTo>
                      <a:pt x="3433334" y="2316246"/>
                      <a:pt x="3444181" y="2371982"/>
                      <a:pt x="3463811" y="2423412"/>
                    </a:cubicBezTo>
                    <a:cubicBezTo>
                      <a:pt x="3389604" y="2414191"/>
                      <a:pt x="3321966" y="2376165"/>
                      <a:pt x="3274234" y="2314279"/>
                    </a:cubicBezTo>
                    <a:close/>
                    <a:moveTo>
                      <a:pt x="3892219" y="2862315"/>
                    </a:moveTo>
                    <a:cubicBezTo>
                      <a:pt x="3843650" y="2862315"/>
                      <a:pt x="3804132" y="2822806"/>
                      <a:pt x="3804132" y="2774228"/>
                    </a:cubicBezTo>
                    <a:lnTo>
                      <a:pt x="3804132" y="2713720"/>
                    </a:lnTo>
                    <a:cubicBezTo>
                      <a:pt x="3834714" y="2720061"/>
                      <a:pt x="3866371" y="2723426"/>
                      <a:pt x="3898797" y="2723426"/>
                    </a:cubicBezTo>
                    <a:cubicBezTo>
                      <a:pt x="3926537" y="2723426"/>
                      <a:pt x="3953754" y="2720821"/>
                      <a:pt x="3980296" y="2716030"/>
                    </a:cubicBezTo>
                    <a:lnTo>
                      <a:pt x="3980296" y="2774238"/>
                    </a:lnTo>
                    <a:cubicBezTo>
                      <a:pt x="3980305" y="2822806"/>
                      <a:pt x="3940787" y="2862315"/>
                      <a:pt x="3892219" y="28623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1" name="Frihandsfigur: Form 390">
                <a:extLst>
                  <a:ext uri="{FF2B5EF4-FFF2-40B4-BE49-F238E27FC236}">
                    <a16:creationId xmlns:a16="http://schemas.microsoft.com/office/drawing/2014/main" id="{C97A6A48-7CD8-4D8B-53AA-518F13CCA89D}"/>
                  </a:ext>
                </a:extLst>
              </p:cNvPr>
              <p:cNvSpPr/>
              <p:nvPr/>
            </p:nvSpPr>
            <p:spPr>
              <a:xfrm>
                <a:off x="6831069" y="2586840"/>
                <a:ext cx="67367" cy="205759"/>
              </a:xfrm>
              <a:custGeom>
                <a:gdLst>
                  <a:gd name="connsiteX0" fmla="*/ 152816 w 193068"/>
                  <a:gd name="connsiteY0" fmla="*/ 7160 h 589686"/>
                  <a:gd name="connsiteX1" fmla="*/ 57571 w 193068"/>
                  <a:gd name="connsiteY1" fmla="*/ 40252 h 589686"/>
                  <a:gd name="connsiteX2" fmla="*/ 0 w 193068"/>
                  <a:gd name="connsiteY2" fmla="*/ 291108 h 589686"/>
                  <a:gd name="connsiteX3" fmla="*/ 0 w 193068"/>
                  <a:gd name="connsiteY3" fmla="*/ 518388 h 589686"/>
                  <a:gd name="connsiteX4" fmla="*/ 71298 w 193068"/>
                  <a:gd name="connsiteY4" fmla="*/ 589686 h 589686"/>
                  <a:gd name="connsiteX5" fmla="*/ 142596 w 193068"/>
                  <a:gd name="connsiteY5" fmla="*/ 518388 h 589686"/>
                  <a:gd name="connsiteX6" fmla="*/ 142596 w 193068"/>
                  <a:gd name="connsiteY6" fmla="*/ 291108 h 589686"/>
                  <a:gd name="connsiteX7" fmla="*/ 185927 w 193068"/>
                  <a:gd name="connsiteY7" fmla="*/ 102396 h 589686"/>
                  <a:gd name="connsiteX8" fmla="*/ 152816 w 193068"/>
                  <a:gd name="connsiteY8" fmla="*/ 7160 h 5896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068" h="589686">
                    <a:moveTo>
                      <a:pt x="152816" y="7160"/>
                    </a:moveTo>
                    <a:cubicBezTo>
                      <a:pt x="117376" y="-10037"/>
                      <a:pt x="74740" y="4812"/>
                      <a:pt x="57571" y="40252"/>
                    </a:cubicBezTo>
                    <a:cubicBezTo>
                      <a:pt x="19374" y="119165"/>
                      <a:pt x="0" y="203563"/>
                      <a:pt x="0" y="291108"/>
                    </a:cubicBezTo>
                    <a:lnTo>
                      <a:pt x="0" y="518388"/>
                    </a:lnTo>
                    <a:cubicBezTo>
                      <a:pt x="0" y="557773"/>
                      <a:pt x="31923" y="589686"/>
                      <a:pt x="71298" y="589686"/>
                    </a:cubicBezTo>
                    <a:cubicBezTo>
                      <a:pt x="110674" y="589686"/>
                      <a:pt x="142596" y="557773"/>
                      <a:pt x="142596" y="518388"/>
                    </a:cubicBezTo>
                    <a:lnTo>
                      <a:pt x="142596" y="291108"/>
                    </a:lnTo>
                    <a:cubicBezTo>
                      <a:pt x="142596" y="225266"/>
                      <a:pt x="157170" y="161783"/>
                      <a:pt x="185927" y="102396"/>
                    </a:cubicBezTo>
                    <a:cubicBezTo>
                      <a:pt x="203086" y="66956"/>
                      <a:pt x="188265" y="24310"/>
                      <a:pt x="152816" y="71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392" name="Grupp 391">
              <a:extLst>
                <a:ext uri="{FF2B5EF4-FFF2-40B4-BE49-F238E27FC236}">
                  <a16:creationId xmlns:a16="http://schemas.microsoft.com/office/drawing/2014/main" id="{9FAD9F89-2845-8C59-7137-8A61CD723E8F}"/>
                </a:ext>
              </a:extLst>
            </p:cNvPr>
            <p:cNvGrpSpPr/>
            <p:nvPr/>
          </p:nvGrpSpPr>
          <p:grpSpPr>
            <a:xfrm>
              <a:off x="5615689" y="1509158"/>
              <a:ext cx="286544" cy="370848"/>
              <a:chOff x="4707025" y="1509157"/>
              <a:chExt cx="1195208" cy="1546851"/>
            </a:xfrm>
          </p:grpSpPr>
          <p:sp>
            <p:nvSpPr>
              <p:cNvPr id="393" name="Frihandsfigur: Form 392">
                <a:extLst>
                  <a:ext uri="{FF2B5EF4-FFF2-40B4-BE49-F238E27FC236}">
                    <a16:creationId xmlns:a16="http://schemas.microsoft.com/office/drawing/2014/main" id="{20DDF83D-5231-34A6-2401-183E193D7881}"/>
                  </a:ext>
                </a:extLst>
              </p:cNvPr>
              <p:cNvSpPr/>
              <p:nvPr/>
            </p:nvSpPr>
            <p:spPr>
              <a:xfrm>
                <a:off x="5317681" y="1539369"/>
                <a:ext cx="205442" cy="205441"/>
              </a:xfrm>
              <a:custGeom>
                <a:gdLst>
                  <a:gd name="connsiteX0" fmla="*/ 536377 w 536376"/>
                  <a:gd name="connsiteY0" fmla="*/ 268188 h 536376"/>
                  <a:gd name="connsiteX1" fmla="*/ 268188 w 536376"/>
                  <a:gd name="connsiteY1" fmla="*/ 536377 h 536376"/>
                  <a:gd name="connsiteX2" fmla="*/ 0 w 536376"/>
                  <a:gd name="connsiteY2" fmla="*/ 268188 h 536376"/>
                  <a:gd name="connsiteX3" fmla="*/ 268188 w 536376"/>
                  <a:gd name="connsiteY3" fmla="*/ 0 h 536376"/>
                  <a:gd name="connsiteX4" fmla="*/ 536377 w 536376"/>
                  <a:gd name="connsiteY4" fmla="*/ 268188 h 53637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376" h="536376">
                    <a:moveTo>
                      <a:pt x="536377" y="268188"/>
                    </a:moveTo>
                    <a:cubicBezTo>
                      <a:pt x="536377" y="416305"/>
                      <a:pt x="416305" y="536377"/>
                      <a:pt x="268188" y="536377"/>
                    </a:cubicBezTo>
                    <a:cubicBezTo>
                      <a:pt x="120072" y="536377"/>
                      <a:pt x="0" y="416305"/>
                      <a:pt x="0" y="268188"/>
                    </a:cubicBezTo>
                    <a:cubicBezTo>
                      <a:pt x="0" y="120072"/>
                      <a:pt x="120072" y="0"/>
                      <a:pt x="268188" y="0"/>
                    </a:cubicBezTo>
                    <a:cubicBezTo>
                      <a:pt x="416305" y="0"/>
                      <a:pt x="536377" y="120072"/>
                      <a:pt x="536377" y="268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4" name="Frihandsfigur: Form 393">
                <a:extLst>
                  <a:ext uri="{FF2B5EF4-FFF2-40B4-BE49-F238E27FC236}">
                    <a16:creationId xmlns:a16="http://schemas.microsoft.com/office/drawing/2014/main" id="{FFE564A2-C1C2-3F06-BBB4-E53D06A56AC9}"/>
                  </a:ext>
                </a:extLst>
              </p:cNvPr>
              <p:cNvSpPr/>
              <p:nvPr/>
            </p:nvSpPr>
            <p:spPr>
              <a:xfrm>
                <a:off x="5358658" y="1874721"/>
                <a:ext cx="283993" cy="141996"/>
              </a:xfrm>
              <a:custGeom>
                <a:gdLst>
                  <a:gd name="connsiteX0" fmla="*/ 741462 w 741461"/>
                  <a:gd name="connsiteY0" fmla="*/ 370731 h 370730"/>
                  <a:gd name="connsiteX1" fmla="*/ 370731 w 741461"/>
                  <a:gd name="connsiteY1" fmla="*/ 0 h 370730"/>
                  <a:gd name="connsiteX2" fmla="*/ 0 w 741461"/>
                  <a:gd name="connsiteY2" fmla="*/ 370731 h 370730"/>
                  <a:gd name="connsiteX3" fmla="*/ 741462 w 741461"/>
                  <a:gd name="connsiteY3" fmla="*/ 370731 h 37073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1461" h="370730">
                    <a:moveTo>
                      <a:pt x="741462" y="370731"/>
                    </a:moveTo>
                    <a:cubicBezTo>
                      <a:pt x="741462" y="165985"/>
                      <a:pt x="575477" y="0"/>
                      <a:pt x="370731" y="0"/>
                    </a:cubicBezTo>
                    <a:cubicBezTo>
                      <a:pt x="165985" y="0"/>
                      <a:pt x="0" y="165985"/>
                      <a:pt x="0" y="370731"/>
                    </a:cubicBezTo>
                    <a:lnTo>
                      <a:pt x="741462" y="370731"/>
                    </a:ln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5" name="Frihandsfigur: Form 394">
                <a:extLst>
                  <a:ext uri="{FF2B5EF4-FFF2-40B4-BE49-F238E27FC236}">
                    <a16:creationId xmlns:a16="http://schemas.microsoft.com/office/drawing/2014/main" id="{9461FFCF-4A9B-1FC5-2445-9AC2209562C6}"/>
                  </a:ext>
                </a:extLst>
              </p:cNvPr>
              <p:cNvSpPr/>
              <p:nvPr/>
            </p:nvSpPr>
            <p:spPr>
              <a:xfrm>
                <a:off x="4943202" y="1811276"/>
                <a:ext cx="205442" cy="205441"/>
              </a:xfrm>
              <a:custGeom>
                <a:gdLst>
                  <a:gd name="connsiteX0" fmla="*/ 536377 w 536376"/>
                  <a:gd name="connsiteY0" fmla="*/ 268188 h 536376"/>
                  <a:gd name="connsiteX1" fmla="*/ 268188 w 536376"/>
                  <a:gd name="connsiteY1" fmla="*/ 536377 h 536376"/>
                  <a:gd name="connsiteX2" fmla="*/ 0 w 536376"/>
                  <a:gd name="connsiteY2" fmla="*/ 268188 h 536376"/>
                  <a:gd name="connsiteX3" fmla="*/ 268188 w 536376"/>
                  <a:gd name="connsiteY3" fmla="*/ 0 h 536376"/>
                  <a:gd name="connsiteX4" fmla="*/ 536377 w 536376"/>
                  <a:gd name="connsiteY4" fmla="*/ 268188 h 53637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376" h="536376">
                    <a:moveTo>
                      <a:pt x="536377" y="268188"/>
                    </a:moveTo>
                    <a:cubicBezTo>
                      <a:pt x="536377" y="416305"/>
                      <a:pt x="416305" y="536377"/>
                      <a:pt x="268188" y="536377"/>
                    </a:cubicBezTo>
                    <a:cubicBezTo>
                      <a:pt x="120072" y="536377"/>
                      <a:pt x="0" y="416305"/>
                      <a:pt x="0" y="268188"/>
                    </a:cubicBezTo>
                    <a:cubicBezTo>
                      <a:pt x="0" y="120072"/>
                      <a:pt x="120072" y="0"/>
                      <a:pt x="268188" y="0"/>
                    </a:cubicBezTo>
                    <a:cubicBezTo>
                      <a:pt x="416305" y="0"/>
                      <a:pt x="536377" y="120072"/>
                      <a:pt x="536377" y="268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6" name="Frihandsfigur: Form 395">
                <a:extLst>
                  <a:ext uri="{FF2B5EF4-FFF2-40B4-BE49-F238E27FC236}">
                    <a16:creationId xmlns:a16="http://schemas.microsoft.com/office/drawing/2014/main" id="{47D5BA56-EB2D-0092-7134-20B235E33E7C}"/>
                  </a:ext>
                </a:extLst>
              </p:cNvPr>
              <p:cNvSpPr/>
              <p:nvPr/>
            </p:nvSpPr>
            <p:spPr>
              <a:xfrm>
                <a:off x="4762568" y="2016717"/>
                <a:ext cx="1109485" cy="1009079"/>
              </a:xfrm>
              <a:custGeom>
                <a:gdLst>
                  <a:gd name="connsiteX0" fmla="*/ 2817678 w 2896688"/>
                  <a:gd name="connsiteY0" fmla="*/ 0 h 2634555"/>
                  <a:gd name="connsiteX1" fmla="*/ 79011 w 2896688"/>
                  <a:gd name="connsiteY1" fmla="*/ 0 h 2634555"/>
                  <a:gd name="connsiteX2" fmla="*/ 13557 w 2896688"/>
                  <a:gd name="connsiteY2" fmla="*/ 122893 h 2634555"/>
                  <a:gd name="connsiteX3" fmla="*/ 1085505 w 2896688"/>
                  <a:gd name="connsiteY3" fmla="*/ 1716926 h 2634555"/>
                  <a:gd name="connsiteX4" fmla="*/ 1085505 w 2896688"/>
                  <a:gd name="connsiteY4" fmla="*/ 2634556 h 2634555"/>
                  <a:gd name="connsiteX5" fmla="*/ 1811191 w 2896688"/>
                  <a:gd name="connsiteY5" fmla="*/ 2318543 h 2634555"/>
                  <a:gd name="connsiteX6" fmla="*/ 1811191 w 2896688"/>
                  <a:gd name="connsiteY6" fmla="*/ 1716926 h 2634555"/>
                  <a:gd name="connsiteX7" fmla="*/ 2883132 w 2896688"/>
                  <a:gd name="connsiteY7" fmla="*/ 122893 h 2634555"/>
                  <a:gd name="connsiteX8" fmla="*/ 2817678 w 2896688"/>
                  <a:gd name="connsiteY8" fmla="*/ 0 h 26345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6688" h="2634555">
                    <a:moveTo>
                      <a:pt x="2817678" y="0"/>
                    </a:moveTo>
                    <a:lnTo>
                      <a:pt x="79011" y="0"/>
                    </a:lnTo>
                    <a:cubicBezTo>
                      <a:pt x="15868" y="0"/>
                      <a:pt x="-21678" y="70502"/>
                      <a:pt x="13557" y="122893"/>
                    </a:cubicBezTo>
                    <a:lnTo>
                      <a:pt x="1085505" y="1716926"/>
                    </a:lnTo>
                    <a:lnTo>
                      <a:pt x="1085505" y="2634556"/>
                    </a:lnTo>
                    <a:lnTo>
                      <a:pt x="1811191" y="2318543"/>
                    </a:lnTo>
                    <a:lnTo>
                      <a:pt x="1811191" y="1716926"/>
                    </a:lnTo>
                    <a:lnTo>
                      <a:pt x="2883132" y="122893"/>
                    </a:lnTo>
                    <a:cubicBezTo>
                      <a:pt x="2918367" y="70502"/>
                      <a:pt x="2880821" y="0"/>
                      <a:pt x="2817678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7" name="Frihandsfigur: Form 396">
                <a:extLst>
                  <a:ext uri="{FF2B5EF4-FFF2-40B4-BE49-F238E27FC236}">
                    <a16:creationId xmlns:a16="http://schemas.microsoft.com/office/drawing/2014/main" id="{64D195C4-94E7-456B-F33A-8934F5793B36}"/>
                  </a:ext>
                </a:extLst>
              </p:cNvPr>
              <p:cNvSpPr/>
              <p:nvPr/>
            </p:nvSpPr>
            <p:spPr>
              <a:xfrm>
                <a:off x="4762568" y="2016717"/>
                <a:ext cx="1109485" cy="145017"/>
              </a:xfrm>
              <a:custGeom>
                <a:gdLst>
                  <a:gd name="connsiteX0" fmla="*/ 2817678 w 2896688"/>
                  <a:gd name="connsiteY0" fmla="*/ 0 h 378618"/>
                  <a:gd name="connsiteX1" fmla="*/ 79011 w 2896688"/>
                  <a:gd name="connsiteY1" fmla="*/ 0 h 378618"/>
                  <a:gd name="connsiteX2" fmla="*/ 13557 w 2896688"/>
                  <a:gd name="connsiteY2" fmla="*/ 122893 h 378618"/>
                  <a:gd name="connsiteX3" fmla="*/ 185521 w 2896688"/>
                  <a:gd name="connsiteY3" fmla="*/ 378619 h 378618"/>
                  <a:gd name="connsiteX4" fmla="*/ 2711160 w 2896688"/>
                  <a:gd name="connsiteY4" fmla="*/ 378619 h 378618"/>
                  <a:gd name="connsiteX5" fmla="*/ 2883132 w 2896688"/>
                  <a:gd name="connsiteY5" fmla="*/ 122893 h 378618"/>
                  <a:gd name="connsiteX6" fmla="*/ 2817678 w 2896688"/>
                  <a:gd name="connsiteY6" fmla="*/ 0 h 3786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6688" h="378618">
                    <a:moveTo>
                      <a:pt x="2817678" y="0"/>
                    </a:moveTo>
                    <a:lnTo>
                      <a:pt x="79011" y="0"/>
                    </a:lnTo>
                    <a:cubicBezTo>
                      <a:pt x="15868" y="0"/>
                      <a:pt x="-21678" y="70502"/>
                      <a:pt x="13557" y="122893"/>
                    </a:cubicBezTo>
                    <a:lnTo>
                      <a:pt x="185521" y="378619"/>
                    </a:lnTo>
                    <a:lnTo>
                      <a:pt x="2711160" y="378619"/>
                    </a:lnTo>
                    <a:lnTo>
                      <a:pt x="2883132" y="122893"/>
                    </a:lnTo>
                    <a:cubicBezTo>
                      <a:pt x="2918367" y="70502"/>
                      <a:pt x="2880821" y="0"/>
                      <a:pt x="2817678" y="0"/>
                    </a:cubicBezTo>
                    <a:close/>
                  </a:path>
                </a:pathLst>
              </a:custGeom>
              <a:solidFill>
                <a:srgbClr val="CFCFCF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8" name="Frihandsfigur: Form 397">
                <a:extLst>
                  <a:ext uri="{FF2B5EF4-FFF2-40B4-BE49-F238E27FC236}">
                    <a16:creationId xmlns:a16="http://schemas.microsoft.com/office/drawing/2014/main" id="{E0FA5A0F-6899-05EE-3998-227B8D5E8C3E}"/>
                  </a:ext>
                </a:extLst>
              </p:cNvPr>
              <p:cNvSpPr/>
              <p:nvPr/>
            </p:nvSpPr>
            <p:spPr>
              <a:xfrm>
                <a:off x="4732390" y="1781064"/>
                <a:ext cx="1169843" cy="1274944"/>
              </a:xfrm>
              <a:custGeom>
                <a:gdLst>
                  <a:gd name="connsiteX0" fmla="*/ 3035706 w 3054273"/>
                  <a:gd name="connsiteY0" fmla="*/ 619980 h 3328689"/>
                  <a:gd name="connsiteX1" fmla="*/ 2896469 w 3054273"/>
                  <a:gd name="connsiteY1" fmla="*/ 536377 h 3328689"/>
                  <a:gd name="connsiteX2" fmla="*/ 2448358 w 3054273"/>
                  <a:gd name="connsiteY2" fmla="*/ 536377 h 3328689"/>
                  <a:gd name="connsiteX3" fmla="*/ 2005816 w 3054273"/>
                  <a:gd name="connsiteY3" fmla="*/ 165646 h 3328689"/>
                  <a:gd name="connsiteX4" fmla="*/ 1563273 w 3054273"/>
                  <a:gd name="connsiteY4" fmla="*/ 536377 h 3328689"/>
                  <a:gd name="connsiteX5" fmla="*/ 1109286 w 3054273"/>
                  <a:gd name="connsiteY5" fmla="*/ 536377 h 3328689"/>
                  <a:gd name="connsiteX6" fmla="*/ 1165684 w 3054273"/>
                  <a:gd name="connsiteY6" fmla="*/ 347067 h 3328689"/>
                  <a:gd name="connsiteX7" fmla="*/ 818617 w 3054273"/>
                  <a:gd name="connsiteY7" fmla="*/ 0 h 3328689"/>
                  <a:gd name="connsiteX8" fmla="*/ 471550 w 3054273"/>
                  <a:gd name="connsiteY8" fmla="*/ 347067 h 3328689"/>
                  <a:gd name="connsiteX9" fmla="*/ 527948 w 3054273"/>
                  <a:gd name="connsiteY9" fmla="*/ 536377 h 3328689"/>
                  <a:gd name="connsiteX10" fmla="*/ 157801 w 3054273"/>
                  <a:gd name="connsiteY10" fmla="*/ 536377 h 3328689"/>
                  <a:gd name="connsiteX11" fmla="*/ 18564 w 3054273"/>
                  <a:gd name="connsiteY11" fmla="*/ 619980 h 3328689"/>
                  <a:gd name="connsiteX12" fmla="*/ 26894 w 3054273"/>
                  <a:gd name="connsiteY12" fmla="*/ 782171 h 3328689"/>
                  <a:gd name="connsiteX13" fmla="*/ 1085417 w 3054273"/>
                  <a:gd name="connsiteY13" fmla="*/ 2356247 h 3328689"/>
                  <a:gd name="connsiteX14" fmla="*/ 1085417 w 3054273"/>
                  <a:gd name="connsiteY14" fmla="*/ 3249811 h 3328689"/>
                  <a:gd name="connsiteX15" fmla="*/ 1121070 w 3054273"/>
                  <a:gd name="connsiteY15" fmla="*/ 3315785 h 3328689"/>
                  <a:gd name="connsiteX16" fmla="*/ 1164304 w 3054273"/>
                  <a:gd name="connsiteY16" fmla="*/ 3328690 h 3328689"/>
                  <a:gd name="connsiteX17" fmla="*/ 1195792 w 3054273"/>
                  <a:gd name="connsiteY17" fmla="*/ 3322127 h 3328689"/>
                  <a:gd name="connsiteX18" fmla="*/ 1921478 w 3054273"/>
                  <a:gd name="connsiteY18" fmla="*/ 3006115 h 3328689"/>
                  <a:gd name="connsiteX19" fmla="*/ 1968861 w 3054273"/>
                  <a:gd name="connsiteY19" fmla="*/ 2933799 h 3328689"/>
                  <a:gd name="connsiteX20" fmla="*/ 1968861 w 3054273"/>
                  <a:gd name="connsiteY20" fmla="*/ 2356239 h 3328689"/>
                  <a:gd name="connsiteX21" fmla="*/ 3027376 w 3054273"/>
                  <a:gd name="connsiteY21" fmla="*/ 782163 h 3328689"/>
                  <a:gd name="connsiteX22" fmla="*/ 3035706 w 3054273"/>
                  <a:gd name="connsiteY22" fmla="*/ 619980 h 3328689"/>
                  <a:gd name="connsiteX23" fmla="*/ 2005816 w 3054273"/>
                  <a:gd name="connsiteY23" fmla="*/ 323404 h 3328689"/>
                  <a:gd name="connsiteX24" fmla="*/ 2286751 w 3054273"/>
                  <a:gd name="connsiteY24" fmla="*/ 536377 h 3328689"/>
                  <a:gd name="connsiteX25" fmla="*/ 1724888 w 3054273"/>
                  <a:gd name="connsiteY25" fmla="*/ 536377 h 3328689"/>
                  <a:gd name="connsiteX26" fmla="*/ 2005816 w 3054273"/>
                  <a:gd name="connsiteY26" fmla="*/ 323404 h 3328689"/>
                  <a:gd name="connsiteX27" fmla="*/ 629316 w 3054273"/>
                  <a:gd name="connsiteY27" fmla="*/ 347067 h 3328689"/>
                  <a:gd name="connsiteX28" fmla="*/ 818625 w 3054273"/>
                  <a:gd name="connsiteY28" fmla="*/ 157758 h 3328689"/>
                  <a:gd name="connsiteX29" fmla="*/ 1007934 w 3054273"/>
                  <a:gd name="connsiteY29" fmla="*/ 347067 h 3328689"/>
                  <a:gd name="connsiteX30" fmla="*/ 818625 w 3054273"/>
                  <a:gd name="connsiteY30" fmla="*/ 536377 h 3328689"/>
                  <a:gd name="connsiteX31" fmla="*/ 629316 w 3054273"/>
                  <a:gd name="connsiteY31" fmla="*/ 347067 h 3328689"/>
                  <a:gd name="connsiteX32" fmla="*/ 1824520 w 3054273"/>
                  <a:gd name="connsiteY32" fmla="*/ 2288167 h 3328689"/>
                  <a:gd name="connsiteX33" fmla="*/ 1811095 w 3054273"/>
                  <a:gd name="connsiteY33" fmla="*/ 2332181 h 3328689"/>
                  <a:gd name="connsiteX34" fmla="*/ 1811095 w 3054273"/>
                  <a:gd name="connsiteY34" fmla="*/ 2882117 h 3328689"/>
                  <a:gd name="connsiteX35" fmla="*/ 1243167 w 3054273"/>
                  <a:gd name="connsiteY35" fmla="*/ 3129426 h 3328689"/>
                  <a:gd name="connsiteX36" fmla="*/ 1243167 w 3054273"/>
                  <a:gd name="connsiteY36" fmla="*/ 2411060 h 3328689"/>
                  <a:gd name="connsiteX37" fmla="*/ 1528133 w 3054273"/>
                  <a:gd name="connsiteY37" fmla="*/ 2411060 h 3328689"/>
                  <a:gd name="connsiteX38" fmla="*/ 1607012 w 3054273"/>
                  <a:gd name="connsiteY38" fmla="*/ 2332181 h 3328689"/>
                  <a:gd name="connsiteX39" fmla="*/ 1528133 w 3054273"/>
                  <a:gd name="connsiteY39" fmla="*/ 2253302 h 3328689"/>
                  <a:gd name="connsiteX40" fmla="*/ 1206299 w 3054273"/>
                  <a:gd name="connsiteY40" fmla="*/ 2253302 h 3328689"/>
                  <a:gd name="connsiteX41" fmla="*/ 412438 w 3054273"/>
                  <a:gd name="connsiteY41" fmla="*/ 1072753 h 3328689"/>
                  <a:gd name="connsiteX42" fmla="*/ 2005816 w 3054273"/>
                  <a:gd name="connsiteY42" fmla="*/ 1072753 h 3328689"/>
                  <a:gd name="connsiteX43" fmla="*/ 2084694 w 3054273"/>
                  <a:gd name="connsiteY43" fmla="*/ 993874 h 3328689"/>
                  <a:gd name="connsiteX44" fmla="*/ 2005816 w 3054273"/>
                  <a:gd name="connsiteY44" fmla="*/ 914995 h 3328689"/>
                  <a:gd name="connsiteX45" fmla="*/ 306354 w 3054273"/>
                  <a:gd name="connsiteY45" fmla="*/ 914995 h 3328689"/>
                  <a:gd name="connsiteX46" fmla="*/ 157833 w 3054273"/>
                  <a:gd name="connsiteY46" fmla="*/ 694134 h 3328689"/>
                  <a:gd name="connsiteX47" fmla="*/ 2896461 w 3054273"/>
                  <a:gd name="connsiteY47" fmla="*/ 694134 h 3328689"/>
                  <a:gd name="connsiteX48" fmla="*/ 1824520 w 3054273"/>
                  <a:gd name="connsiteY48" fmla="*/ 2288167 h 33286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054273" h="3328689">
                    <a:moveTo>
                      <a:pt x="3035706" y="619980"/>
                    </a:moveTo>
                    <a:cubicBezTo>
                      <a:pt x="3008240" y="568409"/>
                      <a:pt x="2954895" y="536377"/>
                      <a:pt x="2896469" y="536377"/>
                    </a:cubicBezTo>
                    <a:lnTo>
                      <a:pt x="2448358" y="536377"/>
                    </a:lnTo>
                    <a:cubicBezTo>
                      <a:pt x="2410945" y="325967"/>
                      <a:pt x="2226811" y="165646"/>
                      <a:pt x="2005816" y="165646"/>
                    </a:cubicBezTo>
                    <a:cubicBezTo>
                      <a:pt x="1784820" y="165646"/>
                      <a:pt x="1600686" y="325967"/>
                      <a:pt x="1563273" y="536377"/>
                    </a:cubicBezTo>
                    <a:lnTo>
                      <a:pt x="1109286" y="536377"/>
                    </a:lnTo>
                    <a:cubicBezTo>
                      <a:pt x="1144892" y="481887"/>
                      <a:pt x="1165684" y="416875"/>
                      <a:pt x="1165684" y="347067"/>
                    </a:cubicBezTo>
                    <a:cubicBezTo>
                      <a:pt x="1165684" y="155691"/>
                      <a:pt x="1009993" y="0"/>
                      <a:pt x="818617" y="0"/>
                    </a:cubicBezTo>
                    <a:cubicBezTo>
                      <a:pt x="627241" y="0"/>
                      <a:pt x="471550" y="155691"/>
                      <a:pt x="471550" y="347067"/>
                    </a:cubicBezTo>
                    <a:cubicBezTo>
                      <a:pt x="471550" y="416875"/>
                      <a:pt x="492342" y="481887"/>
                      <a:pt x="527948" y="536377"/>
                    </a:cubicBezTo>
                    <a:lnTo>
                      <a:pt x="157801" y="536377"/>
                    </a:lnTo>
                    <a:cubicBezTo>
                      <a:pt x="99375" y="536377"/>
                      <a:pt x="46030" y="568409"/>
                      <a:pt x="18564" y="619980"/>
                    </a:cubicBezTo>
                    <a:cubicBezTo>
                      <a:pt x="-8894" y="671544"/>
                      <a:pt x="-5707" y="733692"/>
                      <a:pt x="26894" y="782171"/>
                    </a:cubicBezTo>
                    <a:lnTo>
                      <a:pt x="1085417" y="2356247"/>
                    </a:lnTo>
                    <a:lnTo>
                      <a:pt x="1085417" y="3249811"/>
                    </a:lnTo>
                    <a:cubicBezTo>
                      <a:pt x="1085417" y="3276409"/>
                      <a:pt x="1098819" y="3301216"/>
                      <a:pt x="1121070" y="3315785"/>
                    </a:cubicBezTo>
                    <a:cubicBezTo>
                      <a:pt x="1134109" y="3324328"/>
                      <a:pt x="1149167" y="3328690"/>
                      <a:pt x="1164304" y="3328690"/>
                    </a:cubicBezTo>
                    <a:cubicBezTo>
                      <a:pt x="1174984" y="3328690"/>
                      <a:pt x="1185704" y="3326521"/>
                      <a:pt x="1195792" y="3322127"/>
                    </a:cubicBezTo>
                    <a:lnTo>
                      <a:pt x="1921478" y="3006115"/>
                    </a:lnTo>
                    <a:cubicBezTo>
                      <a:pt x="1950253" y="2993581"/>
                      <a:pt x="1968861" y="2965184"/>
                      <a:pt x="1968861" y="2933799"/>
                    </a:cubicBezTo>
                    <a:lnTo>
                      <a:pt x="1968861" y="2356239"/>
                    </a:lnTo>
                    <a:lnTo>
                      <a:pt x="3027376" y="782163"/>
                    </a:lnTo>
                    <a:cubicBezTo>
                      <a:pt x="3059977" y="733692"/>
                      <a:pt x="3063172" y="671544"/>
                      <a:pt x="3035706" y="619980"/>
                    </a:cubicBezTo>
                    <a:close/>
                    <a:moveTo>
                      <a:pt x="2005816" y="323404"/>
                    </a:moveTo>
                    <a:cubicBezTo>
                      <a:pt x="2139413" y="323404"/>
                      <a:pt x="2252241" y="413665"/>
                      <a:pt x="2286751" y="536377"/>
                    </a:cubicBezTo>
                    <a:lnTo>
                      <a:pt x="1724888" y="536377"/>
                    </a:lnTo>
                    <a:cubicBezTo>
                      <a:pt x="1759390" y="413665"/>
                      <a:pt x="1872226" y="323404"/>
                      <a:pt x="2005816" y="323404"/>
                    </a:cubicBezTo>
                    <a:close/>
                    <a:moveTo>
                      <a:pt x="629316" y="347067"/>
                    </a:moveTo>
                    <a:cubicBezTo>
                      <a:pt x="629316" y="242687"/>
                      <a:pt x="714244" y="157758"/>
                      <a:pt x="818625" y="157758"/>
                    </a:cubicBezTo>
                    <a:cubicBezTo>
                      <a:pt x="923005" y="157758"/>
                      <a:pt x="1007934" y="242687"/>
                      <a:pt x="1007934" y="347067"/>
                    </a:cubicBezTo>
                    <a:cubicBezTo>
                      <a:pt x="1007934" y="451448"/>
                      <a:pt x="923005" y="536377"/>
                      <a:pt x="818625" y="536377"/>
                    </a:cubicBezTo>
                    <a:cubicBezTo>
                      <a:pt x="714244" y="536377"/>
                      <a:pt x="629316" y="451448"/>
                      <a:pt x="629316" y="347067"/>
                    </a:cubicBezTo>
                    <a:close/>
                    <a:moveTo>
                      <a:pt x="1824520" y="2288167"/>
                    </a:moveTo>
                    <a:cubicBezTo>
                      <a:pt x="1815773" y="2301174"/>
                      <a:pt x="1811095" y="2316500"/>
                      <a:pt x="1811095" y="2332181"/>
                    </a:cubicBezTo>
                    <a:lnTo>
                      <a:pt x="1811095" y="2882117"/>
                    </a:lnTo>
                    <a:lnTo>
                      <a:pt x="1243167" y="3129426"/>
                    </a:lnTo>
                    <a:lnTo>
                      <a:pt x="1243167" y="2411060"/>
                    </a:lnTo>
                    <a:lnTo>
                      <a:pt x="1528133" y="2411060"/>
                    </a:lnTo>
                    <a:cubicBezTo>
                      <a:pt x="1571697" y="2411060"/>
                      <a:pt x="1607012" y="2375746"/>
                      <a:pt x="1607012" y="2332181"/>
                    </a:cubicBezTo>
                    <a:cubicBezTo>
                      <a:pt x="1607012" y="2288616"/>
                      <a:pt x="1571697" y="2253302"/>
                      <a:pt x="1528133" y="2253302"/>
                    </a:cubicBezTo>
                    <a:lnTo>
                      <a:pt x="1206299" y="2253302"/>
                    </a:lnTo>
                    <a:lnTo>
                      <a:pt x="412438" y="1072753"/>
                    </a:lnTo>
                    <a:lnTo>
                      <a:pt x="2005816" y="1072753"/>
                    </a:lnTo>
                    <a:cubicBezTo>
                      <a:pt x="2049380" y="1072753"/>
                      <a:pt x="2084694" y="1037439"/>
                      <a:pt x="2084694" y="993874"/>
                    </a:cubicBezTo>
                    <a:cubicBezTo>
                      <a:pt x="2084694" y="950309"/>
                      <a:pt x="2049380" y="914995"/>
                      <a:pt x="2005816" y="914995"/>
                    </a:cubicBezTo>
                    <a:lnTo>
                      <a:pt x="306354" y="914995"/>
                    </a:lnTo>
                    <a:lnTo>
                      <a:pt x="157833" y="694134"/>
                    </a:lnTo>
                    <a:lnTo>
                      <a:pt x="2896461" y="694134"/>
                    </a:lnTo>
                    <a:lnTo>
                      <a:pt x="1824520" y="2288167"/>
                    </a:ln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9" name="Frihandsfigur: Form 398">
                <a:extLst>
                  <a:ext uri="{FF2B5EF4-FFF2-40B4-BE49-F238E27FC236}">
                    <a16:creationId xmlns:a16="http://schemas.microsoft.com/office/drawing/2014/main" id="{208F06EB-8401-215A-02DA-DF8DD5CB0739}"/>
                  </a:ext>
                </a:extLst>
              </p:cNvPr>
              <p:cNvSpPr/>
              <p:nvPr/>
            </p:nvSpPr>
            <p:spPr>
              <a:xfrm>
                <a:off x="5287481" y="1509157"/>
                <a:ext cx="265866" cy="265865"/>
              </a:xfrm>
              <a:custGeom>
                <a:gdLst>
                  <a:gd name="connsiteX0" fmla="*/ 347067 w 694134"/>
                  <a:gd name="connsiteY0" fmla="*/ 694134 h 694134"/>
                  <a:gd name="connsiteX1" fmla="*/ 694134 w 694134"/>
                  <a:gd name="connsiteY1" fmla="*/ 347067 h 694134"/>
                  <a:gd name="connsiteX2" fmla="*/ 347067 w 694134"/>
                  <a:gd name="connsiteY2" fmla="*/ 0 h 694134"/>
                  <a:gd name="connsiteX3" fmla="*/ 0 w 694134"/>
                  <a:gd name="connsiteY3" fmla="*/ 347067 h 694134"/>
                  <a:gd name="connsiteX4" fmla="*/ 347067 w 694134"/>
                  <a:gd name="connsiteY4" fmla="*/ 694134 h 694134"/>
                  <a:gd name="connsiteX5" fmla="*/ 347067 w 694134"/>
                  <a:gd name="connsiteY5" fmla="*/ 157758 h 694134"/>
                  <a:gd name="connsiteX6" fmla="*/ 536377 w 694134"/>
                  <a:gd name="connsiteY6" fmla="*/ 347067 h 694134"/>
                  <a:gd name="connsiteX7" fmla="*/ 347067 w 694134"/>
                  <a:gd name="connsiteY7" fmla="*/ 536377 h 694134"/>
                  <a:gd name="connsiteX8" fmla="*/ 157758 w 694134"/>
                  <a:gd name="connsiteY8" fmla="*/ 347067 h 694134"/>
                  <a:gd name="connsiteX9" fmla="*/ 347067 w 694134"/>
                  <a:gd name="connsiteY9" fmla="*/ 157758 h 6941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4134" h="694134">
                    <a:moveTo>
                      <a:pt x="347067" y="694134"/>
                    </a:moveTo>
                    <a:cubicBezTo>
                      <a:pt x="538443" y="694134"/>
                      <a:pt x="694134" y="538443"/>
                      <a:pt x="694134" y="347067"/>
                    </a:cubicBezTo>
                    <a:cubicBezTo>
                      <a:pt x="694134" y="155691"/>
                      <a:pt x="538443" y="0"/>
                      <a:pt x="347067" y="0"/>
                    </a:cubicBezTo>
                    <a:cubicBezTo>
                      <a:pt x="155691" y="0"/>
                      <a:pt x="0" y="155691"/>
                      <a:pt x="0" y="347067"/>
                    </a:cubicBezTo>
                    <a:cubicBezTo>
                      <a:pt x="0" y="538443"/>
                      <a:pt x="155699" y="694134"/>
                      <a:pt x="347067" y="694134"/>
                    </a:cubicBezTo>
                    <a:close/>
                    <a:moveTo>
                      <a:pt x="347067" y="157758"/>
                    </a:moveTo>
                    <a:cubicBezTo>
                      <a:pt x="451448" y="157758"/>
                      <a:pt x="536377" y="242687"/>
                      <a:pt x="536377" y="347067"/>
                    </a:cubicBezTo>
                    <a:cubicBezTo>
                      <a:pt x="536377" y="451448"/>
                      <a:pt x="451448" y="536377"/>
                      <a:pt x="347067" y="536377"/>
                    </a:cubicBezTo>
                    <a:cubicBezTo>
                      <a:pt x="242687" y="536377"/>
                      <a:pt x="157758" y="451448"/>
                      <a:pt x="157758" y="347067"/>
                    </a:cubicBezTo>
                    <a:cubicBezTo>
                      <a:pt x="157758" y="242687"/>
                      <a:pt x="242687" y="157758"/>
                      <a:pt x="347067" y="1577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0" name="Frihandsfigur: Form 399">
                <a:extLst>
                  <a:ext uri="{FF2B5EF4-FFF2-40B4-BE49-F238E27FC236}">
                    <a16:creationId xmlns:a16="http://schemas.microsoft.com/office/drawing/2014/main" id="{457F71D5-F1CC-036F-4104-80695BD2C1A7}"/>
                  </a:ext>
                </a:extLst>
              </p:cNvPr>
              <p:cNvSpPr/>
              <p:nvPr/>
            </p:nvSpPr>
            <p:spPr>
              <a:xfrm>
                <a:off x="5713088" y="1655180"/>
                <a:ext cx="60424" cy="232133"/>
              </a:xfrm>
              <a:custGeom>
                <a:gdLst>
                  <a:gd name="connsiteX0" fmla="*/ 78879 w 157757"/>
                  <a:gd name="connsiteY0" fmla="*/ 606066 h 606066"/>
                  <a:gd name="connsiteX1" fmla="*/ 157758 w 157757"/>
                  <a:gd name="connsiteY1" fmla="*/ 527187 h 606066"/>
                  <a:gd name="connsiteX2" fmla="*/ 157758 w 157757"/>
                  <a:gd name="connsiteY2" fmla="*/ 78879 h 606066"/>
                  <a:gd name="connsiteX3" fmla="*/ 78879 w 157757"/>
                  <a:gd name="connsiteY3" fmla="*/ 0 h 606066"/>
                  <a:gd name="connsiteX4" fmla="*/ 0 w 157757"/>
                  <a:gd name="connsiteY4" fmla="*/ 78879 h 606066"/>
                  <a:gd name="connsiteX5" fmla="*/ 0 w 157757"/>
                  <a:gd name="connsiteY5" fmla="*/ 527179 h 606066"/>
                  <a:gd name="connsiteX6" fmla="*/ 78879 w 157757"/>
                  <a:gd name="connsiteY6" fmla="*/ 606066 h 6060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606066">
                    <a:moveTo>
                      <a:pt x="78879" y="606066"/>
                    </a:moveTo>
                    <a:cubicBezTo>
                      <a:pt x="122444" y="606066"/>
                      <a:pt x="157758" y="570752"/>
                      <a:pt x="157758" y="527187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527179"/>
                    </a:lnTo>
                    <a:cubicBezTo>
                      <a:pt x="0" y="570752"/>
                      <a:pt x="35314" y="606066"/>
                      <a:pt x="78879" y="6060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1" name="Frihandsfigur: Form 400">
                <a:extLst>
                  <a:ext uri="{FF2B5EF4-FFF2-40B4-BE49-F238E27FC236}">
                    <a16:creationId xmlns:a16="http://schemas.microsoft.com/office/drawing/2014/main" id="{08432C15-B332-EE85-24C6-CF094E64BCB5}"/>
                  </a:ext>
                </a:extLst>
              </p:cNvPr>
              <p:cNvSpPr/>
              <p:nvPr/>
            </p:nvSpPr>
            <p:spPr>
              <a:xfrm>
                <a:off x="5713088" y="1555985"/>
                <a:ext cx="60424" cy="60424"/>
              </a:xfrm>
              <a:custGeom>
                <a:gdLst>
                  <a:gd name="connsiteX0" fmla="*/ 78879 w 157757"/>
                  <a:gd name="connsiteY0" fmla="*/ 157758 h 157757"/>
                  <a:gd name="connsiteX1" fmla="*/ 134646 w 157757"/>
                  <a:gd name="connsiteY1" fmla="*/ 134646 h 157757"/>
                  <a:gd name="connsiteX2" fmla="*/ 157758 w 157757"/>
                  <a:gd name="connsiteY2" fmla="*/ 78879 h 157757"/>
                  <a:gd name="connsiteX3" fmla="*/ 134646 w 157757"/>
                  <a:gd name="connsiteY3" fmla="*/ 23112 h 157757"/>
                  <a:gd name="connsiteX4" fmla="*/ 78879 w 157757"/>
                  <a:gd name="connsiteY4" fmla="*/ 0 h 157757"/>
                  <a:gd name="connsiteX5" fmla="*/ 23112 w 157757"/>
                  <a:gd name="connsiteY5" fmla="*/ 23112 h 157757"/>
                  <a:gd name="connsiteX6" fmla="*/ 0 w 157757"/>
                  <a:gd name="connsiteY6" fmla="*/ 78879 h 157757"/>
                  <a:gd name="connsiteX7" fmla="*/ 23112 w 157757"/>
                  <a:gd name="connsiteY7" fmla="*/ 134646 h 157757"/>
                  <a:gd name="connsiteX8" fmla="*/ 78879 w 157757"/>
                  <a:gd name="connsiteY8" fmla="*/ 157758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78879" y="157758"/>
                    </a:moveTo>
                    <a:cubicBezTo>
                      <a:pt x="99624" y="157758"/>
                      <a:pt x="119975" y="149318"/>
                      <a:pt x="134646" y="134646"/>
                    </a:cubicBez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134"/>
                      <a:pt x="149318" y="37783"/>
                      <a:pt x="134646" y="23112"/>
                    </a:cubicBezTo>
                    <a:cubicBezTo>
                      <a:pt x="119975" y="8440"/>
                      <a:pt x="99624" y="0"/>
                      <a:pt x="78879" y="0"/>
                    </a:cubicBezTo>
                    <a:cubicBezTo>
                      <a:pt x="58134" y="0"/>
                      <a:pt x="37783" y="8440"/>
                      <a:pt x="23112" y="23112"/>
                    </a:cubicBezTo>
                    <a:cubicBezTo>
                      <a:pt x="8440" y="37783"/>
                      <a:pt x="0" y="58134"/>
                      <a:pt x="0" y="78879"/>
                    </a:cubicBezTo>
                    <a:cubicBezTo>
                      <a:pt x="0" y="99624"/>
                      <a:pt x="8440" y="119975"/>
                      <a:pt x="23112" y="134646"/>
                    </a:cubicBezTo>
                    <a:cubicBezTo>
                      <a:pt x="37783" y="149318"/>
                      <a:pt x="58134" y="157758"/>
                      <a:pt x="78879" y="1577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2" name="Frihandsfigur: Form 401">
                <a:extLst>
                  <a:ext uri="{FF2B5EF4-FFF2-40B4-BE49-F238E27FC236}">
                    <a16:creationId xmlns:a16="http://schemas.microsoft.com/office/drawing/2014/main" id="{16410F63-4101-160A-6108-90210EF40D40}"/>
                  </a:ext>
                </a:extLst>
              </p:cNvPr>
              <p:cNvSpPr/>
              <p:nvPr/>
            </p:nvSpPr>
            <p:spPr>
              <a:xfrm>
                <a:off x="5118447" y="1547692"/>
                <a:ext cx="60424" cy="184293"/>
              </a:xfrm>
              <a:custGeom>
                <a:gdLst>
                  <a:gd name="connsiteX0" fmla="*/ 78879 w 157757"/>
                  <a:gd name="connsiteY0" fmla="*/ 481161 h 481161"/>
                  <a:gd name="connsiteX1" fmla="*/ 157758 w 157757"/>
                  <a:gd name="connsiteY1" fmla="*/ 402282 h 481161"/>
                  <a:gd name="connsiteX2" fmla="*/ 157758 w 157757"/>
                  <a:gd name="connsiteY2" fmla="*/ 78879 h 481161"/>
                  <a:gd name="connsiteX3" fmla="*/ 78879 w 157757"/>
                  <a:gd name="connsiteY3" fmla="*/ 0 h 481161"/>
                  <a:gd name="connsiteX4" fmla="*/ 0 w 157757"/>
                  <a:gd name="connsiteY4" fmla="*/ 78879 h 481161"/>
                  <a:gd name="connsiteX5" fmla="*/ 0 w 157757"/>
                  <a:gd name="connsiteY5" fmla="*/ 402282 h 481161"/>
                  <a:gd name="connsiteX6" fmla="*/ 78879 w 157757"/>
                  <a:gd name="connsiteY6" fmla="*/ 481161 h 48116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481161">
                    <a:moveTo>
                      <a:pt x="78879" y="481161"/>
                    </a:moveTo>
                    <a:cubicBezTo>
                      <a:pt x="122444" y="481161"/>
                      <a:pt x="157758" y="445847"/>
                      <a:pt x="157758" y="402282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402282"/>
                    </a:lnTo>
                    <a:cubicBezTo>
                      <a:pt x="0" y="445847"/>
                      <a:pt x="35314" y="481161"/>
                      <a:pt x="78879" y="4811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3" name="Frihandsfigur: Form 402">
                <a:extLst>
                  <a:ext uri="{FF2B5EF4-FFF2-40B4-BE49-F238E27FC236}">
                    <a16:creationId xmlns:a16="http://schemas.microsoft.com/office/drawing/2014/main" id="{CD3D2D90-4F0B-B8D0-73D3-595A7A0228D6}"/>
                  </a:ext>
                </a:extLst>
              </p:cNvPr>
              <p:cNvSpPr/>
              <p:nvPr/>
            </p:nvSpPr>
            <p:spPr>
              <a:xfrm>
                <a:off x="4707025" y="1509157"/>
                <a:ext cx="60424" cy="257309"/>
              </a:xfrm>
              <a:custGeom>
                <a:gdLst>
                  <a:gd name="connsiteX0" fmla="*/ 78879 w 157757"/>
                  <a:gd name="connsiteY0" fmla="*/ 671796 h 671795"/>
                  <a:gd name="connsiteX1" fmla="*/ 157758 w 157757"/>
                  <a:gd name="connsiteY1" fmla="*/ 592917 h 671795"/>
                  <a:gd name="connsiteX2" fmla="*/ 157758 w 157757"/>
                  <a:gd name="connsiteY2" fmla="*/ 78879 h 671795"/>
                  <a:gd name="connsiteX3" fmla="*/ 78879 w 157757"/>
                  <a:gd name="connsiteY3" fmla="*/ 0 h 671795"/>
                  <a:gd name="connsiteX4" fmla="*/ 0 w 157757"/>
                  <a:gd name="connsiteY4" fmla="*/ 78879 h 671795"/>
                  <a:gd name="connsiteX5" fmla="*/ 0 w 157757"/>
                  <a:gd name="connsiteY5" fmla="*/ 592917 h 671795"/>
                  <a:gd name="connsiteX6" fmla="*/ 78879 w 157757"/>
                  <a:gd name="connsiteY6" fmla="*/ 671796 h 67179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671795">
                    <a:moveTo>
                      <a:pt x="78879" y="671796"/>
                    </a:moveTo>
                    <a:cubicBezTo>
                      <a:pt x="122444" y="671796"/>
                      <a:pt x="157758" y="636482"/>
                      <a:pt x="157758" y="592917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592917"/>
                    </a:lnTo>
                    <a:cubicBezTo>
                      <a:pt x="0" y="636482"/>
                      <a:pt x="35314" y="671796"/>
                      <a:pt x="78879" y="6717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4" name="Frihandsfigur: Form 403">
                <a:extLst>
                  <a:ext uri="{FF2B5EF4-FFF2-40B4-BE49-F238E27FC236}">
                    <a16:creationId xmlns:a16="http://schemas.microsoft.com/office/drawing/2014/main" id="{47D28172-ED28-AF6D-A9AA-540FD9CD2B8C}"/>
                  </a:ext>
                </a:extLst>
              </p:cNvPr>
              <p:cNvSpPr/>
              <p:nvPr/>
            </p:nvSpPr>
            <p:spPr>
              <a:xfrm>
                <a:off x="4707025" y="1819343"/>
                <a:ext cx="60424" cy="60424"/>
              </a:xfrm>
              <a:custGeom>
                <a:gdLst>
                  <a:gd name="connsiteX0" fmla="*/ 134646 w 157757"/>
                  <a:gd name="connsiteY0" fmla="*/ 134646 h 157757"/>
                  <a:gd name="connsiteX1" fmla="*/ 157758 w 157757"/>
                  <a:gd name="connsiteY1" fmla="*/ 78879 h 157757"/>
                  <a:gd name="connsiteX2" fmla="*/ 134646 w 157757"/>
                  <a:gd name="connsiteY2" fmla="*/ 23112 h 157757"/>
                  <a:gd name="connsiteX3" fmla="*/ 78879 w 157757"/>
                  <a:gd name="connsiteY3" fmla="*/ 0 h 157757"/>
                  <a:gd name="connsiteX4" fmla="*/ 23112 w 157757"/>
                  <a:gd name="connsiteY4" fmla="*/ 23112 h 157757"/>
                  <a:gd name="connsiteX5" fmla="*/ 0 w 157757"/>
                  <a:gd name="connsiteY5" fmla="*/ 78879 h 157757"/>
                  <a:gd name="connsiteX6" fmla="*/ 23112 w 157757"/>
                  <a:gd name="connsiteY6" fmla="*/ 134646 h 157757"/>
                  <a:gd name="connsiteX7" fmla="*/ 78879 w 157757"/>
                  <a:gd name="connsiteY7" fmla="*/ 157758 h 157757"/>
                  <a:gd name="connsiteX8" fmla="*/ 134646 w 157757"/>
                  <a:gd name="connsiteY8" fmla="*/ 134646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134646" y="134646"/>
                    </a:move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055"/>
                      <a:pt x="149318" y="37783"/>
                      <a:pt x="134646" y="23112"/>
                    </a:cubicBezTo>
                    <a:cubicBezTo>
                      <a:pt x="119975" y="8361"/>
                      <a:pt x="99624" y="0"/>
                      <a:pt x="78879" y="0"/>
                    </a:cubicBezTo>
                    <a:cubicBezTo>
                      <a:pt x="58134" y="0"/>
                      <a:pt x="37783" y="8361"/>
                      <a:pt x="23112" y="23112"/>
                    </a:cubicBezTo>
                    <a:cubicBezTo>
                      <a:pt x="8440" y="37783"/>
                      <a:pt x="0" y="58055"/>
                      <a:pt x="0" y="78879"/>
                    </a:cubicBezTo>
                    <a:cubicBezTo>
                      <a:pt x="0" y="99624"/>
                      <a:pt x="8440" y="119975"/>
                      <a:pt x="23112" y="134646"/>
                    </a:cubicBezTo>
                    <a:cubicBezTo>
                      <a:pt x="37783" y="149318"/>
                      <a:pt x="58134" y="157758"/>
                      <a:pt x="78879" y="157758"/>
                    </a:cubicBezTo>
                    <a:cubicBezTo>
                      <a:pt x="99624" y="157758"/>
                      <a:pt x="119975" y="149318"/>
                      <a:pt x="134646" y="134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5" name="Frihandsfigur: Form 404">
                <a:extLst>
                  <a:ext uri="{FF2B5EF4-FFF2-40B4-BE49-F238E27FC236}">
                    <a16:creationId xmlns:a16="http://schemas.microsoft.com/office/drawing/2014/main" id="{D2DE28A8-9CBE-934A-4BBB-FBF699D8A9A8}"/>
                  </a:ext>
                </a:extLst>
              </p:cNvPr>
              <p:cNvSpPr/>
              <p:nvPr/>
            </p:nvSpPr>
            <p:spPr>
              <a:xfrm>
                <a:off x="5604777" y="2131523"/>
                <a:ext cx="60424" cy="60424"/>
              </a:xfrm>
              <a:custGeom>
                <a:gdLst>
                  <a:gd name="connsiteX0" fmla="*/ 23112 w 157757"/>
                  <a:gd name="connsiteY0" fmla="*/ 23111 h 157757"/>
                  <a:gd name="connsiteX1" fmla="*/ 0 w 157757"/>
                  <a:gd name="connsiteY1" fmla="*/ 78879 h 157757"/>
                  <a:gd name="connsiteX2" fmla="*/ 23112 w 157757"/>
                  <a:gd name="connsiteY2" fmla="*/ 134646 h 157757"/>
                  <a:gd name="connsiteX3" fmla="*/ 78879 w 157757"/>
                  <a:gd name="connsiteY3" fmla="*/ 157758 h 157757"/>
                  <a:gd name="connsiteX4" fmla="*/ 134646 w 157757"/>
                  <a:gd name="connsiteY4" fmla="*/ 134646 h 157757"/>
                  <a:gd name="connsiteX5" fmla="*/ 157758 w 157757"/>
                  <a:gd name="connsiteY5" fmla="*/ 78879 h 157757"/>
                  <a:gd name="connsiteX6" fmla="*/ 134646 w 157757"/>
                  <a:gd name="connsiteY6" fmla="*/ 23111 h 157757"/>
                  <a:gd name="connsiteX7" fmla="*/ 78879 w 157757"/>
                  <a:gd name="connsiteY7" fmla="*/ 0 h 157757"/>
                  <a:gd name="connsiteX8" fmla="*/ 23112 w 157757"/>
                  <a:gd name="connsiteY8" fmla="*/ 23111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23112" y="23111"/>
                    </a:moveTo>
                    <a:cubicBezTo>
                      <a:pt x="8361" y="37783"/>
                      <a:pt x="0" y="58134"/>
                      <a:pt x="0" y="78879"/>
                    </a:cubicBezTo>
                    <a:cubicBezTo>
                      <a:pt x="0" y="99624"/>
                      <a:pt x="8361" y="119975"/>
                      <a:pt x="23112" y="134646"/>
                    </a:cubicBezTo>
                    <a:cubicBezTo>
                      <a:pt x="37783" y="149318"/>
                      <a:pt x="58055" y="157758"/>
                      <a:pt x="78879" y="157758"/>
                    </a:cubicBezTo>
                    <a:cubicBezTo>
                      <a:pt x="99624" y="157758"/>
                      <a:pt x="119896" y="149318"/>
                      <a:pt x="134646" y="134646"/>
                    </a:cubicBez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134"/>
                      <a:pt x="149318" y="37783"/>
                      <a:pt x="134646" y="23111"/>
                    </a:cubicBezTo>
                    <a:cubicBezTo>
                      <a:pt x="119975" y="8440"/>
                      <a:pt x="99624" y="0"/>
                      <a:pt x="78879" y="0"/>
                    </a:cubicBezTo>
                    <a:cubicBezTo>
                      <a:pt x="58055" y="0"/>
                      <a:pt x="37704" y="8440"/>
                      <a:pt x="23112" y="231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06" name="Grupp 405">
              <a:extLst>
                <a:ext uri="{FF2B5EF4-FFF2-40B4-BE49-F238E27FC236}">
                  <a16:creationId xmlns:a16="http://schemas.microsoft.com/office/drawing/2014/main" id="{03463A47-AB10-7E22-9D30-5A0EB2EB2B0D}"/>
                </a:ext>
              </a:extLst>
            </p:cNvPr>
            <p:cNvGrpSpPr/>
            <p:nvPr/>
          </p:nvGrpSpPr>
          <p:grpSpPr>
            <a:xfrm>
              <a:off x="10847604" y="1509158"/>
              <a:ext cx="370834" cy="370849"/>
              <a:chOff x="9671649" y="1509158"/>
              <a:chExt cx="1546789" cy="1546852"/>
            </a:xfrm>
          </p:grpSpPr>
          <p:sp>
            <p:nvSpPr>
              <p:cNvPr id="407" name="Frihandsfigur: Form 406">
                <a:extLst>
                  <a:ext uri="{FF2B5EF4-FFF2-40B4-BE49-F238E27FC236}">
                    <a16:creationId xmlns:a16="http://schemas.microsoft.com/office/drawing/2014/main" id="{E3EF990C-0A6B-9331-0272-19DA4AC0125B}"/>
                  </a:ext>
                </a:extLst>
              </p:cNvPr>
              <p:cNvSpPr/>
              <p:nvPr/>
            </p:nvSpPr>
            <p:spPr>
              <a:xfrm>
                <a:off x="9701863" y="1539420"/>
                <a:ext cx="1486366" cy="1486378"/>
              </a:xfrm>
              <a:custGeom>
                <a:gdLst>
                  <a:gd name="connsiteX0" fmla="*/ 692973 w 761492"/>
                  <a:gd name="connsiteY0" fmla="*/ 161389 h 761499"/>
                  <a:gd name="connsiteX1" fmla="*/ 599288 w 761492"/>
                  <a:gd name="connsiteY1" fmla="*/ 69343 h 761499"/>
                  <a:gd name="connsiteX2" fmla="*/ 380743 w 761492"/>
                  <a:gd name="connsiteY2" fmla="*/ 0 h 761499"/>
                  <a:gd name="connsiteX3" fmla="*/ 0 w 761492"/>
                  <a:gd name="connsiteY3" fmla="*/ 380750 h 761499"/>
                  <a:gd name="connsiteX4" fmla="*/ 380743 w 761492"/>
                  <a:gd name="connsiteY4" fmla="*/ 761500 h 761499"/>
                  <a:gd name="connsiteX5" fmla="*/ 761493 w 761492"/>
                  <a:gd name="connsiteY5" fmla="*/ 380750 h 761499"/>
                  <a:gd name="connsiteX6" fmla="*/ 692973 w 761492"/>
                  <a:gd name="connsiteY6" fmla="*/ 161389 h 7614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492" h="761499">
                    <a:moveTo>
                      <a:pt x="692973" y="161389"/>
                    </a:moveTo>
                    <a:lnTo>
                      <a:pt x="599288" y="69343"/>
                    </a:lnTo>
                    <a:cubicBezTo>
                      <a:pt x="539388" y="28387"/>
                      <a:pt x="458304" y="0"/>
                      <a:pt x="380743" y="0"/>
                    </a:cubicBezTo>
                    <a:cubicBezTo>
                      <a:pt x="175931" y="0"/>
                      <a:pt x="0" y="175919"/>
                      <a:pt x="0" y="380750"/>
                    </a:cubicBezTo>
                    <a:cubicBezTo>
                      <a:pt x="0" y="585581"/>
                      <a:pt x="175931" y="761500"/>
                      <a:pt x="380743" y="761500"/>
                    </a:cubicBezTo>
                    <a:cubicBezTo>
                      <a:pt x="585562" y="761500"/>
                      <a:pt x="761493" y="585581"/>
                      <a:pt x="761493" y="380750"/>
                    </a:cubicBezTo>
                    <a:cubicBezTo>
                      <a:pt x="761493" y="300807"/>
                      <a:pt x="736112" y="221906"/>
                      <a:pt x="692973" y="16138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8" name="Frihandsfigur: Form 407">
                <a:extLst>
                  <a:ext uri="{FF2B5EF4-FFF2-40B4-BE49-F238E27FC236}">
                    <a16:creationId xmlns:a16="http://schemas.microsoft.com/office/drawing/2014/main" id="{B8B3D82F-7772-B432-4D50-33A9CD7842DC}"/>
                  </a:ext>
                </a:extLst>
              </p:cNvPr>
              <p:cNvSpPr/>
              <p:nvPr/>
            </p:nvSpPr>
            <p:spPr>
              <a:xfrm>
                <a:off x="9892186" y="1729755"/>
                <a:ext cx="1105719" cy="1105709"/>
              </a:xfrm>
              <a:custGeom>
                <a:gdLst>
                  <a:gd name="connsiteX0" fmla="*/ 519956 w 566480"/>
                  <a:gd name="connsiteY0" fmla="*/ 124593 h 566475"/>
                  <a:gd name="connsiteX1" fmla="*/ 519938 w 566480"/>
                  <a:gd name="connsiteY1" fmla="*/ 124333 h 566475"/>
                  <a:gd name="connsiteX2" fmla="*/ 442396 w 566480"/>
                  <a:gd name="connsiteY2" fmla="*/ 46882 h 566475"/>
                  <a:gd name="connsiteX3" fmla="*/ 283237 w 566480"/>
                  <a:gd name="connsiteY3" fmla="*/ 0 h 566475"/>
                  <a:gd name="connsiteX4" fmla="*/ 0 w 566480"/>
                  <a:gd name="connsiteY4" fmla="*/ 283238 h 566475"/>
                  <a:gd name="connsiteX5" fmla="*/ 283237 w 566480"/>
                  <a:gd name="connsiteY5" fmla="*/ 566475 h 566475"/>
                  <a:gd name="connsiteX6" fmla="*/ 566481 w 566480"/>
                  <a:gd name="connsiteY6" fmla="*/ 283238 h 566475"/>
                  <a:gd name="connsiteX7" fmla="*/ 519956 w 566480"/>
                  <a:gd name="connsiteY7" fmla="*/ 124593 h 5664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6480" h="566475">
                    <a:moveTo>
                      <a:pt x="519956" y="124593"/>
                    </a:moveTo>
                    <a:lnTo>
                      <a:pt x="519938" y="124333"/>
                    </a:lnTo>
                    <a:lnTo>
                      <a:pt x="442396" y="46882"/>
                    </a:lnTo>
                    <a:cubicBezTo>
                      <a:pt x="398133" y="17286"/>
                      <a:pt x="340350" y="0"/>
                      <a:pt x="283237" y="0"/>
                    </a:cubicBezTo>
                    <a:cubicBezTo>
                      <a:pt x="129623" y="0"/>
                      <a:pt x="0" y="129611"/>
                      <a:pt x="0" y="283238"/>
                    </a:cubicBezTo>
                    <a:cubicBezTo>
                      <a:pt x="0" y="436871"/>
                      <a:pt x="129623" y="566475"/>
                      <a:pt x="283237" y="566475"/>
                    </a:cubicBezTo>
                    <a:cubicBezTo>
                      <a:pt x="436851" y="566475"/>
                      <a:pt x="566481" y="436871"/>
                      <a:pt x="566481" y="283238"/>
                    </a:cubicBezTo>
                    <a:cubicBezTo>
                      <a:pt x="566481" y="226343"/>
                      <a:pt x="549346" y="168796"/>
                      <a:pt x="519956" y="124593"/>
                    </a:cubicBezTo>
                    <a:close/>
                  </a:path>
                </a:pathLst>
              </a:custGeom>
              <a:solidFill>
                <a:srgbClr val="EBEBEB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9" name="Frihandsfigur: Form 408">
                <a:extLst>
                  <a:ext uri="{FF2B5EF4-FFF2-40B4-BE49-F238E27FC236}">
                    <a16:creationId xmlns:a16="http://schemas.microsoft.com/office/drawing/2014/main" id="{4F6BD4CA-E2B7-E592-105A-ADC97E6E4B50}"/>
                  </a:ext>
                </a:extLst>
              </p:cNvPr>
              <p:cNvSpPr/>
              <p:nvPr/>
            </p:nvSpPr>
            <p:spPr>
              <a:xfrm>
                <a:off x="10082521" y="1920084"/>
                <a:ext cx="725132" cy="725057"/>
              </a:xfrm>
              <a:custGeom>
                <a:gdLst>
                  <a:gd name="connsiteX0" fmla="*/ 370405 w 371498"/>
                  <a:gd name="connsiteY0" fmla="*/ 165916 h 371460"/>
                  <a:gd name="connsiteX1" fmla="*/ 363259 w 371498"/>
                  <a:gd name="connsiteY1" fmla="*/ 131096 h 371460"/>
                  <a:gd name="connsiteX2" fmla="*/ 182629 w 371498"/>
                  <a:gd name="connsiteY2" fmla="*/ 27 h 371460"/>
                  <a:gd name="connsiteX3" fmla="*/ 74646 w 371498"/>
                  <a:gd name="connsiteY3" fmla="*/ 36975 h 371460"/>
                  <a:gd name="connsiteX4" fmla="*/ 74567 w 371498"/>
                  <a:gd name="connsiteY4" fmla="*/ 37025 h 371460"/>
                  <a:gd name="connsiteX5" fmla="*/ 0 w 371498"/>
                  <a:gd name="connsiteY5" fmla="*/ 185729 h 371460"/>
                  <a:gd name="connsiteX6" fmla="*/ 185725 w 371498"/>
                  <a:gd name="connsiteY6" fmla="*/ 371461 h 371460"/>
                  <a:gd name="connsiteX7" fmla="*/ 310536 w 371498"/>
                  <a:gd name="connsiteY7" fmla="*/ 323158 h 371460"/>
                  <a:gd name="connsiteX8" fmla="*/ 370405 w 371498"/>
                  <a:gd name="connsiteY8" fmla="*/ 165916 h 3714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98" h="371460">
                    <a:moveTo>
                      <a:pt x="370405" y="165916"/>
                    </a:moveTo>
                    <a:cubicBezTo>
                      <a:pt x="368537" y="148696"/>
                      <a:pt x="363482" y="131319"/>
                      <a:pt x="363259" y="131096"/>
                    </a:cubicBezTo>
                    <a:cubicBezTo>
                      <a:pt x="339273" y="51758"/>
                      <a:pt x="264277" y="-1381"/>
                      <a:pt x="182629" y="27"/>
                    </a:cubicBezTo>
                    <a:cubicBezTo>
                      <a:pt x="142170" y="633"/>
                      <a:pt x="104005" y="14702"/>
                      <a:pt x="74646" y="36975"/>
                    </a:cubicBezTo>
                    <a:cubicBezTo>
                      <a:pt x="74615" y="36975"/>
                      <a:pt x="74597" y="37006"/>
                      <a:pt x="74567" y="37025"/>
                    </a:cubicBezTo>
                    <a:cubicBezTo>
                      <a:pt x="26525" y="73059"/>
                      <a:pt x="0" y="128387"/>
                      <a:pt x="0" y="185729"/>
                    </a:cubicBezTo>
                    <a:cubicBezTo>
                      <a:pt x="0" y="288145"/>
                      <a:pt x="83316" y="371461"/>
                      <a:pt x="185725" y="371461"/>
                    </a:cubicBezTo>
                    <a:cubicBezTo>
                      <a:pt x="266375" y="371461"/>
                      <a:pt x="308275" y="323158"/>
                      <a:pt x="310536" y="323158"/>
                    </a:cubicBezTo>
                    <a:cubicBezTo>
                      <a:pt x="356421" y="281149"/>
                      <a:pt x="376603" y="222956"/>
                      <a:pt x="370405" y="1659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0" name="Frihandsfigur: Form 409">
                <a:extLst>
                  <a:ext uri="{FF2B5EF4-FFF2-40B4-BE49-F238E27FC236}">
                    <a16:creationId xmlns:a16="http://schemas.microsoft.com/office/drawing/2014/main" id="{FF2E9C92-4C05-F555-9EF0-9D8554B5FED8}"/>
                  </a:ext>
                </a:extLst>
              </p:cNvPr>
              <p:cNvSpPr/>
              <p:nvPr/>
            </p:nvSpPr>
            <p:spPr>
              <a:xfrm>
                <a:off x="10753188" y="1539420"/>
                <a:ext cx="435038" cy="438061"/>
              </a:xfrm>
              <a:custGeom>
                <a:gdLst>
                  <a:gd name="connsiteX0" fmla="*/ 130016 w 222878"/>
                  <a:gd name="connsiteY0" fmla="*/ 92869 h 224427"/>
                  <a:gd name="connsiteX1" fmla="*/ 130016 w 222878"/>
                  <a:gd name="connsiteY1" fmla="*/ 0 h 224427"/>
                  <a:gd name="connsiteX2" fmla="*/ 1548 w 222878"/>
                  <a:gd name="connsiteY2" fmla="*/ 128468 h 224427"/>
                  <a:gd name="connsiteX3" fmla="*/ 37 w 222878"/>
                  <a:gd name="connsiteY3" fmla="*/ 222848 h 224427"/>
                  <a:gd name="connsiteX4" fmla="*/ 0 w 222878"/>
                  <a:gd name="connsiteY4" fmla="*/ 224427 h 224427"/>
                  <a:gd name="connsiteX5" fmla="*/ 94417 w 222878"/>
                  <a:gd name="connsiteY5" fmla="*/ 221332 h 224427"/>
                  <a:gd name="connsiteX6" fmla="*/ 222879 w 222878"/>
                  <a:gd name="connsiteY6" fmla="*/ 92869 h 224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78" h="224427">
                    <a:moveTo>
                      <a:pt x="130016" y="92869"/>
                    </a:moveTo>
                    <a:lnTo>
                      <a:pt x="130016" y="0"/>
                    </a:lnTo>
                    <a:cubicBezTo>
                      <a:pt x="116443" y="13574"/>
                      <a:pt x="15074" y="114943"/>
                      <a:pt x="1548" y="128468"/>
                    </a:cubicBezTo>
                    <a:cubicBezTo>
                      <a:pt x="-350" y="246798"/>
                      <a:pt x="110" y="218363"/>
                      <a:pt x="37" y="222848"/>
                    </a:cubicBezTo>
                    <a:lnTo>
                      <a:pt x="0" y="224427"/>
                    </a:lnTo>
                    <a:cubicBezTo>
                      <a:pt x="9270" y="224124"/>
                      <a:pt x="57028" y="222559"/>
                      <a:pt x="94417" y="221332"/>
                    </a:cubicBezTo>
                    <a:lnTo>
                      <a:pt x="222879" y="92869"/>
                    </a:lnTo>
                    <a:close/>
                  </a:path>
                </a:pathLst>
              </a:custGeom>
              <a:solidFill>
                <a:srgbClr val="EBEBEB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1" name="Frihandsfigur: Form 410">
                <a:extLst>
                  <a:ext uri="{FF2B5EF4-FFF2-40B4-BE49-F238E27FC236}">
                    <a16:creationId xmlns:a16="http://schemas.microsoft.com/office/drawing/2014/main" id="{A9A73ED4-58B0-83A6-ADF0-3816C0873B20}"/>
                  </a:ext>
                </a:extLst>
              </p:cNvPr>
              <p:cNvSpPr/>
              <p:nvPr/>
            </p:nvSpPr>
            <p:spPr>
              <a:xfrm>
                <a:off x="10263779" y="2101350"/>
                <a:ext cx="362531" cy="362530"/>
              </a:xfrm>
              <a:custGeom>
                <a:gdLst>
                  <a:gd name="connsiteX0" fmla="*/ 185731 w 185731"/>
                  <a:gd name="connsiteY0" fmla="*/ 92863 h 185731"/>
                  <a:gd name="connsiteX1" fmla="*/ 92863 w 185731"/>
                  <a:gd name="connsiteY1" fmla="*/ 185731 h 185731"/>
                  <a:gd name="connsiteX2" fmla="*/ 0 w 185731"/>
                  <a:gd name="connsiteY2" fmla="*/ 92863 h 185731"/>
                  <a:gd name="connsiteX3" fmla="*/ 92863 w 185731"/>
                  <a:gd name="connsiteY3" fmla="*/ 0 h 185731"/>
                  <a:gd name="connsiteX4" fmla="*/ 185731 w 185731"/>
                  <a:gd name="connsiteY4" fmla="*/ 92863 h 18573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1" h="185731">
                    <a:moveTo>
                      <a:pt x="185731" y="92863"/>
                    </a:moveTo>
                    <a:cubicBezTo>
                      <a:pt x="185731" y="144080"/>
                      <a:pt x="144080" y="185731"/>
                      <a:pt x="92863" y="185731"/>
                    </a:cubicBezTo>
                    <a:cubicBezTo>
                      <a:pt x="41652" y="185731"/>
                      <a:pt x="0" y="144080"/>
                      <a:pt x="0" y="92863"/>
                    </a:cubicBezTo>
                    <a:cubicBezTo>
                      <a:pt x="0" y="41645"/>
                      <a:pt x="41652" y="0"/>
                      <a:pt x="92863" y="0"/>
                    </a:cubicBezTo>
                    <a:cubicBezTo>
                      <a:pt x="144086" y="0"/>
                      <a:pt x="185731" y="41658"/>
                      <a:pt x="185731" y="928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2" name="Frihandsfigur: Form 411">
                <a:extLst>
                  <a:ext uri="{FF2B5EF4-FFF2-40B4-BE49-F238E27FC236}">
                    <a16:creationId xmlns:a16="http://schemas.microsoft.com/office/drawing/2014/main" id="{9AA10B1F-F0BA-EFEB-697D-E0BD4833B1B8}"/>
                  </a:ext>
                </a:extLst>
              </p:cNvPr>
              <p:cNvSpPr/>
              <p:nvPr/>
            </p:nvSpPr>
            <p:spPr>
              <a:xfrm>
                <a:off x="10415595" y="1889866"/>
                <a:ext cx="60412" cy="60423"/>
              </a:xfrm>
              <a:custGeom>
                <a:gdLst>
                  <a:gd name="connsiteX0" fmla="*/ 0 w 30950"/>
                  <a:gd name="connsiteY0" fmla="*/ 15478 h 30956"/>
                  <a:gd name="connsiteX1" fmla="*/ 12 w 30950"/>
                  <a:gd name="connsiteY1" fmla="*/ 16131 h 30956"/>
                  <a:gd name="connsiteX2" fmla="*/ 15472 w 30950"/>
                  <a:gd name="connsiteY2" fmla="*/ 30956 h 30956"/>
                  <a:gd name="connsiteX3" fmla="*/ 30938 w 30950"/>
                  <a:gd name="connsiteY3" fmla="*/ 16131 h 30956"/>
                  <a:gd name="connsiteX4" fmla="*/ 30950 w 30950"/>
                  <a:gd name="connsiteY4" fmla="*/ 15478 h 30956"/>
                  <a:gd name="connsiteX5" fmla="*/ 15472 w 30950"/>
                  <a:gd name="connsiteY5" fmla="*/ 0 h 30956"/>
                  <a:gd name="connsiteX6" fmla="*/ 0 w 30950"/>
                  <a:gd name="connsiteY6" fmla="*/ 15478 h 3095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950" h="30956">
                    <a:moveTo>
                      <a:pt x="0" y="15478"/>
                    </a:moveTo>
                    <a:cubicBezTo>
                      <a:pt x="0" y="15695"/>
                      <a:pt x="0" y="15913"/>
                      <a:pt x="12" y="16131"/>
                    </a:cubicBezTo>
                    <a:cubicBezTo>
                      <a:pt x="351" y="24378"/>
                      <a:pt x="7146" y="30956"/>
                      <a:pt x="15472" y="30956"/>
                    </a:cubicBezTo>
                    <a:cubicBezTo>
                      <a:pt x="23804" y="30956"/>
                      <a:pt x="30594" y="24378"/>
                      <a:pt x="30938" y="16131"/>
                    </a:cubicBezTo>
                    <a:cubicBezTo>
                      <a:pt x="30950" y="15913"/>
                      <a:pt x="30950" y="15695"/>
                      <a:pt x="30950" y="15478"/>
                    </a:cubicBezTo>
                    <a:cubicBezTo>
                      <a:pt x="30950" y="6934"/>
                      <a:pt x="24016" y="0"/>
                      <a:pt x="15472" y="0"/>
                    </a:cubicBezTo>
                    <a:cubicBezTo>
                      <a:pt x="6930" y="0"/>
                      <a:pt x="0" y="6934"/>
                      <a:pt x="0" y="15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3" name="Frihandsfigur: Form 412">
                <a:extLst>
                  <a:ext uri="{FF2B5EF4-FFF2-40B4-BE49-F238E27FC236}">
                    <a16:creationId xmlns:a16="http://schemas.microsoft.com/office/drawing/2014/main" id="{CEA82D85-CFBA-4D1F-1512-483D82C48248}"/>
                  </a:ext>
                </a:extLst>
              </p:cNvPr>
              <p:cNvSpPr/>
              <p:nvPr/>
            </p:nvSpPr>
            <p:spPr>
              <a:xfrm>
                <a:off x="9671649" y="1509158"/>
                <a:ext cx="1546789" cy="1546852"/>
              </a:xfrm>
              <a:custGeom>
                <a:gdLst>
                  <a:gd name="connsiteX0" fmla="*/ 787922 w 792448"/>
                  <a:gd name="connsiteY0" fmla="*/ 119304 h 792481"/>
                  <a:gd name="connsiteX1" fmla="*/ 777243 w 792448"/>
                  <a:gd name="connsiteY1" fmla="*/ 92906 h 792481"/>
                  <a:gd name="connsiteX2" fmla="*/ 776971 w 792448"/>
                  <a:gd name="connsiteY2" fmla="*/ 92894 h 792481"/>
                  <a:gd name="connsiteX3" fmla="*/ 721474 w 792448"/>
                  <a:gd name="connsiteY3" fmla="*/ 92894 h 792481"/>
                  <a:gd name="connsiteX4" fmla="*/ 756965 w 792448"/>
                  <a:gd name="connsiteY4" fmla="*/ 57403 h 792481"/>
                  <a:gd name="connsiteX5" fmla="*/ 756965 w 792448"/>
                  <a:gd name="connsiteY5" fmla="*/ 35516 h 792481"/>
                  <a:gd name="connsiteX6" fmla="*/ 735071 w 792448"/>
                  <a:gd name="connsiteY6" fmla="*/ 35516 h 792481"/>
                  <a:gd name="connsiteX7" fmla="*/ 699586 w 792448"/>
                  <a:gd name="connsiteY7" fmla="*/ 71001 h 792481"/>
                  <a:gd name="connsiteX8" fmla="*/ 699586 w 792448"/>
                  <a:gd name="connsiteY8" fmla="*/ 15503 h 792481"/>
                  <a:gd name="connsiteX9" fmla="*/ 699580 w 792448"/>
                  <a:gd name="connsiteY9" fmla="*/ 15437 h 792481"/>
                  <a:gd name="connsiteX10" fmla="*/ 673317 w 792448"/>
                  <a:gd name="connsiteY10" fmla="*/ 4421 h 792481"/>
                  <a:gd name="connsiteX11" fmla="*/ 673165 w 792448"/>
                  <a:gd name="connsiteY11" fmla="*/ 4560 h 792481"/>
                  <a:gd name="connsiteX12" fmla="*/ 612734 w 792448"/>
                  <a:gd name="connsiteY12" fmla="*/ 64991 h 792481"/>
                  <a:gd name="connsiteX13" fmla="*/ 396221 w 792448"/>
                  <a:gd name="connsiteY13" fmla="*/ 31 h 792481"/>
                  <a:gd name="connsiteX14" fmla="*/ 0 w 792448"/>
                  <a:gd name="connsiteY14" fmla="*/ 396253 h 792481"/>
                  <a:gd name="connsiteX15" fmla="*/ 396221 w 792448"/>
                  <a:gd name="connsiteY15" fmla="*/ 792481 h 792481"/>
                  <a:gd name="connsiteX16" fmla="*/ 792449 w 792448"/>
                  <a:gd name="connsiteY16" fmla="*/ 396253 h 792481"/>
                  <a:gd name="connsiteX17" fmla="*/ 728470 w 792448"/>
                  <a:gd name="connsiteY17" fmla="*/ 178767 h 792481"/>
                  <a:gd name="connsiteX18" fmla="*/ 787915 w 792448"/>
                  <a:gd name="connsiteY18" fmla="*/ 119316 h 792481"/>
                  <a:gd name="connsiteX19" fmla="*/ 787922 w 792448"/>
                  <a:gd name="connsiteY19" fmla="*/ 119304 h 792481"/>
                  <a:gd name="connsiteX20" fmla="*/ 739994 w 792448"/>
                  <a:gd name="connsiteY20" fmla="*/ 123850 h 792481"/>
                  <a:gd name="connsiteX21" fmla="*/ 701860 w 792448"/>
                  <a:gd name="connsiteY21" fmla="*/ 161977 h 792481"/>
                  <a:gd name="connsiteX22" fmla="*/ 699176 w 792448"/>
                  <a:gd name="connsiteY22" fmla="*/ 163543 h 792481"/>
                  <a:gd name="connsiteX23" fmla="*/ 694194 w 792448"/>
                  <a:gd name="connsiteY23" fmla="*/ 169649 h 792481"/>
                  <a:gd name="connsiteX24" fmla="*/ 642276 w 792448"/>
                  <a:gd name="connsiteY24" fmla="*/ 221567 h 792481"/>
                  <a:gd name="connsiteX25" fmla="*/ 591524 w 792448"/>
                  <a:gd name="connsiteY25" fmla="*/ 223231 h 792481"/>
                  <a:gd name="connsiteX26" fmla="*/ 690905 w 792448"/>
                  <a:gd name="connsiteY26" fmla="*/ 123850 h 792481"/>
                  <a:gd name="connsiteX27" fmla="*/ 539146 w 792448"/>
                  <a:gd name="connsiteY27" fmla="*/ 231840 h 792481"/>
                  <a:gd name="connsiteX28" fmla="*/ 527405 w 792448"/>
                  <a:gd name="connsiteY28" fmla="*/ 243576 h 792481"/>
                  <a:gd name="connsiteX29" fmla="*/ 462705 w 792448"/>
                  <a:gd name="connsiteY29" fmla="*/ 206193 h 792481"/>
                  <a:gd name="connsiteX30" fmla="*/ 442608 w 792448"/>
                  <a:gd name="connsiteY30" fmla="*/ 217281 h 792481"/>
                  <a:gd name="connsiteX31" fmla="*/ 453182 w 792448"/>
                  <a:gd name="connsiteY31" fmla="*/ 235656 h 792481"/>
                  <a:gd name="connsiteX32" fmla="*/ 505481 w 792448"/>
                  <a:gd name="connsiteY32" fmla="*/ 265499 h 792481"/>
                  <a:gd name="connsiteX33" fmla="*/ 461477 w 792448"/>
                  <a:gd name="connsiteY33" fmla="*/ 309503 h 792481"/>
                  <a:gd name="connsiteX34" fmla="*/ 392298 w 792448"/>
                  <a:gd name="connsiteY34" fmla="*/ 287990 h 792481"/>
                  <a:gd name="connsiteX35" fmla="*/ 288274 w 792448"/>
                  <a:gd name="connsiteY35" fmla="*/ 396441 h 792481"/>
                  <a:gd name="connsiteX36" fmla="*/ 393030 w 792448"/>
                  <a:gd name="connsiteY36" fmla="*/ 504534 h 792481"/>
                  <a:gd name="connsiteX37" fmla="*/ 504955 w 792448"/>
                  <a:gd name="connsiteY37" fmla="*/ 397402 h 792481"/>
                  <a:gd name="connsiteX38" fmla="*/ 483365 w 792448"/>
                  <a:gd name="connsiteY38" fmla="*/ 331395 h 792481"/>
                  <a:gd name="connsiteX39" fmla="*/ 527369 w 792448"/>
                  <a:gd name="connsiteY39" fmla="*/ 287393 h 792481"/>
                  <a:gd name="connsiteX40" fmla="*/ 566874 w 792448"/>
                  <a:gd name="connsiteY40" fmla="*/ 396253 h 792481"/>
                  <a:gd name="connsiteX41" fmla="*/ 396621 w 792448"/>
                  <a:gd name="connsiteY41" fmla="*/ 566507 h 792481"/>
                  <a:gd name="connsiteX42" fmla="*/ 226368 w 792448"/>
                  <a:gd name="connsiteY42" fmla="*/ 396253 h 792481"/>
                  <a:gd name="connsiteX43" fmla="*/ 340646 w 792448"/>
                  <a:gd name="connsiteY43" fmla="*/ 235443 h 792481"/>
                  <a:gd name="connsiteX44" fmla="*/ 350180 w 792448"/>
                  <a:gd name="connsiteY44" fmla="*/ 215746 h 792481"/>
                  <a:gd name="connsiteX45" fmla="*/ 330476 w 792448"/>
                  <a:gd name="connsiteY45" fmla="*/ 206211 h 792481"/>
                  <a:gd name="connsiteX46" fmla="*/ 195411 w 792448"/>
                  <a:gd name="connsiteY46" fmla="*/ 396253 h 792481"/>
                  <a:gd name="connsiteX47" fmla="*/ 396621 w 792448"/>
                  <a:gd name="connsiteY47" fmla="*/ 597457 h 792481"/>
                  <a:gd name="connsiteX48" fmla="*/ 597824 w 792448"/>
                  <a:gd name="connsiteY48" fmla="*/ 396253 h 792481"/>
                  <a:gd name="connsiteX49" fmla="*/ 588967 w 792448"/>
                  <a:gd name="connsiteY49" fmla="*/ 337133 h 792481"/>
                  <a:gd name="connsiteX50" fmla="*/ 549298 w 792448"/>
                  <a:gd name="connsiteY50" fmla="*/ 265463 h 792481"/>
                  <a:gd name="connsiteX51" fmla="*/ 559509 w 792448"/>
                  <a:gd name="connsiteY51" fmla="*/ 255251 h 792481"/>
                  <a:gd name="connsiteX52" fmla="*/ 624863 w 792448"/>
                  <a:gd name="connsiteY52" fmla="*/ 253104 h 792481"/>
                  <a:gd name="connsiteX53" fmla="*/ 664380 w 792448"/>
                  <a:gd name="connsiteY53" fmla="*/ 396253 h 792481"/>
                  <a:gd name="connsiteX54" fmla="*/ 396621 w 792448"/>
                  <a:gd name="connsiteY54" fmla="*/ 664013 h 792481"/>
                  <a:gd name="connsiteX55" fmla="*/ 128855 w 792448"/>
                  <a:gd name="connsiteY55" fmla="*/ 396253 h 792481"/>
                  <a:gd name="connsiteX56" fmla="*/ 396621 w 792448"/>
                  <a:gd name="connsiteY56" fmla="*/ 128488 h 792481"/>
                  <a:gd name="connsiteX57" fmla="*/ 540168 w 792448"/>
                  <a:gd name="connsiteY57" fmla="*/ 168271 h 792481"/>
                  <a:gd name="connsiteX58" fmla="*/ 473999 w 792448"/>
                  <a:gd name="connsiteY58" fmla="*/ 396253 h 792481"/>
                  <a:gd name="connsiteX59" fmla="*/ 396608 w 792448"/>
                  <a:gd name="connsiteY59" fmla="*/ 473644 h 792481"/>
                  <a:gd name="connsiteX60" fmla="*/ 319224 w 792448"/>
                  <a:gd name="connsiteY60" fmla="*/ 396253 h 792481"/>
                  <a:gd name="connsiteX61" fmla="*/ 396608 w 792448"/>
                  <a:gd name="connsiteY61" fmla="*/ 318869 h 792481"/>
                  <a:gd name="connsiteX62" fmla="*/ 439271 w 792448"/>
                  <a:gd name="connsiteY62" fmla="*/ 331705 h 792481"/>
                  <a:gd name="connsiteX63" fmla="*/ 385665 w 792448"/>
                  <a:gd name="connsiteY63" fmla="*/ 385310 h 792481"/>
                  <a:gd name="connsiteX64" fmla="*/ 385665 w 792448"/>
                  <a:gd name="connsiteY64" fmla="*/ 407203 h 792481"/>
                  <a:gd name="connsiteX65" fmla="*/ 407558 w 792448"/>
                  <a:gd name="connsiteY65" fmla="*/ 407203 h 792481"/>
                  <a:gd name="connsiteX66" fmla="*/ 461163 w 792448"/>
                  <a:gd name="connsiteY66" fmla="*/ 353597 h 792481"/>
                  <a:gd name="connsiteX67" fmla="*/ 473999 w 792448"/>
                  <a:gd name="connsiteY67" fmla="*/ 396253 h 792481"/>
                  <a:gd name="connsiteX68" fmla="*/ 570217 w 792448"/>
                  <a:gd name="connsiteY68" fmla="*/ 200370 h 792481"/>
                  <a:gd name="connsiteX69" fmla="*/ 571016 w 792448"/>
                  <a:gd name="connsiteY69" fmla="*/ 150484 h 792481"/>
                  <a:gd name="connsiteX70" fmla="*/ 625510 w 792448"/>
                  <a:gd name="connsiteY70" fmla="*/ 95990 h 792481"/>
                  <a:gd name="connsiteX71" fmla="*/ 625551 w 792448"/>
                  <a:gd name="connsiteY71" fmla="*/ 95947 h 792481"/>
                  <a:gd name="connsiteX72" fmla="*/ 668630 w 792448"/>
                  <a:gd name="connsiteY72" fmla="*/ 52875 h 792481"/>
                  <a:gd name="connsiteX73" fmla="*/ 668630 w 792448"/>
                  <a:gd name="connsiteY73" fmla="*/ 101957 h 792481"/>
                  <a:gd name="connsiteX74" fmla="*/ 761880 w 792448"/>
                  <a:gd name="connsiteY74" fmla="*/ 396253 h 792481"/>
                  <a:gd name="connsiteX75" fmla="*/ 396608 w 792448"/>
                  <a:gd name="connsiteY75" fmla="*/ 761525 h 792481"/>
                  <a:gd name="connsiteX76" fmla="*/ 31343 w 792448"/>
                  <a:gd name="connsiteY76" fmla="*/ 396253 h 792481"/>
                  <a:gd name="connsiteX77" fmla="*/ 396608 w 792448"/>
                  <a:gd name="connsiteY77" fmla="*/ 30981 h 792481"/>
                  <a:gd name="connsiteX78" fmla="*/ 590648 w 792448"/>
                  <a:gd name="connsiteY78" fmla="*/ 87459 h 792481"/>
                  <a:gd name="connsiteX79" fmla="*/ 545084 w 792448"/>
                  <a:gd name="connsiteY79" fmla="*/ 133028 h 792481"/>
                  <a:gd name="connsiteX80" fmla="*/ 543742 w 792448"/>
                  <a:gd name="connsiteY80" fmla="*/ 134588 h 792481"/>
                  <a:gd name="connsiteX81" fmla="*/ 396608 w 792448"/>
                  <a:gd name="connsiteY81" fmla="*/ 97537 h 792481"/>
                  <a:gd name="connsiteX82" fmla="*/ 97893 w 792448"/>
                  <a:gd name="connsiteY82" fmla="*/ 396253 h 792481"/>
                  <a:gd name="connsiteX83" fmla="*/ 396608 w 792448"/>
                  <a:gd name="connsiteY83" fmla="*/ 694975 h 792481"/>
                  <a:gd name="connsiteX84" fmla="*/ 695330 w 792448"/>
                  <a:gd name="connsiteY84" fmla="*/ 396253 h 792481"/>
                  <a:gd name="connsiteX85" fmla="*/ 658286 w 792448"/>
                  <a:gd name="connsiteY85" fmla="*/ 249120 h 792481"/>
                  <a:gd name="connsiteX86" fmla="*/ 659840 w 792448"/>
                  <a:gd name="connsiteY86" fmla="*/ 247784 h 792481"/>
                  <a:gd name="connsiteX87" fmla="*/ 706456 w 792448"/>
                  <a:gd name="connsiteY87" fmla="*/ 201169 h 792481"/>
                  <a:gd name="connsiteX88" fmla="*/ 761880 w 792448"/>
                  <a:gd name="connsiteY88" fmla="*/ 396253 h 7924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792448" h="792481">
                    <a:moveTo>
                      <a:pt x="787922" y="119304"/>
                    </a:moveTo>
                    <a:cubicBezTo>
                      <a:pt x="797431" y="109787"/>
                      <a:pt x="791040" y="93148"/>
                      <a:pt x="777243" y="92906"/>
                    </a:cubicBezTo>
                    <a:cubicBezTo>
                      <a:pt x="777153" y="92906"/>
                      <a:pt x="777062" y="92894"/>
                      <a:pt x="776971" y="92894"/>
                    </a:cubicBezTo>
                    <a:lnTo>
                      <a:pt x="721474" y="92894"/>
                    </a:lnTo>
                    <a:lnTo>
                      <a:pt x="756965" y="57403"/>
                    </a:lnTo>
                    <a:cubicBezTo>
                      <a:pt x="763005" y="51363"/>
                      <a:pt x="763005" y="41562"/>
                      <a:pt x="756965" y="35516"/>
                    </a:cubicBezTo>
                    <a:cubicBezTo>
                      <a:pt x="750918" y="29470"/>
                      <a:pt x="741117" y="29470"/>
                      <a:pt x="735071" y="35516"/>
                    </a:cubicBezTo>
                    <a:lnTo>
                      <a:pt x="699586" y="71001"/>
                    </a:lnTo>
                    <a:lnTo>
                      <a:pt x="699586" y="15503"/>
                    </a:lnTo>
                    <a:cubicBezTo>
                      <a:pt x="699586" y="15485"/>
                      <a:pt x="699580" y="15461"/>
                      <a:pt x="699580" y="15437"/>
                    </a:cubicBezTo>
                    <a:cubicBezTo>
                      <a:pt x="699526" y="1972"/>
                      <a:pt x="683201" y="-5199"/>
                      <a:pt x="673317" y="4421"/>
                    </a:cubicBezTo>
                    <a:cubicBezTo>
                      <a:pt x="673267" y="4475"/>
                      <a:pt x="673213" y="4511"/>
                      <a:pt x="673165" y="4560"/>
                    </a:cubicBezTo>
                    <a:lnTo>
                      <a:pt x="612734" y="64991"/>
                    </a:lnTo>
                    <a:cubicBezTo>
                      <a:pt x="548439" y="24161"/>
                      <a:pt x="468473" y="31"/>
                      <a:pt x="396221" y="31"/>
                    </a:cubicBezTo>
                    <a:cubicBezTo>
                      <a:pt x="182920" y="31"/>
                      <a:pt x="0" y="182764"/>
                      <a:pt x="0" y="396253"/>
                    </a:cubicBezTo>
                    <a:cubicBezTo>
                      <a:pt x="0" y="609681"/>
                      <a:pt x="182835" y="792481"/>
                      <a:pt x="396221" y="792481"/>
                    </a:cubicBezTo>
                    <a:cubicBezTo>
                      <a:pt x="609536" y="792481"/>
                      <a:pt x="792449" y="609725"/>
                      <a:pt x="792449" y="396253"/>
                    </a:cubicBezTo>
                    <a:cubicBezTo>
                      <a:pt x="792449" y="319340"/>
                      <a:pt x="769244" y="240867"/>
                      <a:pt x="728470" y="178767"/>
                    </a:cubicBezTo>
                    <a:lnTo>
                      <a:pt x="787915" y="119316"/>
                    </a:lnTo>
                    <a:cubicBezTo>
                      <a:pt x="787922" y="119316"/>
                      <a:pt x="787922" y="119310"/>
                      <a:pt x="787922" y="119304"/>
                    </a:cubicBezTo>
                    <a:close/>
                    <a:moveTo>
                      <a:pt x="739994" y="123850"/>
                    </a:moveTo>
                    <a:lnTo>
                      <a:pt x="701860" y="161977"/>
                    </a:lnTo>
                    <a:cubicBezTo>
                      <a:pt x="700935" y="162401"/>
                      <a:pt x="700034" y="162921"/>
                      <a:pt x="699176" y="163543"/>
                    </a:cubicBezTo>
                    <a:cubicBezTo>
                      <a:pt x="696933" y="165176"/>
                      <a:pt x="695263" y="167292"/>
                      <a:pt x="694194" y="169649"/>
                    </a:cubicBezTo>
                    <a:lnTo>
                      <a:pt x="642276" y="221567"/>
                    </a:lnTo>
                    <a:lnTo>
                      <a:pt x="591524" y="223231"/>
                    </a:lnTo>
                    <a:lnTo>
                      <a:pt x="690905" y="123850"/>
                    </a:lnTo>
                    <a:close/>
                    <a:moveTo>
                      <a:pt x="539146" y="231840"/>
                    </a:moveTo>
                    <a:lnTo>
                      <a:pt x="527405" y="243576"/>
                    </a:lnTo>
                    <a:cubicBezTo>
                      <a:pt x="508414" y="227239"/>
                      <a:pt x="486460" y="214361"/>
                      <a:pt x="462705" y="206193"/>
                    </a:cubicBezTo>
                    <a:cubicBezTo>
                      <a:pt x="454144" y="203247"/>
                      <a:pt x="444767" y="208255"/>
                      <a:pt x="442608" y="217281"/>
                    </a:cubicBezTo>
                    <a:cubicBezTo>
                      <a:pt x="440727" y="225135"/>
                      <a:pt x="445552" y="233001"/>
                      <a:pt x="453182" y="235656"/>
                    </a:cubicBezTo>
                    <a:cubicBezTo>
                      <a:pt x="472289" y="242300"/>
                      <a:pt x="490009" y="252555"/>
                      <a:pt x="505481" y="265499"/>
                    </a:cubicBezTo>
                    <a:lnTo>
                      <a:pt x="461477" y="309503"/>
                    </a:lnTo>
                    <a:cubicBezTo>
                      <a:pt x="441701" y="294647"/>
                      <a:pt x="417547" y="287012"/>
                      <a:pt x="392298" y="287990"/>
                    </a:cubicBezTo>
                    <a:cubicBezTo>
                      <a:pt x="334419" y="290241"/>
                      <a:pt x="288178" y="338512"/>
                      <a:pt x="288274" y="396441"/>
                    </a:cubicBezTo>
                    <a:cubicBezTo>
                      <a:pt x="288376" y="454895"/>
                      <a:pt x="335005" y="502635"/>
                      <a:pt x="393030" y="504534"/>
                    </a:cubicBezTo>
                    <a:cubicBezTo>
                      <a:pt x="453436" y="506510"/>
                      <a:pt x="504333" y="457839"/>
                      <a:pt x="504955" y="397402"/>
                    </a:cubicBezTo>
                    <a:cubicBezTo>
                      <a:pt x="505203" y="373309"/>
                      <a:pt x="497603" y="350345"/>
                      <a:pt x="483365" y="331395"/>
                    </a:cubicBezTo>
                    <a:lnTo>
                      <a:pt x="527369" y="287393"/>
                    </a:lnTo>
                    <a:cubicBezTo>
                      <a:pt x="554377" y="319697"/>
                      <a:pt x="566874" y="358422"/>
                      <a:pt x="566874" y="396253"/>
                    </a:cubicBezTo>
                    <a:cubicBezTo>
                      <a:pt x="566874" y="490271"/>
                      <a:pt x="490318" y="566507"/>
                      <a:pt x="396621" y="566507"/>
                    </a:cubicBezTo>
                    <a:cubicBezTo>
                      <a:pt x="302743" y="566507"/>
                      <a:pt x="226368" y="490125"/>
                      <a:pt x="226368" y="396253"/>
                    </a:cubicBezTo>
                    <a:cubicBezTo>
                      <a:pt x="226368" y="319443"/>
                      <a:pt x="276442" y="257772"/>
                      <a:pt x="340646" y="235443"/>
                    </a:cubicBezTo>
                    <a:cubicBezTo>
                      <a:pt x="348717" y="232639"/>
                      <a:pt x="352986" y="223818"/>
                      <a:pt x="350180" y="215746"/>
                    </a:cubicBezTo>
                    <a:cubicBezTo>
                      <a:pt x="347369" y="207668"/>
                      <a:pt x="338548" y="203405"/>
                      <a:pt x="330476" y="206211"/>
                    </a:cubicBezTo>
                    <a:cubicBezTo>
                      <a:pt x="249560" y="234355"/>
                      <a:pt x="195411" y="311583"/>
                      <a:pt x="195411" y="396253"/>
                    </a:cubicBezTo>
                    <a:cubicBezTo>
                      <a:pt x="195411" y="507201"/>
                      <a:pt x="285674" y="597457"/>
                      <a:pt x="396621" y="597457"/>
                    </a:cubicBezTo>
                    <a:cubicBezTo>
                      <a:pt x="506836" y="597457"/>
                      <a:pt x="597824" y="507919"/>
                      <a:pt x="597824" y="396253"/>
                    </a:cubicBezTo>
                    <a:cubicBezTo>
                      <a:pt x="597824" y="376028"/>
                      <a:pt x="594928" y="356687"/>
                      <a:pt x="588967" y="337133"/>
                    </a:cubicBezTo>
                    <a:cubicBezTo>
                      <a:pt x="580902" y="311263"/>
                      <a:pt x="568241" y="287489"/>
                      <a:pt x="549298" y="265463"/>
                    </a:cubicBezTo>
                    <a:lnTo>
                      <a:pt x="559509" y="255251"/>
                    </a:lnTo>
                    <a:lnTo>
                      <a:pt x="624863" y="253104"/>
                    </a:lnTo>
                    <a:cubicBezTo>
                      <a:pt x="650046" y="294085"/>
                      <a:pt x="664380" y="345756"/>
                      <a:pt x="664380" y="396253"/>
                    </a:cubicBezTo>
                    <a:cubicBezTo>
                      <a:pt x="664380" y="541390"/>
                      <a:pt x="541759" y="664013"/>
                      <a:pt x="396621" y="664013"/>
                    </a:cubicBezTo>
                    <a:cubicBezTo>
                      <a:pt x="251478" y="664013"/>
                      <a:pt x="128855" y="541390"/>
                      <a:pt x="128855" y="396253"/>
                    </a:cubicBezTo>
                    <a:cubicBezTo>
                      <a:pt x="128855" y="251109"/>
                      <a:pt x="251478" y="128488"/>
                      <a:pt x="396621" y="128488"/>
                    </a:cubicBezTo>
                    <a:cubicBezTo>
                      <a:pt x="447293" y="128488"/>
                      <a:pt x="499097" y="142920"/>
                      <a:pt x="540168" y="168271"/>
                    </a:cubicBezTo>
                    <a:close/>
                    <a:moveTo>
                      <a:pt x="473999" y="396253"/>
                    </a:moveTo>
                    <a:cubicBezTo>
                      <a:pt x="473999" y="438927"/>
                      <a:pt x="439283" y="473644"/>
                      <a:pt x="396608" y="473644"/>
                    </a:cubicBezTo>
                    <a:cubicBezTo>
                      <a:pt x="353941" y="473644"/>
                      <a:pt x="319224" y="438927"/>
                      <a:pt x="319224" y="396253"/>
                    </a:cubicBezTo>
                    <a:cubicBezTo>
                      <a:pt x="319224" y="353580"/>
                      <a:pt x="353941" y="318869"/>
                      <a:pt x="396608" y="318869"/>
                    </a:cubicBezTo>
                    <a:cubicBezTo>
                      <a:pt x="411997" y="318869"/>
                      <a:pt x="426713" y="323355"/>
                      <a:pt x="439271" y="331705"/>
                    </a:cubicBezTo>
                    <a:lnTo>
                      <a:pt x="385665" y="385310"/>
                    </a:lnTo>
                    <a:cubicBezTo>
                      <a:pt x="379626" y="391356"/>
                      <a:pt x="379626" y="401157"/>
                      <a:pt x="385665" y="407203"/>
                    </a:cubicBezTo>
                    <a:cubicBezTo>
                      <a:pt x="391711" y="413242"/>
                      <a:pt x="401512" y="413242"/>
                      <a:pt x="407558" y="407203"/>
                    </a:cubicBezTo>
                    <a:lnTo>
                      <a:pt x="461163" y="353597"/>
                    </a:lnTo>
                    <a:cubicBezTo>
                      <a:pt x="469513" y="366161"/>
                      <a:pt x="473999" y="380871"/>
                      <a:pt x="473999" y="396253"/>
                    </a:cubicBezTo>
                    <a:close/>
                    <a:moveTo>
                      <a:pt x="570217" y="200370"/>
                    </a:moveTo>
                    <a:cubicBezTo>
                      <a:pt x="570907" y="157443"/>
                      <a:pt x="570333" y="193205"/>
                      <a:pt x="571016" y="150484"/>
                    </a:cubicBezTo>
                    <a:lnTo>
                      <a:pt x="625510" y="95990"/>
                    </a:lnTo>
                    <a:cubicBezTo>
                      <a:pt x="625522" y="95978"/>
                      <a:pt x="625541" y="95965"/>
                      <a:pt x="625551" y="95947"/>
                    </a:cubicBezTo>
                    <a:lnTo>
                      <a:pt x="668630" y="52875"/>
                    </a:lnTo>
                    <a:lnTo>
                      <a:pt x="668630" y="101957"/>
                    </a:lnTo>
                    <a:close/>
                    <a:moveTo>
                      <a:pt x="761880" y="396253"/>
                    </a:moveTo>
                    <a:cubicBezTo>
                      <a:pt x="761880" y="590837"/>
                      <a:pt x="591198" y="761525"/>
                      <a:pt x="396608" y="761525"/>
                    </a:cubicBezTo>
                    <a:cubicBezTo>
                      <a:pt x="202025" y="761525"/>
                      <a:pt x="31343" y="590837"/>
                      <a:pt x="31343" y="396253"/>
                    </a:cubicBezTo>
                    <a:cubicBezTo>
                      <a:pt x="31343" y="201670"/>
                      <a:pt x="202025" y="30981"/>
                      <a:pt x="396608" y="30981"/>
                    </a:cubicBezTo>
                    <a:cubicBezTo>
                      <a:pt x="461036" y="30981"/>
                      <a:pt x="532235" y="51889"/>
                      <a:pt x="590648" y="87459"/>
                    </a:cubicBezTo>
                    <a:lnTo>
                      <a:pt x="545084" y="133028"/>
                    </a:lnTo>
                    <a:cubicBezTo>
                      <a:pt x="544595" y="133518"/>
                      <a:pt x="544152" y="134044"/>
                      <a:pt x="543742" y="134588"/>
                    </a:cubicBezTo>
                    <a:cubicBezTo>
                      <a:pt x="500162" y="110875"/>
                      <a:pt x="447807" y="97537"/>
                      <a:pt x="396608" y="97537"/>
                    </a:cubicBezTo>
                    <a:cubicBezTo>
                      <a:pt x="234687" y="97537"/>
                      <a:pt x="97893" y="234332"/>
                      <a:pt x="97893" y="396253"/>
                    </a:cubicBezTo>
                    <a:cubicBezTo>
                      <a:pt x="97893" y="558175"/>
                      <a:pt x="234687" y="694975"/>
                      <a:pt x="396608" y="694975"/>
                    </a:cubicBezTo>
                    <a:cubicBezTo>
                      <a:pt x="558531" y="694975"/>
                      <a:pt x="695330" y="558175"/>
                      <a:pt x="695330" y="396253"/>
                    </a:cubicBezTo>
                    <a:cubicBezTo>
                      <a:pt x="695330" y="345067"/>
                      <a:pt x="681992" y="292683"/>
                      <a:pt x="658286" y="249120"/>
                    </a:cubicBezTo>
                    <a:cubicBezTo>
                      <a:pt x="658829" y="248710"/>
                      <a:pt x="659356" y="248267"/>
                      <a:pt x="659840" y="247784"/>
                    </a:cubicBezTo>
                    <a:lnTo>
                      <a:pt x="706456" y="201169"/>
                    </a:lnTo>
                    <a:cubicBezTo>
                      <a:pt x="741831" y="257416"/>
                      <a:pt x="761880" y="327459"/>
                      <a:pt x="761880" y="3962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14" name="Grupp 413">
              <a:extLst>
                <a:ext uri="{FF2B5EF4-FFF2-40B4-BE49-F238E27FC236}">
                  <a16:creationId xmlns:a16="http://schemas.microsoft.com/office/drawing/2014/main" id="{6F66C932-A9D5-46B3-1B25-E12AC4BDBCEA}"/>
                </a:ext>
              </a:extLst>
            </p:cNvPr>
            <p:cNvGrpSpPr/>
            <p:nvPr/>
          </p:nvGrpSpPr>
          <p:grpSpPr>
            <a:xfrm>
              <a:off x="10847602" y="3913376"/>
              <a:ext cx="370839" cy="370849"/>
              <a:chOff x="9671632" y="3913376"/>
              <a:chExt cx="1546810" cy="1546852"/>
            </a:xfrm>
          </p:grpSpPr>
          <p:sp>
            <p:nvSpPr>
              <p:cNvPr id="415" name="Frihandsfigur: Form 414">
                <a:extLst>
                  <a:ext uri="{FF2B5EF4-FFF2-40B4-BE49-F238E27FC236}">
                    <a16:creationId xmlns:a16="http://schemas.microsoft.com/office/drawing/2014/main" id="{05C86252-D20C-6B2C-65BF-9CBCFD66E6E7}"/>
                  </a:ext>
                </a:extLst>
              </p:cNvPr>
              <p:cNvSpPr/>
              <p:nvPr/>
            </p:nvSpPr>
            <p:spPr>
              <a:xfrm>
                <a:off x="10526338" y="4768839"/>
                <a:ext cx="661890" cy="661144"/>
              </a:xfrm>
              <a:custGeom>
                <a:gdLst>
                  <a:gd name="connsiteX0" fmla="*/ 358791 w 384482"/>
                  <a:gd name="connsiteY0" fmla="*/ 234249 h 384050"/>
                  <a:gd name="connsiteX1" fmla="*/ 358791 w 384482"/>
                  <a:gd name="connsiteY1" fmla="*/ 358359 h 384050"/>
                  <a:gd name="connsiteX2" fmla="*/ 234688 w 384482"/>
                  <a:gd name="connsiteY2" fmla="*/ 358359 h 384050"/>
                  <a:gd name="connsiteX3" fmla="*/ 0 w 384482"/>
                  <a:gd name="connsiteY3" fmla="*/ 103435 h 384050"/>
                  <a:gd name="connsiteX4" fmla="*/ 103456 w 384482"/>
                  <a:gd name="connsiteY4" fmla="*/ 0 h 384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482" h="384050">
                    <a:moveTo>
                      <a:pt x="358791" y="234249"/>
                    </a:moveTo>
                    <a:cubicBezTo>
                      <a:pt x="393046" y="268525"/>
                      <a:pt x="393046" y="324081"/>
                      <a:pt x="358791" y="358359"/>
                    </a:cubicBezTo>
                    <a:cubicBezTo>
                      <a:pt x="324541" y="392615"/>
                      <a:pt x="268943" y="392615"/>
                      <a:pt x="234688" y="358359"/>
                    </a:cubicBezTo>
                    <a:lnTo>
                      <a:pt x="0" y="103435"/>
                    </a:lnTo>
                    <a:lnTo>
                      <a:pt x="10345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6" name="Frihandsfigur: Form 415">
                <a:extLst>
                  <a:ext uri="{FF2B5EF4-FFF2-40B4-BE49-F238E27FC236}">
                    <a16:creationId xmlns:a16="http://schemas.microsoft.com/office/drawing/2014/main" id="{B137FA6C-FAE1-4860-71F4-E469214BDDFF}"/>
                  </a:ext>
                </a:extLst>
              </p:cNvPr>
              <p:cNvSpPr/>
              <p:nvPr/>
            </p:nvSpPr>
            <p:spPr>
              <a:xfrm>
                <a:off x="10444590" y="4687208"/>
                <a:ext cx="259848" cy="259693"/>
              </a:xfrm>
              <a:custGeom>
                <a:gdLst>
                  <a:gd name="connsiteX0" fmla="*/ 99272 w 150942"/>
                  <a:gd name="connsiteY0" fmla="*/ 0 h 150852"/>
                  <a:gd name="connsiteX1" fmla="*/ 150942 w 150942"/>
                  <a:gd name="connsiteY1" fmla="*/ 47418 h 150852"/>
                  <a:gd name="connsiteX2" fmla="*/ 47486 w 150942"/>
                  <a:gd name="connsiteY2" fmla="*/ 150853 h 150852"/>
                  <a:gd name="connsiteX3" fmla="*/ 0 w 150942"/>
                  <a:gd name="connsiteY3" fmla="*/ 99279 h 15085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42" h="150852">
                    <a:moveTo>
                      <a:pt x="99272" y="0"/>
                    </a:moveTo>
                    <a:lnTo>
                      <a:pt x="150942" y="47418"/>
                    </a:lnTo>
                    <a:lnTo>
                      <a:pt x="47486" y="150853"/>
                    </a:lnTo>
                    <a:lnTo>
                      <a:pt x="0" y="99279"/>
                    </a:lnTo>
                    <a:close/>
                  </a:path>
                </a:pathLst>
              </a:custGeom>
              <a:solidFill>
                <a:schemeClr val="accent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7" name="Frihandsfigur: Form 416">
                <a:extLst>
                  <a:ext uri="{FF2B5EF4-FFF2-40B4-BE49-F238E27FC236}">
                    <a16:creationId xmlns:a16="http://schemas.microsoft.com/office/drawing/2014/main" id="{42E9D2EB-C1D8-AD97-9024-D18EB115952B}"/>
                  </a:ext>
                </a:extLst>
              </p:cNvPr>
              <p:cNvSpPr/>
              <p:nvPr/>
            </p:nvSpPr>
            <p:spPr>
              <a:xfrm>
                <a:off x="9701845" y="3943590"/>
                <a:ext cx="1486387" cy="1486394"/>
              </a:xfrm>
              <a:custGeom>
                <a:gdLst>
                  <a:gd name="connsiteX0" fmla="*/ 855195 w 863420"/>
                  <a:gd name="connsiteY0" fmla="*/ 107506 h 863427"/>
                  <a:gd name="connsiteX1" fmla="*/ 777290 w 863420"/>
                  <a:gd name="connsiteY1" fmla="*/ 186021 h 863427"/>
                  <a:gd name="connsiteX2" fmla="*/ 727643 w 863420"/>
                  <a:gd name="connsiteY2" fmla="*/ 186021 h 863427"/>
                  <a:gd name="connsiteX3" fmla="*/ 679155 w 863420"/>
                  <a:gd name="connsiteY3" fmla="*/ 135778 h 863427"/>
                  <a:gd name="connsiteX4" fmla="*/ 679155 w 863420"/>
                  <a:gd name="connsiteY4" fmla="*/ 86131 h 863427"/>
                  <a:gd name="connsiteX5" fmla="*/ 755916 w 863420"/>
                  <a:gd name="connsiteY5" fmla="*/ 8233 h 863427"/>
                  <a:gd name="connsiteX6" fmla="*/ 705480 w 863420"/>
                  <a:gd name="connsiteY6" fmla="*/ 0 h 863427"/>
                  <a:gd name="connsiteX7" fmla="*/ 555766 w 863420"/>
                  <a:gd name="connsiteY7" fmla="*/ 208396 h 863427"/>
                  <a:gd name="connsiteX8" fmla="*/ 406647 w 863420"/>
                  <a:gd name="connsiteY8" fmla="*/ 357536 h 863427"/>
                  <a:gd name="connsiteX9" fmla="*/ 406532 w 863420"/>
                  <a:gd name="connsiteY9" fmla="*/ 357412 h 863427"/>
                  <a:gd name="connsiteX10" fmla="*/ 173736 w 863420"/>
                  <a:gd name="connsiteY10" fmla="*/ 124089 h 863427"/>
                  <a:gd name="connsiteX11" fmla="*/ 173736 w 863420"/>
                  <a:gd name="connsiteY11" fmla="*/ 74463 h 863427"/>
                  <a:gd name="connsiteX12" fmla="*/ 49647 w 863420"/>
                  <a:gd name="connsiteY12" fmla="*/ 0 h 863427"/>
                  <a:gd name="connsiteX13" fmla="*/ 14 w 863420"/>
                  <a:gd name="connsiteY13" fmla="*/ 49633 h 863427"/>
                  <a:gd name="connsiteX14" fmla="*/ 74463 w 863420"/>
                  <a:gd name="connsiteY14" fmla="*/ 173722 h 863427"/>
                  <a:gd name="connsiteX15" fmla="*/ 124089 w 863420"/>
                  <a:gd name="connsiteY15" fmla="*/ 173743 h 863427"/>
                  <a:gd name="connsiteX16" fmla="*/ 356897 w 863420"/>
                  <a:gd name="connsiteY16" fmla="*/ 407058 h 863427"/>
                  <a:gd name="connsiteX17" fmla="*/ 357001 w 863420"/>
                  <a:gd name="connsiteY17" fmla="*/ 407162 h 863427"/>
                  <a:gd name="connsiteX18" fmla="*/ 208396 w 863420"/>
                  <a:gd name="connsiteY18" fmla="*/ 555773 h 863427"/>
                  <a:gd name="connsiteX19" fmla="*/ 0 w 863420"/>
                  <a:gd name="connsiteY19" fmla="*/ 705480 h 863427"/>
                  <a:gd name="connsiteX20" fmla="*/ 8226 w 863420"/>
                  <a:gd name="connsiteY20" fmla="*/ 755916 h 863427"/>
                  <a:gd name="connsiteX21" fmla="*/ 86131 w 863420"/>
                  <a:gd name="connsiteY21" fmla="*/ 677400 h 863427"/>
                  <a:gd name="connsiteX22" fmla="*/ 135778 w 863420"/>
                  <a:gd name="connsiteY22" fmla="*/ 677400 h 863427"/>
                  <a:gd name="connsiteX23" fmla="*/ 186021 w 863420"/>
                  <a:gd name="connsiteY23" fmla="*/ 727643 h 863427"/>
                  <a:gd name="connsiteX24" fmla="*/ 186021 w 863420"/>
                  <a:gd name="connsiteY24" fmla="*/ 777290 h 863427"/>
                  <a:gd name="connsiteX25" fmla="*/ 107506 w 863420"/>
                  <a:gd name="connsiteY25" fmla="*/ 855195 h 863427"/>
                  <a:gd name="connsiteX26" fmla="*/ 157941 w 863420"/>
                  <a:gd name="connsiteY26" fmla="*/ 863427 h 863427"/>
                  <a:gd name="connsiteX27" fmla="*/ 307656 w 863420"/>
                  <a:gd name="connsiteY27" fmla="*/ 655024 h 863427"/>
                  <a:gd name="connsiteX28" fmla="*/ 655024 w 863420"/>
                  <a:gd name="connsiteY28" fmla="*/ 307656 h 863427"/>
                  <a:gd name="connsiteX29" fmla="*/ 705480 w 863420"/>
                  <a:gd name="connsiteY29" fmla="*/ 315889 h 863427"/>
                  <a:gd name="connsiteX30" fmla="*/ 863420 w 863420"/>
                  <a:gd name="connsiteY30" fmla="*/ 157948 h 863427"/>
                  <a:gd name="connsiteX31" fmla="*/ 855195 w 863420"/>
                  <a:gd name="connsiteY31" fmla="*/ 107506 h 86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63420" h="863427">
                    <a:moveTo>
                      <a:pt x="855195" y="107506"/>
                    </a:moveTo>
                    <a:lnTo>
                      <a:pt x="777290" y="186021"/>
                    </a:lnTo>
                    <a:lnTo>
                      <a:pt x="727643" y="186021"/>
                    </a:lnTo>
                    <a:lnTo>
                      <a:pt x="679155" y="135778"/>
                    </a:lnTo>
                    <a:lnTo>
                      <a:pt x="679155" y="86131"/>
                    </a:lnTo>
                    <a:lnTo>
                      <a:pt x="755916" y="8233"/>
                    </a:lnTo>
                    <a:cubicBezTo>
                      <a:pt x="740086" y="2900"/>
                      <a:pt x="723119" y="0"/>
                      <a:pt x="705480" y="0"/>
                    </a:cubicBezTo>
                    <a:cubicBezTo>
                      <a:pt x="597343" y="0"/>
                      <a:pt x="521386" y="106348"/>
                      <a:pt x="555766" y="208396"/>
                    </a:cubicBezTo>
                    <a:lnTo>
                      <a:pt x="406647" y="357536"/>
                    </a:lnTo>
                    <a:lnTo>
                      <a:pt x="406532" y="357412"/>
                    </a:lnTo>
                    <a:lnTo>
                      <a:pt x="173736" y="124089"/>
                    </a:lnTo>
                    <a:lnTo>
                      <a:pt x="173736" y="74463"/>
                    </a:lnTo>
                    <a:lnTo>
                      <a:pt x="49647" y="0"/>
                    </a:lnTo>
                    <a:lnTo>
                      <a:pt x="14" y="49633"/>
                    </a:lnTo>
                    <a:lnTo>
                      <a:pt x="74463" y="173722"/>
                    </a:lnTo>
                    <a:lnTo>
                      <a:pt x="124089" y="173743"/>
                    </a:lnTo>
                    <a:lnTo>
                      <a:pt x="356897" y="407058"/>
                    </a:lnTo>
                    <a:lnTo>
                      <a:pt x="357001" y="407162"/>
                    </a:lnTo>
                    <a:lnTo>
                      <a:pt x="208396" y="555773"/>
                    </a:lnTo>
                    <a:cubicBezTo>
                      <a:pt x="106539" y="521461"/>
                      <a:pt x="0" y="597131"/>
                      <a:pt x="0" y="705480"/>
                    </a:cubicBezTo>
                    <a:cubicBezTo>
                      <a:pt x="0" y="723119"/>
                      <a:pt x="2893" y="740086"/>
                      <a:pt x="8226" y="755916"/>
                    </a:cubicBezTo>
                    <a:lnTo>
                      <a:pt x="86131" y="677400"/>
                    </a:lnTo>
                    <a:lnTo>
                      <a:pt x="135778" y="677400"/>
                    </a:lnTo>
                    <a:lnTo>
                      <a:pt x="186021" y="727643"/>
                    </a:lnTo>
                    <a:lnTo>
                      <a:pt x="186021" y="777290"/>
                    </a:lnTo>
                    <a:lnTo>
                      <a:pt x="107506" y="855195"/>
                    </a:lnTo>
                    <a:cubicBezTo>
                      <a:pt x="123335" y="860528"/>
                      <a:pt x="140302" y="863427"/>
                      <a:pt x="157941" y="863427"/>
                    </a:cubicBezTo>
                    <a:cubicBezTo>
                      <a:pt x="266277" y="863427"/>
                      <a:pt x="341966" y="756881"/>
                      <a:pt x="307656" y="655024"/>
                    </a:cubicBezTo>
                    <a:cubicBezTo>
                      <a:pt x="379630" y="583051"/>
                      <a:pt x="583372" y="379308"/>
                      <a:pt x="655024" y="307656"/>
                    </a:cubicBezTo>
                    <a:cubicBezTo>
                      <a:pt x="670875" y="312997"/>
                      <a:pt x="687842" y="315889"/>
                      <a:pt x="705480" y="315889"/>
                    </a:cubicBezTo>
                    <a:cubicBezTo>
                      <a:pt x="792714" y="315889"/>
                      <a:pt x="863420" y="245183"/>
                      <a:pt x="863420" y="157948"/>
                    </a:cubicBezTo>
                    <a:cubicBezTo>
                      <a:pt x="863420" y="140309"/>
                      <a:pt x="860528" y="123335"/>
                      <a:pt x="855195" y="107506"/>
                    </a:cubicBezTo>
                    <a:close/>
                  </a:path>
                </a:pathLst>
              </a:custGeom>
              <a:solidFill>
                <a:srgbClr val="F4F4F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8" name="Frihandsfigur: Form 417">
                <a:extLst>
                  <a:ext uri="{FF2B5EF4-FFF2-40B4-BE49-F238E27FC236}">
                    <a16:creationId xmlns:a16="http://schemas.microsoft.com/office/drawing/2014/main" id="{490B107B-B332-3767-F042-4F92202B170A}"/>
                  </a:ext>
                </a:extLst>
              </p:cNvPr>
              <p:cNvSpPr/>
              <p:nvPr/>
            </p:nvSpPr>
            <p:spPr>
              <a:xfrm>
                <a:off x="10689296" y="4382113"/>
                <a:ext cx="60423" cy="60415"/>
              </a:xfrm>
              <a:custGeom>
                <a:gdLst>
                  <a:gd name="connsiteX0" fmla="*/ 17550 w 35099"/>
                  <a:gd name="connsiteY0" fmla="*/ 0 h 35094"/>
                  <a:gd name="connsiteX1" fmla="*/ 0 w 35099"/>
                  <a:gd name="connsiteY1" fmla="*/ 17545 h 35094"/>
                  <a:gd name="connsiteX2" fmla="*/ 17550 w 35099"/>
                  <a:gd name="connsiteY2" fmla="*/ 35094 h 35094"/>
                  <a:gd name="connsiteX3" fmla="*/ 35100 w 35099"/>
                  <a:gd name="connsiteY3" fmla="*/ 17545 h 35094"/>
                  <a:gd name="connsiteX4" fmla="*/ 17550 w 35099"/>
                  <a:gd name="connsiteY4" fmla="*/ 0 h 350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99" h="35094">
                    <a:moveTo>
                      <a:pt x="17550" y="0"/>
                    </a:moveTo>
                    <a:cubicBezTo>
                      <a:pt x="7862" y="0"/>
                      <a:pt x="0" y="7843"/>
                      <a:pt x="0" y="17545"/>
                    </a:cubicBezTo>
                    <a:cubicBezTo>
                      <a:pt x="0" y="27237"/>
                      <a:pt x="7862" y="35094"/>
                      <a:pt x="17550" y="35094"/>
                    </a:cubicBezTo>
                    <a:cubicBezTo>
                      <a:pt x="27257" y="35094"/>
                      <a:pt x="35100" y="27237"/>
                      <a:pt x="35100" y="17545"/>
                    </a:cubicBezTo>
                    <a:cubicBezTo>
                      <a:pt x="35100" y="7843"/>
                      <a:pt x="27257" y="0"/>
                      <a:pt x="17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9" name="Frihandsfigur: Form 418">
                <a:extLst>
                  <a:ext uri="{FF2B5EF4-FFF2-40B4-BE49-F238E27FC236}">
                    <a16:creationId xmlns:a16="http://schemas.microsoft.com/office/drawing/2014/main" id="{4D12D7CC-DC60-FDDA-B8FE-45ED95E735C8}"/>
                  </a:ext>
                </a:extLst>
              </p:cNvPr>
              <p:cNvSpPr/>
              <p:nvPr/>
            </p:nvSpPr>
            <p:spPr>
              <a:xfrm>
                <a:off x="10140358" y="4931041"/>
                <a:ext cx="60423" cy="60423"/>
              </a:xfrm>
              <a:custGeom>
                <a:gdLst>
                  <a:gd name="connsiteX0" fmla="*/ 17550 w 35099"/>
                  <a:gd name="connsiteY0" fmla="*/ 0 h 35099"/>
                  <a:gd name="connsiteX1" fmla="*/ 0 w 35099"/>
                  <a:gd name="connsiteY1" fmla="*/ 17550 h 35099"/>
                  <a:gd name="connsiteX2" fmla="*/ 17550 w 35099"/>
                  <a:gd name="connsiteY2" fmla="*/ 35100 h 35099"/>
                  <a:gd name="connsiteX3" fmla="*/ 35100 w 35099"/>
                  <a:gd name="connsiteY3" fmla="*/ 17550 h 35099"/>
                  <a:gd name="connsiteX4" fmla="*/ 17550 w 35099"/>
                  <a:gd name="connsiteY4" fmla="*/ 0 h 350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99" h="35099">
                    <a:moveTo>
                      <a:pt x="17550" y="0"/>
                    </a:moveTo>
                    <a:cubicBezTo>
                      <a:pt x="7841" y="0"/>
                      <a:pt x="0" y="7862"/>
                      <a:pt x="0" y="17550"/>
                    </a:cubicBezTo>
                    <a:cubicBezTo>
                      <a:pt x="0" y="27257"/>
                      <a:pt x="7841" y="35100"/>
                      <a:pt x="17550" y="35100"/>
                    </a:cubicBezTo>
                    <a:cubicBezTo>
                      <a:pt x="27235" y="35100"/>
                      <a:pt x="35100" y="27257"/>
                      <a:pt x="35100" y="17550"/>
                    </a:cubicBezTo>
                    <a:cubicBezTo>
                      <a:pt x="35100" y="7862"/>
                      <a:pt x="27235" y="0"/>
                      <a:pt x="17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0" name="Frihandsfigur: Form 419">
                <a:extLst>
                  <a:ext uri="{FF2B5EF4-FFF2-40B4-BE49-F238E27FC236}">
                    <a16:creationId xmlns:a16="http://schemas.microsoft.com/office/drawing/2014/main" id="{D06BED56-2B4C-FFF9-A573-A0900241F5C5}"/>
                  </a:ext>
                </a:extLst>
              </p:cNvPr>
              <p:cNvSpPr/>
              <p:nvPr/>
            </p:nvSpPr>
            <p:spPr>
              <a:xfrm>
                <a:off x="9671632" y="3913376"/>
                <a:ext cx="1546810" cy="1546852"/>
              </a:xfrm>
              <a:custGeom>
                <a:gdLst>
                  <a:gd name="connsiteX0" fmla="*/ 876714 w 898519"/>
                  <a:gd name="connsiteY0" fmla="*/ 107967 h 898546"/>
                  <a:gd name="connsiteX1" fmla="*/ 860288 w 898519"/>
                  <a:gd name="connsiteY1" fmla="*/ 112697 h 898546"/>
                  <a:gd name="connsiteX2" fmla="*/ 787532 w 898519"/>
                  <a:gd name="connsiteY2" fmla="*/ 186029 h 898546"/>
                  <a:gd name="connsiteX3" fmla="*/ 752652 w 898519"/>
                  <a:gd name="connsiteY3" fmla="*/ 186029 h 898546"/>
                  <a:gd name="connsiteX4" fmla="*/ 714254 w 898519"/>
                  <a:gd name="connsiteY4" fmla="*/ 146247 h 898546"/>
                  <a:gd name="connsiteX5" fmla="*/ 714254 w 898519"/>
                  <a:gd name="connsiteY5" fmla="*/ 110881 h 898546"/>
                  <a:gd name="connsiteX6" fmla="*/ 785970 w 898519"/>
                  <a:gd name="connsiteY6" fmla="*/ 38097 h 898546"/>
                  <a:gd name="connsiteX7" fmla="*/ 790534 w 898519"/>
                  <a:gd name="connsiteY7" fmla="*/ 21713 h 898546"/>
                  <a:gd name="connsiteX8" fmla="*/ 779073 w 898519"/>
                  <a:gd name="connsiteY8" fmla="*/ 9154 h 898546"/>
                  <a:gd name="connsiteX9" fmla="*/ 723029 w 898519"/>
                  <a:gd name="connsiteY9" fmla="*/ 2 h 898546"/>
                  <a:gd name="connsiteX10" fmla="*/ 580555 w 898519"/>
                  <a:gd name="connsiteY10" fmla="*/ 73128 h 898546"/>
                  <a:gd name="connsiteX11" fmla="*/ 553476 w 898519"/>
                  <a:gd name="connsiteY11" fmla="*/ 220971 h 898546"/>
                  <a:gd name="connsiteX12" fmla="*/ 424204 w 898519"/>
                  <a:gd name="connsiteY12" fmla="*/ 350242 h 898546"/>
                  <a:gd name="connsiteX13" fmla="*/ 208835 w 898519"/>
                  <a:gd name="connsiteY13" fmla="*/ 134381 h 898546"/>
                  <a:gd name="connsiteX14" fmla="*/ 208835 w 898519"/>
                  <a:gd name="connsiteY14" fmla="*/ 92015 h 898546"/>
                  <a:gd name="connsiteX15" fmla="*/ 200315 w 898519"/>
                  <a:gd name="connsiteY15" fmla="*/ 76967 h 898546"/>
                  <a:gd name="connsiteX16" fmla="*/ 76225 w 898519"/>
                  <a:gd name="connsiteY16" fmla="*/ 2504 h 898546"/>
                  <a:gd name="connsiteX17" fmla="*/ 54788 w 898519"/>
                  <a:gd name="connsiteY17" fmla="*/ 5143 h 898546"/>
                  <a:gd name="connsiteX18" fmla="*/ 5155 w 898519"/>
                  <a:gd name="connsiteY18" fmla="*/ 54769 h 898546"/>
                  <a:gd name="connsiteX19" fmla="*/ 2516 w 898519"/>
                  <a:gd name="connsiteY19" fmla="*/ 76213 h 898546"/>
                  <a:gd name="connsiteX20" fmla="*/ 76965 w 898519"/>
                  <a:gd name="connsiteY20" fmla="*/ 200302 h 898546"/>
                  <a:gd name="connsiteX21" fmla="*/ 92006 w 898519"/>
                  <a:gd name="connsiteY21" fmla="*/ 208823 h 898546"/>
                  <a:gd name="connsiteX22" fmla="*/ 134359 w 898519"/>
                  <a:gd name="connsiteY22" fmla="*/ 208837 h 898546"/>
                  <a:gd name="connsiteX23" fmla="*/ 349748 w 898519"/>
                  <a:gd name="connsiteY23" fmla="*/ 424699 h 898546"/>
                  <a:gd name="connsiteX24" fmla="*/ 220969 w 898519"/>
                  <a:gd name="connsiteY24" fmla="*/ 553477 h 898546"/>
                  <a:gd name="connsiteX25" fmla="*/ 73078 w 898519"/>
                  <a:gd name="connsiteY25" fmla="*/ 580597 h 898546"/>
                  <a:gd name="connsiteX26" fmla="*/ 0 w 898519"/>
                  <a:gd name="connsiteY26" fmla="*/ 723038 h 898546"/>
                  <a:gd name="connsiteX27" fmla="*/ 9152 w 898519"/>
                  <a:gd name="connsiteY27" fmla="*/ 779074 h 898546"/>
                  <a:gd name="connsiteX28" fmla="*/ 21807 w 898519"/>
                  <a:gd name="connsiteY28" fmla="*/ 790564 h 898546"/>
                  <a:gd name="connsiteX29" fmla="*/ 38239 w 898519"/>
                  <a:gd name="connsiteY29" fmla="*/ 785833 h 898546"/>
                  <a:gd name="connsiteX30" fmla="*/ 110989 w 898519"/>
                  <a:gd name="connsiteY30" fmla="*/ 712508 h 898546"/>
                  <a:gd name="connsiteX31" fmla="*/ 146061 w 898519"/>
                  <a:gd name="connsiteY31" fmla="*/ 712508 h 898546"/>
                  <a:gd name="connsiteX32" fmla="*/ 186021 w 898519"/>
                  <a:gd name="connsiteY32" fmla="*/ 752469 h 898546"/>
                  <a:gd name="connsiteX33" fmla="*/ 186021 w 898519"/>
                  <a:gd name="connsiteY33" fmla="*/ 787540 h 898546"/>
                  <a:gd name="connsiteX34" fmla="*/ 112695 w 898519"/>
                  <a:gd name="connsiteY34" fmla="*/ 860289 h 898546"/>
                  <a:gd name="connsiteX35" fmla="*/ 107965 w 898519"/>
                  <a:gd name="connsiteY35" fmla="*/ 876721 h 898546"/>
                  <a:gd name="connsiteX36" fmla="*/ 119455 w 898519"/>
                  <a:gd name="connsiteY36" fmla="*/ 889376 h 898546"/>
                  <a:gd name="connsiteX37" fmla="*/ 175491 w 898519"/>
                  <a:gd name="connsiteY37" fmla="*/ 898529 h 898546"/>
                  <a:gd name="connsiteX38" fmla="*/ 317932 w 898519"/>
                  <a:gd name="connsiteY38" fmla="*/ 825444 h 898546"/>
                  <a:gd name="connsiteX39" fmla="*/ 345051 w 898519"/>
                  <a:gd name="connsiteY39" fmla="*/ 677560 h 898546"/>
                  <a:gd name="connsiteX40" fmla="*/ 448479 w 898519"/>
                  <a:gd name="connsiteY40" fmla="*/ 574133 h 898546"/>
                  <a:gd name="connsiteX41" fmla="*/ 472171 w 898519"/>
                  <a:gd name="connsiteY41" fmla="*/ 599868 h 898546"/>
                  <a:gd name="connsiteX42" fmla="*/ 461299 w 898519"/>
                  <a:gd name="connsiteY42" fmla="*/ 610734 h 898546"/>
                  <a:gd name="connsiteX43" fmla="*/ 461299 w 898519"/>
                  <a:gd name="connsiteY43" fmla="*/ 635558 h 898546"/>
                  <a:gd name="connsiteX44" fmla="*/ 486121 w 898519"/>
                  <a:gd name="connsiteY44" fmla="*/ 635558 h 898546"/>
                  <a:gd name="connsiteX45" fmla="*/ 495965 w 898519"/>
                  <a:gd name="connsiteY45" fmla="*/ 625712 h 898546"/>
                  <a:gd name="connsiteX46" fmla="*/ 718259 w 898519"/>
                  <a:gd name="connsiteY46" fmla="*/ 867172 h 898546"/>
                  <a:gd name="connsiteX47" fmla="*/ 718766 w 898519"/>
                  <a:gd name="connsiteY47" fmla="*/ 867694 h 898546"/>
                  <a:gd name="connsiteX48" fmla="*/ 867692 w 898519"/>
                  <a:gd name="connsiteY48" fmla="*/ 867687 h 898546"/>
                  <a:gd name="connsiteX49" fmla="*/ 867692 w 898519"/>
                  <a:gd name="connsiteY49" fmla="*/ 718768 h 898546"/>
                  <a:gd name="connsiteX50" fmla="*/ 867143 w 898519"/>
                  <a:gd name="connsiteY50" fmla="*/ 718247 h 898546"/>
                  <a:gd name="connsiteX51" fmla="*/ 625307 w 898519"/>
                  <a:gd name="connsiteY51" fmla="*/ 496379 h 898546"/>
                  <a:gd name="connsiteX52" fmla="*/ 635042 w 898519"/>
                  <a:gd name="connsiteY52" fmla="*/ 486644 h 898546"/>
                  <a:gd name="connsiteX53" fmla="*/ 635042 w 898519"/>
                  <a:gd name="connsiteY53" fmla="*/ 461827 h 898546"/>
                  <a:gd name="connsiteX54" fmla="*/ 610218 w 898519"/>
                  <a:gd name="connsiteY54" fmla="*/ 461827 h 898546"/>
                  <a:gd name="connsiteX55" fmla="*/ 599421 w 898519"/>
                  <a:gd name="connsiteY55" fmla="*/ 472633 h 898546"/>
                  <a:gd name="connsiteX56" fmla="*/ 573637 w 898519"/>
                  <a:gd name="connsiteY56" fmla="*/ 448967 h 898546"/>
                  <a:gd name="connsiteX57" fmla="*/ 677565 w 898519"/>
                  <a:gd name="connsiteY57" fmla="*/ 345039 h 898546"/>
                  <a:gd name="connsiteX58" fmla="*/ 723029 w 898519"/>
                  <a:gd name="connsiteY58" fmla="*/ 350990 h 898546"/>
                  <a:gd name="connsiteX59" fmla="*/ 898520 w 898519"/>
                  <a:gd name="connsiteY59" fmla="*/ 175499 h 898546"/>
                  <a:gd name="connsiteX60" fmla="*/ 889369 w 898519"/>
                  <a:gd name="connsiteY60" fmla="*/ 119457 h 898546"/>
                  <a:gd name="connsiteX61" fmla="*/ 876714 w 898519"/>
                  <a:gd name="connsiteY61" fmla="*/ 107967 h 898546"/>
                  <a:gd name="connsiteX62" fmla="*/ 154061 w 898519"/>
                  <a:gd name="connsiteY62" fmla="*/ 178893 h 898546"/>
                  <a:gd name="connsiteX63" fmla="*/ 141646 w 898519"/>
                  <a:gd name="connsiteY63" fmla="*/ 173916 h 898546"/>
                  <a:gd name="connsiteX64" fmla="*/ 101953 w 898519"/>
                  <a:gd name="connsiteY64" fmla="*/ 173902 h 898546"/>
                  <a:gd name="connsiteX65" fmla="*/ 39665 w 898519"/>
                  <a:gd name="connsiteY65" fmla="*/ 69906 h 898546"/>
                  <a:gd name="connsiteX66" fmla="*/ 69918 w 898519"/>
                  <a:gd name="connsiteY66" fmla="*/ 39653 h 898546"/>
                  <a:gd name="connsiteX67" fmla="*/ 173736 w 898519"/>
                  <a:gd name="connsiteY67" fmla="*/ 101955 h 898546"/>
                  <a:gd name="connsiteX68" fmla="*/ 173736 w 898519"/>
                  <a:gd name="connsiteY68" fmla="*/ 141647 h 898546"/>
                  <a:gd name="connsiteX69" fmla="*/ 178864 w 898519"/>
                  <a:gd name="connsiteY69" fmla="*/ 154042 h 898546"/>
                  <a:gd name="connsiteX70" fmla="*/ 399387 w 898519"/>
                  <a:gd name="connsiteY70" fmla="*/ 375066 h 898546"/>
                  <a:gd name="connsiteX71" fmla="*/ 374565 w 898519"/>
                  <a:gd name="connsiteY71" fmla="*/ 399882 h 898546"/>
                  <a:gd name="connsiteX72" fmla="*/ 600462 w 898519"/>
                  <a:gd name="connsiteY72" fmla="*/ 521223 h 898546"/>
                  <a:gd name="connsiteX73" fmla="*/ 843122 w 898519"/>
                  <a:gd name="connsiteY73" fmla="*/ 743838 h 898546"/>
                  <a:gd name="connsiteX74" fmla="*/ 842868 w 898519"/>
                  <a:gd name="connsiteY74" fmla="*/ 842877 h 898546"/>
                  <a:gd name="connsiteX75" fmla="*/ 743822 w 898519"/>
                  <a:gd name="connsiteY75" fmla="*/ 843117 h 898546"/>
                  <a:gd name="connsiteX76" fmla="*/ 520803 w 898519"/>
                  <a:gd name="connsiteY76" fmla="*/ 600869 h 898546"/>
                  <a:gd name="connsiteX77" fmla="*/ 574576 w 898519"/>
                  <a:gd name="connsiteY77" fmla="*/ 497469 h 898546"/>
                  <a:gd name="connsiteX78" fmla="*/ 497008 w 898519"/>
                  <a:gd name="connsiteY78" fmla="*/ 575023 h 898546"/>
                  <a:gd name="connsiteX79" fmla="*/ 473315 w 898519"/>
                  <a:gd name="connsiteY79" fmla="*/ 549288 h 898546"/>
                  <a:gd name="connsiteX80" fmla="*/ 548793 w 898519"/>
                  <a:gd name="connsiteY80" fmla="*/ 473805 h 898546"/>
                  <a:gd name="connsiteX81" fmla="*/ 723029 w 898519"/>
                  <a:gd name="connsiteY81" fmla="*/ 315890 h 898546"/>
                  <a:gd name="connsiteX82" fmla="*/ 678176 w 898519"/>
                  <a:gd name="connsiteY82" fmla="*/ 308576 h 898546"/>
                  <a:gd name="connsiteX83" fmla="*/ 660166 w 898519"/>
                  <a:gd name="connsiteY83" fmla="*/ 312798 h 898546"/>
                  <a:gd name="connsiteX84" fmla="*/ 312796 w 898519"/>
                  <a:gd name="connsiteY84" fmla="*/ 660168 h 898546"/>
                  <a:gd name="connsiteX85" fmla="*/ 308574 w 898519"/>
                  <a:gd name="connsiteY85" fmla="*/ 678184 h 898546"/>
                  <a:gd name="connsiteX86" fmla="*/ 289420 w 898519"/>
                  <a:gd name="connsiteY86" fmla="*/ 804967 h 898546"/>
                  <a:gd name="connsiteX87" fmla="*/ 175491 w 898519"/>
                  <a:gd name="connsiteY87" fmla="*/ 863429 h 898546"/>
                  <a:gd name="connsiteX88" fmla="*/ 160190 w 898519"/>
                  <a:gd name="connsiteY88" fmla="*/ 862608 h 898546"/>
                  <a:gd name="connsiteX89" fmla="*/ 215931 w 898519"/>
                  <a:gd name="connsiteY89" fmla="*/ 807298 h 898546"/>
                  <a:gd name="connsiteX90" fmla="*/ 221120 w 898519"/>
                  <a:gd name="connsiteY90" fmla="*/ 794841 h 898546"/>
                  <a:gd name="connsiteX91" fmla="*/ 221120 w 898519"/>
                  <a:gd name="connsiteY91" fmla="*/ 745195 h 898546"/>
                  <a:gd name="connsiteX92" fmla="*/ 215978 w 898519"/>
                  <a:gd name="connsiteY92" fmla="*/ 732787 h 898546"/>
                  <a:gd name="connsiteX93" fmla="*/ 165736 w 898519"/>
                  <a:gd name="connsiteY93" fmla="*/ 682544 h 898546"/>
                  <a:gd name="connsiteX94" fmla="*/ 153327 w 898519"/>
                  <a:gd name="connsiteY94" fmla="*/ 677402 h 898546"/>
                  <a:gd name="connsiteX95" fmla="*/ 103681 w 898519"/>
                  <a:gd name="connsiteY95" fmla="*/ 677402 h 898546"/>
                  <a:gd name="connsiteX96" fmla="*/ 91218 w 898519"/>
                  <a:gd name="connsiteY96" fmla="*/ 682591 h 898546"/>
                  <a:gd name="connsiteX97" fmla="*/ 35915 w 898519"/>
                  <a:gd name="connsiteY97" fmla="*/ 738333 h 898546"/>
                  <a:gd name="connsiteX98" fmla="*/ 35093 w 898519"/>
                  <a:gd name="connsiteY98" fmla="*/ 723031 h 898546"/>
                  <a:gd name="connsiteX99" fmla="*/ 93555 w 898519"/>
                  <a:gd name="connsiteY99" fmla="*/ 609101 h 898546"/>
                  <a:gd name="connsiteX100" fmla="*/ 220346 w 898519"/>
                  <a:gd name="connsiteY100" fmla="*/ 589948 h 898546"/>
                  <a:gd name="connsiteX101" fmla="*/ 238354 w 898519"/>
                  <a:gd name="connsiteY101" fmla="*/ 585725 h 898546"/>
                  <a:gd name="connsiteX102" fmla="*/ 585723 w 898519"/>
                  <a:gd name="connsiteY102" fmla="*/ 238356 h 898546"/>
                  <a:gd name="connsiteX103" fmla="*/ 589946 w 898519"/>
                  <a:gd name="connsiteY103" fmla="*/ 220348 h 898546"/>
                  <a:gd name="connsiteX104" fmla="*/ 609059 w 898519"/>
                  <a:gd name="connsiteY104" fmla="*/ 93605 h 898546"/>
                  <a:gd name="connsiteX105" fmla="*/ 723022 w 898519"/>
                  <a:gd name="connsiteY105" fmla="*/ 35101 h 898546"/>
                  <a:gd name="connsiteX106" fmla="*/ 738784 w 898519"/>
                  <a:gd name="connsiteY106" fmla="*/ 35972 h 898546"/>
                  <a:gd name="connsiteX107" fmla="*/ 684200 w 898519"/>
                  <a:gd name="connsiteY107" fmla="*/ 91370 h 898546"/>
                  <a:gd name="connsiteX108" fmla="*/ 679155 w 898519"/>
                  <a:gd name="connsiteY108" fmla="*/ 103682 h 898546"/>
                  <a:gd name="connsiteX109" fmla="*/ 679155 w 898519"/>
                  <a:gd name="connsiteY109" fmla="*/ 153329 h 898546"/>
                  <a:gd name="connsiteX110" fmla="*/ 684078 w 898519"/>
                  <a:gd name="connsiteY110" fmla="*/ 165518 h 898546"/>
                  <a:gd name="connsiteX111" fmla="*/ 732566 w 898519"/>
                  <a:gd name="connsiteY111" fmla="*/ 215760 h 898546"/>
                  <a:gd name="connsiteX112" fmla="*/ 745193 w 898519"/>
                  <a:gd name="connsiteY112" fmla="*/ 221122 h 898546"/>
                  <a:gd name="connsiteX113" fmla="*/ 794839 w 898519"/>
                  <a:gd name="connsiteY113" fmla="*/ 221122 h 898546"/>
                  <a:gd name="connsiteX114" fmla="*/ 807296 w 898519"/>
                  <a:gd name="connsiteY114" fmla="*/ 215932 h 898546"/>
                  <a:gd name="connsiteX115" fmla="*/ 862599 w 898519"/>
                  <a:gd name="connsiteY115" fmla="*/ 160198 h 898546"/>
                  <a:gd name="connsiteX116" fmla="*/ 863420 w 898519"/>
                  <a:gd name="connsiteY116" fmla="*/ 175499 h 898546"/>
                  <a:gd name="connsiteX117" fmla="*/ 723029 w 898519"/>
                  <a:gd name="connsiteY117" fmla="*/ 315890 h 89854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898519" h="898546">
                    <a:moveTo>
                      <a:pt x="876714" y="107967"/>
                    </a:moveTo>
                    <a:cubicBezTo>
                      <a:pt x="870791" y="106589"/>
                      <a:pt x="864566" y="108378"/>
                      <a:pt x="860288" y="112697"/>
                    </a:cubicBezTo>
                    <a:lnTo>
                      <a:pt x="787532" y="186029"/>
                    </a:lnTo>
                    <a:lnTo>
                      <a:pt x="752652" y="186029"/>
                    </a:lnTo>
                    <a:lnTo>
                      <a:pt x="714254" y="146247"/>
                    </a:lnTo>
                    <a:lnTo>
                      <a:pt x="714254" y="110881"/>
                    </a:lnTo>
                    <a:lnTo>
                      <a:pt x="785970" y="38097"/>
                    </a:lnTo>
                    <a:cubicBezTo>
                      <a:pt x="790213" y="33792"/>
                      <a:pt x="791940" y="27601"/>
                      <a:pt x="790534" y="21713"/>
                    </a:cubicBezTo>
                    <a:cubicBezTo>
                      <a:pt x="789136" y="15831"/>
                      <a:pt x="784804" y="11087"/>
                      <a:pt x="779073" y="9154"/>
                    </a:cubicBezTo>
                    <a:cubicBezTo>
                      <a:pt x="761056" y="3080"/>
                      <a:pt x="742204" y="2"/>
                      <a:pt x="723029" y="2"/>
                    </a:cubicBezTo>
                    <a:cubicBezTo>
                      <a:pt x="665870" y="2"/>
                      <a:pt x="613940" y="26655"/>
                      <a:pt x="580555" y="73128"/>
                    </a:cubicBezTo>
                    <a:cubicBezTo>
                      <a:pt x="549308" y="116632"/>
                      <a:pt x="539676" y="169946"/>
                      <a:pt x="553476" y="220971"/>
                    </a:cubicBezTo>
                    <a:lnTo>
                      <a:pt x="424204" y="350242"/>
                    </a:lnTo>
                    <a:lnTo>
                      <a:pt x="208835" y="134381"/>
                    </a:lnTo>
                    <a:lnTo>
                      <a:pt x="208835" y="92015"/>
                    </a:lnTo>
                    <a:cubicBezTo>
                      <a:pt x="208835" y="85852"/>
                      <a:pt x="205599" y="80134"/>
                      <a:pt x="200315" y="76967"/>
                    </a:cubicBezTo>
                    <a:lnTo>
                      <a:pt x="76225" y="2504"/>
                    </a:lnTo>
                    <a:cubicBezTo>
                      <a:pt x="69315" y="-1644"/>
                      <a:pt x="60478" y="-554"/>
                      <a:pt x="54788" y="5143"/>
                    </a:cubicBezTo>
                    <a:lnTo>
                      <a:pt x="5155" y="54769"/>
                    </a:lnTo>
                    <a:cubicBezTo>
                      <a:pt x="-535" y="60466"/>
                      <a:pt x="-1625" y="69303"/>
                      <a:pt x="2516" y="76213"/>
                    </a:cubicBezTo>
                    <a:lnTo>
                      <a:pt x="76965" y="200302"/>
                    </a:lnTo>
                    <a:cubicBezTo>
                      <a:pt x="80133" y="205588"/>
                      <a:pt x="85843" y="208816"/>
                      <a:pt x="92006" y="208823"/>
                    </a:cubicBezTo>
                    <a:lnTo>
                      <a:pt x="134359" y="208837"/>
                    </a:lnTo>
                    <a:lnTo>
                      <a:pt x="349748" y="424699"/>
                    </a:lnTo>
                    <a:lnTo>
                      <a:pt x="220969" y="553477"/>
                    </a:lnTo>
                    <a:cubicBezTo>
                      <a:pt x="169945" y="539685"/>
                      <a:pt x="116603" y="549330"/>
                      <a:pt x="73078" y="580597"/>
                    </a:cubicBezTo>
                    <a:cubicBezTo>
                      <a:pt x="26633" y="613963"/>
                      <a:pt x="0" y="665878"/>
                      <a:pt x="0" y="723038"/>
                    </a:cubicBezTo>
                    <a:cubicBezTo>
                      <a:pt x="0" y="742206"/>
                      <a:pt x="3078" y="761065"/>
                      <a:pt x="9152" y="779074"/>
                    </a:cubicBezTo>
                    <a:cubicBezTo>
                      <a:pt x="11092" y="784840"/>
                      <a:pt x="15884" y="789194"/>
                      <a:pt x="21807" y="790564"/>
                    </a:cubicBezTo>
                    <a:cubicBezTo>
                      <a:pt x="27737" y="791942"/>
                      <a:pt x="33955" y="790152"/>
                      <a:pt x="38239" y="785833"/>
                    </a:cubicBezTo>
                    <a:lnTo>
                      <a:pt x="110989" y="712508"/>
                    </a:lnTo>
                    <a:lnTo>
                      <a:pt x="146061" y="712508"/>
                    </a:lnTo>
                    <a:lnTo>
                      <a:pt x="186021" y="752469"/>
                    </a:lnTo>
                    <a:lnTo>
                      <a:pt x="186021" y="787540"/>
                    </a:lnTo>
                    <a:lnTo>
                      <a:pt x="112695" y="860289"/>
                    </a:lnTo>
                    <a:cubicBezTo>
                      <a:pt x="108377" y="864575"/>
                      <a:pt x="106587" y="870793"/>
                      <a:pt x="107965" y="876721"/>
                    </a:cubicBezTo>
                    <a:cubicBezTo>
                      <a:pt x="109336" y="882646"/>
                      <a:pt x="113689" y="887437"/>
                      <a:pt x="119455" y="889376"/>
                    </a:cubicBezTo>
                    <a:cubicBezTo>
                      <a:pt x="137464" y="895450"/>
                      <a:pt x="156323" y="898529"/>
                      <a:pt x="175491" y="898529"/>
                    </a:cubicBezTo>
                    <a:cubicBezTo>
                      <a:pt x="232650" y="898529"/>
                      <a:pt x="284561" y="871890"/>
                      <a:pt x="317932" y="825444"/>
                    </a:cubicBezTo>
                    <a:cubicBezTo>
                      <a:pt x="349200" y="781919"/>
                      <a:pt x="358845" y="728584"/>
                      <a:pt x="345051" y="677560"/>
                    </a:cubicBezTo>
                    <a:lnTo>
                      <a:pt x="448479" y="574133"/>
                    </a:lnTo>
                    <a:lnTo>
                      <a:pt x="472171" y="599868"/>
                    </a:lnTo>
                    <a:lnTo>
                      <a:pt x="461299" y="610734"/>
                    </a:lnTo>
                    <a:cubicBezTo>
                      <a:pt x="454442" y="617588"/>
                      <a:pt x="454442" y="628701"/>
                      <a:pt x="461299" y="635558"/>
                    </a:cubicBezTo>
                    <a:cubicBezTo>
                      <a:pt x="468154" y="642406"/>
                      <a:pt x="479260" y="642406"/>
                      <a:pt x="486121" y="635558"/>
                    </a:cubicBezTo>
                    <a:lnTo>
                      <a:pt x="495965" y="625712"/>
                    </a:lnTo>
                    <a:lnTo>
                      <a:pt x="718259" y="867172"/>
                    </a:lnTo>
                    <a:cubicBezTo>
                      <a:pt x="718422" y="867351"/>
                      <a:pt x="718594" y="867522"/>
                      <a:pt x="718766" y="867694"/>
                    </a:cubicBezTo>
                    <a:cubicBezTo>
                      <a:pt x="759898" y="908825"/>
                      <a:pt x="826540" y="908839"/>
                      <a:pt x="867692" y="867687"/>
                    </a:cubicBezTo>
                    <a:cubicBezTo>
                      <a:pt x="908729" y="826631"/>
                      <a:pt x="908729" y="759824"/>
                      <a:pt x="867692" y="718768"/>
                    </a:cubicBezTo>
                    <a:cubicBezTo>
                      <a:pt x="867513" y="718589"/>
                      <a:pt x="867329" y="718417"/>
                      <a:pt x="867143" y="718247"/>
                    </a:cubicBezTo>
                    <a:lnTo>
                      <a:pt x="625307" y="496379"/>
                    </a:lnTo>
                    <a:lnTo>
                      <a:pt x="635042" y="486644"/>
                    </a:lnTo>
                    <a:cubicBezTo>
                      <a:pt x="641897" y="479796"/>
                      <a:pt x="641897" y="468684"/>
                      <a:pt x="635042" y="461827"/>
                    </a:cubicBezTo>
                    <a:cubicBezTo>
                      <a:pt x="628185" y="454972"/>
                      <a:pt x="617080" y="454972"/>
                      <a:pt x="610218" y="461827"/>
                    </a:cubicBezTo>
                    <a:lnTo>
                      <a:pt x="599421" y="472633"/>
                    </a:lnTo>
                    <a:lnTo>
                      <a:pt x="573637" y="448967"/>
                    </a:lnTo>
                    <a:lnTo>
                      <a:pt x="677565" y="345039"/>
                    </a:lnTo>
                    <a:cubicBezTo>
                      <a:pt x="692338" y="348988"/>
                      <a:pt x="707585" y="350990"/>
                      <a:pt x="723029" y="350990"/>
                    </a:cubicBezTo>
                    <a:cubicBezTo>
                      <a:pt x="819800" y="350990"/>
                      <a:pt x="898520" y="272263"/>
                      <a:pt x="898520" y="175499"/>
                    </a:cubicBezTo>
                    <a:cubicBezTo>
                      <a:pt x="898520" y="156325"/>
                      <a:pt x="895442" y="137472"/>
                      <a:pt x="889369" y="119457"/>
                    </a:cubicBezTo>
                    <a:cubicBezTo>
                      <a:pt x="887428" y="113691"/>
                      <a:pt x="882637" y="109338"/>
                      <a:pt x="876714" y="107967"/>
                    </a:cubicBezTo>
                    <a:close/>
                    <a:moveTo>
                      <a:pt x="154061" y="178893"/>
                    </a:moveTo>
                    <a:cubicBezTo>
                      <a:pt x="150770" y="175596"/>
                      <a:pt x="146307" y="173916"/>
                      <a:pt x="141646" y="173916"/>
                    </a:cubicBezTo>
                    <a:lnTo>
                      <a:pt x="101953" y="173902"/>
                    </a:lnTo>
                    <a:lnTo>
                      <a:pt x="39665" y="69906"/>
                    </a:lnTo>
                    <a:lnTo>
                      <a:pt x="69918" y="39653"/>
                    </a:lnTo>
                    <a:lnTo>
                      <a:pt x="173736" y="101955"/>
                    </a:lnTo>
                    <a:lnTo>
                      <a:pt x="173736" y="141647"/>
                    </a:lnTo>
                    <a:cubicBezTo>
                      <a:pt x="173736" y="146295"/>
                      <a:pt x="175580" y="150751"/>
                      <a:pt x="178864" y="154042"/>
                    </a:cubicBezTo>
                    <a:lnTo>
                      <a:pt x="399387" y="375066"/>
                    </a:lnTo>
                    <a:lnTo>
                      <a:pt x="374565" y="399882"/>
                    </a:lnTo>
                    <a:close/>
                    <a:moveTo>
                      <a:pt x="600462" y="521223"/>
                    </a:moveTo>
                    <a:lnTo>
                      <a:pt x="843122" y="743838"/>
                    </a:lnTo>
                    <a:cubicBezTo>
                      <a:pt x="870228" y="771231"/>
                      <a:pt x="870145" y="815587"/>
                      <a:pt x="842868" y="842877"/>
                    </a:cubicBezTo>
                    <a:cubicBezTo>
                      <a:pt x="815529" y="870216"/>
                      <a:pt x="771272" y="870298"/>
                      <a:pt x="743822" y="843117"/>
                    </a:cubicBezTo>
                    <a:lnTo>
                      <a:pt x="520803" y="600869"/>
                    </a:lnTo>
                    <a:close/>
                    <a:moveTo>
                      <a:pt x="574576" y="497469"/>
                    </a:moveTo>
                    <a:lnTo>
                      <a:pt x="497008" y="575023"/>
                    </a:lnTo>
                    <a:lnTo>
                      <a:pt x="473315" y="549288"/>
                    </a:lnTo>
                    <a:lnTo>
                      <a:pt x="548793" y="473805"/>
                    </a:lnTo>
                    <a:close/>
                    <a:moveTo>
                      <a:pt x="723029" y="315890"/>
                    </a:moveTo>
                    <a:cubicBezTo>
                      <a:pt x="707680" y="315890"/>
                      <a:pt x="692586" y="313430"/>
                      <a:pt x="678176" y="308576"/>
                    </a:cubicBezTo>
                    <a:cubicBezTo>
                      <a:pt x="671861" y="306457"/>
                      <a:pt x="664882" y="308090"/>
                      <a:pt x="660166" y="312798"/>
                    </a:cubicBezTo>
                    <a:cubicBezTo>
                      <a:pt x="572184" y="400780"/>
                      <a:pt x="382606" y="590353"/>
                      <a:pt x="312796" y="660168"/>
                    </a:cubicBezTo>
                    <a:cubicBezTo>
                      <a:pt x="308081" y="664883"/>
                      <a:pt x="306442" y="671863"/>
                      <a:pt x="308574" y="678184"/>
                    </a:cubicBezTo>
                    <a:cubicBezTo>
                      <a:pt x="323163" y="721502"/>
                      <a:pt x="316184" y="767707"/>
                      <a:pt x="289420" y="804967"/>
                    </a:cubicBezTo>
                    <a:cubicBezTo>
                      <a:pt x="262732" y="842117"/>
                      <a:pt x="221203" y="863429"/>
                      <a:pt x="175491" y="863429"/>
                    </a:cubicBezTo>
                    <a:cubicBezTo>
                      <a:pt x="170356" y="863429"/>
                      <a:pt x="165249" y="863148"/>
                      <a:pt x="160190" y="862608"/>
                    </a:cubicBezTo>
                    <a:lnTo>
                      <a:pt x="215931" y="807298"/>
                    </a:lnTo>
                    <a:cubicBezTo>
                      <a:pt x="219249" y="804007"/>
                      <a:pt x="221120" y="799523"/>
                      <a:pt x="221120" y="794841"/>
                    </a:cubicBezTo>
                    <a:lnTo>
                      <a:pt x="221120" y="745195"/>
                    </a:lnTo>
                    <a:cubicBezTo>
                      <a:pt x="221120" y="740540"/>
                      <a:pt x="219269" y="736077"/>
                      <a:pt x="215978" y="732787"/>
                    </a:cubicBezTo>
                    <a:lnTo>
                      <a:pt x="165736" y="682544"/>
                    </a:lnTo>
                    <a:cubicBezTo>
                      <a:pt x="162445" y="679253"/>
                      <a:pt x="157982" y="677402"/>
                      <a:pt x="153327" y="677402"/>
                    </a:cubicBezTo>
                    <a:lnTo>
                      <a:pt x="103681" y="677402"/>
                    </a:lnTo>
                    <a:cubicBezTo>
                      <a:pt x="98999" y="677402"/>
                      <a:pt x="94515" y="679274"/>
                      <a:pt x="91218" y="682591"/>
                    </a:cubicBezTo>
                    <a:lnTo>
                      <a:pt x="35915" y="738333"/>
                    </a:lnTo>
                    <a:cubicBezTo>
                      <a:pt x="35367" y="733273"/>
                      <a:pt x="35093" y="728166"/>
                      <a:pt x="35093" y="723031"/>
                    </a:cubicBezTo>
                    <a:cubicBezTo>
                      <a:pt x="35093" y="677314"/>
                      <a:pt x="56399" y="635789"/>
                      <a:pt x="93555" y="609101"/>
                    </a:cubicBezTo>
                    <a:cubicBezTo>
                      <a:pt x="130808" y="582338"/>
                      <a:pt x="177019" y="575353"/>
                      <a:pt x="220346" y="589948"/>
                    </a:cubicBezTo>
                    <a:cubicBezTo>
                      <a:pt x="226659" y="592080"/>
                      <a:pt x="233638" y="590442"/>
                      <a:pt x="238354" y="585725"/>
                    </a:cubicBezTo>
                    <a:cubicBezTo>
                      <a:pt x="239321" y="584765"/>
                      <a:pt x="585476" y="238603"/>
                      <a:pt x="585723" y="238356"/>
                    </a:cubicBezTo>
                    <a:cubicBezTo>
                      <a:pt x="590441" y="233640"/>
                      <a:pt x="592071" y="226667"/>
                      <a:pt x="589946" y="220348"/>
                    </a:cubicBezTo>
                    <a:cubicBezTo>
                      <a:pt x="575352" y="177028"/>
                      <a:pt x="582317" y="130837"/>
                      <a:pt x="609059" y="93605"/>
                    </a:cubicBezTo>
                    <a:cubicBezTo>
                      <a:pt x="635768" y="56421"/>
                      <a:pt x="677305" y="35101"/>
                      <a:pt x="723022" y="35101"/>
                    </a:cubicBezTo>
                    <a:cubicBezTo>
                      <a:pt x="728315" y="35101"/>
                      <a:pt x="733573" y="35396"/>
                      <a:pt x="738784" y="35972"/>
                    </a:cubicBezTo>
                    <a:lnTo>
                      <a:pt x="684200" y="91370"/>
                    </a:lnTo>
                    <a:cubicBezTo>
                      <a:pt x="680966" y="94654"/>
                      <a:pt x="679155" y="99076"/>
                      <a:pt x="679155" y="103682"/>
                    </a:cubicBezTo>
                    <a:lnTo>
                      <a:pt x="679155" y="153329"/>
                    </a:lnTo>
                    <a:cubicBezTo>
                      <a:pt x="679155" y="157881"/>
                      <a:pt x="680917" y="162248"/>
                      <a:pt x="684078" y="165518"/>
                    </a:cubicBezTo>
                    <a:lnTo>
                      <a:pt x="732566" y="215760"/>
                    </a:lnTo>
                    <a:cubicBezTo>
                      <a:pt x="735870" y="219189"/>
                      <a:pt x="740428" y="221122"/>
                      <a:pt x="745193" y="221122"/>
                    </a:cubicBezTo>
                    <a:lnTo>
                      <a:pt x="794839" y="221122"/>
                    </a:lnTo>
                    <a:cubicBezTo>
                      <a:pt x="799515" y="221122"/>
                      <a:pt x="803999" y="219258"/>
                      <a:pt x="807296" y="215932"/>
                    </a:cubicBezTo>
                    <a:lnTo>
                      <a:pt x="862599" y="160198"/>
                    </a:lnTo>
                    <a:cubicBezTo>
                      <a:pt x="863147" y="165257"/>
                      <a:pt x="863420" y="170365"/>
                      <a:pt x="863420" y="175499"/>
                    </a:cubicBezTo>
                    <a:cubicBezTo>
                      <a:pt x="863420" y="252910"/>
                      <a:pt x="800441" y="315890"/>
                      <a:pt x="723029" y="3158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1" name="Frihandsfigur: Form 420">
                <a:extLst>
                  <a:ext uri="{FF2B5EF4-FFF2-40B4-BE49-F238E27FC236}">
                    <a16:creationId xmlns:a16="http://schemas.microsoft.com/office/drawing/2014/main" id="{1297EE2B-F980-F3BE-2A6E-F8D09E0C88AA}"/>
                  </a:ext>
                </a:extLst>
              </p:cNvPr>
              <p:cNvSpPr/>
              <p:nvPr/>
            </p:nvSpPr>
            <p:spPr>
              <a:xfrm>
                <a:off x="10225797" y="4467544"/>
                <a:ext cx="438491" cy="438488"/>
              </a:xfrm>
              <a:custGeom>
                <a:gdLst>
                  <a:gd name="connsiteX0" fmla="*/ 224748 w 254713"/>
                  <a:gd name="connsiteY0" fmla="*/ 5141 h 254712"/>
                  <a:gd name="connsiteX1" fmla="*/ 5137 w 254713"/>
                  <a:gd name="connsiteY1" fmla="*/ 224754 h 254712"/>
                  <a:gd name="connsiteX2" fmla="*/ 5137 w 254713"/>
                  <a:gd name="connsiteY2" fmla="*/ 249571 h 254712"/>
                  <a:gd name="connsiteX3" fmla="*/ 29960 w 254713"/>
                  <a:gd name="connsiteY3" fmla="*/ 249571 h 254712"/>
                  <a:gd name="connsiteX4" fmla="*/ 249572 w 254713"/>
                  <a:gd name="connsiteY4" fmla="*/ 29958 h 254712"/>
                  <a:gd name="connsiteX5" fmla="*/ 249572 w 254713"/>
                  <a:gd name="connsiteY5" fmla="*/ 5141 h 254712"/>
                  <a:gd name="connsiteX6" fmla="*/ 224748 w 254713"/>
                  <a:gd name="connsiteY6" fmla="*/ 5141 h 2547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713" h="254712">
                    <a:moveTo>
                      <a:pt x="224748" y="5141"/>
                    </a:moveTo>
                    <a:lnTo>
                      <a:pt x="5137" y="224754"/>
                    </a:lnTo>
                    <a:cubicBezTo>
                      <a:pt x="-1712" y="231603"/>
                      <a:pt x="-1712" y="242716"/>
                      <a:pt x="5137" y="249571"/>
                    </a:cubicBezTo>
                    <a:cubicBezTo>
                      <a:pt x="11992" y="256426"/>
                      <a:pt x="23105" y="256426"/>
                      <a:pt x="29960" y="249571"/>
                    </a:cubicBezTo>
                    <a:lnTo>
                      <a:pt x="249572" y="29958"/>
                    </a:lnTo>
                    <a:cubicBezTo>
                      <a:pt x="256427" y="23110"/>
                      <a:pt x="256427" y="11998"/>
                      <a:pt x="249572" y="5141"/>
                    </a:cubicBezTo>
                    <a:cubicBezTo>
                      <a:pt x="242717" y="-1714"/>
                      <a:pt x="231605" y="-1714"/>
                      <a:pt x="224748" y="51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2" name="Frihandsfigur: Form 421">
                <a:extLst>
                  <a:ext uri="{FF2B5EF4-FFF2-40B4-BE49-F238E27FC236}">
                    <a16:creationId xmlns:a16="http://schemas.microsoft.com/office/drawing/2014/main" id="{E7F45DA7-E975-249F-FF20-B40A06F61814}"/>
                  </a:ext>
                </a:extLst>
              </p:cNvPr>
              <p:cNvSpPr/>
              <p:nvPr/>
            </p:nvSpPr>
            <p:spPr>
              <a:xfrm>
                <a:off x="10713284" y="4955911"/>
                <a:ext cx="332746" cy="331867"/>
              </a:xfrm>
              <a:custGeom>
                <a:gdLst>
                  <a:gd name="connsiteX0" fmla="*/ 163345 w 193287"/>
                  <a:gd name="connsiteY0" fmla="*/ 187656 h 192777"/>
                  <a:gd name="connsiteX1" fmla="*/ 188169 w 193287"/>
                  <a:gd name="connsiteY1" fmla="*/ 187616 h 192777"/>
                  <a:gd name="connsiteX2" fmla="*/ 188129 w 193287"/>
                  <a:gd name="connsiteY2" fmla="*/ 162799 h 192777"/>
                  <a:gd name="connsiteX3" fmla="*/ 29941 w 193287"/>
                  <a:gd name="connsiteY3" fmla="*/ 5118 h 192777"/>
                  <a:gd name="connsiteX4" fmla="*/ 5124 w 193287"/>
                  <a:gd name="connsiteY4" fmla="*/ 5160 h 192777"/>
                  <a:gd name="connsiteX5" fmla="*/ 5159 w 193287"/>
                  <a:gd name="connsiteY5" fmla="*/ 29975 h 19277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7" h="192777">
                    <a:moveTo>
                      <a:pt x="163345" y="187656"/>
                    </a:moveTo>
                    <a:cubicBezTo>
                      <a:pt x="170202" y="194492"/>
                      <a:pt x="181315" y="194492"/>
                      <a:pt x="188169" y="187616"/>
                    </a:cubicBezTo>
                    <a:cubicBezTo>
                      <a:pt x="195010" y="180752"/>
                      <a:pt x="194991" y="169640"/>
                      <a:pt x="188129" y="162799"/>
                    </a:cubicBezTo>
                    <a:lnTo>
                      <a:pt x="29941" y="5118"/>
                    </a:lnTo>
                    <a:cubicBezTo>
                      <a:pt x="23079" y="-1723"/>
                      <a:pt x="11959" y="-1702"/>
                      <a:pt x="5124" y="5160"/>
                    </a:cubicBezTo>
                    <a:cubicBezTo>
                      <a:pt x="-1724" y="12029"/>
                      <a:pt x="-1703" y="23134"/>
                      <a:pt x="5159" y="29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23" name="Grupp 422">
              <a:extLst>
                <a:ext uri="{FF2B5EF4-FFF2-40B4-BE49-F238E27FC236}">
                  <a16:creationId xmlns:a16="http://schemas.microsoft.com/office/drawing/2014/main" id="{123D6AA4-0CF7-1067-83CF-4EBE890B2705}"/>
                </a:ext>
              </a:extLst>
            </p:cNvPr>
            <p:cNvGrpSpPr/>
            <p:nvPr/>
          </p:nvGrpSpPr>
          <p:grpSpPr>
            <a:xfrm>
              <a:off x="5542390" y="3931727"/>
              <a:ext cx="370850" cy="333041"/>
              <a:chOff x="4366384" y="3931727"/>
              <a:chExt cx="1546856" cy="1389152"/>
            </a:xfrm>
          </p:grpSpPr>
          <p:sp>
            <p:nvSpPr>
              <p:cNvPr id="424" name="Frihandsfigur: Form 423">
                <a:extLst>
                  <a:ext uri="{FF2B5EF4-FFF2-40B4-BE49-F238E27FC236}">
                    <a16:creationId xmlns:a16="http://schemas.microsoft.com/office/drawing/2014/main" id="{2F2FD392-AED8-B58A-91A2-1834257B149F}"/>
                  </a:ext>
                </a:extLst>
              </p:cNvPr>
              <p:cNvSpPr/>
              <p:nvPr/>
            </p:nvSpPr>
            <p:spPr>
              <a:xfrm>
                <a:off x="4389036" y="4669708"/>
                <a:ext cx="582977" cy="534246"/>
              </a:xfrm>
              <a:custGeom>
                <a:gdLst>
                  <a:gd name="connsiteX0" fmla="*/ 162258 w 324513"/>
                  <a:gd name="connsiteY0" fmla="*/ 0 h 297388"/>
                  <a:gd name="connsiteX1" fmla="*/ 0 w 324513"/>
                  <a:gd name="connsiteY1" fmla="*/ 162258 h 297388"/>
                  <a:gd name="connsiteX2" fmla="*/ 0 w 324513"/>
                  <a:gd name="connsiteY2" fmla="*/ 185310 h 297388"/>
                  <a:gd name="connsiteX3" fmla="*/ 112079 w 324513"/>
                  <a:gd name="connsiteY3" fmla="*/ 297389 h 297388"/>
                  <a:gd name="connsiteX4" fmla="*/ 212435 w 324513"/>
                  <a:gd name="connsiteY4" fmla="*/ 297389 h 297388"/>
                  <a:gd name="connsiteX5" fmla="*/ 324514 w 324513"/>
                  <a:gd name="connsiteY5" fmla="*/ 185310 h 297388"/>
                  <a:gd name="connsiteX6" fmla="*/ 324514 w 324513"/>
                  <a:gd name="connsiteY6" fmla="*/ 162258 h 297388"/>
                  <a:gd name="connsiteX7" fmla="*/ 162258 w 324513"/>
                  <a:gd name="connsiteY7" fmla="*/ 0 h 2973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513" h="297388">
                    <a:moveTo>
                      <a:pt x="162258" y="0"/>
                    </a:moveTo>
                    <a:cubicBezTo>
                      <a:pt x="72645" y="0"/>
                      <a:pt x="0" y="72645"/>
                      <a:pt x="0" y="162258"/>
                    </a:cubicBezTo>
                    <a:lnTo>
                      <a:pt x="0" y="185310"/>
                    </a:lnTo>
                    <a:cubicBezTo>
                      <a:pt x="0" y="247208"/>
                      <a:pt x="50180" y="297389"/>
                      <a:pt x="112079" y="297389"/>
                    </a:cubicBezTo>
                    <a:lnTo>
                      <a:pt x="212435" y="297389"/>
                    </a:lnTo>
                    <a:cubicBezTo>
                      <a:pt x="274333" y="297389"/>
                      <a:pt x="324514" y="247208"/>
                      <a:pt x="324514" y="185310"/>
                    </a:cubicBezTo>
                    <a:lnTo>
                      <a:pt x="324514" y="162258"/>
                    </a:lnTo>
                    <a:cubicBezTo>
                      <a:pt x="324515" y="72645"/>
                      <a:pt x="251870" y="0"/>
                      <a:pt x="162258" y="0"/>
                    </a:cubicBezTo>
                    <a:close/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5" name="Frihandsfigur: Form 424">
                <a:extLst>
                  <a:ext uri="{FF2B5EF4-FFF2-40B4-BE49-F238E27FC236}">
                    <a16:creationId xmlns:a16="http://schemas.microsoft.com/office/drawing/2014/main" id="{F20F0A3F-622D-1B9B-4528-CE4DB2533F00}"/>
                  </a:ext>
                </a:extLst>
              </p:cNvPr>
              <p:cNvSpPr/>
              <p:nvPr/>
            </p:nvSpPr>
            <p:spPr>
              <a:xfrm>
                <a:off x="4389036" y="4669701"/>
                <a:ext cx="371008" cy="534246"/>
              </a:xfrm>
              <a:custGeom>
                <a:gdLst>
                  <a:gd name="connsiteX0" fmla="*/ 200612 w 206521"/>
                  <a:gd name="connsiteY0" fmla="*/ 297389 h 297388"/>
                  <a:gd name="connsiteX1" fmla="*/ 112067 w 206521"/>
                  <a:gd name="connsiteY1" fmla="*/ 297389 h 297388"/>
                  <a:gd name="connsiteX2" fmla="*/ 0 w 206521"/>
                  <a:gd name="connsiteY2" fmla="*/ 185308 h 297388"/>
                  <a:gd name="connsiteX3" fmla="*/ 0 w 206521"/>
                  <a:gd name="connsiteY3" fmla="*/ 162256 h 297388"/>
                  <a:gd name="connsiteX4" fmla="*/ 162256 w 206521"/>
                  <a:gd name="connsiteY4" fmla="*/ 0 h 297388"/>
                  <a:gd name="connsiteX5" fmla="*/ 206522 w 206521"/>
                  <a:gd name="connsiteY5" fmla="*/ 6113 h 297388"/>
                  <a:gd name="connsiteX6" fmla="*/ 88531 w 206521"/>
                  <a:gd name="connsiteY6" fmla="*/ 162256 h 297388"/>
                  <a:gd name="connsiteX7" fmla="*/ 88531 w 206521"/>
                  <a:gd name="connsiteY7" fmla="*/ 185308 h 297388"/>
                  <a:gd name="connsiteX8" fmla="*/ 200612 w 206521"/>
                  <a:gd name="connsiteY8" fmla="*/ 297389 h 2973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521" h="297388">
                    <a:moveTo>
                      <a:pt x="200612" y="297389"/>
                    </a:moveTo>
                    <a:lnTo>
                      <a:pt x="112067" y="297389"/>
                    </a:lnTo>
                    <a:cubicBezTo>
                      <a:pt x="50177" y="297389"/>
                      <a:pt x="0" y="247212"/>
                      <a:pt x="0" y="185308"/>
                    </a:cubicBezTo>
                    <a:lnTo>
                      <a:pt x="0" y="162256"/>
                    </a:lnTo>
                    <a:cubicBezTo>
                      <a:pt x="0" y="72650"/>
                      <a:pt x="72638" y="0"/>
                      <a:pt x="162256" y="0"/>
                    </a:cubicBezTo>
                    <a:cubicBezTo>
                      <a:pt x="177597" y="0"/>
                      <a:pt x="192455" y="2136"/>
                      <a:pt x="206522" y="6113"/>
                    </a:cubicBezTo>
                    <a:cubicBezTo>
                      <a:pt x="138425" y="25376"/>
                      <a:pt x="88531" y="87993"/>
                      <a:pt x="88531" y="162256"/>
                    </a:cubicBezTo>
                    <a:lnTo>
                      <a:pt x="88531" y="185308"/>
                    </a:lnTo>
                    <a:cubicBezTo>
                      <a:pt x="88531" y="247213"/>
                      <a:pt x="138708" y="297389"/>
                      <a:pt x="200612" y="297389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6" name="Frihandsfigur: Form 425">
                <a:extLst>
                  <a:ext uri="{FF2B5EF4-FFF2-40B4-BE49-F238E27FC236}">
                    <a16:creationId xmlns:a16="http://schemas.microsoft.com/office/drawing/2014/main" id="{FE3FC841-EEE1-96BF-6AC9-B1387E3EB098}"/>
                  </a:ext>
                </a:extLst>
              </p:cNvPr>
              <p:cNvSpPr/>
              <p:nvPr/>
            </p:nvSpPr>
            <p:spPr>
              <a:xfrm>
                <a:off x="4444399" y="4895906"/>
                <a:ext cx="472228" cy="402309"/>
              </a:xfrm>
              <a:custGeom>
                <a:gdLst>
                  <a:gd name="connsiteX0" fmla="*/ 262866 w 262865"/>
                  <a:gd name="connsiteY0" fmla="*/ 67694 h 223945"/>
                  <a:gd name="connsiteX1" fmla="*/ 255222 w 262865"/>
                  <a:gd name="connsiteY1" fmla="*/ 86180 h 223945"/>
                  <a:gd name="connsiteX2" fmla="*/ 236736 w 262865"/>
                  <a:gd name="connsiteY2" fmla="*/ 93837 h 223945"/>
                  <a:gd name="connsiteX3" fmla="*/ 227413 w 262865"/>
                  <a:gd name="connsiteY3" fmla="*/ 93837 h 223945"/>
                  <a:gd name="connsiteX4" fmla="*/ 227413 w 262865"/>
                  <a:gd name="connsiteY4" fmla="*/ 126544 h 223945"/>
                  <a:gd name="connsiteX5" fmla="*/ 131753 w 262865"/>
                  <a:gd name="connsiteY5" fmla="*/ 223945 h 223945"/>
                  <a:gd name="connsiteX6" fmla="*/ 63571 w 262865"/>
                  <a:gd name="connsiteY6" fmla="*/ 195827 h 223945"/>
                  <a:gd name="connsiteX7" fmla="*/ 35467 w 262865"/>
                  <a:gd name="connsiteY7" fmla="*/ 127972 h 223945"/>
                  <a:gd name="connsiteX8" fmla="*/ 35467 w 262865"/>
                  <a:gd name="connsiteY8" fmla="*/ 93837 h 223945"/>
                  <a:gd name="connsiteX9" fmla="*/ 26821 w 262865"/>
                  <a:gd name="connsiteY9" fmla="*/ 93837 h 223945"/>
                  <a:gd name="connsiteX10" fmla="*/ 2 w 262865"/>
                  <a:gd name="connsiteY10" fmla="*/ 68015 h 223945"/>
                  <a:gd name="connsiteX11" fmla="*/ 7657 w 262865"/>
                  <a:gd name="connsiteY11" fmla="*/ 49222 h 223945"/>
                  <a:gd name="connsiteX12" fmla="*/ 26143 w 262865"/>
                  <a:gd name="connsiteY12" fmla="*/ 41565 h 223945"/>
                  <a:gd name="connsiteX13" fmla="*/ 35467 w 262865"/>
                  <a:gd name="connsiteY13" fmla="*/ 41565 h 223945"/>
                  <a:gd name="connsiteX14" fmla="*/ 35467 w 262865"/>
                  <a:gd name="connsiteY14" fmla="*/ 4837 h 223945"/>
                  <a:gd name="connsiteX15" fmla="*/ 81734 w 262865"/>
                  <a:gd name="connsiteY15" fmla="*/ 35788 h 223945"/>
                  <a:gd name="connsiteX16" fmla="*/ 129121 w 262865"/>
                  <a:gd name="connsiteY16" fmla="*/ 1884 h 223945"/>
                  <a:gd name="connsiteX17" fmla="*/ 131699 w 262865"/>
                  <a:gd name="connsiteY17" fmla="*/ 0 h 223945"/>
                  <a:gd name="connsiteX18" fmla="*/ 131855 w 262865"/>
                  <a:gd name="connsiteY18" fmla="*/ 0 h 223945"/>
                  <a:gd name="connsiteX19" fmla="*/ 134433 w 262865"/>
                  <a:gd name="connsiteY19" fmla="*/ 1884 h 223945"/>
                  <a:gd name="connsiteX20" fmla="*/ 181820 w 262865"/>
                  <a:gd name="connsiteY20" fmla="*/ 35788 h 223945"/>
                  <a:gd name="connsiteX21" fmla="*/ 227416 w 262865"/>
                  <a:gd name="connsiteY21" fmla="*/ 6394 h 223945"/>
                  <a:gd name="connsiteX22" fmla="*/ 227416 w 262865"/>
                  <a:gd name="connsiteY22" fmla="*/ 41565 h 223945"/>
                  <a:gd name="connsiteX23" fmla="*/ 236740 w 262865"/>
                  <a:gd name="connsiteY23" fmla="*/ 41565 h 223945"/>
                  <a:gd name="connsiteX24" fmla="*/ 262866 w 262865"/>
                  <a:gd name="connsiteY24" fmla="*/ 67694 h 2239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62865" h="223945">
                    <a:moveTo>
                      <a:pt x="262866" y="67694"/>
                    </a:moveTo>
                    <a:cubicBezTo>
                      <a:pt x="262866" y="74922"/>
                      <a:pt x="259938" y="81451"/>
                      <a:pt x="255222" y="86180"/>
                    </a:cubicBezTo>
                    <a:cubicBezTo>
                      <a:pt x="250493" y="90909"/>
                      <a:pt x="243951" y="93837"/>
                      <a:pt x="236736" y="93837"/>
                    </a:cubicBezTo>
                    <a:lnTo>
                      <a:pt x="227413" y="93837"/>
                    </a:lnTo>
                    <a:lnTo>
                      <a:pt x="227413" y="126544"/>
                    </a:lnTo>
                    <a:cubicBezTo>
                      <a:pt x="227413" y="179661"/>
                      <a:pt x="184869" y="223775"/>
                      <a:pt x="131753" y="223945"/>
                    </a:cubicBezTo>
                    <a:cubicBezTo>
                      <a:pt x="105124" y="224030"/>
                      <a:pt x="81009" y="213265"/>
                      <a:pt x="63571" y="195827"/>
                    </a:cubicBezTo>
                    <a:cubicBezTo>
                      <a:pt x="46200" y="178470"/>
                      <a:pt x="35467" y="154478"/>
                      <a:pt x="35467" y="127972"/>
                    </a:cubicBezTo>
                    <a:lnTo>
                      <a:pt x="35467" y="93837"/>
                    </a:lnTo>
                    <a:lnTo>
                      <a:pt x="26821" y="93837"/>
                    </a:lnTo>
                    <a:cubicBezTo>
                      <a:pt x="12395" y="93837"/>
                      <a:pt x="177" y="82441"/>
                      <a:pt x="2" y="68015"/>
                    </a:cubicBezTo>
                    <a:cubicBezTo>
                      <a:pt x="-87" y="60674"/>
                      <a:pt x="2859" y="54021"/>
                      <a:pt x="7657" y="49222"/>
                    </a:cubicBezTo>
                    <a:cubicBezTo>
                      <a:pt x="12386" y="44493"/>
                      <a:pt x="18928" y="41565"/>
                      <a:pt x="26143" y="41565"/>
                    </a:cubicBezTo>
                    <a:lnTo>
                      <a:pt x="35467" y="41565"/>
                    </a:lnTo>
                    <a:lnTo>
                      <a:pt x="35467" y="4837"/>
                    </a:lnTo>
                    <a:cubicBezTo>
                      <a:pt x="42962" y="23000"/>
                      <a:pt x="60843" y="35788"/>
                      <a:pt x="81734" y="35788"/>
                    </a:cubicBezTo>
                    <a:cubicBezTo>
                      <a:pt x="103716" y="35788"/>
                      <a:pt x="122404" y="21599"/>
                      <a:pt x="129121" y="1884"/>
                    </a:cubicBezTo>
                    <a:cubicBezTo>
                      <a:pt x="129501" y="769"/>
                      <a:pt x="130520" y="0"/>
                      <a:pt x="131699" y="0"/>
                    </a:cubicBezTo>
                    <a:lnTo>
                      <a:pt x="131855" y="0"/>
                    </a:lnTo>
                    <a:cubicBezTo>
                      <a:pt x="133032" y="0"/>
                      <a:pt x="134053" y="769"/>
                      <a:pt x="134433" y="1884"/>
                    </a:cubicBezTo>
                    <a:cubicBezTo>
                      <a:pt x="141149" y="21599"/>
                      <a:pt x="159836" y="35788"/>
                      <a:pt x="181820" y="35788"/>
                    </a:cubicBezTo>
                    <a:cubicBezTo>
                      <a:pt x="202092" y="35788"/>
                      <a:pt x="219557" y="23725"/>
                      <a:pt x="227416" y="6394"/>
                    </a:cubicBezTo>
                    <a:lnTo>
                      <a:pt x="227416" y="41565"/>
                    </a:lnTo>
                    <a:lnTo>
                      <a:pt x="236740" y="41565"/>
                    </a:lnTo>
                    <a:cubicBezTo>
                      <a:pt x="251179" y="41565"/>
                      <a:pt x="262866" y="53266"/>
                      <a:pt x="262866" y="67694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7" name="Frihandsfigur: Form 426">
                <a:extLst>
                  <a:ext uri="{FF2B5EF4-FFF2-40B4-BE49-F238E27FC236}">
                    <a16:creationId xmlns:a16="http://schemas.microsoft.com/office/drawing/2014/main" id="{56DC668C-4BF6-9CBB-CCE3-8B2C9151A04C}"/>
                  </a:ext>
                </a:extLst>
              </p:cNvPr>
              <p:cNvSpPr/>
              <p:nvPr/>
            </p:nvSpPr>
            <p:spPr>
              <a:xfrm>
                <a:off x="4444406" y="4904596"/>
                <a:ext cx="274981" cy="393619"/>
              </a:xfrm>
              <a:custGeom>
                <a:gdLst>
                  <a:gd name="connsiteX0" fmla="*/ 153069 w 153068"/>
                  <a:gd name="connsiteY0" fmla="*/ 216595 h 219108"/>
                  <a:gd name="connsiteX1" fmla="*/ 131749 w 153068"/>
                  <a:gd name="connsiteY1" fmla="*/ 219108 h 219108"/>
                  <a:gd name="connsiteX2" fmla="*/ 63570 w 153068"/>
                  <a:gd name="connsiteY2" fmla="*/ 190990 h 219108"/>
                  <a:gd name="connsiteX3" fmla="*/ 35467 w 153068"/>
                  <a:gd name="connsiteY3" fmla="*/ 123135 h 219108"/>
                  <a:gd name="connsiteX4" fmla="*/ 35467 w 153068"/>
                  <a:gd name="connsiteY4" fmla="*/ 88999 h 219108"/>
                  <a:gd name="connsiteX5" fmla="*/ 26816 w 153068"/>
                  <a:gd name="connsiteY5" fmla="*/ 88999 h 219108"/>
                  <a:gd name="connsiteX6" fmla="*/ 2 w 153068"/>
                  <a:gd name="connsiteY6" fmla="*/ 63179 h 219108"/>
                  <a:gd name="connsiteX7" fmla="*/ 7659 w 153068"/>
                  <a:gd name="connsiteY7" fmla="*/ 44385 h 219108"/>
                  <a:gd name="connsiteX8" fmla="*/ 26145 w 153068"/>
                  <a:gd name="connsiteY8" fmla="*/ 36728 h 219108"/>
                  <a:gd name="connsiteX9" fmla="*/ 35468 w 153068"/>
                  <a:gd name="connsiteY9" fmla="*/ 36728 h 219108"/>
                  <a:gd name="connsiteX10" fmla="*/ 35468 w 153068"/>
                  <a:gd name="connsiteY10" fmla="*/ 0 h 219108"/>
                  <a:gd name="connsiteX11" fmla="*/ 81735 w 153068"/>
                  <a:gd name="connsiteY11" fmla="*/ 30951 h 219108"/>
                  <a:gd name="connsiteX12" fmla="*/ 95129 w 153068"/>
                  <a:gd name="connsiteY12" fmla="*/ 29125 h 219108"/>
                  <a:gd name="connsiteX13" fmla="*/ 95129 w 153068"/>
                  <a:gd name="connsiteY13" fmla="*/ 141554 h 219108"/>
                  <a:gd name="connsiteX14" fmla="*/ 153069 w 153068"/>
                  <a:gd name="connsiteY14" fmla="*/ 216595 h 21910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068" h="219108">
                    <a:moveTo>
                      <a:pt x="153069" y="216595"/>
                    </a:moveTo>
                    <a:cubicBezTo>
                      <a:pt x="146217" y="218222"/>
                      <a:pt x="139083" y="219081"/>
                      <a:pt x="131749" y="219108"/>
                    </a:cubicBezTo>
                    <a:cubicBezTo>
                      <a:pt x="105123" y="219189"/>
                      <a:pt x="81009" y="208429"/>
                      <a:pt x="63570" y="190990"/>
                    </a:cubicBezTo>
                    <a:cubicBezTo>
                      <a:pt x="46200" y="173633"/>
                      <a:pt x="35467" y="149641"/>
                      <a:pt x="35467" y="123135"/>
                    </a:cubicBezTo>
                    <a:lnTo>
                      <a:pt x="35467" y="88999"/>
                    </a:lnTo>
                    <a:lnTo>
                      <a:pt x="26816" y="88999"/>
                    </a:lnTo>
                    <a:cubicBezTo>
                      <a:pt x="12401" y="88999"/>
                      <a:pt x="177" y="77606"/>
                      <a:pt x="2" y="63179"/>
                    </a:cubicBezTo>
                    <a:cubicBezTo>
                      <a:pt x="-79" y="55831"/>
                      <a:pt x="2862" y="49180"/>
                      <a:pt x="7659" y="44385"/>
                    </a:cubicBezTo>
                    <a:cubicBezTo>
                      <a:pt x="12388" y="39656"/>
                      <a:pt x="18930" y="36728"/>
                      <a:pt x="26145" y="36728"/>
                    </a:cubicBezTo>
                    <a:lnTo>
                      <a:pt x="35468" y="36728"/>
                    </a:lnTo>
                    <a:lnTo>
                      <a:pt x="35468" y="0"/>
                    </a:lnTo>
                    <a:cubicBezTo>
                      <a:pt x="42964" y="18163"/>
                      <a:pt x="60844" y="30951"/>
                      <a:pt x="81735" y="30951"/>
                    </a:cubicBezTo>
                    <a:cubicBezTo>
                      <a:pt x="86370" y="30951"/>
                      <a:pt x="90870" y="30320"/>
                      <a:pt x="95129" y="29125"/>
                    </a:cubicBezTo>
                    <a:lnTo>
                      <a:pt x="95129" y="141554"/>
                    </a:lnTo>
                    <a:cubicBezTo>
                      <a:pt x="95127" y="177610"/>
                      <a:pt x="119738" y="207917"/>
                      <a:pt x="153069" y="21659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8" name="Frihandsfigur: Form 427">
                <a:extLst>
                  <a:ext uri="{FF2B5EF4-FFF2-40B4-BE49-F238E27FC236}">
                    <a16:creationId xmlns:a16="http://schemas.microsoft.com/office/drawing/2014/main" id="{106AACFC-02FC-8485-835B-929B44F08012}"/>
                  </a:ext>
                </a:extLst>
              </p:cNvPr>
              <p:cNvSpPr/>
              <p:nvPr/>
            </p:nvSpPr>
            <p:spPr>
              <a:xfrm>
                <a:off x="5418357" y="4687288"/>
                <a:ext cx="472223" cy="330227"/>
              </a:xfrm>
              <a:custGeom>
                <a:gdLst>
                  <a:gd name="connsiteX0" fmla="*/ 262862 w 262862"/>
                  <a:gd name="connsiteY0" fmla="*/ 183821 h 183821"/>
                  <a:gd name="connsiteX1" fmla="*/ 262862 w 262862"/>
                  <a:gd name="connsiteY1" fmla="*/ 93178 h 183821"/>
                  <a:gd name="connsiteX2" fmla="*/ 169684 w 262862"/>
                  <a:gd name="connsiteY2" fmla="*/ 0 h 183821"/>
                  <a:gd name="connsiteX3" fmla="*/ 93178 w 262862"/>
                  <a:gd name="connsiteY3" fmla="*/ 0 h 183821"/>
                  <a:gd name="connsiteX4" fmla="*/ 0 w 262862"/>
                  <a:gd name="connsiteY4" fmla="*/ 93178 h 183821"/>
                  <a:gd name="connsiteX5" fmla="*/ 0 w 262862"/>
                  <a:gd name="connsiteY5" fmla="*/ 183821 h 18382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862" h="183821">
                    <a:moveTo>
                      <a:pt x="262862" y="183821"/>
                    </a:moveTo>
                    <a:lnTo>
                      <a:pt x="262862" y="93178"/>
                    </a:lnTo>
                    <a:cubicBezTo>
                      <a:pt x="262862" y="41718"/>
                      <a:pt x="221144" y="0"/>
                      <a:pt x="169684" y="0"/>
                    </a:cubicBezTo>
                    <a:lnTo>
                      <a:pt x="93178" y="0"/>
                    </a:lnTo>
                    <a:cubicBezTo>
                      <a:pt x="41718" y="0"/>
                      <a:pt x="0" y="41718"/>
                      <a:pt x="0" y="93178"/>
                    </a:cubicBezTo>
                    <a:lnTo>
                      <a:pt x="0" y="183821"/>
                    </a:lnTo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9" name="Frihandsfigur: Form 428">
                <a:extLst>
                  <a:ext uri="{FF2B5EF4-FFF2-40B4-BE49-F238E27FC236}">
                    <a16:creationId xmlns:a16="http://schemas.microsoft.com/office/drawing/2014/main" id="{8A52C28E-4B2E-B94D-80B3-A8E127BFF121}"/>
                  </a:ext>
                </a:extLst>
              </p:cNvPr>
              <p:cNvSpPr/>
              <p:nvPr/>
            </p:nvSpPr>
            <p:spPr>
              <a:xfrm>
                <a:off x="5418357" y="4687288"/>
                <a:ext cx="305944" cy="330245"/>
              </a:xfrm>
              <a:custGeom>
                <a:gdLst>
                  <a:gd name="connsiteX0" fmla="*/ 170303 w 170303"/>
                  <a:gd name="connsiteY0" fmla="*/ 13 h 183831"/>
                  <a:gd name="connsiteX1" fmla="*/ 77743 w 170303"/>
                  <a:gd name="connsiteY1" fmla="*/ 93178 h 183831"/>
                  <a:gd name="connsiteX2" fmla="*/ 77743 w 170303"/>
                  <a:gd name="connsiteY2" fmla="*/ 183831 h 183831"/>
                  <a:gd name="connsiteX3" fmla="*/ 0 w 170303"/>
                  <a:gd name="connsiteY3" fmla="*/ 183831 h 183831"/>
                  <a:gd name="connsiteX4" fmla="*/ 0 w 170303"/>
                  <a:gd name="connsiteY4" fmla="*/ 93178 h 183831"/>
                  <a:gd name="connsiteX5" fmla="*/ 93164 w 170303"/>
                  <a:gd name="connsiteY5" fmla="*/ 0 h 183831"/>
                  <a:gd name="connsiteX6" fmla="*/ 169671 w 170303"/>
                  <a:gd name="connsiteY6" fmla="*/ 0 h 183831"/>
                  <a:gd name="connsiteX7" fmla="*/ 170303 w 170303"/>
                  <a:gd name="connsiteY7" fmla="*/ 13 h 18383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303" h="183831">
                    <a:moveTo>
                      <a:pt x="170303" y="13"/>
                    </a:moveTo>
                    <a:cubicBezTo>
                      <a:pt x="119132" y="336"/>
                      <a:pt x="77743" y="41928"/>
                      <a:pt x="77743" y="93178"/>
                    </a:cubicBezTo>
                    <a:lnTo>
                      <a:pt x="77743" y="183831"/>
                    </a:lnTo>
                    <a:lnTo>
                      <a:pt x="0" y="183831"/>
                    </a:lnTo>
                    <a:lnTo>
                      <a:pt x="0" y="93178"/>
                    </a:lnTo>
                    <a:cubicBezTo>
                      <a:pt x="0" y="41726"/>
                      <a:pt x="41713" y="0"/>
                      <a:pt x="93164" y="0"/>
                    </a:cubicBezTo>
                    <a:lnTo>
                      <a:pt x="169671" y="0"/>
                    </a:lnTo>
                    <a:cubicBezTo>
                      <a:pt x="169886" y="0"/>
                      <a:pt x="170088" y="0"/>
                      <a:pt x="170303" y="13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0" name="Frihandsfigur: Form 429">
                <a:extLst>
                  <a:ext uri="{FF2B5EF4-FFF2-40B4-BE49-F238E27FC236}">
                    <a16:creationId xmlns:a16="http://schemas.microsoft.com/office/drawing/2014/main" id="{6F2FB906-2753-F9A9-5EBF-6C1805D09AB8}"/>
                  </a:ext>
                </a:extLst>
              </p:cNvPr>
              <p:cNvSpPr/>
              <p:nvPr/>
            </p:nvSpPr>
            <p:spPr>
              <a:xfrm>
                <a:off x="5418353" y="4849726"/>
                <a:ext cx="472228" cy="448478"/>
              </a:xfrm>
              <a:custGeom>
                <a:gdLst>
                  <a:gd name="connsiteX0" fmla="*/ 262864 w 262865"/>
                  <a:gd name="connsiteY0" fmla="*/ 93716 h 249645"/>
                  <a:gd name="connsiteX1" fmla="*/ 236050 w 262865"/>
                  <a:gd name="connsiteY1" fmla="*/ 119549 h 249645"/>
                  <a:gd name="connsiteX2" fmla="*/ 227399 w 262865"/>
                  <a:gd name="connsiteY2" fmla="*/ 119549 h 249645"/>
                  <a:gd name="connsiteX3" fmla="*/ 227399 w 262865"/>
                  <a:gd name="connsiteY3" fmla="*/ 153686 h 249645"/>
                  <a:gd name="connsiteX4" fmla="*/ 199295 w 262865"/>
                  <a:gd name="connsiteY4" fmla="*/ 221541 h 249645"/>
                  <a:gd name="connsiteX5" fmla="*/ 151832 w 262865"/>
                  <a:gd name="connsiteY5" fmla="*/ 247469 h 249645"/>
                  <a:gd name="connsiteX6" fmla="*/ 131117 w 262865"/>
                  <a:gd name="connsiteY6" fmla="*/ 249645 h 249645"/>
                  <a:gd name="connsiteX7" fmla="*/ 35453 w 262865"/>
                  <a:gd name="connsiteY7" fmla="*/ 152248 h 249645"/>
                  <a:gd name="connsiteX8" fmla="*/ 35453 w 262865"/>
                  <a:gd name="connsiteY8" fmla="*/ 119549 h 249645"/>
                  <a:gd name="connsiteX9" fmla="*/ 26129 w 262865"/>
                  <a:gd name="connsiteY9" fmla="*/ 119549 h 249645"/>
                  <a:gd name="connsiteX10" fmla="*/ 7644 w 262865"/>
                  <a:gd name="connsiteY10" fmla="*/ 111892 h 249645"/>
                  <a:gd name="connsiteX11" fmla="*/ 0 w 262865"/>
                  <a:gd name="connsiteY11" fmla="*/ 93407 h 249645"/>
                  <a:gd name="connsiteX12" fmla="*/ 26129 w 262865"/>
                  <a:gd name="connsiteY12" fmla="*/ 67277 h 249645"/>
                  <a:gd name="connsiteX13" fmla="*/ 35453 w 262865"/>
                  <a:gd name="connsiteY13" fmla="*/ 67277 h 249645"/>
                  <a:gd name="connsiteX14" fmla="*/ 35453 w 262865"/>
                  <a:gd name="connsiteY14" fmla="*/ 0 h 249645"/>
                  <a:gd name="connsiteX15" fmla="*/ 95127 w 262865"/>
                  <a:gd name="connsiteY15" fmla="*/ 45756 h 249645"/>
                  <a:gd name="connsiteX16" fmla="*/ 227399 w 262865"/>
                  <a:gd name="connsiteY16" fmla="*/ 67277 h 249645"/>
                  <a:gd name="connsiteX17" fmla="*/ 236723 w 262865"/>
                  <a:gd name="connsiteY17" fmla="*/ 67277 h 249645"/>
                  <a:gd name="connsiteX18" fmla="*/ 255208 w 262865"/>
                  <a:gd name="connsiteY18" fmla="*/ 74934 h 249645"/>
                  <a:gd name="connsiteX19" fmla="*/ 262864 w 262865"/>
                  <a:gd name="connsiteY19" fmla="*/ 93716 h 249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2865" h="249645">
                    <a:moveTo>
                      <a:pt x="262864" y="93716"/>
                    </a:moveTo>
                    <a:cubicBezTo>
                      <a:pt x="262689" y="108144"/>
                      <a:pt x="250478" y="119549"/>
                      <a:pt x="236050" y="119549"/>
                    </a:cubicBezTo>
                    <a:lnTo>
                      <a:pt x="227399" y="119549"/>
                    </a:lnTo>
                    <a:lnTo>
                      <a:pt x="227399" y="153686"/>
                    </a:lnTo>
                    <a:cubicBezTo>
                      <a:pt x="227399" y="180177"/>
                      <a:pt x="216664" y="204184"/>
                      <a:pt x="199295" y="221541"/>
                    </a:cubicBezTo>
                    <a:cubicBezTo>
                      <a:pt x="186519" y="234318"/>
                      <a:pt x="170157" y="243520"/>
                      <a:pt x="151832" y="247469"/>
                    </a:cubicBezTo>
                    <a:cubicBezTo>
                      <a:pt x="145156" y="248920"/>
                      <a:pt x="138224" y="249672"/>
                      <a:pt x="131117" y="249645"/>
                    </a:cubicBezTo>
                    <a:cubicBezTo>
                      <a:pt x="77998" y="249484"/>
                      <a:pt x="35453" y="205366"/>
                      <a:pt x="35453" y="152248"/>
                    </a:cubicBezTo>
                    <a:lnTo>
                      <a:pt x="35453" y="119549"/>
                    </a:lnTo>
                    <a:lnTo>
                      <a:pt x="26129" y="119549"/>
                    </a:lnTo>
                    <a:cubicBezTo>
                      <a:pt x="18915" y="119549"/>
                      <a:pt x="12373" y="116622"/>
                      <a:pt x="7644" y="111892"/>
                    </a:cubicBezTo>
                    <a:cubicBezTo>
                      <a:pt x="2928" y="107163"/>
                      <a:pt x="0" y="100635"/>
                      <a:pt x="0" y="93407"/>
                    </a:cubicBezTo>
                    <a:cubicBezTo>
                      <a:pt x="0" y="78979"/>
                      <a:pt x="11688" y="67277"/>
                      <a:pt x="26129" y="67277"/>
                    </a:cubicBezTo>
                    <a:lnTo>
                      <a:pt x="35453" y="67277"/>
                    </a:lnTo>
                    <a:lnTo>
                      <a:pt x="35453" y="0"/>
                    </a:lnTo>
                    <a:cubicBezTo>
                      <a:pt x="35453" y="0"/>
                      <a:pt x="47249" y="26076"/>
                      <a:pt x="95127" y="45756"/>
                    </a:cubicBezTo>
                    <a:cubicBezTo>
                      <a:pt x="124144" y="57698"/>
                      <a:pt x="166435" y="67277"/>
                      <a:pt x="227399" y="67277"/>
                    </a:cubicBezTo>
                    <a:lnTo>
                      <a:pt x="236723" y="67277"/>
                    </a:lnTo>
                    <a:cubicBezTo>
                      <a:pt x="243937" y="67277"/>
                      <a:pt x="250479" y="70205"/>
                      <a:pt x="255208" y="74934"/>
                    </a:cubicBezTo>
                    <a:cubicBezTo>
                      <a:pt x="260003" y="79730"/>
                      <a:pt x="262958" y="86380"/>
                      <a:pt x="262864" y="93716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1" name="Frihandsfigur: Form 430">
                <a:extLst>
                  <a:ext uri="{FF2B5EF4-FFF2-40B4-BE49-F238E27FC236}">
                    <a16:creationId xmlns:a16="http://schemas.microsoft.com/office/drawing/2014/main" id="{3DC8DEBC-CF09-1300-6943-18E55501B259}"/>
                  </a:ext>
                </a:extLst>
              </p:cNvPr>
              <p:cNvSpPr/>
              <p:nvPr/>
            </p:nvSpPr>
            <p:spPr>
              <a:xfrm>
                <a:off x="5418353" y="4849724"/>
                <a:ext cx="274981" cy="448478"/>
              </a:xfrm>
              <a:custGeom>
                <a:gdLst>
                  <a:gd name="connsiteX0" fmla="*/ 153069 w 153068"/>
                  <a:gd name="connsiteY0" fmla="*/ 246825 h 249645"/>
                  <a:gd name="connsiteX1" fmla="*/ 151832 w 153068"/>
                  <a:gd name="connsiteY1" fmla="*/ 247469 h 249645"/>
                  <a:gd name="connsiteX2" fmla="*/ 131117 w 153068"/>
                  <a:gd name="connsiteY2" fmla="*/ 249645 h 249645"/>
                  <a:gd name="connsiteX3" fmla="*/ 35453 w 153068"/>
                  <a:gd name="connsiteY3" fmla="*/ 152248 h 249645"/>
                  <a:gd name="connsiteX4" fmla="*/ 35453 w 153068"/>
                  <a:gd name="connsiteY4" fmla="*/ 119549 h 249645"/>
                  <a:gd name="connsiteX5" fmla="*/ 26129 w 153068"/>
                  <a:gd name="connsiteY5" fmla="*/ 119549 h 249645"/>
                  <a:gd name="connsiteX6" fmla="*/ 7644 w 153068"/>
                  <a:gd name="connsiteY6" fmla="*/ 111892 h 249645"/>
                  <a:gd name="connsiteX7" fmla="*/ 0 w 153068"/>
                  <a:gd name="connsiteY7" fmla="*/ 93407 h 249645"/>
                  <a:gd name="connsiteX8" fmla="*/ 26129 w 153068"/>
                  <a:gd name="connsiteY8" fmla="*/ 67277 h 249645"/>
                  <a:gd name="connsiteX9" fmla="*/ 35453 w 153068"/>
                  <a:gd name="connsiteY9" fmla="*/ 67277 h 249645"/>
                  <a:gd name="connsiteX10" fmla="*/ 35453 w 153068"/>
                  <a:gd name="connsiteY10" fmla="*/ 0 h 249645"/>
                  <a:gd name="connsiteX11" fmla="*/ 95127 w 153068"/>
                  <a:gd name="connsiteY11" fmla="*/ 45756 h 249645"/>
                  <a:gd name="connsiteX12" fmla="*/ 95127 w 153068"/>
                  <a:gd name="connsiteY12" fmla="*/ 171766 h 249645"/>
                  <a:gd name="connsiteX13" fmla="*/ 153069 w 153068"/>
                  <a:gd name="connsiteY13" fmla="*/ 246825 h 249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068" h="249645">
                    <a:moveTo>
                      <a:pt x="153069" y="246825"/>
                    </a:moveTo>
                    <a:cubicBezTo>
                      <a:pt x="152652" y="246919"/>
                      <a:pt x="152250" y="247134"/>
                      <a:pt x="151832" y="247469"/>
                    </a:cubicBezTo>
                    <a:cubicBezTo>
                      <a:pt x="145156" y="248920"/>
                      <a:pt x="138224" y="249672"/>
                      <a:pt x="131117" y="249645"/>
                    </a:cubicBezTo>
                    <a:cubicBezTo>
                      <a:pt x="77998" y="249484"/>
                      <a:pt x="35453" y="205366"/>
                      <a:pt x="35453" y="152248"/>
                    </a:cubicBezTo>
                    <a:lnTo>
                      <a:pt x="35453" y="119549"/>
                    </a:lnTo>
                    <a:lnTo>
                      <a:pt x="26129" y="119549"/>
                    </a:lnTo>
                    <a:cubicBezTo>
                      <a:pt x="18915" y="119549"/>
                      <a:pt x="12373" y="116621"/>
                      <a:pt x="7644" y="111892"/>
                    </a:cubicBezTo>
                    <a:cubicBezTo>
                      <a:pt x="2928" y="107163"/>
                      <a:pt x="0" y="100635"/>
                      <a:pt x="0" y="93407"/>
                    </a:cubicBezTo>
                    <a:cubicBezTo>
                      <a:pt x="0" y="78979"/>
                      <a:pt x="11688" y="67277"/>
                      <a:pt x="26129" y="67277"/>
                    </a:cubicBezTo>
                    <a:lnTo>
                      <a:pt x="35453" y="67277"/>
                    </a:lnTo>
                    <a:lnTo>
                      <a:pt x="35453" y="0"/>
                    </a:lnTo>
                    <a:cubicBezTo>
                      <a:pt x="35453" y="0"/>
                      <a:pt x="47249" y="26076"/>
                      <a:pt x="95127" y="45756"/>
                    </a:cubicBezTo>
                    <a:lnTo>
                      <a:pt x="95127" y="171766"/>
                    </a:lnTo>
                    <a:cubicBezTo>
                      <a:pt x="95127" y="207840"/>
                      <a:pt x="119738" y="238147"/>
                      <a:pt x="153069" y="24682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2" name="Frihandsfigur: Form 431">
                <a:extLst>
                  <a:ext uri="{FF2B5EF4-FFF2-40B4-BE49-F238E27FC236}">
                    <a16:creationId xmlns:a16="http://schemas.microsoft.com/office/drawing/2014/main" id="{1D90B986-93E8-4B3A-A6D1-EF5E8D174F5C}"/>
                  </a:ext>
                </a:extLst>
              </p:cNvPr>
              <p:cNvSpPr/>
              <p:nvPr/>
            </p:nvSpPr>
            <p:spPr>
              <a:xfrm>
                <a:off x="4509255" y="4246609"/>
                <a:ext cx="309039" cy="320130"/>
              </a:xfrm>
              <a:custGeom>
                <a:gdLst>
                  <a:gd name="connsiteX0" fmla="*/ 152330 w 172026"/>
                  <a:gd name="connsiteY0" fmla="*/ 49927 h 178200"/>
                  <a:gd name="connsiteX1" fmla="*/ 96387 w 172026"/>
                  <a:gd name="connsiteY1" fmla="*/ 77422 h 178200"/>
                  <a:gd name="connsiteX2" fmla="*/ 116310 w 172026"/>
                  <a:gd name="connsiteY2" fmla="*/ 84536 h 178200"/>
                  <a:gd name="connsiteX3" fmla="*/ 120474 w 172026"/>
                  <a:gd name="connsiteY3" fmla="*/ 107408 h 178200"/>
                  <a:gd name="connsiteX4" fmla="*/ 40865 w 172026"/>
                  <a:gd name="connsiteY4" fmla="*/ 175003 h 178200"/>
                  <a:gd name="connsiteX5" fmla="*/ 18975 w 172026"/>
                  <a:gd name="connsiteY5" fmla="*/ 167177 h 178200"/>
                  <a:gd name="connsiteX6" fmla="*/ 227 w 172026"/>
                  <a:gd name="connsiteY6" fmla="*/ 64442 h 178200"/>
                  <a:gd name="connsiteX7" fmla="*/ 17936 w 172026"/>
                  <a:gd name="connsiteY7" fmla="*/ 49389 h 178200"/>
                  <a:gd name="connsiteX8" fmla="*/ 43606 w 172026"/>
                  <a:gd name="connsiteY8" fmla="*/ 58558 h 178200"/>
                  <a:gd name="connsiteX9" fmla="*/ 141695 w 172026"/>
                  <a:gd name="connsiteY9" fmla="*/ 601 h 178200"/>
                  <a:gd name="connsiteX10" fmla="*/ 171926 w 172026"/>
                  <a:gd name="connsiteY10" fmla="*/ 23273 h 178200"/>
                  <a:gd name="connsiteX11" fmla="*/ 171978 w 172026"/>
                  <a:gd name="connsiteY11" fmla="*/ 24124 h 178200"/>
                  <a:gd name="connsiteX12" fmla="*/ 152330 w 172026"/>
                  <a:gd name="connsiteY12" fmla="*/ 49927 h 178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2026" h="178200">
                    <a:moveTo>
                      <a:pt x="152330" y="49927"/>
                    </a:moveTo>
                    <a:cubicBezTo>
                      <a:pt x="131709" y="54552"/>
                      <a:pt x="112567" y="63986"/>
                      <a:pt x="96387" y="77422"/>
                    </a:cubicBezTo>
                    <a:lnTo>
                      <a:pt x="116310" y="84536"/>
                    </a:lnTo>
                    <a:cubicBezTo>
                      <a:pt x="126026" y="88005"/>
                      <a:pt x="128352" y="100716"/>
                      <a:pt x="120474" y="107408"/>
                    </a:cubicBezTo>
                    <a:lnTo>
                      <a:pt x="40865" y="175003"/>
                    </a:lnTo>
                    <a:cubicBezTo>
                      <a:pt x="32993" y="181677"/>
                      <a:pt x="20830" y="177345"/>
                      <a:pt x="18975" y="167177"/>
                    </a:cubicBezTo>
                    <a:lnTo>
                      <a:pt x="227" y="64442"/>
                    </a:lnTo>
                    <a:cubicBezTo>
                      <a:pt x="-1628" y="54276"/>
                      <a:pt x="8205" y="45914"/>
                      <a:pt x="17936" y="49389"/>
                    </a:cubicBezTo>
                    <a:lnTo>
                      <a:pt x="43606" y="58558"/>
                    </a:lnTo>
                    <a:cubicBezTo>
                      <a:pt x="69455" y="29201"/>
                      <a:pt x="103775" y="9003"/>
                      <a:pt x="141695" y="601"/>
                    </a:cubicBezTo>
                    <a:cubicBezTo>
                      <a:pt x="156615" y="-2705"/>
                      <a:pt x="170983" y="8019"/>
                      <a:pt x="171926" y="23273"/>
                    </a:cubicBezTo>
                    <a:lnTo>
                      <a:pt x="171978" y="24124"/>
                    </a:lnTo>
                    <a:cubicBezTo>
                      <a:pt x="172740" y="36409"/>
                      <a:pt x="164341" y="47234"/>
                      <a:pt x="152330" y="499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3" name="Frihandsfigur: Form 432">
                <a:extLst>
                  <a:ext uri="{FF2B5EF4-FFF2-40B4-BE49-F238E27FC236}">
                    <a16:creationId xmlns:a16="http://schemas.microsoft.com/office/drawing/2014/main" id="{FC220315-0FEB-7660-439A-69A1EA6F5D3A}"/>
                  </a:ext>
                </a:extLst>
              </p:cNvPr>
              <p:cNvSpPr/>
              <p:nvPr/>
            </p:nvSpPr>
            <p:spPr>
              <a:xfrm>
                <a:off x="5505387" y="4246607"/>
                <a:ext cx="309037" cy="320133"/>
              </a:xfrm>
              <a:custGeom>
                <a:gdLst>
                  <a:gd name="connsiteX0" fmla="*/ 19696 w 172025"/>
                  <a:gd name="connsiteY0" fmla="*/ 49929 h 178202"/>
                  <a:gd name="connsiteX1" fmla="*/ 75639 w 172025"/>
                  <a:gd name="connsiteY1" fmla="*/ 77424 h 178202"/>
                  <a:gd name="connsiteX2" fmla="*/ 55716 w 172025"/>
                  <a:gd name="connsiteY2" fmla="*/ 84537 h 178202"/>
                  <a:gd name="connsiteX3" fmla="*/ 51552 w 172025"/>
                  <a:gd name="connsiteY3" fmla="*/ 107409 h 178202"/>
                  <a:gd name="connsiteX4" fmla="*/ 131161 w 172025"/>
                  <a:gd name="connsiteY4" fmla="*/ 175004 h 178202"/>
                  <a:gd name="connsiteX5" fmla="*/ 153051 w 172025"/>
                  <a:gd name="connsiteY5" fmla="*/ 167179 h 178202"/>
                  <a:gd name="connsiteX6" fmla="*/ 171799 w 172025"/>
                  <a:gd name="connsiteY6" fmla="*/ 64442 h 178202"/>
                  <a:gd name="connsiteX7" fmla="*/ 154090 w 172025"/>
                  <a:gd name="connsiteY7" fmla="*/ 49389 h 178202"/>
                  <a:gd name="connsiteX8" fmla="*/ 128420 w 172025"/>
                  <a:gd name="connsiteY8" fmla="*/ 58558 h 178202"/>
                  <a:gd name="connsiteX9" fmla="*/ 30331 w 172025"/>
                  <a:gd name="connsiteY9" fmla="*/ 601 h 178202"/>
                  <a:gd name="connsiteX10" fmla="*/ 100 w 172025"/>
                  <a:gd name="connsiteY10" fmla="*/ 23273 h 178202"/>
                  <a:gd name="connsiteX11" fmla="*/ 48 w 172025"/>
                  <a:gd name="connsiteY11" fmla="*/ 24124 h 178202"/>
                  <a:gd name="connsiteX12" fmla="*/ 19696 w 172025"/>
                  <a:gd name="connsiteY12" fmla="*/ 49929 h 17820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2025" h="178202">
                    <a:moveTo>
                      <a:pt x="19696" y="49929"/>
                    </a:moveTo>
                    <a:cubicBezTo>
                      <a:pt x="40317" y="54553"/>
                      <a:pt x="59459" y="63988"/>
                      <a:pt x="75639" y="77424"/>
                    </a:cubicBezTo>
                    <a:lnTo>
                      <a:pt x="55716" y="84537"/>
                    </a:lnTo>
                    <a:cubicBezTo>
                      <a:pt x="46000" y="88007"/>
                      <a:pt x="43674" y="100718"/>
                      <a:pt x="51552" y="107409"/>
                    </a:cubicBezTo>
                    <a:lnTo>
                      <a:pt x="131161" y="175004"/>
                    </a:lnTo>
                    <a:cubicBezTo>
                      <a:pt x="139033" y="181679"/>
                      <a:pt x="151196" y="177347"/>
                      <a:pt x="153051" y="167179"/>
                    </a:cubicBezTo>
                    <a:lnTo>
                      <a:pt x="171799" y="64442"/>
                    </a:lnTo>
                    <a:cubicBezTo>
                      <a:pt x="173654" y="54276"/>
                      <a:pt x="163821" y="45914"/>
                      <a:pt x="154090" y="49389"/>
                    </a:cubicBezTo>
                    <a:lnTo>
                      <a:pt x="128420" y="58558"/>
                    </a:lnTo>
                    <a:cubicBezTo>
                      <a:pt x="102571" y="29201"/>
                      <a:pt x="68251" y="9003"/>
                      <a:pt x="30331" y="601"/>
                    </a:cubicBezTo>
                    <a:cubicBezTo>
                      <a:pt x="15411" y="-2705"/>
                      <a:pt x="1043" y="8019"/>
                      <a:pt x="100" y="23273"/>
                    </a:cubicBezTo>
                    <a:lnTo>
                      <a:pt x="48" y="24124"/>
                    </a:lnTo>
                    <a:cubicBezTo>
                      <a:pt x="-712" y="36411"/>
                      <a:pt x="7686" y="47236"/>
                      <a:pt x="19696" y="499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4" name="Frihandsfigur: Form 433">
                <a:extLst>
                  <a:ext uri="{FF2B5EF4-FFF2-40B4-BE49-F238E27FC236}">
                    <a16:creationId xmlns:a16="http://schemas.microsoft.com/office/drawing/2014/main" id="{9159C772-E2E1-4E56-EFB1-5AB560F30C0A}"/>
                  </a:ext>
                </a:extLst>
              </p:cNvPr>
              <p:cNvSpPr/>
              <p:nvPr/>
            </p:nvSpPr>
            <p:spPr>
              <a:xfrm>
                <a:off x="4941774" y="3954389"/>
                <a:ext cx="444421" cy="309865"/>
              </a:xfrm>
              <a:custGeom>
                <a:gdLst>
                  <a:gd name="connsiteX0" fmla="*/ 247387 w 247386"/>
                  <a:gd name="connsiteY0" fmla="*/ 172484 h 172486"/>
                  <a:gd name="connsiteX1" fmla="*/ 247387 w 247386"/>
                  <a:gd name="connsiteY1" fmla="*/ 38186 h 172486"/>
                  <a:gd name="connsiteX2" fmla="*/ 209201 w 247386"/>
                  <a:gd name="connsiteY2" fmla="*/ 0 h 172486"/>
                  <a:gd name="connsiteX3" fmla="*/ 38186 w 247386"/>
                  <a:gd name="connsiteY3" fmla="*/ 0 h 172486"/>
                  <a:gd name="connsiteX4" fmla="*/ 0 w 247386"/>
                  <a:gd name="connsiteY4" fmla="*/ 38186 h 172486"/>
                  <a:gd name="connsiteX5" fmla="*/ 0 w 247386"/>
                  <a:gd name="connsiteY5" fmla="*/ 172486 h 172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386" h="172486">
                    <a:moveTo>
                      <a:pt x="247387" y="172484"/>
                    </a:moveTo>
                    <a:lnTo>
                      <a:pt x="247387" y="38186"/>
                    </a:lnTo>
                    <a:cubicBezTo>
                      <a:pt x="247387" y="17097"/>
                      <a:pt x="230290" y="0"/>
                      <a:pt x="209201" y="0"/>
                    </a:cubicBezTo>
                    <a:lnTo>
                      <a:pt x="38186" y="0"/>
                    </a:lnTo>
                    <a:cubicBezTo>
                      <a:pt x="17097" y="0"/>
                      <a:pt x="0" y="17097"/>
                      <a:pt x="0" y="38186"/>
                    </a:cubicBezTo>
                    <a:lnTo>
                      <a:pt x="0" y="172486"/>
                    </a:lnTo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5" name="Frihandsfigur: Form 434">
                <a:extLst>
                  <a:ext uri="{FF2B5EF4-FFF2-40B4-BE49-F238E27FC236}">
                    <a16:creationId xmlns:a16="http://schemas.microsoft.com/office/drawing/2014/main" id="{0C40B584-9706-3ACA-453E-C503FE577803}"/>
                  </a:ext>
                </a:extLst>
              </p:cNvPr>
              <p:cNvSpPr/>
              <p:nvPr/>
            </p:nvSpPr>
            <p:spPr>
              <a:xfrm>
                <a:off x="4941774" y="3954377"/>
                <a:ext cx="222201" cy="309857"/>
              </a:xfrm>
              <a:custGeom>
                <a:gdLst>
                  <a:gd name="connsiteX0" fmla="*/ 123688 w 123688"/>
                  <a:gd name="connsiteY0" fmla="*/ 0 h 172482"/>
                  <a:gd name="connsiteX1" fmla="*/ 85496 w 123688"/>
                  <a:gd name="connsiteY1" fmla="*/ 38193 h 172482"/>
                  <a:gd name="connsiteX2" fmla="*/ 85496 w 123688"/>
                  <a:gd name="connsiteY2" fmla="*/ 172483 h 172482"/>
                  <a:gd name="connsiteX3" fmla="*/ 0 w 123688"/>
                  <a:gd name="connsiteY3" fmla="*/ 172483 h 172482"/>
                  <a:gd name="connsiteX4" fmla="*/ 0 w 123688"/>
                  <a:gd name="connsiteY4" fmla="*/ 38193 h 172482"/>
                  <a:gd name="connsiteX5" fmla="*/ 38178 w 123688"/>
                  <a:gd name="connsiteY5" fmla="*/ 0 h 1724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688" h="172482">
                    <a:moveTo>
                      <a:pt x="123688" y="0"/>
                    </a:moveTo>
                    <a:cubicBezTo>
                      <a:pt x="102592" y="0"/>
                      <a:pt x="85496" y="17097"/>
                      <a:pt x="85496" y="38193"/>
                    </a:cubicBezTo>
                    <a:lnTo>
                      <a:pt x="85496" y="172483"/>
                    </a:lnTo>
                    <a:lnTo>
                      <a:pt x="0" y="172483"/>
                    </a:lnTo>
                    <a:lnTo>
                      <a:pt x="0" y="38193"/>
                    </a:lnTo>
                    <a:cubicBezTo>
                      <a:pt x="0" y="17097"/>
                      <a:pt x="17097" y="0"/>
                      <a:pt x="38178" y="0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6" name="Frihandsfigur: Form 435">
                <a:extLst>
                  <a:ext uri="{FF2B5EF4-FFF2-40B4-BE49-F238E27FC236}">
                    <a16:creationId xmlns:a16="http://schemas.microsoft.com/office/drawing/2014/main" id="{7D86A5EC-B818-96EB-73AF-E01C8E1F0AC2}"/>
                  </a:ext>
                </a:extLst>
              </p:cNvPr>
              <p:cNvSpPr/>
              <p:nvPr/>
            </p:nvSpPr>
            <p:spPr>
              <a:xfrm>
                <a:off x="4905591" y="4152214"/>
                <a:ext cx="516757" cy="430734"/>
              </a:xfrm>
              <a:custGeom>
                <a:gdLst>
                  <a:gd name="connsiteX0" fmla="*/ 287653 w 287652"/>
                  <a:gd name="connsiteY0" fmla="*/ 68785 h 239768"/>
                  <a:gd name="connsiteX1" fmla="*/ 279288 w 287652"/>
                  <a:gd name="connsiteY1" fmla="*/ 89013 h 239768"/>
                  <a:gd name="connsiteX2" fmla="*/ 259060 w 287652"/>
                  <a:gd name="connsiteY2" fmla="*/ 97392 h 239768"/>
                  <a:gd name="connsiteX3" fmla="*/ 248856 w 287652"/>
                  <a:gd name="connsiteY3" fmla="*/ 97392 h 239768"/>
                  <a:gd name="connsiteX4" fmla="*/ 248856 w 287652"/>
                  <a:gd name="connsiteY4" fmla="*/ 133188 h 239768"/>
                  <a:gd name="connsiteX5" fmla="*/ 167503 w 287652"/>
                  <a:gd name="connsiteY5" fmla="*/ 237033 h 239768"/>
                  <a:gd name="connsiteX6" fmla="*/ 144187 w 287652"/>
                  <a:gd name="connsiteY6" fmla="*/ 239768 h 239768"/>
                  <a:gd name="connsiteX7" fmla="*/ 69566 w 287652"/>
                  <a:gd name="connsiteY7" fmla="*/ 209000 h 239768"/>
                  <a:gd name="connsiteX8" fmla="*/ 38812 w 287652"/>
                  <a:gd name="connsiteY8" fmla="*/ 134747 h 239768"/>
                  <a:gd name="connsiteX9" fmla="*/ 38812 w 287652"/>
                  <a:gd name="connsiteY9" fmla="*/ 97392 h 239768"/>
                  <a:gd name="connsiteX10" fmla="*/ 29358 w 287652"/>
                  <a:gd name="connsiteY10" fmla="*/ 97392 h 239768"/>
                  <a:gd name="connsiteX11" fmla="*/ 2 w 287652"/>
                  <a:gd name="connsiteY11" fmla="*/ 69137 h 239768"/>
                  <a:gd name="connsiteX12" fmla="*/ 8382 w 287652"/>
                  <a:gd name="connsiteY12" fmla="*/ 48570 h 239768"/>
                  <a:gd name="connsiteX13" fmla="*/ 28610 w 287652"/>
                  <a:gd name="connsiteY13" fmla="*/ 40192 h 239768"/>
                  <a:gd name="connsiteX14" fmla="*/ 51660 w 287652"/>
                  <a:gd name="connsiteY14" fmla="*/ 40192 h 239768"/>
                  <a:gd name="connsiteX15" fmla="*/ 51660 w 287652"/>
                  <a:gd name="connsiteY15" fmla="*/ 9204 h 239768"/>
                  <a:gd name="connsiteX16" fmla="*/ 64302 w 287652"/>
                  <a:gd name="connsiteY16" fmla="*/ 677 h 239768"/>
                  <a:gd name="connsiteX17" fmla="*/ 64919 w 287652"/>
                  <a:gd name="connsiteY17" fmla="*/ 928 h 239768"/>
                  <a:gd name="connsiteX18" fmla="*/ 104096 w 287652"/>
                  <a:gd name="connsiteY18" fmla="*/ 12468 h 239768"/>
                  <a:gd name="connsiteX19" fmla="*/ 143876 w 287652"/>
                  <a:gd name="connsiteY19" fmla="*/ 16247 h 239768"/>
                  <a:gd name="connsiteX20" fmla="*/ 223348 w 287652"/>
                  <a:gd name="connsiteY20" fmla="*/ 723 h 239768"/>
                  <a:gd name="connsiteX21" fmla="*/ 236020 w 287652"/>
                  <a:gd name="connsiteY21" fmla="*/ 9249 h 239768"/>
                  <a:gd name="connsiteX22" fmla="*/ 236020 w 287652"/>
                  <a:gd name="connsiteY22" fmla="*/ 40194 h 239768"/>
                  <a:gd name="connsiteX23" fmla="*/ 259056 w 287652"/>
                  <a:gd name="connsiteY23" fmla="*/ 40194 h 239768"/>
                  <a:gd name="connsiteX24" fmla="*/ 287653 w 287652"/>
                  <a:gd name="connsiteY24" fmla="*/ 68785 h 23976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652" h="239768">
                    <a:moveTo>
                      <a:pt x="287653" y="68785"/>
                    </a:moveTo>
                    <a:cubicBezTo>
                      <a:pt x="287653" y="76695"/>
                      <a:pt x="284448" y="83839"/>
                      <a:pt x="279288" y="89013"/>
                    </a:cubicBezTo>
                    <a:cubicBezTo>
                      <a:pt x="274113" y="94188"/>
                      <a:pt x="266954" y="97392"/>
                      <a:pt x="259060" y="97392"/>
                    </a:cubicBezTo>
                    <a:lnTo>
                      <a:pt x="248856" y="97392"/>
                    </a:lnTo>
                    <a:lnTo>
                      <a:pt x="248856" y="133188"/>
                    </a:lnTo>
                    <a:cubicBezTo>
                      <a:pt x="248856" y="183273"/>
                      <a:pt x="214266" y="226067"/>
                      <a:pt x="167503" y="237033"/>
                    </a:cubicBezTo>
                    <a:cubicBezTo>
                      <a:pt x="160006" y="238797"/>
                      <a:pt x="152214" y="239738"/>
                      <a:pt x="144187" y="239768"/>
                    </a:cubicBezTo>
                    <a:cubicBezTo>
                      <a:pt x="115036" y="239855"/>
                      <a:pt x="88649" y="228081"/>
                      <a:pt x="69566" y="209000"/>
                    </a:cubicBezTo>
                    <a:cubicBezTo>
                      <a:pt x="50559" y="190006"/>
                      <a:pt x="38812" y="163752"/>
                      <a:pt x="38812" y="134747"/>
                    </a:cubicBezTo>
                    <a:lnTo>
                      <a:pt x="38812" y="97392"/>
                    </a:lnTo>
                    <a:lnTo>
                      <a:pt x="29358" y="97392"/>
                    </a:lnTo>
                    <a:cubicBezTo>
                      <a:pt x="13570" y="97392"/>
                      <a:pt x="192" y="84925"/>
                      <a:pt x="2" y="69137"/>
                    </a:cubicBezTo>
                    <a:cubicBezTo>
                      <a:pt x="-86" y="61096"/>
                      <a:pt x="3133" y="53819"/>
                      <a:pt x="8382" y="48570"/>
                    </a:cubicBezTo>
                    <a:cubicBezTo>
                      <a:pt x="13557" y="43396"/>
                      <a:pt x="20716" y="40192"/>
                      <a:pt x="28610" y="40192"/>
                    </a:cubicBezTo>
                    <a:lnTo>
                      <a:pt x="51660" y="40192"/>
                    </a:lnTo>
                    <a:lnTo>
                      <a:pt x="51660" y="9204"/>
                    </a:lnTo>
                    <a:cubicBezTo>
                      <a:pt x="51660" y="2692"/>
                      <a:pt x="58261" y="-1763"/>
                      <a:pt x="64302" y="677"/>
                    </a:cubicBezTo>
                    <a:lnTo>
                      <a:pt x="64919" y="928"/>
                    </a:lnTo>
                    <a:cubicBezTo>
                      <a:pt x="77665" y="6072"/>
                      <a:pt x="90778" y="9910"/>
                      <a:pt x="104096" y="12468"/>
                    </a:cubicBezTo>
                    <a:cubicBezTo>
                      <a:pt x="117239" y="14982"/>
                      <a:pt x="130557" y="16247"/>
                      <a:pt x="143876" y="16247"/>
                    </a:cubicBezTo>
                    <a:cubicBezTo>
                      <a:pt x="170882" y="16247"/>
                      <a:pt x="197872" y="11072"/>
                      <a:pt x="223348" y="723"/>
                    </a:cubicBezTo>
                    <a:cubicBezTo>
                      <a:pt x="229404" y="-1733"/>
                      <a:pt x="236020" y="2722"/>
                      <a:pt x="236020" y="9249"/>
                    </a:cubicBezTo>
                    <a:lnTo>
                      <a:pt x="236020" y="40194"/>
                    </a:lnTo>
                    <a:lnTo>
                      <a:pt x="259056" y="40194"/>
                    </a:lnTo>
                    <a:cubicBezTo>
                      <a:pt x="274865" y="40194"/>
                      <a:pt x="287653" y="52997"/>
                      <a:pt x="287653" y="6878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7" name="Frihandsfigur: Form 436">
                <a:extLst>
                  <a:ext uri="{FF2B5EF4-FFF2-40B4-BE49-F238E27FC236}">
                    <a16:creationId xmlns:a16="http://schemas.microsoft.com/office/drawing/2014/main" id="{927C42B4-E4AB-A665-634C-311F2137CC2F}"/>
                  </a:ext>
                </a:extLst>
              </p:cNvPr>
              <p:cNvSpPr/>
              <p:nvPr/>
            </p:nvSpPr>
            <p:spPr>
              <a:xfrm>
                <a:off x="4905595" y="4152214"/>
                <a:ext cx="300913" cy="430736"/>
              </a:xfrm>
              <a:custGeom>
                <a:gdLst>
                  <a:gd name="connsiteX0" fmla="*/ 167503 w 167503"/>
                  <a:gd name="connsiteY0" fmla="*/ 237020 h 239769"/>
                  <a:gd name="connsiteX1" fmla="*/ 167503 w 167503"/>
                  <a:gd name="connsiteY1" fmla="*/ 237035 h 239769"/>
                  <a:gd name="connsiteX2" fmla="*/ 144187 w 167503"/>
                  <a:gd name="connsiteY2" fmla="*/ 239770 h 239769"/>
                  <a:gd name="connsiteX3" fmla="*/ 69566 w 167503"/>
                  <a:gd name="connsiteY3" fmla="*/ 209002 h 239769"/>
                  <a:gd name="connsiteX4" fmla="*/ 38812 w 167503"/>
                  <a:gd name="connsiteY4" fmla="*/ 134749 h 239769"/>
                  <a:gd name="connsiteX5" fmla="*/ 38812 w 167503"/>
                  <a:gd name="connsiteY5" fmla="*/ 97394 h 239769"/>
                  <a:gd name="connsiteX6" fmla="*/ 29359 w 167503"/>
                  <a:gd name="connsiteY6" fmla="*/ 97394 h 239769"/>
                  <a:gd name="connsiteX7" fmla="*/ 2 w 167503"/>
                  <a:gd name="connsiteY7" fmla="*/ 69138 h 239769"/>
                  <a:gd name="connsiteX8" fmla="*/ 8382 w 167503"/>
                  <a:gd name="connsiteY8" fmla="*/ 48572 h 239769"/>
                  <a:gd name="connsiteX9" fmla="*/ 28610 w 167503"/>
                  <a:gd name="connsiteY9" fmla="*/ 40194 h 239769"/>
                  <a:gd name="connsiteX10" fmla="*/ 51660 w 167503"/>
                  <a:gd name="connsiteY10" fmla="*/ 40194 h 239769"/>
                  <a:gd name="connsiteX11" fmla="*/ 51660 w 167503"/>
                  <a:gd name="connsiteY11" fmla="*/ 9204 h 239769"/>
                  <a:gd name="connsiteX12" fmla="*/ 64302 w 167503"/>
                  <a:gd name="connsiteY12" fmla="*/ 677 h 239769"/>
                  <a:gd name="connsiteX13" fmla="*/ 64919 w 167503"/>
                  <a:gd name="connsiteY13" fmla="*/ 928 h 239769"/>
                  <a:gd name="connsiteX14" fmla="*/ 104096 w 167503"/>
                  <a:gd name="connsiteY14" fmla="*/ 12468 h 239769"/>
                  <a:gd name="connsiteX15" fmla="*/ 104096 w 167503"/>
                  <a:gd name="connsiteY15" fmla="*/ 154888 h 239769"/>
                  <a:gd name="connsiteX16" fmla="*/ 167503 w 167503"/>
                  <a:gd name="connsiteY16" fmla="*/ 237020 h 23976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7503" h="239769">
                    <a:moveTo>
                      <a:pt x="167503" y="237020"/>
                    </a:moveTo>
                    <a:cubicBezTo>
                      <a:pt x="167503" y="237020"/>
                      <a:pt x="167488" y="237020"/>
                      <a:pt x="167503" y="237035"/>
                    </a:cubicBezTo>
                    <a:cubicBezTo>
                      <a:pt x="160006" y="238799"/>
                      <a:pt x="152214" y="239739"/>
                      <a:pt x="144187" y="239770"/>
                    </a:cubicBezTo>
                    <a:cubicBezTo>
                      <a:pt x="115036" y="239857"/>
                      <a:pt x="88649" y="228083"/>
                      <a:pt x="69566" y="209002"/>
                    </a:cubicBezTo>
                    <a:cubicBezTo>
                      <a:pt x="50559" y="190008"/>
                      <a:pt x="38812" y="163754"/>
                      <a:pt x="38812" y="134749"/>
                    </a:cubicBezTo>
                    <a:lnTo>
                      <a:pt x="38812" y="97394"/>
                    </a:lnTo>
                    <a:lnTo>
                      <a:pt x="29359" y="97394"/>
                    </a:lnTo>
                    <a:cubicBezTo>
                      <a:pt x="13570" y="97394"/>
                      <a:pt x="192" y="84927"/>
                      <a:pt x="2" y="69138"/>
                    </a:cubicBezTo>
                    <a:cubicBezTo>
                      <a:pt x="-86" y="61098"/>
                      <a:pt x="3133" y="53821"/>
                      <a:pt x="8382" y="48572"/>
                    </a:cubicBezTo>
                    <a:cubicBezTo>
                      <a:pt x="13557" y="43397"/>
                      <a:pt x="20716" y="40194"/>
                      <a:pt x="28610" y="40194"/>
                    </a:cubicBezTo>
                    <a:lnTo>
                      <a:pt x="51660" y="40194"/>
                    </a:lnTo>
                    <a:lnTo>
                      <a:pt x="51660" y="9204"/>
                    </a:lnTo>
                    <a:cubicBezTo>
                      <a:pt x="51660" y="2692"/>
                      <a:pt x="58261" y="-1763"/>
                      <a:pt x="64302" y="677"/>
                    </a:cubicBezTo>
                    <a:lnTo>
                      <a:pt x="64919" y="928"/>
                    </a:lnTo>
                    <a:cubicBezTo>
                      <a:pt x="77665" y="6072"/>
                      <a:pt x="90778" y="9910"/>
                      <a:pt x="104096" y="12468"/>
                    </a:cubicBezTo>
                    <a:lnTo>
                      <a:pt x="104096" y="154888"/>
                    </a:lnTo>
                    <a:cubicBezTo>
                      <a:pt x="104099" y="194359"/>
                      <a:pt x="131031" y="227523"/>
                      <a:pt x="167503" y="237020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8" name="Frihandsfigur: Form 437">
                <a:extLst>
                  <a:ext uri="{FF2B5EF4-FFF2-40B4-BE49-F238E27FC236}">
                    <a16:creationId xmlns:a16="http://schemas.microsoft.com/office/drawing/2014/main" id="{0B224B77-C92D-10F2-642A-625E493D1E00}"/>
                  </a:ext>
                </a:extLst>
              </p:cNvPr>
              <p:cNvSpPr/>
              <p:nvPr/>
            </p:nvSpPr>
            <p:spPr>
              <a:xfrm>
                <a:off x="4366384" y="4647042"/>
                <a:ext cx="628292" cy="673833"/>
              </a:xfrm>
              <a:custGeom>
                <a:gdLst>
                  <a:gd name="connsiteX0" fmla="*/ 174869 w 349738"/>
                  <a:gd name="connsiteY0" fmla="*/ 0 h 375089"/>
                  <a:gd name="connsiteX1" fmla="*/ 0 w 349738"/>
                  <a:gd name="connsiteY1" fmla="*/ 174869 h 375089"/>
                  <a:gd name="connsiteX2" fmla="*/ 0 w 349738"/>
                  <a:gd name="connsiteY2" fmla="*/ 197923 h 375089"/>
                  <a:gd name="connsiteX3" fmla="*/ 76688 w 349738"/>
                  <a:gd name="connsiteY3" fmla="*/ 313026 h 375089"/>
                  <a:gd name="connsiteX4" fmla="*/ 98082 w 349738"/>
                  <a:gd name="connsiteY4" fmla="*/ 343277 h 375089"/>
                  <a:gd name="connsiteX5" fmla="*/ 174867 w 349738"/>
                  <a:gd name="connsiteY5" fmla="*/ 375089 h 375089"/>
                  <a:gd name="connsiteX6" fmla="*/ 175222 w 349738"/>
                  <a:gd name="connsiteY6" fmla="*/ 375089 h 375089"/>
                  <a:gd name="connsiteX7" fmla="*/ 272426 w 349738"/>
                  <a:gd name="connsiteY7" fmla="*/ 313285 h 375089"/>
                  <a:gd name="connsiteX8" fmla="*/ 349738 w 349738"/>
                  <a:gd name="connsiteY8" fmla="*/ 197924 h 375089"/>
                  <a:gd name="connsiteX9" fmla="*/ 349738 w 349738"/>
                  <a:gd name="connsiteY9" fmla="*/ 174871 h 375089"/>
                  <a:gd name="connsiteX10" fmla="*/ 174869 w 349738"/>
                  <a:gd name="connsiteY10" fmla="*/ 0 h 375089"/>
                  <a:gd name="connsiteX11" fmla="*/ 258229 w 349738"/>
                  <a:gd name="connsiteY11" fmla="*/ 265074 h 375089"/>
                  <a:gd name="connsiteX12" fmla="*/ 175142 w 349738"/>
                  <a:gd name="connsiteY12" fmla="*/ 349863 h 375089"/>
                  <a:gd name="connsiteX13" fmla="*/ 174869 w 349738"/>
                  <a:gd name="connsiteY13" fmla="*/ 349863 h 375089"/>
                  <a:gd name="connsiteX14" fmla="*/ 115915 w 349738"/>
                  <a:gd name="connsiteY14" fmla="*/ 325437 h 375089"/>
                  <a:gd name="connsiteX15" fmla="*/ 91509 w 349738"/>
                  <a:gd name="connsiteY15" fmla="*/ 266503 h 375089"/>
                  <a:gd name="connsiteX16" fmla="*/ 91509 w 349738"/>
                  <a:gd name="connsiteY16" fmla="*/ 232367 h 375089"/>
                  <a:gd name="connsiteX17" fmla="*/ 78896 w 349738"/>
                  <a:gd name="connsiteY17" fmla="*/ 219754 h 375089"/>
                  <a:gd name="connsiteX18" fmla="*/ 70250 w 349738"/>
                  <a:gd name="connsiteY18" fmla="*/ 219754 h 375089"/>
                  <a:gd name="connsiteX19" fmla="*/ 56045 w 349738"/>
                  <a:gd name="connsiteY19" fmla="*/ 206392 h 375089"/>
                  <a:gd name="connsiteX20" fmla="*/ 60007 w 349738"/>
                  <a:gd name="connsiteY20" fmla="*/ 196670 h 375089"/>
                  <a:gd name="connsiteX21" fmla="*/ 69573 w 349738"/>
                  <a:gd name="connsiteY21" fmla="*/ 192708 h 375089"/>
                  <a:gd name="connsiteX22" fmla="*/ 78896 w 349738"/>
                  <a:gd name="connsiteY22" fmla="*/ 192708 h 375089"/>
                  <a:gd name="connsiteX23" fmla="*/ 91509 w 349738"/>
                  <a:gd name="connsiteY23" fmla="*/ 180094 h 375089"/>
                  <a:gd name="connsiteX24" fmla="*/ 91509 w 349738"/>
                  <a:gd name="connsiteY24" fmla="*/ 177178 h 375089"/>
                  <a:gd name="connsiteX25" fmla="*/ 125163 w 349738"/>
                  <a:gd name="connsiteY25" fmla="*/ 186932 h 375089"/>
                  <a:gd name="connsiteX26" fmla="*/ 175204 w 349738"/>
                  <a:gd name="connsiteY26" fmla="*/ 162012 h 375089"/>
                  <a:gd name="connsiteX27" fmla="*/ 225246 w 349738"/>
                  <a:gd name="connsiteY27" fmla="*/ 186932 h 375089"/>
                  <a:gd name="connsiteX28" fmla="*/ 258227 w 349738"/>
                  <a:gd name="connsiteY28" fmla="*/ 177523 h 375089"/>
                  <a:gd name="connsiteX29" fmla="*/ 258227 w 349738"/>
                  <a:gd name="connsiteY29" fmla="*/ 180094 h 375089"/>
                  <a:gd name="connsiteX30" fmla="*/ 270840 w 349738"/>
                  <a:gd name="connsiteY30" fmla="*/ 192708 h 375089"/>
                  <a:gd name="connsiteX31" fmla="*/ 280164 w 349738"/>
                  <a:gd name="connsiteY31" fmla="*/ 192708 h 375089"/>
                  <a:gd name="connsiteX32" fmla="*/ 293680 w 349738"/>
                  <a:gd name="connsiteY32" fmla="*/ 206224 h 375089"/>
                  <a:gd name="connsiteX33" fmla="*/ 289730 w 349738"/>
                  <a:gd name="connsiteY33" fmla="*/ 215790 h 375089"/>
                  <a:gd name="connsiteX34" fmla="*/ 280164 w 349738"/>
                  <a:gd name="connsiteY34" fmla="*/ 219752 h 375089"/>
                  <a:gd name="connsiteX35" fmla="*/ 270840 w 349738"/>
                  <a:gd name="connsiteY35" fmla="*/ 219752 h 375089"/>
                  <a:gd name="connsiteX36" fmla="*/ 258227 w 349738"/>
                  <a:gd name="connsiteY36" fmla="*/ 232365 h 375089"/>
                  <a:gd name="connsiteX37" fmla="*/ 258227 w 349738"/>
                  <a:gd name="connsiteY37" fmla="*/ 265074 h 375089"/>
                  <a:gd name="connsiteX38" fmla="*/ 324512 w 349738"/>
                  <a:gd name="connsiteY38" fmla="*/ 197923 h 375089"/>
                  <a:gd name="connsiteX39" fmla="*/ 282540 w 349738"/>
                  <a:gd name="connsiteY39" fmla="*/ 279098 h 375089"/>
                  <a:gd name="connsiteX40" fmla="*/ 283455 w 349738"/>
                  <a:gd name="connsiteY40" fmla="*/ 265075 h 375089"/>
                  <a:gd name="connsiteX41" fmla="*/ 283455 w 349738"/>
                  <a:gd name="connsiteY41" fmla="*/ 244845 h 375089"/>
                  <a:gd name="connsiteX42" fmla="*/ 307582 w 349738"/>
                  <a:gd name="connsiteY42" fmla="*/ 233618 h 375089"/>
                  <a:gd name="connsiteX43" fmla="*/ 318908 w 349738"/>
                  <a:gd name="connsiteY43" fmla="*/ 206226 h 375089"/>
                  <a:gd name="connsiteX44" fmla="*/ 283455 w 349738"/>
                  <a:gd name="connsiteY44" fmla="*/ 167621 h 375089"/>
                  <a:gd name="connsiteX45" fmla="*/ 283455 w 349738"/>
                  <a:gd name="connsiteY45" fmla="*/ 144925 h 375089"/>
                  <a:gd name="connsiteX46" fmla="*/ 273506 w 349738"/>
                  <a:gd name="connsiteY46" fmla="*/ 132597 h 375089"/>
                  <a:gd name="connsiteX47" fmla="*/ 259354 w 349738"/>
                  <a:gd name="connsiteY47" fmla="*/ 139715 h 375089"/>
                  <a:gd name="connsiteX48" fmla="*/ 225246 w 349738"/>
                  <a:gd name="connsiteY48" fmla="*/ 161706 h 375089"/>
                  <a:gd name="connsiteX49" fmla="*/ 189802 w 349738"/>
                  <a:gd name="connsiteY49" fmla="*/ 136352 h 375089"/>
                  <a:gd name="connsiteX50" fmla="*/ 175126 w 349738"/>
                  <a:gd name="connsiteY50" fmla="*/ 125917 h 375089"/>
                  <a:gd name="connsiteX51" fmla="*/ 160610 w 349738"/>
                  <a:gd name="connsiteY51" fmla="*/ 136347 h 375089"/>
                  <a:gd name="connsiteX52" fmla="*/ 125163 w 349738"/>
                  <a:gd name="connsiteY52" fmla="*/ 161706 h 375089"/>
                  <a:gd name="connsiteX53" fmla="*/ 90554 w 349738"/>
                  <a:gd name="connsiteY53" fmla="*/ 138555 h 375089"/>
                  <a:gd name="connsiteX54" fmla="*/ 76443 w 349738"/>
                  <a:gd name="connsiteY54" fmla="*/ 130994 h 375089"/>
                  <a:gd name="connsiteX55" fmla="*/ 66281 w 349738"/>
                  <a:gd name="connsiteY55" fmla="*/ 143366 h 375089"/>
                  <a:gd name="connsiteX56" fmla="*/ 66281 w 349738"/>
                  <a:gd name="connsiteY56" fmla="*/ 167619 h 375089"/>
                  <a:gd name="connsiteX57" fmla="*/ 42168 w 349738"/>
                  <a:gd name="connsiteY57" fmla="*/ 178833 h 375089"/>
                  <a:gd name="connsiteX58" fmla="*/ 30818 w 349738"/>
                  <a:gd name="connsiteY58" fmla="*/ 206696 h 375089"/>
                  <a:gd name="connsiteX59" fmla="*/ 66281 w 349738"/>
                  <a:gd name="connsiteY59" fmla="*/ 244783 h 375089"/>
                  <a:gd name="connsiteX60" fmla="*/ 66281 w 349738"/>
                  <a:gd name="connsiteY60" fmla="*/ 266501 h 375089"/>
                  <a:gd name="connsiteX61" fmla="*/ 67010 w 349738"/>
                  <a:gd name="connsiteY61" fmla="*/ 278952 h 375089"/>
                  <a:gd name="connsiteX62" fmla="*/ 25226 w 349738"/>
                  <a:gd name="connsiteY62" fmla="*/ 197923 h 375089"/>
                  <a:gd name="connsiteX63" fmla="*/ 25226 w 349738"/>
                  <a:gd name="connsiteY63" fmla="*/ 174869 h 375089"/>
                  <a:gd name="connsiteX64" fmla="*/ 174869 w 349738"/>
                  <a:gd name="connsiteY64" fmla="*/ 25226 h 375089"/>
                  <a:gd name="connsiteX65" fmla="*/ 324512 w 349738"/>
                  <a:gd name="connsiteY65" fmla="*/ 174869 h 3750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49738" h="375089">
                    <a:moveTo>
                      <a:pt x="174869" y="0"/>
                    </a:moveTo>
                    <a:cubicBezTo>
                      <a:pt x="78446" y="0"/>
                      <a:pt x="0" y="78446"/>
                      <a:pt x="0" y="174869"/>
                    </a:cubicBezTo>
                    <a:lnTo>
                      <a:pt x="0" y="197923"/>
                    </a:lnTo>
                    <a:cubicBezTo>
                      <a:pt x="0" y="248221"/>
                      <a:pt x="30600" y="293786"/>
                      <a:pt x="76688" y="313026"/>
                    </a:cubicBezTo>
                    <a:cubicBezTo>
                      <a:pt x="81954" y="324120"/>
                      <a:pt x="89140" y="334344"/>
                      <a:pt x="98082" y="343277"/>
                    </a:cubicBezTo>
                    <a:cubicBezTo>
                      <a:pt x="118606" y="363801"/>
                      <a:pt x="145861" y="375091"/>
                      <a:pt x="174867" y="375089"/>
                    </a:cubicBezTo>
                    <a:lnTo>
                      <a:pt x="175222" y="375089"/>
                    </a:lnTo>
                    <a:cubicBezTo>
                      <a:pt x="217853" y="374953"/>
                      <a:pt x="254791" y="349723"/>
                      <a:pt x="272426" y="313285"/>
                    </a:cubicBezTo>
                    <a:cubicBezTo>
                      <a:pt x="318888" y="294195"/>
                      <a:pt x="349738" y="248520"/>
                      <a:pt x="349738" y="197924"/>
                    </a:cubicBezTo>
                    <a:lnTo>
                      <a:pt x="349738" y="174871"/>
                    </a:lnTo>
                    <a:cubicBezTo>
                      <a:pt x="349738" y="78446"/>
                      <a:pt x="271293" y="0"/>
                      <a:pt x="174869" y="0"/>
                    </a:cubicBezTo>
                    <a:close/>
                    <a:moveTo>
                      <a:pt x="258229" y="265074"/>
                    </a:moveTo>
                    <a:cubicBezTo>
                      <a:pt x="258229" y="311679"/>
                      <a:pt x="220956" y="349717"/>
                      <a:pt x="175142" y="349863"/>
                    </a:cubicBezTo>
                    <a:cubicBezTo>
                      <a:pt x="175051" y="349863"/>
                      <a:pt x="174960" y="349863"/>
                      <a:pt x="174869" y="349863"/>
                    </a:cubicBezTo>
                    <a:cubicBezTo>
                      <a:pt x="152601" y="349863"/>
                      <a:pt x="131675" y="341195"/>
                      <a:pt x="115915" y="325437"/>
                    </a:cubicBezTo>
                    <a:cubicBezTo>
                      <a:pt x="100177" y="309709"/>
                      <a:pt x="91509" y="288781"/>
                      <a:pt x="91509" y="266503"/>
                    </a:cubicBezTo>
                    <a:lnTo>
                      <a:pt x="91509" y="232367"/>
                    </a:lnTo>
                    <a:cubicBezTo>
                      <a:pt x="91509" y="225401"/>
                      <a:pt x="85862" y="219754"/>
                      <a:pt x="78896" y="219754"/>
                    </a:cubicBezTo>
                    <a:lnTo>
                      <a:pt x="70250" y="219754"/>
                    </a:lnTo>
                    <a:cubicBezTo>
                      <a:pt x="62506" y="219754"/>
                      <a:pt x="56134" y="213762"/>
                      <a:pt x="56045" y="206392"/>
                    </a:cubicBezTo>
                    <a:cubicBezTo>
                      <a:pt x="56001" y="202722"/>
                      <a:pt x="57408" y="199270"/>
                      <a:pt x="60007" y="196670"/>
                    </a:cubicBezTo>
                    <a:cubicBezTo>
                      <a:pt x="62563" y="194114"/>
                      <a:pt x="65960" y="192708"/>
                      <a:pt x="69573" y="192708"/>
                    </a:cubicBezTo>
                    <a:lnTo>
                      <a:pt x="78896" y="192708"/>
                    </a:lnTo>
                    <a:cubicBezTo>
                      <a:pt x="85862" y="192708"/>
                      <a:pt x="91509" y="187060"/>
                      <a:pt x="91509" y="180094"/>
                    </a:cubicBezTo>
                    <a:lnTo>
                      <a:pt x="91509" y="177178"/>
                    </a:lnTo>
                    <a:cubicBezTo>
                      <a:pt x="101339" y="183428"/>
                      <a:pt x="112935" y="186932"/>
                      <a:pt x="125163" y="186932"/>
                    </a:cubicBezTo>
                    <a:cubicBezTo>
                      <a:pt x="145210" y="186932"/>
                      <a:pt x="163585" y="177414"/>
                      <a:pt x="175204" y="162012"/>
                    </a:cubicBezTo>
                    <a:cubicBezTo>
                      <a:pt x="186825" y="177412"/>
                      <a:pt x="205200" y="186932"/>
                      <a:pt x="225246" y="186932"/>
                    </a:cubicBezTo>
                    <a:cubicBezTo>
                      <a:pt x="237123" y="186932"/>
                      <a:pt x="248500" y="183550"/>
                      <a:pt x="258227" y="177523"/>
                    </a:cubicBezTo>
                    <a:lnTo>
                      <a:pt x="258227" y="180094"/>
                    </a:lnTo>
                    <a:cubicBezTo>
                      <a:pt x="258227" y="187060"/>
                      <a:pt x="263875" y="192708"/>
                      <a:pt x="270840" y="192708"/>
                    </a:cubicBezTo>
                    <a:lnTo>
                      <a:pt x="280164" y="192708"/>
                    </a:lnTo>
                    <a:cubicBezTo>
                      <a:pt x="287618" y="192708"/>
                      <a:pt x="293680" y="198770"/>
                      <a:pt x="293680" y="206224"/>
                    </a:cubicBezTo>
                    <a:cubicBezTo>
                      <a:pt x="293680" y="209838"/>
                      <a:pt x="292273" y="213240"/>
                      <a:pt x="289730" y="215790"/>
                    </a:cubicBezTo>
                    <a:cubicBezTo>
                      <a:pt x="287174" y="218346"/>
                      <a:pt x="283776" y="219752"/>
                      <a:pt x="280164" y="219752"/>
                    </a:cubicBezTo>
                    <a:lnTo>
                      <a:pt x="270840" y="219752"/>
                    </a:lnTo>
                    <a:cubicBezTo>
                      <a:pt x="263875" y="219752"/>
                      <a:pt x="258227" y="225399"/>
                      <a:pt x="258227" y="232365"/>
                    </a:cubicBezTo>
                    <a:lnTo>
                      <a:pt x="258227" y="265074"/>
                    </a:lnTo>
                    <a:close/>
                    <a:moveTo>
                      <a:pt x="324512" y="197923"/>
                    </a:moveTo>
                    <a:cubicBezTo>
                      <a:pt x="324512" y="230616"/>
                      <a:pt x="308369" y="260738"/>
                      <a:pt x="282540" y="279098"/>
                    </a:cubicBezTo>
                    <a:cubicBezTo>
                      <a:pt x="283122" y="274502"/>
                      <a:pt x="283455" y="269828"/>
                      <a:pt x="283455" y="265075"/>
                    </a:cubicBezTo>
                    <a:lnTo>
                      <a:pt x="283455" y="244845"/>
                    </a:lnTo>
                    <a:cubicBezTo>
                      <a:pt x="292565" y="244085"/>
                      <a:pt x="301031" y="240168"/>
                      <a:pt x="307582" y="233618"/>
                    </a:cubicBezTo>
                    <a:cubicBezTo>
                      <a:pt x="314886" y="226294"/>
                      <a:pt x="318908" y="216565"/>
                      <a:pt x="318908" y="206226"/>
                    </a:cubicBezTo>
                    <a:cubicBezTo>
                      <a:pt x="318908" y="185972"/>
                      <a:pt x="303283" y="169298"/>
                      <a:pt x="283455" y="167621"/>
                    </a:cubicBezTo>
                    <a:lnTo>
                      <a:pt x="283455" y="144925"/>
                    </a:lnTo>
                    <a:cubicBezTo>
                      <a:pt x="283455" y="138986"/>
                      <a:pt x="279311" y="133853"/>
                      <a:pt x="273506" y="132597"/>
                    </a:cubicBezTo>
                    <a:cubicBezTo>
                      <a:pt x="267702" y="131340"/>
                      <a:pt x="261808" y="134307"/>
                      <a:pt x="259354" y="139715"/>
                    </a:cubicBezTo>
                    <a:cubicBezTo>
                      <a:pt x="253296" y="153074"/>
                      <a:pt x="239909" y="161706"/>
                      <a:pt x="225246" y="161706"/>
                    </a:cubicBezTo>
                    <a:cubicBezTo>
                      <a:pt x="209211" y="161706"/>
                      <a:pt x="194966" y="151515"/>
                      <a:pt x="189802" y="136352"/>
                    </a:cubicBezTo>
                    <a:cubicBezTo>
                      <a:pt x="187677" y="130111"/>
                      <a:pt x="181843" y="125917"/>
                      <a:pt x="175126" y="125917"/>
                    </a:cubicBezTo>
                    <a:cubicBezTo>
                      <a:pt x="168571" y="125917"/>
                      <a:pt x="162737" y="130108"/>
                      <a:pt x="160610" y="136347"/>
                    </a:cubicBezTo>
                    <a:cubicBezTo>
                      <a:pt x="155442" y="151515"/>
                      <a:pt x="141197" y="161706"/>
                      <a:pt x="125163" y="161706"/>
                    </a:cubicBezTo>
                    <a:cubicBezTo>
                      <a:pt x="109945" y="161706"/>
                      <a:pt x="96360" y="152620"/>
                      <a:pt x="90554" y="138555"/>
                    </a:cubicBezTo>
                    <a:cubicBezTo>
                      <a:pt x="88257" y="132990"/>
                      <a:pt x="82349" y="129828"/>
                      <a:pt x="76443" y="130994"/>
                    </a:cubicBezTo>
                    <a:cubicBezTo>
                      <a:pt x="70536" y="132164"/>
                      <a:pt x="66281" y="137346"/>
                      <a:pt x="66281" y="143366"/>
                    </a:cubicBezTo>
                    <a:lnTo>
                      <a:pt x="66281" y="167619"/>
                    </a:lnTo>
                    <a:cubicBezTo>
                      <a:pt x="57171" y="168379"/>
                      <a:pt x="48707" y="172294"/>
                      <a:pt x="42168" y="178833"/>
                    </a:cubicBezTo>
                    <a:cubicBezTo>
                      <a:pt x="34723" y="186278"/>
                      <a:pt x="30692" y="196175"/>
                      <a:pt x="30818" y="206696"/>
                    </a:cubicBezTo>
                    <a:cubicBezTo>
                      <a:pt x="31057" y="226492"/>
                      <a:pt x="46623" y="242826"/>
                      <a:pt x="66281" y="244783"/>
                    </a:cubicBezTo>
                    <a:lnTo>
                      <a:pt x="66281" y="266501"/>
                    </a:lnTo>
                    <a:cubicBezTo>
                      <a:pt x="66281" y="270696"/>
                      <a:pt x="66545" y="274846"/>
                      <a:pt x="67010" y="278952"/>
                    </a:cubicBezTo>
                    <a:cubicBezTo>
                      <a:pt x="41302" y="260570"/>
                      <a:pt x="25226" y="230488"/>
                      <a:pt x="25226" y="197923"/>
                    </a:cubicBezTo>
                    <a:lnTo>
                      <a:pt x="25226" y="174869"/>
                    </a:lnTo>
                    <a:cubicBezTo>
                      <a:pt x="25226" y="92355"/>
                      <a:pt x="92357" y="25226"/>
                      <a:pt x="174869" y="25226"/>
                    </a:cubicBezTo>
                    <a:cubicBezTo>
                      <a:pt x="257381" y="25226"/>
                      <a:pt x="324512" y="92357"/>
                      <a:pt x="324512" y="1748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9" name="Frihandsfigur: Form 438">
                <a:extLst>
                  <a:ext uri="{FF2B5EF4-FFF2-40B4-BE49-F238E27FC236}">
                    <a16:creationId xmlns:a16="http://schemas.microsoft.com/office/drawing/2014/main" id="{C4443381-15EF-E36B-7D39-B07B5FF9F87C}"/>
                  </a:ext>
                </a:extLst>
              </p:cNvPr>
              <p:cNvSpPr/>
              <p:nvPr/>
            </p:nvSpPr>
            <p:spPr>
              <a:xfrm>
                <a:off x="4617776" y="4984323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0" name="Frihandsfigur: Form 439">
                <a:extLst>
                  <a:ext uri="{FF2B5EF4-FFF2-40B4-BE49-F238E27FC236}">
                    <a16:creationId xmlns:a16="http://schemas.microsoft.com/office/drawing/2014/main" id="{9138D969-BE5D-FE9A-3844-44E3BB825ABF}"/>
                  </a:ext>
                </a:extLst>
              </p:cNvPr>
              <p:cNvSpPr/>
              <p:nvPr/>
            </p:nvSpPr>
            <p:spPr>
              <a:xfrm>
                <a:off x="4697938" y="4984323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1" name="Frihandsfigur: Form 440">
                <a:extLst>
                  <a:ext uri="{FF2B5EF4-FFF2-40B4-BE49-F238E27FC236}">
                    <a16:creationId xmlns:a16="http://schemas.microsoft.com/office/drawing/2014/main" id="{CBF9623F-3713-8D42-1A41-A034B15B6710}"/>
                  </a:ext>
                </a:extLst>
              </p:cNvPr>
              <p:cNvSpPr/>
              <p:nvPr/>
            </p:nvSpPr>
            <p:spPr>
              <a:xfrm>
                <a:off x="4608709" y="5121035"/>
                <a:ext cx="143615" cy="65630"/>
              </a:xfrm>
              <a:custGeom>
                <a:gdLst>
                  <a:gd name="connsiteX0" fmla="*/ 58410 w 79943"/>
                  <a:gd name="connsiteY0" fmla="*/ 3695 h 36533"/>
                  <a:gd name="connsiteX1" fmla="*/ 21531 w 79943"/>
                  <a:gd name="connsiteY1" fmla="*/ 3695 h 36533"/>
                  <a:gd name="connsiteX2" fmla="*/ 3694 w 79943"/>
                  <a:gd name="connsiteY2" fmla="*/ 3695 h 36533"/>
                  <a:gd name="connsiteX3" fmla="*/ 3694 w 79943"/>
                  <a:gd name="connsiteY3" fmla="*/ 21532 h 36533"/>
                  <a:gd name="connsiteX4" fmla="*/ 39972 w 79943"/>
                  <a:gd name="connsiteY4" fmla="*/ 36533 h 36533"/>
                  <a:gd name="connsiteX5" fmla="*/ 76249 w 79943"/>
                  <a:gd name="connsiteY5" fmla="*/ 21532 h 36533"/>
                  <a:gd name="connsiteX6" fmla="*/ 76249 w 79943"/>
                  <a:gd name="connsiteY6" fmla="*/ 3695 h 36533"/>
                  <a:gd name="connsiteX7" fmla="*/ 58410 w 79943"/>
                  <a:gd name="connsiteY7" fmla="*/ 3695 h 365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943" h="36533">
                    <a:moveTo>
                      <a:pt x="58410" y="3695"/>
                    </a:moveTo>
                    <a:cubicBezTo>
                      <a:pt x="48242" y="13861"/>
                      <a:pt x="31699" y="13861"/>
                      <a:pt x="21531" y="3695"/>
                    </a:cubicBezTo>
                    <a:cubicBezTo>
                      <a:pt x="16605" y="-1233"/>
                      <a:pt x="8619" y="-1231"/>
                      <a:pt x="3694" y="3695"/>
                    </a:cubicBezTo>
                    <a:cubicBezTo>
                      <a:pt x="-1231" y="8621"/>
                      <a:pt x="-1231" y="16608"/>
                      <a:pt x="3694" y="21532"/>
                    </a:cubicBezTo>
                    <a:cubicBezTo>
                      <a:pt x="13696" y="31533"/>
                      <a:pt x="26834" y="36533"/>
                      <a:pt x="39972" y="36533"/>
                    </a:cubicBezTo>
                    <a:cubicBezTo>
                      <a:pt x="53109" y="36533"/>
                      <a:pt x="66247" y="31532"/>
                      <a:pt x="76249" y="21532"/>
                    </a:cubicBezTo>
                    <a:cubicBezTo>
                      <a:pt x="81175" y="16606"/>
                      <a:pt x="81175" y="8621"/>
                      <a:pt x="76249" y="3695"/>
                    </a:cubicBezTo>
                    <a:cubicBezTo>
                      <a:pt x="71325" y="-1231"/>
                      <a:pt x="63338" y="-1231"/>
                      <a:pt x="58410" y="3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2" name="Frihandsfigur: Form 441">
                <a:extLst>
                  <a:ext uri="{FF2B5EF4-FFF2-40B4-BE49-F238E27FC236}">
                    <a16:creationId xmlns:a16="http://schemas.microsoft.com/office/drawing/2014/main" id="{A1C1519B-3B3C-C255-B839-D3A8BEC0570C}"/>
                  </a:ext>
                </a:extLst>
              </p:cNvPr>
              <p:cNvSpPr/>
              <p:nvPr/>
            </p:nvSpPr>
            <p:spPr>
              <a:xfrm>
                <a:off x="5395698" y="4664630"/>
                <a:ext cx="517542" cy="656249"/>
              </a:xfrm>
              <a:custGeom>
                <a:gdLst>
                  <a:gd name="connsiteX0" fmla="*/ 288083 w 288089"/>
                  <a:gd name="connsiteY0" fmla="*/ 196434 h 365301"/>
                  <a:gd name="connsiteX1" fmla="*/ 288087 w 288089"/>
                  <a:gd name="connsiteY1" fmla="*/ 196434 h 365301"/>
                  <a:gd name="connsiteX2" fmla="*/ 288087 w 288089"/>
                  <a:gd name="connsiteY2" fmla="*/ 105791 h 365301"/>
                  <a:gd name="connsiteX3" fmla="*/ 182296 w 288089"/>
                  <a:gd name="connsiteY3" fmla="*/ 0 h 365301"/>
                  <a:gd name="connsiteX4" fmla="*/ 105791 w 288089"/>
                  <a:gd name="connsiteY4" fmla="*/ 0 h 365301"/>
                  <a:gd name="connsiteX5" fmla="*/ 0 w 288089"/>
                  <a:gd name="connsiteY5" fmla="*/ 105791 h 365301"/>
                  <a:gd name="connsiteX6" fmla="*/ 0 w 288089"/>
                  <a:gd name="connsiteY6" fmla="*/ 196434 h 365301"/>
                  <a:gd name="connsiteX7" fmla="*/ 7 w 288089"/>
                  <a:gd name="connsiteY7" fmla="*/ 196434 h 365301"/>
                  <a:gd name="connsiteX8" fmla="*/ 7 w 288089"/>
                  <a:gd name="connsiteY8" fmla="*/ 196438 h 365301"/>
                  <a:gd name="connsiteX9" fmla="*/ 11335 w 288089"/>
                  <a:gd name="connsiteY9" fmla="*/ 223837 h 365301"/>
                  <a:gd name="connsiteX10" fmla="*/ 35457 w 288089"/>
                  <a:gd name="connsiteY10" fmla="*/ 235049 h 365301"/>
                  <a:gd name="connsiteX11" fmla="*/ 35457 w 288089"/>
                  <a:gd name="connsiteY11" fmla="*/ 255281 h 365301"/>
                  <a:gd name="connsiteX12" fmla="*/ 143689 w 288089"/>
                  <a:gd name="connsiteY12" fmla="*/ 365301 h 365301"/>
                  <a:gd name="connsiteX13" fmla="*/ 144041 w 288089"/>
                  <a:gd name="connsiteY13" fmla="*/ 365301 h 365301"/>
                  <a:gd name="connsiteX14" fmla="*/ 220822 w 288089"/>
                  <a:gd name="connsiteY14" fmla="*/ 333491 h 365301"/>
                  <a:gd name="connsiteX15" fmla="*/ 252622 w 288089"/>
                  <a:gd name="connsiteY15" fmla="*/ 256709 h 365301"/>
                  <a:gd name="connsiteX16" fmla="*/ 252622 w 288089"/>
                  <a:gd name="connsiteY16" fmla="*/ 234989 h 365301"/>
                  <a:gd name="connsiteX17" fmla="*/ 288088 w 288089"/>
                  <a:gd name="connsiteY17" fmla="*/ 196902 h 365301"/>
                  <a:gd name="connsiteX18" fmla="*/ 288083 w 288089"/>
                  <a:gd name="connsiteY18" fmla="*/ 196434 h 365301"/>
                  <a:gd name="connsiteX19" fmla="*/ 248653 w 288089"/>
                  <a:gd name="connsiteY19" fmla="*/ 209961 h 365301"/>
                  <a:gd name="connsiteX20" fmla="*/ 240009 w 288089"/>
                  <a:gd name="connsiteY20" fmla="*/ 209961 h 365301"/>
                  <a:gd name="connsiteX21" fmla="*/ 227395 w 288089"/>
                  <a:gd name="connsiteY21" fmla="*/ 222574 h 365301"/>
                  <a:gd name="connsiteX22" fmla="*/ 227395 w 288089"/>
                  <a:gd name="connsiteY22" fmla="*/ 256714 h 365301"/>
                  <a:gd name="connsiteX23" fmla="*/ 202988 w 288089"/>
                  <a:gd name="connsiteY23" fmla="*/ 315654 h 365301"/>
                  <a:gd name="connsiteX24" fmla="*/ 144039 w 288089"/>
                  <a:gd name="connsiteY24" fmla="*/ 340080 h 365301"/>
                  <a:gd name="connsiteX25" fmla="*/ 143768 w 288089"/>
                  <a:gd name="connsiteY25" fmla="*/ 340080 h 365301"/>
                  <a:gd name="connsiteX26" fmla="*/ 60683 w 288089"/>
                  <a:gd name="connsiteY26" fmla="*/ 255286 h 365301"/>
                  <a:gd name="connsiteX27" fmla="*/ 60683 w 288089"/>
                  <a:gd name="connsiteY27" fmla="*/ 222576 h 365301"/>
                  <a:gd name="connsiteX28" fmla="*/ 48070 w 288089"/>
                  <a:gd name="connsiteY28" fmla="*/ 209962 h 365301"/>
                  <a:gd name="connsiteX29" fmla="*/ 38736 w 288089"/>
                  <a:gd name="connsiteY29" fmla="*/ 209962 h 365301"/>
                  <a:gd name="connsiteX30" fmla="*/ 29187 w 288089"/>
                  <a:gd name="connsiteY30" fmla="*/ 206019 h 365301"/>
                  <a:gd name="connsiteX31" fmla="*/ 25231 w 288089"/>
                  <a:gd name="connsiteY31" fmla="*/ 196441 h 365301"/>
                  <a:gd name="connsiteX32" fmla="*/ 38736 w 288089"/>
                  <a:gd name="connsiteY32" fmla="*/ 182920 h 365301"/>
                  <a:gd name="connsiteX33" fmla="*/ 48070 w 288089"/>
                  <a:gd name="connsiteY33" fmla="*/ 182920 h 365301"/>
                  <a:gd name="connsiteX34" fmla="*/ 60683 w 288089"/>
                  <a:gd name="connsiteY34" fmla="*/ 170307 h 365301"/>
                  <a:gd name="connsiteX35" fmla="*/ 60683 w 288089"/>
                  <a:gd name="connsiteY35" fmla="*/ 136123 h 365301"/>
                  <a:gd name="connsiteX36" fmla="*/ 152171 w 288089"/>
                  <a:gd name="connsiteY36" fmla="*/ 175019 h 365301"/>
                  <a:gd name="connsiteX37" fmla="*/ 167025 w 288089"/>
                  <a:gd name="connsiteY37" fmla="*/ 165144 h 365301"/>
                  <a:gd name="connsiteX38" fmla="*/ 157150 w 288089"/>
                  <a:gd name="connsiteY38" fmla="*/ 150289 h 365301"/>
                  <a:gd name="connsiteX39" fmla="*/ 59526 w 288089"/>
                  <a:gd name="connsiteY39" fmla="*/ 97749 h 365301"/>
                  <a:gd name="connsiteX40" fmla="*/ 45524 w 288089"/>
                  <a:gd name="connsiteY40" fmla="*/ 90494 h 365301"/>
                  <a:gd name="connsiteX41" fmla="*/ 35458 w 288089"/>
                  <a:gd name="connsiteY41" fmla="*/ 103035 h 365301"/>
                  <a:gd name="connsiteX42" fmla="*/ 35458 w 288089"/>
                  <a:gd name="connsiteY42" fmla="*/ 157830 h 365301"/>
                  <a:gd name="connsiteX43" fmla="*/ 25228 w 288089"/>
                  <a:gd name="connsiteY43" fmla="*/ 160142 h 365301"/>
                  <a:gd name="connsiteX44" fmla="*/ 25228 w 288089"/>
                  <a:gd name="connsiteY44" fmla="*/ 105793 h 365301"/>
                  <a:gd name="connsiteX45" fmla="*/ 105793 w 288089"/>
                  <a:gd name="connsiteY45" fmla="*/ 25228 h 365301"/>
                  <a:gd name="connsiteX46" fmla="*/ 182299 w 288089"/>
                  <a:gd name="connsiteY46" fmla="*/ 25228 h 365301"/>
                  <a:gd name="connsiteX47" fmla="*/ 262864 w 288089"/>
                  <a:gd name="connsiteY47" fmla="*/ 105793 h 365301"/>
                  <a:gd name="connsiteX48" fmla="*/ 262864 w 288089"/>
                  <a:gd name="connsiteY48" fmla="*/ 160155 h 365301"/>
                  <a:gd name="connsiteX49" fmla="*/ 249329 w 288089"/>
                  <a:gd name="connsiteY49" fmla="*/ 157692 h 365301"/>
                  <a:gd name="connsiteX50" fmla="*/ 240012 w 288089"/>
                  <a:gd name="connsiteY50" fmla="*/ 157692 h 365301"/>
                  <a:gd name="connsiteX51" fmla="*/ 212990 w 288089"/>
                  <a:gd name="connsiteY51" fmla="*/ 157004 h 365301"/>
                  <a:gd name="connsiteX52" fmla="*/ 199717 w 288089"/>
                  <a:gd name="connsiteY52" fmla="*/ 168922 h 365301"/>
                  <a:gd name="connsiteX53" fmla="*/ 211636 w 288089"/>
                  <a:gd name="connsiteY53" fmla="*/ 182195 h 365301"/>
                  <a:gd name="connsiteX54" fmla="*/ 240012 w 288089"/>
                  <a:gd name="connsiteY54" fmla="*/ 182920 h 365301"/>
                  <a:gd name="connsiteX55" fmla="*/ 249329 w 288089"/>
                  <a:gd name="connsiteY55" fmla="*/ 182920 h 365301"/>
                  <a:gd name="connsiteX56" fmla="*/ 258893 w 288089"/>
                  <a:gd name="connsiteY56" fmla="*/ 186860 h 365301"/>
                  <a:gd name="connsiteX57" fmla="*/ 262869 w 288089"/>
                  <a:gd name="connsiteY57" fmla="*/ 196599 h 365301"/>
                  <a:gd name="connsiteX58" fmla="*/ 248653 w 288089"/>
                  <a:gd name="connsiteY58" fmla="*/ 209961 h 3653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88089" h="365301">
                    <a:moveTo>
                      <a:pt x="288083" y="196434"/>
                    </a:moveTo>
                    <a:lnTo>
                      <a:pt x="288087" y="196434"/>
                    </a:lnTo>
                    <a:lnTo>
                      <a:pt x="288087" y="105791"/>
                    </a:lnTo>
                    <a:cubicBezTo>
                      <a:pt x="288087" y="47458"/>
                      <a:pt x="240629" y="0"/>
                      <a:pt x="182296" y="0"/>
                    </a:cubicBezTo>
                    <a:lnTo>
                      <a:pt x="105791" y="0"/>
                    </a:lnTo>
                    <a:cubicBezTo>
                      <a:pt x="47458" y="0"/>
                      <a:pt x="0" y="47458"/>
                      <a:pt x="0" y="105791"/>
                    </a:cubicBezTo>
                    <a:lnTo>
                      <a:pt x="0" y="196434"/>
                    </a:lnTo>
                    <a:lnTo>
                      <a:pt x="7" y="196434"/>
                    </a:lnTo>
                    <a:lnTo>
                      <a:pt x="7" y="196438"/>
                    </a:lnTo>
                    <a:cubicBezTo>
                      <a:pt x="7" y="206777"/>
                      <a:pt x="4024" y="216503"/>
                      <a:pt x="11335" y="223837"/>
                    </a:cubicBezTo>
                    <a:cubicBezTo>
                      <a:pt x="17874" y="230377"/>
                      <a:pt x="26340" y="234291"/>
                      <a:pt x="35457" y="235049"/>
                    </a:cubicBezTo>
                    <a:lnTo>
                      <a:pt x="35457" y="255281"/>
                    </a:lnTo>
                    <a:cubicBezTo>
                      <a:pt x="35457" y="315757"/>
                      <a:pt x="84009" y="365113"/>
                      <a:pt x="143689" y="365301"/>
                    </a:cubicBezTo>
                    <a:lnTo>
                      <a:pt x="144041" y="365301"/>
                    </a:lnTo>
                    <a:cubicBezTo>
                      <a:pt x="173046" y="365301"/>
                      <a:pt x="200302" y="354012"/>
                      <a:pt x="220822" y="333491"/>
                    </a:cubicBezTo>
                    <a:cubicBezTo>
                      <a:pt x="241329" y="313004"/>
                      <a:pt x="252622" y="285736"/>
                      <a:pt x="252622" y="256709"/>
                    </a:cubicBezTo>
                    <a:lnTo>
                      <a:pt x="252622" y="234989"/>
                    </a:lnTo>
                    <a:cubicBezTo>
                      <a:pt x="272265" y="233028"/>
                      <a:pt x="287835" y="216701"/>
                      <a:pt x="288088" y="196902"/>
                    </a:cubicBezTo>
                    <a:cubicBezTo>
                      <a:pt x="288092" y="196746"/>
                      <a:pt x="288083" y="196591"/>
                      <a:pt x="288083" y="196434"/>
                    </a:cubicBezTo>
                    <a:close/>
                    <a:moveTo>
                      <a:pt x="248653" y="209961"/>
                    </a:moveTo>
                    <a:lnTo>
                      <a:pt x="240009" y="209961"/>
                    </a:lnTo>
                    <a:cubicBezTo>
                      <a:pt x="233043" y="209961"/>
                      <a:pt x="227395" y="215608"/>
                      <a:pt x="227395" y="222574"/>
                    </a:cubicBezTo>
                    <a:lnTo>
                      <a:pt x="227395" y="256714"/>
                    </a:lnTo>
                    <a:cubicBezTo>
                      <a:pt x="227395" y="278997"/>
                      <a:pt x="218729" y="299928"/>
                      <a:pt x="202988" y="315654"/>
                    </a:cubicBezTo>
                    <a:cubicBezTo>
                      <a:pt x="187230" y="331412"/>
                      <a:pt x="166306" y="340080"/>
                      <a:pt x="144039" y="340080"/>
                    </a:cubicBezTo>
                    <a:cubicBezTo>
                      <a:pt x="143950" y="340080"/>
                      <a:pt x="143858" y="340080"/>
                      <a:pt x="143768" y="340080"/>
                    </a:cubicBezTo>
                    <a:cubicBezTo>
                      <a:pt x="97954" y="339935"/>
                      <a:pt x="60683" y="301896"/>
                      <a:pt x="60683" y="255286"/>
                    </a:cubicBezTo>
                    <a:lnTo>
                      <a:pt x="60683" y="222576"/>
                    </a:lnTo>
                    <a:cubicBezTo>
                      <a:pt x="60683" y="215610"/>
                      <a:pt x="55036" y="209962"/>
                      <a:pt x="48070" y="209962"/>
                    </a:cubicBezTo>
                    <a:lnTo>
                      <a:pt x="38736" y="209962"/>
                    </a:lnTo>
                    <a:cubicBezTo>
                      <a:pt x="35122" y="209962"/>
                      <a:pt x="31725" y="208556"/>
                      <a:pt x="29187" y="206019"/>
                    </a:cubicBezTo>
                    <a:cubicBezTo>
                      <a:pt x="26636" y="203459"/>
                      <a:pt x="25231" y="200059"/>
                      <a:pt x="25231" y="196441"/>
                    </a:cubicBezTo>
                    <a:cubicBezTo>
                      <a:pt x="25231" y="188986"/>
                      <a:pt x="31289" y="182920"/>
                      <a:pt x="38736" y="182920"/>
                    </a:cubicBezTo>
                    <a:lnTo>
                      <a:pt x="48070" y="182920"/>
                    </a:lnTo>
                    <a:cubicBezTo>
                      <a:pt x="55036" y="182920"/>
                      <a:pt x="60683" y="177272"/>
                      <a:pt x="60683" y="170307"/>
                    </a:cubicBezTo>
                    <a:lnTo>
                      <a:pt x="60683" y="136123"/>
                    </a:lnTo>
                    <a:cubicBezTo>
                      <a:pt x="83101" y="154222"/>
                      <a:pt x="113882" y="167310"/>
                      <a:pt x="152171" y="175019"/>
                    </a:cubicBezTo>
                    <a:cubicBezTo>
                      <a:pt x="159002" y="176391"/>
                      <a:pt x="165650" y="171971"/>
                      <a:pt x="167025" y="165144"/>
                    </a:cubicBezTo>
                    <a:cubicBezTo>
                      <a:pt x="168399" y="158314"/>
                      <a:pt x="163978" y="151664"/>
                      <a:pt x="157150" y="150289"/>
                    </a:cubicBezTo>
                    <a:cubicBezTo>
                      <a:pt x="80026" y="134761"/>
                      <a:pt x="60525" y="99653"/>
                      <a:pt x="59526" y="97749"/>
                    </a:cubicBezTo>
                    <a:cubicBezTo>
                      <a:pt x="57188" y="92256"/>
                      <a:pt x="51386" y="89315"/>
                      <a:pt x="45524" y="90494"/>
                    </a:cubicBezTo>
                    <a:cubicBezTo>
                      <a:pt x="39627" y="91673"/>
                      <a:pt x="35458" y="97022"/>
                      <a:pt x="35458" y="103035"/>
                    </a:cubicBezTo>
                    <a:lnTo>
                      <a:pt x="35458" y="157830"/>
                    </a:lnTo>
                    <a:cubicBezTo>
                      <a:pt x="31886" y="158131"/>
                      <a:pt x="28459" y="158935"/>
                      <a:pt x="25228" y="160142"/>
                    </a:cubicBezTo>
                    <a:lnTo>
                      <a:pt x="25228" y="105793"/>
                    </a:lnTo>
                    <a:cubicBezTo>
                      <a:pt x="25228" y="61369"/>
                      <a:pt x="61369" y="25228"/>
                      <a:pt x="105793" y="25228"/>
                    </a:cubicBezTo>
                    <a:lnTo>
                      <a:pt x="182299" y="25228"/>
                    </a:lnTo>
                    <a:cubicBezTo>
                      <a:pt x="226723" y="25228"/>
                      <a:pt x="262864" y="61369"/>
                      <a:pt x="262864" y="105793"/>
                    </a:cubicBezTo>
                    <a:lnTo>
                      <a:pt x="262864" y="160155"/>
                    </a:lnTo>
                    <a:cubicBezTo>
                      <a:pt x="258584" y="158563"/>
                      <a:pt x="254026" y="157692"/>
                      <a:pt x="249329" y="157692"/>
                    </a:cubicBezTo>
                    <a:lnTo>
                      <a:pt x="240012" y="157692"/>
                    </a:lnTo>
                    <a:cubicBezTo>
                      <a:pt x="230584" y="157692"/>
                      <a:pt x="221491" y="157460"/>
                      <a:pt x="212990" y="157004"/>
                    </a:cubicBezTo>
                    <a:cubicBezTo>
                      <a:pt x="206024" y="156636"/>
                      <a:pt x="200092" y="161968"/>
                      <a:pt x="199717" y="168922"/>
                    </a:cubicBezTo>
                    <a:cubicBezTo>
                      <a:pt x="199344" y="175878"/>
                      <a:pt x="204680" y="181820"/>
                      <a:pt x="211636" y="182195"/>
                    </a:cubicBezTo>
                    <a:cubicBezTo>
                      <a:pt x="220586" y="182676"/>
                      <a:pt x="230133" y="182920"/>
                      <a:pt x="240012" y="182920"/>
                    </a:cubicBezTo>
                    <a:lnTo>
                      <a:pt x="249329" y="182920"/>
                    </a:lnTo>
                    <a:cubicBezTo>
                      <a:pt x="252945" y="182920"/>
                      <a:pt x="256354" y="184331"/>
                      <a:pt x="258893" y="186860"/>
                    </a:cubicBezTo>
                    <a:cubicBezTo>
                      <a:pt x="261498" y="189475"/>
                      <a:pt x="262911" y="192940"/>
                      <a:pt x="262869" y="196599"/>
                    </a:cubicBezTo>
                    <a:cubicBezTo>
                      <a:pt x="262771" y="203965"/>
                      <a:pt x="256396" y="209961"/>
                      <a:pt x="248653" y="2099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3" name="Frihandsfigur: Form 442">
                <a:extLst>
                  <a:ext uri="{FF2B5EF4-FFF2-40B4-BE49-F238E27FC236}">
                    <a16:creationId xmlns:a16="http://schemas.microsoft.com/office/drawing/2014/main" id="{784B95B2-0C15-11D8-95C3-ADC405B4A96E}"/>
                  </a:ext>
                </a:extLst>
              </p:cNvPr>
              <p:cNvSpPr/>
              <p:nvPr/>
            </p:nvSpPr>
            <p:spPr>
              <a:xfrm>
                <a:off x="5591730" y="4993386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4" name="Frihandsfigur: Form 443">
                <a:extLst>
                  <a:ext uri="{FF2B5EF4-FFF2-40B4-BE49-F238E27FC236}">
                    <a16:creationId xmlns:a16="http://schemas.microsoft.com/office/drawing/2014/main" id="{519639E7-93E6-B13B-CB3A-930E95D5E6FB}"/>
                  </a:ext>
                </a:extLst>
              </p:cNvPr>
              <p:cNvSpPr/>
              <p:nvPr/>
            </p:nvSpPr>
            <p:spPr>
              <a:xfrm>
                <a:off x="5671892" y="4993386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5" name="Frihandsfigur: Form 444">
                <a:extLst>
                  <a:ext uri="{FF2B5EF4-FFF2-40B4-BE49-F238E27FC236}">
                    <a16:creationId xmlns:a16="http://schemas.microsoft.com/office/drawing/2014/main" id="{BC6ED5CA-E3EB-B93D-374E-D684B3E5AC0F}"/>
                  </a:ext>
                </a:extLst>
              </p:cNvPr>
              <p:cNvSpPr/>
              <p:nvPr/>
            </p:nvSpPr>
            <p:spPr>
              <a:xfrm>
                <a:off x="5582667" y="5121035"/>
                <a:ext cx="143611" cy="65630"/>
              </a:xfrm>
              <a:custGeom>
                <a:gdLst>
                  <a:gd name="connsiteX0" fmla="*/ 58409 w 79941"/>
                  <a:gd name="connsiteY0" fmla="*/ 3695 h 36533"/>
                  <a:gd name="connsiteX1" fmla="*/ 21531 w 79941"/>
                  <a:gd name="connsiteY1" fmla="*/ 3695 h 36533"/>
                  <a:gd name="connsiteX2" fmla="*/ 3694 w 79941"/>
                  <a:gd name="connsiteY2" fmla="*/ 3695 h 36533"/>
                  <a:gd name="connsiteX3" fmla="*/ 3694 w 79941"/>
                  <a:gd name="connsiteY3" fmla="*/ 21532 h 36533"/>
                  <a:gd name="connsiteX4" fmla="*/ 39972 w 79941"/>
                  <a:gd name="connsiteY4" fmla="*/ 36533 h 36533"/>
                  <a:gd name="connsiteX5" fmla="*/ 76247 w 79941"/>
                  <a:gd name="connsiteY5" fmla="*/ 21532 h 36533"/>
                  <a:gd name="connsiteX6" fmla="*/ 76247 w 79941"/>
                  <a:gd name="connsiteY6" fmla="*/ 3695 h 36533"/>
                  <a:gd name="connsiteX7" fmla="*/ 58409 w 79941"/>
                  <a:gd name="connsiteY7" fmla="*/ 3695 h 365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941" h="36533">
                    <a:moveTo>
                      <a:pt x="58409" y="3695"/>
                    </a:moveTo>
                    <a:cubicBezTo>
                      <a:pt x="48242" y="13861"/>
                      <a:pt x="31699" y="13861"/>
                      <a:pt x="21531" y="3695"/>
                    </a:cubicBezTo>
                    <a:cubicBezTo>
                      <a:pt x="16605" y="-1233"/>
                      <a:pt x="8619" y="-1231"/>
                      <a:pt x="3694" y="3695"/>
                    </a:cubicBezTo>
                    <a:cubicBezTo>
                      <a:pt x="-1231" y="8621"/>
                      <a:pt x="-1231" y="16608"/>
                      <a:pt x="3694" y="21532"/>
                    </a:cubicBezTo>
                    <a:cubicBezTo>
                      <a:pt x="13696" y="31533"/>
                      <a:pt x="26834" y="36533"/>
                      <a:pt x="39972" y="36533"/>
                    </a:cubicBezTo>
                    <a:cubicBezTo>
                      <a:pt x="53110" y="36533"/>
                      <a:pt x="66246" y="31532"/>
                      <a:pt x="76247" y="21532"/>
                    </a:cubicBezTo>
                    <a:cubicBezTo>
                      <a:pt x="81173" y="16606"/>
                      <a:pt x="81173" y="8621"/>
                      <a:pt x="76247" y="3695"/>
                    </a:cubicBezTo>
                    <a:cubicBezTo>
                      <a:pt x="71321" y="-1231"/>
                      <a:pt x="63335" y="-1231"/>
                      <a:pt x="58409" y="3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6" name="Frihandsfigur: Form 445">
                <a:extLst>
                  <a:ext uri="{FF2B5EF4-FFF2-40B4-BE49-F238E27FC236}">
                    <a16:creationId xmlns:a16="http://schemas.microsoft.com/office/drawing/2014/main" id="{0F18057F-C19D-93C0-6D65-3FE097129748}"/>
                  </a:ext>
                </a:extLst>
              </p:cNvPr>
              <p:cNvSpPr/>
              <p:nvPr/>
            </p:nvSpPr>
            <p:spPr>
              <a:xfrm>
                <a:off x="4486602" y="4223963"/>
                <a:ext cx="354353" cy="365467"/>
              </a:xfrm>
              <a:custGeom>
                <a:gdLst>
                  <a:gd name="connsiteX0" fmla="*/ 19174 w 197250"/>
                  <a:gd name="connsiteY0" fmla="*/ 182059 h 203437"/>
                  <a:gd name="connsiteX1" fmla="*/ 36030 w 197250"/>
                  <a:gd name="connsiteY1" fmla="*/ 201888 h 203437"/>
                  <a:gd name="connsiteX2" fmla="*/ 44881 w 197250"/>
                  <a:gd name="connsiteY2" fmla="*/ 203437 h 203437"/>
                  <a:gd name="connsiteX3" fmla="*/ 61640 w 197250"/>
                  <a:gd name="connsiteY3" fmla="*/ 197218 h 203437"/>
                  <a:gd name="connsiteX4" fmla="*/ 141263 w 197250"/>
                  <a:gd name="connsiteY4" fmla="*/ 129622 h 203437"/>
                  <a:gd name="connsiteX5" fmla="*/ 150008 w 197250"/>
                  <a:gd name="connsiteY5" fmla="*/ 105083 h 203437"/>
                  <a:gd name="connsiteX6" fmla="*/ 136366 w 197250"/>
                  <a:gd name="connsiteY6" fmla="*/ 86644 h 203437"/>
                  <a:gd name="connsiteX7" fmla="*/ 167702 w 197250"/>
                  <a:gd name="connsiteY7" fmla="*/ 74838 h 203437"/>
                  <a:gd name="connsiteX8" fmla="*/ 197178 w 197250"/>
                  <a:gd name="connsiteY8" fmla="*/ 35996 h 203437"/>
                  <a:gd name="connsiteX9" fmla="*/ 197126 w 197250"/>
                  <a:gd name="connsiteY9" fmla="*/ 35097 h 203437"/>
                  <a:gd name="connsiteX10" fmla="*/ 182327 w 197250"/>
                  <a:gd name="connsiteY10" fmla="*/ 7561 h 203437"/>
                  <a:gd name="connsiteX11" fmla="*/ 151564 w 197250"/>
                  <a:gd name="connsiteY11" fmla="*/ 891 h 203437"/>
                  <a:gd name="connsiteX12" fmla="*/ 114977 w 197250"/>
                  <a:gd name="connsiteY12" fmla="*/ 12859 h 203437"/>
                  <a:gd name="connsiteX13" fmla="*/ 108514 w 197250"/>
                  <a:gd name="connsiteY13" fmla="*/ 29485 h 203437"/>
                  <a:gd name="connsiteX14" fmla="*/ 125140 w 197250"/>
                  <a:gd name="connsiteY14" fmla="*/ 35948 h 203437"/>
                  <a:gd name="connsiteX15" fmla="*/ 157019 w 197250"/>
                  <a:gd name="connsiteY15" fmla="*/ 25519 h 203437"/>
                  <a:gd name="connsiteX16" fmla="*/ 167142 w 197250"/>
                  <a:gd name="connsiteY16" fmla="*/ 27704 h 203437"/>
                  <a:gd name="connsiteX17" fmla="*/ 171947 w 197250"/>
                  <a:gd name="connsiteY17" fmla="*/ 36607 h 203437"/>
                  <a:gd name="connsiteX18" fmla="*/ 171999 w 197250"/>
                  <a:gd name="connsiteY18" fmla="*/ 37505 h 203437"/>
                  <a:gd name="connsiteX19" fmla="*/ 162184 w 197250"/>
                  <a:gd name="connsiteY19" fmla="*/ 50219 h 203437"/>
                  <a:gd name="connsiteX20" fmla="*/ 100934 w 197250"/>
                  <a:gd name="connsiteY20" fmla="*/ 80321 h 203437"/>
                  <a:gd name="connsiteX21" fmla="*/ 96574 w 197250"/>
                  <a:gd name="connsiteY21" fmla="*/ 92221 h 203437"/>
                  <a:gd name="connsiteX22" fmla="*/ 104754 w 197250"/>
                  <a:gd name="connsiteY22" fmla="*/ 101903 h 203437"/>
                  <a:gd name="connsiteX23" fmla="*/ 124689 w 197250"/>
                  <a:gd name="connsiteY23" fmla="*/ 109018 h 203437"/>
                  <a:gd name="connsiteX24" fmla="*/ 125197 w 197250"/>
                  <a:gd name="connsiteY24" fmla="*/ 109624 h 203437"/>
                  <a:gd name="connsiteX25" fmla="*/ 124931 w 197250"/>
                  <a:gd name="connsiteY25" fmla="*/ 110394 h 203437"/>
                  <a:gd name="connsiteX26" fmla="*/ 45322 w 197250"/>
                  <a:gd name="connsiteY26" fmla="*/ 177981 h 203437"/>
                  <a:gd name="connsiteX27" fmla="*/ 44517 w 197250"/>
                  <a:gd name="connsiteY27" fmla="*/ 178127 h 203437"/>
                  <a:gd name="connsiteX28" fmla="*/ 43992 w 197250"/>
                  <a:gd name="connsiteY28" fmla="*/ 177515 h 203437"/>
                  <a:gd name="connsiteX29" fmla="*/ 25254 w 197250"/>
                  <a:gd name="connsiteY29" fmla="*/ 74759 h 203437"/>
                  <a:gd name="connsiteX30" fmla="*/ 25519 w 197250"/>
                  <a:gd name="connsiteY30" fmla="*/ 74016 h 203437"/>
                  <a:gd name="connsiteX31" fmla="*/ 26317 w 197250"/>
                  <a:gd name="connsiteY31" fmla="*/ 73865 h 203437"/>
                  <a:gd name="connsiteX32" fmla="*/ 51980 w 197250"/>
                  <a:gd name="connsiteY32" fmla="*/ 83030 h 203437"/>
                  <a:gd name="connsiteX33" fmla="*/ 65703 w 197250"/>
                  <a:gd name="connsiteY33" fmla="*/ 79470 h 203437"/>
                  <a:gd name="connsiteX34" fmla="*/ 79948 w 197250"/>
                  <a:gd name="connsiteY34" fmla="*/ 65118 h 203437"/>
                  <a:gd name="connsiteX35" fmla="*/ 80948 w 197250"/>
                  <a:gd name="connsiteY35" fmla="*/ 47308 h 203437"/>
                  <a:gd name="connsiteX36" fmla="*/ 63139 w 197250"/>
                  <a:gd name="connsiteY36" fmla="*/ 46307 h 203437"/>
                  <a:gd name="connsiteX37" fmla="*/ 52597 w 197250"/>
                  <a:gd name="connsiteY37" fmla="*/ 56463 h 203437"/>
                  <a:gd name="connsiteX38" fmla="*/ 34788 w 197250"/>
                  <a:gd name="connsiteY38" fmla="*/ 50103 h 203437"/>
                  <a:gd name="connsiteX39" fmla="*/ 9166 w 197250"/>
                  <a:gd name="connsiteY39" fmla="*/ 54809 h 203437"/>
                  <a:gd name="connsiteX40" fmla="*/ 441 w 197250"/>
                  <a:gd name="connsiteY40" fmla="*/ 79300 h 2034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7250" h="203437">
                    <a:moveTo>
                      <a:pt x="19174" y="182059"/>
                    </a:moveTo>
                    <a:cubicBezTo>
                      <a:pt x="20873" y="191314"/>
                      <a:pt x="27173" y="198727"/>
                      <a:pt x="36030" y="201888"/>
                    </a:cubicBezTo>
                    <a:cubicBezTo>
                      <a:pt x="38940" y="202928"/>
                      <a:pt x="41927" y="203437"/>
                      <a:pt x="44881" y="203437"/>
                    </a:cubicBezTo>
                    <a:cubicBezTo>
                      <a:pt x="50919" y="203437"/>
                      <a:pt x="56820" y="201307"/>
                      <a:pt x="61640" y="197218"/>
                    </a:cubicBezTo>
                    <a:lnTo>
                      <a:pt x="141263" y="129622"/>
                    </a:lnTo>
                    <a:cubicBezTo>
                      <a:pt x="148436" y="123522"/>
                      <a:pt x="151705" y="114348"/>
                      <a:pt x="150008" y="105083"/>
                    </a:cubicBezTo>
                    <a:cubicBezTo>
                      <a:pt x="148525" y="96987"/>
                      <a:pt x="143520" y="90302"/>
                      <a:pt x="136366" y="86644"/>
                    </a:cubicBezTo>
                    <a:cubicBezTo>
                      <a:pt x="146197" y="81290"/>
                      <a:pt x="156774" y="77290"/>
                      <a:pt x="167702" y="74838"/>
                    </a:cubicBezTo>
                    <a:cubicBezTo>
                      <a:pt x="185917" y="70758"/>
                      <a:pt x="198313" y="54405"/>
                      <a:pt x="197178" y="35996"/>
                    </a:cubicBezTo>
                    <a:lnTo>
                      <a:pt x="197126" y="35097"/>
                    </a:lnTo>
                    <a:cubicBezTo>
                      <a:pt x="196452" y="24180"/>
                      <a:pt x="191058" y="14145"/>
                      <a:pt x="182327" y="7561"/>
                    </a:cubicBezTo>
                    <a:cubicBezTo>
                      <a:pt x="173548" y="945"/>
                      <a:pt x="162344" y="-1487"/>
                      <a:pt x="151564" y="891"/>
                    </a:cubicBezTo>
                    <a:cubicBezTo>
                      <a:pt x="138978" y="3688"/>
                      <a:pt x="126667" y="7714"/>
                      <a:pt x="114977" y="12859"/>
                    </a:cubicBezTo>
                    <a:cubicBezTo>
                      <a:pt x="108602" y="15666"/>
                      <a:pt x="105707" y="23109"/>
                      <a:pt x="108514" y="29485"/>
                    </a:cubicBezTo>
                    <a:cubicBezTo>
                      <a:pt x="111319" y="35860"/>
                      <a:pt x="118764" y="38750"/>
                      <a:pt x="125140" y="35948"/>
                    </a:cubicBezTo>
                    <a:cubicBezTo>
                      <a:pt x="135325" y="31464"/>
                      <a:pt x="146056" y="27956"/>
                      <a:pt x="157019" y="25519"/>
                    </a:cubicBezTo>
                    <a:cubicBezTo>
                      <a:pt x="160617" y="24722"/>
                      <a:pt x="164217" y="25499"/>
                      <a:pt x="167142" y="27704"/>
                    </a:cubicBezTo>
                    <a:cubicBezTo>
                      <a:pt x="170019" y="29873"/>
                      <a:pt x="171728" y="33050"/>
                      <a:pt x="171947" y="36607"/>
                    </a:cubicBezTo>
                    <a:lnTo>
                      <a:pt x="171999" y="37505"/>
                    </a:lnTo>
                    <a:cubicBezTo>
                      <a:pt x="172369" y="43516"/>
                      <a:pt x="168243" y="48862"/>
                      <a:pt x="162184" y="50219"/>
                    </a:cubicBezTo>
                    <a:cubicBezTo>
                      <a:pt x="139771" y="55248"/>
                      <a:pt x="118591" y="65656"/>
                      <a:pt x="100934" y="80321"/>
                    </a:cubicBezTo>
                    <a:cubicBezTo>
                      <a:pt x="97448" y="83217"/>
                      <a:pt x="95783" y="87759"/>
                      <a:pt x="96574" y="92221"/>
                    </a:cubicBezTo>
                    <a:cubicBezTo>
                      <a:pt x="97362" y="96683"/>
                      <a:pt x="100485" y="100379"/>
                      <a:pt x="104754" y="101903"/>
                    </a:cubicBezTo>
                    <a:lnTo>
                      <a:pt x="124689" y="109018"/>
                    </a:lnTo>
                    <a:cubicBezTo>
                      <a:pt x="124869" y="109082"/>
                      <a:pt x="125115" y="109170"/>
                      <a:pt x="125197" y="109624"/>
                    </a:cubicBezTo>
                    <a:cubicBezTo>
                      <a:pt x="125283" y="110093"/>
                      <a:pt x="125066" y="110278"/>
                      <a:pt x="124931" y="110394"/>
                    </a:cubicBezTo>
                    <a:lnTo>
                      <a:pt x="45322" y="177981"/>
                    </a:lnTo>
                    <a:cubicBezTo>
                      <a:pt x="45177" y="178102"/>
                      <a:pt x="44961" y="178287"/>
                      <a:pt x="44517" y="178127"/>
                    </a:cubicBezTo>
                    <a:cubicBezTo>
                      <a:pt x="44076" y="177969"/>
                      <a:pt x="44025" y="177700"/>
                      <a:pt x="43992" y="177515"/>
                    </a:cubicBezTo>
                    <a:lnTo>
                      <a:pt x="25254" y="74759"/>
                    </a:lnTo>
                    <a:cubicBezTo>
                      <a:pt x="25218" y="74571"/>
                      <a:pt x="25171" y="74312"/>
                      <a:pt x="25519" y="74016"/>
                    </a:cubicBezTo>
                    <a:cubicBezTo>
                      <a:pt x="25878" y="73708"/>
                      <a:pt x="26150" y="73806"/>
                      <a:pt x="26317" y="73865"/>
                    </a:cubicBezTo>
                    <a:lnTo>
                      <a:pt x="51980" y="83030"/>
                    </a:lnTo>
                    <a:cubicBezTo>
                      <a:pt x="56849" y="84772"/>
                      <a:pt x="62293" y="83360"/>
                      <a:pt x="65703" y="79470"/>
                    </a:cubicBezTo>
                    <a:cubicBezTo>
                      <a:pt x="70078" y="74485"/>
                      <a:pt x="74869" y="69657"/>
                      <a:pt x="79948" y="65118"/>
                    </a:cubicBezTo>
                    <a:cubicBezTo>
                      <a:pt x="85141" y="60476"/>
                      <a:pt x="85590" y="52503"/>
                      <a:pt x="80948" y="47308"/>
                    </a:cubicBezTo>
                    <a:cubicBezTo>
                      <a:pt x="76307" y="42113"/>
                      <a:pt x="68334" y="41667"/>
                      <a:pt x="63139" y="46307"/>
                    </a:cubicBezTo>
                    <a:cubicBezTo>
                      <a:pt x="59488" y="49570"/>
                      <a:pt x="55961" y="52967"/>
                      <a:pt x="52597" y="56463"/>
                    </a:cubicBezTo>
                    <a:lnTo>
                      <a:pt x="34788" y="50103"/>
                    </a:lnTo>
                    <a:cubicBezTo>
                      <a:pt x="25911" y="46945"/>
                      <a:pt x="16334" y="48702"/>
                      <a:pt x="9166" y="54809"/>
                    </a:cubicBezTo>
                    <a:cubicBezTo>
                      <a:pt x="2005" y="60905"/>
                      <a:pt x="-1256" y="70067"/>
                      <a:pt x="441" y="79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7" name="Frihandsfigur: Form 446">
                <a:extLst>
                  <a:ext uri="{FF2B5EF4-FFF2-40B4-BE49-F238E27FC236}">
                    <a16:creationId xmlns:a16="http://schemas.microsoft.com/office/drawing/2014/main" id="{43322656-FFCC-3344-001B-D519DB7B367C}"/>
                  </a:ext>
                </a:extLst>
              </p:cNvPr>
              <p:cNvSpPr/>
              <p:nvPr/>
            </p:nvSpPr>
            <p:spPr>
              <a:xfrm>
                <a:off x="5482722" y="4223965"/>
                <a:ext cx="354365" cy="365467"/>
              </a:xfrm>
              <a:custGeom>
                <a:gdLst>
                  <a:gd name="connsiteX0" fmla="*/ 29552 w 197257"/>
                  <a:gd name="connsiteY0" fmla="*/ 74840 h 203437"/>
                  <a:gd name="connsiteX1" fmla="*/ 60885 w 197257"/>
                  <a:gd name="connsiteY1" fmla="*/ 86646 h 203437"/>
                  <a:gd name="connsiteX2" fmla="*/ 47244 w 197257"/>
                  <a:gd name="connsiteY2" fmla="*/ 105100 h 203437"/>
                  <a:gd name="connsiteX3" fmla="*/ 56003 w 197257"/>
                  <a:gd name="connsiteY3" fmla="*/ 129627 h 203437"/>
                  <a:gd name="connsiteX4" fmla="*/ 135619 w 197257"/>
                  <a:gd name="connsiteY4" fmla="*/ 197227 h 203437"/>
                  <a:gd name="connsiteX5" fmla="*/ 152366 w 197257"/>
                  <a:gd name="connsiteY5" fmla="*/ 203438 h 203437"/>
                  <a:gd name="connsiteX6" fmla="*/ 161232 w 197257"/>
                  <a:gd name="connsiteY6" fmla="*/ 201884 h 203437"/>
                  <a:gd name="connsiteX7" fmla="*/ 178073 w 197257"/>
                  <a:gd name="connsiteY7" fmla="*/ 182047 h 203437"/>
                  <a:gd name="connsiteX8" fmla="*/ 196821 w 197257"/>
                  <a:gd name="connsiteY8" fmla="*/ 79311 h 203437"/>
                  <a:gd name="connsiteX9" fmla="*/ 188063 w 197257"/>
                  <a:gd name="connsiteY9" fmla="*/ 54789 h 203437"/>
                  <a:gd name="connsiteX10" fmla="*/ 162460 w 197257"/>
                  <a:gd name="connsiteY10" fmla="*/ 50117 h 203437"/>
                  <a:gd name="connsiteX11" fmla="*/ 144658 w 197257"/>
                  <a:gd name="connsiteY11" fmla="*/ 56476 h 203437"/>
                  <a:gd name="connsiteX12" fmla="*/ 45673 w 197257"/>
                  <a:gd name="connsiteY12" fmla="*/ 894 h 203437"/>
                  <a:gd name="connsiteX13" fmla="*/ 14946 w 197257"/>
                  <a:gd name="connsiteY13" fmla="*/ 7550 h 203437"/>
                  <a:gd name="connsiteX14" fmla="*/ 125 w 197257"/>
                  <a:gd name="connsiteY14" fmla="*/ 35102 h 203437"/>
                  <a:gd name="connsiteX15" fmla="*/ 72 w 197257"/>
                  <a:gd name="connsiteY15" fmla="*/ 35952 h 203437"/>
                  <a:gd name="connsiteX16" fmla="*/ 29552 w 197257"/>
                  <a:gd name="connsiteY16" fmla="*/ 74840 h 203437"/>
                  <a:gd name="connsiteX17" fmla="*/ 25252 w 197257"/>
                  <a:gd name="connsiteY17" fmla="*/ 37505 h 203437"/>
                  <a:gd name="connsiteX18" fmla="*/ 25304 w 197257"/>
                  <a:gd name="connsiteY18" fmla="*/ 36656 h 203437"/>
                  <a:gd name="connsiteX19" fmla="*/ 30122 w 197257"/>
                  <a:gd name="connsiteY19" fmla="*/ 27699 h 203437"/>
                  <a:gd name="connsiteX20" fmla="*/ 40218 w 197257"/>
                  <a:gd name="connsiteY20" fmla="*/ 25520 h 203437"/>
                  <a:gd name="connsiteX21" fmla="*/ 131567 w 197257"/>
                  <a:gd name="connsiteY21" fmla="*/ 79497 h 203437"/>
                  <a:gd name="connsiteX22" fmla="*/ 145275 w 197257"/>
                  <a:gd name="connsiteY22" fmla="*/ 83039 h 203437"/>
                  <a:gd name="connsiteX23" fmla="*/ 170944 w 197257"/>
                  <a:gd name="connsiteY23" fmla="*/ 73872 h 203437"/>
                  <a:gd name="connsiteX24" fmla="*/ 171733 w 197257"/>
                  <a:gd name="connsiteY24" fmla="*/ 74013 h 203437"/>
                  <a:gd name="connsiteX25" fmla="*/ 172005 w 197257"/>
                  <a:gd name="connsiteY25" fmla="*/ 74782 h 203437"/>
                  <a:gd name="connsiteX26" fmla="*/ 153257 w 197257"/>
                  <a:gd name="connsiteY26" fmla="*/ 177519 h 203437"/>
                  <a:gd name="connsiteX27" fmla="*/ 152737 w 197257"/>
                  <a:gd name="connsiteY27" fmla="*/ 178131 h 203437"/>
                  <a:gd name="connsiteX28" fmla="*/ 151940 w 197257"/>
                  <a:gd name="connsiteY28" fmla="*/ 177991 h 203437"/>
                  <a:gd name="connsiteX29" fmla="*/ 72332 w 197257"/>
                  <a:gd name="connsiteY29" fmla="*/ 110400 h 203437"/>
                  <a:gd name="connsiteX30" fmla="*/ 72060 w 197257"/>
                  <a:gd name="connsiteY30" fmla="*/ 109631 h 203437"/>
                  <a:gd name="connsiteX31" fmla="*/ 72573 w 197257"/>
                  <a:gd name="connsiteY31" fmla="*/ 109019 h 203437"/>
                  <a:gd name="connsiteX32" fmla="*/ 92497 w 197257"/>
                  <a:gd name="connsiteY32" fmla="*/ 101905 h 203437"/>
                  <a:gd name="connsiteX33" fmla="*/ 100675 w 197257"/>
                  <a:gd name="connsiteY33" fmla="*/ 92223 h 203437"/>
                  <a:gd name="connsiteX34" fmla="*/ 96313 w 197257"/>
                  <a:gd name="connsiteY34" fmla="*/ 80323 h 203437"/>
                  <a:gd name="connsiteX35" fmla="*/ 35071 w 197257"/>
                  <a:gd name="connsiteY35" fmla="*/ 50225 h 203437"/>
                  <a:gd name="connsiteX36" fmla="*/ 25252 w 197257"/>
                  <a:gd name="connsiteY36" fmla="*/ 37505 h 2034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7257" h="203437">
                    <a:moveTo>
                      <a:pt x="29552" y="74840"/>
                    </a:moveTo>
                    <a:cubicBezTo>
                      <a:pt x="40478" y="77291"/>
                      <a:pt x="51052" y="81290"/>
                      <a:pt x="60885" y="86646"/>
                    </a:cubicBezTo>
                    <a:cubicBezTo>
                      <a:pt x="53726" y="90313"/>
                      <a:pt x="48724" y="97001"/>
                      <a:pt x="47244" y="105100"/>
                    </a:cubicBezTo>
                    <a:cubicBezTo>
                      <a:pt x="45552" y="114363"/>
                      <a:pt x="48827" y="123531"/>
                      <a:pt x="56003" y="129627"/>
                    </a:cubicBezTo>
                    <a:lnTo>
                      <a:pt x="135619" y="197227"/>
                    </a:lnTo>
                    <a:cubicBezTo>
                      <a:pt x="140435" y="201312"/>
                      <a:pt x="146330" y="203439"/>
                      <a:pt x="152366" y="203438"/>
                    </a:cubicBezTo>
                    <a:cubicBezTo>
                      <a:pt x="155324" y="203438"/>
                      <a:pt x="158319" y="202927"/>
                      <a:pt x="161232" y="201884"/>
                    </a:cubicBezTo>
                    <a:cubicBezTo>
                      <a:pt x="170090" y="198715"/>
                      <a:pt x="176385" y="191301"/>
                      <a:pt x="178073" y="182047"/>
                    </a:cubicBezTo>
                    <a:lnTo>
                      <a:pt x="196821" y="79311"/>
                    </a:lnTo>
                    <a:cubicBezTo>
                      <a:pt x="198510" y="70049"/>
                      <a:pt x="195237" y="60882"/>
                      <a:pt x="188063" y="54789"/>
                    </a:cubicBezTo>
                    <a:cubicBezTo>
                      <a:pt x="180893" y="48699"/>
                      <a:pt x="171321" y="46954"/>
                      <a:pt x="162460" y="50117"/>
                    </a:cubicBezTo>
                    <a:lnTo>
                      <a:pt x="144658" y="56476"/>
                    </a:lnTo>
                    <a:cubicBezTo>
                      <a:pt x="117785" y="28478"/>
                      <a:pt x="83733" y="9326"/>
                      <a:pt x="45673" y="894"/>
                    </a:cubicBezTo>
                    <a:cubicBezTo>
                      <a:pt x="34930" y="-1486"/>
                      <a:pt x="23725" y="939"/>
                      <a:pt x="14946" y="7550"/>
                    </a:cubicBezTo>
                    <a:cubicBezTo>
                      <a:pt x="6202" y="14134"/>
                      <a:pt x="801" y="24176"/>
                      <a:pt x="125" y="35102"/>
                    </a:cubicBezTo>
                    <a:lnTo>
                      <a:pt x="72" y="35952"/>
                    </a:lnTo>
                    <a:cubicBezTo>
                      <a:pt x="-1066" y="54397"/>
                      <a:pt x="11330" y="70754"/>
                      <a:pt x="29552" y="74840"/>
                    </a:cubicBezTo>
                    <a:close/>
                    <a:moveTo>
                      <a:pt x="25252" y="37505"/>
                    </a:moveTo>
                    <a:lnTo>
                      <a:pt x="25304" y="36656"/>
                    </a:lnTo>
                    <a:cubicBezTo>
                      <a:pt x="25526" y="33052"/>
                      <a:pt x="27238" y="29870"/>
                      <a:pt x="30122" y="27699"/>
                    </a:cubicBezTo>
                    <a:cubicBezTo>
                      <a:pt x="33043" y="25498"/>
                      <a:pt x="36627" y="24724"/>
                      <a:pt x="40218" y="25520"/>
                    </a:cubicBezTo>
                    <a:cubicBezTo>
                      <a:pt x="75836" y="33412"/>
                      <a:pt x="107424" y="52078"/>
                      <a:pt x="131567" y="79497"/>
                    </a:cubicBezTo>
                    <a:cubicBezTo>
                      <a:pt x="134980" y="83372"/>
                      <a:pt x="140412" y="84778"/>
                      <a:pt x="145275" y="83039"/>
                    </a:cubicBezTo>
                    <a:lnTo>
                      <a:pt x="170944" y="73872"/>
                    </a:lnTo>
                    <a:cubicBezTo>
                      <a:pt x="171129" y="73806"/>
                      <a:pt x="171383" y="73715"/>
                      <a:pt x="171733" y="74013"/>
                    </a:cubicBezTo>
                    <a:cubicBezTo>
                      <a:pt x="172089" y="74316"/>
                      <a:pt x="172039" y="74597"/>
                      <a:pt x="172005" y="74782"/>
                    </a:cubicBezTo>
                    <a:lnTo>
                      <a:pt x="153257" y="177519"/>
                    </a:lnTo>
                    <a:cubicBezTo>
                      <a:pt x="153222" y="177710"/>
                      <a:pt x="153175" y="177974"/>
                      <a:pt x="152737" y="178131"/>
                    </a:cubicBezTo>
                    <a:cubicBezTo>
                      <a:pt x="152288" y="178292"/>
                      <a:pt x="152076" y="178105"/>
                      <a:pt x="151940" y="177991"/>
                    </a:cubicBezTo>
                    <a:lnTo>
                      <a:pt x="72332" y="110400"/>
                    </a:lnTo>
                    <a:cubicBezTo>
                      <a:pt x="72191" y="110278"/>
                      <a:pt x="71976" y="110095"/>
                      <a:pt x="72060" y="109631"/>
                    </a:cubicBezTo>
                    <a:cubicBezTo>
                      <a:pt x="72144" y="109172"/>
                      <a:pt x="72403" y="109079"/>
                      <a:pt x="72573" y="109019"/>
                    </a:cubicBezTo>
                    <a:lnTo>
                      <a:pt x="92497" y="101905"/>
                    </a:lnTo>
                    <a:cubicBezTo>
                      <a:pt x="96765" y="100381"/>
                      <a:pt x="99886" y="96685"/>
                      <a:pt x="100675" y="92223"/>
                    </a:cubicBezTo>
                    <a:cubicBezTo>
                      <a:pt x="101464" y="87760"/>
                      <a:pt x="99799" y="83217"/>
                      <a:pt x="96313" y="80323"/>
                    </a:cubicBezTo>
                    <a:cubicBezTo>
                      <a:pt x="78649" y="65655"/>
                      <a:pt x="57471" y="55248"/>
                      <a:pt x="35071" y="50225"/>
                    </a:cubicBezTo>
                    <a:cubicBezTo>
                      <a:pt x="29010" y="48864"/>
                      <a:pt x="24880" y="43516"/>
                      <a:pt x="25252" y="375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8" name="Frihandsfigur: Form 447">
                <a:extLst>
                  <a:ext uri="{FF2B5EF4-FFF2-40B4-BE49-F238E27FC236}">
                    <a16:creationId xmlns:a16="http://schemas.microsoft.com/office/drawing/2014/main" id="{CBF8AABC-4A2A-66DF-B855-7C0D7D0F6865}"/>
                  </a:ext>
                </a:extLst>
              </p:cNvPr>
              <p:cNvSpPr/>
              <p:nvPr/>
            </p:nvSpPr>
            <p:spPr>
              <a:xfrm>
                <a:off x="4882952" y="3931727"/>
                <a:ext cx="562066" cy="673882"/>
              </a:xfrm>
              <a:custGeom>
                <a:gdLst>
                  <a:gd name="connsiteX0" fmla="*/ 312874 w 312873"/>
                  <a:gd name="connsiteY0" fmla="*/ 191519 h 375116"/>
                  <a:gd name="connsiteX1" fmla="*/ 292745 w 312873"/>
                  <a:gd name="connsiteY1" fmla="*/ 156129 h 375116"/>
                  <a:gd name="connsiteX2" fmla="*/ 292745 w 312873"/>
                  <a:gd name="connsiteY2" fmla="*/ 50804 h 375116"/>
                  <a:gd name="connsiteX3" fmla="*/ 241939 w 312873"/>
                  <a:gd name="connsiteY3" fmla="*/ 0 h 375116"/>
                  <a:gd name="connsiteX4" fmla="*/ 70926 w 312873"/>
                  <a:gd name="connsiteY4" fmla="*/ 0 h 375116"/>
                  <a:gd name="connsiteX5" fmla="*/ 20135 w 312873"/>
                  <a:gd name="connsiteY5" fmla="*/ 50804 h 375116"/>
                  <a:gd name="connsiteX6" fmla="*/ 20135 w 312873"/>
                  <a:gd name="connsiteY6" fmla="*/ 156096 h 375116"/>
                  <a:gd name="connsiteX7" fmla="*/ 12075 w 312873"/>
                  <a:gd name="connsiteY7" fmla="*/ 162385 h 375116"/>
                  <a:gd name="connsiteX8" fmla="*/ 3 w 312873"/>
                  <a:gd name="connsiteY8" fmla="*/ 192021 h 375116"/>
                  <a:gd name="connsiteX9" fmla="*/ 38810 w 312873"/>
                  <a:gd name="connsiteY9" fmla="*/ 232622 h 375116"/>
                  <a:gd name="connsiteX10" fmla="*/ 38810 w 312873"/>
                  <a:gd name="connsiteY10" fmla="*/ 257480 h 375116"/>
                  <a:gd name="connsiteX11" fmla="*/ 73257 w 312873"/>
                  <a:gd name="connsiteY11" fmla="*/ 340652 h 375116"/>
                  <a:gd name="connsiteX12" fmla="*/ 156440 w 312873"/>
                  <a:gd name="connsiteY12" fmla="*/ 375116 h 375116"/>
                  <a:gd name="connsiteX13" fmla="*/ 156825 w 312873"/>
                  <a:gd name="connsiteY13" fmla="*/ 375116 h 375116"/>
                  <a:gd name="connsiteX14" fmla="*/ 274077 w 312873"/>
                  <a:gd name="connsiteY14" fmla="*/ 255918 h 375116"/>
                  <a:gd name="connsiteX15" fmla="*/ 274077 w 312873"/>
                  <a:gd name="connsiteY15" fmla="*/ 232670 h 375116"/>
                  <a:gd name="connsiteX16" fmla="*/ 300828 w 312873"/>
                  <a:gd name="connsiteY16" fmla="*/ 220652 h 375116"/>
                  <a:gd name="connsiteX17" fmla="*/ 312874 w 312873"/>
                  <a:gd name="connsiteY17" fmla="*/ 191519 h 375116"/>
                  <a:gd name="connsiteX18" fmla="*/ 70926 w 312873"/>
                  <a:gd name="connsiteY18" fmla="*/ 25226 h 375116"/>
                  <a:gd name="connsiteX19" fmla="*/ 241939 w 312873"/>
                  <a:gd name="connsiteY19" fmla="*/ 25226 h 375116"/>
                  <a:gd name="connsiteX20" fmla="*/ 267519 w 312873"/>
                  <a:gd name="connsiteY20" fmla="*/ 50804 h 375116"/>
                  <a:gd name="connsiteX21" fmla="*/ 267519 w 312873"/>
                  <a:gd name="connsiteY21" fmla="*/ 150312 h 375116"/>
                  <a:gd name="connsiteX22" fmla="*/ 261237 w 312873"/>
                  <a:gd name="connsiteY22" fmla="*/ 150312 h 375116"/>
                  <a:gd name="connsiteX23" fmla="*/ 261237 w 312873"/>
                  <a:gd name="connsiteY23" fmla="*/ 131981 h 375116"/>
                  <a:gd name="connsiteX24" fmla="*/ 251604 w 312873"/>
                  <a:gd name="connsiteY24" fmla="*/ 113885 h 375116"/>
                  <a:gd name="connsiteX25" fmla="*/ 231213 w 312873"/>
                  <a:gd name="connsiteY25" fmla="*/ 111771 h 375116"/>
                  <a:gd name="connsiteX26" fmla="*/ 82249 w 312873"/>
                  <a:gd name="connsiteY26" fmla="*/ 111963 h 375116"/>
                  <a:gd name="connsiteX27" fmla="*/ 82244 w 312873"/>
                  <a:gd name="connsiteY27" fmla="*/ 111961 h 375116"/>
                  <a:gd name="connsiteX28" fmla="*/ 81627 w 312873"/>
                  <a:gd name="connsiteY28" fmla="*/ 111712 h 375116"/>
                  <a:gd name="connsiteX29" fmla="*/ 61264 w 312873"/>
                  <a:gd name="connsiteY29" fmla="*/ 113862 h 375116"/>
                  <a:gd name="connsiteX30" fmla="*/ 51655 w 312873"/>
                  <a:gd name="connsiteY30" fmla="*/ 131942 h 375116"/>
                  <a:gd name="connsiteX31" fmla="*/ 51655 w 312873"/>
                  <a:gd name="connsiteY31" fmla="*/ 150312 h 375116"/>
                  <a:gd name="connsiteX32" fmla="*/ 45363 w 312873"/>
                  <a:gd name="connsiteY32" fmla="*/ 150312 h 375116"/>
                  <a:gd name="connsiteX33" fmla="*/ 45363 w 312873"/>
                  <a:gd name="connsiteY33" fmla="*/ 50804 h 375116"/>
                  <a:gd name="connsiteX34" fmla="*/ 70926 w 312873"/>
                  <a:gd name="connsiteY34" fmla="*/ 25226 h 375116"/>
                  <a:gd name="connsiteX35" fmla="*/ 282979 w 312873"/>
                  <a:gd name="connsiteY35" fmla="*/ 202827 h 375116"/>
                  <a:gd name="connsiteX36" fmla="*/ 271669 w 312873"/>
                  <a:gd name="connsiteY36" fmla="*/ 207512 h 375116"/>
                  <a:gd name="connsiteX37" fmla="*/ 261468 w 312873"/>
                  <a:gd name="connsiteY37" fmla="*/ 207512 h 375116"/>
                  <a:gd name="connsiteX38" fmla="*/ 248854 w 312873"/>
                  <a:gd name="connsiteY38" fmla="*/ 220125 h 375116"/>
                  <a:gd name="connsiteX39" fmla="*/ 248854 w 312873"/>
                  <a:gd name="connsiteY39" fmla="*/ 255916 h 375116"/>
                  <a:gd name="connsiteX40" fmla="*/ 156748 w 312873"/>
                  <a:gd name="connsiteY40" fmla="*/ 349888 h 375116"/>
                  <a:gd name="connsiteX41" fmla="*/ 156445 w 312873"/>
                  <a:gd name="connsiteY41" fmla="*/ 349888 h 375116"/>
                  <a:gd name="connsiteX42" fmla="*/ 91094 w 312873"/>
                  <a:gd name="connsiteY42" fmla="*/ 322810 h 375116"/>
                  <a:gd name="connsiteX43" fmla="*/ 64038 w 312873"/>
                  <a:gd name="connsiteY43" fmla="*/ 257479 h 375116"/>
                  <a:gd name="connsiteX44" fmla="*/ 64038 w 312873"/>
                  <a:gd name="connsiteY44" fmla="*/ 220125 h 375116"/>
                  <a:gd name="connsiteX45" fmla="*/ 51425 w 312873"/>
                  <a:gd name="connsiteY45" fmla="*/ 207512 h 375116"/>
                  <a:gd name="connsiteX46" fmla="*/ 41965 w 312873"/>
                  <a:gd name="connsiteY46" fmla="*/ 207512 h 375116"/>
                  <a:gd name="connsiteX47" fmla="*/ 25229 w 312873"/>
                  <a:gd name="connsiteY47" fmla="*/ 191717 h 375116"/>
                  <a:gd name="connsiteX48" fmla="*/ 29913 w 312873"/>
                  <a:gd name="connsiteY48" fmla="*/ 180222 h 375116"/>
                  <a:gd name="connsiteX49" fmla="*/ 41223 w 312873"/>
                  <a:gd name="connsiteY49" fmla="*/ 175537 h 375116"/>
                  <a:gd name="connsiteX50" fmla="*/ 64268 w 312873"/>
                  <a:gd name="connsiteY50" fmla="*/ 175537 h 375116"/>
                  <a:gd name="connsiteX51" fmla="*/ 76881 w 312873"/>
                  <a:gd name="connsiteY51" fmla="*/ 162924 h 375116"/>
                  <a:gd name="connsiteX52" fmla="*/ 76881 w 312873"/>
                  <a:gd name="connsiteY52" fmla="*/ 136952 h 375116"/>
                  <a:gd name="connsiteX53" fmla="*/ 236013 w 312873"/>
                  <a:gd name="connsiteY53" fmla="*/ 136989 h 375116"/>
                  <a:gd name="connsiteX54" fmla="*/ 236013 w 312873"/>
                  <a:gd name="connsiteY54" fmla="*/ 162924 h 375116"/>
                  <a:gd name="connsiteX55" fmla="*/ 248626 w 312873"/>
                  <a:gd name="connsiteY55" fmla="*/ 175537 h 375116"/>
                  <a:gd name="connsiteX56" fmla="*/ 271671 w 312873"/>
                  <a:gd name="connsiteY56" fmla="*/ 175537 h 375116"/>
                  <a:gd name="connsiteX57" fmla="*/ 287649 w 312873"/>
                  <a:gd name="connsiteY57" fmla="*/ 191517 h 375116"/>
                  <a:gd name="connsiteX58" fmla="*/ 282979 w 312873"/>
                  <a:gd name="connsiteY58" fmla="*/ 202827 h 37511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12873" h="375116">
                    <a:moveTo>
                      <a:pt x="312874" y="191519"/>
                    </a:moveTo>
                    <a:cubicBezTo>
                      <a:pt x="312874" y="176495"/>
                      <a:pt x="304790" y="163329"/>
                      <a:pt x="292745" y="156129"/>
                    </a:cubicBezTo>
                    <a:lnTo>
                      <a:pt x="292745" y="50804"/>
                    </a:lnTo>
                    <a:cubicBezTo>
                      <a:pt x="292745" y="22790"/>
                      <a:pt x="269954" y="0"/>
                      <a:pt x="241939" y="0"/>
                    </a:cubicBezTo>
                    <a:lnTo>
                      <a:pt x="70926" y="0"/>
                    </a:lnTo>
                    <a:cubicBezTo>
                      <a:pt x="42920" y="0"/>
                      <a:pt x="20135" y="22791"/>
                      <a:pt x="20135" y="50804"/>
                    </a:cubicBezTo>
                    <a:lnTo>
                      <a:pt x="20135" y="156096"/>
                    </a:lnTo>
                    <a:cubicBezTo>
                      <a:pt x="17234" y="157830"/>
                      <a:pt x="14527" y="159933"/>
                      <a:pt x="12075" y="162385"/>
                    </a:cubicBezTo>
                    <a:cubicBezTo>
                      <a:pt x="4155" y="170305"/>
                      <a:pt x="-131" y="180829"/>
                      <a:pt x="3" y="192021"/>
                    </a:cubicBezTo>
                    <a:cubicBezTo>
                      <a:pt x="262" y="213432"/>
                      <a:pt x="17392" y="231035"/>
                      <a:pt x="38810" y="232622"/>
                    </a:cubicBezTo>
                    <a:lnTo>
                      <a:pt x="38810" y="257480"/>
                    </a:lnTo>
                    <a:cubicBezTo>
                      <a:pt x="38810" y="288918"/>
                      <a:pt x="51044" y="318456"/>
                      <a:pt x="73257" y="340652"/>
                    </a:cubicBezTo>
                    <a:cubicBezTo>
                      <a:pt x="95490" y="362886"/>
                      <a:pt x="125015" y="375116"/>
                      <a:pt x="156440" y="375116"/>
                    </a:cubicBezTo>
                    <a:lnTo>
                      <a:pt x="156825" y="375116"/>
                    </a:lnTo>
                    <a:cubicBezTo>
                      <a:pt x="221477" y="374909"/>
                      <a:pt x="274077" y="321438"/>
                      <a:pt x="274077" y="255918"/>
                    </a:cubicBezTo>
                    <a:lnTo>
                      <a:pt x="274077" y="232670"/>
                    </a:lnTo>
                    <a:cubicBezTo>
                      <a:pt x="284180" y="232091"/>
                      <a:pt x="293598" y="227878"/>
                      <a:pt x="300828" y="220652"/>
                    </a:cubicBezTo>
                    <a:cubicBezTo>
                      <a:pt x="308597" y="212860"/>
                      <a:pt x="312874" y="202514"/>
                      <a:pt x="312874" y="191519"/>
                    </a:cubicBezTo>
                    <a:close/>
                    <a:moveTo>
                      <a:pt x="70926" y="25226"/>
                    </a:moveTo>
                    <a:lnTo>
                      <a:pt x="241939" y="25226"/>
                    </a:lnTo>
                    <a:cubicBezTo>
                      <a:pt x="256044" y="25226"/>
                      <a:pt x="267519" y="36701"/>
                      <a:pt x="267519" y="50804"/>
                    </a:cubicBezTo>
                    <a:lnTo>
                      <a:pt x="267519" y="150312"/>
                    </a:lnTo>
                    <a:lnTo>
                      <a:pt x="261237" y="150312"/>
                    </a:lnTo>
                    <a:lnTo>
                      <a:pt x="261237" y="131981"/>
                    </a:lnTo>
                    <a:cubicBezTo>
                      <a:pt x="261237" y="124709"/>
                      <a:pt x="257637" y="117945"/>
                      <a:pt x="251604" y="113885"/>
                    </a:cubicBezTo>
                    <a:cubicBezTo>
                      <a:pt x="245573" y="109824"/>
                      <a:pt x="237948" y="109035"/>
                      <a:pt x="231213" y="111771"/>
                    </a:cubicBezTo>
                    <a:cubicBezTo>
                      <a:pt x="183210" y="131275"/>
                      <a:pt x="130307" y="131342"/>
                      <a:pt x="82249" y="111963"/>
                    </a:cubicBezTo>
                    <a:cubicBezTo>
                      <a:pt x="82248" y="111963"/>
                      <a:pt x="82246" y="111961"/>
                      <a:pt x="82244" y="111961"/>
                    </a:cubicBezTo>
                    <a:lnTo>
                      <a:pt x="81627" y="111712"/>
                    </a:lnTo>
                    <a:cubicBezTo>
                      <a:pt x="74897" y="108998"/>
                      <a:pt x="67284" y="109800"/>
                      <a:pt x="61264" y="113862"/>
                    </a:cubicBezTo>
                    <a:cubicBezTo>
                      <a:pt x="55247" y="117923"/>
                      <a:pt x="51655" y="124682"/>
                      <a:pt x="51655" y="131942"/>
                    </a:cubicBezTo>
                    <a:lnTo>
                      <a:pt x="51655" y="150312"/>
                    </a:lnTo>
                    <a:lnTo>
                      <a:pt x="45363" y="150312"/>
                    </a:lnTo>
                    <a:lnTo>
                      <a:pt x="45363" y="50804"/>
                    </a:lnTo>
                    <a:cubicBezTo>
                      <a:pt x="45362" y="36699"/>
                      <a:pt x="56830" y="25226"/>
                      <a:pt x="70926" y="25226"/>
                    </a:cubicBezTo>
                    <a:close/>
                    <a:moveTo>
                      <a:pt x="282979" y="202827"/>
                    </a:moveTo>
                    <a:cubicBezTo>
                      <a:pt x="279957" y="205849"/>
                      <a:pt x="275939" y="207512"/>
                      <a:pt x="271669" y="207512"/>
                    </a:cubicBezTo>
                    <a:lnTo>
                      <a:pt x="261468" y="207512"/>
                    </a:lnTo>
                    <a:cubicBezTo>
                      <a:pt x="254502" y="207512"/>
                      <a:pt x="248854" y="213159"/>
                      <a:pt x="248854" y="220125"/>
                    </a:cubicBezTo>
                    <a:lnTo>
                      <a:pt x="248854" y="255916"/>
                    </a:lnTo>
                    <a:cubicBezTo>
                      <a:pt x="248854" y="307570"/>
                      <a:pt x="207535" y="349727"/>
                      <a:pt x="156748" y="349888"/>
                    </a:cubicBezTo>
                    <a:cubicBezTo>
                      <a:pt x="156647" y="349888"/>
                      <a:pt x="156546" y="349888"/>
                      <a:pt x="156445" y="349888"/>
                    </a:cubicBezTo>
                    <a:cubicBezTo>
                      <a:pt x="131760" y="349888"/>
                      <a:pt x="108562" y="340280"/>
                      <a:pt x="91094" y="322810"/>
                    </a:cubicBezTo>
                    <a:cubicBezTo>
                      <a:pt x="73646" y="305375"/>
                      <a:pt x="64038" y="282174"/>
                      <a:pt x="64038" y="257479"/>
                    </a:cubicBezTo>
                    <a:lnTo>
                      <a:pt x="64038" y="220125"/>
                    </a:lnTo>
                    <a:cubicBezTo>
                      <a:pt x="64038" y="213159"/>
                      <a:pt x="58390" y="207512"/>
                      <a:pt x="51425" y="207512"/>
                    </a:cubicBezTo>
                    <a:lnTo>
                      <a:pt x="41965" y="207512"/>
                    </a:lnTo>
                    <a:cubicBezTo>
                      <a:pt x="32843" y="207512"/>
                      <a:pt x="25335" y="200427"/>
                      <a:pt x="25229" y="191717"/>
                    </a:cubicBezTo>
                    <a:cubicBezTo>
                      <a:pt x="25177" y="187376"/>
                      <a:pt x="26841" y="183295"/>
                      <a:pt x="29913" y="180222"/>
                    </a:cubicBezTo>
                    <a:cubicBezTo>
                      <a:pt x="32934" y="177202"/>
                      <a:pt x="36951" y="175537"/>
                      <a:pt x="41223" y="175537"/>
                    </a:cubicBezTo>
                    <a:lnTo>
                      <a:pt x="64268" y="175537"/>
                    </a:lnTo>
                    <a:cubicBezTo>
                      <a:pt x="71234" y="175537"/>
                      <a:pt x="76881" y="169889"/>
                      <a:pt x="76881" y="162924"/>
                    </a:cubicBezTo>
                    <a:lnTo>
                      <a:pt x="76881" y="136952"/>
                    </a:lnTo>
                    <a:cubicBezTo>
                      <a:pt x="128380" y="156583"/>
                      <a:pt x="184527" y="156592"/>
                      <a:pt x="236013" y="136989"/>
                    </a:cubicBezTo>
                    <a:lnTo>
                      <a:pt x="236013" y="162924"/>
                    </a:lnTo>
                    <a:cubicBezTo>
                      <a:pt x="236013" y="169889"/>
                      <a:pt x="241660" y="175537"/>
                      <a:pt x="248626" y="175537"/>
                    </a:cubicBezTo>
                    <a:lnTo>
                      <a:pt x="271671" y="175537"/>
                    </a:lnTo>
                    <a:cubicBezTo>
                      <a:pt x="280482" y="175537"/>
                      <a:pt x="287649" y="182706"/>
                      <a:pt x="287649" y="191517"/>
                    </a:cubicBezTo>
                    <a:cubicBezTo>
                      <a:pt x="287648" y="195790"/>
                      <a:pt x="285984" y="199811"/>
                      <a:pt x="282979" y="2028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9" name="Frihandsfigur: Form 448">
                <a:extLst>
                  <a:ext uri="{FF2B5EF4-FFF2-40B4-BE49-F238E27FC236}">
                    <a16:creationId xmlns:a16="http://schemas.microsoft.com/office/drawing/2014/main" id="{66E64F4E-7ADA-6D8A-4749-CCDD89B9CDD7}"/>
                  </a:ext>
                </a:extLst>
              </p:cNvPr>
              <p:cNvSpPr/>
              <p:nvPr/>
            </p:nvSpPr>
            <p:spPr>
              <a:xfrm>
                <a:off x="5097467" y="4241592"/>
                <a:ext cx="45318" cy="87820"/>
              </a:xfrm>
              <a:custGeom>
                <a:gdLst>
                  <a:gd name="connsiteX0" fmla="*/ 12613 w 25226"/>
                  <a:gd name="connsiteY0" fmla="*/ 48885 h 48885"/>
                  <a:gd name="connsiteX1" fmla="*/ 25226 w 25226"/>
                  <a:gd name="connsiteY1" fmla="*/ 36272 h 48885"/>
                  <a:gd name="connsiteX2" fmla="*/ 25226 w 25226"/>
                  <a:gd name="connsiteY2" fmla="*/ 12613 h 48885"/>
                  <a:gd name="connsiteX3" fmla="*/ 12613 w 25226"/>
                  <a:gd name="connsiteY3" fmla="*/ 0 h 48885"/>
                  <a:gd name="connsiteX4" fmla="*/ 0 w 25226"/>
                  <a:gd name="connsiteY4" fmla="*/ 12613 h 48885"/>
                  <a:gd name="connsiteX5" fmla="*/ 0 w 25226"/>
                  <a:gd name="connsiteY5" fmla="*/ 36272 h 48885"/>
                  <a:gd name="connsiteX6" fmla="*/ 12613 w 25226"/>
                  <a:gd name="connsiteY6" fmla="*/ 48885 h 488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8885">
                    <a:moveTo>
                      <a:pt x="12613" y="48885"/>
                    </a:moveTo>
                    <a:cubicBezTo>
                      <a:pt x="19579" y="48885"/>
                      <a:pt x="25226" y="43238"/>
                      <a:pt x="25226" y="36272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6272"/>
                    </a:lnTo>
                    <a:cubicBezTo>
                      <a:pt x="0" y="43238"/>
                      <a:pt x="5647" y="48885"/>
                      <a:pt x="12613" y="488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0" name="Frihandsfigur: Form 449">
                <a:extLst>
                  <a:ext uri="{FF2B5EF4-FFF2-40B4-BE49-F238E27FC236}">
                    <a16:creationId xmlns:a16="http://schemas.microsoft.com/office/drawing/2014/main" id="{16156C25-1C2E-476D-14BF-7C56520E5172}"/>
                  </a:ext>
                </a:extLst>
              </p:cNvPr>
              <p:cNvSpPr/>
              <p:nvPr/>
            </p:nvSpPr>
            <p:spPr>
              <a:xfrm>
                <a:off x="5185184" y="4241592"/>
                <a:ext cx="45318" cy="87820"/>
              </a:xfrm>
              <a:custGeom>
                <a:gdLst>
                  <a:gd name="connsiteX0" fmla="*/ 12613 w 25226"/>
                  <a:gd name="connsiteY0" fmla="*/ 48885 h 48885"/>
                  <a:gd name="connsiteX1" fmla="*/ 25226 w 25226"/>
                  <a:gd name="connsiteY1" fmla="*/ 36272 h 48885"/>
                  <a:gd name="connsiteX2" fmla="*/ 25226 w 25226"/>
                  <a:gd name="connsiteY2" fmla="*/ 12613 h 48885"/>
                  <a:gd name="connsiteX3" fmla="*/ 12613 w 25226"/>
                  <a:gd name="connsiteY3" fmla="*/ 0 h 48885"/>
                  <a:gd name="connsiteX4" fmla="*/ 0 w 25226"/>
                  <a:gd name="connsiteY4" fmla="*/ 12613 h 48885"/>
                  <a:gd name="connsiteX5" fmla="*/ 0 w 25226"/>
                  <a:gd name="connsiteY5" fmla="*/ 36272 h 48885"/>
                  <a:gd name="connsiteX6" fmla="*/ 12613 w 25226"/>
                  <a:gd name="connsiteY6" fmla="*/ 48885 h 488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8885">
                    <a:moveTo>
                      <a:pt x="12613" y="48885"/>
                    </a:moveTo>
                    <a:cubicBezTo>
                      <a:pt x="19579" y="48885"/>
                      <a:pt x="25226" y="43238"/>
                      <a:pt x="25226" y="36272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6272"/>
                    </a:lnTo>
                    <a:cubicBezTo>
                      <a:pt x="0" y="43238"/>
                      <a:pt x="5647" y="48885"/>
                      <a:pt x="12613" y="488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1" name="Frihandsfigur: Form 450">
                <a:extLst>
                  <a:ext uri="{FF2B5EF4-FFF2-40B4-BE49-F238E27FC236}">
                    <a16:creationId xmlns:a16="http://schemas.microsoft.com/office/drawing/2014/main" id="{F76ABD67-8B7C-D94F-1BDA-8246A4F0317B}"/>
                  </a:ext>
                </a:extLst>
              </p:cNvPr>
              <p:cNvSpPr/>
              <p:nvPr/>
            </p:nvSpPr>
            <p:spPr>
              <a:xfrm>
                <a:off x="5087538" y="4391197"/>
                <a:ext cx="152877" cy="67547"/>
              </a:xfrm>
              <a:custGeom>
                <a:gdLst>
                  <a:gd name="connsiteX0" fmla="*/ 63568 w 85099"/>
                  <a:gd name="connsiteY0" fmla="*/ 3694 h 37600"/>
                  <a:gd name="connsiteX1" fmla="*/ 21531 w 85099"/>
                  <a:gd name="connsiteY1" fmla="*/ 3694 h 37600"/>
                  <a:gd name="connsiteX2" fmla="*/ 3694 w 85099"/>
                  <a:gd name="connsiteY2" fmla="*/ 3694 h 37600"/>
                  <a:gd name="connsiteX3" fmla="*/ 3694 w 85099"/>
                  <a:gd name="connsiteY3" fmla="*/ 21531 h 37600"/>
                  <a:gd name="connsiteX4" fmla="*/ 42550 w 85099"/>
                  <a:gd name="connsiteY4" fmla="*/ 37600 h 37600"/>
                  <a:gd name="connsiteX5" fmla="*/ 81405 w 85099"/>
                  <a:gd name="connsiteY5" fmla="*/ 21531 h 37600"/>
                  <a:gd name="connsiteX6" fmla="*/ 81405 w 85099"/>
                  <a:gd name="connsiteY6" fmla="*/ 3694 h 37600"/>
                  <a:gd name="connsiteX7" fmla="*/ 63568 w 85099"/>
                  <a:gd name="connsiteY7" fmla="*/ 3694 h 376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099" h="37600">
                    <a:moveTo>
                      <a:pt x="63568" y="3694"/>
                    </a:moveTo>
                    <a:cubicBezTo>
                      <a:pt x="51976" y="15283"/>
                      <a:pt x="33118" y="15283"/>
                      <a:pt x="21531" y="3694"/>
                    </a:cubicBezTo>
                    <a:cubicBezTo>
                      <a:pt x="16605" y="-1231"/>
                      <a:pt x="8619" y="-1231"/>
                      <a:pt x="3694" y="3694"/>
                    </a:cubicBezTo>
                    <a:cubicBezTo>
                      <a:pt x="-1231" y="8620"/>
                      <a:pt x="-1231" y="16607"/>
                      <a:pt x="3694" y="21531"/>
                    </a:cubicBezTo>
                    <a:cubicBezTo>
                      <a:pt x="14409" y="32246"/>
                      <a:pt x="28477" y="37600"/>
                      <a:pt x="42550" y="37600"/>
                    </a:cubicBezTo>
                    <a:cubicBezTo>
                      <a:pt x="56619" y="37600"/>
                      <a:pt x="70694" y="32242"/>
                      <a:pt x="81405" y="21531"/>
                    </a:cubicBezTo>
                    <a:cubicBezTo>
                      <a:pt x="86331" y="16605"/>
                      <a:pt x="86331" y="8620"/>
                      <a:pt x="81405" y="3694"/>
                    </a:cubicBezTo>
                    <a:cubicBezTo>
                      <a:pt x="76481" y="-1231"/>
                      <a:pt x="68494" y="-1231"/>
                      <a:pt x="63568" y="3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52" name="Grupp 451">
              <a:extLst>
                <a:ext uri="{FF2B5EF4-FFF2-40B4-BE49-F238E27FC236}">
                  <a16:creationId xmlns:a16="http://schemas.microsoft.com/office/drawing/2014/main" id="{159FA4B0-3DD7-19F4-5272-1C471E7EB9CA}"/>
                </a:ext>
              </a:extLst>
            </p:cNvPr>
            <p:cNvGrpSpPr/>
            <p:nvPr/>
          </p:nvGrpSpPr>
          <p:grpSpPr>
            <a:xfrm>
              <a:off x="8234266" y="3913375"/>
              <a:ext cx="360738" cy="370849"/>
              <a:chOff x="7090326" y="3913375"/>
              <a:chExt cx="1504678" cy="1546851"/>
            </a:xfrm>
          </p:grpSpPr>
          <p:sp>
            <p:nvSpPr>
              <p:cNvPr id="453" name="Frihandsfigur: Form 452">
                <a:extLst>
                  <a:ext uri="{FF2B5EF4-FFF2-40B4-BE49-F238E27FC236}">
                    <a16:creationId xmlns:a16="http://schemas.microsoft.com/office/drawing/2014/main" id="{7C2FFB9D-B43B-1F9C-3B93-586D2FF64F1C}"/>
                  </a:ext>
                </a:extLst>
              </p:cNvPr>
              <p:cNvSpPr/>
              <p:nvPr/>
            </p:nvSpPr>
            <p:spPr>
              <a:xfrm>
                <a:off x="7686721" y="5308065"/>
                <a:ext cx="320976" cy="129450"/>
              </a:xfrm>
              <a:custGeom>
                <a:gdLst>
                  <a:gd name="connsiteX0" fmla="*/ 167011 w 167010"/>
                  <a:gd name="connsiteY0" fmla="*/ 0 h 67355"/>
                  <a:gd name="connsiteX1" fmla="*/ 167011 w 167010"/>
                  <a:gd name="connsiteY1" fmla="*/ 20089 h 67355"/>
                  <a:gd name="connsiteX2" fmla="*/ 166727 w 167010"/>
                  <a:gd name="connsiteY2" fmla="*/ 25335 h 67355"/>
                  <a:gd name="connsiteX3" fmla="*/ 119744 w 167010"/>
                  <a:gd name="connsiteY3" fmla="*/ 67356 h 67355"/>
                  <a:gd name="connsiteX4" fmla="*/ 47267 w 167010"/>
                  <a:gd name="connsiteY4" fmla="*/ 67356 h 67355"/>
                  <a:gd name="connsiteX5" fmla="*/ 284 w 167010"/>
                  <a:gd name="connsiteY5" fmla="*/ 25335 h 67355"/>
                  <a:gd name="connsiteX6" fmla="*/ 0 w 167010"/>
                  <a:gd name="connsiteY6" fmla="*/ 20089 h 67355"/>
                  <a:gd name="connsiteX7" fmla="*/ 0 w 167010"/>
                  <a:gd name="connsiteY7" fmla="*/ 0 h 67355"/>
                  <a:gd name="connsiteX8" fmla="*/ 20482 w 167010"/>
                  <a:gd name="connsiteY8" fmla="*/ 4333 h 67355"/>
                  <a:gd name="connsiteX9" fmla="*/ 146528 w 167010"/>
                  <a:gd name="connsiteY9" fmla="*/ 4333 h 67355"/>
                  <a:gd name="connsiteX10" fmla="*/ 167011 w 167010"/>
                  <a:gd name="connsiteY10" fmla="*/ 0 h 673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010" h="67355">
                    <a:moveTo>
                      <a:pt x="167011" y="0"/>
                    </a:moveTo>
                    <a:lnTo>
                      <a:pt x="167011" y="20089"/>
                    </a:lnTo>
                    <a:cubicBezTo>
                      <a:pt x="167011" y="21853"/>
                      <a:pt x="166916" y="23618"/>
                      <a:pt x="166727" y="25335"/>
                    </a:cubicBezTo>
                    <a:cubicBezTo>
                      <a:pt x="164112" y="48969"/>
                      <a:pt x="144070" y="67356"/>
                      <a:pt x="119744" y="67356"/>
                    </a:cubicBezTo>
                    <a:lnTo>
                      <a:pt x="47267" y="67356"/>
                    </a:lnTo>
                    <a:cubicBezTo>
                      <a:pt x="22940" y="67356"/>
                      <a:pt x="2899" y="48969"/>
                      <a:pt x="284" y="25335"/>
                    </a:cubicBezTo>
                    <a:cubicBezTo>
                      <a:pt x="95" y="23618"/>
                      <a:pt x="0" y="21853"/>
                      <a:pt x="0" y="20089"/>
                    </a:cubicBezTo>
                    <a:lnTo>
                      <a:pt x="0" y="0"/>
                    </a:lnTo>
                    <a:cubicBezTo>
                      <a:pt x="6255" y="2789"/>
                      <a:pt x="13188" y="4333"/>
                      <a:pt x="20482" y="4333"/>
                    </a:cubicBezTo>
                    <a:lnTo>
                      <a:pt x="146528" y="4333"/>
                    </a:lnTo>
                    <a:cubicBezTo>
                      <a:pt x="153823" y="4333"/>
                      <a:pt x="160756" y="2789"/>
                      <a:pt x="1670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grpSp>
            <p:nvGrpSpPr>
              <p:cNvPr id="454" name="Bild 9">
                <a:extLst>
                  <a:ext uri="{FF2B5EF4-FFF2-40B4-BE49-F238E27FC236}">
                    <a16:creationId xmlns:a16="http://schemas.microsoft.com/office/drawing/2014/main" id="{7C448A50-4BB3-E7FE-0C6D-825D3418E5AF}"/>
                  </a:ext>
                </a:extLst>
              </p:cNvPr>
              <p:cNvGrpSpPr/>
              <p:nvPr/>
            </p:nvGrpSpPr>
            <p:grpSpPr>
              <a:xfrm>
                <a:off x="7090326" y="3913375"/>
                <a:ext cx="1504678" cy="1290977"/>
                <a:chOff x="4292176" y="3810833"/>
                <a:chExt cx="782913" cy="671718"/>
              </a:xfrm>
              <a:solidFill>
                <a:srgbClr val="FFE7C9"/>
              </a:solidFill>
            </p:grpSpPr>
            <p:sp>
              <p:nvSpPr>
                <p:cNvPr id="472" name="Frihandsfigur: Form 471">
                  <a:extLst>
                    <a:ext uri="{FF2B5EF4-FFF2-40B4-BE49-F238E27FC236}">
                      <a16:creationId xmlns:a16="http://schemas.microsoft.com/office/drawing/2014/main" id="{EF0F1D8B-7707-0139-F4C9-EA002D97AD78}"/>
                    </a:ext>
                  </a:extLst>
                </p:cNvPr>
                <p:cNvSpPr/>
                <p:nvPr/>
              </p:nvSpPr>
              <p:spPr>
                <a:xfrm>
                  <a:off x="4671817" y="3810833"/>
                  <a:ext cx="23633" cy="103299"/>
                </a:xfrm>
                <a:custGeom>
                  <a:gdLst>
                    <a:gd name="connsiteX0" fmla="*/ 11817 w 23633"/>
                    <a:gd name="connsiteY0" fmla="*/ 103299 h 103299"/>
                    <a:gd name="connsiteX1" fmla="*/ 0 w 23633"/>
                    <a:gd name="connsiteY1" fmla="*/ 91483 h 103299"/>
                    <a:gd name="connsiteX2" fmla="*/ 0 w 23633"/>
                    <a:gd name="connsiteY2" fmla="*/ 11817 h 103299"/>
                    <a:gd name="connsiteX3" fmla="*/ 11817 w 23633"/>
                    <a:gd name="connsiteY3" fmla="*/ 0 h 103299"/>
                    <a:gd name="connsiteX4" fmla="*/ 23634 w 23633"/>
                    <a:gd name="connsiteY4" fmla="*/ 11817 h 103299"/>
                    <a:gd name="connsiteX5" fmla="*/ 23634 w 23633"/>
                    <a:gd name="connsiteY5" fmla="*/ 91483 h 103299"/>
                    <a:gd name="connsiteX6" fmla="*/ 11817 w 23633"/>
                    <a:gd name="connsiteY6" fmla="*/ 103299 h 103299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633" h="103299">
                      <a:moveTo>
                        <a:pt x="11817" y="103299"/>
                      </a:moveTo>
                      <a:cubicBezTo>
                        <a:pt x="5289" y="103299"/>
                        <a:pt x="0" y="98010"/>
                        <a:pt x="0" y="91483"/>
                      </a:cubicBezTo>
                      <a:lnTo>
                        <a:pt x="0" y="11817"/>
                      </a:lnTo>
                      <a:cubicBezTo>
                        <a:pt x="0" y="5289"/>
                        <a:pt x="5289" y="0"/>
                        <a:pt x="11817" y="0"/>
                      </a:cubicBezTo>
                      <a:cubicBezTo>
                        <a:pt x="18344" y="0"/>
                        <a:pt x="23634" y="5289"/>
                        <a:pt x="23634" y="11817"/>
                      </a:cubicBezTo>
                      <a:lnTo>
                        <a:pt x="23634" y="91483"/>
                      </a:lnTo>
                      <a:cubicBezTo>
                        <a:pt x="23634" y="98010"/>
                        <a:pt x="18343" y="103299"/>
                        <a:pt x="11817" y="103299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3" name="Frihandsfigur: Form 472">
                  <a:extLst>
                    <a:ext uri="{FF2B5EF4-FFF2-40B4-BE49-F238E27FC236}">
                      <a16:creationId xmlns:a16="http://schemas.microsoft.com/office/drawing/2014/main" id="{1AB90ED1-704F-5BDB-726B-EA9256234DA3}"/>
                    </a:ext>
                  </a:extLst>
                </p:cNvPr>
                <p:cNvSpPr/>
                <p:nvPr/>
              </p:nvSpPr>
              <p:spPr>
                <a:xfrm>
                  <a:off x="4403370" y="3922027"/>
                  <a:ext cx="79967" cy="79966"/>
                </a:xfrm>
                <a:custGeom>
                  <a:gdLst>
                    <a:gd name="connsiteX0" fmla="*/ 68151 w 79967"/>
                    <a:gd name="connsiteY0" fmla="*/ 79967 h 79966"/>
                    <a:gd name="connsiteX1" fmla="*/ 59794 w 79967"/>
                    <a:gd name="connsiteY1" fmla="*/ 76507 h 79966"/>
                    <a:gd name="connsiteX2" fmla="*/ 3461 w 79967"/>
                    <a:gd name="connsiteY2" fmla="*/ 20172 h 79966"/>
                    <a:gd name="connsiteX3" fmla="*/ 3461 w 79967"/>
                    <a:gd name="connsiteY3" fmla="*/ 3460 h 79966"/>
                    <a:gd name="connsiteX4" fmla="*/ 20173 w 79967"/>
                    <a:gd name="connsiteY4" fmla="*/ 3460 h 79966"/>
                    <a:gd name="connsiteX5" fmla="*/ 76506 w 79967"/>
                    <a:gd name="connsiteY5" fmla="*/ 59795 h 79966"/>
                    <a:gd name="connsiteX6" fmla="*/ 76506 w 79967"/>
                    <a:gd name="connsiteY6" fmla="*/ 76507 h 79966"/>
                    <a:gd name="connsiteX7" fmla="*/ 68151 w 79967"/>
                    <a:gd name="connsiteY7" fmla="*/ 79967 h 79966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6">
                      <a:moveTo>
                        <a:pt x="68151" y="79967"/>
                      </a:moveTo>
                      <a:cubicBezTo>
                        <a:pt x="65126" y="79967"/>
                        <a:pt x="62102" y="78813"/>
                        <a:pt x="59794" y="76507"/>
                      </a:cubicBezTo>
                      <a:lnTo>
                        <a:pt x="3461" y="20172"/>
                      </a:lnTo>
                      <a:cubicBezTo>
                        <a:pt x="-1154" y="15556"/>
                        <a:pt x="-1154" y="8075"/>
                        <a:pt x="3461" y="3460"/>
                      </a:cubicBezTo>
                      <a:cubicBezTo>
                        <a:pt x="8079" y="-1155"/>
                        <a:pt x="15560" y="-1152"/>
                        <a:pt x="20173" y="3460"/>
                      </a:cubicBezTo>
                      <a:lnTo>
                        <a:pt x="76506" y="59795"/>
                      </a:lnTo>
                      <a:cubicBezTo>
                        <a:pt x="81121" y="64411"/>
                        <a:pt x="81121" y="71892"/>
                        <a:pt x="76506" y="76507"/>
                      </a:cubicBezTo>
                      <a:cubicBezTo>
                        <a:pt x="74198" y="78813"/>
                        <a:pt x="71173" y="79967"/>
                        <a:pt x="68151" y="79967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4" name="Frihandsfigur: Form 473">
                  <a:extLst>
                    <a:ext uri="{FF2B5EF4-FFF2-40B4-BE49-F238E27FC236}">
                      <a16:creationId xmlns:a16="http://schemas.microsoft.com/office/drawing/2014/main" id="{87B67362-B105-22F5-CC7F-DB9DD470C50A}"/>
                    </a:ext>
                  </a:extLst>
                </p:cNvPr>
                <p:cNvSpPr/>
                <p:nvPr/>
              </p:nvSpPr>
              <p:spPr>
                <a:xfrm>
                  <a:off x="4292176" y="4190472"/>
                  <a:ext cx="103299" cy="23633"/>
                </a:xfrm>
                <a:custGeom>
                  <a:gdLst>
                    <a:gd name="connsiteX0" fmla="*/ 91484 w 103299"/>
                    <a:gd name="connsiteY0" fmla="*/ 23634 h 23633"/>
                    <a:gd name="connsiteX1" fmla="*/ 11817 w 103299"/>
                    <a:gd name="connsiteY1" fmla="*/ 23634 h 23633"/>
                    <a:gd name="connsiteX2" fmla="*/ 0 w 103299"/>
                    <a:gd name="connsiteY2" fmla="*/ 11817 h 23633"/>
                    <a:gd name="connsiteX3" fmla="*/ 11817 w 103299"/>
                    <a:gd name="connsiteY3" fmla="*/ 0 h 23633"/>
                    <a:gd name="connsiteX4" fmla="*/ 91483 w 103299"/>
                    <a:gd name="connsiteY4" fmla="*/ 0 h 23633"/>
                    <a:gd name="connsiteX5" fmla="*/ 103299 w 103299"/>
                    <a:gd name="connsiteY5" fmla="*/ 11817 h 23633"/>
                    <a:gd name="connsiteX6" fmla="*/ 91484 w 103299"/>
                    <a:gd name="connsiteY6" fmla="*/ 23634 h 2363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299" h="23633">
                      <a:moveTo>
                        <a:pt x="91484" y="23634"/>
                      </a:moveTo>
                      <a:lnTo>
                        <a:pt x="11817" y="23634"/>
                      </a:lnTo>
                      <a:cubicBezTo>
                        <a:pt x="5289" y="23634"/>
                        <a:pt x="0" y="18344"/>
                        <a:pt x="0" y="11817"/>
                      </a:cubicBezTo>
                      <a:cubicBezTo>
                        <a:pt x="0" y="5289"/>
                        <a:pt x="5289" y="0"/>
                        <a:pt x="11817" y="0"/>
                      </a:cubicBezTo>
                      <a:lnTo>
                        <a:pt x="91483" y="0"/>
                      </a:lnTo>
                      <a:cubicBezTo>
                        <a:pt x="98010" y="0"/>
                        <a:pt x="103299" y="5289"/>
                        <a:pt x="103299" y="11817"/>
                      </a:cubicBezTo>
                      <a:cubicBezTo>
                        <a:pt x="103299" y="18344"/>
                        <a:pt x="98010" y="23634"/>
                        <a:pt x="91484" y="23634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5" name="Frihandsfigur: Form 474">
                  <a:extLst>
                    <a:ext uri="{FF2B5EF4-FFF2-40B4-BE49-F238E27FC236}">
                      <a16:creationId xmlns:a16="http://schemas.microsoft.com/office/drawing/2014/main" id="{60C62E92-E93D-05B5-696D-B7B57B5B5C2B}"/>
                    </a:ext>
                  </a:extLst>
                </p:cNvPr>
                <p:cNvSpPr/>
                <p:nvPr/>
              </p:nvSpPr>
              <p:spPr>
                <a:xfrm>
                  <a:off x="4403370" y="4402586"/>
                  <a:ext cx="79967" cy="79965"/>
                </a:xfrm>
                <a:custGeom>
                  <a:gdLst>
                    <a:gd name="connsiteX0" fmla="*/ 11818 w 79967"/>
                    <a:gd name="connsiteY0" fmla="*/ 79965 h 79965"/>
                    <a:gd name="connsiteX1" fmla="*/ 3461 w 79967"/>
                    <a:gd name="connsiteY1" fmla="*/ 76505 h 79965"/>
                    <a:gd name="connsiteX2" fmla="*/ 3461 w 79967"/>
                    <a:gd name="connsiteY2" fmla="*/ 59793 h 79965"/>
                    <a:gd name="connsiteX3" fmla="*/ 59794 w 79967"/>
                    <a:gd name="connsiteY3" fmla="*/ 3460 h 79965"/>
                    <a:gd name="connsiteX4" fmla="*/ 76506 w 79967"/>
                    <a:gd name="connsiteY4" fmla="*/ 3460 h 79965"/>
                    <a:gd name="connsiteX5" fmla="*/ 76506 w 79967"/>
                    <a:gd name="connsiteY5" fmla="*/ 20172 h 79965"/>
                    <a:gd name="connsiteX6" fmla="*/ 20173 w 79967"/>
                    <a:gd name="connsiteY6" fmla="*/ 76505 h 79965"/>
                    <a:gd name="connsiteX7" fmla="*/ 11818 w 79967"/>
                    <a:gd name="connsiteY7" fmla="*/ 79965 h 79965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5">
                      <a:moveTo>
                        <a:pt x="11818" y="79965"/>
                      </a:moveTo>
                      <a:cubicBezTo>
                        <a:pt x="8794" y="79965"/>
                        <a:pt x="5769" y="78812"/>
                        <a:pt x="3461" y="76505"/>
                      </a:cubicBezTo>
                      <a:cubicBezTo>
                        <a:pt x="-1154" y="71889"/>
                        <a:pt x="-1154" y="64408"/>
                        <a:pt x="3461" y="59793"/>
                      </a:cubicBezTo>
                      <a:lnTo>
                        <a:pt x="59794" y="3460"/>
                      </a:lnTo>
                      <a:cubicBezTo>
                        <a:pt x="64411" y="-1153"/>
                        <a:pt x="71891" y="-1153"/>
                        <a:pt x="76506" y="3460"/>
                      </a:cubicBezTo>
                      <a:cubicBezTo>
                        <a:pt x="81121" y="8076"/>
                        <a:pt x="81121" y="15557"/>
                        <a:pt x="76506" y="20172"/>
                      </a:cubicBezTo>
                      <a:lnTo>
                        <a:pt x="20173" y="76505"/>
                      </a:lnTo>
                      <a:cubicBezTo>
                        <a:pt x="17865" y="78812"/>
                        <a:pt x="14842" y="79965"/>
                        <a:pt x="11818" y="79965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6" name="Frihandsfigur: Form 475">
                  <a:extLst>
                    <a:ext uri="{FF2B5EF4-FFF2-40B4-BE49-F238E27FC236}">
                      <a16:creationId xmlns:a16="http://schemas.microsoft.com/office/drawing/2014/main" id="{59C81F5E-CD12-E111-9FEC-BF3815074F20}"/>
                    </a:ext>
                  </a:extLst>
                </p:cNvPr>
                <p:cNvSpPr/>
                <p:nvPr/>
              </p:nvSpPr>
              <p:spPr>
                <a:xfrm>
                  <a:off x="4883927" y="4402586"/>
                  <a:ext cx="79967" cy="79965"/>
                </a:xfrm>
                <a:custGeom>
                  <a:gdLst>
                    <a:gd name="connsiteX0" fmla="*/ 68151 w 79967"/>
                    <a:gd name="connsiteY0" fmla="*/ 79965 h 79965"/>
                    <a:gd name="connsiteX1" fmla="*/ 59794 w 79967"/>
                    <a:gd name="connsiteY1" fmla="*/ 76505 h 79965"/>
                    <a:gd name="connsiteX2" fmla="*/ 3461 w 79967"/>
                    <a:gd name="connsiteY2" fmla="*/ 20172 h 79965"/>
                    <a:gd name="connsiteX3" fmla="*/ 3461 w 79967"/>
                    <a:gd name="connsiteY3" fmla="*/ 3460 h 79965"/>
                    <a:gd name="connsiteX4" fmla="*/ 20173 w 79967"/>
                    <a:gd name="connsiteY4" fmla="*/ 3460 h 79965"/>
                    <a:gd name="connsiteX5" fmla="*/ 76506 w 79967"/>
                    <a:gd name="connsiteY5" fmla="*/ 59793 h 79965"/>
                    <a:gd name="connsiteX6" fmla="*/ 76506 w 79967"/>
                    <a:gd name="connsiteY6" fmla="*/ 76505 h 79965"/>
                    <a:gd name="connsiteX7" fmla="*/ 68151 w 79967"/>
                    <a:gd name="connsiteY7" fmla="*/ 79965 h 79965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5">
                      <a:moveTo>
                        <a:pt x="68151" y="79965"/>
                      </a:moveTo>
                      <a:cubicBezTo>
                        <a:pt x="65128" y="79965"/>
                        <a:pt x="62102" y="78812"/>
                        <a:pt x="59794" y="76505"/>
                      </a:cubicBezTo>
                      <a:lnTo>
                        <a:pt x="3461" y="20172"/>
                      </a:lnTo>
                      <a:cubicBezTo>
                        <a:pt x="-1154" y="15556"/>
                        <a:pt x="-1154" y="8075"/>
                        <a:pt x="3461" y="3460"/>
                      </a:cubicBezTo>
                      <a:cubicBezTo>
                        <a:pt x="8078" y="-1153"/>
                        <a:pt x="15558" y="-1153"/>
                        <a:pt x="20173" y="3460"/>
                      </a:cubicBezTo>
                      <a:lnTo>
                        <a:pt x="76506" y="59793"/>
                      </a:lnTo>
                      <a:cubicBezTo>
                        <a:pt x="81121" y="64409"/>
                        <a:pt x="81121" y="71890"/>
                        <a:pt x="76506" y="76505"/>
                      </a:cubicBezTo>
                      <a:cubicBezTo>
                        <a:pt x="74200" y="78812"/>
                        <a:pt x="71175" y="79965"/>
                        <a:pt x="68151" y="79965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7" name="Frihandsfigur: Form 476">
                  <a:extLst>
                    <a:ext uri="{FF2B5EF4-FFF2-40B4-BE49-F238E27FC236}">
                      <a16:creationId xmlns:a16="http://schemas.microsoft.com/office/drawing/2014/main" id="{744CB198-EC75-F3F5-4693-E7C8A9C69756}"/>
                    </a:ext>
                  </a:extLst>
                </p:cNvPr>
                <p:cNvSpPr/>
                <p:nvPr/>
              </p:nvSpPr>
              <p:spPr>
                <a:xfrm>
                  <a:off x="4971790" y="4190472"/>
                  <a:ext cx="103299" cy="23633"/>
                </a:xfrm>
                <a:custGeom>
                  <a:gdLst>
                    <a:gd name="connsiteX0" fmla="*/ 91483 w 103299"/>
                    <a:gd name="connsiteY0" fmla="*/ 23634 h 23633"/>
                    <a:gd name="connsiteX1" fmla="*/ 11817 w 103299"/>
                    <a:gd name="connsiteY1" fmla="*/ 23634 h 23633"/>
                    <a:gd name="connsiteX2" fmla="*/ 0 w 103299"/>
                    <a:gd name="connsiteY2" fmla="*/ 11817 h 23633"/>
                    <a:gd name="connsiteX3" fmla="*/ 11817 w 103299"/>
                    <a:gd name="connsiteY3" fmla="*/ 0 h 23633"/>
                    <a:gd name="connsiteX4" fmla="*/ 91483 w 103299"/>
                    <a:gd name="connsiteY4" fmla="*/ 0 h 23633"/>
                    <a:gd name="connsiteX5" fmla="*/ 103299 w 103299"/>
                    <a:gd name="connsiteY5" fmla="*/ 11817 h 23633"/>
                    <a:gd name="connsiteX6" fmla="*/ 91483 w 103299"/>
                    <a:gd name="connsiteY6" fmla="*/ 23634 h 2363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299" h="23633">
                      <a:moveTo>
                        <a:pt x="91483" y="23634"/>
                      </a:moveTo>
                      <a:lnTo>
                        <a:pt x="11817" y="23634"/>
                      </a:lnTo>
                      <a:cubicBezTo>
                        <a:pt x="5289" y="23634"/>
                        <a:pt x="0" y="18344"/>
                        <a:pt x="0" y="11817"/>
                      </a:cubicBezTo>
                      <a:cubicBezTo>
                        <a:pt x="0" y="5289"/>
                        <a:pt x="5289" y="0"/>
                        <a:pt x="11817" y="0"/>
                      </a:cubicBezTo>
                      <a:lnTo>
                        <a:pt x="91483" y="0"/>
                      </a:lnTo>
                      <a:cubicBezTo>
                        <a:pt x="98010" y="0"/>
                        <a:pt x="103299" y="5289"/>
                        <a:pt x="103299" y="11817"/>
                      </a:cubicBezTo>
                      <a:cubicBezTo>
                        <a:pt x="103299" y="18344"/>
                        <a:pt x="98009" y="23634"/>
                        <a:pt x="91483" y="23634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8" name="Frihandsfigur: Form 477">
                  <a:extLst>
                    <a:ext uri="{FF2B5EF4-FFF2-40B4-BE49-F238E27FC236}">
                      <a16:creationId xmlns:a16="http://schemas.microsoft.com/office/drawing/2014/main" id="{C8C9EE25-D56B-EA9A-6454-0BB889006E62}"/>
                    </a:ext>
                  </a:extLst>
                </p:cNvPr>
                <p:cNvSpPr/>
                <p:nvPr/>
              </p:nvSpPr>
              <p:spPr>
                <a:xfrm>
                  <a:off x="4883927" y="3922027"/>
                  <a:ext cx="79967" cy="79966"/>
                </a:xfrm>
                <a:custGeom>
                  <a:gdLst>
                    <a:gd name="connsiteX0" fmla="*/ 11818 w 79967"/>
                    <a:gd name="connsiteY0" fmla="*/ 79967 h 79966"/>
                    <a:gd name="connsiteX1" fmla="*/ 3461 w 79967"/>
                    <a:gd name="connsiteY1" fmla="*/ 76507 h 79966"/>
                    <a:gd name="connsiteX2" fmla="*/ 3461 w 79967"/>
                    <a:gd name="connsiteY2" fmla="*/ 59795 h 79966"/>
                    <a:gd name="connsiteX3" fmla="*/ 59794 w 79967"/>
                    <a:gd name="connsiteY3" fmla="*/ 3460 h 79966"/>
                    <a:gd name="connsiteX4" fmla="*/ 76506 w 79967"/>
                    <a:gd name="connsiteY4" fmla="*/ 3460 h 79966"/>
                    <a:gd name="connsiteX5" fmla="*/ 76506 w 79967"/>
                    <a:gd name="connsiteY5" fmla="*/ 20172 h 79966"/>
                    <a:gd name="connsiteX6" fmla="*/ 20173 w 79967"/>
                    <a:gd name="connsiteY6" fmla="*/ 76507 h 79966"/>
                    <a:gd name="connsiteX7" fmla="*/ 11818 w 79967"/>
                    <a:gd name="connsiteY7" fmla="*/ 79967 h 79966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6">
                      <a:moveTo>
                        <a:pt x="11818" y="79967"/>
                      </a:moveTo>
                      <a:cubicBezTo>
                        <a:pt x="8794" y="79967"/>
                        <a:pt x="5769" y="78813"/>
                        <a:pt x="3461" y="76507"/>
                      </a:cubicBezTo>
                      <a:cubicBezTo>
                        <a:pt x="-1154" y="71890"/>
                        <a:pt x="-1154" y="64409"/>
                        <a:pt x="3461" y="59795"/>
                      </a:cubicBezTo>
                      <a:lnTo>
                        <a:pt x="59794" y="3460"/>
                      </a:lnTo>
                      <a:cubicBezTo>
                        <a:pt x="64411" y="-1153"/>
                        <a:pt x="71891" y="-1153"/>
                        <a:pt x="76506" y="3460"/>
                      </a:cubicBezTo>
                      <a:cubicBezTo>
                        <a:pt x="81121" y="8076"/>
                        <a:pt x="81121" y="15557"/>
                        <a:pt x="76506" y="20172"/>
                      </a:cubicBezTo>
                      <a:lnTo>
                        <a:pt x="20173" y="76507"/>
                      </a:lnTo>
                      <a:cubicBezTo>
                        <a:pt x="17867" y="78813"/>
                        <a:pt x="14842" y="79967"/>
                        <a:pt x="11818" y="79967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</p:grpSp>
          <p:sp>
            <p:nvSpPr>
              <p:cNvPr id="455" name="Frihandsfigur: Form 454">
                <a:extLst>
                  <a:ext uri="{FF2B5EF4-FFF2-40B4-BE49-F238E27FC236}">
                    <a16:creationId xmlns:a16="http://schemas.microsoft.com/office/drawing/2014/main" id="{DB0B98E9-3A8D-C2E3-609C-48CFC879EC4F}"/>
                  </a:ext>
                </a:extLst>
              </p:cNvPr>
              <p:cNvSpPr/>
              <p:nvPr/>
            </p:nvSpPr>
            <p:spPr>
              <a:xfrm>
                <a:off x="7627490" y="5043863"/>
                <a:ext cx="437739" cy="272528"/>
              </a:xfrm>
              <a:custGeom>
                <a:gdLst>
                  <a:gd name="connsiteX0" fmla="*/ 227765 w 227764"/>
                  <a:gd name="connsiteY0" fmla="*/ 91383 h 141801"/>
                  <a:gd name="connsiteX1" fmla="*/ 197829 w 227764"/>
                  <a:gd name="connsiteY1" fmla="*/ 137469 h 141801"/>
                  <a:gd name="connsiteX2" fmla="*/ 177347 w 227764"/>
                  <a:gd name="connsiteY2" fmla="*/ 141802 h 141801"/>
                  <a:gd name="connsiteX3" fmla="*/ 51301 w 227764"/>
                  <a:gd name="connsiteY3" fmla="*/ 141802 h 141801"/>
                  <a:gd name="connsiteX4" fmla="*/ 30818 w 227764"/>
                  <a:gd name="connsiteY4" fmla="*/ 137469 h 141801"/>
                  <a:gd name="connsiteX5" fmla="*/ 882 w 227764"/>
                  <a:gd name="connsiteY5" fmla="*/ 91383 h 141801"/>
                  <a:gd name="connsiteX6" fmla="*/ 0 w 227764"/>
                  <a:gd name="connsiteY6" fmla="*/ 15819 h 141801"/>
                  <a:gd name="connsiteX7" fmla="*/ 0 w 227764"/>
                  <a:gd name="connsiteY7" fmla="*/ 15756 h 141801"/>
                  <a:gd name="connsiteX8" fmla="*/ 114324 w 227764"/>
                  <a:gd name="connsiteY8" fmla="*/ 0 h 141801"/>
                  <a:gd name="connsiteX9" fmla="*/ 227340 w 227764"/>
                  <a:gd name="connsiteY9" fmla="*/ 15756 h 1418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64" h="141801">
                    <a:moveTo>
                      <a:pt x="227765" y="91383"/>
                    </a:moveTo>
                    <a:cubicBezTo>
                      <a:pt x="227765" y="111929"/>
                      <a:pt x="215460" y="129622"/>
                      <a:pt x="197829" y="137469"/>
                    </a:cubicBezTo>
                    <a:cubicBezTo>
                      <a:pt x="191574" y="140258"/>
                      <a:pt x="184641" y="141802"/>
                      <a:pt x="177347" y="141802"/>
                    </a:cubicBezTo>
                    <a:lnTo>
                      <a:pt x="51301" y="141802"/>
                    </a:lnTo>
                    <a:cubicBezTo>
                      <a:pt x="44006" y="141802"/>
                      <a:pt x="37073" y="140258"/>
                      <a:pt x="30818" y="137469"/>
                    </a:cubicBezTo>
                    <a:cubicBezTo>
                      <a:pt x="13188" y="129622"/>
                      <a:pt x="882" y="111929"/>
                      <a:pt x="882" y="91383"/>
                    </a:cubicBezTo>
                    <a:cubicBezTo>
                      <a:pt x="882" y="91383"/>
                      <a:pt x="142" y="17741"/>
                      <a:pt x="0" y="15819"/>
                    </a:cubicBezTo>
                    <a:lnTo>
                      <a:pt x="0" y="15756"/>
                    </a:lnTo>
                    <a:lnTo>
                      <a:pt x="114324" y="0"/>
                    </a:lnTo>
                    <a:lnTo>
                      <a:pt x="227340" y="15756"/>
                    </a:ln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6" name="Frihandsfigur: Form 455">
                <a:extLst>
                  <a:ext uri="{FF2B5EF4-FFF2-40B4-BE49-F238E27FC236}">
                    <a16:creationId xmlns:a16="http://schemas.microsoft.com/office/drawing/2014/main" id="{0545ADAD-4C62-60B8-08F5-FD936A65650C}"/>
                  </a:ext>
                </a:extLst>
              </p:cNvPr>
              <p:cNvSpPr/>
              <p:nvPr/>
            </p:nvSpPr>
            <p:spPr>
              <a:xfrm>
                <a:off x="7965304" y="5172558"/>
                <a:ext cx="99925" cy="45420"/>
              </a:xfrm>
              <a:custGeom>
                <a:gdLst>
                  <a:gd name="connsiteX0" fmla="*/ 51994 w 51993"/>
                  <a:gd name="connsiteY0" fmla="*/ 23634 h 23633"/>
                  <a:gd name="connsiteX1" fmla="*/ 11817 w 51993"/>
                  <a:gd name="connsiteY1" fmla="*/ 23634 h 23633"/>
                  <a:gd name="connsiteX2" fmla="*/ 0 w 51993"/>
                  <a:gd name="connsiteY2" fmla="*/ 11817 h 23633"/>
                  <a:gd name="connsiteX3" fmla="*/ 11817 w 51993"/>
                  <a:gd name="connsiteY3" fmla="*/ 0 h 23633"/>
                  <a:gd name="connsiteX4" fmla="*/ 51868 w 51993"/>
                  <a:gd name="connsiteY4" fmla="*/ 0 h 23633"/>
                  <a:gd name="connsiteX5" fmla="*/ 51931 w 51993"/>
                  <a:gd name="connsiteY5" fmla="*/ 11817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93" h="23633">
                    <a:moveTo>
                      <a:pt x="51994" y="23634"/>
                    </a:moveTo>
                    <a:lnTo>
                      <a:pt x="11817" y="23634"/>
                    </a:lnTo>
                    <a:cubicBezTo>
                      <a:pt x="5294" y="23634"/>
                      <a:pt x="0" y="18340"/>
                      <a:pt x="0" y="11817"/>
                    </a:cubicBezTo>
                    <a:cubicBezTo>
                      <a:pt x="0" y="5294"/>
                      <a:pt x="5294" y="0"/>
                      <a:pt x="11817" y="0"/>
                    </a:cubicBezTo>
                    <a:lnTo>
                      <a:pt x="51868" y="0"/>
                    </a:lnTo>
                    <a:lnTo>
                      <a:pt x="51931" y="11817"/>
                    </a:lnTo>
                    <a:close/>
                  </a:path>
                </a:pathLst>
              </a:custGeom>
              <a:solidFill>
                <a:srgbClr val="2B597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7" name="Frihandsfigur: Form 456">
                <a:extLst>
                  <a:ext uri="{FF2B5EF4-FFF2-40B4-BE49-F238E27FC236}">
                    <a16:creationId xmlns:a16="http://schemas.microsoft.com/office/drawing/2014/main" id="{5B759D07-4E4E-B2B6-8C9B-7558C8581DEB}"/>
                  </a:ext>
                </a:extLst>
              </p:cNvPr>
              <p:cNvSpPr/>
              <p:nvPr/>
            </p:nvSpPr>
            <p:spPr>
              <a:xfrm>
                <a:off x="7628642" y="5172558"/>
                <a:ext cx="276100" cy="45420"/>
              </a:xfrm>
              <a:custGeom>
                <a:gdLst>
                  <a:gd name="connsiteX0" fmla="*/ 143661 w 143660"/>
                  <a:gd name="connsiteY0" fmla="*/ 11817 h 23633"/>
                  <a:gd name="connsiteX1" fmla="*/ 131844 w 143660"/>
                  <a:gd name="connsiteY1" fmla="*/ 23634 h 23633"/>
                  <a:gd name="connsiteX2" fmla="*/ 268 w 143660"/>
                  <a:gd name="connsiteY2" fmla="*/ 23634 h 23633"/>
                  <a:gd name="connsiteX3" fmla="*/ 0 w 143660"/>
                  <a:gd name="connsiteY3" fmla="*/ 0 h 23633"/>
                  <a:gd name="connsiteX4" fmla="*/ 131844 w 143660"/>
                  <a:gd name="connsiteY4" fmla="*/ 0 h 23633"/>
                  <a:gd name="connsiteX5" fmla="*/ 143661 w 143660"/>
                  <a:gd name="connsiteY5" fmla="*/ 11817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60" h="23633">
                    <a:moveTo>
                      <a:pt x="143661" y="11817"/>
                    </a:moveTo>
                    <a:cubicBezTo>
                      <a:pt x="143661" y="18340"/>
                      <a:pt x="138367" y="23634"/>
                      <a:pt x="131844" y="23634"/>
                    </a:cubicBezTo>
                    <a:lnTo>
                      <a:pt x="268" y="23634"/>
                    </a:lnTo>
                    <a:lnTo>
                      <a:pt x="0" y="0"/>
                    </a:lnTo>
                    <a:lnTo>
                      <a:pt x="131844" y="0"/>
                    </a:lnTo>
                    <a:cubicBezTo>
                      <a:pt x="138367" y="0"/>
                      <a:pt x="143661" y="5294"/>
                      <a:pt x="143661" y="11817"/>
                    </a:cubicBezTo>
                    <a:close/>
                  </a:path>
                </a:pathLst>
              </a:custGeom>
              <a:solidFill>
                <a:srgbClr val="2B597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8" name="Frihandsfigur: Form 457">
                <a:extLst>
                  <a:ext uri="{FF2B5EF4-FFF2-40B4-BE49-F238E27FC236}">
                    <a16:creationId xmlns:a16="http://schemas.microsoft.com/office/drawing/2014/main" id="{42644089-DD53-DA36-EF6A-652492F48B2B}"/>
                  </a:ext>
                </a:extLst>
              </p:cNvPr>
              <p:cNvSpPr/>
              <p:nvPr/>
            </p:nvSpPr>
            <p:spPr>
              <a:xfrm>
                <a:off x="7416670" y="4187369"/>
                <a:ext cx="851927" cy="887500"/>
              </a:xfrm>
              <a:custGeom>
                <a:gdLst>
                  <a:gd name="connsiteX0" fmla="*/ 221859 w 443274"/>
                  <a:gd name="connsiteY0" fmla="*/ 29 h 461782"/>
                  <a:gd name="connsiteX1" fmla="*/ 221855 w 443274"/>
                  <a:gd name="connsiteY1" fmla="*/ 29 h 461782"/>
                  <a:gd name="connsiteX2" fmla="*/ 221859 w 443274"/>
                  <a:gd name="connsiteY2" fmla="*/ 24 h 461782"/>
                  <a:gd name="connsiteX3" fmla="*/ 34 w 443274"/>
                  <a:gd name="connsiteY3" fmla="*/ 225005 h 461782"/>
                  <a:gd name="connsiteX4" fmla="*/ 63987 w 443274"/>
                  <a:gd name="connsiteY4" fmla="*/ 383114 h 461782"/>
                  <a:gd name="connsiteX5" fmla="*/ 109694 w 443274"/>
                  <a:gd name="connsiteY5" fmla="*/ 461404 h 461782"/>
                  <a:gd name="connsiteX6" fmla="*/ 337034 w 443274"/>
                  <a:gd name="connsiteY6" fmla="*/ 461782 h 461782"/>
                  <a:gd name="connsiteX7" fmla="*/ 380598 w 443274"/>
                  <a:gd name="connsiteY7" fmla="*/ 381791 h 461782"/>
                  <a:gd name="connsiteX8" fmla="*/ 443275 w 443274"/>
                  <a:gd name="connsiteY8" fmla="*/ 225005 h 461782"/>
                  <a:gd name="connsiteX9" fmla="*/ 221859 w 443274"/>
                  <a:gd name="connsiteY9" fmla="*/ 29 h 4617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3273" h="461782">
                    <a:moveTo>
                      <a:pt x="221859" y="29"/>
                    </a:moveTo>
                    <a:cubicBezTo>
                      <a:pt x="221858" y="29"/>
                      <a:pt x="221856" y="29"/>
                      <a:pt x="221855" y="29"/>
                    </a:cubicBezTo>
                    <a:lnTo>
                      <a:pt x="221859" y="24"/>
                    </a:lnTo>
                    <a:cubicBezTo>
                      <a:pt x="100176" y="-1847"/>
                      <a:pt x="-2154" y="104208"/>
                      <a:pt x="34" y="225005"/>
                    </a:cubicBezTo>
                    <a:cubicBezTo>
                      <a:pt x="34" y="286626"/>
                      <a:pt x="24440" y="342480"/>
                      <a:pt x="63987" y="383114"/>
                    </a:cubicBezTo>
                    <a:cubicBezTo>
                      <a:pt x="87290" y="407079"/>
                      <a:pt x="107457" y="429231"/>
                      <a:pt x="109694" y="461404"/>
                    </a:cubicBezTo>
                    <a:lnTo>
                      <a:pt x="337034" y="461782"/>
                    </a:lnTo>
                    <a:cubicBezTo>
                      <a:pt x="338310" y="428664"/>
                      <a:pt x="357138" y="406291"/>
                      <a:pt x="380598" y="381791"/>
                    </a:cubicBezTo>
                    <a:cubicBezTo>
                      <a:pt x="419389" y="341283"/>
                      <a:pt x="443275" y="285980"/>
                      <a:pt x="443275" y="225005"/>
                    </a:cubicBezTo>
                    <a:cubicBezTo>
                      <a:pt x="443273" y="100819"/>
                      <a:pt x="344171" y="139"/>
                      <a:pt x="221859" y="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9" name="Frihandsfigur: Form 458">
                <a:extLst>
                  <a:ext uri="{FF2B5EF4-FFF2-40B4-BE49-F238E27FC236}">
                    <a16:creationId xmlns:a16="http://schemas.microsoft.com/office/drawing/2014/main" id="{057D345D-A8F5-810E-5E83-98A99345EF0E}"/>
                  </a:ext>
                </a:extLst>
              </p:cNvPr>
              <p:cNvSpPr/>
              <p:nvPr/>
            </p:nvSpPr>
            <p:spPr>
              <a:xfrm>
                <a:off x="7416666" y="4187379"/>
                <a:ext cx="647743" cy="887490"/>
              </a:xfrm>
              <a:custGeom>
                <a:gdLst>
                  <a:gd name="connsiteX0" fmla="*/ 337034 w 337033"/>
                  <a:gd name="connsiteY0" fmla="*/ 461715 h 461777"/>
                  <a:gd name="connsiteX1" fmla="*/ 337034 w 337033"/>
                  <a:gd name="connsiteY1" fmla="*/ 461778 h 461777"/>
                  <a:gd name="connsiteX2" fmla="*/ 109694 w 337033"/>
                  <a:gd name="connsiteY2" fmla="*/ 461400 h 461777"/>
                  <a:gd name="connsiteX3" fmla="*/ 63987 w 337033"/>
                  <a:gd name="connsiteY3" fmla="*/ 383109 h 461777"/>
                  <a:gd name="connsiteX4" fmla="*/ 35 w 337033"/>
                  <a:gd name="connsiteY4" fmla="*/ 225001 h 461777"/>
                  <a:gd name="connsiteX5" fmla="*/ 221860 w 337033"/>
                  <a:gd name="connsiteY5" fmla="*/ 24 h 461777"/>
                  <a:gd name="connsiteX6" fmla="*/ 240105 w 337033"/>
                  <a:gd name="connsiteY6" fmla="*/ 781 h 461777"/>
                  <a:gd name="connsiteX7" fmla="*/ 39424 w 337033"/>
                  <a:gd name="connsiteY7" fmla="*/ 225001 h 461777"/>
                  <a:gd name="connsiteX8" fmla="*/ 103376 w 337033"/>
                  <a:gd name="connsiteY8" fmla="*/ 383109 h 461777"/>
                  <a:gd name="connsiteX9" fmla="*/ 149084 w 337033"/>
                  <a:gd name="connsiteY9" fmla="*/ 461400 h 46177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7033" h="461776">
                    <a:moveTo>
                      <a:pt x="337034" y="461715"/>
                    </a:moveTo>
                    <a:lnTo>
                      <a:pt x="337034" y="461778"/>
                    </a:lnTo>
                    <a:lnTo>
                      <a:pt x="109694" y="461400"/>
                    </a:lnTo>
                    <a:cubicBezTo>
                      <a:pt x="107457" y="429226"/>
                      <a:pt x="87290" y="407074"/>
                      <a:pt x="63987" y="383109"/>
                    </a:cubicBezTo>
                    <a:cubicBezTo>
                      <a:pt x="24440" y="342475"/>
                      <a:pt x="35" y="286621"/>
                      <a:pt x="35" y="225001"/>
                    </a:cubicBezTo>
                    <a:cubicBezTo>
                      <a:pt x="-2156" y="104201"/>
                      <a:pt x="100178" y="-1850"/>
                      <a:pt x="221860" y="24"/>
                    </a:cubicBezTo>
                    <a:cubicBezTo>
                      <a:pt x="228004" y="24"/>
                      <a:pt x="234086" y="292"/>
                      <a:pt x="240105" y="781"/>
                    </a:cubicBezTo>
                    <a:cubicBezTo>
                      <a:pt x="127955" y="10612"/>
                      <a:pt x="37360" y="111276"/>
                      <a:pt x="39424" y="225001"/>
                    </a:cubicBezTo>
                    <a:cubicBezTo>
                      <a:pt x="39424" y="286621"/>
                      <a:pt x="63829" y="342475"/>
                      <a:pt x="103376" y="383109"/>
                    </a:cubicBezTo>
                    <a:cubicBezTo>
                      <a:pt x="126679" y="407074"/>
                      <a:pt x="146846" y="429226"/>
                      <a:pt x="149084" y="461400"/>
                    </a:cubicBezTo>
                    <a:close/>
                  </a:path>
                </a:pathLst>
              </a:custGeom>
              <a:solidFill>
                <a:srgbClr val="CFCFC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0" name="Frihandsfigur: Form 459">
                <a:extLst>
                  <a:ext uri="{FF2B5EF4-FFF2-40B4-BE49-F238E27FC236}">
                    <a16:creationId xmlns:a16="http://schemas.microsoft.com/office/drawing/2014/main" id="{D1A438F2-9493-67D9-248D-3278C9E71E6E}"/>
                  </a:ext>
                </a:extLst>
              </p:cNvPr>
              <p:cNvSpPr/>
              <p:nvPr/>
            </p:nvSpPr>
            <p:spPr>
              <a:xfrm>
                <a:off x="7621615" y="4498233"/>
                <a:ext cx="442104" cy="357318"/>
              </a:xfrm>
              <a:custGeom>
                <a:gdLst>
                  <a:gd name="connsiteX0" fmla="*/ 120581 w 230035"/>
                  <a:gd name="connsiteY0" fmla="*/ 175866 h 185919"/>
                  <a:gd name="connsiteX1" fmla="*/ 101019 w 230035"/>
                  <a:gd name="connsiteY1" fmla="*/ 185901 h 185919"/>
                  <a:gd name="connsiteX2" fmla="*/ 100047 w 230035"/>
                  <a:gd name="connsiteY2" fmla="*/ 185919 h 185919"/>
                  <a:gd name="connsiteX3" fmla="*/ 80762 w 230035"/>
                  <a:gd name="connsiteY3" fmla="*/ 177353 h 185919"/>
                  <a:gd name="connsiteX4" fmla="*/ 6710 w 230035"/>
                  <a:gd name="connsiteY4" fmla="*/ 95425 h 185919"/>
                  <a:gd name="connsiteX5" fmla="*/ 8566 w 230035"/>
                  <a:gd name="connsiteY5" fmla="*/ 58706 h 185919"/>
                  <a:gd name="connsiteX6" fmla="*/ 45285 w 230035"/>
                  <a:gd name="connsiteY6" fmla="*/ 60561 h 185919"/>
                  <a:gd name="connsiteX7" fmla="*/ 98539 w 230035"/>
                  <a:gd name="connsiteY7" fmla="*/ 119479 h 185919"/>
                  <a:gd name="connsiteX8" fmla="*/ 183505 w 230035"/>
                  <a:gd name="connsiteY8" fmla="*/ 10054 h 185919"/>
                  <a:gd name="connsiteX9" fmla="*/ 219981 w 230035"/>
                  <a:gd name="connsiteY9" fmla="*/ 5464 h 185919"/>
                  <a:gd name="connsiteX10" fmla="*/ 224571 w 230035"/>
                  <a:gd name="connsiteY10" fmla="*/ 41942 h 1859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035" h="185919">
                    <a:moveTo>
                      <a:pt x="120581" y="175866"/>
                    </a:moveTo>
                    <a:cubicBezTo>
                      <a:pt x="115866" y="181940"/>
                      <a:pt x="108703" y="185615"/>
                      <a:pt x="101019" y="185901"/>
                    </a:cubicBezTo>
                    <a:cubicBezTo>
                      <a:pt x="100695" y="185913"/>
                      <a:pt x="100370" y="185919"/>
                      <a:pt x="100047" y="185919"/>
                    </a:cubicBezTo>
                    <a:cubicBezTo>
                      <a:pt x="92713" y="185919"/>
                      <a:pt x="85701" y="182817"/>
                      <a:pt x="80762" y="177353"/>
                    </a:cubicBezTo>
                    <a:lnTo>
                      <a:pt x="6710" y="95425"/>
                    </a:lnTo>
                    <a:cubicBezTo>
                      <a:pt x="-2917" y="84772"/>
                      <a:pt x="-2086" y="68334"/>
                      <a:pt x="8566" y="58706"/>
                    </a:cubicBezTo>
                    <a:cubicBezTo>
                      <a:pt x="19217" y="49078"/>
                      <a:pt x="35653" y="49908"/>
                      <a:pt x="45285" y="60561"/>
                    </a:cubicBezTo>
                    <a:lnTo>
                      <a:pt x="98539" y="119479"/>
                    </a:lnTo>
                    <a:lnTo>
                      <a:pt x="183505" y="10054"/>
                    </a:lnTo>
                    <a:cubicBezTo>
                      <a:pt x="192309" y="-1285"/>
                      <a:pt x="208642" y="-3342"/>
                      <a:pt x="219981" y="5464"/>
                    </a:cubicBezTo>
                    <a:cubicBezTo>
                      <a:pt x="231322" y="14270"/>
                      <a:pt x="233377" y="30603"/>
                      <a:pt x="224571" y="419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1" name="Frihandsfigur: Form 460">
                <a:extLst>
                  <a:ext uri="{FF2B5EF4-FFF2-40B4-BE49-F238E27FC236}">
                    <a16:creationId xmlns:a16="http://schemas.microsoft.com/office/drawing/2014/main" id="{595B63F2-5ABB-5008-949F-5A9EEB1FEBC4}"/>
                  </a:ext>
                </a:extLst>
              </p:cNvPr>
              <p:cNvSpPr/>
              <p:nvPr/>
            </p:nvSpPr>
            <p:spPr>
              <a:xfrm>
                <a:off x="7819957" y="3913375"/>
                <a:ext cx="45420" cy="198531"/>
              </a:xfrm>
              <a:custGeom>
                <a:gdLst>
                  <a:gd name="connsiteX0" fmla="*/ 11817 w 23633"/>
                  <a:gd name="connsiteY0" fmla="*/ 103299 h 103299"/>
                  <a:gd name="connsiteX1" fmla="*/ 23634 w 23633"/>
                  <a:gd name="connsiteY1" fmla="*/ 91483 h 103299"/>
                  <a:gd name="connsiteX2" fmla="*/ 23634 w 23633"/>
                  <a:gd name="connsiteY2" fmla="*/ 11817 h 103299"/>
                  <a:gd name="connsiteX3" fmla="*/ 11817 w 23633"/>
                  <a:gd name="connsiteY3" fmla="*/ 0 h 103299"/>
                  <a:gd name="connsiteX4" fmla="*/ 0 w 23633"/>
                  <a:gd name="connsiteY4" fmla="*/ 11817 h 103299"/>
                  <a:gd name="connsiteX5" fmla="*/ 0 w 23633"/>
                  <a:gd name="connsiteY5" fmla="*/ 91483 h 103299"/>
                  <a:gd name="connsiteX6" fmla="*/ 11817 w 23633"/>
                  <a:gd name="connsiteY6" fmla="*/ 103299 h 1032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3" h="103299">
                    <a:moveTo>
                      <a:pt x="11817" y="103299"/>
                    </a:moveTo>
                    <a:cubicBezTo>
                      <a:pt x="18344" y="103299"/>
                      <a:pt x="23634" y="98010"/>
                      <a:pt x="23634" y="91483"/>
                    </a:cubicBezTo>
                    <a:lnTo>
                      <a:pt x="23634" y="11817"/>
                    </a:lnTo>
                    <a:cubicBezTo>
                      <a:pt x="23634" y="5289"/>
                      <a:pt x="18344" y="0"/>
                      <a:pt x="11817" y="0"/>
                    </a:cubicBezTo>
                    <a:cubicBezTo>
                      <a:pt x="5289" y="0"/>
                      <a:pt x="0" y="5289"/>
                      <a:pt x="0" y="11817"/>
                    </a:cubicBezTo>
                    <a:lnTo>
                      <a:pt x="0" y="91483"/>
                    </a:lnTo>
                    <a:cubicBezTo>
                      <a:pt x="0" y="98010"/>
                      <a:pt x="5289" y="103299"/>
                      <a:pt x="11817" y="103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2" name="Frihandsfigur: Form 461">
                <a:extLst>
                  <a:ext uri="{FF2B5EF4-FFF2-40B4-BE49-F238E27FC236}">
                    <a16:creationId xmlns:a16="http://schemas.microsoft.com/office/drawing/2014/main" id="{0DCE9D63-BF7B-A7E4-0CA3-6C611694DDC3}"/>
                  </a:ext>
                </a:extLst>
              </p:cNvPr>
              <p:cNvSpPr/>
              <p:nvPr/>
            </p:nvSpPr>
            <p:spPr>
              <a:xfrm>
                <a:off x="7304029" y="4127079"/>
                <a:ext cx="153688" cy="153687"/>
              </a:xfrm>
              <a:custGeom>
                <a:gdLst>
                  <a:gd name="connsiteX0" fmla="*/ 59794 w 79967"/>
                  <a:gd name="connsiteY0" fmla="*/ 76507 h 79966"/>
                  <a:gd name="connsiteX1" fmla="*/ 76506 w 79967"/>
                  <a:gd name="connsiteY1" fmla="*/ 76507 h 79966"/>
                  <a:gd name="connsiteX2" fmla="*/ 76506 w 79967"/>
                  <a:gd name="connsiteY2" fmla="*/ 59795 h 79966"/>
                  <a:gd name="connsiteX3" fmla="*/ 20173 w 79967"/>
                  <a:gd name="connsiteY3" fmla="*/ 3460 h 79966"/>
                  <a:gd name="connsiteX4" fmla="*/ 3461 w 79967"/>
                  <a:gd name="connsiteY4" fmla="*/ 3460 h 79966"/>
                  <a:gd name="connsiteX5" fmla="*/ 3461 w 79967"/>
                  <a:gd name="connsiteY5" fmla="*/ 20172 h 799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7" h="79966">
                    <a:moveTo>
                      <a:pt x="59794" y="76507"/>
                    </a:moveTo>
                    <a:cubicBezTo>
                      <a:pt x="64411" y="81120"/>
                      <a:pt x="71890" y="81120"/>
                      <a:pt x="76506" y="76507"/>
                    </a:cubicBezTo>
                    <a:cubicBezTo>
                      <a:pt x="81121" y="71890"/>
                      <a:pt x="81121" y="64409"/>
                      <a:pt x="76506" y="59795"/>
                    </a:cubicBezTo>
                    <a:lnTo>
                      <a:pt x="20173" y="3460"/>
                    </a:lnTo>
                    <a:cubicBezTo>
                      <a:pt x="15558" y="-1152"/>
                      <a:pt x="8078" y="-1155"/>
                      <a:pt x="3461" y="3460"/>
                    </a:cubicBezTo>
                    <a:cubicBezTo>
                      <a:pt x="-1154" y="8076"/>
                      <a:pt x="-1154" y="15557"/>
                      <a:pt x="3461" y="201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3" name="Frihandsfigur: Form 462">
                <a:extLst>
                  <a:ext uri="{FF2B5EF4-FFF2-40B4-BE49-F238E27FC236}">
                    <a16:creationId xmlns:a16="http://schemas.microsoft.com/office/drawing/2014/main" id="{7D70DF32-A190-DF00-62E6-C4F70BC699E1}"/>
                  </a:ext>
                </a:extLst>
              </p:cNvPr>
              <p:cNvSpPr/>
              <p:nvPr/>
            </p:nvSpPr>
            <p:spPr>
              <a:xfrm>
                <a:off x="7090326" y="4643004"/>
                <a:ext cx="198530" cy="45420"/>
              </a:xfrm>
              <a:custGeom>
                <a:gdLst>
                  <a:gd name="connsiteX0" fmla="*/ 91484 w 103299"/>
                  <a:gd name="connsiteY0" fmla="*/ 0 h 23633"/>
                  <a:gd name="connsiteX1" fmla="*/ 11817 w 103299"/>
                  <a:gd name="connsiteY1" fmla="*/ 0 h 23633"/>
                  <a:gd name="connsiteX2" fmla="*/ 0 w 103299"/>
                  <a:gd name="connsiteY2" fmla="*/ 11817 h 23633"/>
                  <a:gd name="connsiteX3" fmla="*/ 11817 w 103299"/>
                  <a:gd name="connsiteY3" fmla="*/ 23634 h 23633"/>
                  <a:gd name="connsiteX4" fmla="*/ 91483 w 103299"/>
                  <a:gd name="connsiteY4" fmla="*/ 23634 h 23633"/>
                  <a:gd name="connsiteX5" fmla="*/ 103299 w 103299"/>
                  <a:gd name="connsiteY5" fmla="*/ 11817 h 23633"/>
                  <a:gd name="connsiteX6" fmla="*/ 91484 w 103299"/>
                  <a:gd name="connsiteY6" fmla="*/ 0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299" h="23633">
                    <a:moveTo>
                      <a:pt x="91484" y="0"/>
                    </a:moveTo>
                    <a:lnTo>
                      <a:pt x="11817" y="0"/>
                    </a:lnTo>
                    <a:cubicBezTo>
                      <a:pt x="5289" y="0"/>
                      <a:pt x="0" y="5289"/>
                      <a:pt x="0" y="11817"/>
                    </a:cubicBezTo>
                    <a:cubicBezTo>
                      <a:pt x="0" y="18344"/>
                      <a:pt x="5289" y="23634"/>
                      <a:pt x="11817" y="23634"/>
                    </a:cubicBezTo>
                    <a:lnTo>
                      <a:pt x="91483" y="23634"/>
                    </a:lnTo>
                    <a:cubicBezTo>
                      <a:pt x="98010" y="23634"/>
                      <a:pt x="103299" y="18344"/>
                      <a:pt x="103299" y="11817"/>
                    </a:cubicBezTo>
                    <a:cubicBezTo>
                      <a:pt x="103299" y="5289"/>
                      <a:pt x="98010" y="0"/>
                      <a:pt x="914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4" name="Frihandsfigur: Form 463">
                <a:extLst>
                  <a:ext uri="{FF2B5EF4-FFF2-40B4-BE49-F238E27FC236}">
                    <a16:creationId xmlns:a16="http://schemas.microsoft.com/office/drawing/2014/main" id="{C50446F4-EC29-9EC4-40ED-1BDEB13B4E2C}"/>
                  </a:ext>
                </a:extLst>
              </p:cNvPr>
              <p:cNvSpPr/>
              <p:nvPr/>
            </p:nvSpPr>
            <p:spPr>
              <a:xfrm>
                <a:off x="7304029" y="5050667"/>
                <a:ext cx="153688" cy="153681"/>
              </a:xfrm>
              <a:custGeom>
                <a:gdLst>
                  <a:gd name="connsiteX0" fmla="*/ 59794 w 79967"/>
                  <a:gd name="connsiteY0" fmla="*/ 3459 h 79963"/>
                  <a:gd name="connsiteX1" fmla="*/ 3461 w 79967"/>
                  <a:gd name="connsiteY1" fmla="*/ 59792 h 79963"/>
                  <a:gd name="connsiteX2" fmla="*/ 3461 w 79967"/>
                  <a:gd name="connsiteY2" fmla="*/ 76504 h 79963"/>
                  <a:gd name="connsiteX3" fmla="*/ 20173 w 79967"/>
                  <a:gd name="connsiteY3" fmla="*/ 76504 h 79963"/>
                  <a:gd name="connsiteX4" fmla="*/ 76506 w 79967"/>
                  <a:gd name="connsiteY4" fmla="*/ 20171 h 79963"/>
                  <a:gd name="connsiteX5" fmla="*/ 76506 w 79967"/>
                  <a:gd name="connsiteY5" fmla="*/ 3459 h 79963"/>
                  <a:gd name="connsiteX6" fmla="*/ 59794 w 79967"/>
                  <a:gd name="connsiteY6" fmla="*/ 3459 h 799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967" h="79963">
                    <a:moveTo>
                      <a:pt x="59794" y="3459"/>
                    </a:moveTo>
                    <a:lnTo>
                      <a:pt x="3461" y="59792"/>
                    </a:lnTo>
                    <a:cubicBezTo>
                      <a:pt x="-1154" y="64408"/>
                      <a:pt x="-1154" y="71889"/>
                      <a:pt x="3461" y="76504"/>
                    </a:cubicBezTo>
                    <a:cubicBezTo>
                      <a:pt x="8078" y="81117"/>
                      <a:pt x="15557" y="81117"/>
                      <a:pt x="20173" y="76504"/>
                    </a:cubicBezTo>
                    <a:lnTo>
                      <a:pt x="76506" y="20171"/>
                    </a:lnTo>
                    <a:cubicBezTo>
                      <a:pt x="81121" y="15554"/>
                      <a:pt x="81121" y="8074"/>
                      <a:pt x="76506" y="3459"/>
                    </a:cubicBezTo>
                    <a:cubicBezTo>
                      <a:pt x="71891" y="-1153"/>
                      <a:pt x="64411" y="-1153"/>
                      <a:pt x="59794" y="34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5" name="Frihandsfigur: Form 464">
                <a:extLst>
                  <a:ext uri="{FF2B5EF4-FFF2-40B4-BE49-F238E27FC236}">
                    <a16:creationId xmlns:a16="http://schemas.microsoft.com/office/drawing/2014/main" id="{063DE8B1-BC73-9FCE-0EF2-02E9CC497CDD}"/>
                  </a:ext>
                </a:extLst>
              </p:cNvPr>
              <p:cNvSpPr/>
              <p:nvPr/>
            </p:nvSpPr>
            <p:spPr>
              <a:xfrm>
                <a:off x="8227614" y="5050665"/>
                <a:ext cx="153688" cy="153685"/>
              </a:xfrm>
              <a:custGeom>
                <a:gdLst>
                  <a:gd name="connsiteX0" fmla="*/ 20173 w 79967"/>
                  <a:gd name="connsiteY0" fmla="*/ 3460 h 79965"/>
                  <a:gd name="connsiteX1" fmla="*/ 3461 w 79967"/>
                  <a:gd name="connsiteY1" fmla="*/ 3460 h 79965"/>
                  <a:gd name="connsiteX2" fmla="*/ 3461 w 79967"/>
                  <a:gd name="connsiteY2" fmla="*/ 20172 h 79965"/>
                  <a:gd name="connsiteX3" fmla="*/ 59794 w 79967"/>
                  <a:gd name="connsiteY3" fmla="*/ 76505 h 79965"/>
                  <a:gd name="connsiteX4" fmla="*/ 76506 w 79967"/>
                  <a:gd name="connsiteY4" fmla="*/ 76505 h 79965"/>
                  <a:gd name="connsiteX5" fmla="*/ 76506 w 79967"/>
                  <a:gd name="connsiteY5" fmla="*/ 59793 h 7996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7" h="79965">
                    <a:moveTo>
                      <a:pt x="20173" y="3460"/>
                    </a:moveTo>
                    <a:cubicBezTo>
                      <a:pt x="15557" y="-1153"/>
                      <a:pt x="8076" y="-1153"/>
                      <a:pt x="3461" y="3460"/>
                    </a:cubicBezTo>
                    <a:cubicBezTo>
                      <a:pt x="-1154" y="8076"/>
                      <a:pt x="-1154" y="15557"/>
                      <a:pt x="3461" y="20172"/>
                    </a:cubicBezTo>
                    <a:lnTo>
                      <a:pt x="59794" y="76505"/>
                    </a:lnTo>
                    <a:cubicBezTo>
                      <a:pt x="64411" y="81118"/>
                      <a:pt x="71890" y="81118"/>
                      <a:pt x="76506" y="76505"/>
                    </a:cubicBezTo>
                    <a:cubicBezTo>
                      <a:pt x="81121" y="71889"/>
                      <a:pt x="81121" y="64408"/>
                      <a:pt x="76506" y="59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6" name="Frihandsfigur: Form 465">
                <a:extLst>
                  <a:ext uri="{FF2B5EF4-FFF2-40B4-BE49-F238E27FC236}">
                    <a16:creationId xmlns:a16="http://schemas.microsoft.com/office/drawing/2014/main" id="{06F6C6AB-2D65-9647-110F-C03C4718FE11}"/>
                  </a:ext>
                </a:extLst>
              </p:cNvPr>
              <p:cNvSpPr/>
              <p:nvPr/>
            </p:nvSpPr>
            <p:spPr>
              <a:xfrm>
                <a:off x="8396474" y="4643004"/>
                <a:ext cx="198530" cy="45420"/>
              </a:xfrm>
              <a:custGeom>
                <a:gdLst>
                  <a:gd name="connsiteX0" fmla="*/ 91483 w 103299"/>
                  <a:gd name="connsiteY0" fmla="*/ 0 h 23633"/>
                  <a:gd name="connsiteX1" fmla="*/ 11817 w 103299"/>
                  <a:gd name="connsiteY1" fmla="*/ 0 h 23633"/>
                  <a:gd name="connsiteX2" fmla="*/ 0 w 103299"/>
                  <a:gd name="connsiteY2" fmla="*/ 11817 h 23633"/>
                  <a:gd name="connsiteX3" fmla="*/ 11817 w 103299"/>
                  <a:gd name="connsiteY3" fmla="*/ 23634 h 23633"/>
                  <a:gd name="connsiteX4" fmla="*/ 91483 w 103299"/>
                  <a:gd name="connsiteY4" fmla="*/ 23634 h 23633"/>
                  <a:gd name="connsiteX5" fmla="*/ 103299 w 103299"/>
                  <a:gd name="connsiteY5" fmla="*/ 11817 h 23633"/>
                  <a:gd name="connsiteX6" fmla="*/ 91483 w 103299"/>
                  <a:gd name="connsiteY6" fmla="*/ 0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299" h="23633">
                    <a:moveTo>
                      <a:pt x="91483" y="0"/>
                    </a:moveTo>
                    <a:lnTo>
                      <a:pt x="11817" y="0"/>
                    </a:lnTo>
                    <a:cubicBezTo>
                      <a:pt x="5289" y="0"/>
                      <a:pt x="0" y="5289"/>
                      <a:pt x="0" y="11817"/>
                    </a:cubicBezTo>
                    <a:cubicBezTo>
                      <a:pt x="0" y="18344"/>
                      <a:pt x="5289" y="23634"/>
                      <a:pt x="11817" y="23634"/>
                    </a:cubicBezTo>
                    <a:lnTo>
                      <a:pt x="91483" y="23634"/>
                    </a:lnTo>
                    <a:cubicBezTo>
                      <a:pt x="98010" y="23634"/>
                      <a:pt x="103299" y="18344"/>
                      <a:pt x="103299" y="11817"/>
                    </a:cubicBezTo>
                    <a:cubicBezTo>
                      <a:pt x="103299" y="5289"/>
                      <a:pt x="98009" y="0"/>
                      <a:pt x="91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7" name="Frihandsfigur: Form 466">
                <a:extLst>
                  <a:ext uri="{FF2B5EF4-FFF2-40B4-BE49-F238E27FC236}">
                    <a16:creationId xmlns:a16="http://schemas.microsoft.com/office/drawing/2014/main" id="{9149D4D0-85D0-DDE8-2CC8-1D2F4199FCAC}"/>
                  </a:ext>
                </a:extLst>
              </p:cNvPr>
              <p:cNvSpPr/>
              <p:nvPr/>
            </p:nvSpPr>
            <p:spPr>
              <a:xfrm>
                <a:off x="8227614" y="4127079"/>
                <a:ext cx="153688" cy="153687"/>
              </a:xfrm>
              <a:custGeom>
                <a:gdLst>
                  <a:gd name="connsiteX0" fmla="*/ 59794 w 79967"/>
                  <a:gd name="connsiteY0" fmla="*/ 3460 h 79966"/>
                  <a:gd name="connsiteX1" fmla="*/ 3461 w 79967"/>
                  <a:gd name="connsiteY1" fmla="*/ 59795 h 79966"/>
                  <a:gd name="connsiteX2" fmla="*/ 3461 w 79967"/>
                  <a:gd name="connsiteY2" fmla="*/ 76507 h 79966"/>
                  <a:gd name="connsiteX3" fmla="*/ 20173 w 79967"/>
                  <a:gd name="connsiteY3" fmla="*/ 76507 h 79966"/>
                  <a:gd name="connsiteX4" fmla="*/ 76506 w 79967"/>
                  <a:gd name="connsiteY4" fmla="*/ 20172 h 79966"/>
                  <a:gd name="connsiteX5" fmla="*/ 76506 w 79967"/>
                  <a:gd name="connsiteY5" fmla="*/ 3460 h 79966"/>
                  <a:gd name="connsiteX6" fmla="*/ 59794 w 79967"/>
                  <a:gd name="connsiteY6" fmla="*/ 3460 h 799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967" h="79966">
                    <a:moveTo>
                      <a:pt x="59794" y="3460"/>
                    </a:moveTo>
                    <a:lnTo>
                      <a:pt x="3461" y="59795"/>
                    </a:lnTo>
                    <a:cubicBezTo>
                      <a:pt x="-1154" y="64411"/>
                      <a:pt x="-1154" y="71892"/>
                      <a:pt x="3461" y="76507"/>
                    </a:cubicBezTo>
                    <a:cubicBezTo>
                      <a:pt x="8078" y="81120"/>
                      <a:pt x="15557" y="81120"/>
                      <a:pt x="20173" y="76507"/>
                    </a:cubicBezTo>
                    <a:lnTo>
                      <a:pt x="76506" y="20172"/>
                    </a:lnTo>
                    <a:cubicBezTo>
                      <a:pt x="81121" y="15556"/>
                      <a:pt x="81121" y="8075"/>
                      <a:pt x="76506" y="3460"/>
                    </a:cubicBezTo>
                    <a:cubicBezTo>
                      <a:pt x="71890" y="-1153"/>
                      <a:pt x="64409" y="-1153"/>
                      <a:pt x="59794" y="34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8" name="Frihandsfigur: Form 467">
                <a:extLst>
                  <a:ext uri="{FF2B5EF4-FFF2-40B4-BE49-F238E27FC236}">
                    <a16:creationId xmlns:a16="http://schemas.microsoft.com/office/drawing/2014/main" id="{DF64F2B5-A296-CFB7-448A-3C37888925BE}"/>
                  </a:ext>
                </a:extLst>
              </p:cNvPr>
              <p:cNvSpPr/>
              <p:nvPr/>
            </p:nvSpPr>
            <p:spPr>
              <a:xfrm>
                <a:off x="7394020" y="4164706"/>
                <a:ext cx="897295" cy="1295520"/>
              </a:xfrm>
              <a:custGeom>
                <a:gdLst>
                  <a:gd name="connsiteX0" fmla="*/ 466880 w 466880"/>
                  <a:gd name="connsiteY0" fmla="*/ 236798 h 674082"/>
                  <a:gd name="connsiteX1" fmla="*/ 233440 w 466880"/>
                  <a:gd name="connsiteY1" fmla="*/ 0 h 674082"/>
                  <a:gd name="connsiteX2" fmla="*/ 106884 w 466880"/>
                  <a:gd name="connsiteY2" fmla="*/ 37785 h 674082"/>
                  <a:gd name="connsiteX3" fmla="*/ 22318 w 466880"/>
                  <a:gd name="connsiteY3" fmla="*/ 135633 h 674082"/>
                  <a:gd name="connsiteX4" fmla="*/ 28031 w 466880"/>
                  <a:gd name="connsiteY4" fmla="*/ 151339 h 674082"/>
                  <a:gd name="connsiteX5" fmla="*/ 43736 w 466880"/>
                  <a:gd name="connsiteY5" fmla="*/ 145626 h 674082"/>
                  <a:gd name="connsiteX6" fmla="*/ 233440 w 466880"/>
                  <a:gd name="connsiteY6" fmla="*/ 23634 h 674082"/>
                  <a:gd name="connsiteX7" fmla="*/ 443247 w 466880"/>
                  <a:gd name="connsiteY7" fmla="*/ 236798 h 674082"/>
                  <a:gd name="connsiteX8" fmla="*/ 383844 w 466880"/>
                  <a:gd name="connsiteY8" fmla="*/ 385417 h 674082"/>
                  <a:gd name="connsiteX9" fmla="*/ 338137 w 466880"/>
                  <a:gd name="connsiteY9" fmla="*/ 461380 h 674082"/>
                  <a:gd name="connsiteX10" fmla="*/ 131833 w 466880"/>
                  <a:gd name="connsiteY10" fmla="*/ 461380 h 674082"/>
                  <a:gd name="connsiteX11" fmla="*/ 84235 w 466880"/>
                  <a:gd name="connsiteY11" fmla="*/ 386658 h 674082"/>
                  <a:gd name="connsiteX12" fmla="*/ 23634 w 466880"/>
                  <a:gd name="connsiteY12" fmla="*/ 236798 h 674082"/>
                  <a:gd name="connsiteX13" fmla="*/ 27598 w 466880"/>
                  <a:gd name="connsiteY13" fmla="*/ 195341 h 674082"/>
                  <a:gd name="connsiteX14" fmla="*/ 18247 w 466880"/>
                  <a:gd name="connsiteY14" fmla="*/ 181490 h 674082"/>
                  <a:gd name="connsiteX15" fmla="*/ 4396 w 466880"/>
                  <a:gd name="connsiteY15" fmla="*/ 190843 h 674082"/>
                  <a:gd name="connsiteX16" fmla="*/ 0 w 466880"/>
                  <a:gd name="connsiteY16" fmla="*/ 236798 h 674082"/>
                  <a:gd name="connsiteX17" fmla="*/ 67297 w 466880"/>
                  <a:gd name="connsiteY17" fmla="*/ 403140 h 674082"/>
                  <a:gd name="connsiteX18" fmla="*/ 109865 w 466880"/>
                  <a:gd name="connsiteY18" fmla="*/ 479163 h 674082"/>
                  <a:gd name="connsiteX19" fmla="*/ 109869 w 466880"/>
                  <a:gd name="connsiteY19" fmla="*/ 479479 h 674082"/>
                  <a:gd name="connsiteX20" fmla="*/ 110547 w 466880"/>
                  <a:gd name="connsiteY20" fmla="*/ 548824 h 674082"/>
                  <a:gd name="connsiteX21" fmla="*/ 140483 w 466880"/>
                  <a:gd name="connsiteY21" fmla="*/ 602003 h 674082"/>
                  <a:gd name="connsiteX22" fmla="*/ 140483 w 466880"/>
                  <a:gd name="connsiteY22" fmla="*/ 614998 h 674082"/>
                  <a:gd name="connsiteX23" fmla="*/ 199567 w 466880"/>
                  <a:gd name="connsiteY23" fmla="*/ 674082 h 674082"/>
                  <a:gd name="connsiteX24" fmla="*/ 272043 w 466880"/>
                  <a:gd name="connsiteY24" fmla="*/ 674082 h 674082"/>
                  <a:gd name="connsiteX25" fmla="*/ 331127 w 466880"/>
                  <a:gd name="connsiteY25" fmla="*/ 614998 h 674082"/>
                  <a:gd name="connsiteX26" fmla="*/ 331127 w 466880"/>
                  <a:gd name="connsiteY26" fmla="*/ 602003 h 674082"/>
                  <a:gd name="connsiteX27" fmla="*/ 361063 w 466880"/>
                  <a:gd name="connsiteY27" fmla="*/ 548824 h 674082"/>
                  <a:gd name="connsiteX28" fmla="*/ 360822 w 466880"/>
                  <a:gd name="connsiteY28" fmla="*/ 470810 h 674082"/>
                  <a:gd name="connsiteX29" fmla="*/ 400916 w 466880"/>
                  <a:gd name="connsiteY29" fmla="*/ 401760 h 674082"/>
                  <a:gd name="connsiteX30" fmla="*/ 466880 w 466880"/>
                  <a:gd name="connsiteY30" fmla="*/ 236798 h 674082"/>
                  <a:gd name="connsiteX31" fmla="*/ 307492 w 466880"/>
                  <a:gd name="connsiteY31" fmla="*/ 614998 h 674082"/>
                  <a:gd name="connsiteX32" fmla="*/ 272042 w 466880"/>
                  <a:gd name="connsiteY32" fmla="*/ 650449 h 674082"/>
                  <a:gd name="connsiteX33" fmla="*/ 199565 w 466880"/>
                  <a:gd name="connsiteY33" fmla="*/ 650449 h 674082"/>
                  <a:gd name="connsiteX34" fmla="*/ 164115 w 466880"/>
                  <a:gd name="connsiteY34" fmla="*/ 614998 h 674082"/>
                  <a:gd name="connsiteX35" fmla="*/ 164115 w 466880"/>
                  <a:gd name="connsiteY35" fmla="*/ 610443 h 674082"/>
                  <a:gd name="connsiteX36" fmla="*/ 172781 w 466880"/>
                  <a:gd name="connsiteY36" fmla="*/ 611059 h 674082"/>
                  <a:gd name="connsiteX37" fmla="*/ 298826 w 466880"/>
                  <a:gd name="connsiteY37" fmla="*/ 611059 h 674082"/>
                  <a:gd name="connsiteX38" fmla="*/ 307492 w 466880"/>
                  <a:gd name="connsiteY38" fmla="*/ 610443 h 674082"/>
                  <a:gd name="connsiteX39" fmla="*/ 298826 w 466880"/>
                  <a:gd name="connsiteY39" fmla="*/ 587426 h 674082"/>
                  <a:gd name="connsiteX40" fmla="*/ 172781 w 466880"/>
                  <a:gd name="connsiteY40" fmla="*/ 587426 h 674082"/>
                  <a:gd name="connsiteX41" fmla="*/ 134179 w 466880"/>
                  <a:gd name="connsiteY41" fmla="*/ 548824 h 674082"/>
                  <a:gd name="connsiteX42" fmla="*/ 134179 w 466880"/>
                  <a:gd name="connsiteY42" fmla="*/ 548036 h 674082"/>
                  <a:gd name="connsiteX43" fmla="*/ 253923 w 466880"/>
                  <a:gd name="connsiteY43" fmla="*/ 548036 h 674082"/>
                  <a:gd name="connsiteX44" fmla="*/ 265739 w 466880"/>
                  <a:gd name="connsiteY44" fmla="*/ 536220 h 674082"/>
                  <a:gd name="connsiteX45" fmla="*/ 253923 w 466880"/>
                  <a:gd name="connsiteY45" fmla="*/ 524403 h 674082"/>
                  <a:gd name="connsiteX46" fmla="*/ 134179 w 466880"/>
                  <a:gd name="connsiteY46" fmla="*/ 524403 h 674082"/>
                  <a:gd name="connsiteX47" fmla="*/ 134179 w 466880"/>
                  <a:gd name="connsiteY47" fmla="*/ 485014 h 674082"/>
                  <a:gd name="connsiteX48" fmla="*/ 337062 w 466880"/>
                  <a:gd name="connsiteY48" fmla="*/ 485014 h 674082"/>
                  <a:gd name="connsiteX49" fmla="*/ 337428 w 466880"/>
                  <a:gd name="connsiteY49" fmla="*/ 524403 h 674082"/>
                  <a:gd name="connsiteX50" fmla="*/ 309068 w 466880"/>
                  <a:gd name="connsiteY50" fmla="*/ 524403 h 674082"/>
                  <a:gd name="connsiteX51" fmla="*/ 297251 w 466880"/>
                  <a:gd name="connsiteY51" fmla="*/ 536220 h 674082"/>
                  <a:gd name="connsiteX52" fmla="*/ 309068 w 466880"/>
                  <a:gd name="connsiteY52" fmla="*/ 548036 h 674082"/>
                  <a:gd name="connsiteX53" fmla="*/ 337428 w 466880"/>
                  <a:gd name="connsiteY53" fmla="*/ 548036 h 674082"/>
                  <a:gd name="connsiteX54" fmla="*/ 337428 w 466880"/>
                  <a:gd name="connsiteY54" fmla="*/ 548824 h 674082"/>
                  <a:gd name="connsiteX55" fmla="*/ 298826 w 466880"/>
                  <a:gd name="connsiteY55" fmla="*/ 587426 h 6740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66880" h="674082">
                    <a:moveTo>
                      <a:pt x="466880" y="236798"/>
                    </a:moveTo>
                    <a:cubicBezTo>
                      <a:pt x="466880" y="106227"/>
                      <a:pt x="362160" y="0"/>
                      <a:pt x="233440" y="0"/>
                    </a:cubicBezTo>
                    <a:cubicBezTo>
                      <a:pt x="188350" y="0"/>
                      <a:pt x="144587" y="13066"/>
                      <a:pt x="106884" y="37785"/>
                    </a:cubicBezTo>
                    <a:cubicBezTo>
                      <a:pt x="70201" y="61837"/>
                      <a:pt x="40959" y="95672"/>
                      <a:pt x="22318" y="135633"/>
                    </a:cubicBezTo>
                    <a:cubicBezTo>
                      <a:pt x="19559" y="141548"/>
                      <a:pt x="22118" y="148580"/>
                      <a:pt x="28031" y="151339"/>
                    </a:cubicBezTo>
                    <a:cubicBezTo>
                      <a:pt x="33950" y="154101"/>
                      <a:pt x="40978" y="151539"/>
                      <a:pt x="43736" y="145626"/>
                    </a:cubicBezTo>
                    <a:cubicBezTo>
                      <a:pt x="78303" y="71518"/>
                      <a:pt x="152766" y="23634"/>
                      <a:pt x="233440" y="23634"/>
                    </a:cubicBezTo>
                    <a:cubicBezTo>
                      <a:pt x="349128" y="23634"/>
                      <a:pt x="443247" y="119258"/>
                      <a:pt x="443247" y="236798"/>
                    </a:cubicBezTo>
                    <a:cubicBezTo>
                      <a:pt x="443247" y="292627"/>
                      <a:pt x="422150" y="345408"/>
                      <a:pt x="383844" y="385417"/>
                    </a:cubicBezTo>
                    <a:cubicBezTo>
                      <a:pt x="361766" y="408475"/>
                      <a:pt x="342972" y="430508"/>
                      <a:pt x="338137" y="461380"/>
                    </a:cubicBezTo>
                    <a:lnTo>
                      <a:pt x="131833" y="461380"/>
                    </a:lnTo>
                    <a:cubicBezTo>
                      <a:pt x="125740" y="429331"/>
                      <a:pt x="103879" y="406846"/>
                      <a:pt x="84235" y="386658"/>
                    </a:cubicBezTo>
                    <a:cubicBezTo>
                      <a:pt x="45156" y="346497"/>
                      <a:pt x="23634" y="293274"/>
                      <a:pt x="23634" y="236798"/>
                    </a:cubicBezTo>
                    <a:cubicBezTo>
                      <a:pt x="23634" y="222852"/>
                      <a:pt x="24968" y="208905"/>
                      <a:pt x="27598" y="195341"/>
                    </a:cubicBezTo>
                    <a:cubicBezTo>
                      <a:pt x="28841" y="188935"/>
                      <a:pt x="24655" y="182733"/>
                      <a:pt x="18247" y="181490"/>
                    </a:cubicBezTo>
                    <a:cubicBezTo>
                      <a:pt x="11840" y="180257"/>
                      <a:pt x="5639" y="184435"/>
                      <a:pt x="4396" y="190843"/>
                    </a:cubicBezTo>
                    <a:cubicBezTo>
                      <a:pt x="1478" y="205885"/>
                      <a:pt x="0" y="221346"/>
                      <a:pt x="0" y="236798"/>
                    </a:cubicBezTo>
                    <a:cubicBezTo>
                      <a:pt x="0" y="299466"/>
                      <a:pt x="23900" y="358542"/>
                      <a:pt x="67297" y="403140"/>
                    </a:cubicBezTo>
                    <a:cubicBezTo>
                      <a:pt x="92221" y="428753"/>
                      <a:pt x="109865" y="449198"/>
                      <a:pt x="109865" y="479163"/>
                    </a:cubicBezTo>
                    <a:cubicBezTo>
                      <a:pt x="109865" y="479267"/>
                      <a:pt x="109866" y="479375"/>
                      <a:pt x="109869" y="479479"/>
                    </a:cubicBezTo>
                    <a:lnTo>
                      <a:pt x="110547" y="548824"/>
                    </a:lnTo>
                    <a:cubicBezTo>
                      <a:pt x="110547" y="571322"/>
                      <a:pt x="122548" y="591068"/>
                      <a:pt x="140483" y="602003"/>
                    </a:cubicBezTo>
                    <a:lnTo>
                      <a:pt x="140483" y="614998"/>
                    </a:lnTo>
                    <a:cubicBezTo>
                      <a:pt x="140483" y="647578"/>
                      <a:pt x="166987" y="674082"/>
                      <a:pt x="199567" y="674082"/>
                    </a:cubicBezTo>
                    <a:lnTo>
                      <a:pt x="272043" y="674082"/>
                    </a:lnTo>
                    <a:cubicBezTo>
                      <a:pt x="304623" y="674082"/>
                      <a:pt x="331127" y="647578"/>
                      <a:pt x="331127" y="614998"/>
                    </a:cubicBezTo>
                    <a:lnTo>
                      <a:pt x="331127" y="602003"/>
                    </a:lnTo>
                    <a:cubicBezTo>
                      <a:pt x="349062" y="591068"/>
                      <a:pt x="361063" y="571322"/>
                      <a:pt x="361063" y="548824"/>
                    </a:cubicBezTo>
                    <a:cubicBezTo>
                      <a:pt x="361063" y="548824"/>
                      <a:pt x="360980" y="471580"/>
                      <a:pt x="360822" y="470810"/>
                    </a:cubicBezTo>
                    <a:cubicBezTo>
                      <a:pt x="363064" y="443423"/>
                      <a:pt x="379664" y="423957"/>
                      <a:pt x="400916" y="401760"/>
                    </a:cubicBezTo>
                    <a:cubicBezTo>
                      <a:pt x="443451" y="357331"/>
                      <a:pt x="466880" y="298744"/>
                      <a:pt x="466880" y="236798"/>
                    </a:cubicBezTo>
                    <a:close/>
                    <a:moveTo>
                      <a:pt x="307492" y="614998"/>
                    </a:moveTo>
                    <a:cubicBezTo>
                      <a:pt x="307492" y="634545"/>
                      <a:pt x="291588" y="650449"/>
                      <a:pt x="272042" y="650449"/>
                    </a:cubicBezTo>
                    <a:lnTo>
                      <a:pt x="199565" y="650449"/>
                    </a:lnTo>
                    <a:cubicBezTo>
                      <a:pt x="180019" y="650449"/>
                      <a:pt x="164115" y="634545"/>
                      <a:pt x="164115" y="614998"/>
                    </a:cubicBezTo>
                    <a:lnTo>
                      <a:pt x="164115" y="610443"/>
                    </a:lnTo>
                    <a:cubicBezTo>
                      <a:pt x="166949" y="610840"/>
                      <a:pt x="169839" y="611059"/>
                      <a:pt x="172781" y="611059"/>
                    </a:cubicBezTo>
                    <a:lnTo>
                      <a:pt x="298826" y="611059"/>
                    </a:lnTo>
                    <a:cubicBezTo>
                      <a:pt x="301768" y="611059"/>
                      <a:pt x="304658" y="610839"/>
                      <a:pt x="307492" y="610443"/>
                    </a:cubicBezTo>
                    <a:close/>
                    <a:moveTo>
                      <a:pt x="298826" y="587426"/>
                    </a:moveTo>
                    <a:lnTo>
                      <a:pt x="172781" y="587426"/>
                    </a:lnTo>
                    <a:cubicBezTo>
                      <a:pt x="151495" y="587426"/>
                      <a:pt x="134179" y="570110"/>
                      <a:pt x="134179" y="548824"/>
                    </a:cubicBezTo>
                    <a:lnTo>
                      <a:pt x="134179" y="548036"/>
                    </a:lnTo>
                    <a:lnTo>
                      <a:pt x="253923" y="548036"/>
                    </a:lnTo>
                    <a:cubicBezTo>
                      <a:pt x="260450" y="548036"/>
                      <a:pt x="265739" y="542747"/>
                      <a:pt x="265739" y="536220"/>
                    </a:cubicBezTo>
                    <a:cubicBezTo>
                      <a:pt x="265739" y="529692"/>
                      <a:pt x="260450" y="524403"/>
                      <a:pt x="253923" y="524403"/>
                    </a:cubicBezTo>
                    <a:lnTo>
                      <a:pt x="134179" y="524403"/>
                    </a:lnTo>
                    <a:lnTo>
                      <a:pt x="134179" y="485014"/>
                    </a:lnTo>
                    <a:lnTo>
                      <a:pt x="337062" y="485014"/>
                    </a:lnTo>
                    <a:lnTo>
                      <a:pt x="337428" y="524403"/>
                    </a:lnTo>
                    <a:lnTo>
                      <a:pt x="309068" y="524403"/>
                    </a:lnTo>
                    <a:cubicBezTo>
                      <a:pt x="302540" y="524403"/>
                      <a:pt x="297251" y="529692"/>
                      <a:pt x="297251" y="536220"/>
                    </a:cubicBezTo>
                    <a:cubicBezTo>
                      <a:pt x="297251" y="542747"/>
                      <a:pt x="302540" y="548036"/>
                      <a:pt x="309068" y="548036"/>
                    </a:cubicBezTo>
                    <a:lnTo>
                      <a:pt x="337428" y="548036"/>
                    </a:lnTo>
                    <a:lnTo>
                      <a:pt x="337428" y="548824"/>
                    </a:lnTo>
                    <a:cubicBezTo>
                      <a:pt x="337428" y="570110"/>
                      <a:pt x="320111" y="587426"/>
                      <a:pt x="298826" y="587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9" name="Frihandsfigur: Form 468">
                <a:extLst>
                  <a:ext uri="{FF2B5EF4-FFF2-40B4-BE49-F238E27FC236}">
                    <a16:creationId xmlns:a16="http://schemas.microsoft.com/office/drawing/2014/main" id="{532BE5A4-AF45-F347-84CB-73F060D4B4A1}"/>
                  </a:ext>
                </a:extLst>
              </p:cNvPr>
              <p:cNvSpPr/>
              <p:nvPr/>
            </p:nvSpPr>
            <p:spPr>
              <a:xfrm>
                <a:off x="7598900" y="4475501"/>
                <a:ext cx="487535" cy="402510"/>
              </a:xfrm>
              <a:custGeom>
                <a:gdLst>
                  <a:gd name="connsiteX0" fmla="*/ 203662 w 253674"/>
                  <a:gd name="connsiteY0" fmla="*/ 76649 h 209433"/>
                  <a:gd name="connsiteX1" fmla="*/ 205748 w 253674"/>
                  <a:gd name="connsiteY1" fmla="*/ 93229 h 209433"/>
                  <a:gd name="connsiteX2" fmla="*/ 222328 w 253674"/>
                  <a:gd name="connsiteY2" fmla="*/ 91143 h 209433"/>
                  <a:gd name="connsiteX3" fmla="*/ 245722 w 253674"/>
                  <a:gd name="connsiteY3" fmla="*/ 61016 h 209433"/>
                  <a:gd name="connsiteX4" fmla="*/ 253373 w 253674"/>
                  <a:gd name="connsiteY4" fmla="*/ 33105 h 209433"/>
                  <a:gd name="connsiteX5" fmla="*/ 239045 w 253674"/>
                  <a:gd name="connsiteY5" fmla="*/ 7957 h 209433"/>
                  <a:gd name="connsiteX6" fmla="*/ 211134 w 253674"/>
                  <a:gd name="connsiteY6" fmla="*/ 308 h 209433"/>
                  <a:gd name="connsiteX7" fmla="*/ 185987 w 253674"/>
                  <a:gd name="connsiteY7" fmla="*/ 14634 h 209433"/>
                  <a:gd name="connsiteX8" fmla="*/ 109668 w 253674"/>
                  <a:gd name="connsiteY8" fmla="*/ 112925 h 209433"/>
                  <a:gd name="connsiteX9" fmla="*/ 65867 w 253674"/>
                  <a:gd name="connsiteY9" fmla="*/ 64462 h 209433"/>
                  <a:gd name="connsiteX10" fmla="*/ 12460 w 253674"/>
                  <a:gd name="connsiteY10" fmla="*/ 61766 h 209433"/>
                  <a:gd name="connsiteX11" fmla="*/ 49 w 253674"/>
                  <a:gd name="connsiteY11" fmla="*/ 87913 h 209433"/>
                  <a:gd name="connsiteX12" fmla="*/ 9761 w 253674"/>
                  <a:gd name="connsiteY12" fmla="*/ 115176 h 209433"/>
                  <a:gd name="connsiteX13" fmla="*/ 83815 w 253674"/>
                  <a:gd name="connsiteY13" fmla="*/ 197106 h 209433"/>
                  <a:gd name="connsiteX14" fmla="*/ 141734 w 253674"/>
                  <a:gd name="connsiteY14" fmla="*/ 194941 h 209433"/>
                  <a:gd name="connsiteX15" fmla="*/ 188505 w 253674"/>
                  <a:gd name="connsiteY15" fmla="*/ 134707 h 209433"/>
                  <a:gd name="connsiteX16" fmla="*/ 186419 w 253674"/>
                  <a:gd name="connsiteY16" fmla="*/ 118127 h 209433"/>
                  <a:gd name="connsiteX17" fmla="*/ 169839 w 253674"/>
                  <a:gd name="connsiteY17" fmla="*/ 120213 h 209433"/>
                  <a:gd name="connsiteX18" fmla="*/ 123068 w 253674"/>
                  <a:gd name="connsiteY18" fmla="*/ 180448 h 209433"/>
                  <a:gd name="connsiteX19" fmla="*/ 101349 w 253674"/>
                  <a:gd name="connsiteY19" fmla="*/ 181259 h 209433"/>
                  <a:gd name="connsiteX20" fmla="*/ 27297 w 253674"/>
                  <a:gd name="connsiteY20" fmla="*/ 99329 h 209433"/>
                  <a:gd name="connsiteX21" fmla="*/ 28310 w 253674"/>
                  <a:gd name="connsiteY21" fmla="*/ 79301 h 209433"/>
                  <a:gd name="connsiteX22" fmla="*/ 48337 w 253674"/>
                  <a:gd name="connsiteY22" fmla="*/ 80314 h 209433"/>
                  <a:gd name="connsiteX23" fmla="*/ 101592 w 253674"/>
                  <a:gd name="connsiteY23" fmla="*/ 139234 h 209433"/>
                  <a:gd name="connsiteX24" fmla="*/ 119692 w 253674"/>
                  <a:gd name="connsiteY24" fmla="*/ 138556 h 209433"/>
                  <a:gd name="connsiteX25" fmla="*/ 204658 w 253674"/>
                  <a:gd name="connsiteY25" fmla="*/ 29131 h 209433"/>
                  <a:gd name="connsiteX26" fmla="*/ 224554 w 253674"/>
                  <a:gd name="connsiteY26" fmla="*/ 26628 h 209433"/>
                  <a:gd name="connsiteX27" fmla="*/ 227058 w 253674"/>
                  <a:gd name="connsiteY27" fmla="*/ 46526 h 2094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3672" h="209433">
                    <a:moveTo>
                      <a:pt x="203662" y="76649"/>
                    </a:moveTo>
                    <a:cubicBezTo>
                      <a:pt x="199660" y="81803"/>
                      <a:pt x="200595" y="89227"/>
                      <a:pt x="205748" y="93229"/>
                    </a:cubicBezTo>
                    <a:cubicBezTo>
                      <a:pt x="210900" y="97232"/>
                      <a:pt x="218324" y="96299"/>
                      <a:pt x="222328" y="91143"/>
                    </a:cubicBezTo>
                    <a:lnTo>
                      <a:pt x="245722" y="61016"/>
                    </a:lnTo>
                    <a:cubicBezTo>
                      <a:pt x="251917" y="53039"/>
                      <a:pt x="254634" y="43127"/>
                      <a:pt x="253373" y="33105"/>
                    </a:cubicBezTo>
                    <a:cubicBezTo>
                      <a:pt x="252111" y="23083"/>
                      <a:pt x="247024" y="14152"/>
                      <a:pt x="239045" y="7957"/>
                    </a:cubicBezTo>
                    <a:cubicBezTo>
                      <a:pt x="231068" y="1762"/>
                      <a:pt x="221149" y="-970"/>
                      <a:pt x="211134" y="308"/>
                    </a:cubicBezTo>
                    <a:cubicBezTo>
                      <a:pt x="201111" y="1568"/>
                      <a:pt x="192181" y="6656"/>
                      <a:pt x="185987" y="14634"/>
                    </a:cubicBezTo>
                    <a:lnTo>
                      <a:pt x="109668" y="112925"/>
                    </a:lnTo>
                    <a:lnTo>
                      <a:pt x="65867" y="64462"/>
                    </a:lnTo>
                    <a:cubicBezTo>
                      <a:pt x="51884" y="48996"/>
                      <a:pt x="27924" y="47789"/>
                      <a:pt x="12460" y="61766"/>
                    </a:cubicBezTo>
                    <a:cubicBezTo>
                      <a:pt x="4967" y="68539"/>
                      <a:pt x="560" y="77824"/>
                      <a:pt x="49" y="87913"/>
                    </a:cubicBezTo>
                    <a:cubicBezTo>
                      <a:pt x="-460" y="97999"/>
                      <a:pt x="2989" y="107681"/>
                      <a:pt x="9761" y="115176"/>
                    </a:cubicBezTo>
                    <a:lnTo>
                      <a:pt x="83815" y="197106"/>
                    </a:lnTo>
                    <a:cubicBezTo>
                      <a:pt x="98721" y="214397"/>
                      <a:pt x="128176" y="213336"/>
                      <a:pt x="141734" y="194941"/>
                    </a:cubicBezTo>
                    <a:lnTo>
                      <a:pt x="188505" y="134707"/>
                    </a:lnTo>
                    <a:cubicBezTo>
                      <a:pt x="192507" y="129554"/>
                      <a:pt x="191573" y="122129"/>
                      <a:pt x="186419" y="118127"/>
                    </a:cubicBezTo>
                    <a:cubicBezTo>
                      <a:pt x="181265" y="114126"/>
                      <a:pt x="173843" y="115057"/>
                      <a:pt x="169839" y="120213"/>
                    </a:cubicBezTo>
                    <a:lnTo>
                      <a:pt x="123068" y="180448"/>
                    </a:lnTo>
                    <a:cubicBezTo>
                      <a:pt x="117992" y="187346"/>
                      <a:pt x="106914" y="187747"/>
                      <a:pt x="101349" y="181259"/>
                    </a:cubicBezTo>
                    <a:lnTo>
                      <a:pt x="27297" y="99329"/>
                    </a:lnTo>
                    <a:cubicBezTo>
                      <a:pt x="22054" y="93528"/>
                      <a:pt x="22507" y="84544"/>
                      <a:pt x="28310" y="79301"/>
                    </a:cubicBezTo>
                    <a:cubicBezTo>
                      <a:pt x="34108" y="74063"/>
                      <a:pt x="43094" y="74511"/>
                      <a:pt x="48337" y="80314"/>
                    </a:cubicBezTo>
                    <a:lnTo>
                      <a:pt x="101592" y="139234"/>
                    </a:lnTo>
                    <a:cubicBezTo>
                      <a:pt x="106233" y="144616"/>
                      <a:pt x="115460" y="144307"/>
                      <a:pt x="119692" y="138556"/>
                    </a:cubicBezTo>
                    <a:lnTo>
                      <a:pt x="204658" y="29131"/>
                    </a:lnTo>
                    <a:cubicBezTo>
                      <a:pt x="209207" y="23015"/>
                      <a:pt x="218638" y="21828"/>
                      <a:pt x="224554" y="26628"/>
                    </a:cubicBezTo>
                    <a:cubicBezTo>
                      <a:pt x="230672" y="31178"/>
                      <a:pt x="231857" y="40601"/>
                      <a:pt x="227058" y="465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70" name="Frihandsfigur: Form 469">
                <a:extLst>
                  <a:ext uri="{FF2B5EF4-FFF2-40B4-BE49-F238E27FC236}">
                    <a16:creationId xmlns:a16="http://schemas.microsoft.com/office/drawing/2014/main" id="{FB037B9C-9368-FE10-E09C-CAE7DCFA78E8}"/>
                  </a:ext>
                </a:extLst>
              </p:cNvPr>
              <p:cNvSpPr/>
              <p:nvPr/>
            </p:nvSpPr>
            <p:spPr>
              <a:xfrm>
                <a:off x="7686721" y="5286111"/>
                <a:ext cx="320976" cy="151404"/>
              </a:xfrm>
              <a:custGeom>
                <a:gdLst>
                  <a:gd name="connsiteX0" fmla="*/ 83505 w 167010"/>
                  <a:gd name="connsiteY0" fmla="*/ 0 h 78778"/>
                  <a:gd name="connsiteX1" fmla="*/ 0 w 167010"/>
                  <a:gd name="connsiteY1" fmla="*/ 11423 h 78778"/>
                  <a:gd name="connsiteX2" fmla="*/ 0 w 167010"/>
                  <a:gd name="connsiteY2" fmla="*/ 31511 h 78778"/>
                  <a:gd name="connsiteX3" fmla="*/ 284 w 167010"/>
                  <a:gd name="connsiteY3" fmla="*/ 36758 h 78778"/>
                  <a:gd name="connsiteX4" fmla="*/ 47267 w 167010"/>
                  <a:gd name="connsiteY4" fmla="*/ 78779 h 78778"/>
                  <a:gd name="connsiteX5" fmla="*/ 67750 w 167010"/>
                  <a:gd name="connsiteY5" fmla="*/ 78779 h 78778"/>
                  <a:gd name="connsiteX6" fmla="*/ 23196 w 167010"/>
                  <a:gd name="connsiteY6" fmla="*/ 47329 h 78778"/>
                  <a:gd name="connsiteX7" fmla="*/ 27639 w 167010"/>
                  <a:gd name="connsiteY7" fmla="*/ 40965 h 78778"/>
                  <a:gd name="connsiteX8" fmla="*/ 146528 w 167010"/>
                  <a:gd name="connsiteY8" fmla="*/ 40965 h 78778"/>
                  <a:gd name="connsiteX9" fmla="*/ 166727 w 167010"/>
                  <a:gd name="connsiteY9" fmla="*/ 36758 h 78778"/>
                  <a:gd name="connsiteX10" fmla="*/ 167011 w 167010"/>
                  <a:gd name="connsiteY10" fmla="*/ 31511 h 78778"/>
                  <a:gd name="connsiteX11" fmla="*/ 167011 w 167010"/>
                  <a:gd name="connsiteY11" fmla="*/ 11423 h 78778"/>
                  <a:gd name="connsiteX12" fmla="*/ 83505 w 167010"/>
                  <a:gd name="connsiteY12" fmla="*/ 0 h 787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7010" h="78778">
                    <a:moveTo>
                      <a:pt x="83505" y="0"/>
                    </a:moveTo>
                    <a:cubicBezTo>
                      <a:pt x="83505" y="0"/>
                      <a:pt x="6255" y="14212"/>
                      <a:pt x="0" y="11423"/>
                    </a:cubicBezTo>
                    <a:lnTo>
                      <a:pt x="0" y="31511"/>
                    </a:lnTo>
                    <a:cubicBezTo>
                      <a:pt x="0" y="33276"/>
                      <a:pt x="95" y="35041"/>
                      <a:pt x="284" y="36758"/>
                    </a:cubicBezTo>
                    <a:cubicBezTo>
                      <a:pt x="2899" y="60392"/>
                      <a:pt x="22940" y="78779"/>
                      <a:pt x="47267" y="78779"/>
                    </a:cubicBezTo>
                    <a:lnTo>
                      <a:pt x="67750" y="78779"/>
                    </a:lnTo>
                    <a:cubicBezTo>
                      <a:pt x="47196" y="78779"/>
                      <a:pt x="29706" y="65653"/>
                      <a:pt x="23196" y="47329"/>
                    </a:cubicBezTo>
                    <a:cubicBezTo>
                      <a:pt x="22094" y="44229"/>
                      <a:pt x="24350" y="40965"/>
                      <a:pt x="27639" y="40965"/>
                    </a:cubicBezTo>
                    <a:lnTo>
                      <a:pt x="146528" y="40965"/>
                    </a:lnTo>
                    <a:cubicBezTo>
                      <a:pt x="153713" y="40965"/>
                      <a:pt x="160551" y="39468"/>
                      <a:pt x="166727" y="36758"/>
                    </a:cubicBezTo>
                    <a:cubicBezTo>
                      <a:pt x="166916" y="35041"/>
                      <a:pt x="167011" y="33276"/>
                      <a:pt x="167011" y="31511"/>
                    </a:cubicBezTo>
                    <a:lnTo>
                      <a:pt x="167011" y="11423"/>
                    </a:lnTo>
                    <a:cubicBezTo>
                      <a:pt x="160756" y="14212"/>
                      <a:pt x="83505" y="0"/>
                      <a:pt x="83505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71" name="Frihandsfigur: Form 470">
                <a:extLst>
                  <a:ext uri="{FF2B5EF4-FFF2-40B4-BE49-F238E27FC236}">
                    <a16:creationId xmlns:a16="http://schemas.microsoft.com/office/drawing/2014/main" id="{EB57BAEC-D330-D07E-7330-32E86AFFF504}"/>
                  </a:ext>
                </a:extLst>
              </p:cNvPr>
              <p:cNvSpPr/>
              <p:nvPr/>
            </p:nvSpPr>
            <p:spPr>
              <a:xfrm>
                <a:off x="7627490" y="5074145"/>
                <a:ext cx="174297" cy="242246"/>
              </a:xfrm>
              <a:custGeom>
                <a:gdLst>
                  <a:gd name="connsiteX0" fmla="*/ 90690 w 90690"/>
                  <a:gd name="connsiteY0" fmla="*/ 126046 h 126045"/>
                  <a:gd name="connsiteX1" fmla="*/ 51301 w 90690"/>
                  <a:gd name="connsiteY1" fmla="*/ 126046 h 126045"/>
                  <a:gd name="connsiteX2" fmla="*/ 30818 w 90690"/>
                  <a:gd name="connsiteY2" fmla="*/ 121713 h 126045"/>
                  <a:gd name="connsiteX3" fmla="*/ 882 w 90690"/>
                  <a:gd name="connsiteY3" fmla="*/ 75628 h 126045"/>
                  <a:gd name="connsiteX4" fmla="*/ 0 w 90690"/>
                  <a:gd name="connsiteY4" fmla="*/ 63 h 126045"/>
                  <a:gd name="connsiteX5" fmla="*/ 0 w 90690"/>
                  <a:gd name="connsiteY5" fmla="*/ 0 h 126045"/>
                  <a:gd name="connsiteX6" fmla="*/ 39389 w 90690"/>
                  <a:gd name="connsiteY6" fmla="*/ 0 h 126045"/>
                  <a:gd name="connsiteX7" fmla="*/ 39389 w 90690"/>
                  <a:gd name="connsiteY7" fmla="*/ 63 h 126045"/>
                  <a:gd name="connsiteX8" fmla="*/ 40272 w 90690"/>
                  <a:gd name="connsiteY8" fmla="*/ 75628 h 126045"/>
                  <a:gd name="connsiteX9" fmla="*/ 70208 w 90690"/>
                  <a:gd name="connsiteY9" fmla="*/ 121713 h 126045"/>
                  <a:gd name="connsiteX10" fmla="*/ 90690 w 90690"/>
                  <a:gd name="connsiteY10" fmla="*/ 126046 h 1260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690" h="126045">
                    <a:moveTo>
                      <a:pt x="90690" y="126046"/>
                    </a:moveTo>
                    <a:lnTo>
                      <a:pt x="51301" y="126046"/>
                    </a:lnTo>
                    <a:cubicBezTo>
                      <a:pt x="44006" y="126046"/>
                      <a:pt x="37073" y="124502"/>
                      <a:pt x="30818" y="121713"/>
                    </a:cubicBezTo>
                    <a:cubicBezTo>
                      <a:pt x="13188" y="113867"/>
                      <a:pt x="882" y="96173"/>
                      <a:pt x="882" y="75628"/>
                    </a:cubicBezTo>
                    <a:cubicBezTo>
                      <a:pt x="882" y="75628"/>
                      <a:pt x="142" y="1985"/>
                      <a:pt x="0" y="63"/>
                    </a:cubicBezTo>
                    <a:lnTo>
                      <a:pt x="0" y="0"/>
                    </a:lnTo>
                    <a:lnTo>
                      <a:pt x="39389" y="0"/>
                    </a:lnTo>
                    <a:lnTo>
                      <a:pt x="39389" y="63"/>
                    </a:lnTo>
                    <a:cubicBezTo>
                      <a:pt x="39531" y="1985"/>
                      <a:pt x="40272" y="75628"/>
                      <a:pt x="40272" y="75628"/>
                    </a:cubicBezTo>
                    <a:cubicBezTo>
                      <a:pt x="40272" y="96173"/>
                      <a:pt x="52577" y="113867"/>
                      <a:pt x="70208" y="121713"/>
                    </a:cubicBezTo>
                    <a:cubicBezTo>
                      <a:pt x="76461" y="124502"/>
                      <a:pt x="83394" y="126046"/>
                      <a:pt x="90690" y="126046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79" name="Grupp 478">
              <a:extLst>
                <a:ext uri="{FF2B5EF4-FFF2-40B4-BE49-F238E27FC236}">
                  <a16:creationId xmlns:a16="http://schemas.microsoft.com/office/drawing/2014/main" id="{31E192D0-B80A-328B-4EA6-95E4439E2A1F}"/>
                </a:ext>
              </a:extLst>
            </p:cNvPr>
            <p:cNvGrpSpPr/>
            <p:nvPr/>
          </p:nvGrpSpPr>
          <p:grpSpPr>
            <a:xfrm>
              <a:off x="2852730" y="1535392"/>
              <a:ext cx="407933" cy="316799"/>
              <a:chOff x="1559130" y="1535392"/>
              <a:chExt cx="1701534" cy="1321404"/>
            </a:xfrm>
          </p:grpSpPr>
          <p:sp>
            <p:nvSpPr>
              <p:cNvPr id="480" name="Frihandsfigur: Form 479">
                <a:extLst>
                  <a:ext uri="{FF2B5EF4-FFF2-40B4-BE49-F238E27FC236}">
                    <a16:creationId xmlns:a16="http://schemas.microsoft.com/office/drawing/2014/main" id="{74069758-E27E-E0BA-7887-0CE86EBC35D5}"/>
                  </a:ext>
                </a:extLst>
              </p:cNvPr>
              <p:cNvSpPr/>
              <p:nvPr/>
            </p:nvSpPr>
            <p:spPr>
              <a:xfrm>
                <a:off x="2103201" y="1619722"/>
                <a:ext cx="613393" cy="587036"/>
              </a:xfrm>
              <a:custGeom>
                <a:gdLst>
                  <a:gd name="connsiteX0" fmla="*/ 1210142 w 1541680"/>
                  <a:gd name="connsiteY0" fmla="*/ 948434 h 1475434"/>
                  <a:gd name="connsiteX1" fmla="*/ 1513357 w 1541680"/>
                  <a:gd name="connsiteY1" fmla="*/ 652881 h 1475434"/>
                  <a:gd name="connsiteX2" fmla="*/ 1515055 w 1541680"/>
                  <a:gd name="connsiteY2" fmla="*/ 520260 h 1475434"/>
                  <a:gd name="connsiteX3" fmla="*/ 1461382 w 1541680"/>
                  <a:gd name="connsiteY3" fmla="*/ 492913 h 1475434"/>
                  <a:gd name="connsiteX4" fmla="*/ 1042343 w 1541680"/>
                  <a:gd name="connsiteY4" fmla="*/ 432018 h 1475434"/>
                  <a:gd name="connsiteX5" fmla="*/ 854952 w 1541680"/>
                  <a:gd name="connsiteY5" fmla="*/ 52313 h 1475434"/>
                  <a:gd name="connsiteX6" fmla="*/ 729355 w 1541680"/>
                  <a:gd name="connsiteY6" fmla="*/ 9697 h 1475434"/>
                  <a:gd name="connsiteX7" fmla="*/ 686740 w 1541680"/>
                  <a:gd name="connsiteY7" fmla="*/ 52313 h 1475434"/>
                  <a:gd name="connsiteX8" fmla="*/ 499349 w 1541680"/>
                  <a:gd name="connsiteY8" fmla="*/ 432018 h 1475434"/>
                  <a:gd name="connsiteX9" fmla="*/ 80309 w 1541680"/>
                  <a:gd name="connsiteY9" fmla="*/ 492913 h 1475434"/>
                  <a:gd name="connsiteX10" fmla="*/ 987 w 1541680"/>
                  <a:gd name="connsiteY10" fmla="*/ 599208 h 1475434"/>
                  <a:gd name="connsiteX11" fmla="*/ 28334 w 1541680"/>
                  <a:gd name="connsiteY11" fmla="*/ 652881 h 1475434"/>
                  <a:gd name="connsiteX12" fmla="*/ 331559 w 1541680"/>
                  <a:gd name="connsiteY12" fmla="*/ 948444 h 1475434"/>
                  <a:gd name="connsiteX13" fmla="*/ 259973 w 1541680"/>
                  <a:gd name="connsiteY13" fmla="*/ 1365785 h 1475434"/>
                  <a:gd name="connsiteX14" fmla="*/ 336567 w 1541680"/>
                  <a:gd name="connsiteY14" fmla="*/ 1474069 h 1475434"/>
                  <a:gd name="connsiteX15" fmla="*/ 396045 w 1541680"/>
                  <a:gd name="connsiteY15" fmla="*/ 1464643 h 1475434"/>
                  <a:gd name="connsiteX16" fmla="*/ 770846 w 1541680"/>
                  <a:gd name="connsiteY16" fmla="*/ 1267602 h 1475434"/>
                  <a:gd name="connsiteX17" fmla="*/ 1145646 w 1541680"/>
                  <a:gd name="connsiteY17" fmla="*/ 1464643 h 1475434"/>
                  <a:gd name="connsiteX18" fmla="*/ 1272293 w 1541680"/>
                  <a:gd name="connsiteY18" fmla="*/ 1425263 h 1475434"/>
                  <a:gd name="connsiteX19" fmla="*/ 1281719 w 1541680"/>
                  <a:gd name="connsiteY19" fmla="*/ 1365776 h 14754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41680" h="1475434">
                    <a:moveTo>
                      <a:pt x="1210142" y="948434"/>
                    </a:moveTo>
                    <a:lnTo>
                      <a:pt x="1513357" y="652881"/>
                    </a:lnTo>
                    <a:cubicBezTo>
                      <a:pt x="1550449" y="616727"/>
                      <a:pt x="1551209" y="557352"/>
                      <a:pt x="1515055" y="520260"/>
                    </a:cubicBezTo>
                    <a:cubicBezTo>
                      <a:pt x="1500659" y="505489"/>
                      <a:pt x="1481789" y="495876"/>
                      <a:pt x="1461382" y="492913"/>
                    </a:cubicBezTo>
                    <a:lnTo>
                      <a:pt x="1042343" y="432018"/>
                    </a:lnTo>
                    <a:lnTo>
                      <a:pt x="854952" y="52313"/>
                    </a:lnTo>
                    <a:cubicBezTo>
                      <a:pt x="832031" y="5861"/>
                      <a:pt x="775807" y="-13215"/>
                      <a:pt x="729355" y="9697"/>
                    </a:cubicBezTo>
                    <a:cubicBezTo>
                      <a:pt x="710842" y="18832"/>
                      <a:pt x="695865" y="33809"/>
                      <a:pt x="686740" y="52313"/>
                    </a:cubicBezTo>
                    <a:lnTo>
                      <a:pt x="499349" y="432018"/>
                    </a:lnTo>
                    <a:lnTo>
                      <a:pt x="80309" y="492913"/>
                    </a:lnTo>
                    <a:cubicBezTo>
                      <a:pt x="29056" y="500359"/>
                      <a:pt x="-6460" y="547955"/>
                      <a:pt x="987" y="599208"/>
                    </a:cubicBezTo>
                    <a:cubicBezTo>
                      <a:pt x="3950" y="619616"/>
                      <a:pt x="13563" y="638485"/>
                      <a:pt x="28334" y="652881"/>
                    </a:cubicBezTo>
                    <a:lnTo>
                      <a:pt x="331559" y="948444"/>
                    </a:lnTo>
                    <a:lnTo>
                      <a:pt x="259973" y="1365785"/>
                    </a:lnTo>
                    <a:cubicBezTo>
                      <a:pt x="251223" y="1416832"/>
                      <a:pt x="285510" y="1465319"/>
                      <a:pt x="336567" y="1474069"/>
                    </a:cubicBezTo>
                    <a:cubicBezTo>
                      <a:pt x="356890" y="1477548"/>
                      <a:pt x="377794" y="1474237"/>
                      <a:pt x="396045" y="1464643"/>
                    </a:cubicBezTo>
                    <a:lnTo>
                      <a:pt x="770846" y="1267602"/>
                    </a:lnTo>
                    <a:lnTo>
                      <a:pt x="1145646" y="1464643"/>
                    </a:lnTo>
                    <a:cubicBezTo>
                      <a:pt x="1191498" y="1488746"/>
                      <a:pt x="1248200" y="1471115"/>
                      <a:pt x="1272293" y="1425263"/>
                    </a:cubicBezTo>
                    <a:cubicBezTo>
                      <a:pt x="1281897" y="1407013"/>
                      <a:pt x="1285207" y="1386099"/>
                      <a:pt x="1281719" y="13657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1" name="Frihandsfigur: Form 480">
                <a:extLst>
                  <a:ext uri="{FF2B5EF4-FFF2-40B4-BE49-F238E27FC236}">
                    <a16:creationId xmlns:a16="http://schemas.microsoft.com/office/drawing/2014/main" id="{C8C16331-6C4B-F9F2-0FE3-B7E798B5F146}"/>
                  </a:ext>
                </a:extLst>
              </p:cNvPr>
              <p:cNvSpPr/>
              <p:nvPr/>
            </p:nvSpPr>
            <p:spPr>
              <a:xfrm>
                <a:off x="2023012" y="1535392"/>
                <a:ext cx="773784" cy="739570"/>
              </a:xfrm>
              <a:custGeom>
                <a:gdLst>
                  <a:gd name="connsiteX0" fmla="*/ 1515402 w 1944800"/>
                  <a:gd name="connsiteY0" fmla="*/ 1858810 h 1858809"/>
                  <a:gd name="connsiteX1" fmla="*/ 1609205 w 1944800"/>
                  <a:gd name="connsiteY1" fmla="*/ 1765044 h 1858809"/>
                  <a:gd name="connsiteX2" fmla="*/ 1607855 w 1944800"/>
                  <a:gd name="connsiteY2" fmla="*/ 1749175 h 1858809"/>
                  <a:gd name="connsiteX3" fmla="*/ 1512457 w 1944800"/>
                  <a:gd name="connsiteY3" fmla="*/ 1193136 h 1858809"/>
                  <a:gd name="connsiteX4" fmla="*/ 1916443 w 1944800"/>
                  <a:gd name="connsiteY4" fmla="*/ 799344 h 1858809"/>
                  <a:gd name="connsiteX5" fmla="*/ 1918207 w 1944800"/>
                  <a:gd name="connsiteY5" fmla="*/ 666723 h 1858809"/>
                  <a:gd name="connsiteX6" fmla="*/ 1864468 w 1944800"/>
                  <a:gd name="connsiteY6" fmla="*/ 639338 h 1858809"/>
                  <a:gd name="connsiteX7" fmla="*/ 1306168 w 1944800"/>
                  <a:gd name="connsiteY7" fmla="*/ 558214 h 1858809"/>
                  <a:gd name="connsiteX8" fmla="*/ 1056495 w 1944800"/>
                  <a:gd name="connsiteY8" fmla="*/ 52312 h 1858809"/>
                  <a:gd name="connsiteX9" fmla="*/ 930899 w 1944800"/>
                  <a:gd name="connsiteY9" fmla="*/ 9700 h 1858809"/>
                  <a:gd name="connsiteX10" fmla="*/ 888283 w 1944800"/>
                  <a:gd name="connsiteY10" fmla="*/ 52312 h 1858809"/>
                  <a:gd name="connsiteX11" fmla="*/ 638609 w 1944800"/>
                  <a:gd name="connsiteY11" fmla="*/ 558251 h 1858809"/>
                  <a:gd name="connsiteX12" fmla="*/ 80310 w 1944800"/>
                  <a:gd name="connsiteY12" fmla="*/ 639338 h 1858809"/>
                  <a:gd name="connsiteX13" fmla="*/ 986 w 1944800"/>
                  <a:gd name="connsiteY13" fmla="*/ 745633 h 1858809"/>
                  <a:gd name="connsiteX14" fmla="*/ 28334 w 1944800"/>
                  <a:gd name="connsiteY14" fmla="*/ 799306 h 1858809"/>
                  <a:gd name="connsiteX15" fmla="*/ 432321 w 1944800"/>
                  <a:gd name="connsiteY15" fmla="*/ 1193098 h 1858809"/>
                  <a:gd name="connsiteX16" fmla="*/ 336951 w 1944800"/>
                  <a:gd name="connsiteY16" fmla="*/ 1749138 h 1858809"/>
                  <a:gd name="connsiteX17" fmla="*/ 413536 w 1944800"/>
                  <a:gd name="connsiteY17" fmla="*/ 1857422 h 1858809"/>
                  <a:gd name="connsiteX18" fmla="*/ 473033 w 1944800"/>
                  <a:gd name="connsiteY18" fmla="*/ 1847996 h 1858809"/>
                  <a:gd name="connsiteX19" fmla="*/ 972389 w 1944800"/>
                  <a:gd name="connsiteY19" fmla="*/ 1585512 h 1858809"/>
                  <a:gd name="connsiteX20" fmla="*/ 1471745 w 1944800"/>
                  <a:gd name="connsiteY20" fmla="*/ 1848034 h 1858809"/>
                  <a:gd name="connsiteX21" fmla="*/ 1515402 w 1944800"/>
                  <a:gd name="connsiteY21" fmla="*/ 1858810 h 1858809"/>
                  <a:gd name="connsiteX22" fmla="*/ 1016055 w 1944800"/>
                  <a:gd name="connsiteY22" fmla="*/ 1396545 h 1858809"/>
                  <a:gd name="connsiteX23" fmla="*/ 928779 w 1944800"/>
                  <a:gd name="connsiteY23" fmla="*/ 1396545 h 1858809"/>
                  <a:gd name="connsiteX24" fmla="*/ 553978 w 1944800"/>
                  <a:gd name="connsiteY24" fmla="*/ 1593587 h 1858809"/>
                  <a:gd name="connsiteX25" fmla="*/ 625564 w 1944800"/>
                  <a:gd name="connsiteY25" fmla="*/ 1176245 h 1858809"/>
                  <a:gd name="connsiteX26" fmla="*/ 598592 w 1944800"/>
                  <a:gd name="connsiteY26" fmla="*/ 1093236 h 1858809"/>
                  <a:gd name="connsiteX27" fmla="*/ 295367 w 1944800"/>
                  <a:gd name="connsiteY27" fmla="*/ 797674 h 1858809"/>
                  <a:gd name="connsiteX28" fmla="*/ 714406 w 1944800"/>
                  <a:gd name="connsiteY28" fmla="*/ 736780 h 1858809"/>
                  <a:gd name="connsiteX29" fmla="*/ 785026 w 1944800"/>
                  <a:gd name="connsiteY29" fmla="*/ 685480 h 1858809"/>
                  <a:gd name="connsiteX30" fmla="*/ 972389 w 1944800"/>
                  <a:gd name="connsiteY30" fmla="*/ 305765 h 1858809"/>
                  <a:gd name="connsiteX31" fmla="*/ 1159780 w 1944800"/>
                  <a:gd name="connsiteY31" fmla="*/ 685480 h 1858809"/>
                  <a:gd name="connsiteX32" fmla="*/ 1230400 w 1944800"/>
                  <a:gd name="connsiteY32" fmla="*/ 736780 h 1858809"/>
                  <a:gd name="connsiteX33" fmla="*/ 1649439 w 1944800"/>
                  <a:gd name="connsiteY33" fmla="*/ 797674 h 1858809"/>
                  <a:gd name="connsiteX34" fmla="*/ 1346214 w 1944800"/>
                  <a:gd name="connsiteY34" fmla="*/ 1093255 h 1858809"/>
                  <a:gd name="connsiteX35" fmla="*/ 1319242 w 1944800"/>
                  <a:gd name="connsiteY35" fmla="*/ 1176264 h 1858809"/>
                  <a:gd name="connsiteX36" fmla="*/ 1390828 w 1944800"/>
                  <a:gd name="connsiteY36" fmla="*/ 1593606 h 185880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44800" h="1858809">
                    <a:moveTo>
                      <a:pt x="1515402" y="1858810"/>
                    </a:moveTo>
                    <a:cubicBezTo>
                      <a:pt x="1567199" y="1858819"/>
                      <a:pt x="1609196" y="1816841"/>
                      <a:pt x="1609205" y="1765044"/>
                    </a:cubicBezTo>
                    <a:cubicBezTo>
                      <a:pt x="1609205" y="1759726"/>
                      <a:pt x="1608755" y="1754418"/>
                      <a:pt x="1607855" y="1749175"/>
                    </a:cubicBezTo>
                    <a:lnTo>
                      <a:pt x="1512457" y="1193136"/>
                    </a:lnTo>
                    <a:lnTo>
                      <a:pt x="1916443" y="799344"/>
                    </a:lnTo>
                    <a:cubicBezTo>
                      <a:pt x="1953554" y="763208"/>
                      <a:pt x="1954342" y="703833"/>
                      <a:pt x="1918207" y="666723"/>
                    </a:cubicBezTo>
                    <a:cubicBezTo>
                      <a:pt x="1903801" y="651923"/>
                      <a:pt x="1884904" y="642301"/>
                      <a:pt x="1864468" y="639338"/>
                    </a:cubicBezTo>
                    <a:lnTo>
                      <a:pt x="1306168" y="558214"/>
                    </a:lnTo>
                    <a:lnTo>
                      <a:pt x="1056495" y="52312"/>
                    </a:lnTo>
                    <a:cubicBezTo>
                      <a:pt x="1033574" y="5861"/>
                      <a:pt x="977350" y="-13217"/>
                      <a:pt x="930899" y="9700"/>
                    </a:cubicBezTo>
                    <a:cubicBezTo>
                      <a:pt x="912385" y="18829"/>
                      <a:pt x="897408" y="33808"/>
                      <a:pt x="888283" y="52312"/>
                    </a:cubicBezTo>
                    <a:lnTo>
                      <a:pt x="638609" y="558251"/>
                    </a:lnTo>
                    <a:lnTo>
                      <a:pt x="80310" y="639338"/>
                    </a:lnTo>
                    <a:cubicBezTo>
                      <a:pt x="29056" y="646784"/>
                      <a:pt x="-6460" y="694380"/>
                      <a:pt x="986" y="745633"/>
                    </a:cubicBezTo>
                    <a:cubicBezTo>
                      <a:pt x="3950" y="766041"/>
                      <a:pt x="13563" y="784910"/>
                      <a:pt x="28334" y="799306"/>
                    </a:cubicBezTo>
                    <a:lnTo>
                      <a:pt x="432321" y="1193098"/>
                    </a:lnTo>
                    <a:lnTo>
                      <a:pt x="336951" y="1749138"/>
                    </a:lnTo>
                    <a:cubicBezTo>
                      <a:pt x="328201" y="1800185"/>
                      <a:pt x="362489" y="1848671"/>
                      <a:pt x="413536" y="1857422"/>
                    </a:cubicBezTo>
                    <a:cubicBezTo>
                      <a:pt x="433868" y="1860910"/>
                      <a:pt x="454773" y="1857590"/>
                      <a:pt x="473033" y="1847996"/>
                    </a:cubicBezTo>
                    <a:lnTo>
                      <a:pt x="972389" y="1585512"/>
                    </a:lnTo>
                    <a:lnTo>
                      <a:pt x="1471745" y="1848034"/>
                    </a:lnTo>
                    <a:cubicBezTo>
                      <a:pt x="1485203" y="1855124"/>
                      <a:pt x="1500190" y="1858819"/>
                      <a:pt x="1515402" y="1858810"/>
                    </a:cubicBezTo>
                    <a:close/>
                    <a:moveTo>
                      <a:pt x="1016055" y="1396545"/>
                    </a:moveTo>
                    <a:cubicBezTo>
                      <a:pt x="988736" y="1382187"/>
                      <a:pt x="956098" y="1382187"/>
                      <a:pt x="928779" y="1396545"/>
                    </a:cubicBezTo>
                    <a:lnTo>
                      <a:pt x="553978" y="1593587"/>
                    </a:lnTo>
                    <a:lnTo>
                      <a:pt x="625564" y="1176245"/>
                    </a:lnTo>
                    <a:cubicBezTo>
                      <a:pt x="630769" y="1145821"/>
                      <a:pt x="620687" y="1114788"/>
                      <a:pt x="598592" y="1093236"/>
                    </a:cubicBezTo>
                    <a:lnTo>
                      <a:pt x="295367" y="797674"/>
                    </a:lnTo>
                    <a:lnTo>
                      <a:pt x="714406" y="736780"/>
                    </a:lnTo>
                    <a:cubicBezTo>
                      <a:pt x="744952" y="732344"/>
                      <a:pt x="771362" y="713155"/>
                      <a:pt x="785026" y="685480"/>
                    </a:cubicBezTo>
                    <a:lnTo>
                      <a:pt x="972389" y="305765"/>
                    </a:lnTo>
                    <a:lnTo>
                      <a:pt x="1159780" y="685480"/>
                    </a:lnTo>
                    <a:cubicBezTo>
                      <a:pt x="1173444" y="713155"/>
                      <a:pt x="1199854" y="732344"/>
                      <a:pt x="1230400" y="736780"/>
                    </a:cubicBezTo>
                    <a:lnTo>
                      <a:pt x="1649439" y="797674"/>
                    </a:lnTo>
                    <a:lnTo>
                      <a:pt x="1346214" y="1093255"/>
                    </a:lnTo>
                    <a:cubicBezTo>
                      <a:pt x="1324119" y="1114807"/>
                      <a:pt x="1314037" y="1145840"/>
                      <a:pt x="1319242" y="1176264"/>
                    </a:cubicBezTo>
                    <a:lnTo>
                      <a:pt x="1390828" y="159360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2" name="Frihandsfigur: Form 481">
                <a:extLst>
                  <a:ext uri="{FF2B5EF4-FFF2-40B4-BE49-F238E27FC236}">
                    <a16:creationId xmlns:a16="http://schemas.microsoft.com/office/drawing/2014/main" id="{FD8B7472-7D9A-9C40-3F80-08BCD54D66AD}"/>
                  </a:ext>
                </a:extLst>
              </p:cNvPr>
              <p:cNvSpPr/>
              <p:nvPr/>
            </p:nvSpPr>
            <p:spPr>
              <a:xfrm>
                <a:off x="1639315" y="2310015"/>
                <a:ext cx="499350" cy="478570"/>
              </a:xfrm>
              <a:custGeom>
                <a:gdLst>
                  <a:gd name="connsiteX0" fmla="*/ 1174739 w 1255047"/>
                  <a:gd name="connsiteY0" fmla="*/ 388773 h 1202819"/>
                  <a:gd name="connsiteX1" fmla="*/ 854736 w 1255047"/>
                  <a:gd name="connsiteY1" fmla="*/ 342275 h 1202819"/>
                  <a:gd name="connsiteX2" fmla="*/ 711631 w 1255047"/>
                  <a:gd name="connsiteY2" fmla="*/ 52302 h 1202819"/>
                  <a:gd name="connsiteX3" fmla="*/ 586025 w 1255047"/>
                  <a:gd name="connsiteY3" fmla="*/ 9705 h 1202819"/>
                  <a:gd name="connsiteX4" fmla="*/ 543428 w 1255047"/>
                  <a:gd name="connsiteY4" fmla="*/ 52302 h 1202819"/>
                  <a:gd name="connsiteX5" fmla="*/ 400312 w 1255047"/>
                  <a:gd name="connsiteY5" fmla="*/ 342275 h 1202819"/>
                  <a:gd name="connsiteX6" fmla="*/ 80310 w 1255047"/>
                  <a:gd name="connsiteY6" fmla="*/ 388773 h 1202819"/>
                  <a:gd name="connsiteX7" fmla="*/ 987 w 1255047"/>
                  <a:gd name="connsiteY7" fmla="*/ 495068 h 1202819"/>
                  <a:gd name="connsiteX8" fmla="*/ 28335 w 1255047"/>
                  <a:gd name="connsiteY8" fmla="*/ 548741 h 1202819"/>
                  <a:gd name="connsiteX9" fmla="*/ 259889 w 1255047"/>
                  <a:gd name="connsiteY9" fmla="*/ 774453 h 1202819"/>
                  <a:gd name="connsiteX10" fmla="*/ 205222 w 1255047"/>
                  <a:gd name="connsiteY10" fmla="*/ 1093161 h 1202819"/>
                  <a:gd name="connsiteX11" fmla="*/ 281803 w 1255047"/>
                  <a:gd name="connsiteY11" fmla="*/ 1201445 h 1202819"/>
                  <a:gd name="connsiteX12" fmla="*/ 341294 w 1255047"/>
                  <a:gd name="connsiteY12" fmla="*/ 1192029 h 1202819"/>
                  <a:gd name="connsiteX13" fmla="*/ 627525 w 1255047"/>
                  <a:gd name="connsiteY13" fmla="*/ 1041551 h 1202819"/>
                  <a:gd name="connsiteX14" fmla="*/ 913746 w 1255047"/>
                  <a:gd name="connsiteY14" fmla="*/ 1192029 h 1202819"/>
                  <a:gd name="connsiteX15" fmla="*/ 1040393 w 1255047"/>
                  <a:gd name="connsiteY15" fmla="*/ 1152649 h 1202819"/>
                  <a:gd name="connsiteX16" fmla="*/ 1049818 w 1255047"/>
                  <a:gd name="connsiteY16" fmla="*/ 1093161 h 1202819"/>
                  <a:gd name="connsiteX17" fmla="*/ 995160 w 1255047"/>
                  <a:gd name="connsiteY17" fmla="*/ 774453 h 1202819"/>
                  <a:gd name="connsiteX18" fmla="*/ 1226724 w 1255047"/>
                  <a:gd name="connsiteY18" fmla="*/ 548741 h 1202819"/>
                  <a:gd name="connsiteX19" fmla="*/ 1228421 w 1255047"/>
                  <a:gd name="connsiteY19" fmla="*/ 416121 h 1202819"/>
                  <a:gd name="connsiteX20" fmla="*/ 1174748 w 1255047"/>
                  <a:gd name="connsiteY20" fmla="*/ 388773 h 12028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55047" h="1202819">
                    <a:moveTo>
                      <a:pt x="1174739" y="388773"/>
                    </a:moveTo>
                    <a:lnTo>
                      <a:pt x="854736" y="342275"/>
                    </a:lnTo>
                    <a:lnTo>
                      <a:pt x="711631" y="52302"/>
                    </a:lnTo>
                    <a:cubicBezTo>
                      <a:pt x="688710" y="5850"/>
                      <a:pt x="632476" y="-13216"/>
                      <a:pt x="586025" y="9705"/>
                    </a:cubicBezTo>
                    <a:cubicBezTo>
                      <a:pt x="567530" y="18830"/>
                      <a:pt x="552553" y="33807"/>
                      <a:pt x="543428" y="52302"/>
                    </a:cubicBezTo>
                    <a:lnTo>
                      <a:pt x="400312" y="342275"/>
                    </a:lnTo>
                    <a:lnTo>
                      <a:pt x="80310" y="388773"/>
                    </a:lnTo>
                    <a:cubicBezTo>
                      <a:pt x="29053" y="396219"/>
                      <a:pt x="-6461" y="443815"/>
                      <a:pt x="987" y="495068"/>
                    </a:cubicBezTo>
                    <a:cubicBezTo>
                      <a:pt x="3952" y="515476"/>
                      <a:pt x="13564" y="534345"/>
                      <a:pt x="28335" y="548741"/>
                    </a:cubicBezTo>
                    <a:lnTo>
                      <a:pt x="259889" y="774453"/>
                    </a:lnTo>
                    <a:lnTo>
                      <a:pt x="205222" y="1093161"/>
                    </a:lnTo>
                    <a:cubicBezTo>
                      <a:pt x="196466" y="1144208"/>
                      <a:pt x="230753" y="1192695"/>
                      <a:pt x="281803" y="1201445"/>
                    </a:cubicBezTo>
                    <a:cubicBezTo>
                      <a:pt x="302129" y="1204933"/>
                      <a:pt x="323039" y="1201623"/>
                      <a:pt x="341294" y="1192029"/>
                    </a:cubicBezTo>
                    <a:lnTo>
                      <a:pt x="627525" y="1041551"/>
                    </a:lnTo>
                    <a:lnTo>
                      <a:pt x="913746" y="1192029"/>
                    </a:lnTo>
                    <a:cubicBezTo>
                      <a:pt x="959597" y="1216131"/>
                      <a:pt x="1016299" y="1198500"/>
                      <a:pt x="1040393" y="1152649"/>
                    </a:cubicBezTo>
                    <a:cubicBezTo>
                      <a:pt x="1049996" y="1134398"/>
                      <a:pt x="1053307" y="1113484"/>
                      <a:pt x="1049818" y="1093161"/>
                    </a:cubicBezTo>
                    <a:lnTo>
                      <a:pt x="995160" y="774453"/>
                    </a:lnTo>
                    <a:lnTo>
                      <a:pt x="1226724" y="548741"/>
                    </a:lnTo>
                    <a:cubicBezTo>
                      <a:pt x="1263816" y="512587"/>
                      <a:pt x="1264575" y="453212"/>
                      <a:pt x="1228421" y="416121"/>
                    </a:cubicBezTo>
                    <a:cubicBezTo>
                      <a:pt x="1214025" y="401349"/>
                      <a:pt x="1195156" y="391737"/>
                      <a:pt x="1174748" y="38877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3" name="Frihandsfigur: Form 482">
                <a:extLst>
                  <a:ext uri="{FF2B5EF4-FFF2-40B4-BE49-F238E27FC236}">
                    <a16:creationId xmlns:a16="http://schemas.microsoft.com/office/drawing/2014/main" id="{380E126F-77FD-686E-2F8D-5A70C0D1DD7A}"/>
                  </a:ext>
                </a:extLst>
              </p:cNvPr>
              <p:cNvSpPr/>
              <p:nvPr/>
            </p:nvSpPr>
            <p:spPr>
              <a:xfrm>
                <a:off x="1559130" y="2225688"/>
                <a:ext cx="659715" cy="631108"/>
              </a:xfrm>
              <a:custGeom>
                <a:gdLst>
                  <a:gd name="connsiteX0" fmla="*/ 1577808 w 1658103"/>
                  <a:gd name="connsiteY0" fmla="*/ 535208 h 1586203"/>
                  <a:gd name="connsiteX1" fmla="*/ 1118554 w 1658103"/>
                  <a:gd name="connsiteY1" fmla="*/ 468471 h 1586203"/>
                  <a:gd name="connsiteX2" fmla="*/ 913166 w 1658103"/>
                  <a:gd name="connsiteY2" fmla="*/ 52302 h 1586203"/>
                  <a:gd name="connsiteX3" fmla="*/ 787560 w 1658103"/>
                  <a:gd name="connsiteY3" fmla="*/ 9705 h 1586203"/>
                  <a:gd name="connsiteX4" fmla="*/ 744963 w 1658103"/>
                  <a:gd name="connsiteY4" fmla="*/ 52302 h 1586203"/>
                  <a:gd name="connsiteX5" fmla="*/ 539575 w 1658103"/>
                  <a:gd name="connsiteY5" fmla="*/ 468471 h 1586203"/>
                  <a:gd name="connsiteX6" fmla="*/ 80302 w 1658103"/>
                  <a:gd name="connsiteY6" fmla="*/ 535208 h 1586203"/>
                  <a:gd name="connsiteX7" fmla="*/ 988 w 1658103"/>
                  <a:gd name="connsiteY7" fmla="*/ 641513 h 1586203"/>
                  <a:gd name="connsiteX8" fmla="*/ 28326 w 1658103"/>
                  <a:gd name="connsiteY8" fmla="*/ 695167 h 1586203"/>
                  <a:gd name="connsiteX9" fmla="*/ 360652 w 1658103"/>
                  <a:gd name="connsiteY9" fmla="*/ 1019137 h 1586203"/>
                  <a:gd name="connsiteX10" fmla="*/ 282201 w 1658103"/>
                  <a:gd name="connsiteY10" fmla="*/ 1476552 h 1586203"/>
                  <a:gd name="connsiteX11" fmla="*/ 358789 w 1658103"/>
                  <a:gd name="connsiteY11" fmla="*/ 1584836 h 1586203"/>
                  <a:gd name="connsiteX12" fmla="*/ 418283 w 1658103"/>
                  <a:gd name="connsiteY12" fmla="*/ 1575411 h 1586203"/>
                  <a:gd name="connsiteX13" fmla="*/ 829060 w 1658103"/>
                  <a:gd name="connsiteY13" fmla="*/ 1359453 h 1586203"/>
                  <a:gd name="connsiteX14" fmla="*/ 1239836 w 1658103"/>
                  <a:gd name="connsiteY14" fmla="*/ 1575411 h 1586203"/>
                  <a:gd name="connsiteX15" fmla="*/ 1366492 w 1658103"/>
                  <a:gd name="connsiteY15" fmla="*/ 1536049 h 1586203"/>
                  <a:gd name="connsiteX16" fmla="*/ 1375918 w 1658103"/>
                  <a:gd name="connsiteY16" fmla="*/ 1476552 h 1586203"/>
                  <a:gd name="connsiteX17" fmla="*/ 1297467 w 1658103"/>
                  <a:gd name="connsiteY17" fmla="*/ 1019137 h 1586203"/>
                  <a:gd name="connsiteX18" fmla="*/ 1629793 w 1658103"/>
                  <a:gd name="connsiteY18" fmla="*/ 695195 h 1586203"/>
                  <a:gd name="connsiteX19" fmla="*/ 1631471 w 1658103"/>
                  <a:gd name="connsiteY19" fmla="*/ 562575 h 1586203"/>
                  <a:gd name="connsiteX20" fmla="*/ 1577808 w 1658103"/>
                  <a:gd name="connsiteY20" fmla="*/ 535236 h 1586203"/>
                  <a:gd name="connsiteX21" fmla="*/ 1131224 w 1658103"/>
                  <a:gd name="connsiteY21" fmla="*/ 919209 h 1586203"/>
                  <a:gd name="connsiteX22" fmla="*/ 1104252 w 1658103"/>
                  <a:gd name="connsiteY22" fmla="*/ 1002218 h 1586203"/>
                  <a:gd name="connsiteX23" fmla="*/ 1158919 w 1658103"/>
                  <a:gd name="connsiteY23" fmla="*/ 1320936 h 1586203"/>
                  <a:gd name="connsiteX24" fmla="*/ 872707 w 1658103"/>
                  <a:gd name="connsiteY24" fmla="*/ 1170458 h 1586203"/>
                  <a:gd name="connsiteX25" fmla="*/ 785422 w 1658103"/>
                  <a:gd name="connsiteY25" fmla="*/ 1170458 h 1586203"/>
                  <a:gd name="connsiteX26" fmla="*/ 499200 w 1658103"/>
                  <a:gd name="connsiteY26" fmla="*/ 1320964 h 1586203"/>
                  <a:gd name="connsiteX27" fmla="*/ 553867 w 1658103"/>
                  <a:gd name="connsiteY27" fmla="*/ 1002255 h 1586203"/>
                  <a:gd name="connsiteX28" fmla="*/ 526895 w 1658103"/>
                  <a:gd name="connsiteY28" fmla="*/ 919247 h 1586203"/>
                  <a:gd name="connsiteX29" fmla="*/ 295331 w 1658103"/>
                  <a:gd name="connsiteY29" fmla="*/ 693526 h 1586203"/>
                  <a:gd name="connsiteX30" fmla="*/ 615324 w 1658103"/>
                  <a:gd name="connsiteY30" fmla="*/ 647028 h 1586203"/>
                  <a:gd name="connsiteX31" fmla="*/ 685954 w 1658103"/>
                  <a:gd name="connsiteY31" fmla="*/ 595727 h 1586203"/>
                  <a:gd name="connsiteX32" fmla="*/ 829060 w 1658103"/>
                  <a:gd name="connsiteY32" fmla="*/ 305745 h 1586203"/>
                  <a:gd name="connsiteX33" fmla="*/ 972165 w 1658103"/>
                  <a:gd name="connsiteY33" fmla="*/ 595727 h 1586203"/>
                  <a:gd name="connsiteX34" fmla="*/ 1042785 w 1658103"/>
                  <a:gd name="connsiteY34" fmla="*/ 647028 h 1586203"/>
                  <a:gd name="connsiteX35" fmla="*/ 1362788 w 1658103"/>
                  <a:gd name="connsiteY35" fmla="*/ 693526 h 1586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8103" h="1586203">
                    <a:moveTo>
                      <a:pt x="1577808" y="535208"/>
                    </a:moveTo>
                    <a:lnTo>
                      <a:pt x="1118554" y="468471"/>
                    </a:lnTo>
                    <a:lnTo>
                      <a:pt x="913166" y="52302"/>
                    </a:lnTo>
                    <a:cubicBezTo>
                      <a:pt x="890245" y="5850"/>
                      <a:pt x="834011" y="-13216"/>
                      <a:pt x="787560" y="9705"/>
                    </a:cubicBezTo>
                    <a:cubicBezTo>
                      <a:pt x="769065" y="18830"/>
                      <a:pt x="754088" y="33807"/>
                      <a:pt x="744963" y="52302"/>
                    </a:cubicBezTo>
                    <a:lnTo>
                      <a:pt x="539575" y="468471"/>
                    </a:lnTo>
                    <a:lnTo>
                      <a:pt x="80302" y="535208"/>
                    </a:lnTo>
                    <a:cubicBezTo>
                      <a:pt x="29045" y="542664"/>
                      <a:pt x="-6465" y="590260"/>
                      <a:pt x="988" y="641513"/>
                    </a:cubicBezTo>
                    <a:cubicBezTo>
                      <a:pt x="3955" y="661920"/>
                      <a:pt x="13564" y="680771"/>
                      <a:pt x="28326" y="695167"/>
                    </a:cubicBezTo>
                    <a:lnTo>
                      <a:pt x="360652" y="1019137"/>
                    </a:lnTo>
                    <a:lnTo>
                      <a:pt x="282201" y="1476552"/>
                    </a:lnTo>
                    <a:cubicBezTo>
                      <a:pt x="273449" y="1527599"/>
                      <a:pt x="307738" y="1576086"/>
                      <a:pt x="358789" y="1584836"/>
                    </a:cubicBezTo>
                    <a:cubicBezTo>
                      <a:pt x="379117" y="1588325"/>
                      <a:pt x="400028" y="1585005"/>
                      <a:pt x="418283" y="1575411"/>
                    </a:cubicBezTo>
                    <a:lnTo>
                      <a:pt x="829060" y="1359453"/>
                    </a:lnTo>
                    <a:lnTo>
                      <a:pt x="1239836" y="1575411"/>
                    </a:lnTo>
                    <a:cubicBezTo>
                      <a:pt x="1285678" y="1599514"/>
                      <a:pt x="1342390" y="1581891"/>
                      <a:pt x="1366492" y="1536049"/>
                    </a:cubicBezTo>
                    <a:cubicBezTo>
                      <a:pt x="1376086" y="1517790"/>
                      <a:pt x="1379406" y="1496885"/>
                      <a:pt x="1375918" y="1476552"/>
                    </a:cubicBezTo>
                    <a:lnTo>
                      <a:pt x="1297467" y="1019137"/>
                    </a:lnTo>
                    <a:lnTo>
                      <a:pt x="1629793" y="695195"/>
                    </a:lnTo>
                    <a:cubicBezTo>
                      <a:pt x="1666875" y="659032"/>
                      <a:pt x="1667625" y="599657"/>
                      <a:pt x="1631471" y="562575"/>
                    </a:cubicBezTo>
                    <a:cubicBezTo>
                      <a:pt x="1617075" y="547813"/>
                      <a:pt x="1598215" y="538200"/>
                      <a:pt x="1577808" y="535236"/>
                    </a:cubicBezTo>
                    <a:close/>
                    <a:moveTo>
                      <a:pt x="1131224" y="919209"/>
                    </a:moveTo>
                    <a:cubicBezTo>
                      <a:pt x="1109129" y="940761"/>
                      <a:pt x="1099047" y="971794"/>
                      <a:pt x="1104252" y="1002218"/>
                    </a:cubicBezTo>
                    <a:lnTo>
                      <a:pt x="1158919" y="1320936"/>
                    </a:lnTo>
                    <a:lnTo>
                      <a:pt x="872707" y="1170458"/>
                    </a:lnTo>
                    <a:cubicBezTo>
                      <a:pt x="845387" y="1156091"/>
                      <a:pt x="812741" y="1156091"/>
                      <a:pt x="785422" y="1170458"/>
                    </a:cubicBezTo>
                    <a:lnTo>
                      <a:pt x="499200" y="1320964"/>
                    </a:lnTo>
                    <a:lnTo>
                      <a:pt x="553867" y="1002255"/>
                    </a:lnTo>
                    <a:cubicBezTo>
                      <a:pt x="559076" y="971832"/>
                      <a:pt x="548991" y="940798"/>
                      <a:pt x="526895" y="919247"/>
                    </a:cubicBezTo>
                    <a:lnTo>
                      <a:pt x="295331" y="693526"/>
                    </a:lnTo>
                    <a:lnTo>
                      <a:pt x="615324" y="647028"/>
                    </a:lnTo>
                    <a:cubicBezTo>
                      <a:pt x="645879" y="642591"/>
                      <a:pt x="672289" y="623413"/>
                      <a:pt x="685954" y="595727"/>
                    </a:cubicBezTo>
                    <a:lnTo>
                      <a:pt x="829060" y="305745"/>
                    </a:lnTo>
                    <a:lnTo>
                      <a:pt x="972165" y="595727"/>
                    </a:lnTo>
                    <a:cubicBezTo>
                      <a:pt x="985830" y="623403"/>
                      <a:pt x="1012240" y="642591"/>
                      <a:pt x="1042785" y="647028"/>
                    </a:cubicBezTo>
                    <a:lnTo>
                      <a:pt x="1362788" y="69352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4" name="Frihandsfigur: Form 483">
                <a:extLst>
                  <a:ext uri="{FF2B5EF4-FFF2-40B4-BE49-F238E27FC236}">
                    <a16:creationId xmlns:a16="http://schemas.microsoft.com/office/drawing/2014/main" id="{F722738E-C3DA-35AB-6F73-D05BBA1E73E2}"/>
                  </a:ext>
                </a:extLst>
              </p:cNvPr>
              <p:cNvSpPr/>
              <p:nvPr/>
            </p:nvSpPr>
            <p:spPr>
              <a:xfrm>
                <a:off x="2681137" y="2310022"/>
                <a:ext cx="499341" cy="478563"/>
              </a:xfrm>
              <a:custGeom>
                <a:gdLst>
                  <a:gd name="connsiteX0" fmla="*/ 1250432 w 1255025"/>
                  <a:gd name="connsiteY0" fmla="*/ 452586 h 1202802"/>
                  <a:gd name="connsiteX1" fmla="*/ 1174729 w 1255025"/>
                  <a:gd name="connsiteY1" fmla="*/ 388756 h 1202802"/>
                  <a:gd name="connsiteX2" fmla="*/ 854736 w 1255025"/>
                  <a:gd name="connsiteY2" fmla="*/ 342258 h 1202802"/>
                  <a:gd name="connsiteX3" fmla="*/ 711611 w 1255025"/>
                  <a:gd name="connsiteY3" fmla="*/ 52285 h 1202802"/>
                  <a:gd name="connsiteX4" fmla="*/ 627515 w 1255025"/>
                  <a:gd name="connsiteY4" fmla="*/ 0 h 1202802"/>
                  <a:gd name="connsiteX5" fmla="*/ 543418 w 1255025"/>
                  <a:gd name="connsiteY5" fmla="*/ 52285 h 1202802"/>
                  <a:gd name="connsiteX6" fmla="*/ 400312 w 1255025"/>
                  <a:gd name="connsiteY6" fmla="*/ 342258 h 1202802"/>
                  <a:gd name="connsiteX7" fmla="*/ 80309 w 1255025"/>
                  <a:gd name="connsiteY7" fmla="*/ 388756 h 1202802"/>
                  <a:gd name="connsiteX8" fmla="*/ 987 w 1255025"/>
                  <a:gd name="connsiteY8" fmla="*/ 495052 h 1202802"/>
                  <a:gd name="connsiteX9" fmla="*/ 28334 w 1255025"/>
                  <a:gd name="connsiteY9" fmla="*/ 548724 h 1202802"/>
                  <a:gd name="connsiteX10" fmla="*/ 259879 w 1255025"/>
                  <a:gd name="connsiteY10" fmla="*/ 774436 h 1202802"/>
                  <a:gd name="connsiteX11" fmla="*/ 205212 w 1255025"/>
                  <a:gd name="connsiteY11" fmla="*/ 1093144 h 1202802"/>
                  <a:gd name="connsiteX12" fmla="*/ 281796 w 1255025"/>
                  <a:gd name="connsiteY12" fmla="*/ 1201428 h 1202802"/>
                  <a:gd name="connsiteX13" fmla="*/ 341284 w 1255025"/>
                  <a:gd name="connsiteY13" fmla="*/ 1192012 h 1202802"/>
                  <a:gd name="connsiteX14" fmla="*/ 627515 w 1255025"/>
                  <a:gd name="connsiteY14" fmla="*/ 1041544 h 1202802"/>
                  <a:gd name="connsiteX15" fmla="*/ 913736 w 1255025"/>
                  <a:gd name="connsiteY15" fmla="*/ 1192012 h 1202802"/>
                  <a:gd name="connsiteX16" fmla="*/ 1040382 w 1255025"/>
                  <a:gd name="connsiteY16" fmla="*/ 1152632 h 1202802"/>
                  <a:gd name="connsiteX17" fmla="*/ 1049808 w 1255025"/>
                  <a:gd name="connsiteY17" fmla="*/ 1093144 h 1202802"/>
                  <a:gd name="connsiteX18" fmla="*/ 995150 w 1255025"/>
                  <a:gd name="connsiteY18" fmla="*/ 774436 h 1202802"/>
                  <a:gd name="connsiteX19" fmla="*/ 1226704 w 1255025"/>
                  <a:gd name="connsiteY19" fmla="*/ 548724 h 1202802"/>
                  <a:gd name="connsiteX20" fmla="*/ 1250432 w 1255025"/>
                  <a:gd name="connsiteY20" fmla="*/ 452586 h 120280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55025" h="1202802">
                    <a:moveTo>
                      <a:pt x="1250432" y="452586"/>
                    </a:moveTo>
                    <a:cubicBezTo>
                      <a:pt x="1239403" y="418636"/>
                      <a:pt x="1210058" y="393895"/>
                      <a:pt x="1174729" y="388756"/>
                    </a:cubicBezTo>
                    <a:lnTo>
                      <a:pt x="854736" y="342258"/>
                    </a:lnTo>
                    <a:lnTo>
                      <a:pt x="711611" y="52285"/>
                    </a:lnTo>
                    <a:cubicBezTo>
                      <a:pt x="695818" y="20276"/>
                      <a:pt x="663209" y="0"/>
                      <a:pt x="627515" y="0"/>
                    </a:cubicBezTo>
                    <a:cubicBezTo>
                      <a:pt x="591820" y="0"/>
                      <a:pt x="559211" y="20267"/>
                      <a:pt x="543418" y="52285"/>
                    </a:cubicBezTo>
                    <a:lnTo>
                      <a:pt x="400312" y="342258"/>
                    </a:lnTo>
                    <a:lnTo>
                      <a:pt x="80309" y="388756"/>
                    </a:lnTo>
                    <a:cubicBezTo>
                      <a:pt x="29056" y="396203"/>
                      <a:pt x="-6460" y="443798"/>
                      <a:pt x="987" y="495052"/>
                    </a:cubicBezTo>
                    <a:cubicBezTo>
                      <a:pt x="3950" y="515459"/>
                      <a:pt x="13563" y="534328"/>
                      <a:pt x="28334" y="548724"/>
                    </a:cubicBezTo>
                    <a:lnTo>
                      <a:pt x="259879" y="774436"/>
                    </a:lnTo>
                    <a:lnTo>
                      <a:pt x="205212" y="1093144"/>
                    </a:lnTo>
                    <a:cubicBezTo>
                      <a:pt x="196452" y="1144191"/>
                      <a:pt x="230740" y="1192678"/>
                      <a:pt x="281796" y="1201428"/>
                    </a:cubicBezTo>
                    <a:cubicBezTo>
                      <a:pt x="302119" y="1204917"/>
                      <a:pt x="323033" y="1201606"/>
                      <a:pt x="341284" y="1192012"/>
                    </a:cubicBezTo>
                    <a:lnTo>
                      <a:pt x="627515" y="1041544"/>
                    </a:lnTo>
                    <a:lnTo>
                      <a:pt x="913736" y="1192012"/>
                    </a:lnTo>
                    <a:cubicBezTo>
                      <a:pt x="959587" y="1216114"/>
                      <a:pt x="1016289" y="1198483"/>
                      <a:pt x="1040382" y="1152632"/>
                    </a:cubicBezTo>
                    <a:cubicBezTo>
                      <a:pt x="1049986" y="1134381"/>
                      <a:pt x="1053297" y="1113467"/>
                      <a:pt x="1049808" y="1093144"/>
                    </a:cubicBezTo>
                    <a:lnTo>
                      <a:pt x="995150" y="774436"/>
                    </a:lnTo>
                    <a:lnTo>
                      <a:pt x="1226704" y="548724"/>
                    </a:lnTo>
                    <a:cubicBezTo>
                      <a:pt x="1252270" y="523806"/>
                      <a:pt x="1261461" y="486536"/>
                      <a:pt x="1250432" y="45258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5" name="Frihandsfigur: Form 484">
                <a:extLst>
                  <a:ext uri="{FF2B5EF4-FFF2-40B4-BE49-F238E27FC236}">
                    <a16:creationId xmlns:a16="http://schemas.microsoft.com/office/drawing/2014/main" id="{24244AB5-9EC3-37D2-572F-3BD599088178}"/>
                  </a:ext>
                </a:extLst>
              </p:cNvPr>
              <p:cNvSpPr/>
              <p:nvPr/>
            </p:nvSpPr>
            <p:spPr>
              <a:xfrm>
                <a:off x="2600948" y="2225688"/>
                <a:ext cx="659716" cy="631108"/>
              </a:xfrm>
              <a:custGeom>
                <a:gdLst>
                  <a:gd name="connsiteX0" fmla="*/ 1577815 w 1658105"/>
                  <a:gd name="connsiteY0" fmla="*/ 535208 h 1586203"/>
                  <a:gd name="connsiteX1" fmla="*/ 1118552 w 1658105"/>
                  <a:gd name="connsiteY1" fmla="*/ 468471 h 1586203"/>
                  <a:gd name="connsiteX2" fmla="*/ 913164 w 1658105"/>
                  <a:gd name="connsiteY2" fmla="*/ 52302 h 1586203"/>
                  <a:gd name="connsiteX3" fmla="*/ 787558 w 1658105"/>
                  <a:gd name="connsiteY3" fmla="*/ 9705 h 1586203"/>
                  <a:gd name="connsiteX4" fmla="*/ 744961 w 1658105"/>
                  <a:gd name="connsiteY4" fmla="*/ 52302 h 1586203"/>
                  <a:gd name="connsiteX5" fmla="*/ 539573 w 1658105"/>
                  <a:gd name="connsiteY5" fmla="*/ 468471 h 1586203"/>
                  <a:gd name="connsiteX6" fmla="*/ 80310 w 1658105"/>
                  <a:gd name="connsiteY6" fmla="*/ 535208 h 1586203"/>
                  <a:gd name="connsiteX7" fmla="*/ 986 w 1658105"/>
                  <a:gd name="connsiteY7" fmla="*/ 641504 h 1586203"/>
                  <a:gd name="connsiteX8" fmla="*/ 28325 w 1658105"/>
                  <a:gd name="connsiteY8" fmla="*/ 695167 h 1586203"/>
                  <a:gd name="connsiteX9" fmla="*/ 360651 w 1658105"/>
                  <a:gd name="connsiteY9" fmla="*/ 1019137 h 1586203"/>
                  <a:gd name="connsiteX10" fmla="*/ 282200 w 1658105"/>
                  <a:gd name="connsiteY10" fmla="*/ 1476552 h 1586203"/>
                  <a:gd name="connsiteX11" fmla="*/ 358784 w 1658105"/>
                  <a:gd name="connsiteY11" fmla="*/ 1584836 h 1586203"/>
                  <a:gd name="connsiteX12" fmla="*/ 418281 w 1658105"/>
                  <a:gd name="connsiteY12" fmla="*/ 1575411 h 1586203"/>
                  <a:gd name="connsiteX13" fmla="*/ 829058 w 1658105"/>
                  <a:gd name="connsiteY13" fmla="*/ 1359453 h 1586203"/>
                  <a:gd name="connsiteX14" fmla="*/ 1239834 w 1658105"/>
                  <a:gd name="connsiteY14" fmla="*/ 1575411 h 1586203"/>
                  <a:gd name="connsiteX15" fmla="*/ 1366491 w 1658105"/>
                  <a:gd name="connsiteY15" fmla="*/ 1536049 h 1586203"/>
                  <a:gd name="connsiteX16" fmla="*/ 1375916 w 1658105"/>
                  <a:gd name="connsiteY16" fmla="*/ 1476552 h 1586203"/>
                  <a:gd name="connsiteX17" fmla="*/ 1297465 w 1658105"/>
                  <a:gd name="connsiteY17" fmla="*/ 1019137 h 1586203"/>
                  <a:gd name="connsiteX18" fmla="*/ 1629791 w 1658105"/>
                  <a:gd name="connsiteY18" fmla="*/ 695195 h 1586203"/>
                  <a:gd name="connsiteX19" fmla="*/ 1631470 w 1658105"/>
                  <a:gd name="connsiteY19" fmla="*/ 562575 h 1586203"/>
                  <a:gd name="connsiteX20" fmla="*/ 1577815 w 1658105"/>
                  <a:gd name="connsiteY20" fmla="*/ 535236 h 1586203"/>
                  <a:gd name="connsiteX21" fmla="*/ 1131223 w 1658105"/>
                  <a:gd name="connsiteY21" fmla="*/ 919209 h 1586203"/>
                  <a:gd name="connsiteX22" fmla="*/ 1104250 w 1658105"/>
                  <a:gd name="connsiteY22" fmla="*/ 1002218 h 1586203"/>
                  <a:gd name="connsiteX23" fmla="*/ 1158917 w 1658105"/>
                  <a:gd name="connsiteY23" fmla="*/ 1320936 h 1586203"/>
                  <a:gd name="connsiteX24" fmla="*/ 872696 w 1658105"/>
                  <a:gd name="connsiteY24" fmla="*/ 1170458 h 1586203"/>
                  <a:gd name="connsiteX25" fmla="*/ 785411 w 1658105"/>
                  <a:gd name="connsiteY25" fmla="*/ 1170458 h 1586203"/>
                  <a:gd name="connsiteX26" fmla="*/ 499199 w 1658105"/>
                  <a:gd name="connsiteY26" fmla="*/ 1320936 h 1586203"/>
                  <a:gd name="connsiteX27" fmla="*/ 553866 w 1658105"/>
                  <a:gd name="connsiteY27" fmla="*/ 1002218 h 1586203"/>
                  <a:gd name="connsiteX28" fmla="*/ 526893 w 1658105"/>
                  <a:gd name="connsiteY28" fmla="*/ 919209 h 1586203"/>
                  <a:gd name="connsiteX29" fmla="*/ 295330 w 1658105"/>
                  <a:gd name="connsiteY29" fmla="*/ 693526 h 1586203"/>
                  <a:gd name="connsiteX30" fmla="*/ 615332 w 1658105"/>
                  <a:gd name="connsiteY30" fmla="*/ 647028 h 1586203"/>
                  <a:gd name="connsiteX31" fmla="*/ 685952 w 1658105"/>
                  <a:gd name="connsiteY31" fmla="*/ 595727 h 1586203"/>
                  <a:gd name="connsiteX32" fmla="*/ 829058 w 1658105"/>
                  <a:gd name="connsiteY32" fmla="*/ 305745 h 1586203"/>
                  <a:gd name="connsiteX33" fmla="*/ 972164 w 1658105"/>
                  <a:gd name="connsiteY33" fmla="*/ 595727 h 1586203"/>
                  <a:gd name="connsiteX34" fmla="*/ 1042793 w 1658105"/>
                  <a:gd name="connsiteY34" fmla="*/ 647028 h 1586203"/>
                  <a:gd name="connsiteX35" fmla="*/ 1362786 w 1658105"/>
                  <a:gd name="connsiteY35" fmla="*/ 693526 h 1586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8105" h="1586203">
                    <a:moveTo>
                      <a:pt x="1577815" y="535208"/>
                    </a:moveTo>
                    <a:lnTo>
                      <a:pt x="1118552" y="468471"/>
                    </a:lnTo>
                    <a:lnTo>
                      <a:pt x="913164" y="52302"/>
                    </a:lnTo>
                    <a:cubicBezTo>
                      <a:pt x="890243" y="5850"/>
                      <a:pt x="834010" y="-13216"/>
                      <a:pt x="787558" y="9705"/>
                    </a:cubicBezTo>
                    <a:cubicBezTo>
                      <a:pt x="769064" y="18830"/>
                      <a:pt x="754086" y="33807"/>
                      <a:pt x="744961" y="52302"/>
                    </a:cubicBezTo>
                    <a:lnTo>
                      <a:pt x="539573" y="468471"/>
                    </a:lnTo>
                    <a:lnTo>
                      <a:pt x="80310" y="535208"/>
                    </a:lnTo>
                    <a:cubicBezTo>
                      <a:pt x="29056" y="542655"/>
                      <a:pt x="-6460" y="590250"/>
                      <a:pt x="986" y="641504"/>
                    </a:cubicBezTo>
                    <a:cubicBezTo>
                      <a:pt x="3950" y="661911"/>
                      <a:pt x="13563" y="680771"/>
                      <a:pt x="28325" y="695167"/>
                    </a:cubicBezTo>
                    <a:lnTo>
                      <a:pt x="360651" y="1019137"/>
                    </a:lnTo>
                    <a:lnTo>
                      <a:pt x="282200" y="1476552"/>
                    </a:lnTo>
                    <a:cubicBezTo>
                      <a:pt x="273450" y="1527599"/>
                      <a:pt x="307737" y="1576086"/>
                      <a:pt x="358784" y="1584836"/>
                    </a:cubicBezTo>
                    <a:cubicBezTo>
                      <a:pt x="379117" y="1588325"/>
                      <a:pt x="400021" y="1585005"/>
                      <a:pt x="418281" y="1575411"/>
                    </a:cubicBezTo>
                    <a:lnTo>
                      <a:pt x="829058" y="1359453"/>
                    </a:lnTo>
                    <a:lnTo>
                      <a:pt x="1239834" y="1575411"/>
                    </a:lnTo>
                    <a:cubicBezTo>
                      <a:pt x="1285676" y="1599514"/>
                      <a:pt x="1342388" y="1581891"/>
                      <a:pt x="1366491" y="1536049"/>
                    </a:cubicBezTo>
                    <a:cubicBezTo>
                      <a:pt x="1376085" y="1517790"/>
                      <a:pt x="1379405" y="1496885"/>
                      <a:pt x="1375916" y="1476552"/>
                    </a:cubicBezTo>
                    <a:lnTo>
                      <a:pt x="1297465" y="1019137"/>
                    </a:lnTo>
                    <a:lnTo>
                      <a:pt x="1629791" y="695195"/>
                    </a:lnTo>
                    <a:cubicBezTo>
                      <a:pt x="1666873" y="659041"/>
                      <a:pt x="1667633" y="599657"/>
                      <a:pt x="1631470" y="562575"/>
                    </a:cubicBezTo>
                    <a:cubicBezTo>
                      <a:pt x="1617074" y="547813"/>
                      <a:pt x="1598223" y="538200"/>
                      <a:pt x="1577815" y="535236"/>
                    </a:cubicBezTo>
                    <a:close/>
                    <a:moveTo>
                      <a:pt x="1131223" y="919209"/>
                    </a:moveTo>
                    <a:cubicBezTo>
                      <a:pt x="1109127" y="940761"/>
                      <a:pt x="1099045" y="971794"/>
                      <a:pt x="1104250" y="1002218"/>
                    </a:cubicBezTo>
                    <a:lnTo>
                      <a:pt x="1158917" y="1320936"/>
                    </a:lnTo>
                    <a:lnTo>
                      <a:pt x="872696" y="1170458"/>
                    </a:lnTo>
                    <a:cubicBezTo>
                      <a:pt x="845376" y="1156091"/>
                      <a:pt x="812730" y="1156091"/>
                      <a:pt x="785411" y="1170458"/>
                    </a:cubicBezTo>
                    <a:lnTo>
                      <a:pt x="499199" y="1320936"/>
                    </a:lnTo>
                    <a:lnTo>
                      <a:pt x="553866" y="1002218"/>
                    </a:lnTo>
                    <a:cubicBezTo>
                      <a:pt x="559071" y="971794"/>
                      <a:pt x="548989" y="940761"/>
                      <a:pt x="526893" y="919209"/>
                    </a:cubicBezTo>
                    <a:lnTo>
                      <a:pt x="295330" y="693526"/>
                    </a:lnTo>
                    <a:lnTo>
                      <a:pt x="615332" y="647028"/>
                    </a:lnTo>
                    <a:cubicBezTo>
                      <a:pt x="645878" y="642591"/>
                      <a:pt x="672288" y="623403"/>
                      <a:pt x="685952" y="595727"/>
                    </a:cubicBezTo>
                    <a:lnTo>
                      <a:pt x="829058" y="305745"/>
                    </a:lnTo>
                    <a:lnTo>
                      <a:pt x="972164" y="595727"/>
                    </a:lnTo>
                    <a:cubicBezTo>
                      <a:pt x="985828" y="623413"/>
                      <a:pt x="1012238" y="642591"/>
                      <a:pt x="1042793" y="647028"/>
                    </a:cubicBezTo>
                    <a:lnTo>
                      <a:pt x="1362786" y="69352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86" name="Grupp 485">
              <a:extLst>
                <a:ext uri="{FF2B5EF4-FFF2-40B4-BE49-F238E27FC236}">
                  <a16:creationId xmlns:a16="http://schemas.microsoft.com/office/drawing/2014/main" id="{56D49F08-FE1F-0A69-D048-5FEF40AA8098}"/>
                </a:ext>
              </a:extLst>
            </p:cNvPr>
            <p:cNvGrpSpPr/>
            <p:nvPr/>
          </p:nvGrpSpPr>
          <p:grpSpPr>
            <a:xfrm>
              <a:off x="2887980" y="3913376"/>
              <a:ext cx="324397" cy="370849"/>
              <a:chOff x="1859280" y="3913376"/>
              <a:chExt cx="1353097" cy="1546852"/>
            </a:xfrm>
          </p:grpSpPr>
          <p:sp>
            <p:nvSpPr>
              <p:cNvPr id="487" name="Frihandsfigur: Form 486">
                <a:extLst>
                  <a:ext uri="{FF2B5EF4-FFF2-40B4-BE49-F238E27FC236}">
                    <a16:creationId xmlns:a16="http://schemas.microsoft.com/office/drawing/2014/main" id="{6859AC14-BCBF-A113-E561-957EFC84929E}"/>
                  </a:ext>
                </a:extLst>
              </p:cNvPr>
              <p:cNvSpPr/>
              <p:nvPr/>
            </p:nvSpPr>
            <p:spPr>
              <a:xfrm>
                <a:off x="2354557" y="3943585"/>
                <a:ext cx="362541" cy="510564"/>
              </a:xfrm>
              <a:custGeom>
                <a:gdLst>
                  <a:gd name="connsiteX0" fmla="*/ 176724 w 257051"/>
                  <a:gd name="connsiteY0" fmla="*/ 337906 h 362004"/>
                  <a:gd name="connsiteX1" fmla="*/ 176724 w 257051"/>
                  <a:gd name="connsiteY1" fmla="*/ 171368 h 362004"/>
                  <a:gd name="connsiteX2" fmla="*/ 242517 w 257051"/>
                  <a:gd name="connsiteY2" fmla="*/ 171368 h 362004"/>
                  <a:gd name="connsiteX3" fmla="*/ 253651 w 257051"/>
                  <a:gd name="connsiteY3" fmla="*/ 146656 h 362004"/>
                  <a:gd name="connsiteX4" fmla="*/ 139809 w 257051"/>
                  <a:gd name="connsiteY4" fmla="*/ 5556 h 362004"/>
                  <a:gd name="connsiteX5" fmla="*/ 117394 w 257051"/>
                  <a:gd name="connsiteY5" fmla="*/ 5374 h 362004"/>
                  <a:gd name="connsiteX6" fmla="*/ 3931 w 257051"/>
                  <a:gd name="connsiteY6" fmla="*/ 146003 h 362004"/>
                  <a:gd name="connsiteX7" fmla="*/ 14538 w 257051"/>
                  <a:gd name="connsiteY7" fmla="*/ 171368 h 362004"/>
                  <a:gd name="connsiteX8" fmla="*/ 80329 w 257051"/>
                  <a:gd name="connsiteY8" fmla="*/ 171368 h 362004"/>
                  <a:gd name="connsiteX9" fmla="*/ 80329 w 257051"/>
                  <a:gd name="connsiteY9" fmla="*/ 337906 h 362004"/>
                  <a:gd name="connsiteX10" fmla="*/ 104428 w 257051"/>
                  <a:gd name="connsiteY10" fmla="*/ 362005 h 362004"/>
                  <a:gd name="connsiteX11" fmla="*/ 152627 w 257051"/>
                  <a:gd name="connsiteY11" fmla="*/ 362005 h 362004"/>
                  <a:gd name="connsiteX12" fmla="*/ 176724 w 257051"/>
                  <a:gd name="connsiteY12" fmla="*/ 337906 h 362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049" h="362004">
                    <a:moveTo>
                      <a:pt x="176724" y="337906"/>
                    </a:moveTo>
                    <a:lnTo>
                      <a:pt x="176724" y="171368"/>
                    </a:lnTo>
                    <a:lnTo>
                      <a:pt x="242517" y="171368"/>
                    </a:lnTo>
                    <a:cubicBezTo>
                      <a:pt x="254617" y="171374"/>
                      <a:pt x="261626" y="156529"/>
                      <a:pt x="253651" y="146656"/>
                    </a:cubicBezTo>
                    <a:lnTo>
                      <a:pt x="139809" y="5556"/>
                    </a:lnTo>
                    <a:cubicBezTo>
                      <a:pt x="134089" y="-1738"/>
                      <a:pt x="123272" y="-1903"/>
                      <a:pt x="117394" y="5374"/>
                    </a:cubicBezTo>
                    <a:lnTo>
                      <a:pt x="3931" y="146003"/>
                    </a:lnTo>
                    <a:cubicBezTo>
                      <a:pt x="-4659" y="155486"/>
                      <a:pt x="1707" y="171368"/>
                      <a:pt x="14538" y="171368"/>
                    </a:cubicBezTo>
                    <a:lnTo>
                      <a:pt x="80329" y="171368"/>
                    </a:lnTo>
                    <a:lnTo>
                      <a:pt x="80329" y="337906"/>
                    </a:lnTo>
                    <a:cubicBezTo>
                      <a:pt x="80329" y="351161"/>
                      <a:pt x="91174" y="362005"/>
                      <a:pt x="104428" y="362005"/>
                    </a:cubicBezTo>
                    <a:lnTo>
                      <a:pt x="152627" y="362005"/>
                    </a:lnTo>
                    <a:cubicBezTo>
                      <a:pt x="165876" y="362005"/>
                      <a:pt x="176724" y="351155"/>
                      <a:pt x="176724" y="3379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8" name="Frihandsfigur: Form 487">
                <a:extLst>
                  <a:ext uri="{FF2B5EF4-FFF2-40B4-BE49-F238E27FC236}">
                    <a16:creationId xmlns:a16="http://schemas.microsoft.com/office/drawing/2014/main" id="{53324030-9924-4EAF-1CE1-CD6DBAB85851}"/>
                  </a:ext>
                </a:extLst>
              </p:cNvPr>
              <p:cNvSpPr/>
              <p:nvPr/>
            </p:nvSpPr>
            <p:spPr>
              <a:xfrm>
                <a:off x="1889497" y="4265512"/>
                <a:ext cx="466367" cy="351373"/>
              </a:xfrm>
              <a:custGeom>
                <a:gdLst>
                  <a:gd name="connsiteX0" fmla="*/ 318639 w 330667"/>
                  <a:gd name="connsiteY0" fmla="*/ 162437 h 249133"/>
                  <a:gd name="connsiteX1" fmla="*/ 174413 w 330667"/>
                  <a:gd name="connsiteY1" fmla="*/ 79169 h 249133"/>
                  <a:gd name="connsiteX2" fmla="*/ 207310 w 330667"/>
                  <a:gd name="connsiteY2" fmla="*/ 22191 h 249133"/>
                  <a:gd name="connsiteX3" fmla="*/ 191475 w 330667"/>
                  <a:gd name="connsiteY3" fmla="*/ 193 h 249133"/>
                  <a:gd name="connsiteX4" fmla="*/ 12356 w 330667"/>
                  <a:gd name="connsiteY4" fmla="*/ 28234 h 249133"/>
                  <a:gd name="connsiteX5" fmla="*/ 990 w 330667"/>
                  <a:gd name="connsiteY5" fmla="*/ 47555 h 249133"/>
                  <a:gd name="connsiteX6" fmla="*/ 66048 w 330667"/>
                  <a:gd name="connsiteY6" fmla="*/ 216133 h 249133"/>
                  <a:gd name="connsiteX7" fmla="*/ 93317 w 330667"/>
                  <a:gd name="connsiteY7" fmla="*/ 219629 h 249133"/>
                  <a:gd name="connsiteX8" fmla="*/ 126214 w 330667"/>
                  <a:gd name="connsiteY8" fmla="*/ 162653 h 249133"/>
                  <a:gd name="connsiteX9" fmla="*/ 270440 w 330667"/>
                  <a:gd name="connsiteY9" fmla="*/ 245923 h 249133"/>
                  <a:gd name="connsiteX10" fmla="*/ 303357 w 330667"/>
                  <a:gd name="connsiteY10" fmla="*/ 237102 h 249133"/>
                  <a:gd name="connsiteX11" fmla="*/ 327456 w 330667"/>
                  <a:gd name="connsiteY11" fmla="*/ 195361 h 249133"/>
                  <a:gd name="connsiteX12" fmla="*/ 318639 w 330667"/>
                  <a:gd name="connsiteY12" fmla="*/ 162437 h 2491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7" h="249133">
                    <a:moveTo>
                      <a:pt x="318639" y="162437"/>
                    </a:moveTo>
                    <a:lnTo>
                      <a:pt x="174413" y="79169"/>
                    </a:lnTo>
                    <a:lnTo>
                      <a:pt x="207310" y="22191"/>
                    </a:lnTo>
                    <a:cubicBezTo>
                      <a:pt x="213365" y="11714"/>
                      <a:pt x="204013" y="-1777"/>
                      <a:pt x="191475" y="193"/>
                    </a:cubicBezTo>
                    <a:lnTo>
                      <a:pt x="12356" y="28234"/>
                    </a:lnTo>
                    <a:cubicBezTo>
                      <a:pt x="3180" y="29538"/>
                      <a:pt x="-2373" y="38824"/>
                      <a:pt x="990" y="47555"/>
                    </a:cubicBezTo>
                    <a:lnTo>
                      <a:pt x="66048" y="216133"/>
                    </a:lnTo>
                    <a:cubicBezTo>
                      <a:pt x="69966" y="228313"/>
                      <a:pt x="86904" y="230742"/>
                      <a:pt x="93317" y="219629"/>
                    </a:cubicBezTo>
                    <a:lnTo>
                      <a:pt x="126214" y="162653"/>
                    </a:lnTo>
                    <a:lnTo>
                      <a:pt x="270440" y="245923"/>
                    </a:lnTo>
                    <a:cubicBezTo>
                      <a:pt x="281917" y="252551"/>
                      <a:pt x="296732" y="248579"/>
                      <a:pt x="303357" y="237102"/>
                    </a:cubicBezTo>
                    <a:lnTo>
                      <a:pt x="327456" y="195361"/>
                    </a:lnTo>
                    <a:cubicBezTo>
                      <a:pt x="334086" y="183881"/>
                      <a:pt x="330112" y="169062"/>
                      <a:pt x="318639" y="162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9" name="Frihandsfigur: Form 488">
                <a:extLst>
                  <a:ext uri="{FF2B5EF4-FFF2-40B4-BE49-F238E27FC236}">
                    <a16:creationId xmlns:a16="http://schemas.microsoft.com/office/drawing/2014/main" id="{15544DEE-EAAC-0D67-A420-7365D4B604D4}"/>
                  </a:ext>
                </a:extLst>
              </p:cNvPr>
              <p:cNvSpPr/>
              <p:nvPr/>
            </p:nvSpPr>
            <p:spPr>
              <a:xfrm>
                <a:off x="1889509" y="4756725"/>
                <a:ext cx="466362" cy="351398"/>
              </a:xfrm>
              <a:custGeom>
                <a:gdLst>
                  <a:gd name="connsiteX0" fmla="*/ 270434 w 330663"/>
                  <a:gd name="connsiteY0" fmla="*/ 3208 h 249151"/>
                  <a:gd name="connsiteX1" fmla="*/ 126208 w 330663"/>
                  <a:gd name="connsiteY1" fmla="*/ 86478 h 249151"/>
                  <a:gd name="connsiteX2" fmla="*/ 93312 w 330663"/>
                  <a:gd name="connsiteY2" fmla="*/ 29498 h 249151"/>
                  <a:gd name="connsiteX3" fmla="*/ 66342 w 330663"/>
                  <a:gd name="connsiteY3" fmla="*/ 32212 h 249151"/>
                  <a:gd name="connsiteX4" fmla="*/ 1068 w 330663"/>
                  <a:gd name="connsiteY4" fmla="*/ 201352 h 249151"/>
                  <a:gd name="connsiteX5" fmla="*/ 12117 w 330663"/>
                  <a:gd name="connsiteY5" fmla="*/ 220856 h 249151"/>
                  <a:gd name="connsiteX6" fmla="*/ 190638 w 330663"/>
                  <a:gd name="connsiteY6" fmla="*/ 248802 h 249151"/>
                  <a:gd name="connsiteX7" fmla="*/ 207302 w 330663"/>
                  <a:gd name="connsiteY7" fmla="*/ 226934 h 249151"/>
                  <a:gd name="connsiteX8" fmla="*/ 174407 w 330663"/>
                  <a:gd name="connsiteY8" fmla="*/ 169958 h 249151"/>
                  <a:gd name="connsiteX9" fmla="*/ 318633 w 330663"/>
                  <a:gd name="connsiteY9" fmla="*/ 86690 h 249151"/>
                  <a:gd name="connsiteX10" fmla="*/ 327455 w 330663"/>
                  <a:gd name="connsiteY10" fmla="*/ 53770 h 249151"/>
                  <a:gd name="connsiteX11" fmla="*/ 303356 w 330663"/>
                  <a:gd name="connsiteY11" fmla="*/ 12029 h 249151"/>
                  <a:gd name="connsiteX12" fmla="*/ 270434 w 330663"/>
                  <a:gd name="connsiteY12" fmla="*/ 3208 h 24915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3" h="249151">
                    <a:moveTo>
                      <a:pt x="270434" y="3208"/>
                    </a:moveTo>
                    <a:lnTo>
                      <a:pt x="126208" y="86478"/>
                    </a:lnTo>
                    <a:lnTo>
                      <a:pt x="93312" y="29498"/>
                    </a:lnTo>
                    <a:cubicBezTo>
                      <a:pt x="87266" y="19016"/>
                      <a:pt x="70905" y="20368"/>
                      <a:pt x="66342" y="32212"/>
                    </a:cubicBezTo>
                    <a:lnTo>
                      <a:pt x="1068" y="201352"/>
                    </a:lnTo>
                    <a:cubicBezTo>
                      <a:pt x="-2389" y="209951"/>
                      <a:pt x="2876" y="219404"/>
                      <a:pt x="12117" y="220856"/>
                    </a:cubicBezTo>
                    <a:lnTo>
                      <a:pt x="190638" y="248802"/>
                    </a:lnTo>
                    <a:cubicBezTo>
                      <a:pt x="203146" y="251499"/>
                      <a:pt x="213717" y="238047"/>
                      <a:pt x="207302" y="226934"/>
                    </a:cubicBezTo>
                    <a:lnTo>
                      <a:pt x="174407" y="169958"/>
                    </a:lnTo>
                    <a:lnTo>
                      <a:pt x="318633" y="86690"/>
                    </a:lnTo>
                    <a:cubicBezTo>
                      <a:pt x="330111" y="80062"/>
                      <a:pt x="334080" y="65247"/>
                      <a:pt x="327455" y="53770"/>
                    </a:cubicBezTo>
                    <a:lnTo>
                      <a:pt x="303356" y="12029"/>
                    </a:lnTo>
                    <a:cubicBezTo>
                      <a:pt x="296726" y="553"/>
                      <a:pt x="281907" y="-3416"/>
                      <a:pt x="270434" y="3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0" name="Frihandsfigur: Form 489">
                <a:extLst>
                  <a:ext uri="{FF2B5EF4-FFF2-40B4-BE49-F238E27FC236}">
                    <a16:creationId xmlns:a16="http://schemas.microsoft.com/office/drawing/2014/main" id="{92BC4FD4-67F7-81B2-53C4-C405D76619DA}"/>
                  </a:ext>
                </a:extLst>
              </p:cNvPr>
              <p:cNvSpPr/>
              <p:nvPr/>
            </p:nvSpPr>
            <p:spPr>
              <a:xfrm>
                <a:off x="2354556" y="4919450"/>
                <a:ext cx="362541" cy="510564"/>
              </a:xfrm>
              <a:custGeom>
                <a:gdLst>
                  <a:gd name="connsiteX0" fmla="*/ 80329 w 257051"/>
                  <a:gd name="connsiteY0" fmla="*/ 24099 h 362004"/>
                  <a:gd name="connsiteX1" fmla="*/ 80329 w 257051"/>
                  <a:gd name="connsiteY1" fmla="*/ 190637 h 362004"/>
                  <a:gd name="connsiteX2" fmla="*/ 14535 w 257051"/>
                  <a:gd name="connsiteY2" fmla="*/ 190637 h 362004"/>
                  <a:gd name="connsiteX3" fmla="*/ 3400 w 257051"/>
                  <a:gd name="connsiteY3" fmla="*/ 215348 h 362004"/>
                  <a:gd name="connsiteX4" fmla="*/ 117242 w 257051"/>
                  <a:gd name="connsiteY4" fmla="*/ 356449 h 362004"/>
                  <a:gd name="connsiteX5" fmla="*/ 139657 w 257051"/>
                  <a:gd name="connsiteY5" fmla="*/ 356631 h 362004"/>
                  <a:gd name="connsiteX6" fmla="*/ 253120 w 257051"/>
                  <a:gd name="connsiteY6" fmla="*/ 216002 h 362004"/>
                  <a:gd name="connsiteX7" fmla="*/ 242515 w 257051"/>
                  <a:gd name="connsiteY7" fmla="*/ 190637 h 362004"/>
                  <a:gd name="connsiteX8" fmla="*/ 176724 w 257051"/>
                  <a:gd name="connsiteY8" fmla="*/ 190637 h 362004"/>
                  <a:gd name="connsiteX9" fmla="*/ 176724 w 257051"/>
                  <a:gd name="connsiteY9" fmla="*/ 24099 h 362004"/>
                  <a:gd name="connsiteX10" fmla="*/ 152626 w 257051"/>
                  <a:gd name="connsiteY10" fmla="*/ 0 h 362004"/>
                  <a:gd name="connsiteX11" fmla="*/ 104426 w 257051"/>
                  <a:gd name="connsiteY11" fmla="*/ 0 h 362004"/>
                  <a:gd name="connsiteX12" fmla="*/ 80329 w 257051"/>
                  <a:gd name="connsiteY12" fmla="*/ 24099 h 362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049" h="362004">
                    <a:moveTo>
                      <a:pt x="80329" y="24099"/>
                    </a:moveTo>
                    <a:lnTo>
                      <a:pt x="80329" y="190637"/>
                    </a:lnTo>
                    <a:lnTo>
                      <a:pt x="14535" y="190637"/>
                    </a:lnTo>
                    <a:cubicBezTo>
                      <a:pt x="2434" y="190630"/>
                      <a:pt x="-4575" y="205475"/>
                      <a:pt x="3400" y="215348"/>
                    </a:cubicBezTo>
                    <a:lnTo>
                      <a:pt x="117242" y="356449"/>
                    </a:lnTo>
                    <a:cubicBezTo>
                      <a:pt x="122962" y="363743"/>
                      <a:pt x="133779" y="363908"/>
                      <a:pt x="139657" y="356631"/>
                    </a:cubicBezTo>
                    <a:lnTo>
                      <a:pt x="253120" y="216002"/>
                    </a:lnTo>
                    <a:cubicBezTo>
                      <a:pt x="261710" y="206518"/>
                      <a:pt x="255346" y="190637"/>
                      <a:pt x="242515" y="190637"/>
                    </a:cubicBezTo>
                    <a:lnTo>
                      <a:pt x="176724" y="190637"/>
                    </a:lnTo>
                    <a:lnTo>
                      <a:pt x="176724" y="24099"/>
                    </a:lnTo>
                    <a:cubicBezTo>
                      <a:pt x="176724" y="10843"/>
                      <a:pt x="165879" y="0"/>
                      <a:pt x="152626" y="0"/>
                    </a:cubicBezTo>
                    <a:lnTo>
                      <a:pt x="104426" y="0"/>
                    </a:lnTo>
                    <a:cubicBezTo>
                      <a:pt x="91177" y="0"/>
                      <a:pt x="80329" y="10850"/>
                      <a:pt x="80329" y="2409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1" name="Frihandsfigur: Form 490">
                <a:extLst>
                  <a:ext uri="{FF2B5EF4-FFF2-40B4-BE49-F238E27FC236}">
                    <a16:creationId xmlns:a16="http://schemas.microsoft.com/office/drawing/2014/main" id="{C1A2B4F8-850A-20BC-2915-B6C80AFB8A80}"/>
                  </a:ext>
                </a:extLst>
              </p:cNvPr>
              <p:cNvSpPr/>
              <p:nvPr/>
            </p:nvSpPr>
            <p:spPr>
              <a:xfrm>
                <a:off x="2715791" y="4756719"/>
                <a:ext cx="466369" cy="351372"/>
              </a:xfrm>
              <a:custGeom>
                <a:gdLst>
                  <a:gd name="connsiteX0" fmla="*/ 12029 w 330668"/>
                  <a:gd name="connsiteY0" fmla="*/ 86694 h 249132"/>
                  <a:gd name="connsiteX1" fmla="*/ 156255 w 330668"/>
                  <a:gd name="connsiteY1" fmla="*/ 169962 h 249132"/>
                  <a:gd name="connsiteX2" fmla="*/ 123359 w 330668"/>
                  <a:gd name="connsiteY2" fmla="*/ 226940 h 249132"/>
                  <a:gd name="connsiteX3" fmla="*/ 139193 w 330668"/>
                  <a:gd name="connsiteY3" fmla="*/ 248940 h 249132"/>
                  <a:gd name="connsiteX4" fmla="*/ 318312 w 330668"/>
                  <a:gd name="connsiteY4" fmla="*/ 220899 h 249132"/>
                  <a:gd name="connsiteX5" fmla="*/ 329678 w 330668"/>
                  <a:gd name="connsiteY5" fmla="*/ 201578 h 249132"/>
                  <a:gd name="connsiteX6" fmla="*/ 264620 w 330668"/>
                  <a:gd name="connsiteY6" fmla="*/ 33002 h 249132"/>
                  <a:gd name="connsiteX7" fmla="*/ 237351 w 330668"/>
                  <a:gd name="connsiteY7" fmla="*/ 29504 h 249132"/>
                  <a:gd name="connsiteX8" fmla="*/ 204455 w 330668"/>
                  <a:gd name="connsiteY8" fmla="*/ 86480 h 249132"/>
                  <a:gd name="connsiteX9" fmla="*/ 60229 w 330668"/>
                  <a:gd name="connsiteY9" fmla="*/ 3210 h 249132"/>
                  <a:gd name="connsiteX10" fmla="*/ 27309 w 330668"/>
                  <a:gd name="connsiteY10" fmla="*/ 12031 h 249132"/>
                  <a:gd name="connsiteX11" fmla="*/ 3210 w 330668"/>
                  <a:gd name="connsiteY11" fmla="*/ 53772 h 249132"/>
                  <a:gd name="connsiteX12" fmla="*/ 12029 w 330668"/>
                  <a:gd name="connsiteY12" fmla="*/ 86694 h 24913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8" h="249132">
                    <a:moveTo>
                      <a:pt x="12029" y="86694"/>
                    </a:moveTo>
                    <a:lnTo>
                      <a:pt x="156255" y="169962"/>
                    </a:lnTo>
                    <a:lnTo>
                      <a:pt x="123359" y="226940"/>
                    </a:lnTo>
                    <a:cubicBezTo>
                      <a:pt x="117303" y="237417"/>
                      <a:pt x="126655" y="250908"/>
                      <a:pt x="139193" y="248940"/>
                    </a:cubicBezTo>
                    <a:lnTo>
                      <a:pt x="318312" y="220899"/>
                    </a:lnTo>
                    <a:cubicBezTo>
                      <a:pt x="327489" y="219595"/>
                      <a:pt x="333041" y="210309"/>
                      <a:pt x="329678" y="201578"/>
                    </a:cubicBezTo>
                    <a:lnTo>
                      <a:pt x="264620" y="33002"/>
                    </a:lnTo>
                    <a:cubicBezTo>
                      <a:pt x="260702" y="20820"/>
                      <a:pt x="243764" y="18393"/>
                      <a:pt x="237351" y="29504"/>
                    </a:cubicBezTo>
                    <a:lnTo>
                      <a:pt x="204455" y="86480"/>
                    </a:lnTo>
                    <a:lnTo>
                      <a:pt x="60229" y="3210"/>
                    </a:lnTo>
                    <a:cubicBezTo>
                      <a:pt x="48751" y="-3418"/>
                      <a:pt x="33936" y="554"/>
                      <a:pt x="27309" y="12031"/>
                    </a:cubicBezTo>
                    <a:lnTo>
                      <a:pt x="3210" y="53772"/>
                    </a:lnTo>
                    <a:cubicBezTo>
                      <a:pt x="-3418" y="65250"/>
                      <a:pt x="554" y="80069"/>
                      <a:pt x="12029" y="86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2" name="Frihandsfigur: Form 491">
                <a:extLst>
                  <a:ext uri="{FF2B5EF4-FFF2-40B4-BE49-F238E27FC236}">
                    <a16:creationId xmlns:a16="http://schemas.microsoft.com/office/drawing/2014/main" id="{B632ECBD-7538-E277-AFD3-F2E0226F283A}"/>
                  </a:ext>
                </a:extLst>
              </p:cNvPr>
              <p:cNvSpPr/>
              <p:nvPr/>
            </p:nvSpPr>
            <p:spPr>
              <a:xfrm>
                <a:off x="2715789" y="4265477"/>
                <a:ext cx="466362" cy="351400"/>
              </a:xfrm>
              <a:custGeom>
                <a:gdLst>
                  <a:gd name="connsiteX0" fmla="*/ 60228 w 330663"/>
                  <a:gd name="connsiteY0" fmla="*/ 245945 h 249152"/>
                  <a:gd name="connsiteX1" fmla="*/ 204454 w 330663"/>
                  <a:gd name="connsiteY1" fmla="*/ 162674 h 249152"/>
                  <a:gd name="connsiteX2" fmla="*/ 237350 w 330663"/>
                  <a:gd name="connsiteY2" fmla="*/ 219655 h 249152"/>
                  <a:gd name="connsiteX3" fmla="*/ 264319 w 330663"/>
                  <a:gd name="connsiteY3" fmla="*/ 216941 h 249152"/>
                  <a:gd name="connsiteX4" fmla="*/ 329595 w 330663"/>
                  <a:gd name="connsiteY4" fmla="*/ 47800 h 249152"/>
                  <a:gd name="connsiteX5" fmla="*/ 318546 w 330663"/>
                  <a:gd name="connsiteY5" fmla="*/ 28296 h 249152"/>
                  <a:gd name="connsiteX6" fmla="*/ 140025 w 330663"/>
                  <a:gd name="connsiteY6" fmla="*/ 350 h 249152"/>
                  <a:gd name="connsiteX7" fmla="*/ 123362 w 330663"/>
                  <a:gd name="connsiteY7" fmla="*/ 22217 h 249152"/>
                  <a:gd name="connsiteX8" fmla="*/ 156256 w 330663"/>
                  <a:gd name="connsiteY8" fmla="*/ 79192 h 249152"/>
                  <a:gd name="connsiteX9" fmla="*/ 12030 w 330663"/>
                  <a:gd name="connsiteY9" fmla="*/ 162460 h 249152"/>
                  <a:gd name="connsiteX10" fmla="*/ 3209 w 330663"/>
                  <a:gd name="connsiteY10" fmla="*/ 195380 h 249152"/>
                  <a:gd name="connsiteX11" fmla="*/ 27308 w 330663"/>
                  <a:gd name="connsiteY11" fmla="*/ 237121 h 249152"/>
                  <a:gd name="connsiteX12" fmla="*/ 60228 w 330663"/>
                  <a:gd name="connsiteY12" fmla="*/ 245945 h 24915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3" h="249151">
                    <a:moveTo>
                      <a:pt x="60228" y="245945"/>
                    </a:moveTo>
                    <a:lnTo>
                      <a:pt x="204454" y="162674"/>
                    </a:lnTo>
                    <a:lnTo>
                      <a:pt x="237350" y="219655"/>
                    </a:lnTo>
                    <a:cubicBezTo>
                      <a:pt x="243395" y="230136"/>
                      <a:pt x="259756" y="228784"/>
                      <a:pt x="264319" y="216941"/>
                    </a:cubicBezTo>
                    <a:lnTo>
                      <a:pt x="329595" y="47800"/>
                    </a:lnTo>
                    <a:cubicBezTo>
                      <a:pt x="333053" y="39201"/>
                      <a:pt x="327788" y="29748"/>
                      <a:pt x="318546" y="28296"/>
                    </a:cubicBezTo>
                    <a:lnTo>
                      <a:pt x="140025" y="350"/>
                    </a:lnTo>
                    <a:cubicBezTo>
                      <a:pt x="127518" y="-2349"/>
                      <a:pt x="116946" y="11105"/>
                      <a:pt x="123362" y="22217"/>
                    </a:cubicBezTo>
                    <a:lnTo>
                      <a:pt x="156256" y="79192"/>
                    </a:lnTo>
                    <a:lnTo>
                      <a:pt x="12030" y="162460"/>
                    </a:lnTo>
                    <a:cubicBezTo>
                      <a:pt x="553" y="169088"/>
                      <a:pt x="-3417" y="183903"/>
                      <a:pt x="3209" y="195380"/>
                    </a:cubicBezTo>
                    <a:lnTo>
                      <a:pt x="27308" y="237121"/>
                    </a:lnTo>
                    <a:cubicBezTo>
                      <a:pt x="33933" y="248599"/>
                      <a:pt x="48754" y="252568"/>
                      <a:pt x="60228" y="2459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3" name="Frihandsfigur: Form 492">
                <a:extLst>
                  <a:ext uri="{FF2B5EF4-FFF2-40B4-BE49-F238E27FC236}">
                    <a16:creationId xmlns:a16="http://schemas.microsoft.com/office/drawing/2014/main" id="{12F6B583-DD99-D2CB-90A8-D58E2FEBC0F9}"/>
                  </a:ext>
                </a:extLst>
              </p:cNvPr>
              <p:cNvSpPr/>
              <p:nvPr/>
            </p:nvSpPr>
            <p:spPr>
              <a:xfrm>
                <a:off x="2324367" y="3913376"/>
                <a:ext cx="422981" cy="570987"/>
              </a:xfrm>
              <a:custGeom>
                <a:gdLst>
                  <a:gd name="connsiteX0" fmla="*/ 35942 w 299905"/>
                  <a:gd name="connsiteY0" fmla="*/ 214209 h 404845"/>
                  <a:gd name="connsiteX1" fmla="*/ 80312 w 299905"/>
                  <a:gd name="connsiteY1" fmla="*/ 214209 h 404845"/>
                  <a:gd name="connsiteX2" fmla="*/ 80312 w 299905"/>
                  <a:gd name="connsiteY2" fmla="*/ 359326 h 404845"/>
                  <a:gd name="connsiteX3" fmla="*/ 125831 w 299905"/>
                  <a:gd name="connsiteY3" fmla="*/ 404845 h 404845"/>
                  <a:gd name="connsiteX4" fmla="*/ 174031 w 299905"/>
                  <a:gd name="connsiteY4" fmla="*/ 404845 h 404845"/>
                  <a:gd name="connsiteX5" fmla="*/ 219551 w 299905"/>
                  <a:gd name="connsiteY5" fmla="*/ 359326 h 404845"/>
                  <a:gd name="connsiteX6" fmla="*/ 219551 w 299905"/>
                  <a:gd name="connsiteY6" fmla="*/ 214209 h 404845"/>
                  <a:gd name="connsiteX7" fmla="*/ 263912 w 299905"/>
                  <a:gd name="connsiteY7" fmla="*/ 214209 h 404845"/>
                  <a:gd name="connsiteX8" fmla="*/ 263931 w 299905"/>
                  <a:gd name="connsiteY8" fmla="*/ 214209 h 404845"/>
                  <a:gd name="connsiteX9" fmla="*/ 296238 w 299905"/>
                  <a:gd name="connsiteY9" fmla="*/ 193604 h 404845"/>
                  <a:gd name="connsiteX10" fmla="*/ 291729 w 299905"/>
                  <a:gd name="connsiteY10" fmla="*/ 154626 h 404845"/>
                  <a:gd name="connsiteX11" fmla="*/ 177957 w 299905"/>
                  <a:gd name="connsiteY11" fmla="*/ 13613 h 404845"/>
                  <a:gd name="connsiteX12" fmla="*/ 150179 w 299905"/>
                  <a:gd name="connsiteY12" fmla="*/ 0 h 404845"/>
                  <a:gd name="connsiteX13" fmla="*/ 149915 w 299905"/>
                  <a:gd name="connsiteY13" fmla="*/ 0 h 404845"/>
                  <a:gd name="connsiteX14" fmla="*/ 122128 w 299905"/>
                  <a:gd name="connsiteY14" fmla="*/ 13343 h 404845"/>
                  <a:gd name="connsiteX15" fmla="*/ 8964 w 299905"/>
                  <a:gd name="connsiteY15" fmla="*/ 153600 h 404845"/>
                  <a:gd name="connsiteX16" fmla="*/ 3194 w 299905"/>
                  <a:gd name="connsiteY16" fmla="*/ 192740 h 404845"/>
                  <a:gd name="connsiteX17" fmla="*/ 35942 w 299905"/>
                  <a:gd name="connsiteY17" fmla="*/ 214209 h 404845"/>
                  <a:gd name="connsiteX18" fmla="*/ 149934 w 299905"/>
                  <a:gd name="connsiteY18" fmla="*/ 47107 h 404845"/>
                  <a:gd name="connsiteX19" fmla="*/ 250187 w 299905"/>
                  <a:gd name="connsiteY19" fmla="*/ 171366 h 404845"/>
                  <a:gd name="connsiteX20" fmla="*/ 198128 w 299905"/>
                  <a:gd name="connsiteY20" fmla="*/ 171366 h 404845"/>
                  <a:gd name="connsiteX21" fmla="*/ 176706 w 299905"/>
                  <a:gd name="connsiteY21" fmla="*/ 192788 h 404845"/>
                  <a:gd name="connsiteX22" fmla="*/ 176706 w 299905"/>
                  <a:gd name="connsiteY22" fmla="*/ 359326 h 404845"/>
                  <a:gd name="connsiteX23" fmla="*/ 174029 w 299905"/>
                  <a:gd name="connsiteY23" fmla="*/ 362003 h 404845"/>
                  <a:gd name="connsiteX24" fmla="*/ 125831 w 299905"/>
                  <a:gd name="connsiteY24" fmla="*/ 362003 h 404845"/>
                  <a:gd name="connsiteX25" fmla="*/ 123154 w 299905"/>
                  <a:gd name="connsiteY25" fmla="*/ 359326 h 404845"/>
                  <a:gd name="connsiteX26" fmla="*/ 123154 w 299905"/>
                  <a:gd name="connsiteY26" fmla="*/ 192788 h 404845"/>
                  <a:gd name="connsiteX27" fmla="*/ 101733 w 299905"/>
                  <a:gd name="connsiteY27" fmla="*/ 171366 h 404845"/>
                  <a:gd name="connsiteX28" fmla="*/ 49675 w 299905"/>
                  <a:gd name="connsiteY28" fmla="*/ 171366 h 4048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9905" h="404845">
                    <a:moveTo>
                      <a:pt x="35942" y="214209"/>
                    </a:moveTo>
                    <a:lnTo>
                      <a:pt x="80312" y="214209"/>
                    </a:lnTo>
                    <a:lnTo>
                      <a:pt x="80312" y="359326"/>
                    </a:lnTo>
                    <a:cubicBezTo>
                      <a:pt x="80312" y="384425"/>
                      <a:pt x="100730" y="404845"/>
                      <a:pt x="125831" y="404845"/>
                    </a:cubicBezTo>
                    <a:lnTo>
                      <a:pt x="174031" y="404845"/>
                    </a:lnTo>
                    <a:cubicBezTo>
                      <a:pt x="199130" y="404845"/>
                      <a:pt x="219551" y="384425"/>
                      <a:pt x="219551" y="359326"/>
                    </a:cubicBezTo>
                    <a:lnTo>
                      <a:pt x="219551" y="214209"/>
                    </a:lnTo>
                    <a:lnTo>
                      <a:pt x="263912" y="214209"/>
                    </a:lnTo>
                    <a:lnTo>
                      <a:pt x="263931" y="214209"/>
                    </a:lnTo>
                    <a:cubicBezTo>
                      <a:pt x="277782" y="214209"/>
                      <a:pt x="290161" y="206313"/>
                      <a:pt x="296238" y="193604"/>
                    </a:cubicBezTo>
                    <a:cubicBezTo>
                      <a:pt x="302425" y="180661"/>
                      <a:pt x="300694" y="165722"/>
                      <a:pt x="291729" y="154626"/>
                    </a:cubicBezTo>
                    <a:lnTo>
                      <a:pt x="177957" y="13613"/>
                    </a:lnTo>
                    <a:cubicBezTo>
                      <a:pt x="171165" y="5038"/>
                      <a:pt x="161050" y="77"/>
                      <a:pt x="150179" y="0"/>
                    </a:cubicBezTo>
                    <a:cubicBezTo>
                      <a:pt x="150089" y="0"/>
                      <a:pt x="150003" y="0"/>
                      <a:pt x="149915" y="0"/>
                    </a:cubicBezTo>
                    <a:cubicBezTo>
                      <a:pt x="139102" y="0"/>
                      <a:pt x="128989" y="4850"/>
                      <a:pt x="122128" y="13343"/>
                    </a:cubicBezTo>
                    <a:lnTo>
                      <a:pt x="8964" y="153600"/>
                    </a:lnTo>
                    <a:cubicBezTo>
                      <a:pt x="-358" y="164323"/>
                      <a:pt x="-2633" y="179601"/>
                      <a:pt x="3194" y="192740"/>
                    </a:cubicBezTo>
                    <a:cubicBezTo>
                      <a:pt x="9065" y="205983"/>
                      <a:pt x="21614" y="214209"/>
                      <a:pt x="35942" y="214209"/>
                    </a:cubicBezTo>
                    <a:close/>
                    <a:moveTo>
                      <a:pt x="149934" y="47107"/>
                    </a:moveTo>
                    <a:lnTo>
                      <a:pt x="250187" y="171366"/>
                    </a:lnTo>
                    <a:lnTo>
                      <a:pt x="198128" y="171366"/>
                    </a:lnTo>
                    <a:cubicBezTo>
                      <a:pt x="186297" y="171366"/>
                      <a:pt x="176706" y="180957"/>
                      <a:pt x="176706" y="192788"/>
                    </a:cubicBezTo>
                    <a:lnTo>
                      <a:pt x="176706" y="359326"/>
                    </a:lnTo>
                    <a:cubicBezTo>
                      <a:pt x="176706" y="360752"/>
                      <a:pt x="175455" y="362003"/>
                      <a:pt x="174029" y="362003"/>
                    </a:cubicBezTo>
                    <a:lnTo>
                      <a:pt x="125831" y="362003"/>
                    </a:lnTo>
                    <a:cubicBezTo>
                      <a:pt x="124405" y="362003"/>
                      <a:pt x="123154" y="360752"/>
                      <a:pt x="123154" y="359326"/>
                    </a:cubicBezTo>
                    <a:lnTo>
                      <a:pt x="123154" y="192788"/>
                    </a:lnTo>
                    <a:cubicBezTo>
                      <a:pt x="123154" y="180957"/>
                      <a:pt x="113564" y="171366"/>
                      <a:pt x="101733" y="171366"/>
                    </a:cubicBezTo>
                    <a:lnTo>
                      <a:pt x="49675" y="171366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4" name="Frihandsfigur: Form 493">
                <a:extLst>
                  <a:ext uri="{FF2B5EF4-FFF2-40B4-BE49-F238E27FC236}">
                    <a16:creationId xmlns:a16="http://schemas.microsoft.com/office/drawing/2014/main" id="{4CBC687C-A780-4849-B069-CB0A845E3C56}"/>
                  </a:ext>
                </a:extLst>
              </p:cNvPr>
              <p:cNvSpPr/>
              <p:nvPr/>
            </p:nvSpPr>
            <p:spPr>
              <a:xfrm>
                <a:off x="1859307" y="4235842"/>
                <a:ext cx="526785" cy="411272"/>
              </a:xfrm>
              <a:custGeom>
                <a:gdLst>
                  <a:gd name="connsiteX0" fmla="*/ 67299 w 373505"/>
                  <a:gd name="connsiteY0" fmla="*/ 244432 h 291603"/>
                  <a:gd name="connsiteX1" fmla="*/ 98310 w 373505"/>
                  <a:gd name="connsiteY1" fmla="*/ 269000 h 291603"/>
                  <a:gd name="connsiteX2" fmla="*/ 133276 w 373505"/>
                  <a:gd name="connsiteY2" fmla="*/ 251372 h 291603"/>
                  <a:gd name="connsiteX3" fmla="*/ 155460 w 373505"/>
                  <a:gd name="connsiteY3" fmla="*/ 212947 h 291603"/>
                  <a:gd name="connsiteX4" fmla="*/ 281135 w 373505"/>
                  <a:gd name="connsiteY4" fmla="*/ 285507 h 291603"/>
                  <a:gd name="connsiteX5" fmla="*/ 303771 w 373505"/>
                  <a:gd name="connsiteY5" fmla="*/ 291603 h 291603"/>
                  <a:gd name="connsiteX6" fmla="*/ 315670 w 373505"/>
                  <a:gd name="connsiteY6" fmla="*/ 290024 h 291603"/>
                  <a:gd name="connsiteX7" fmla="*/ 343316 w 373505"/>
                  <a:gd name="connsiteY7" fmla="*/ 268843 h 291603"/>
                  <a:gd name="connsiteX8" fmla="*/ 367417 w 373505"/>
                  <a:gd name="connsiteY8" fmla="*/ 227102 h 291603"/>
                  <a:gd name="connsiteX9" fmla="*/ 350756 w 373505"/>
                  <a:gd name="connsiteY9" fmla="*/ 164923 h 291603"/>
                  <a:gd name="connsiteX10" fmla="*/ 225080 w 373505"/>
                  <a:gd name="connsiteY10" fmla="*/ 92364 h 291603"/>
                  <a:gd name="connsiteX11" fmla="*/ 247262 w 373505"/>
                  <a:gd name="connsiteY11" fmla="*/ 53943 h 291603"/>
                  <a:gd name="connsiteX12" fmla="*/ 249031 w 373505"/>
                  <a:gd name="connsiteY12" fmla="*/ 21886 h 291603"/>
                  <a:gd name="connsiteX13" fmla="*/ 223596 w 373505"/>
                  <a:gd name="connsiteY13" fmla="*/ 561 h 291603"/>
                  <a:gd name="connsiteX14" fmla="*/ 197871 w 373505"/>
                  <a:gd name="connsiteY14" fmla="*/ 16563 h 291603"/>
                  <a:gd name="connsiteX15" fmla="*/ 206435 w 373505"/>
                  <a:gd name="connsiteY15" fmla="*/ 38969 h 291603"/>
                  <a:gd name="connsiteX16" fmla="*/ 177266 w 373505"/>
                  <a:gd name="connsiteY16" fmla="*/ 89491 h 291603"/>
                  <a:gd name="connsiteX17" fmla="*/ 175126 w 373505"/>
                  <a:gd name="connsiteY17" fmla="*/ 105745 h 291603"/>
                  <a:gd name="connsiteX18" fmla="*/ 185106 w 373505"/>
                  <a:gd name="connsiteY18" fmla="*/ 118752 h 291603"/>
                  <a:gd name="connsiteX19" fmla="*/ 329334 w 373505"/>
                  <a:gd name="connsiteY19" fmla="*/ 202022 h 291603"/>
                  <a:gd name="connsiteX20" fmla="*/ 330313 w 373505"/>
                  <a:gd name="connsiteY20" fmla="*/ 205679 h 291603"/>
                  <a:gd name="connsiteX21" fmla="*/ 306213 w 373505"/>
                  <a:gd name="connsiteY21" fmla="*/ 247420 h 291603"/>
                  <a:gd name="connsiteX22" fmla="*/ 304580 w 373505"/>
                  <a:gd name="connsiteY22" fmla="*/ 248639 h 291603"/>
                  <a:gd name="connsiteX23" fmla="*/ 302556 w 373505"/>
                  <a:gd name="connsiteY23" fmla="*/ 248401 h 291603"/>
                  <a:gd name="connsiteX24" fmla="*/ 158330 w 373505"/>
                  <a:gd name="connsiteY24" fmla="*/ 165131 h 291603"/>
                  <a:gd name="connsiteX25" fmla="*/ 142076 w 373505"/>
                  <a:gd name="connsiteY25" fmla="*/ 162991 h 291603"/>
                  <a:gd name="connsiteX26" fmla="*/ 129069 w 373505"/>
                  <a:gd name="connsiteY26" fmla="*/ 172971 h 291603"/>
                  <a:gd name="connsiteX27" fmla="*/ 103042 w 373505"/>
                  <a:gd name="connsiteY27" fmla="*/ 218052 h 291603"/>
                  <a:gd name="connsiteX28" fmla="*/ 44186 w 373505"/>
                  <a:gd name="connsiteY28" fmla="*/ 65544 h 291603"/>
                  <a:gd name="connsiteX29" fmla="*/ 46581 w 373505"/>
                  <a:gd name="connsiteY29" fmla="*/ 40124 h 291603"/>
                  <a:gd name="connsiteX30" fmla="*/ 17163 w 373505"/>
                  <a:gd name="connsiteY30" fmla="*/ 32890 h 291603"/>
                  <a:gd name="connsiteX31" fmla="*/ 2412 w 373505"/>
                  <a:gd name="connsiteY31" fmla="*/ 76298 h 2916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505" h="291603">
                    <a:moveTo>
                      <a:pt x="67299" y="244432"/>
                    </a:moveTo>
                    <a:cubicBezTo>
                      <a:pt x="71926" y="257867"/>
                      <a:pt x="84018" y="267477"/>
                      <a:pt x="98310" y="269000"/>
                    </a:cubicBezTo>
                    <a:cubicBezTo>
                      <a:pt x="112716" y="270533"/>
                      <a:pt x="126113" y="263779"/>
                      <a:pt x="133276" y="251372"/>
                    </a:cubicBezTo>
                    <a:lnTo>
                      <a:pt x="155460" y="212947"/>
                    </a:lnTo>
                    <a:lnTo>
                      <a:pt x="281135" y="285507"/>
                    </a:lnTo>
                    <a:cubicBezTo>
                      <a:pt x="288125" y="289542"/>
                      <a:pt x="295890" y="291603"/>
                      <a:pt x="303771" y="291603"/>
                    </a:cubicBezTo>
                    <a:cubicBezTo>
                      <a:pt x="307736" y="291603"/>
                      <a:pt x="311731" y="291080"/>
                      <a:pt x="315670" y="290024"/>
                    </a:cubicBezTo>
                    <a:cubicBezTo>
                      <a:pt x="327434" y="286871"/>
                      <a:pt x="337252" y="279350"/>
                      <a:pt x="343316" y="268843"/>
                    </a:cubicBezTo>
                    <a:lnTo>
                      <a:pt x="367417" y="227102"/>
                    </a:lnTo>
                    <a:cubicBezTo>
                      <a:pt x="379965" y="205364"/>
                      <a:pt x="372492" y="177472"/>
                      <a:pt x="350756" y="164923"/>
                    </a:cubicBezTo>
                    <a:lnTo>
                      <a:pt x="225080" y="92364"/>
                    </a:lnTo>
                    <a:lnTo>
                      <a:pt x="247262" y="53943"/>
                    </a:lnTo>
                    <a:cubicBezTo>
                      <a:pt x="252949" y="44104"/>
                      <a:pt x="253594" y="32419"/>
                      <a:pt x="249031" y="21886"/>
                    </a:cubicBezTo>
                    <a:cubicBezTo>
                      <a:pt x="244385" y="11163"/>
                      <a:pt x="234876" y="3190"/>
                      <a:pt x="223596" y="561"/>
                    </a:cubicBezTo>
                    <a:cubicBezTo>
                      <a:pt x="212080" y="-2116"/>
                      <a:pt x="200557" y="5041"/>
                      <a:pt x="197871" y="16563"/>
                    </a:cubicBezTo>
                    <a:cubicBezTo>
                      <a:pt x="195828" y="25333"/>
                      <a:pt x="199488" y="34100"/>
                      <a:pt x="206435" y="38969"/>
                    </a:cubicBezTo>
                    <a:lnTo>
                      <a:pt x="177266" y="89491"/>
                    </a:lnTo>
                    <a:cubicBezTo>
                      <a:pt x="174426" y="94411"/>
                      <a:pt x="173655" y="100257"/>
                      <a:pt x="175126" y="105745"/>
                    </a:cubicBezTo>
                    <a:cubicBezTo>
                      <a:pt x="176598" y="111233"/>
                      <a:pt x="180186" y="115912"/>
                      <a:pt x="185106" y="118752"/>
                    </a:cubicBezTo>
                    <a:lnTo>
                      <a:pt x="329334" y="202022"/>
                    </a:lnTo>
                    <a:cubicBezTo>
                      <a:pt x="330568" y="202736"/>
                      <a:pt x="331027" y="204443"/>
                      <a:pt x="330313" y="205679"/>
                    </a:cubicBezTo>
                    <a:lnTo>
                      <a:pt x="306213" y="247420"/>
                    </a:lnTo>
                    <a:cubicBezTo>
                      <a:pt x="305771" y="248183"/>
                      <a:pt x="305082" y="248504"/>
                      <a:pt x="304580" y="248639"/>
                    </a:cubicBezTo>
                    <a:cubicBezTo>
                      <a:pt x="304081" y="248774"/>
                      <a:pt x="303321" y="248842"/>
                      <a:pt x="302556" y="248401"/>
                    </a:cubicBezTo>
                    <a:lnTo>
                      <a:pt x="158330" y="165131"/>
                    </a:lnTo>
                    <a:cubicBezTo>
                      <a:pt x="153410" y="162291"/>
                      <a:pt x="147566" y="161522"/>
                      <a:pt x="142076" y="162991"/>
                    </a:cubicBezTo>
                    <a:cubicBezTo>
                      <a:pt x="136588" y="164463"/>
                      <a:pt x="131909" y="168051"/>
                      <a:pt x="129069" y="172971"/>
                    </a:cubicBezTo>
                    <a:lnTo>
                      <a:pt x="103042" y="218052"/>
                    </a:lnTo>
                    <a:lnTo>
                      <a:pt x="44186" y="65544"/>
                    </a:lnTo>
                    <a:cubicBezTo>
                      <a:pt x="50340" y="58711"/>
                      <a:pt x="51589" y="48399"/>
                      <a:pt x="46581" y="40124"/>
                    </a:cubicBezTo>
                    <a:cubicBezTo>
                      <a:pt x="40454" y="30003"/>
                      <a:pt x="27280" y="26768"/>
                      <a:pt x="17163" y="32890"/>
                    </a:cubicBezTo>
                    <a:cubicBezTo>
                      <a:pt x="2376" y="41840"/>
                      <a:pt x="-3830" y="60091"/>
                      <a:pt x="2412" y="76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5" name="Frihandsfigur: Form 494">
                <a:extLst>
                  <a:ext uri="{FF2B5EF4-FFF2-40B4-BE49-F238E27FC236}">
                    <a16:creationId xmlns:a16="http://schemas.microsoft.com/office/drawing/2014/main" id="{33FFBD31-94AD-1AD3-7BBF-A05D7865F694}"/>
                  </a:ext>
                </a:extLst>
              </p:cNvPr>
              <p:cNvSpPr/>
              <p:nvPr/>
            </p:nvSpPr>
            <p:spPr>
              <a:xfrm>
                <a:off x="1859280" y="4726490"/>
                <a:ext cx="526812" cy="411831"/>
              </a:xfrm>
              <a:custGeom>
                <a:gdLst>
                  <a:gd name="connsiteX0" fmla="*/ 225100 w 373524"/>
                  <a:gd name="connsiteY0" fmla="*/ 199236 h 291999"/>
                  <a:gd name="connsiteX1" fmla="*/ 350773 w 373524"/>
                  <a:gd name="connsiteY1" fmla="*/ 126678 h 291999"/>
                  <a:gd name="connsiteX2" fmla="*/ 367434 w 373524"/>
                  <a:gd name="connsiteY2" fmla="*/ 64497 h 291999"/>
                  <a:gd name="connsiteX3" fmla="*/ 343336 w 373524"/>
                  <a:gd name="connsiteY3" fmla="*/ 22756 h 291999"/>
                  <a:gd name="connsiteX4" fmla="*/ 315688 w 373524"/>
                  <a:gd name="connsiteY4" fmla="*/ 1577 h 291999"/>
                  <a:gd name="connsiteX5" fmla="*/ 281155 w 373524"/>
                  <a:gd name="connsiteY5" fmla="*/ 6095 h 291999"/>
                  <a:gd name="connsiteX6" fmla="*/ 155479 w 373524"/>
                  <a:gd name="connsiteY6" fmla="*/ 78652 h 291999"/>
                  <a:gd name="connsiteX7" fmla="*/ 133300 w 373524"/>
                  <a:gd name="connsiteY7" fmla="*/ 40233 h 291999"/>
                  <a:gd name="connsiteX8" fmla="*/ 99292 w 373524"/>
                  <a:gd name="connsiteY8" fmla="*/ 22542 h 291999"/>
                  <a:gd name="connsiteX9" fmla="*/ 67790 w 373524"/>
                  <a:gd name="connsiteY9" fmla="*/ 45936 h 291999"/>
                  <a:gd name="connsiteX10" fmla="*/ 2559 w 373524"/>
                  <a:gd name="connsiteY10" fmla="*/ 214963 h 291999"/>
                  <a:gd name="connsiteX11" fmla="*/ 4656 w 373524"/>
                  <a:gd name="connsiteY11" fmla="*/ 245837 h 291999"/>
                  <a:gd name="connsiteX12" fmla="*/ 30235 w 373524"/>
                  <a:gd name="connsiteY12" fmla="*/ 263458 h 291999"/>
                  <a:gd name="connsiteX13" fmla="*/ 208284 w 373524"/>
                  <a:gd name="connsiteY13" fmla="*/ 291331 h 291999"/>
                  <a:gd name="connsiteX14" fmla="*/ 215225 w 373524"/>
                  <a:gd name="connsiteY14" fmla="*/ 291999 h 291999"/>
                  <a:gd name="connsiteX15" fmla="*/ 245064 w 373524"/>
                  <a:gd name="connsiteY15" fmla="*/ 276761 h 291999"/>
                  <a:gd name="connsiteX16" fmla="*/ 247284 w 373524"/>
                  <a:gd name="connsiteY16" fmla="*/ 237663 h 291999"/>
                  <a:gd name="connsiteX17" fmla="*/ 185126 w 373524"/>
                  <a:gd name="connsiteY17" fmla="*/ 172845 h 291999"/>
                  <a:gd name="connsiteX18" fmla="*/ 175146 w 373524"/>
                  <a:gd name="connsiteY18" fmla="*/ 185852 h 291999"/>
                  <a:gd name="connsiteX19" fmla="*/ 177286 w 373524"/>
                  <a:gd name="connsiteY19" fmla="*/ 202106 h 291999"/>
                  <a:gd name="connsiteX20" fmla="*/ 203315 w 373524"/>
                  <a:gd name="connsiteY20" fmla="*/ 247187 h 291999"/>
                  <a:gd name="connsiteX21" fmla="*/ 45574 w 373524"/>
                  <a:gd name="connsiteY21" fmla="*/ 222492 h 291999"/>
                  <a:gd name="connsiteX22" fmla="*/ 103060 w 373524"/>
                  <a:gd name="connsiteY22" fmla="*/ 73539 h 291999"/>
                  <a:gd name="connsiteX23" fmla="*/ 129089 w 373524"/>
                  <a:gd name="connsiteY23" fmla="*/ 118624 h 291999"/>
                  <a:gd name="connsiteX24" fmla="*/ 158350 w 373524"/>
                  <a:gd name="connsiteY24" fmla="*/ 126464 h 291999"/>
                  <a:gd name="connsiteX25" fmla="*/ 302578 w 373524"/>
                  <a:gd name="connsiteY25" fmla="*/ 43196 h 291999"/>
                  <a:gd name="connsiteX26" fmla="*/ 304600 w 373524"/>
                  <a:gd name="connsiteY26" fmla="*/ 42958 h 291999"/>
                  <a:gd name="connsiteX27" fmla="*/ 306234 w 373524"/>
                  <a:gd name="connsiteY27" fmla="*/ 44175 h 291999"/>
                  <a:gd name="connsiteX28" fmla="*/ 330333 w 373524"/>
                  <a:gd name="connsiteY28" fmla="*/ 85916 h 291999"/>
                  <a:gd name="connsiteX29" fmla="*/ 329352 w 373524"/>
                  <a:gd name="connsiteY29" fmla="*/ 89575 h 291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73524" h="291999">
                    <a:moveTo>
                      <a:pt x="225100" y="199236"/>
                    </a:moveTo>
                    <a:lnTo>
                      <a:pt x="350773" y="126678"/>
                    </a:lnTo>
                    <a:cubicBezTo>
                      <a:pt x="372509" y="114130"/>
                      <a:pt x="379985" y="86235"/>
                      <a:pt x="367434" y="64497"/>
                    </a:cubicBezTo>
                    <a:lnTo>
                      <a:pt x="343336" y="22756"/>
                    </a:lnTo>
                    <a:cubicBezTo>
                      <a:pt x="337271" y="12251"/>
                      <a:pt x="327452" y="4728"/>
                      <a:pt x="315688" y="1577"/>
                    </a:cubicBezTo>
                    <a:cubicBezTo>
                      <a:pt x="303923" y="-1574"/>
                      <a:pt x="291660" y="30"/>
                      <a:pt x="281155" y="6095"/>
                    </a:cubicBezTo>
                    <a:lnTo>
                      <a:pt x="155479" y="78652"/>
                    </a:lnTo>
                    <a:lnTo>
                      <a:pt x="133300" y="40233"/>
                    </a:lnTo>
                    <a:cubicBezTo>
                      <a:pt x="126374" y="28227"/>
                      <a:pt x="113331" y="21449"/>
                      <a:pt x="99292" y="22542"/>
                    </a:cubicBezTo>
                    <a:cubicBezTo>
                      <a:pt x="84993" y="23656"/>
                      <a:pt x="72920" y="32622"/>
                      <a:pt x="67790" y="45936"/>
                    </a:cubicBezTo>
                    <a:lnTo>
                      <a:pt x="2559" y="214963"/>
                    </a:lnTo>
                    <a:cubicBezTo>
                      <a:pt x="-1475" y="225136"/>
                      <a:pt x="-712" y="236380"/>
                      <a:pt x="4656" y="245837"/>
                    </a:cubicBezTo>
                    <a:cubicBezTo>
                      <a:pt x="10043" y="255327"/>
                      <a:pt x="19361" y="261749"/>
                      <a:pt x="30235" y="263458"/>
                    </a:cubicBezTo>
                    <a:lnTo>
                      <a:pt x="208284" y="291331"/>
                    </a:lnTo>
                    <a:cubicBezTo>
                      <a:pt x="210596" y="291781"/>
                      <a:pt x="212920" y="291999"/>
                      <a:pt x="215225" y="291999"/>
                    </a:cubicBezTo>
                    <a:cubicBezTo>
                      <a:pt x="226831" y="291999"/>
                      <a:pt x="238004" y="286449"/>
                      <a:pt x="245064" y="276761"/>
                    </a:cubicBezTo>
                    <a:cubicBezTo>
                      <a:pt x="253596" y="265054"/>
                      <a:pt x="254447" y="250074"/>
                      <a:pt x="247284" y="237663"/>
                    </a:cubicBezTo>
                    <a:close/>
                    <a:moveTo>
                      <a:pt x="185126" y="172845"/>
                    </a:moveTo>
                    <a:cubicBezTo>
                      <a:pt x="180206" y="175685"/>
                      <a:pt x="176615" y="180364"/>
                      <a:pt x="175146" y="185852"/>
                    </a:cubicBezTo>
                    <a:cubicBezTo>
                      <a:pt x="173674" y="191340"/>
                      <a:pt x="174446" y="197188"/>
                      <a:pt x="177286" y="202106"/>
                    </a:cubicBezTo>
                    <a:lnTo>
                      <a:pt x="203315" y="247187"/>
                    </a:lnTo>
                    <a:lnTo>
                      <a:pt x="45574" y="222492"/>
                    </a:lnTo>
                    <a:lnTo>
                      <a:pt x="103060" y="73539"/>
                    </a:lnTo>
                    <a:lnTo>
                      <a:pt x="129089" y="118624"/>
                    </a:lnTo>
                    <a:cubicBezTo>
                      <a:pt x="135003" y="128869"/>
                      <a:pt x="148102" y="132378"/>
                      <a:pt x="158350" y="126464"/>
                    </a:cubicBezTo>
                    <a:lnTo>
                      <a:pt x="302578" y="43196"/>
                    </a:lnTo>
                    <a:cubicBezTo>
                      <a:pt x="303338" y="42757"/>
                      <a:pt x="304101" y="42825"/>
                      <a:pt x="304600" y="42958"/>
                    </a:cubicBezTo>
                    <a:cubicBezTo>
                      <a:pt x="305103" y="43093"/>
                      <a:pt x="305793" y="43412"/>
                      <a:pt x="306234" y="44175"/>
                    </a:cubicBezTo>
                    <a:lnTo>
                      <a:pt x="330333" y="85916"/>
                    </a:lnTo>
                    <a:cubicBezTo>
                      <a:pt x="331046" y="87152"/>
                      <a:pt x="330588" y="88861"/>
                      <a:pt x="329352" y="89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6" name="Frihandsfigur: Form 495">
                <a:extLst>
                  <a:ext uri="{FF2B5EF4-FFF2-40B4-BE49-F238E27FC236}">
                    <a16:creationId xmlns:a16="http://schemas.microsoft.com/office/drawing/2014/main" id="{642379FC-C826-8BDB-90A9-9630E50C3F44}"/>
                  </a:ext>
                </a:extLst>
              </p:cNvPr>
              <p:cNvSpPr/>
              <p:nvPr/>
            </p:nvSpPr>
            <p:spPr>
              <a:xfrm>
                <a:off x="2324303" y="4889239"/>
                <a:ext cx="422983" cy="570989"/>
              </a:xfrm>
              <a:custGeom>
                <a:gdLst>
                  <a:gd name="connsiteX0" fmla="*/ 263965 w 299906"/>
                  <a:gd name="connsiteY0" fmla="*/ 190637 h 404847"/>
                  <a:gd name="connsiteX1" fmla="*/ 219595 w 299906"/>
                  <a:gd name="connsiteY1" fmla="*/ 190637 h 404847"/>
                  <a:gd name="connsiteX2" fmla="*/ 219595 w 299906"/>
                  <a:gd name="connsiteY2" fmla="*/ 45520 h 404847"/>
                  <a:gd name="connsiteX3" fmla="*/ 174075 w 299906"/>
                  <a:gd name="connsiteY3" fmla="*/ 0 h 404847"/>
                  <a:gd name="connsiteX4" fmla="*/ 125876 w 299906"/>
                  <a:gd name="connsiteY4" fmla="*/ 0 h 404847"/>
                  <a:gd name="connsiteX5" fmla="*/ 80356 w 299906"/>
                  <a:gd name="connsiteY5" fmla="*/ 45520 h 404847"/>
                  <a:gd name="connsiteX6" fmla="*/ 80356 w 299906"/>
                  <a:gd name="connsiteY6" fmla="*/ 190637 h 404847"/>
                  <a:gd name="connsiteX7" fmla="*/ 35995 w 299906"/>
                  <a:gd name="connsiteY7" fmla="*/ 190637 h 404847"/>
                  <a:gd name="connsiteX8" fmla="*/ 35976 w 299906"/>
                  <a:gd name="connsiteY8" fmla="*/ 190637 h 404847"/>
                  <a:gd name="connsiteX9" fmla="*/ 3667 w 299906"/>
                  <a:gd name="connsiteY9" fmla="*/ 211244 h 404847"/>
                  <a:gd name="connsiteX10" fmla="*/ 8178 w 299906"/>
                  <a:gd name="connsiteY10" fmla="*/ 250222 h 404847"/>
                  <a:gd name="connsiteX11" fmla="*/ 121947 w 299906"/>
                  <a:gd name="connsiteY11" fmla="*/ 391232 h 404847"/>
                  <a:gd name="connsiteX12" fmla="*/ 149728 w 299906"/>
                  <a:gd name="connsiteY12" fmla="*/ 404848 h 404847"/>
                  <a:gd name="connsiteX13" fmla="*/ 149992 w 299906"/>
                  <a:gd name="connsiteY13" fmla="*/ 404848 h 404847"/>
                  <a:gd name="connsiteX14" fmla="*/ 177779 w 299906"/>
                  <a:gd name="connsiteY14" fmla="*/ 391504 h 404847"/>
                  <a:gd name="connsiteX15" fmla="*/ 290940 w 299906"/>
                  <a:gd name="connsiteY15" fmla="*/ 251248 h 404847"/>
                  <a:gd name="connsiteX16" fmla="*/ 296713 w 299906"/>
                  <a:gd name="connsiteY16" fmla="*/ 212107 h 404847"/>
                  <a:gd name="connsiteX17" fmla="*/ 263965 w 299906"/>
                  <a:gd name="connsiteY17" fmla="*/ 190637 h 404847"/>
                  <a:gd name="connsiteX18" fmla="*/ 149975 w 299906"/>
                  <a:gd name="connsiteY18" fmla="*/ 357738 h 404847"/>
                  <a:gd name="connsiteX19" fmla="*/ 49720 w 299906"/>
                  <a:gd name="connsiteY19" fmla="*/ 233479 h 404847"/>
                  <a:gd name="connsiteX20" fmla="*/ 101777 w 299906"/>
                  <a:gd name="connsiteY20" fmla="*/ 233479 h 404847"/>
                  <a:gd name="connsiteX21" fmla="*/ 123198 w 299906"/>
                  <a:gd name="connsiteY21" fmla="*/ 212058 h 404847"/>
                  <a:gd name="connsiteX22" fmla="*/ 123198 w 299906"/>
                  <a:gd name="connsiteY22" fmla="*/ 45520 h 404847"/>
                  <a:gd name="connsiteX23" fmla="*/ 125876 w 299906"/>
                  <a:gd name="connsiteY23" fmla="*/ 42842 h 404847"/>
                  <a:gd name="connsiteX24" fmla="*/ 174075 w 299906"/>
                  <a:gd name="connsiteY24" fmla="*/ 42842 h 404847"/>
                  <a:gd name="connsiteX25" fmla="*/ 176753 w 299906"/>
                  <a:gd name="connsiteY25" fmla="*/ 45520 h 404847"/>
                  <a:gd name="connsiteX26" fmla="*/ 176753 w 299906"/>
                  <a:gd name="connsiteY26" fmla="*/ 212058 h 404847"/>
                  <a:gd name="connsiteX27" fmla="*/ 198174 w 299906"/>
                  <a:gd name="connsiteY27" fmla="*/ 233479 h 404847"/>
                  <a:gd name="connsiteX28" fmla="*/ 250230 w 299906"/>
                  <a:gd name="connsiteY28" fmla="*/ 233479 h 404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9906" h="404847">
                    <a:moveTo>
                      <a:pt x="263965" y="190637"/>
                    </a:moveTo>
                    <a:lnTo>
                      <a:pt x="219595" y="190637"/>
                    </a:lnTo>
                    <a:lnTo>
                      <a:pt x="219595" y="45520"/>
                    </a:lnTo>
                    <a:cubicBezTo>
                      <a:pt x="219595" y="20421"/>
                      <a:pt x="199177" y="0"/>
                      <a:pt x="174075" y="0"/>
                    </a:cubicBezTo>
                    <a:lnTo>
                      <a:pt x="125876" y="0"/>
                    </a:lnTo>
                    <a:cubicBezTo>
                      <a:pt x="100777" y="0"/>
                      <a:pt x="80356" y="20419"/>
                      <a:pt x="80356" y="45520"/>
                    </a:cubicBezTo>
                    <a:lnTo>
                      <a:pt x="80356" y="190637"/>
                    </a:lnTo>
                    <a:lnTo>
                      <a:pt x="35995" y="190637"/>
                    </a:lnTo>
                    <a:cubicBezTo>
                      <a:pt x="35989" y="190637"/>
                      <a:pt x="35982" y="190637"/>
                      <a:pt x="35976" y="190637"/>
                    </a:cubicBezTo>
                    <a:cubicBezTo>
                      <a:pt x="22123" y="190637"/>
                      <a:pt x="9744" y="198533"/>
                      <a:pt x="3667" y="211244"/>
                    </a:cubicBezTo>
                    <a:cubicBezTo>
                      <a:pt x="-2520" y="224187"/>
                      <a:pt x="-787" y="239126"/>
                      <a:pt x="8178" y="250222"/>
                    </a:cubicBezTo>
                    <a:lnTo>
                      <a:pt x="121947" y="391232"/>
                    </a:lnTo>
                    <a:cubicBezTo>
                      <a:pt x="128740" y="399807"/>
                      <a:pt x="138857" y="404768"/>
                      <a:pt x="149728" y="404848"/>
                    </a:cubicBezTo>
                    <a:lnTo>
                      <a:pt x="149992" y="404848"/>
                    </a:lnTo>
                    <a:cubicBezTo>
                      <a:pt x="160805" y="404848"/>
                      <a:pt x="170918" y="399998"/>
                      <a:pt x="177779" y="391504"/>
                    </a:cubicBezTo>
                    <a:lnTo>
                      <a:pt x="290940" y="251248"/>
                    </a:lnTo>
                    <a:cubicBezTo>
                      <a:pt x="300263" y="240524"/>
                      <a:pt x="302540" y="225247"/>
                      <a:pt x="296713" y="212107"/>
                    </a:cubicBezTo>
                    <a:cubicBezTo>
                      <a:pt x="290842" y="198863"/>
                      <a:pt x="278293" y="190637"/>
                      <a:pt x="263965" y="190637"/>
                    </a:cubicBezTo>
                    <a:close/>
                    <a:moveTo>
                      <a:pt x="149975" y="357738"/>
                    </a:moveTo>
                    <a:lnTo>
                      <a:pt x="49720" y="233479"/>
                    </a:lnTo>
                    <a:lnTo>
                      <a:pt x="101777" y="233479"/>
                    </a:lnTo>
                    <a:cubicBezTo>
                      <a:pt x="113608" y="233479"/>
                      <a:pt x="123198" y="223889"/>
                      <a:pt x="123198" y="212058"/>
                    </a:cubicBezTo>
                    <a:lnTo>
                      <a:pt x="123198" y="45520"/>
                    </a:lnTo>
                    <a:cubicBezTo>
                      <a:pt x="123198" y="44093"/>
                      <a:pt x="124449" y="42842"/>
                      <a:pt x="125876" y="42842"/>
                    </a:cubicBezTo>
                    <a:lnTo>
                      <a:pt x="174075" y="42842"/>
                    </a:lnTo>
                    <a:cubicBezTo>
                      <a:pt x="175502" y="42842"/>
                      <a:pt x="176753" y="44093"/>
                      <a:pt x="176753" y="45520"/>
                    </a:cubicBezTo>
                    <a:lnTo>
                      <a:pt x="176753" y="212058"/>
                    </a:lnTo>
                    <a:cubicBezTo>
                      <a:pt x="176753" y="223889"/>
                      <a:pt x="186343" y="233479"/>
                      <a:pt x="198174" y="233479"/>
                    </a:cubicBezTo>
                    <a:lnTo>
                      <a:pt x="250230" y="233479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7" name="Frihandsfigur: Form 496">
                <a:extLst>
                  <a:ext uri="{FF2B5EF4-FFF2-40B4-BE49-F238E27FC236}">
                    <a16:creationId xmlns:a16="http://schemas.microsoft.com/office/drawing/2014/main" id="{5F25B7C4-69D4-550E-F1B1-EBF6319D4B48}"/>
                  </a:ext>
                </a:extLst>
              </p:cNvPr>
              <p:cNvSpPr/>
              <p:nvPr/>
            </p:nvSpPr>
            <p:spPr>
              <a:xfrm>
                <a:off x="2685563" y="4726489"/>
                <a:ext cx="526814" cy="411822"/>
              </a:xfrm>
              <a:custGeom>
                <a:gdLst>
                  <a:gd name="connsiteX0" fmla="*/ 371093 w 373525"/>
                  <a:gd name="connsiteY0" fmla="*/ 215300 h 291993"/>
                  <a:gd name="connsiteX1" fmla="*/ 306207 w 373525"/>
                  <a:gd name="connsiteY1" fmla="*/ 47170 h 291993"/>
                  <a:gd name="connsiteX2" fmla="*/ 275195 w 373525"/>
                  <a:gd name="connsiteY2" fmla="*/ 22602 h 291993"/>
                  <a:gd name="connsiteX3" fmla="*/ 240230 w 373525"/>
                  <a:gd name="connsiteY3" fmla="*/ 40230 h 291993"/>
                  <a:gd name="connsiteX4" fmla="*/ 218044 w 373525"/>
                  <a:gd name="connsiteY4" fmla="*/ 78655 h 291993"/>
                  <a:gd name="connsiteX5" fmla="*/ 92369 w 373525"/>
                  <a:gd name="connsiteY5" fmla="*/ 6098 h 291993"/>
                  <a:gd name="connsiteX6" fmla="*/ 57836 w 373525"/>
                  <a:gd name="connsiteY6" fmla="*/ 1578 h 291993"/>
                  <a:gd name="connsiteX7" fmla="*/ 30190 w 373525"/>
                  <a:gd name="connsiteY7" fmla="*/ 22757 h 291993"/>
                  <a:gd name="connsiteX8" fmla="*/ 6089 w 373525"/>
                  <a:gd name="connsiteY8" fmla="*/ 64500 h 291993"/>
                  <a:gd name="connsiteX9" fmla="*/ 22750 w 373525"/>
                  <a:gd name="connsiteY9" fmla="*/ 126679 h 291993"/>
                  <a:gd name="connsiteX10" fmla="*/ 148425 w 373525"/>
                  <a:gd name="connsiteY10" fmla="*/ 199239 h 291993"/>
                  <a:gd name="connsiteX11" fmla="*/ 126246 w 373525"/>
                  <a:gd name="connsiteY11" fmla="*/ 237657 h 291993"/>
                  <a:gd name="connsiteX12" fmla="*/ 127928 w 373525"/>
                  <a:gd name="connsiteY12" fmla="*/ 275956 h 291993"/>
                  <a:gd name="connsiteX13" fmla="*/ 158133 w 373525"/>
                  <a:gd name="connsiteY13" fmla="*/ 291994 h 291993"/>
                  <a:gd name="connsiteX14" fmla="*/ 163936 w 373525"/>
                  <a:gd name="connsiteY14" fmla="*/ 291540 h 291993"/>
                  <a:gd name="connsiteX15" fmla="*/ 342937 w 373525"/>
                  <a:gd name="connsiteY15" fmla="*/ 263517 h 291993"/>
                  <a:gd name="connsiteX16" fmla="*/ 368621 w 373525"/>
                  <a:gd name="connsiteY16" fmla="*/ 246264 h 291993"/>
                  <a:gd name="connsiteX17" fmla="*/ 371093 w 373525"/>
                  <a:gd name="connsiteY17" fmla="*/ 215300 h 291993"/>
                  <a:gd name="connsiteX18" fmla="*/ 170208 w 373525"/>
                  <a:gd name="connsiteY18" fmla="*/ 247192 h 291993"/>
                  <a:gd name="connsiteX19" fmla="*/ 196237 w 373525"/>
                  <a:gd name="connsiteY19" fmla="*/ 202109 h 291993"/>
                  <a:gd name="connsiteX20" fmla="*/ 188397 w 373525"/>
                  <a:gd name="connsiteY20" fmla="*/ 172848 h 291993"/>
                  <a:gd name="connsiteX21" fmla="*/ 44169 w 373525"/>
                  <a:gd name="connsiteY21" fmla="*/ 89578 h 291993"/>
                  <a:gd name="connsiteX22" fmla="*/ 43190 w 373525"/>
                  <a:gd name="connsiteY22" fmla="*/ 85921 h 291993"/>
                  <a:gd name="connsiteX23" fmla="*/ 67289 w 373525"/>
                  <a:gd name="connsiteY23" fmla="*/ 44180 h 291993"/>
                  <a:gd name="connsiteX24" fmla="*/ 68921 w 373525"/>
                  <a:gd name="connsiteY24" fmla="*/ 42961 h 291993"/>
                  <a:gd name="connsiteX25" fmla="*/ 69671 w 373525"/>
                  <a:gd name="connsiteY25" fmla="*/ 42860 h 291993"/>
                  <a:gd name="connsiteX26" fmla="*/ 70945 w 373525"/>
                  <a:gd name="connsiteY26" fmla="*/ 43201 h 291993"/>
                  <a:gd name="connsiteX27" fmla="*/ 215171 w 373525"/>
                  <a:gd name="connsiteY27" fmla="*/ 126469 h 291993"/>
                  <a:gd name="connsiteX28" fmla="*/ 244432 w 373525"/>
                  <a:gd name="connsiteY28" fmla="*/ 118629 h 291993"/>
                  <a:gd name="connsiteX29" fmla="*/ 270461 w 373525"/>
                  <a:gd name="connsiteY29" fmla="*/ 73548 h 291993"/>
                  <a:gd name="connsiteX30" fmla="*/ 327945 w 373525"/>
                  <a:gd name="connsiteY30" fmla="*/ 222502 h 2919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3525" h="291993">
                    <a:moveTo>
                      <a:pt x="371093" y="215300"/>
                    </a:moveTo>
                    <a:lnTo>
                      <a:pt x="306207" y="47170"/>
                    </a:lnTo>
                    <a:cubicBezTo>
                      <a:pt x="301582" y="33735"/>
                      <a:pt x="289487" y="24126"/>
                      <a:pt x="275195" y="22602"/>
                    </a:cubicBezTo>
                    <a:cubicBezTo>
                      <a:pt x="260779" y="21069"/>
                      <a:pt x="247393" y="27823"/>
                      <a:pt x="240230" y="40230"/>
                    </a:cubicBezTo>
                    <a:lnTo>
                      <a:pt x="218044" y="78655"/>
                    </a:lnTo>
                    <a:lnTo>
                      <a:pt x="92369" y="6098"/>
                    </a:lnTo>
                    <a:cubicBezTo>
                      <a:pt x="81864" y="31"/>
                      <a:pt x="69600" y="-1575"/>
                      <a:pt x="57836" y="1578"/>
                    </a:cubicBezTo>
                    <a:cubicBezTo>
                      <a:pt x="46073" y="4729"/>
                      <a:pt x="36254" y="12250"/>
                      <a:pt x="30190" y="22757"/>
                    </a:cubicBezTo>
                    <a:lnTo>
                      <a:pt x="6089" y="64500"/>
                    </a:lnTo>
                    <a:cubicBezTo>
                      <a:pt x="-6460" y="86238"/>
                      <a:pt x="1014" y="114130"/>
                      <a:pt x="22750" y="126679"/>
                    </a:cubicBezTo>
                    <a:lnTo>
                      <a:pt x="148425" y="199239"/>
                    </a:lnTo>
                    <a:lnTo>
                      <a:pt x="126246" y="237657"/>
                    </a:lnTo>
                    <a:cubicBezTo>
                      <a:pt x="119310" y="249657"/>
                      <a:pt x="119952" y="264333"/>
                      <a:pt x="127928" y="275956"/>
                    </a:cubicBezTo>
                    <a:cubicBezTo>
                      <a:pt x="134922" y="286152"/>
                      <a:pt x="146142" y="291994"/>
                      <a:pt x="158133" y="291994"/>
                    </a:cubicBezTo>
                    <a:cubicBezTo>
                      <a:pt x="160053" y="291994"/>
                      <a:pt x="161994" y="291844"/>
                      <a:pt x="163936" y="291540"/>
                    </a:cubicBezTo>
                    <a:lnTo>
                      <a:pt x="342937" y="263517"/>
                    </a:lnTo>
                    <a:cubicBezTo>
                      <a:pt x="353764" y="261923"/>
                      <a:pt x="363116" y="255642"/>
                      <a:pt x="368621" y="246264"/>
                    </a:cubicBezTo>
                    <a:cubicBezTo>
                      <a:pt x="374148" y="236854"/>
                      <a:pt x="375050" y="225571"/>
                      <a:pt x="371093" y="215300"/>
                    </a:cubicBezTo>
                    <a:close/>
                    <a:moveTo>
                      <a:pt x="170208" y="247192"/>
                    </a:moveTo>
                    <a:lnTo>
                      <a:pt x="196237" y="202109"/>
                    </a:lnTo>
                    <a:cubicBezTo>
                      <a:pt x="202154" y="191863"/>
                      <a:pt x="198643" y="178762"/>
                      <a:pt x="188397" y="172848"/>
                    </a:cubicBezTo>
                    <a:lnTo>
                      <a:pt x="44169" y="89578"/>
                    </a:lnTo>
                    <a:cubicBezTo>
                      <a:pt x="42935" y="88864"/>
                      <a:pt x="42477" y="87157"/>
                      <a:pt x="43190" y="85921"/>
                    </a:cubicBezTo>
                    <a:lnTo>
                      <a:pt x="67289" y="44180"/>
                    </a:lnTo>
                    <a:cubicBezTo>
                      <a:pt x="67730" y="43417"/>
                      <a:pt x="68420" y="43096"/>
                      <a:pt x="68921" y="42961"/>
                    </a:cubicBezTo>
                    <a:cubicBezTo>
                      <a:pt x="69131" y="42905"/>
                      <a:pt x="69388" y="42860"/>
                      <a:pt x="69671" y="42860"/>
                    </a:cubicBezTo>
                    <a:cubicBezTo>
                      <a:pt x="70061" y="42860"/>
                      <a:pt x="70502" y="42946"/>
                      <a:pt x="70945" y="43201"/>
                    </a:cubicBezTo>
                    <a:lnTo>
                      <a:pt x="215171" y="126469"/>
                    </a:lnTo>
                    <a:cubicBezTo>
                      <a:pt x="225413" y="132386"/>
                      <a:pt x="238516" y="128875"/>
                      <a:pt x="244432" y="118629"/>
                    </a:cubicBezTo>
                    <a:lnTo>
                      <a:pt x="270461" y="73548"/>
                    </a:lnTo>
                    <a:lnTo>
                      <a:pt x="327945" y="222502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8" name="Frihandsfigur: Form 497">
                <a:extLst>
                  <a:ext uri="{FF2B5EF4-FFF2-40B4-BE49-F238E27FC236}">
                    <a16:creationId xmlns:a16="http://schemas.microsoft.com/office/drawing/2014/main" id="{4AB1C972-9CFB-2A82-A1E3-FE388ABF2463}"/>
                  </a:ext>
                </a:extLst>
              </p:cNvPr>
              <p:cNvSpPr/>
              <p:nvPr/>
            </p:nvSpPr>
            <p:spPr>
              <a:xfrm>
                <a:off x="2685562" y="4235279"/>
                <a:ext cx="526809" cy="411831"/>
              </a:xfrm>
              <a:custGeom>
                <a:gdLst>
                  <a:gd name="connsiteX0" fmla="*/ 148426 w 373522"/>
                  <a:gd name="connsiteY0" fmla="*/ 92762 h 291999"/>
                  <a:gd name="connsiteX1" fmla="*/ 22751 w 373522"/>
                  <a:gd name="connsiteY1" fmla="*/ 165322 h 291999"/>
                  <a:gd name="connsiteX2" fmla="*/ 6090 w 373522"/>
                  <a:gd name="connsiteY2" fmla="*/ 227503 h 291999"/>
                  <a:gd name="connsiteX3" fmla="*/ 30188 w 373522"/>
                  <a:gd name="connsiteY3" fmla="*/ 269242 h 291999"/>
                  <a:gd name="connsiteX4" fmla="*/ 57837 w 373522"/>
                  <a:gd name="connsiteY4" fmla="*/ 290423 h 291999"/>
                  <a:gd name="connsiteX5" fmla="*/ 69736 w 373522"/>
                  <a:gd name="connsiteY5" fmla="*/ 292000 h 291999"/>
                  <a:gd name="connsiteX6" fmla="*/ 92367 w 373522"/>
                  <a:gd name="connsiteY6" fmla="*/ 285903 h 291999"/>
                  <a:gd name="connsiteX7" fmla="*/ 218043 w 373522"/>
                  <a:gd name="connsiteY7" fmla="*/ 213346 h 291999"/>
                  <a:gd name="connsiteX8" fmla="*/ 240222 w 373522"/>
                  <a:gd name="connsiteY8" fmla="*/ 251765 h 291999"/>
                  <a:gd name="connsiteX9" fmla="*/ 274230 w 373522"/>
                  <a:gd name="connsiteY9" fmla="*/ 269458 h 291999"/>
                  <a:gd name="connsiteX10" fmla="*/ 305732 w 373522"/>
                  <a:gd name="connsiteY10" fmla="*/ 246064 h 291999"/>
                  <a:gd name="connsiteX11" fmla="*/ 370963 w 373522"/>
                  <a:gd name="connsiteY11" fmla="*/ 77035 h 291999"/>
                  <a:gd name="connsiteX12" fmla="*/ 368866 w 373522"/>
                  <a:gd name="connsiteY12" fmla="*/ 46163 h 291999"/>
                  <a:gd name="connsiteX13" fmla="*/ 343287 w 373522"/>
                  <a:gd name="connsiteY13" fmla="*/ 28542 h 291999"/>
                  <a:gd name="connsiteX14" fmla="*/ 165240 w 373522"/>
                  <a:gd name="connsiteY14" fmla="*/ 669 h 291999"/>
                  <a:gd name="connsiteX15" fmla="*/ 128458 w 373522"/>
                  <a:gd name="connsiteY15" fmla="*/ 15242 h 291999"/>
                  <a:gd name="connsiteX16" fmla="*/ 126241 w 373522"/>
                  <a:gd name="connsiteY16" fmla="*/ 54337 h 291999"/>
                  <a:gd name="connsiteX17" fmla="*/ 188398 w 373522"/>
                  <a:gd name="connsiteY17" fmla="*/ 119155 h 291999"/>
                  <a:gd name="connsiteX18" fmla="*/ 196238 w 373522"/>
                  <a:gd name="connsiteY18" fmla="*/ 89894 h 291999"/>
                  <a:gd name="connsiteX19" fmla="*/ 170212 w 373522"/>
                  <a:gd name="connsiteY19" fmla="*/ 44813 h 291999"/>
                  <a:gd name="connsiteX20" fmla="*/ 327952 w 373522"/>
                  <a:gd name="connsiteY20" fmla="*/ 69508 h 291999"/>
                  <a:gd name="connsiteX21" fmla="*/ 270467 w 373522"/>
                  <a:gd name="connsiteY21" fmla="*/ 218461 h 291999"/>
                  <a:gd name="connsiteX22" fmla="*/ 244438 w 373522"/>
                  <a:gd name="connsiteY22" fmla="*/ 173378 h 291999"/>
                  <a:gd name="connsiteX23" fmla="*/ 215177 w 373522"/>
                  <a:gd name="connsiteY23" fmla="*/ 165538 h 291999"/>
                  <a:gd name="connsiteX24" fmla="*/ 70948 w 373522"/>
                  <a:gd name="connsiteY24" fmla="*/ 248806 h 291999"/>
                  <a:gd name="connsiteX25" fmla="*/ 68926 w 373522"/>
                  <a:gd name="connsiteY25" fmla="*/ 249044 h 291999"/>
                  <a:gd name="connsiteX26" fmla="*/ 67292 w 373522"/>
                  <a:gd name="connsiteY26" fmla="*/ 247827 h 291999"/>
                  <a:gd name="connsiteX27" fmla="*/ 43193 w 373522"/>
                  <a:gd name="connsiteY27" fmla="*/ 206086 h 291999"/>
                  <a:gd name="connsiteX28" fmla="*/ 44174 w 373522"/>
                  <a:gd name="connsiteY28" fmla="*/ 202428 h 291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3522" h="291999">
                    <a:moveTo>
                      <a:pt x="148426" y="92762"/>
                    </a:moveTo>
                    <a:lnTo>
                      <a:pt x="22751" y="165322"/>
                    </a:lnTo>
                    <a:cubicBezTo>
                      <a:pt x="1015" y="177873"/>
                      <a:pt x="-6461" y="205765"/>
                      <a:pt x="6090" y="227503"/>
                    </a:cubicBezTo>
                    <a:lnTo>
                      <a:pt x="30188" y="269242"/>
                    </a:lnTo>
                    <a:cubicBezTo>
                      <a:pt x="36255" y="279749"/>
                      <a:pt x="46074" y="287270"/>
                      <a:pt x="57837" y="290423"/>
                    </a:cubicBezTo>
                    <a:cubicBezTo>
                      <a:pt x="61776" y="291479"/>
                      <a:pt x="65771" y="292000"/>
                      <a:pt x="69736" y="292000"/>
                    </a:cubicBezTo>
                    <a:cubicBezTo>
                      <a:pt x="77615" y="292000"/>
                      <a:pt x="85382" y="289939"/>
                      <a:pt x="92367" y="285903"/>
                    </a:cubicBezTo>
                    <a:lnTo>
                      <a:pt x="218043" y="213346"/>
                    </a:lnTo>
                    <a:lnTo>
                      <a:pt x="240222" y="251765"/>
                    </a:lnTo>
                    <a:cubicBezTo>
                      <a:pt x="247145" y="263771"/>
                      <a:pt x="260180" y="270544"/>
                      <a:pt x="274230" y="269458"/>
                    </a:cubicBezTo>
                    <a:cubicBezTo>
                      <a:pt x="288531" y="268345"/>
                      <a:pt x="300604" y="259376"/>
                      <a:pt x="305732" y="246064"/>
                    </a:cubicBezTo>
                    <a:lnTo>
                      <a:pt x="370963" y="77035"/>
                    </a:lnTo>
                    <a:cubicBezTo>
                      <a:pt x="374997" y="66862"/>
                      <a:pt x="374234" y="55620"/>
                      <a:pt x="368866" y="46163"/>
                    </a:cubicBezTo>
                    <a:cubicBezTo>
                      <a:pt x="363479" y="36673"/>
                      <a:pt x="354161" y="30254"/>
                      <a:pt x="343287" y="28542"/>
                    </a:cubicBezTo>
                    <a:lnTo>
                      <a:pt x="165240" y="669"/>
                    </a:lnTo>
                    <a:cubicBezTo>
                      <a:pt x="151297" y="-2043"/>
                      <a:pt x="136923" y="3625"/>
                      <a:pt x="128458" y="15242"/>
                    </a:cubicBezTo>
                    <a:cubicBezTo>
                      <a:pt x="119926" y="26948"/>
                      <a:pt x="119075" y="41930"/>
                      <a:pt x="126241" y="54337"/>
                    </a:cubicBezTo>
                    <a:close/>
                    <a:moveTo>
                      <a:pt x="188398" y="119155"/>
                    </a:moveTo>
                    <a:cubicBezTo>
                      <a:pt x="198644" y="113241"/>
                      <a:pt x="202155" y="100140"/>
                      <a:pt x="196238" y="89894"/>
                    </a:cubicBezTo>
                    <a:lnTo>
                      <a:pt x="170212" y="44813"/>
                    </a:lnTo>
                    <a:lnTo>
                      <a:pt x="327952" y="69508"/>
                    </a:lnTo>
                    <a:lnTo>
                      <a:pt x="270467" y="218461"/>
                    </a:lnTo>
                    <a:lnTo>
                      <a:pt x="244438" y="173378"/>
                    </a:lnTo>
                    <a:cubicBezTo>
                      <a:pt x="238523" y="163131"/>
                      <a:pt x="225420" y="159622"/>
                      <a:pt x="215177" y="165538"/>
                    </a:cubicBezTo>
                    <a:lnTo>
                      <a:pt x="70948" y="248806"/>
                    </a:lnTo>
                    <a:cubicBezTo>
                      <a:pt x="70186" y="249245"/>
                      <a:pt x="69428" y="249177"/>
                      <a:pt x="68926" y="249044"/>
                    </a:cubicBezTo>
                    <a:cubicBezTo>
                      <a:pt x="68425" y="248909"/>
                      <a:pt x="67733" y="248590"/>
                      <a:pt x="67292" y="247827"/>
                    </a:cubicBezTo>
                    <a:lnTo>
                      <a:pt x="43193" y="206086"/>
                    </a:lnTo>
                    <a:cubicBezTo>
                      <a:pt x="42480" y="204850"/>
                      <a:pt x="42938" y="203141"/>
                      <a:pt x="44174" y="2024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9" name="Frihandsfigur: Form 498">
                <a:extLst>
                  <a:ext uri="{FF2B5EF4-FFF2-40B4-BE49-F238E27FC236}">
                    <a16:creationId xmlns:a16="http://schemas.microsoft.com/office/drawing/2014/main" id="{76D288B2-FB82-687C-CEA6-A175C998537A}"/>
                  </a:ext>
                </a:extLst>
              </p:cNvPr>
              <p:cNvSpPr/>
              <p:nvPr/>
            </p:nvSpPr>
            <p:spPr>
              <a:xfrm>
                <a:off x="2003042" y="4255345"/>
                <a:ext cx="60432" cy="60424"/>
              </a:xfrm>
              <a:custGeom>
                <a:gdLst>
                  <a:gd name="connsiteX0" fmla="*/ 21427 w 42848"/>
                  <a:gd name="connsiteY0" fmla="*/ 42842 h 42842"/>
                  <a:gd name="connsiteX1" fmla="*/ 42849 w 42848"/>
                  <a:gd name="connsiteY1" fmla="*/ 21421 h 42842"/>
                  <a:gd name="connsiteX2" fmla="*/ 21427 w 42848"/>
                  <a:gd name="connsiteY2" fmla="*/ 0 h 42842"/>
                  <a:gd name="connsiteX3" fmla="*/ 21413 w 42848"/>
                  <a:gd name="connsiteY3" fmla="*/ 0 h 42842"/>
                  <a:gd name="connsiteX4" fmla="*/ 0 w 42848"/>
                  <a:gd name="connsiteY4" fmla="*/ 21421 h 42842"/>
                  <a:gd name="connsiteX5" fmla="*/ 21427 w 42848"/>
                  <a:gd name="connsiteY5" fmla="*/ 42842 h 4284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48" h="42842">
                    <a:moveTo>
                      <a:pt x="21427" y="42842"/>
                    </a:moveTo>
                    <a:cubicBezTo>
                      <a:pt x="33258" y="42842"/>
                      <a:pt x="42849" y="33252"/>
                      <a:pt x="42849" y="21421"/>
                    </a:cubicBezTo>
                    <a:cubicBezTo>
                      <a:pt x="42849" y="9590"/>
                      <a:pt x="33258" y="0"/>
                      <a:pt x="21427" y="0"/>
                    </a:cubicBezTo>
                    <a:lnTo>
                      <a:pt x="21413" y="0"/>
                    </a:lnTo>
                    <a:cubicBezTo>
                      <a:pt x="9582" y="0"/>
                      <a:pt x="0" y="9590"/>
                      <a:pt x="0" y="21421"/>
                    </a:cubicBezTo>
                    <a:cubicBezTo>
                      <a:pt x="0" y="33252"/>
                      <a:pt x="9597" y="42842"/>
                      <a:pt x="21427" y="428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754717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BA81A29B-1A1E-5116-1BAD-A0838DC3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4086597" y="2981325"/>
            <a:ext cx="4018808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116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Organization chart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3</a:t>
            </a:fld>
            <a:endParaRPr lang="en-GB"/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DDEBD3B7-B07E-F258-56A7-7E276001700B}"/>
              </a:ext>
            </a:extLst>
          </p:cNvPr>
          <p:cNvGrpSpPr/>
          <p:nvPr/>
        </p:nvGrpSpPr>
        <p:grpSpPr>
          <a:xfrm>
            <a:off x="5079000" y="1537770"/>
            <a:ext cx="2034000" cy="907907"/>
            <a:chOff x="5079000" y="1294517"/>
            <a:chExt cx="2034000" cy="907907"/>
          </a:xfrm>
        </p:grpSpPr>
        <p:sp>
          <p:nvSpPr>
            <p:cNvPr id="50" name="Rektangel: rundade hörn 517" descr="manager_soc">
              <a:extLst>
                <a:ext uri="{FF2B5EF4-FFF2-40B4-BE49-F238E27FC236}">
                  <a16:creationId xmlns:a16="http://schemas.microsoft.com/office/drawing/2014/main" id="{EF32221C-0CEC-5FA7-5341-DF319B3312B6}"/>
                </a:ext>
              </a:extLst>
            </p:cNvPr>
            <p:cNvSpPr/>
            <p:nvPr/>
          </p:nvSpPr>
          <p:spPr>
            <a:xfrm>
              <a:off x="5114187" y="1294517"/>
              <a:ext cx="292249" cy="188973"/>
            </a:xfrm>
            <a:prstGeom prst="roundRect">
              <a:avLst>
                <a:gd name="adj" fmla="val 5326"/>
              </a:avLst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600" b="1">
                  <a:solidFill>
                    <a:schemeClr val="accent2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7*</a:t>
              </a:r>
            </a:p>
          </p:txBody>
        </p:sp>
        <p:sp>
          <p:nvSpPr>
            <p:cNvPr id="51" name="Rektangel: rundade hörn 518">
              <a:extLst>
                <a:ext uri="{FF2B5EF4-FFF2-40B4-BE49-F238E27FC236}">
                  <a16:creationId xmlns:a16="http://schemas.microsoft.com/office/drawing/2014/main" id="{D29B5036-B29C-C91A-7800-41AFB36F399E}"/>
                </a:ext>
              </a:extLst>
            </p:cNvPr>
            <p:cNvSpPr/>
            <p:nvPr/>
          </p:nvSpPr>
          <p:spPr>
            <a:xfrm>
              <a:off x="5079000" y="1471931"/>
              <a:ext cx="2032822" cy="55203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rgbClr val="043C5B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ktangel 519" descr="manager_name">
              <a:extLst>
                <a:ext uri="{FF2B5EF4-FFF2-40B4-BE49-F238E27FC236}">
                  <a16:creationId xmlns:a16="http://schemas.microsoft.com/office/drawing/2014/main" id="{7B6DEAD2-ECAD-96E1-84BE-489B35CD6A73}"/>
                </a:ext>
              </a:extLst>
            </p:cNvPr>
            <p:cNvSpPr/>
            <p:nvPr/>
          </p:nvSpPr>
          <p:spPr>
            <a:xfrm>
              <a:off x="5079000" y="1478537"/>
              <a:ext cx="2034000" cy="25716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000"/>
                </a:lnSpc>
              </a:pPr>
              <a:r>
                <a:rPr lang="en-US" sz="10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Htunn Lynn</a:t>
              </a:r>
            </a:p>
          </p:txBody>
        </p:sp>
        <p:sp>
          <p:nvSpPr>
            <p:cNvPr id="53" name="Rektangel 520" descr="manager_email">
              <a:extLst>
                <a:ext uri="{FF2B5EF4-FFF2-40B4-BE49-F238E27FC236}">
                  <a16:creationId xmlns:a16="http://schemas.microsoft.com/office/drawing/2014/main" id="{06294381-E880-237B-29A0-B2D045501901}"/>
                </a:ext>
              </a:extLst>
            </p:cNvPr>
            <p:cNvSpPr/>
            <p:nvPr/>
          </p:nvSpPr>
          <p:spPr>
            <a:xfrm>
              <a:off x="5079000" y="1740463"/>
              <a:ext cx="2034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5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Htunn.Lynn@marlink.com</a:t>
              </a:r>
            </a:p>
          </p:txBody>
        </p:sp>
      </p:grpSp>
      <p:grpSp>
        <p:nvGrpSpPr>
          <p:cNvPr id="265" name="Grupp 264">
            <a:extLst>
              <a:ext uri="{FF2B5EF4-FFF2-40B4-BE49-F238E27FC236}">
                <a16:creationId xmlns:a16="http://schemas.microsoft.com/office/drawing/2014/main" id="{CA3299A7-F28A-732F-3837-F73F905B95C8}"/>
              </a:ext>
            </a:extLst>
          </p:cNvPr>
          <p:cNvGrpSpPr/>
          <p:nvPr/>
        </p:nvGrpSpPr>
        <p:grpSpPr>
          <a:xfrm>
            <a:off x="7566683" y="2667553"/>
            <a:ext cx="972000" cy="940173"/>
            <a:chOff x="5622683" y="3139406"/>
            <a:chExt cx="972000" cy="940173"/>
          </a:xfrm>
        </p:grpSpPr>
        <p:sp>
          <p:nvSpPr>
            <p:cNvPr id="75" name="Rektangel: rundade hörn 353">
              <a:extLst>
                <a:ext uri="{FF2B5EF4-FFF2-40B4-BE49-F238E27FC236}">
                  <a16:creationId xmlns:a16="http://schemas.microsoft.com/office/drawing/2014/main" id="{FEFD6661-FB91-A702-628F-6A77A08F43AA}"/>
                </a:ext>
              </a:extLst>
            </p:cNvPr>
            <p:cNvSpPr/>
            <p:nvPr/>
          </p:nvSpPr>
          <p:spPr>
            <a:xfrm>
              <a:off x="5622683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ktangel 354" descr="subordinate_2_6_name">
              <a:extLst>
                <a:ext uri="{FF2B5EF4-FFF2-40B4-BE49-F238E27FC236}">
                  <a16:creationId xmlns:a16="http://schemas.microsoft.com/office/drawing/2014/main" id="{6277FAA0-CFED-2668-C09E-4C42FA47F9A9}"/>
                </a:ext>
              </a:extLst>
            </p:cNvPr>
            <p:cNvSpPr/>
            <p:nvPr/>
          </p:nvSpPr>
          <p:spPr>
            <a:xfrm>
              <a:off x="5622683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Salman S</a:t>
              </a:r>
            </a:p>
          </p:txBody>
        </p:sp>
        <p:sp>
          <p:nvSpPr>
            <p:cNvPr id="77" name="Rektangel 355" descr="subordinate_2_6_email">
              <a:extLst>
                <a:ext uri="{FF2B5EF4-FFF2-40B4-BE49-F238E27FC236}">
                  <a16:creationId xmlns:a16="http://schemas.microsoft.com/office/drawing/2014/main" id="{FD1DAE6B-67C6-8DE4-76C9-9E31DB3F6966}"/>
                </a:ext>
              </a:extLst>
            </p:cNvPr>
            <p:cNvSpPr/>
            <p:nvPr/>
          </p:nvSpPr>
          <p:spPr>
            <a:xfrm>
              <a:off x="5622683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salman.s@marlink.com</a:t>
              </a:r>
            </a:p>
          </p:txBody>
        </p:sp>
      </p:grpSp>
      <p:grpSp>
        <p:nvGrpSpPr>
          <p:cNvPr id="263" name="Grupp 262">
            <a:extLst>
              <a:ext uri="{FF2B5EF4-FFF2-40B4-BE49-F238E27FC236}">
                <a16:creationId xmlns:a16="http://schemas.microsoft.com/office/drawing/2014/main" id="{C5F0D327-15BD-D021-C560-D7C8CDB8E494}"/>
              </a:ext>
            </a:extLst>
          </p:cNvPr>
          <p:cNvGrpSpPr/>
          <p:nvPr/>
        </p:nvGrpSpPr>
        <p:grpSpPr>
          <a:xfrm>
            <a:off x="5448155" y="2667553"/>
            <a:ext cx="972000" cy="940173"/>
            <a:chOff x="3504155" y="3139406"/>
            <a:chExt cx="972000" cy="940173"/>
          </a:xfrm>
        </p:grpSpPr>
        <p:sp>
          <p:nvSpPr>
            <p:cNvPr id="83" name="Rektangel: rundade hörn 361">
              <a:extLst>
                <a:ext uri="{FF2B5EF4-FFF2-40B4-BE49-F238E27FC236}">
                  <a16:creationId xmlns:a16="http://schemas.microsoft.com/office/drawing/2014/main" id="{A4D6D8B4-A83E-A49D-21FE-242EF77A0EB5}"/>
                </a:ext>
              </a:extLst>
            </p:cNvPr>
            <p:cNvSpPr/>
            <p:nvPr/>
          </p:nvSpPr>
          <p:spPr>
            <a:xfrm>
              <a:off x="3504155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ktangel 362" descr="subordinate_2_4_name">
              <a:extLst>
                <a:ext uri="{FF2B5EF4-FFF2-40B4-BE49-F238E27FC236}">
                  <a16:creationId xmlns:a16="http://schemas.microsoft.com/office/drawing/2014/main" id="{8B244386-395C-F4C1-350C-BE061D08D356}"/>
                </a:ext>
              </a:extLst>
            </p:cNvPr>
            <p:cNvSpPr/>
            <p:nvPr/>
          </p:nvSpPr>
          <p:spPr>
            <a:xfrm>
              <a:off x="3504155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Leslie Soh</a:t>
              </a:r>
            </a:p>
          </p:txBody>
        </p:sp>
        <p:sp>
          <p:nvSpPr>
            <p:cNvPr id="85" name="Rektangel 363" descr="subordinate_2_4_email">
              <a:extLst>
                <a:ext uri="{FF2B5EF4-FFF2-40B4-BE49-F238E27FC236}">
                  <a16:creationId xmlns:a16="http://schemas.microsoft.com/office/drawing/2014/main" id="{55AAB2F6-9C62-9A7C-98DA-34CE636018F0}"/>
                </a:ext>
              </a:extLst>
            </p:cNvPr>
            <p:cNvSpPr/>
            <p:nvPr/>
          </p:nvSpPr>
          <p:spPr>
            <a:xfrm>
              <a:off x="3504155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leslie.soh@marlink.com</a:t>
              </a:r>
            </a:p>
          </p:txBody>
        </p:sp>
      </p:grpSp>
      <p:grpSp>
        <p:nvGrpSpPr>
          <p:cNvPr id="262" name="Grupp 261">
            <a:extLst>
              <a:ext uri="{FF2B5EF4-FFF2-40B4-BE49-F238E27FC236}">
                <a16:creationId xmlns:a16="http://schemas.microsoft.com/office/drawing/2014/main" id="{C4B57DF7-F920-9E56-1568-DEEB58202683}"/>
              </a:ext>
            </a:extLst>
          </p:cNvPr>
          <p:cNvGrpSpPr/>
          <p:nvPr/>
        </p:nvGrpSpPr>
        <p:grpSpPr>
          <a:xfrm>
            <a:off x="3329627" y="2667553"/>
            <a:ext cx="972000" cy="940173"/>
            <a:chOff x="1385627" y="3139406"/>
            <a:chExt cx="972000" cy="940173"/>
          </a:xfrm>
        </p:grpSpPr>
        <p:sp>
          <p:nvSpPr>
            <p:cNvPr id="91" name="Rektangel: rundade hörn 369">
              <a:extLst>
                <a:ext uri="{FF2B5EF4-FFF2-40B4-BE49-F238E27FC236}">
                  <a16:creationId xmlns:a16="http://schemas.microsoft.com/office/drawing/2014/main" id="{1C4A7A25-AEA4-951C-F891-922970AEDCC1}"/>
                </a:ext>
              </a:extLst>
            </p:cNvPr>
            <p:cNvSpPr/>
            <p:nvPr/>
          </p:nvSpPr>
          <p:spPr>
            <a:xfrm>
              <a:off x="1385627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ktangel 370" descr="subordinate_2_2_name">
              <a:extLst>
                <a:ext uri="{FF2B5EF4-FFF2-40B4-BE49-F238E27FC236}">
                  <a16:creationId xmlns:a16="http://schemas.microsoft.com/office/drawing/2014/main" id="{F62DCF72-F442-B46A-8299-9A2360A73CF0}"/>
                </a:ext>
              </a:extLst>
            </p:cNvPr>
            <p:cNvSpPr/>
            <p:nvPr/>
          </p:nvSpPr>
          <p:spPr>
            <a:xfrm>
              <a:off x="1385627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Erwin Latiff</a:t>
              </a:r>
            </a:p>
          </p:txBody>
        </p:sp>
        <p:sp>
          <p:nvSpPr>
            <p:cNvPr id="93" name="Rektangel 371" descr="subordinate_2_2_email">
              <a:extLst>
                <a:ext uri="{FF2B5EF4-FFF2-40B4-BE49-F238E27FC236}">
                  <a16:creationId xmlns:a16="http://schemas.microsoft.com/office/drawing/2014/main" id="{1D778CBD-F718-DAB3-038E-2C5B89E61121}"/>
                </a:ext>
              </a:extLst>
            </p:cNvPr>
            <p:cNvSpPr/>
            <p:nvPr/>
          </p:nvSpPr>
          <p:spPr>
            <a:xfrm>
              <a:off x="1385627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erwin.latiff@marlink.com</a:t>
              </a:r>
            </a:p>
          </p:txBody>
        </p:sp>
      </p:grpSp>
      <p:grpSp>
        <p:nvGrpSpPr>
          <p:cNvPr id="261" name="Grupp 260">
            <a:extLst>
              <a:ext uri="{FF2B5EF4-FFF2-40B4-BE49-F238E27FC236}">
                <a16:creationId xmlns:a16="http://schemas.microsoft.com/office/drawing/2014/main" id="{D8696DF6-251B-348E-2F7C-35F75FBA452E}"/>
              </a:ext>
            </a:extLst>
          </p:cNvPr>
          <p:cNvGrpSpPr/>
          <p:nvPr/>
        </p:nvGrpSpPr>
        <p:grpSpPr>
          <a:xfrm>
            <a:off x="2270363" y="2667553"/>
            <a:ext cx="972000" cy="940173"/>
            <a:chOff x="326363" y="3139406"/>
            <a:chExt cx="972000" cy="940173"/>
          </a:xfrm>
        </p:grpSpPr>
        <p:sp>
          <p:nvSpPr>
            <p:cNvPr id="99" name="Rektangel: rundade hörn 377">
              <a:extLst>
                <a:ext uri="{FF2B5EF4-FFF2-40B4-BE49-F238E27FC236}">
                  <a16:creationId xmlns:a16="http://schemas.microsoft.com/office/drawing/2014/main" id="{CCB26CC0-8EC1-F7C6-107A-5AACFA557F7E}"/>
                </a:ext>
              </a:extLst>
            </p:cNvPr>
            <p:cNvSpPr/>
            <p:nvPr/>
          </p:nvSpPr>
          <p:spPr>
            <a:xfrm>
              <a:off x="326363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ktangel 378" descr="subordinate_2_1_name">
              <a:extLst>
                <a:ext uri="{FF2B5EF4-FFF2-40B4-BE49-F238E27FC236}">
                  <a16:creationId xmlns:a16="http://schemas.microsoft.com/office/drawing/2014/main" id="{9B2C30E4-EC33-29D8-D029-8C9F174F9C67}"/>
                </a:ext>
              </a:extLst>
            </p:cNvPr>
            <p:cNvSpPr/>
            <p:nvPr/>
          </p:nvSpPr>
          <p:spPr>
            <a:xfrm>
              <a:off x="326363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Efton Ow Yong</a:t>
              </a:r>
            </a:p>
          </p:txBody>
        </p:sp>
        <p:sp>
          <p:nvSpPr>
            <p:cNvPr id="101" name="Rektangel 379" descr="subordinate_2_1_email">
              <a:extLst>
                <a:ext uri="{FF2B5EF4-FFF2-40B4-BE49-F238E27FC236}">
                  <a16:creationId xmlns:a16="http://schemas.microsoft.com/office/drawing/2014/main" id="{1A41DEDE-EA09-7B91-EAD6-B7CD255A402E}"/>
                </a:ext>
              </a:extLst>
            </p:cNvPr>
            <p:cNvSpPr/>
            <p:nvPr/>
          </p:nvSpPr>
          <p:spPr>
            <a:xfrm>
              <a:off x="326363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efton.owyong@marlink.com</a:t>
              </a:r>
            </a:p>
          </p:txBody>
        </p:sp>
      </p:grpSp>
      <p:grpSp>
        <p:nvGrpSpPr>
          <p:cNvPr id="272" name="Grupp 271">
            <a:extLst>
              <a:ext uri="{FF2B5EF4-FFF2-40B4-BE49-F238E27FC236}">
                <a16:creationId xmlns:a16="http://schemas.microsoft.com/office/drawing/2014/main" id="{9F5B10D0-4C39-EF9B-AD60-EAB99EBD49D1}"/>
              </a:ext>
            </a:extLst>
          </p:cNvPr>
          <p:cNvGrpSpPr/>
          <p:nvPr/>
        </p:nvGrpSpPr>
        <p:grpSpPr>
          <a:xfrm>
            <a:off x="4388891" y="2667553"/>
            <a:ext cx="972000" cy="940173"/>
            <a:chOff x="2444891" y="3139406"/>
            <a:chExt cx="972000" cy="940173"/>
          </a:xfrm>
        </p:grpSpPr>
        <p:sp>
          <p:nvSpPr>
            <p:cNvPr id="107" name="Rektangel: rundade hörn 385">
              <a:extLst>
                <a:ext uri="{FF2B5EF4-FFF2-40B4-BE49-F238E27FC236}">
                  <a16:creationId xmlns:a16="http://schemas.microsoft.com/office/drawing/2014/main" id="{C874632D-6C61-D6F3-A62B-62D942017B4F}"/>
                </a:ext>
              </a:extLst>
            </p:cNvPr>
            <p:cNvSpPr/>
            <p:nvPr/>
          </p:nvSpPr>
          <p:spPr>
            <a:xfrm>
              <a:off x="2444891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ktangel 386" descr="subordinate_2_3_name">
              <a:extLst>
                <a:ext uri="{FF2B5EF4-FFF2-40B4-BE49-F238E27FC236}">
                  <a16:creationId xmlns:a16="http://schemas.microsoft.com/office/drawing/2014/main" id="{DDCCE9D9-4FBA-AFF9-3512-F6D5291D3B9E}"/>
                </a:ext>
              </a:extLst>
            </p:cNvPr>
            <p:cNvSpPr/>
            <p:nvPr/>
          </p:nvSpPr>
          <p:spPr>
            <a:xfrm>
              <a:off x="2444891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Han Yuan Ng</a:t>
              </a:r>
            </a:p>
          </p:txBody>
        </p:sp>
        <p:sp>
          <p:nvSpPr>
            <p:cNvPr id="109" name="Rektangel 387" descr="subordinate_2_3_email">
              <a:extLst>
                <a:ext uri="{FF2B5EF4-FFF2-40B4-BE49-F238E27FC236}">
                  <a16:creationId xmlns:a16="http://schemas.microsoft.com/office/drawing/2014/main" id="{E2EFC302-2334-DD82-9976-00D02E933A3F}"/>
                </a:ext>
              </a:extLst>
            </p:cNvPr>
            <p:cNvSpPr/>
            <p:nvPr/>
          </p:nvSpPr>
          <p:spPr>
            <a:xfrm>
              <a:off x="2444891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hanyuan.ng@marlink.com</a:t>
              </a:r>
            </a:p>
          </p:txBody>
        </p:sp>
      </p:grpSp>
      <p:grpSp>
        <p:nvGrpSpPr>
          <p:cNvPr id="264" name="Grupp 263">
            <a:extLst>
              <a:ext uri="{FF2B5EF4-FFF2-40B4-BE49-F238E27FC236}">
                <a16:creationId xmlns:a16="http://schemas.microsoft.com/office/drawing/2014/main" id="{70A446EB-6E59-64C1-43B0-A935B336A1F3}"/>
              </a:ext>
            </a:extLst>
          </p:cNvPr>
          <p:cNvGrpSpPr/>
          <p:nvPr/>
        </p:nvGrpSpPr>
        <p:grpSpPr>
          <a:xfrm>
            <a:off x="6507419" y="2667553"/>
            <a:ext cx="972000" cy="940173"/>
            <a:chOff x="4563419" y="3139406"/>
            <a:chExt cx="972000" cy="940173"/>
          </a:xfrm>
        </p:grpSpPr>
        <p:sp>
          <p:nvSpPr>
            <p:cNvPr id="115" name="Rektangel: rundade hörn 393">
              <a:extLst>
                <a:ext uri="{FF2B5EF4-FFF2-40B4-BE49-F238E27FC236}">
                  <a16:creationId xmlns:a16="http://schemas.microsoft.com/office/drawing/2014/main" id="{CBF34D0D-8684-326C-A43B-F1276485170C}"/>
                </a:ext>
              </a:extLst>
            </p:cNvPr>
            <p:cNvSpPr/>
            <p:nvPr/>
          </p:nvSpPr>
          <p:spPr>
            <a:xfrm>
              <a:off x="4563419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ektangel 394" descr="subordinate_2_5_name">
              <a:extLst>
                <a:ext uri="{FF2B5EF4-FFF2-40B4-BE49-F238E27FC236}">
                  <a16:creationId xmlns:a16="http://schemas.microsoft.com/office/drawing/2014/main" id="{B4B76409-89F4-2D7B-79F4-175D4903AAF2}"/>
                </a:ext>
              </a:extLst>
            </p:cNvPr>
            <p:cNvSpPr/>
            <p:nvPr/>
          </p:nvSpPr>
          <p:spPr>
            <a:xfrm>
              <a:off x="4563419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Liwin Chua</a:t>
              </a:r>
            </a:p>
          </p:txBody>
        </p:sp>
        <p:sp>
          <p:nvSpPr>
            <p:cNvPr id="117" name="Rektangel 395" descr="subordinate_2_5_email">
              <a:extLst>
                <a:ext uri="{FF2B5EF4-FFF2-40B4-BE49-F238E27FC236}">
                  <a16:creationId xmlns:a16="http://schemas.microsoft.com/office/drawing/2014/main" id="{06473622-EEAD-A88D-53F4-3A9120275CB0}"/>
                </a:ext>
              </a:extLst>
            </p:cNvPr>
            <p:cNvSpPr/>
            <p:nvPr/>
          </p:nvSpPr>
          <p:spPr>
            <a:xfrm>
              <a:off x="4563419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Liwin.Chua@marlink.com</a:t>
              </a:r>
            </a:p>
          </p:txBody>
        </p:sp>
      </p:grpSp>
      <p:grpSp>
        <p:nvGrpSpPr>
          <p:cNvPr id="266" name="Grupp 265">
            <a:extLst>
              <a:ext uri="{FF2B5EF4-FFF2-40B4-BE49-F238E27FC236}">
                <a16:creationId xmlns:a16="http://schemas.microsoft.com/office/drawing/2014/main" id="{D4C59685-C4F8-2449-F37D-70D07D909B23}"/>
              </a:ext>
            </a:extLst>
          </p:cNvPr>
          <p:cNvGrpSpPr/>
          <p:nvPr/>
        </p:nvGrpSpPr>
        <p:grpSpPr>
          <a:xfrm>
            <a:off x="8625947" y="2667553"/>
            <a:ext cx="972000" cy="940173"/>
            <a:chOff x="6681947" y="3139406"/>
            <a:chExt cx="972000" cy="940173"/>
          </a:xfrm>
        </p:grpSpPr>
        <p:sp>
          <p:nvSpPr>
            <p:cNvPr id="123" name="Rektangel: rundade hörn 401">
              <a:extLst>
                <a:ext uri="{FF2B5EF4-FFF2-40B4-BE49-F238E27FC236}">
                  <a16:creationId xmlns:a16="http://schemas.microsoft.com/office/drawing/2014/main" id="{4FF20BD7-E6B5-30C7-1D96-E278AAF98026}"/>
                </a:ext>
              </a:extLst>
            </p:cNvPr>
            <p:cNvSpPr/>
            <p:nvPr/>
          </p:nvSpPr>
          <p:spPr>
            <a:xfrm>
              <a:off x="6681947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ktangel 402" descr="subordinate_2_7_name">
              <a:extLst>
                <a:ext uri="{FF2B5EF4-FFF2-40B4-BE49-F238E27FC236}">
                  <a16:creationId xmlns:a16="http://schemas.microsoft.com/office/drawing/2014/main" id="{CAC764ED-4F92-6464-6950-8439A2CC8E69}"/>
                </a:ext>
              </a:extLst>
            </p:cNvPr>
            <p:cNvSpPr/>
            <p:nvPr/>
          </p:nvSpPr>
          <p:spPr>
            <a:xfrm>
              <a:off x="6681947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Zax Tong</a:t>
              </a:r>
            </a:p>
          </p:txBody>
        </p:sp>
        <p:sp>
          <p:nvSpPr>
            <p:cNvPr id="125" name="Rektangel 403" descr="subordinate_2_7_email">
              <a:extLst>
                <a:ext uri="{FF2B5EF4-FFF2-40B4-BE49-F238E27FC236}">
                  <a16:creationId xmlns:a16="http://schemas.microsoft.com/office/drawing/2014/main" id="{C627FF51-C84C-5C62-A78B-8207BFBA88CD}"/>
                </a:ext>
              </a:extLst>
            </p:cNvPr>
            <p:cNvSpPr/>
            <p:nvPr/>
          </p:nvSpPr>
          <p:spPr>
            <a:xfrm>
              <a:off x="6681947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zax.tong@marlink.com</a:t>
              </a:r>
            </a:p>
          </p:txBody>
        </p:sp>
      </p:grpSp>
      <p:grpSp>
        <p:nvGrpSpPr>
          <p:cNvPr id="232" name="Grupp 231">
            <a:extLst>
              <a:ext uri="{FF2B5EF4-FFF2-40B4-BE49-F238E27FC236}">
                <a16:creationId xmlns:a16="http://schemas.microsoft.com/office/drawing/2014/main" id="{8D2EB483-6CD9-0EF4-3B4F-5B3A5166C472}"/>
              </a:ext>
            </a:extLst>
          </p:cNvPr>
          <p:cNvGrpSpPr/>
          <p:nvPr/>
        </p:nvGrpSpPr>
        <p:grpSpPr>
          <a:xfrm>
            <a:off x="5079001" y="833804"/>
            <a:ext cx="2034000" cy="629788"/>
            <a:chOff x="5079001" y="379164"/>
            <a:chExt cx="2034000" cy="841174"/>
          </a:xfrm>
        </p:grpSpPr>
        <p:sp>
          <p:nvSpPr>
            <p:cNvPr id="233" name="Rektangel: rundade hörn 525" descr="grandManager_soc">
              <a:extLst>
                <a:ext uri="{FF2B5EF4-FFF2-40B4-BE49-F238E27FC236}">
                  <a16:creationId xmlns:a16="http://schemas.microsoft.com/office/drawing/2014/main" id="{6D1CB730-866B-A2AB-5504-F8C9249F7AD3}"/>
                </a:ext>
              </a:extLst>
            </p:cNvPr>
            <p:cNvSpPr/>
            <p:nvPr/>
          </p:nvSpPr>
          <p:spPr>
            <a:xfrm>
              <a:off x="5114188" y="379164"/>
              <a:ext cx="292249" cy="188973"/>
            </a:xfrm>
            <a:prstGeom prst="roundRect">
              <a:avLst>
                <a:gd name="adj" fmla="val 5326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600" b="1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8*</a:t>
              </a:r>
            </a:p>
          </p:txBody>
        </p:sp>
        <p:sp>
          <p:nvSpPr>
            <p:cNvPr id="234" name="Rektangel: rundade hörn 526">
              <a:extLst>
                <a:ext uri="{FF2B5EF4-FFF2-40B4-BE49-F238E27FC236}">
                  <a16:creationId xmlns:a16="http://schemas.microsoft.com/office/drawing/2014/main" id="{FA572E33-0059-3BFA-F5D8-87C0CC90E497}"/>
                </a:ext>
              </a:extLst>
            </p:cNvPr>
            <p:cNvSpPr/>
            <p:nvPr/>
          </p:nvSpPr>
          <p:spPr>
            <a:xfrm>
              <a:off x="5079001" y="556235"/>
              <a:ext cx="2032822" cy="4827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rgbClr val="043C5B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Rektangel 527" descr="grandManager_name">
              <a:extLst>
                <a:ext uri="{FF2B5EF4-FFF2-40B4-BE49-F238E27FC236}">
                  <a16:creationId xmlns:a16="http://schemas.microsoft.com/office/drawing/2014/main" id="{7F55728F-E9EB-5F99-AE32-BAA707224674}"/>
                </a:ext>
              </a:extLst>
            </p:cNvPr>
            <p:cNvSpPr/>
            <p:nvPr/>
          </p:nvSpPr>
          <p:spPr>
            <a:xfrm>
              <a:off x="5079001" y="556235"/>
              <a:ext cx="2034000" cy="25716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000"/>
                </a:lnSpc>
              </a:pPr>
              <a:r>
                <a:rPr lang="en-US" sz="1000" b="1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Guanglin Si</a:t>
              </a:r>
            </a:p>
          </p:txBody>
        </p:sp>
        <p:sp>
          <p:nvSpPr>
            <p:cNvPr id="236" name="Rektangel 528" descr="grandManager_email">
              <a:extLst>
                <a:ext uri="{FF2B5EF4-FFF2-40B4-BE49-F238E27FC236}">
                  <a16:creationId xmlns:a16="http://schemas.microsoft.com/office/drawing/2014/main" id="{98CC9D1A-B664-9C87-DCE8-68C8E29B1B04}"/>
                </a:ext>
              </a:extLst>
            </p:cNvPr>
            <p:cNvSpPr/>
            <p:nvPr/>
          </p:nvSpPr>
          <p:spPr>
            <a:xfrm>
              <a:off x="5079001" y="782984"/>
              <a:ext cx="2034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500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guanglin.si@marlink.com</a:t>
              </a:r>
            </a:p>
          </p:txBody>
        </p:sp>
      </p:grpSp>
      <p:sp>
        <p:nvSpPr>
          <p:cNvPr id="271" name="Platshållare för sidfot 2">
            <a:extLst>
              <a:ext uri="{FF2B5EF4-FFF2-40B4-BE49-F238E27FC236}">
                <a16:creationId xmlns:a16="http://schemas.microsoft.com/office/drawing/2014/main" id="{99C344CA-2F89-A965-C1B0-3686B79B40FB}"/>
              </a:ext>
            </a:extLst>
          </p:cNvPr>
          <p:cNvSpPr txBox="1"/>
          <p:nvPr/>
        </p:nvSpPr>
        <p:spPr>
          <a:xfrm>
            <a:off x="944984" y="6463718"/>
            <a:ext cx="9068965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0956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2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90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54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1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379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4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0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* Total span of control (# active employees in organization)</a:t>
            </a:r>
          </a:p>
        </p:txBody>
      </p:sp>
    </p:spTree>
    <p:extLst>
      <p:ext uri="{BB962C8B-B14F-4D97-AF65-F5344CB8AC3E}">
        <p14:creationId xmlns:p14="http://schemas.microsoft.com/office/powerpoint/2010/main" val="2080183803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 descr="heading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Pick one strength and one development area</a:t>
            </a:r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4</a:t>
            </a:fld>
            <a:endParaRPr lang="en-GB"/>
          </a:p>
        </p:txBody>
      </p:sp>
      <p:sp>
        <p:nvSpPr>
          <p:cNvPr id="4" name="Platshållare för text 3" descr="heading_subtitle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87130"/>
          </a:xfrm>
        </p:spPr>
        <p:txBody>
          <a:bodyPr/>
          <a:lstStyle/>
          <a:p>
            <a:r>
              <a:rPr lang="en-US" sz="1800"/>
              <a:t>How to work with the results in the team</a:t>
            </a:r>
          </a:p>
        </p:txBody>
      </p:sp>
      <p:sp>
        <p:nvSpPr>
          <p:cNvPr id="112" name="Rektangel: rundade hörn 111">
            <a:extLst>
              <a:ext uri="{FF2B5EF4-FFF2-40B4-BE49-F238E27FC236}">
                <a16:creationId xmlns:a16="http://schemas.microsoft.com/office/drawing/2014/main" id="{D222D52D-E3CA-4FF0-DF5A-437260BBCEE9}"/>
              </a:ext>
            </a:extLst>
          </p:cNvPr>
          <p:cNvSpPr/>
          <p:nvPr/>
        </p:nvSpPr>
        <p:spPr>
          <a:xfrm>
            <a:off x="4596485" y="1708901"/>
            <a:ext cx="2988067" cy="3536834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3" name="Rektangel: övre hörn rundade 112">
            <a:extLst>
              <a:ext uri="{FF2B5EF4-FFF2-40B4-BE49-F238E27FC236}">
                <a16:creationId xmlns:a16="http://schemas.microsoft.com/office/drawing/2014/main" id="{8316A650-8E35-6790-77C8-62BE70D9E9C2}"/>
              </a:ext>
            </a:extLst>
          </p:cNvPr>
          <p:cNvSpPr/>
          <p:nvPr/>
        </p:nvSpPr>
        <p:spPr>
          <a:xfrm>
            <a:off x="4596485" y="1708901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5" name="Rektangel: rundade hörn 114">
            <a:extLst>
              <a:ext uri="{FF2B5EF4-FFF2-40B4-BE49-F238E27FC236}">
                <a16:creationId xmlns:a16="http://schemas.microsoft.com/office/drawing/2014/main" id="{FF0815A8-A86A-71C2-851C-2BABC1B393F4}"/>
              </a:ext>
            </a:extLst>
          </p:cNvPr>
          <p:cNvSpPr/>
          <p:nvPr/>
        </p:nvSpPr>
        <p:spPr>
          <a:xfrm>
            <a:off x="1239715" y="1708901"/>
            <a:ext cx="2988067" cy="3536834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9" name="Rektangel: rundade hörn 118">
            <a:extLst>
              <a:ext uri="{FF2B5EF4-FFF2-40B4-BE49-F238E27FC236}">
                <a16:creationId xmlns:a16="http://schemas.microsoft.com/office/drawing/2014/main" id="{F8230A64-534A-CA01-EF3C-FBA3A76632D1}"/>
              </a:ext>
            </a:extLst>
          </p:cNvPr>
          <p:cNvSpPr/>
          <p:nvPr/>
        </p:nvSpPr>
        <p:spPr>
          <a:xfrm>
            <a:off x="7953256" y="1708901"/>
            <a:ext cx="2988067" cy="3536834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0" name="Rectangle 32" descr="box_1_heading">
            <a:extLst>
              <a:ext uri="{FF2B5EF4-FFF2-40B4-BE49-F238E27FC236}">
                <a16:creationId xmlns:a16="http://schemas.microsoft.com/office/drawing/2014/main" id="{848BDB3B-9849-7DBC-63AB-867A4F629494}"/>
              </a:ext>
            </a:extLst>
          </p:cNvPr>
          <p:cNvSpPr/>
          <p:nvPr/>
        </p:nvSpPr>
        <p:spPr>
          <a:xfrm>
            <a:off x="4733201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Focus and delegate responsibility</a:t>
            </a:r>
          </a:p>
        </p:txBody>
      </p:sp>
      <p:sp>
        <p:nvSpPr>
          <p:cNvPr id="121" name="Rectangle 24" descr="box_1_description">
            <a:extLst>
              <a:ext uri="{FF2B5EF4-FFF2-40B4-BE49-F238E27FC236}">
                <a16:creationId xmlns:a16="http://schemas.microsoft.com/office/drawing/2014/main" id="{7BFA08DB-7CB6-A9C6-9CF7-E838D2E43684}"/>
              </a:ext>
            </a:extLst>
          </p:cNvPr>
          <p:cNvSpPr/>
          <p:nvPr/>
        </p:nvSpPr>
        <p:spPr>
          <a:xfrm>
            <a:off x="4733201" y="2611367"/>
            <a:ext cx="2714634" cy="1964640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Pick 1 activity to </a:t>
            </a:r>
            <a:r>
              <a:rPr lang="en-US" sz="1500" b="1" i="1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retain</a:t>
            </a: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 the best area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Pick 1 activity to </a:t>
            </a:r>
            <a:r>
              <a:rPr lang="en-US" sz="1500" b="1" i="1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improve</a:t>
            </a: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 the development area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Select 2 team members to take ownership for the selected activities</a:t>
            </a:r>
          </a:p>
        </p:txBody>
      </p:sp>
      <p:sp>
        <p:nvSpPr>
          <p:cNvPr id="122" name="Rektangel: övre hörn rundade 121">
            <a:extLst>
              <a:ext uri="{FF2B5EF4-FFF2-40B4-BE49-F238E27FC236}">
                <a16:creationId xmlns:a16="http://schemas.microsoft.com/office/drawing/2014/main" id="{84BDC080-DCA9-BD78-54ED-C48F0F8C875B}"/>
              </a:ext>
            </a:extLst>
          </p:cNvPr>
          <p:cNvSpPr/>
          <p:nvPr/>
        </p:nvSpPr>
        <p:spPr>
          <a:xfrm>
            <a:off x="7953256" y="1708901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3" name="Rectangle 32" descr="box_1_heading">
            <a:extLst>
              <a:ext uri="{FF2B5EF4-FFF2-40B4-BE49-F238E27FC236}">
                <a16:creationId xmlns:a16="http://schemas.microsoft.com/office/drawing/2014/main" id="{60D154B3-E4D7-BA3D-B2ED-B5475843A4B5}"/>
              </a:ext>
            </a:extLst>
          </p:cNvPr>
          <p:cNvSpPr/>
          <p:nvPr/>
        </p:nvSpPr>
        <p:spPr>
          <a:xfrm>
            <a:off x="8089972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Follow up in the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next team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meeting</a:t>
            </a:r>
          </a:p>
        </p:txBody>
      </p:sp>
      <p:sp>
        <p:nvSpPr>
          <p:cNvPr id="124" name="Rectangle 24" descr="box_1_description">
            <a:extLst>
              <a:ext uri="{FF2B5EF4-FFF2-40B4-BE49-F238E27FC236}">
                <a16:creationId xmlns:a16="http://schemas.microsoft.com/office/drawing/2014/main" id="{C5218E74-6267-A28D-A0B6-49590B229E28}"/>
              </a:ext>
            </a:extLst>
          </p:cNvPr>
          <p:cNvSpPr/>
          <p:nvPr/>
        </p:nvSpPr>
        <p:spPr>
          <a:xfrm>
            <a:off x="8089939" y="2611367"/>
            <a:ext cx="2714634" cy="2528897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In the next team meeting; discuss your 2 activities and look at the result progress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Keep the activities if there is still potential for improvement in these areas, or pick 2 new activities based on the latest team result</a:t>
            </a:r>
          </a:p>
        </p:txBody>
      </p:sp>
      <p:sp>
        <p:nvSpPr>
          <p:cNvPr id="125" name="Isosceles Triangle 7">
            <a:extLst>
              <a:ext uri="{FF2B5EF4-FFF2-40B4-BE49-F238E27FC236}">
                <a16:creationId xmlns:a16="http://schemas.microsoft.com/office/drawing/2014/main" id="{B402530B-987F-00CA-D3A5-05EE4FDE1158}"/>
              </a:ext>
            </a:extLst>
          </p:cNvPr>
          <p:cNvSpPr/>
          <p:nvPr/>
        </p:nvSpPr>
        <p:spPr>
          <a:xfrm rot="5400000">
            <a:off x="7621494" y="3321832"/>
            <a:ext cx="294819" cy="112669"/>
          </a:xfrm>
          <a:prstGeom prst="triangle">
            <a:avLst/>
          </a:prstGeom>
          <a:solidFill>
            <a:schemeClr val="accent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72B859A0-8921-9D5C-0F11-B1E594559BB6}"/>
              </a:ext>
            </a:extLst>
          </p:cNvPr>
          <p:cNvSpPr txBox="1"/>
          <p:nvPr/>
        </p:nvSpPr>
        <p:spPr>
          <a:xfrm>
            <a:off x="2684106" y="5415822"/>
            <a:ext cx="682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For more inspiration, see Appendix.</a:t>
            </a:r>
          </a:p>
        </p:txBody>
      </p:sp>
      <p:grpSp>
        <p:nvGrpSpPr>
          <p:cNvPr id="165" name="Grupp 164">
            <a:extLst>
              <a:ext uri="{FF2B5EF4-FFF2-40B4-BE49-F238E27FC236}">
                <a16:creationId xmlns:a16="http://schemas.microsoft.com/office/drawing/2014/main" id="{38C279A7-49D7-5956-7F58-2CF45DCE5E5A}"/>
              </a:ext>
            </a:extLst>
          </p:cNvPr>
          <p:cNvGrpSpPr/>
          <p:nvPr/>
        </p:nvGrpSpPr>
        <p:grpSpPr>
          <a:xfrm>
            <a:off x="7018404" y="1857459"/>
            <a:ext cx="386676" cy="500440"/>
            <a:chOff x="5748363" y="1857458"/>
            <a:chExt cx="1656717" cy="2144141"/>
          </a:xfrm>
        </p:grpSpPr>
        <p:sp>
          <p:nvSpPr>
            <p:cNvPr id="166" name="Frihandsfigur: Form 165">
              <a:extLst>
                <a:ext uri="{FF2B5EF4-FFF2-40B4-BE49-F238E27FC236}">
                  <a16:creationId xmlns:a16="http://schemas.microsoft.com/office/drawing/2014/main" id="{E9BBC940-07FA-E995-C3F7-1829B5118AA7}"/>
                </a:ext>
              </a:extLst>
            </p:cNvPr>
            <p:cNvSpPr/>
            <p:nvPr/>
          </p:nvSpPr>
          <p:spPr>
            <a:xfrm>
              <a:off x="6594813" y="1899335"/>
              <a:ext cx="284770" cy="284768"/>
            </a:xfrm>
            <a:custGeom>
              <a:gdLst>
                <a:gd name="connsiteX0" fmla="*/ 536377 w 536376"/>
                <a:gd name="connsiteY0" fmla="*/ 268188 h 536376"/>
                <a:gd name="connsiteX1" fmla="*/ 268188 w 536376"/>
                <a:gd name="connsiteY1" fmla="*/ 536377 h 536376"/>
                <a:gd name="connsiteX2" fmla="*/ 0 w 536376"/>
                <a:gd name="connsiteY2" fmla="*/ 268188 h 536376"/>
                <a:gd name="connsiteX3" fmla="*/ 268188 w 536376"/>
                <a:gd name="connsiteY3" fmla="*/ 0 h 536376"/>
                <a:gd name="connsiteX4" fmla="*/ 536377 w 536376"/>
                <a:gd name="connsiteY4" fmla="*/ 268188 h 5363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376" h="536376">
                  <a:moveTo>
                    <a:pt x="536377" y="268188"/>
                  </a:moveTo>
                  <a:cubicBezTo>
                    <a:pt x="536377" y="416305"/>
                    <a:pt x="416305" y="536377"/>
                    <a:pt x="268188" y="536377"/>
                  </a:cubicBezTo>
                  <a:cubicBezTo>
                    <a:pt x="120072" y="536377"/>
                    <a:pt x="0" y="416305"/>
                    <a:pt x="0" y="268188"/>
                  </a:cubicBezTo>
                  <a:cubicBezTo>
                    <a:pt x="0" y="120072"/>
                    <a:pt x="120072" y="0"/>
                    <a:pt x="268188" y="0"/>
                  </a:cubicBezTo>
                  <a:cubicBezTo>
                    <a:pt x="416305" y="0"/>
                    <a:pt x="536377" y="120072"/>
                    <a:pt x="536377" y="268188"/>
                  </a:cubicBez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7" name="Frihandsfigur: Form 166">
              <a:extLst>
                <a:ext uri="{FF2B5EF4-FFF2-40B4-BE49-F238E27FC236}">
                  <a16:creationId xmlns:a16="http://schemas.microsoft.com/office/drawing/2014/main" id="{CD02B30C-A479-1922-29E3-FFBE008AE413}"/>
                </a:ext>
              </a:extLst>
            </p:cNvPr>
            <p:cNvSpPr/>
            <p:nvPr/>
          </p:nvSpPr>
          <p:spPr>
            <a:xfrm>
              <a:off x="6651612" y="2364179"/>
              <a:ext cx="393652" cy="196825"/>
            </a:xfrm>
            <a:custGeom>
              <a:gdLst>
                <a:gd name="connsiteX0" fmla="*/ 741462 w 741461"/>
                <a:gd name="connsiteY0" fmla="*/ 370731 h 370730"/>
                <a:gd name="connsiteX1" fmla="*/ 370731 w 741461"/>
                <a:gd name="connsiteY1" fmla="*/ 0 h 370730"/>
                <a:gd name="connsiteX2" fmla="*/ 0 w 741461"/>
                <a:gd name="connsiteY2" fmla="*/ 370731 h 370730"/>
                <a:gd name="connsiteX3" fmla="*/ 741462 w 741461"/>
                <a:gd name="connsiteY3" fmla="*/ 370731 h 3707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461" h="370730">
                  <a:moveTo>
                    <a:pt x="741462" y="370731"/>
                  </a:moveTo>
                  <a:cubicBezTo>
                    <a:pt x="741462" y="165985"/>
                    <a:pt x="575477" y="0"/>
                    <a:pt x="370731" y="0"/>
                  </a:cubicBezTo>
                  <a:cubicBezTo>
                    <a:pt x="165985" y="0"/>
                    <a:pt x="0" y="165985"/>
                    <a:pt x="0" y="370731"/>
                  </a:cubicBezTo>
                  <a:lnTo>
                    <a:pt x="741462" y="370731"/>
                  </a:ln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8" name="Frihandsfigur: Form 167">
              <a:extLst>
                <a:ext uri="{FF2B5EF4-FFF2-40B4-BE49-F238E27FC236}">
                  <a16:creationId xmlns:a16="http://schemas.microsoft.com/office/drawing/2014/main" id="{3F7B30C0-E9E7-FC1B-E9EE-C13B7CF0978A}"/>
                </a:ext>
              </a:extLst>
            </p:cNvPr>
            <p:cNvSpPr/>
            <p:nvPr/>
          </p:nvSpPr>
          <p:spPr>
            <a:xfrm>
              <a:off x="6075736" y="2276236"/>
              <a:ext cx="284770" cy="284768"/>
            </a:xfrm>
            <a:custGeom>
              <a:gdLst>
                <a:gd name="connsiteX0" fmla="*/ 536377 w 536376"/>
                <a:gd name="connsiteY0" fmla="*/ 268188 h 536376"/>
                <a:gd name="connsiteX1" fmla="*/ 268188 w 536376"/>
                <a:gd name="connsiteY1" fmla="*/ 536377 h 536376"/>
                <a:gd name="connsiteX2" fmla="*/ 0 w 536376"/>
                <a:gd name="connsiteY2" fmla="*/ 268188 h 536376"/>
                <a:gd name="connsiteX3" fmla="*/ 268188 w 536376"/>
                <a:gd name="connsiteY3" fmla="*/ 0 h 536376"/>
                <a:gd name="connsiteX4" fmla="*/ 536377 w 536376"/>
                <a:gd name="connsiteY4" fmla="*/ 268188 h 5363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376" h="536376">
                  <a:moveTo>
                    <a:pt x="536377" y="268188"/>
                  </a:moveTo>
                  <a:cubicBezTo>
                    <a:pt x="536377" y="416305"/>
                    <a:pt x="416305" y="536377"/>
                    <a:pt x="268188" y="536377"/>
                  </a:cubicBezTo>
                  <a:cubicBezTo>
                    <a:pt x="120072" y="536377"/>
                    <a:pt x="0" y="416305"/>
                    <a:pt x="0" y="268188"/>
                  </a:cubicBezTo>
                  <a:cubicBezTo>
                    <a:pt x="0" y="120072"/>
                    <a:pt x="120072" y="0"/>
                    <a:pt x="268188" y="0"/>
                  </a:cubicBezTo>
                  <a:cubicBezTo>
                    <a:pt x="416305" y="0"/>
                    <a:pt x="536377" y="120072"/>
                    <a:pt x="536377" y="268188"/>
                  </a:cubicBez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9" name="Frihandsfigur: Form 168">
              <a:extLst>
                <a:ext uri="{FF2B5EF4-FFF2-40B4-BE49-F238E27FC236}">
                  <a16:creationId xmlns:a16="http://schemas.microsoft.com/office/drawing/2014/main" id="{07BB5609-350D-59E7-FE3E-ADDE3B3A79CC}"/>
                </a:ext>
              </a:extLst>
            </p:cNvPr>
            <p:cNvSpPr/>
            <p:nvPr/>
          </p:nvSpPr>
          <p:spPr>
            <a:xfrm>
              <a:off x="5825353" y="2561004"/>
              <a:ext cx="1537894" cy="1398717"/>
            </a:xfrm>
            <a:custGeom>
              <a:gdLst>
                <a:gd name="connsiteX0" fmla="*/ 2817678 w 2896688"/>
                <a:gd name="connsiteY0" fmla="*/ 0 h 2634555"/>
                <a:gd name="connsiteX1" fmla="*/ 79011 w 2896688"/>
                <a:gd name="connsiteY1" fmla="*/ 0 h 2634555"/>
                <a:gd name="connsiteX2" fmla="*/ 13557 w 2896688"/>
                <a:gd name="connsiteY2" fmla="*/ 122893 h 2634555"/>
                <a:gd name="connsiteX3" fmla="*/ 1085505 w 2896688"/>
                <a:gd name="connsiteY3" fmla="*/ 1716926 h 2634555"/>
                <a:gd name="connsiteX4" fmla="*/ 1085505 w 2896688"/>
                <a:gd name="connsiteY4" fmla="*/ 2634556 h 2634555"/>
                <a:gd name="connsiteX5" fmla="*/ 1811191 w 2896688"/>
                <a:gd name="connsiteY5" fmla="*/ 2318543 h 2634555"/>
                <a:gd name="connsiteX6" fmla="*/ 1811191 w 2896688"/>
                <a:gd name="connsiteY6" fmla="*/ 1716926 h 2634555"/>
                <a:gd name="connsiteX7" fmla="*/ 2883132 w 2896688"/>
                <a:gd name="connsiteY7" fmla="*/ 122893 h 2634555"/>
                <a:gd name="connsiteX8" fmla="*/ 2817678 w 2896688"/>
                <a:gd name="connsiteY8" fmla="*/ 0 h 26345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6688" h="2634555">
                  <a:moveTo>
                    <a:pt x="2817678" y="0"/>
                  </a:moveTo>
                  <a:lnTo>
                    <a:pt x="79011" y="0"/>
                  </a:lnTo>
                  <a:cubicBezTo>
                    <a:pt x="15868" y="0"/>
                    <a:pt x="-21678" y="70502"/>
                    <a:pt x="13557" y="122893"/>
                  </a:cubicBezTo>
                  <a:lnTo>
                    <a:pt x="1085505" y="1716926"/>
                  </a:lnTo>
                  <a:lnTo>
                    <a:pt x="1085505" y="2634556"/>
                  </a:lnTo>
                  <a:lnTo>
                    <a:pt x="1811191" y="2318543"/>
                  </a:lnTo>
                  <a:lnTo>
                    <a:pt x="1811191" y="1716926"/>
                  </a:lnTo>
                  <a:lnTo>
                    <a:pt x="2883132" y="122893"/>
                  </a:lnTo>
                  <a:cubicBezTo>
                    <a:pt x="2918367" y="70502"/>
                    <a:pt x="2880821" y="0"/>
                    <a:pt x="2817678" y="0"/>
                  </a:cubicBezTo>
                  <a:close/>
                </a:path>
              </a:pathLst>
            </a:custGeom>
            <a:solidFill>
              <a:srgbClr val="F4F4F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0" name="Frihandsfigur: Form 169">
              <a:extLst>
                <a:ext uri="{FF2B5EF4-FFF2-40B4-BE49-F238E27FC236}">
                  <a16:creationId xmlns:a16="http://schemas.microsoft.com/office/drawing/2014/main" id="{D3E32ACA-9695-3141-C1B0-4CDEE8BE1AB6}"/>
                </a:ext>
              </a:extLst>
            </p:cNvPr>
            <p:cNvSpPr/>
            <p:nvPr/>
          </p:nvSpPr>
          <p:spPr>
            <a:xfrm>
              <a:off x="5825353" y="2561004"/>
              <a:ext cx="1537894" cy="201013"/>
            </a:xfrm>
            <a:custGeom>
              <a:gdLst>
                <a:gd name="connsiteX0" fmla="*/ 2817678 w 2896688"/>
                <a:gd name="connsiteY0" fmla="*/ 0 h 378618"/>
                <a:gd name="connsiteX1" fmla="*/ 79011 w 2896688"/>
                <a:gd name="connsiteY1" fmla="*/ 0 h 378618"/>
                <a:gd name="connsiteX2" fmla="*/ 13557 w 2896688"/>
                <a:gd name="connsiteY2" fmla="*/ 122893 h 378618"/>
                <a:gd name="connsiteX3" fmla="*/ 185521 w 2896688"/>
                <a:gd name="connsiteY3" fmla="*/ 378619 h 378618"/>
                <a:gd name="connsiteX4" fmla="*/ 2711160 w 2896688"/>
                <a:gd name="connsiteY4" fmla="*/ 378619 h 378618"/>
                <a:gd name="connsiteX5" fmla="*/ 2883132 w 2896688"/>
                <a:gd name="connsiteY5" fmla="*/ 122893 h 378618"/>
                <a:gd name="connsiteX6" fmla="*/ 2817678 w 2896688"/>
                <a:gd name="connsiteY6" fmla="*/ 0 h 3786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6688" h="378618">
                  <a:moveTo>
                    <a:pt x="2817678" y="0"/>
                  </a:moveTo>
                  <a:lnTo>
                    <a:pt x="79011" y="0"/>
                  </a:lnTo>
                  <a:cubicBezTo>
                    <a:pt x="15868" y="0"/>
                    <a:pt x="-21678" y="70502"/>
                    <a:pt x="13557" y="122893"/>
                  </a:cubicBezTo>
                  <a:lnTo>
                    <a:pt x="185521" y="378619"/>
                  </a:lnTo>
                  <a:lnTo>
                    <a:pt x="2711160" y="378619"/>
                  </a:lnTo>
                  <a:lnTo>
                    <a:pt x="2883132" y="122893"/>
                  </a:lnTo>
                  <a:cubicBezTo>
                    <a:pt x="2918367" y="70502"/>
                    <a:pt x="2880821" y="0"/>
                    <a:pt x="2817678" y="0"/>
                  </a:cubicBezTo>
                  <a:close/>
                </a:path>
              </a:pathLst>
            </a:custGeom>
            <a:solidFill>
              <a:srgbClr val="CFCFCF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1" name="Frihandsfigur: Form 170">
              <a:extLst>
                <a:ext uri="{FF2B5EF4-FFF2-40B4-BE49-F238E27FC236}">
                  <a16:creationId xmlns:a16="http://schemas.microsoft.com/office/drawing/2014/main" id="{45284E11-2B28-846D-039A-0404E09AC21D}"/>
                </a:ext>
              </a:extLst>
            </p:cNvPr>
            <p:cNvSpPr/>
            <p:nvPr/>
          </p:nvSpPr>
          <p:spPr>
            <a:xfrm>
              <a:off x="5783522" y="2234358"/>
              <a:ext cx="1621558" cy="1767241"/>
            </a:xfrm>
            <a:custGeom>
              <a:gdLst>
                <a:gd name="connsiteX0" fmla="*/ 3035706 w 3054273"/>
                <a:gd name="connsiteY0" fmla="*/ 619980 h 3328689"/>
                <a:gd name="connsiteX1" fmla="*/ 2896469 w 3054273"/>
                <a:gd name="connsiteY1" fmla="*/ 536377 h 3328689"/>
                <a:gd name="connsiteX2" fmla="*/ 2448358 w 3054273"/>
                <a:gd name="connsiteY2" fmla="*/ 536377 h 3328689"/>
                <a:gd name="connsiteX3" fmla="*/ 2005816 w 3054273"/>
                <a:gd name="connsiteY3" fmla="*/ 165646 h 3328689"/>
                <a:gd name="connsiteX4" fmla="*/ 1563273 w 3054273"/>
                <a:gd name="connsiteY4" fmla="*/ 536377 h 3328689"/>
                <a:gd name="connsiteX5" fmla="*/ 1109286 w 3054273"/>
                <a:gd name="connsiteY5" fmla="*/ 536377 h 3328689"/>
                <a:gd name="connsiteX6" fmla="*/ 1165684 w 3054273"/>
                <a:gd name="connsiteY6" fmla="*/ 347067 h 3328689"/>
                <a:gd name="connsiteX7" fmla="*/ 818617 w 3054273"/>
                <a:gd name="connsiteY7" fmla="*/ 0 h 3328689"/>
                <a:gd name="connsiteX8" fmla="*/ 471550 w 3054273"/>
                <a:gd name="connsiteY8" fmla="*/ 347067 h 3328689"/>
                <a:gd name="connsiteX9" fmla="*/ 527948 w 3054273"/>
                <a:gd name="connsiteY9" fmla="*/ 536377 h 3328689"/>
                <a:gd name="connsiteX10" fmla="*/ 157801 w 3054273"/>
                <a:gd name="connsiteY10" fmla="*/ 536377 h 3328689"/>
                <a:gd name="connsiteX11" fmla="*/ 18564 w 3054273"/>
                <a:gd name="connsiteY11" fmla="*/ 619980 h 3328689"/>
                <a:gd name="connsiteX12" fmla="*/ 26894 w 3054273"/>
                <a:gd name="connsiteY12" fmla="*/ 782171 h 3328689"/>
                <a:gd name="connsiteX13" fmla="*/ 1085417 w 3054273"/>
                <a:gd name="connsiteY13" fmla="*/ 2356247 h 3328689"/>
                <a:gd name="connsiteX14" fmla="*/ 1085417 w 3054273"/>
                <a:gd name="connsiteY14" fmla="*/ 3249811 h 3328689"/>
                <a:gd name="connsiteX15" fmla="*/ 1121070 w 3054273"/>
                <a:gd name="connsiteY15" fmla="*/ 3315785 h 3328689"/>
                <a:gd name="connsiteX16" fmla="*/ 1164304 w 3054273"/>
                <a:gd name="connsiteY16" fmla="*/ 3328690 h 3328689"/>
                <a:gd name="connsiteX17" fmla="*/ 1195792 w 3054273"/>
                <a:gd name="connsiteY17" fmla="*/ 3322127 h 3328689"/>
                <a:gd name="connsiteX18" fmla="*/ 1921478 w 3054273"/>
                <a:gd name="connsiteY18" fmla="*/ 3006115 h 3328689"/>
                <a:gd name="connsiteX19" fmla="*/ 1968861 w 3054273"/>
                <a:gd name="connsiteY19" fmla="*/ 2933799 h 3328689"/>
                <a:gd name="connsiteX20" fmla="*/ 1968861 w 3054273"/>
                <a:gd name="connsiteY20" fmla="*/ 2356239 h 3328689"/>
                <a:gd name="connsiteX21" fmla="*/ 3027376 w 3054273"/>
                <a:gd name="connsiteY21" fmla="*/ 782163 h 3328689"/>
                <a:gd name="connsiteX22" fmla="*/ 3035706 w 3054273"/>
                <a:gd name="connsiteY22" fmla="*/ 619980 h 3328689"/>
                <a:gd name="connsiteX23" fmla="*/ 2005816 w 3054273"/>
                <a:gd name="connsiteY23" fmla="*/ 323404 h 3328689"/>
                <a:gd name="connsiteX24" fmla="*/ 2286751 w 3054273"/>
                <a:gd name="connsiteY24" fmla="*/ 536377 h 3328689"/>
                <a:gd name="connsiteX25" fmla="*/ 1724888 w 3054273"/>
                <a:gd name="connsiteY25" fmla="*/ 536377 h 3328689"/>
                <a:gd name="connsiteX26" fmla="*/ 2005816 w 3054273"/>
                <a:gd name="connsiteY26" fmla="*/ 323404 h 3328689"/>
                <a:gd name="connsiteX27" fmla="*/ 629316 w 3054273"/>
                <a:gd name="connsiteY27" fmla="*/ 347067 h 3328689"/>
                <a:gd name="connsiteX28" fmla="*/ 818625 w 3054273"/>
                <a:gd name="connsiteY28" fmla="*/ 157758 h 3328689"/>
                <a:gd name="connsiteX29" fmla="*/ 1007934 w 3054273"/>
                <a:gd name="connsiteY29" fmla="*/ 347067 h 3328689"/>
                <a:gd name="connsiteX30" fmla="*/ 818625 w 3054273"/>
                <a:gd name="connsiteY30" fmla="*/ 536377 h 3328689"/>
                <a:gd name="connsiteX31" fmla="*/ 629316 w 3054273"/>
                <a:gd name="connsiteY31" fmla="*/ 347067 h 3328689"/>
                <a:gd name="connsiteX32" fmla="*/ 1824520 w 3054273"/>
                <a:gd name="connsiteY32" fmla="*/ 2288167 h 3328689"/>
                <a:gd name="connsiteX33" fmla="*/ 1811095 w 3054273"/>
                <a:gd name="connsiteY33" fmla="*/ 2332181 h 3328689"/>
                <a:gd name="connsiteX34" fmla="*/ 1811095 w 3054273"/>
                <a:gd name="connsiteY34" fmla="*/ 2882117 h 3328689"/>
                <a:gd name="connsiteX35" fmla="*/ 1243167 w 3054273"/>
                <a:gd name="connsiteY35" fmla="*/ 3129426 h 3328689"/>
                <a:gd name="connsiteX36" fmla="*/ 1243167 w 3054273"/>
                <a:gd name="connsiteY36" fmla="*/ 2411060 h 3328689"/>
                <a:gd name="connsiteX37" fmla="*/ 1528133 w 3054273"/>
                <a:gd name="connsiteY37" fmla="*/ 2411060 h 3328689"/>
                <a:gd name="connsiteX38" fmla="*/ 1607012 w 3054273"/>
                <a:gd name="connsiteY38" fmla="*/ 2332181 h 3328689"/>
                <a:gd name="connsiteX39" fmla="*/ 1528133 w 3054273"/>
                <a:gd name="connsiteY39" fmla="*/ 2253302 h 3328689"/>
                <a:gd name="connsiteX40" fmla="*/ 1206299 w 3054273"/>
                <a:gd name="connsiteY40" fmla="*/ 2253302 h 3328689"/>
                <a:gd name="connsiteX41" fmla="*/ 412438 w 3054273"/>
                <a:gd name="connsiteY41" fmla="*/ 1072753 h 3328689"/>
                <a:gd name="connsiteX42" fmla="*/ 2005816 w 3054273"/>
                <a:gd name="connsiteY42" fmla="*/ 1072753 h 3328689"/>
                <a:gd name="connsiteX43" fmla="*/ 2084694 w 3054273"/>
                <a:gd name="connsiteY43" fmla="*/ 993874 h 3328689"/>
                <a:gd name="connsiteX44" fmla="*/ 2005816 w 3054273"/>
                <a:gd name="connsiteY44" fmla="*/ 914995 h 3328689"/>
                <a:gd name="connsiteX45" fmla="*/ 306354 w 3054273"/>
                <a:gd name="connsiteY45" fmla="*/ 914995 h 3328689"/>
                <a:gd name="connsiteX46" fmla="*/ 157833 w 3054273"/>
                <a:gd name="connsiteY46" fmla="*/ 694134 h 3328689"/>
                <a:gd name="connsiteX47" fmla="*/ 2896461 w 3054273"/>
                <a:gd name="connsiteY47" fmla="*/ 694134 h 3328689"/>
                <a:gd name="connsiteX48" fmla="*/ 1824520 w 3054273"/>
                <a:gd name="connsiteY48" fmla="*/ 2288167 h 33286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054273" h="3328689">
                  <a:moveTo>
                    <a:pt x="3035706" y="619980"/>
                  </a:moveTo>
                  <a:cubicBezTo>
                    <a:pt x="3008240" y="568409"/>
                    <a:pt x="2954895" y="536377"/>
                    <a:pt x="2896469" y="536377"/>
                  </a:cubicBezTo>
                  <a:lnTo>
                    <a:pt x="2448358" y="536377"/>
                  </a:lnTo>
                  <a:cubicBezTo>
                    <a:pt x="2410945" y="325967"/>
                    <a:pt x="2226811" y="165646"/>
                    <a:pt x="2005816" y="165646"/>
                  </a:cubicBezTo>
                  <a:cubicBezTo>
                    <a:pt x="1784820" y="165646"/>
                    <a:pt x="1600686" y="325967"/>
                    <a:pt x="1563273" y="536377"/>
                  </a:cubicBezTo>
                  <a:lnTo>
                    <a:pt x="1109286" y="536377"/>
                  </a:lnTo>
                  <a:cubicBezTo>
                    <a:pt x="1144892" y="481887"/>
                    <a:pt x="1165684" y="416875"/>
                    <a:pt x="1165684" y="347067"/>
                  </a:cubicBezTo>
                  <a:cubicBezTo>
                    <a:pt x="1165684" y="155691"/>
                    <a:pt x="1009993" y="0"/>
                    <a:pt x="818617" y="0"/>
                  </a:cubicBezTo>
                  <a:cubicBezTo>
                    <a:pt x="627241" y="0"/>
                    <a:pt x="471550" y="155691"/>
                    <a:pt x="471550" y="347067"/>
                  </a:cubicBezTo>
                  <a:cubicBezTo>
                    <a:pt x="471550" y="416875"/>
                    <a:pt x="492342" y="481887"/>
                    <a:pt x="527948" y="536377"/>
                  </a:cubicBezTo>
                  <a:lnTo>
                    <a:pt x="157801" y="536377"/>
                  </a:lnTo>
                  <a:cubicBezTo>
                    <a:pt x="99375" y="536377"/>
                    <a:pt x="46030" y="568409"/>
                    <a:pt x="18564" y="619980"/>
                  </a:cubicBezTo>
                  <a:cubicBezTo>
                    <a:pt x="-8894" y="671544"/>
                    <a:pt x="-5707" y="733692"/>
                    <a:pt x="26894" y="782171"/>
                  </a:cubicBezTo>
                  <a:lnTo>
                    <a:pt x="1085417" y="2356247"/>
                  </a:lnTo>
                  <a:lnTo>
                    <a:pt x="1085417" y="3249811"/>
                  </a:lnTo>
                  <a:cubicBezTo>
                    <a:pt x="1085417" y="3276409"/>
                    <a:pt x="1098819" y="3301216"/>
                    <a:pt x="1121070" y="3315785"/>
                  </a:cubicBezTo>
                  <a:cubicBezTo>
                    <a:pt x="1134109" y="3324328"/>
                    <a:pt x="1149167" y="3328690"/>
                    <a:pt x="1164304" y="3328690"/>
                  </a:cubicBezTo>
                  <a:cubicBezTo>
                    <a:pt x="1174984" y="3328690"/>
                    <a:pt x="1185704" y="3326521"/>
                    <a:pt x="1195792" y="3322127"/>
                  </a:cubicBezTo>
                  <a:lnTo>
                    <a:pt x="1921478" y="3006115"/>
                  </a:lnTo>
                  <a:cubicBezTo>
                    <a:pt x="1950253" y="2993581"/>
                    <a:pt x="1968861" y="2965184"/>
                    <a:pt x="1968861" y="2933799"/>
                  </a:cubicBezTo>
                  <a:lnTo>
                    <a:pt x="1968861" y="2356239"/>
                  </a:lnTo>
                  <a:lnTo>
                    <a:pt x="3027376" y="782163"/>
                  </a:lnTo>
                  <a:cubicBezTo>
                    <a:pt x="3059977" y="733692"/>
                    <a:pt x="3063172" y="671544"/>
                    <a:pt x="3035706" y="619980"/>
                  </a:cubicBezTo>
                  <a:close/>
                  <a:moveTo>
                    <a:pt x="2005816" y="323404"/>
                  </a:moveTo>
                  <a:cubicBezTo>
                    <a:pt x="2139413" y="323404"/>
                    <a:pt x="2252241" y="413665"/>
                    <a:pt x="2286751" y="536377"/>
                  </a:cubicBezTo>
                  <a:lnTo>
                    <a:pt x="1724888" y="536377"/>
                  </a:lnTo>
                  <a:cubicBezTo>
                    <a:pt x="1759390" y="413665"/>
                    <a:pt x="1872226" y="323404"/>
                    <a:pt x="2005816" y="323404"/>
                  </a:cubicBezTo>
                  <a:close/>
                  <a:moveTo>
                    <a:pt x="629316" y="347067"/>
                  </a:moveTo>
                  <a:cubicBezTo>
                    <a:pt x="629316" y="242687"/>
                    <a:pt x="714244" y="157758"/>
                    <a:pt x="818625" y="157758"/>
                  </a:cubicBezTo>
                  <a:cubicBezTo>
                    <a:pt x="923005" y="157758"/>
                    <a:pt x="1007934" y="242687"/>
                    <a:pt x="1007934" y="347067"/>
                  </a:cubicBezTo>
                  <a:cubicBezTo>
                    <a:pt x="1007934" y="451448"/>
                    <a:pt x="923005" y="536377"/>
                    <a:pt x="818625" y="536377"/>
                  </a:cubicBezTo>
                  <a:cubicBezTo>
                    <a:pt x="714244" y="536377"/>
                    <a:pt x="629316" y="451448"/>
                    <a:pt x="629316" y="347067"/>
                  </a:cubicBezTo>
                  <a:close/>
                  <a:moveTo>
                    <a:pt x="1824520" y="2288167"/>
                  </a:moveTo>
                  <a:cubicBezTo>
                    <a:pt x="1815773" y="2301174"/>
                    <a:pt x="1811095" y="2316500"/>
                    <a:pt x="1811095" y="2332181"/>
                  </a:cubicBezTo>
                  <a:lnTo>
                    <a:pt x="1811095" y="2882117"/>
                  </a:lnTo>
                  <a:lnTo>
                    <a:pt x="1243167" y="3129426"/>
                  </a:lnTo>
                  <a:lnTo>
                    <a:pt x="1243167" y="2411060"/>
                  </a:lnTo>
                  <a:lnTo>
                    <a:pt x="1528133" y="2411060"/>
                  </a:lnTo>
                  <a:cubicBezTo>
                    <a:pt x="1571697" y="2411060"/>
                    <a:pt x="1607012" y="2375746"/>
                    <a:pt x="1607012" y="2332181"/>
                  </a:cubicBezTo>
                  <a:cubicBezTo>
                    <a:pt x="1607012" y="2288616"/>
                    <a:pt x="1571697" y="2253302"/>
                    <a:pt x="1528133" y="2253302"/>
                  </a:cubicBezTo>
                  <a:lnTo>
                    <a:pt x="1206299" y="2253302"/>
                  </a:lnTo>
                  <a:lnTo>
                    <a:pt x="412438" y="1072753"/>
                  </a:lnTo>
                  <a:lnTo>
                    <a:pt x="2005816" y="1072753"/>
                  </a:lnTo>
                  <a:cubicBezTo>
                    <a:pt x="2049380" y="1072753"/>
                    <a:pt x="2084694" y="1037439"/>
                    <a:pt x="2084694" y="993874"/>
                  </a:cubicBezTo>
                  <a:cubicBezTo>
                    <a:pt x="2084694" y="950309"/>
                    <a:pt x="2049380" y="914995"/>
                    <a:pt x="2005816" y="914995"/>
                  </a:cubicBezTo>
                  <a:lnTo>
                    <a:pt x="306354" y="914995"/>
                  </a:lnTo>
                  <a:lnTo>
                    <a:pt x="157833" y="694134"/>
                  </a:lnTo>
                  <a:lnTo>
                    <a:pt x="2896461" y="694134"/>
                  </a:lnTo>
                  <a:lnTo>
                    <a:pt x="1824520" y="2288167"/>
                  </a:ln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2" name="Frihandsfigur: Form 171">
              <a:extLst>
                <a:ext uri="{FF2B5EF4-FFF2-40B4-BE49-F238E27FC236}">
                  <a16:creationId xmlns:a16="http://schemas.microsoft.com/office/drawing/2014/main" id="{A07B1463-CDA7-EEC3-35BC-668FD0022FAB}"/>
                </a:ext>
              </a:extLst>
            </p:cNvPr>
            <p:cNvSpPr/>
            <p:nvPr/>
          </p:nvSpPr>
          <p:spPr>
            <a:xfrm>
              <a:off x="6552952" y="1857458"/>
              <a:ext cx="368526" cy="368524"/>
            </a:xfrm>
            <a:custGeom>
              <a:gdLst>
                <a:gd name="connsiteX0" fmla="*/ 347067 w 694134"/>
                <a:gd name="connsiteY0" fmla="*/ 694134 h 694134"/>
                <a:gd name="connsiteX1" fmla="*/ 694134 w 694134"/>
                <a:gd name="connsiteY1" fmla="*/ 347067 h 694134"/>
                <a:gd name="connsiteX2" fmla="*/ 347067 w 694134"/>
                <a:gd name="connsiteY2" fmla="*/ 0 h 694134"/>
                <a:gd name="connsiteX3" fmla="*/ 0 w 694134"/>
                <a:gd name="connsiteY3" fmla="*/ 347067 h 694134"/>
                <a:gd name="connsiteX4" fmla="*/ 347067 w 694134"/>
                <a:gd name="connsiteY4" fmla="*/ 694134 h 694134"/>
                <a:gd name="connsiteX5" fmla="*/ 347067 w 694134"/>
                <a:gd name="connsiteY5" fmla="*/ 157758 h 694134"/>
                <a:gd name="connsiteX6" fmla="*/ 536377 w 694134"/>
                <a:gd name="connsiteY6" fmla="*/ 347067 h 694134"/>
                <a:gd name="connsiteX7" fmla="*/ 347067 w 694134"/>
                <a:gd name="connsiteY7" fmla="*/ 536377 h 694134"/>
                <a:gd name="connsiteX8" fmla="*/ 157758 w 694134"/>
                <a:gd name="connsiteY8" fmla="*/ 347067 h 694134"/>
                <a:gd name="connsiteX9" fmla="*/ 347067 w 694134"/>
                <a:gd name="connsiteY9" fmla="*/ 157758 h 6941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134" h="694134">
                  <a:moveTo>
                    <a:pt x="347067" y="694134"/>
                  </a:moveTo>
                  <a:cubicBezTo>
                    <a:pt x="538443" y="694134"/>
                    <a:pt x="694134" y="538443"/>
                    <a:pt x="694134" y="347067"/>
                  </a:cubicBezTo>
                  <a:cubicBezTo>
                    <a:pt x="694134" y="155691"/>
                    <a:pt x="538443" y="0"/>
                    <a:pt x="347067" y="0"/>
                  </a:cubicBezTo>
                  <a:cubicBezTo>
                    <a:pt x="155691" y="0"/>
                    <a:pt x="0" y="155691"/>
                    <a:pt x="0" y="347067"/>
                  </a:cubicBezTo>
                  <a:cubicBezTo>
                    <a:pt x="0" y="538443"/>
                    <a:pt x="155699" y="694134"/>
                    <a:pt x="347067" y="694134"/>
                  </a:cubicBezTo>
                  <a:close/>
                  <a:moveTo>
                    <a:pt x="347067" y="157758"/>
                  </a:moveTo>
                  <a:cubicBezTo>
                    <a:pt x="451448" y="157758"/>
                    <a:pt x="536377" y="242687"/>
                    <a:pt x="536377" y="347067"/>
                  </a:cubicBezTo>
                  <a:cubicBezTo>
                    <a:pt x="536377" y="451448"/>
                    <a:pt x="451448" y="536377"/>
                    <a:pt x="347067" y="536377"/>
                  </a:cubicBezTo>
                  <a:cubicBezTo>
                    <a:pt x="242687" y="536377"/>
                    <a:pt x="157758" y="451448"/>
                    <a:pt x="157758" y="347067"/>
                  </a:cubicBezTo>
                  <a:cubicBezTo>
                    <a:pt x="157758" y="242687"/>
                    <a:pt x="242687" y="157758"/>
                    <a:pt x="347067" y="157758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3" name="Frihandsfigur: Form 172">
              <a:extLst>
                <a:ext uri="{FF2B5EF4-FFF2-40B4-BE49-F238E27FC236}">
                  <a16:creationId xmlns:a16="http://schemas.microsoft.com/office/drawing/2014/main" id="{79CDD8AA-24D4-A701-9B2B-9FB0DF306B82}"/>
                </a:ext>
              </a:extLst>
            </p:cNvPr>
            <p:cNvSpPr/>
            <p:nvPr/>
          </p:nvSpPr>
          <p:spPr>
            <a:xfrm>
              <a:off x="7142899" y="2059866"/>
              <a:ext cx="83756" cy="321768"/>
            </a:xfrm>
            <a:custGeom>
              <a:gdLst>
                <a:gd name="connsiteX0" fmla="*/ 78879 w 157757"/>
                <a:gd name="connsiteY0" fmla="*/ 606066 h 606066"/>
                <a:gd name="connsiteX1" fmla="*/ 157758 w 157757"/>
                <a:gd name="connsiteY1" fmla="*/ 527187 h 606066"/>
                <a:gd name="connsiteX2" fmla="*/ 157758 w 157757"/>
                <a:gd name="connsiteY2" fmla="*/ 78879 h 606066"/>
                <a:gd name="connsiteX3" fmla="*/ 78879 w 157757"/>
                <a:gd name="connsiteY3" fmla="*/ 0 h 606066"/>
                <a:gd name="connsiteX4" fmla="*/ 0 w 157757"/>
                <a:gd name="connsiteY4" fmla="*/ 78879 h 606066"/>
                <a:gd name="connsiteX5" fmla="*/ 0 w 157757"/>
                <a:gd name="connsiteY5" fmla="*/ 527179 h 606066"/>
                <a:gd name="connsiteX6" fmla="*/ 78879 w 157757"/>
                <a:gd name="connsiteY6" fmla="*/ 606066 h 6060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606066">
                  <a:moveTo>
                    <a:pt x="78879" y="606066"/>
                  </a:moveTo>
                  <a:cubicBezTo>
                    <a:pt x="122444" y="606066"/>
                    <a:pt x="157758" y="570752"/>
                    <a:pt x="157758" y="527187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527179"/>
                  </a:lnTo>
                  <a:cubicBezTo>
                    <a:pt x="0" y="570752"/>
                    <a:pt x="35314" y="606066"/>
                    <a:pt x="78879" y="60606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4" name="Frihandsfigur: Form 173">
              <a:extLst>
                <a:ext uri="{FF2B5EF4-FFF2-40B4-BE49-F238E27FC236}">
                  <a16:creationId xmlns:a16="http://schemas.microsoft.com/office/drawing/2014/main" id="{A590AB47-04C4-F250-9E2D-F7DC4E0FE68E}"/>
                </a:ext>
              </a:extLst>
            </p:cNvPr>
            <p:cNvSpPr/>
            <p:nvPr/>
          </p:nvSpPr>
          <p:spPr>
            <a:xfrm>
              <a:off x="7142899" y="1922368"/>
              <a:ext cx="83756" cy="83755"/>
            </a:xfrm>
            <a:custGeom>
              <a:gdLst>
                <a:gd name="connsiteX0" fmla="*/ 78879 w 157757"/>
                <a:gd name="connsiteY0" fmla="*/ 157758 h 157757"/>
                <a:gd name="connsiteX1" fmla="*/ 134646 w 157757"/>
                <a:gd name="connsiteY1" fmla="*/ 134646 h 157757"/>
                <a:gd name="connsiteX2" fmla="*/ 157758 w 157757"/>
                <a:gd name="connsiteY2" fmla="*/ 78879 h 157757"/>
                <a:gd name="connsiteX3" fmla="*/ 134646 w 157757"/>
                <a:gd name="connsiteY3" fmla="*/ 23112 h 157757"/>
                <a:gd name="connsiteX4" fmla="*/ 78879 w 157757"/>
                <a:gd name="connsiteY4" fmla="*/ 0 h 157757"/>
                <a:gd name="connsiteX5" fmla="*/ 23112 w 157757"/>
                <a:gd name="connsiteY5" fmla="*/ 23112 h 157757"/>
                <a:gd name="connsiteX6" fmla="*/ 0 w 157757"/>
                <a:gd name="connsiteY6" fmla="*/ 78879 h 157757"/>
                <a:gd name="connsiteX7" fmla="*/ 23112 w 157757"/>
                <a:gd name="connsiteY7" fmla="*/ 134646 h 157757"/>
                <a:gd name="connsiteX8" fmla="*/ 78879 w 157757"/>
                <a:gd name="connsiteY8" fmla="*/ 157758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78879" y="157758"/>
                  </a:moveTo>
                  <a:cubicBezTo>
                    <a:pt x="99624" y="157758"/>
                    <a:pt x="119975" y="149318"/>
                    <a:pt x="134646" y="134646"/>
                  </a:cubicBez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134"/>
                    <a:pt x="149318" y="37783"/>
                    <a:pt x="134646" y="23112"/>
                  </a:cubicBezTo>
                  <a:cubicBezTo>
                    <a:pt x="119975" y="8440"/>
                    <a:pt x="99624" y="0"/>
                    <a:pt x="78879" y="0"/>
                  </a:cubicBezTo>
                  <a:cubicBezTo>
                    <a:pt x="58134" y="0"/>
                    <a:pt x="37783" y="8440"/>
                    <a:pt x="23112" y="23112"/>
                  </a:cubicBezTo>
                  <a:cubicBezTo>
                    <a:pt x="8440" y="37783"/>
                    <a:pt x="0" y="58134"/>
                    <a:pt x="0" y="78879"/>
                  </a:cubicBezTo>
                  <a:cubicBezTo>
                    <a:pt x="0" y="99624"/>
                    <a:pt x="8440" y="119975"/>
                    <a:pt x="23112" y="134646"/>
                  </a:cubicBezTo>
                  <a:cubicBezTo>
                    <a:pt x="37783" y="149318"/>
                    <a:pt x="58134" y="157758"/>
                    <a:pt x="78879" y="157758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5" name="Frihandsfigur: Form 174">
              <a:extLst>
                <a:ext uri="{FF2B5EF4-FFF2-40B4-BE49-F238E27FC236}">
                  <a16:creationId xmlns:a16="http://schemas.microsoft.com/office/drawing/2014/main" id="{5AE972EE-6503-D785-60E6-C0179F187484}"/>
                </a:ext>
              </a:extLst>
            </p:cNvPr>
            <p:cNvSpPr/>
            <p:nvPr/>
          </p:nvSpPr>
          <p:spPr>
            <a:xfrm>
              <a:off x="6318649" y="1910873"/>
              <a:ext cx="83756" cy="255454"/>
            </a:xfrm>
            <a:custGeom>
              <a:gdLst>
                <a:gd name="connsiteX0" fmla="*/ 78879 w 157757"/>
                <a:gd name="connsiteY0" fmla="*/ 481161 h 481161"/>
                <a:gd name="connsiteX1" fmla="*/ 157758 w 157757"/>
                <a:gd name="connsiteY1" fmla="*/ 402282 h 481161"/>
                <a:gd name="connsiteX2" fmla="*/ 157758 w 157757"/>
                <a:gd name="connsiteY2" fmla="*/ 78879 h 481161"/>
                <a:gd name="connsiteX3" fmla="*/ 78879 w 157757"/>
                <a:gd name="connsiteY3" fmla="*/ 0 h 481161"/>
                <a:gd name="connsiteX4" fmla="*/ 0 w 157757"/>
                <a:gd name="connsiteY4" fmla="*/ 78879 h 481161"/>
                <a:gd name="connsiteX5" fmla="*/ 0 w 157757"/>
                <a:gd name="connsiteY5" fmla="*/ 402282 h 481161"/>
                <a:gd name="connsiteX6" fmla="*/ 78879 w 157757"/>
                <a:gd name="connsiteY6" fmla="*/ 481161 h 48116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481161">
                  <a:moveTo>
                    <a:pt x="78879" y="481161"/>
                  </a:moveTo>
                  <a:cubicBezTo>
                    <a:pt x="122444" y="481161"/>
                    <a:pt x="157758" y="445847"/>
                    <a:pt x="157758" y="402282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402282"/>
                  </a:lnTo>
                  <a:cubicBezTo>
                    <a:pt x="0" y="445847"/>
                    <a:pt x="35314" y="481161"/>
                    <a:pt x="78879" y="481161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6" name="Frihandsfigur: Form 175">
              <a:extLst>
                <a:ext uri="{FF2B5EF4-FFF2-40B4-BE49-F238E27FC236}">
                  <a16:creationId xmlns:a16="http://schemas.microsoft.com/office/drawing/2014/main" id="{E21B462E-09CE-6B0F-0E5C-034504FEFDC1}"/>
                </a:ext>
              </a:extLst>
            </p:cNvPr>
            <p:cNvSpPr/>
            <p:nvPr/>
          </p:nvSpPr>
          <p:spPr>
            <a:xfrm>
              <a:off x="5748363" y="1857458"/>
              <a:ext cx="83756" cy="356664"/>
            </a:xfrm>
            <a:custGeom>
              <a:gdLst>
                <a:gd name="connsiteX0" fmla="*/ 78879 w 157757"/>
                <a:gd name="connsiteY0" fmla="*/ 671796 h 671795"/>
                <a:gd name="connsiteX1" fmla="*/ 157758 w 157757"/>
                <a:gd name="connsiteY1" fmla="*/ 592917 h 671795"/>
                <a:gd name="connsiteX2" fmla="*/ 157758 w 157757"/>
                <a:gd name="connsiteY2" fmla="*/ 78879 h 671795"/>
                <a:gd name="connsiteX3" fmla="*/ 78879 w 157757"/>
                <a:gd name="connsiteY3" fmla="*/ 0 h 671795"/>
                <a:gd name="connsiteX4" fmla="*/ 0 w 157757"/>
                <a:gd name="connsiteY4" fmla="*/ 78879 h 671795"/>
                <a:gd name="connsiteX5" fmla="*/ 0 w 157757"/>
                <a:gd name="connsiteY5" fmla="*/ 592917 h 671795"/>
                <a:gd name="connsiteX6" fmla="*/ 78879 w 157757"/>
                <a:gd name="connsiteY6" fmla="*/ 671796 h 6717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671795">
                  <a:moveTo>
                    <a:pt x="78879" y="671796"/>
                  </a:moveTo>
                  <a:cubicBezTo>
                    <a:pt x="122444" y="671796"/>
                    <a:pt x="157758" y="636482"/>
                    <a:pt x="157758" y="592917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592917"/>
                  </a:lnTo>
                  <a:cubicBezTo>
                    <a:pt x="0" y="636482"/>
                    <a:pt x="35314" y="671796"/>
                    <a:pt x="78879" y="67179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7" name="Frihandsfigur: Form 176">
              <a:extLst>
                <a:ext uri="{FF2B5EF4-FFF2-40B4-BE49-F238E27FC236}">
                  <a16:creationId xmlns:a16="http://schemas.microsoft.com/office/drawing/2014/main" id="{DB512932-106F-0B15-F49F-E754C92590F4}"/>
                </a:ext>
              </a:extLst>
            </p:cNvPr>
            <p:cNvSpPr/>
            <p:nvPr/>
          </p:nvSpPr>
          <p:spPr>
            <a:xfrm>
              <a:off x="5748363" y="2287417"/>
              <a:ext cx="83756" cy="83755"/>
            </a:xfrm>
            <a:custGeom>
              <a:gdLst>
                <a:gd name="connsiteX0" fmla="*/ 134646 w 157757"/>
                <a:gd name="connsiteY0" fmla="*/ 134646 h 157757"/>
                <a:gd name="connsiteX1" fmla="*/ 157758 w 157757"/>
                <a:gd name="connsiteY1" fmla="*/ 78879 h 157757"/>
                <a:gd name="connsiteX2" fmla="*/ 134646 w 157757"/>
                <a:gd name="connsiteY2" fmla="*/ 23112 h 157757"/>
                <a:gd name="connsiteX3" fmla="*/ 78879 w 157757"/>
                <a:gd name="connsiteY3" fmla="*/ 0 h 157757"/>
                <a:gd name="connsiteX4" fmla="*/ 23112 w 157757"/>
                <a:gd name="connsiteY4" fmla="*/ 23112 h 157757"/>
                <a:gd name="connsiteX5" fmla="*/ 0 w 157757"/>
                <a:gd name="connsiteY5" fmla="*/ 78879 h 157757"/>
                <a:gd name="connsiteX6" fmla="*/ 23112 w 157757"/>
                <a:gd name="connsiteY6" fmla="*/ 134646 h 157757"/>
                <a:gd name="connsiteX7" fmla="*/ 78879 w 157757"/>
                <a:gd name="connsiteY7" fmla="*/ 157758 h 157757"/>
                <a:gd name="connsiteX8" fmla="*/ 134646 w 157757"/>
                <a:gd name="connsiteY8" fmla="*/ 134646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134646" y="134646"/>
                  </a:move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055"/>
                    <a:pt x="149318" y="37783"/>
                    <a:pt x="134646" y="23112"/>
                  </a:cubicBezTo>
                  <a:cubicBezTo>
                    <a:pt x="119975" y="8361"/>
                    <a:pt x="99624" y="0"/>
                    <a:pt x="78879" y="0"/>
                  </a:cubicBezTo>
                  <a:cubicBezTo>
                    <a:pt x="58134" y="0"/>
                    <a:pt x="37783" y="8361"/>
                    <a:pt x="23112" y="23112"/>
                  </a:cubicBezTo>
                  <a:cubicBezTo>
                    <a:pt x="8440" y="37783"/>
                    <a:pt x="0" y="58055"/>
                    <a:pt x="0" y="78879"/>
                  </a:cubicBezTo>
                  <a:cubicBezTo>
                    <a:pt x="0" y="99624"/>
                    <a:pt x="8440" y="119975"/>
                    <a:pt x="23112" y="134646"/>
                  </a:cubicBezTo>
                  <a:cubicBezTo>
                    <a:pt x="37783" y="149318"/>
                    <a:pt x="58134" y="157758"/>
                    <a:pt x="78879" y="157758"/>
                  </a:cubicBezTo>
                  <a:cubicBezTo>
                    <a:pt x="99624" y="157758"/>
                    <a:pt x="119975" y="149318"/>
                    <a:pt x="134646" y="13464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8" name="Frihandsfigur: Form 177">
              <a:extLst>
                <a:ext uri="{FF2B5EF4-FFF2-40B4-BE49-F238E27FC236}">
                  <a16:creationId xmlns:a16="http://schemas.microsoft.com/office/drawing/2014/main" id="{AC26C511-A487-D789-9676-BFA61CFE3319}"/>
                </a:ext>
              </a:extLst>
            </p:cNvPr>
            <p:cNvSpPr/>
            <p:nvPr/>
          </p:nvSpPr>
          <p:spPr>
            <a:xfrm>
              <a:off x="6992767" y="2720140"/>
              <a:ext cx="83756" cy="83755"/>
            </a:xfrm>
            <a:custGeom>
              <a:gdLst>
                <a:gd name="connsiteX0" fmla="*/ 23112 w 157757"/>
                <a:gd name="connsiteY0" fmla="*/ 23111 h 157757"/>
                <a:gd name="connsiteX1" fmla="*/ 0 w 157757"/>
                <a:gd name="connsiteY1" fmla="*/ 78879 h 157757"/>
                <a:gd name="connsiteX2" fmla="*/ 23112 w 157757"/>
                <a:gd name="connsiteY2" fmla="*/ 134646 h 157757"/>
                <a:gd name="connsiteX3" fmla="*/ 78879 w 157757"/>
                <a:gd name="connsiteY3" fmla="*/ 157758 h 157757"/>
                <a:gd name="connsiteX4" fmla="*/ 134646 w 157757"/>
                <a:gd name="connsiteY4" fmla="*/ 134646 h 157757"/>
                <a:gd name="connsiteX5" fmla="*/ 157758 w 157757"/>
                <a:gd name="connsiteY5" fmla="*/ 78879 h 157757"/>
                <a:gd name="connsiteX6" fmla="*/ 134646 w 157757"/>
                <a:gd name="connsiteY6" fmla="*/ 23111 h 157757"/>
                <a:gd name="connsiteX7" fmla="*/ 78879 w 157757"/>
                <a:gd name="connsiteY7" fmla="*/ 0 h 157757"/>
                <a:gd name="connsiteX8" fmla="*/ 23112 w 157757"/>
                <a:gd name="connsiteY8" fmla="*/ 23111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23112" y="23111"/>
                  </a:moveTo>
                  <a:cubicBezTo>
                    <a:pt x="8361" y="37783"/>
                    <a:pt x="0" y="58134"/>
                    <a:pt x="0" y="78879"/>
                  </a:cubicBezTo>
                  <a:cubicBezTo>
                    <a:pt x="0" y="99624"/>
                    <a:pt x="8361" y="119975"/>
                    <a:pt x="23112" y="134646"/>
                  </a:cubicBezTo>
                  <a:cubicBezTo>
                    <a:pt x="37783" y="149318"/>
                    <a:pt x="58055" y="157758"/>
                    <a:pt x="78879" y="157758"/>
                  </a:cubicBezTo>
                  <a:cubicBezTo>
                    <a:pt x="99624" y="157758"/>
                    <a:pt x="119896" y="149318"/>
                    <a:pt x="134646" y="134646"/>
                  </a:cubicBez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134"/>
                    <a:pt x="149318" y="37783"/>
                    <a:pt x="134646" y="23111"/>
                  </a:cubicBezTo>
                  <a:cubicBezTo>
                    <a:pt x="119975" y="8440"/>
                    <a:pt x="99624" y="0"/>
                    <a:pt x="78879" y="0"/>
                  </a:cubicBezTo>
                  <a:cubicBezTo>
                    <a:pt x="58055" y="0"/>
                    <a:pt x="37704" y="8440"/>
                    <a:pt x="23112" y="23111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179" name="Grupp 178">
            <a:extLst>
              <a:ext uri="{FF2B5EF4-FFF2-40B4-BE49-F238E27FC236}">
                <a16:creationId xmlns:a16="http://schemas.microsoft.com/office/drawing/2014/main" id="{CBA6AF13-971F-85DA-15B8-55AE9E038101}"/>
              </a:ext>
            </a:extLst>
          </p:cNvPr>
          <p:cNvGrpSpPr/>
          <p:nvPr/>
        </p:nvGrpSpPr>
        <p:grpSpPr>
          <a:xfrm>
            <a:off x="10202216" y="1868227"/>
            <a:ext cx="510139" cy="476445"/>
            <a:chOff x="8526658" y="1868227"/>
            <a:chExt cx="2185698" cy="2041336"/>
          </a:xfrm>
        </p:grpSpPr>
        <p:sp>
          <p:nvSpPr>
            <p:cNvPr id="180" name="Frihandsfigur: Form 179">
              <a:extLst>
                <a:ext uri="{FF2B5EF4-FFF2-40B4-BE49-F238E27FC236}">
                  <a16:creationId xmlns:a16="http://schemas.microsoft.com/office/drawing/2014/main" id="{E06A26D6-8D69-5EC2-7B78-BE8C1B8F0CDC}"/>
                </a:ext>
              </a:extLst>
            </p:cNvPr>
            <p:cNvSpPr/>
            <p:nvPr/>
          </p:nvSpPr>
          <p:spPr>
            <a:xfrm>
              <a:off x="8558674" y="1900243"/>
              <a:ext cx="2121662" cy="1977300"/>
            </a:xfrm>
            <a:custGeom>
              <a:gdLst>
                <a:gd name="connsiteX0" fmla="*/ 455904 w 462297"/>
                <a:gd name="connsiteY0" fmla="*/ 191388 h 430842"/>
                <a:gd name="connsiteX1" fmla="*/ 429176 w 462297"/>
                <a:gd name="connsiteY1" fmla="*/ 188438 h 430842"/>
                <a:gd name="connsiteX2" fmla="*/ 215421 w 462297"/>
                <a:gd name="connsiteY2" fmla="*/ 0 h 430842"/>
                <a:gd name="connsiteX3" fmla="*/ 0 w 462297"/>
                <a:gd name="connsiteY3" fmla="*/ 215421 h 430842"/>
                <a:gd name="connsiteX4" fmla="*/ 215421 w 462297"/>
                <a:gd name="connsiteY4" fmla="*/ 430843 h 430842"/>
                <a:gd name="connsiteX5" fmla="*/ 374124 w 462297"/>
                <a:gd name="connsiteY5" fmla="*/ 361092 h 430842"/>
                <a:gd name="connsiteX6" fmla="*/ 372991 w 462297"/>
                <a:gd name="connsiteY6" fmla="*/ 334467 h 430842"/>
                <a:gd name="connsiteX7" fmla="*/ 346366 w 462297"/>
                <a:gd name="connsiteY7" fmla="*/ 335600 h 430842"/>
                <a:gd name="connsiteX8" fmla="*/ 215422 w 462297"/>
                <a:gd name="connsiteY8" fmla="*/ 393155 h 430842"/>
                <a:gd name="connsiteX9" fmla="*/ 37689 w 462297"/>
                <a:gd name="connsiteY9" fmla="*/ 215421 h 430842"/>
                <a:gd name="connsiteX10" fmla="*/ 215421 w 462297"/>
                <a:gd name="connsiteY10" fmla="*/ 37688 h 430842"/>
                <a:gd name="connsiteX11" fmla="*/ 390399 w 462297"/>
                <a:gd name="connsiteY11" fmla="*/ 184156 h 430842"/>
                <a:gd name="connsiteX12" fmla="*/ 362429 w 462297"/>
                <a:gd name="connsiteY12" fmla="*/ 181069 h 430842"/>
                <a:gd name="connsiteX13" fmla="*/ 355092 w 462297"/>
                <a:gd name="connsiteY13" fmla="*/ 191114 h 430842"/>
                <a:gd name="connsiteX14" fmla="*/ 393003 w 462297"/>
                <a:gd name="connsiteY14" fmla="*/ 276234 h 430842"/>
                <a:gd name="connsiteX15" fmla="*/ 405310 w 462297"/>
                <a:gd name="connsiteY15" fmla="*/ 277593 h 430842"/>
                <a:gd name="connsiteX16" fmla="*/ 460875 w 462297"/>
                <a:gd name="connsiteY16" fmla="*/ 202791 h 430842"/>
                <a:gd name="connsiteX17" fmla="*/ 455904 w 462297"/>
                <a:gd name="connsiteY17" fmla="*/ 191388 h 43084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2296" h="430842">
                  <a:moveTo>
                    <a:pt x="455904" y="191388"/>
                  </a:moveTo>
                  <a:cubicBezTo>
                    <a:pt x="451198" y="190868"/>
                    <a:pt x="431861" y="188735"/>
                    <a:pt x="429176" y="188438"/>
                  </a:cubicBezTo>
                  <a:cubicBezTo>
                    <a:pt x="416141" y="83475"/>
                    <a:pt x="326601" y="0"/>
                    <a:pt x="215421" y="0"/>
                  </a:cubicBezTo>
                  <a:cubicBezTo>
                    <a:pt x="96359" y="0"/>
                    <a:pt x="0" y="96349"/>
                    <a:pt x="0" y="215421"/>
                  </a:cubicBezTo>
                  <a:cubicBezTo>
                    <a:pt x="0" y="334485"/>
                    <a:pt x="96349" y="430843"/>
                    <a:pt x="215421" y="430843"/>
                  </a:cubicBezTo>
                  <a:cubicBezTo>
                    <a:pt x="277977" y="430843"/>
                    <a:pt x="334552" y="404181"/>
                    <a:pt x="374124" y="361092"/>
                  </a:cubicBezTo>
                  <a:cubicBezTo>
                    <a:pt x="381164" y="353427"/>
                    <a:pt x="380656" y="341507"/>
                    <a:pt x="372991" y="334467"/>
                  </a:cubicBezTo>
                  <a:cubicBezTo>
                    <a:pt x="365326" y="327427"/>
                    <a:pt x="353405" y="327935"/>
                    <a:pt x="346366" y="335600"/>
                  </a:cubicBezTo>
                  <a:cubicBezTo>
                    <a:pt x="313868" y="370985"/>
                    <a:pt x="267292" y="393155"/>
                    <a:pt x="215422" y="393155"/>
                  </a:cubicBezTo>
                  <a:cubicBezTo>
                    <a:pt x="117420" y="393155"/>
                    <a:pt x="37689" y="313424"/>
                    <a:pt x="37689" y="215421"/>
                  </a:cubicBezTo>
                  <a:cubicBezTo>
                    <a:pt x="37689" y="117419"/>
                    <a:pt x="117419" y="37688"/>
                    <a:pt x="215421" y="37688"/>
                  </a:cubicBezTo>
                  <a:cubicBezTo>
                    <a:pt x="302758" y="37688"/>
                    <a:pt x="375583" y="101011"/>
                    <a:pt x="390399" y="184156"/>
                  </a:cubicBezTo>
                  <a:cubicBezTo>
                    <a:pt x="385158" y="183578"/>
                    <a:pt x="390326" y="184148"/>
                    <a:pt x="362429" y="181069"/>
                  </a:cubicBezTo>
                  <a:cubicBezTo>
                    <a:pt x="356925" y="180462"/>
                    <a:pt x="352839" y="186056"/>
                    <a:pt x="355092" y="191114"/>
                  </a:cubicBezTo>
                  <a:lnTo>
                    <a:pt x="393003" y="276234"/>
                  </a:lnTo>
                  <a:cubicBezTo>
                    <a:pt x="395235" y="281246"/>
                    <a:pt x="402039" y="281997"/>
                    <a:pt x="405310" y="277593"/>
                  </a:cubicBezTo>
                  <a:lnTo>
                    <a:pt x="460875" y="202791"/>
                  </a:lnTo>
                  <a:cubicBezTo>
                    <a:pt x="464176" y="198347"/>
                    <a:pt x="461408" y="191996"/>
                    <a:pt x="455904" y="191388"/>
                  </a:cubicBezTo>
                  <a:close/>
                </a:path>
              </a:pathLst>
            </a:custGeom>
            <a:solidFill>
              <a:schemeClr val="accent4"/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1" name="Frihandsfigur: Form 180">
              <a:extLst>
                <a:ext uri="{FF2B5EF4-FFF2-40B4-BE49-F238E27FC236}">
                  <a16:creationId xmlns:a16="http://schemas.microsoft.com/office/drawing/2014/main" id="{25AF4F47-EBEB-0F28-F502-5A80EE754C8A}"/>
                </a:ext>
              </a:extLst>
            </p:cNvPr>
            <p:cNvSpPr/>
            <p:nvPr/>
          </p:nvSpPr>
          <p:spPr>
            <a:xfrm>
              <a:off x="9486956" y="1900243"/>
              <a:ext cx="1193380" cy="1287272"/>
            </a:xfrm>
            <a:custGeom>
              <a:gdLst>
                <a:gd name="connsiteX0" fmla="*/ 253637 w 260030"/>
                <a:gd name="connsiteY0" fmla="*/ 191388 h 280489"/>
                <a:gd name="connsiteX1" fmla="*/ 226908 w 260030"/>
                <a:gd name="connsiteY1" fmla="*/ 188438 h 280489"/>
                <a:gd name="connsiteX2" fmla="*/ 13154 w 260030"/>
                <a:gd name="connsiteY2" fmla="*/ 0 h 280489"/>
                <a:gd name="connsiteX3" fmla="*/ 0 w 260030"/>
                <a:gd name="connsiteY3" fmla="*/ 410 h 280489"/>
                <a:gd name="connsiteX4" fmla="*/ 200541 w 260030"/>
                <a:gd name="connsiteY4" fmla="*/ 188438 h 280489"/>
                <a:gd name="connsiteX5" fmla="*/ 227270 w 260030"/>
                <a:gd name="connsiteY5" fmla="*/ 191388 h 280489"/>
                <a:gd name="connsiteX6" fmla="*/ 232240 w 260030"/>
                <a:gd name="connsiteY6" fmla="*/ 202792 h 280489"/>
                <a:gd name="connsiteX7" fmla="*/ 185844 w 260030"/>
                <a:gd name="connsiteY7" fmla="*/ 265252 h 280489"/>
                <a:gd name="connsiteX8" fmla="*/ 190735 w 260030"/>
                <a:gd name="connsiteY8" fmla="*/ 276235 h 280489"/>
                <a:gd name="connsiteX9" fmla="*/ 203042 w 260030"/>
                <a:gd name="connsiteY9" fmla="*/ 277594 h 280489"/>
                <a:gd name="connsiteX10" fmla="*/ 258607 w 260030"/>
                <a:gd name="connsiteY10" fmla="*/ 202792 h 280489"/>
                <a:gd name="connsiteX11" fmla="*/ 253637 w 260030"/>
                <a:gd name="connsiteY11" fmla="*/ 191388 h 2804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30" h="280489">
                  <a:moveTo>
                    <a:pt x="253637" y="191388"/>
                  </a:moveTo>
                  <a:cubicBezTo>
                    <a:pt x="248930" y="190868"/>
                    <a:pt x="229593" y="188735"/>
                    <a:pt x="226908" y="188438"/>
                  </a:cubicBezTo>
                  <a:cubicBezTo>
                    <a:pt x="213873" y="83475"/>
                    <a:pt x="124333" y="0"/>
                    <a:pt x="13154" y="0"/>
                  </a:cubicBezTo>
                  <a:cubicBezTo>
                    <a:pt x="8735" y="0"/>
                    <a:pt x="4352" y="149"/>
                    <a:pt x="0" y="410"/>
                  </a:cubicBezTo>
                  <a:cubicBezTo>
                    <a:pt x="104994" y="6719"/>
                    <a:pt x="188028" y="87668"/>
                    <a:pt x="200541" y="188438"/>
                  </a:cubicBezTo>
                  <a:cubicBezTo>
                    <a:pt x="203227" y="188735"/>
                    <a:pt x="222563" y="190868"/>
                    <a:pt x="227270" y="191388"/>
                  </a:cubicBezTo>
                  <a:cubicBezTo>
                    <a:pt x="232774" y="191996"/>
                    <a:pt x="235542" y="198347"/>
                    <a:pt x="232240" y="202792"/>
                  </a:cubicBezTo>
                  <a:lnTo>
                    <a:pt x="185844" y="265252"/>
                  </a:lnTo>
                  <a:lnTo>
                    <a:pt x="190735" y="276235"/>
                  </a:lnTo>
                  <a:cubicBezTo>
                    <a:pt x="192968" y="281247"/>
                    <a:pt x="199771" y="281998"/>
                    <a:pt x="203042" y="277594"/>
                  </a:cubicBezTo>
                  <a:lnTo>
                    <a:pt x="258607" y="202792"/>
                  </a:lnTo>
                  <a:cubicBezTo>
                    <a:pt x="261909" y="198347"/>
                    <a:pt x="259140" y="191996"/>
                    <a:pt x="253637" y="19138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2" name="Frihandsfigur: Form 181">
              <a:extLst>
                <a:ext uri="{FF2B5EF4-FFF2-40B4-BE49-F238E27FC236}">
                  <a16:creationId xmlns:a16="http://schemas.microsoft.com/office/drawing/2014/main" id="{5943183A-777F-8A39-2C67-469E8187DAA2}"/>
                </a:ext>
              </a:extLst>
            </p:cNvPr>
            <p:cNvSpPr/>
            <p:nvPr/>
          </p:nvSpPr>
          <p:spPr>
            <a:xfrm>
              <a:off x="8526658" y="1868227"/>
              <a:ext cx="2185698" cy="2041336"/>
            </a:xfrm>
            <a:custGeom>
              <a:gdLst>
                <a:gd name="connsiteX0" fmla="*/ 222398 w 476250"/>
                <a:gd name="connsiteY0" fmla="*/ 444795 h 444795"/>
                <a:gd name="connsiteX1" fmla="*/ 75844 w 476250"/>
                <a:gd name="connsiteY1" fmla="*/ 389746 h 444795"/>
                <a:gd name="connsiteX2" fmla="*/ 75194 w 476250"/>
                <a:gd name="connsiteY2" fmla="*/ 379902 h 444795"/>
                <a:gd name="connsiteX3" fmla="*/ 85039 w 476250"/>
                <a:gd name="connsiteY3" fmla="*/ 379253 h 444795"/>
                <a:gd name="connsiteX4" fmla="*/ 222398 w 476250"/>
                <a:gd name="connsiteY4" fmla="*/ 430843 h 444795"/>
                <a:gd name="connsiteX5" fmla="*/ 375962 w 476250"/>
                <a:gd name="connsiteY5" fmla="*/ 363349 h 444795"/>
                <a:gd name="connsiteX6" fmla="*/ 375249 w 476250"/>
                <a:gd name="connsiteY6" fmla="*/ 346580 h 444795"/>
                <a:gd name="connsiteX7" fmla="*/ 358480 w 476250"/>
                <a:gd name="connsiteY7" fmla="*/ 347295 h 444795"/>
                <a:gd name="connsiteX8" fmla="*/ 222398 w 476250"/>
                <a:gd name="connsiteY8" fmla="*/ 407106 h 444795"/>
                <a:gd name="connsiteX9" fmla="*/ 37689 w 476250"/>
                <a:gd name="connsiteY9" fmla="*/ 222397 h 444795"/>
                <a:gd name="connsiteX10" fmla="*/ 218710 w 476250"/>
                <a:gd name="connsiteY10" fmla="*/ 37723 h 444795"/>
                <a:gd name="connsiteX11" fmla="*/ 225823 w 476250"/>
                <a:gd name="connsiteY11" fmla="*/ 44561 h 444795"/>
                <a:gd name="connsiteX12" fmla="*/ 218985 w 476250"/>
                <a:gd name="connsiteY12" fmla="*/ 51673 h 444795"/>
                <a:gd name="connsiteX13" fmla="*/ 51642 w 476250"/>
                <a:gd name="connsiteY13" fmla="*/ 222398 h 444795"/>
                <a:gd name="connsiteX14" fmla="*/ 222398 w 476250"/>
                <a:gd name="connsiteY14" fmla="*/ 393155 h 444795"/>
                <a:gd name="connsiteX15" fmla="*/ 348204 w 476250"/>
                <a:gd name="connsiteY15" fmla="*/ 337858 h 444795"/>
                <a:gd name="connsiteX16" fmla="*/ 384687 w 476250"/>
                <a:gd name="connsiteY16" fmla="*/ 336305 h 444795"/>
                <a:gd name="connsiteX17" fmla="*/ 386239 w 476250"/>
                <a:gd name="connsiteY17" fmla="*/ 372788 h 444795"/>
                <a:gd name="connsiteX18" fmla="*/ 222398 w 476250"/>
                <a:gd name="connsiteY18" fmla="*/ 444795 h 444795"/>
                <a:gd name="connsiteX19" fmla="*/ 52332 w 476250"/>
                <a:gd name="connsiteY19" fmla="*/ 365792 h 444795"/>
                <a:gd name="connsiteX20" fmla="*/ 0 w 476250"/>
                <a:gd name="connsiteY20" fmla="*/ 222398 h 444795"/>
                <a:gd name="connsiteX21" fmla="*/ 222398 w 476250"/>
                <a:gd name="connsiteY21" fmla="*/ 0 h 444795"/>
                <a:gd name="connsiteX22" fmla="*/ 442327 w 476250"/>
                <a:gd name="connsiteY22" fmla="*/ 189077 h 444795"/>
                <a:gd name="connsiteX23" fmla="*/ 463647 w 476250"/>
                <a:gd name="connsiteY23" fmla="*/ 191430 h 444795"/>
                <a:gd name="connsiteX24" fmla="*/ 476251 w 476250"/>
                <a:gd name="connsiteY24" fmla="*/ 205518 h 444795"/>
                <a:gd name="connsiteX25" fmla="*/ 473451 w 476250"/>
                <a:gd name="connsiteY25" fmla="*/ 213928 h 444795"/>
                <a:gd name="connsiteX26" fmla="*/ 417887 w 476250"/>
                <a:gd name="connsiteY26" fmla="*/ 288730 h 444795"/>
                <a:gd name="connsiteX27" fmla="*/ 406545 w 476250"/>
                <a:gd name="connsiteY27" fmla="*/ 294443 h 444795"/>
                <a:gd name="connsiteX28" fmla="*/ 393607 w 476250"/>
                <a:gd name="connsiteY28" fmla="*/ 286050 h 444795"/>
                <a:gd name="connsiteX29" fmla="*/ 354461 w 476250"/>
                <a:gd name="connsiteY29" fmla="*/ 195167 h 444795"/>
                <a:gd name="connsiteX30" fmla="*/ 368587 w 476250"/>
                <a:gd name="connsiteY30" fmla="*/ 181024 h 444795"/>
                <a:gd name="connsiteX31" fmla="*/ 388605 w 476250"/>
                <a:gd name="connsiteY31" fmla="*/ 183146 h 444795"/>
                <a:gd name="connsiteX32" fmla="*/ 250137 w 476250"/>
                <a:gd name="connsiteY32" fmla="*/ 53893 h 444795"/>
                <a:gd name="connsiteX33" fmla="*/ 244381 w 476250"/>
                <a:gd name="connsiteY33" fmla="*/ 45879 h 444795"/>
                <a:gd name="connsiteX34" fmla="*/ 252395 w 476250"/>
                <a:gd name="connsiteY34" fmla="*/ 40124 h 444795"/>
                <a:gd name="connsiteX35" fmla="*/ 404242 w 476250"/>
                <a:gd name="connsiteY35" fmla="*/ 189909 h 444795"/>
                <a:gd name="connsiteX36" fmla="*/ 396608 w 476250"/>
                <a:gd name="connsiteY36" fmla="*/ 198068 h 444795"/>
                <a:gd name="connsiteX37" fmla="*/ 368442 w 476250"/>
                <a:gd name="connsiteY37" fmla="*/ 195259 h 444795"/>
                <a:gd name="connsiteX38" fmla="*/ 406351 w 476250"/>
                <a:gd name="connsiteY38" fmla="*/ 280374 h 444795"/>
                <a:gd name="connsiteX39" fmla="*/ 406544 w 476250"/>
                <a:gd name="connsiteY39" fmla="*/ 280490 h 444795"/>
                <a:gd name="connsiteX40" fmla="*/ 406685 w 476250"/>
                <a:gd name="connsiteY40" fmla="*/ 280411 h 444795"/>
                <a:gd name="connsiteX41" fmla="*/ 462297 w 476250"/>
                <a:gd name="connsiteY41" fmla="*/ 205518 h 444795"/>
                <a:gd name="connsiteX42" fmla="*/ 462115 w 476250"/>
                <a:gd name="connsiteY42" fmla="*/ 205299 h 444795"/>
                <a:gd name="connsiteX43" fmla="*/ 435387 w 476250"/>
                <a:gd name="connsiteY43" fmla="*/ 202349 h 444795"/>
                <a:gd name="connsiteX44" fmla="*/ 429231 w 476250"/>
                <a:gd name="connsiteY44" fmla="*/ 196275 h 444795"/>
                <a:gd name="connsiteX45" fmla="*/ 222398 w 476250"/>
                <a:gd name="connsiteY45" fmla="*/ 13953 h 444795"/>
                <a:gd name="connsiteX46" fmla="*/ 13953 w 476250"/>
                <a:gd name="connsiteY46" fmla="*/ 222398 h 444795"/>
                <a:gd name="connsiteX47" fmla="*/ 62996 w 476250"/>
                <a:gd name="connsiteY47" fmla="*/ 356794 h 444795"/>
                <a:gd name="connsiteX48" fmla="*/ 62163 w 476250"/>
                <a:gd name="connsiteY48" fmla="*/ 366624 h 444795"/>
                <a:gd name="connsiteX49" fmla="*/ 52332 w 476250"/>
                <a:gd name="connsiteY49" fmla="*/ 365792 h 4447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250" h="444794">
                  <a:moveTo>
                    <a:pt x="222398" y="444795"/>
                  </a:moveTo>
                  <a:cubicBezTo>
                    <a:pt x="168403" y="444795"/>
                    <a:pt x="116356" y="425245"/>
                    <a:pt x="75844" y="389746"/>
                  </a:cubicBezTo>
                  <a:cubicBezTo>
                    <a:pt x="72946" y="387208"/>
                    <a:pt x="72654" y="382800"/>
                    <a:pt x="75194" y="379902"/>
                  </a:cubicBezTo>
                  <a:cubicBezTo>
                    <a:pt x="77733" y="377004"/>
                    <a:pt x="82141" y="376713"/>
                    <a:pt x="85039" y="379253"/>
                  </a:cubicBezTo>
                  <a:cubicBezTo>
                    <a:pt x="123005" y="412521"/>
                    <a:pt x="171787" y="430843"/>
                    <a:pt x="222398" y="430843"/>
                  </a:cubicBezTo>
                  <a:cubicBezTo>
                    <a:pt x="281157" y="430843"/>
                    <a:pt x="336493" y="406329"/>
                    <a:pt x="375962" y="363349"/>
                  </a:cubicBezTo>
                  <a:cubicBezTo>
                    <a:pt x="380324" y="358600"/>
                    <a:pt x="380166" y="351098"/>
                    <a:pt x="375249" y="346580"/>
                  </a:cubicBezTo>
                  <a:cubicBezTo>
                    <a:pt x="370536" y="342254"/>
                    <a:pt x="363028" y="342343"/>
                    <a:pt x="358480" y="347295"/>
                  </a:cubicBezTo>
                  <a:cubicBezTo>
                    <a:pt x="323719" y="385144"/>
                    <a:pt x="274943" y="407106"/>
                    <a:pt x="222398" y="407106"/>
                  </a:cubicBezTo>
                  <a:cubicBezTo>
                    <a:pt x="120549" y="407106"/>
                    <a:pt x="37689" y="324246"/>
                    <a:pt x="37689" y="222397"/>
                  </a:cubicBezTo>
                  <a:cubicBezTo>
                    <a:pt x="37689" y="121235"/>
                    <a:pt x="118956" y="39689"/>
                    <a:pt x="218710" y="37723"/>
                  </a:cubicBezTo>
                  <a:cubicBezTo>
                    <a:pt x="222585" y="37663"/>
                    <a:pt x="225746" y="40709"/>
                    <a:pt x="225823" y="44561"/>
                  </a:cubicBezTo>
                  <a:cubicBezTo>
                    <a:pt x="225899" y="48414"/>
                    <a:pt x="222838" y="51598"/>
                    <a:pt x="218985" y="51673"/>
                  </a:cubicBezTo>
                  <a:cubicBezTo>
                    <a:pt x="126711" y="53492"/>
                    <a:pt x="51642" y="130078"/>
                    <a:pt x="51642" y="222398"/>
                  </a:cubicBezTo>
                  <a:cubicBezTo>
                    <a:pt x="51642" y="316554"/>
                    <a:pt x="128243" y="393155"/>
                    <a:pt x="222398" y="393155"/>
                  </a:cubicBezTo>
                  <a:cubicBezTo>
                    <a:pt x="270076" y="393155"/>
                    <a:pt x="315930" y="373000"/>
                    <a:pt x="348204" y="337858"/>
                  </a:cubicBezTo>
                  <a:cubicBezTo>
                    <a:pt x="357823" y="327386"/>
                    <a:pt x="374162" y="326639"/>
                    <a:pt x="384687" y="336305"/>
                  </a:cubicBezTo>
                  <a:cubicBezTo>
                    <a:pt x="395139" y="345904"/>
                    <a:pt x="395924" y="362243"/>
                    <a:pt x="386239" y="372788"/>
                  </a:cubicBezTo>
                  <a:cubicBezTo>
                    <a:pt x="344185" y="418581"/>
                    <a:pt x="285153" y="444795"/>
                    <a:pt x="222398" y="444795"/>
                  </a:cubicBezTo>
                  <a:close/>
                  <a:moveTo>
                    <a:pt x="52332" y="365792"/>
                  </a:moveTo>
                  <a:cubicBezTo>
                    <a:pt x="18585" y="325798"/>
                    <a:pt x="0" y="274873"/>
                    <a:pt x="0" y="222398"/>
                  </a:cubicBezTo>
                  <a:cubicBezTo>
                    <a:pt x="0" y="99395"/>
                    <a:pt x="99371" y="0"/>
                    <a:pt x="222398" y="0"/>
                  </a:cubicBezTo>
                  <a:cubicBezTo>
                    <a:pt x="334397" y="0"/>
                    <a:pt x="426357" y="82480"/>
                    <a:pt x="442327" y="189077"/>
                  </a:cubicBezTo>
                  <a:lnTo>
                    <a:pt x="463647" y="191430"/>
                  </a:lnTo>
                  <a:cubicBezTo>
                    <a:pt x="470833" y="192224"/>
                    <a:pt x="476251" y="198280"/>
                    <a:pt x="476251" y="205518"/>
                  </a:cubicBezTo>
                  <a:cubicBezTo>
                    <a:pt x="476251" y="208555"/>
                    <a:pt x="475283" y="211463"/>
                    <a:pt x="473451" y="213928"/>
                  </a:cubicBezTo>
                  <a:lnTo>
                    <a:pt x="417887" y="288730"/>
                  </a:lnTo>
                  <a:cubicBezTo>
                    <a:pt x="415191" y="292361"/>
                    <a:pt x="411057" y="294443"/>
                    <a:pt x="406545" y="294443"/>
                  </a:cubicBezTo>
                  <a:cubicBezTo>
                    <a:pt x="400955" y="294443"/>
                    <a:pt x="395876" y="291148"/>
                    <a:pt x="393607" y="286050"/>
                  </a:cubicBezTo>
                  <a:cubicBezTo>
                    <a:pt x="352231" y="193151"/>
                    <a:pt x="354461" y="199294"/>
                    <a:pt x="354461" y="195167"/>
                  </a:cubicBezTo>
                  <a:cubicBezTo>
                    <a:pt x="354461" y="187369"/>
                    <a:pt x="360798" y="181024"/>
                    <a:pt x="368587" y="181024"/>
                  </a:cubicBezTo>
                  <a:cubicBezTo>
                    <a:pt x="369677" y="181024"/>
                    <a:pt x="368527" y="180930"/>
                    <a:pt x="388605" y="183146"/>
                  </a:cubicBezTo>
                  <a:cubicBezTo>
                    <a:pt x="372887" y="116461"/>
                    <a:pt x="318315" y="65076"/>
                    <a:pt x="250137" y="53893"/>
                  </a:cubicBezTo>
                  <a:cubicBezTo>
                    <a:pt x="246335" y="53269"/>
                    <a:pt x="243759" y="49682"/>
                    <a:pt x="244381" y="45879"/>
                  </a:cubicBezTo>
                  <a:cubicBezTo>
                    <a:pt x="245006" y="42077"/>
                    <a:pt x="248592" y="39495"/>
                    <a:pt x="252395" y="40124"/>
                  </a:cubicBezTo>
                  <a:cubicBezTo>
                    <a:pt x="329508" y="52773"/>
                    <a:pt x="390532" y="112967"/>
                    <a:pt x="404242" y="189909"/>
                  </a:cubicBezTo>
                  <a:cubicBezTo>
                    <a:pt x="405058" y="194482"/>
                    <a:pt x="401245" y="198580"/>
                    <a:pt x="396608" y="198068"/>
                  </a:cubicBezTo>
                  <a:cubicBezTo>
                    <a:pt x="396078" y="198009"/>
                    <a:pt x="368225" y="194770"/>
                    <a:pt x="368442" y="195259"/>
                  </a:cubicBezTo>
                  <a:cubicBezTo>
                    <a:pt x="376183" y="212639"/>
                    <a:pt x="403259" y="273432"/>
                    <a:pt x="406351" y="280374"/>
                  </a:cubicBezTo>
                  <a:cubicBezTo>
                    <a:pt x="406381" y="280442"/>
                    <a:pt x="406403" y="280490"/>
                    <a:pt x="406544" y="280490"/>
                  </a:cubicBezTo>
                  <a:cubicBezTo>
                    <a:pt x="406624" y="280490"/>
                    <a:pt x="406636" y="280477"/>
                    <a:pt x="406685" y="280411"/>
                  </a:cubicBezTo>
                  <a:cubicBezTo>
                    <a:pt x="464215" y="202963"/>
                    <a:pt x="462297" y="205518"/>
                    <a:pt x="462297" y="205518"/>
                  </a:cubicBezTo>
                  <a:cubicBezTo>
                    <a:pt x="462297" y="205471"/>
                    <a:pt x="462283" y="205318"/>
                    <a:pt x="462115" y="205299"/>
                  </a:cubicBezTo>
                  <a:lnTo>
                    <a:pt x="435387" y="202349"/>
                  </a:lnTo>
                  <a:cubicBezTo>
                    <a:pt x="432176" y="201994"/>
                    <a:pt x="429629" y="199481"/>
                    <a:pt x="429231" y="196275"/>
                  </a:cubicBezTo>
                  <a:cubicBezTo>
                    <a:pt x="416321" y="92333"/>
                    <a:pt x="327402" y="13953"/>
                    <a:pt x="222398" y="13953"/>
                  </a:cubicBezTo>
                  <a:cubicBezTo>
                    <a:pt x="107460" y="13953"/>
                    <a:pt x="13953" y="107460"/>
                    <a:pt x="13953" y="222398"/>
                  </a:cubicBezTo>
                  <a:cubicBezTo>
                    <a:pt x="13953" y="271583"/>
                    <a:pt x="31370" y="319313"/>
                    <a:pt x="62996" y="356794"/>
                  </a:cubicBezTo>
                  <a:cubicBezTo>
                    <a:pt x="65481" y="359739"/>
                    <a:pt x="65108" y="364140"/>
                    <a:pt x="62163" y="366624"/>
                  </a:cubicBezTo>
                  <a:cubicBezTo>
                    <a:pt x="59225" y="369105"/>
                    <a:pt x="54823" y="368743"/>
                    <a:pt x="52332" y="365792"/>
                  </a:cubicBezTo>
                  <a:close/>
                </a:path>
              </a:pathLst>
            </a:custGeom>
            <a:solidFill>
              <a:srgbClr val="000000"/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114" name="Rektangel: övre hörn rundade 113">
            <a:extLst>
              <a:ext uri="{FF2B5EF4-FFF2-40B4-BE49-F238E27FC236}">
                <a16:creationId xmlns:a16="http://schemas.microsoft.com/office/drawing/2014/main" id="{2BDE4EEB-D62D-5B4E-C33B-D0B2567BC4DC}"/>
              </a:ext>
            </a:extLst>
          </p:cNvPr>
          <p:cNvSpPr/>
          <p:nvPr/>
        </p:nvSpPr>
        <p:spPr>
          <a:xfrm>
            <a:off x="1239715" y="1708902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6" name="Isosceles Triangle 7">
            <a:extLst>
              <a:ext uri="{FF2B5EF4-FFF2-40B4-BE49-F238E27FC236}">
                <a16:creationId xmlns:a16="http://schemas.microsoft.com/office/drawing/2014/main" id="{232B36F7-4387-1080-E6E0-7F6193FF292B}"/>
              </a:ext>
            </a:extLst>
          </p:cNvPr>
          <p:cNvSpPr/>
          <p:nvPr/>
        </p:nvSpPr>
        <p:spPr>
          <a:xfrm rot="5400000">
            <a:off x="4264724" y="3321832"/>
            <a:ext cx="294819" cy="112669"/>
          </a:xfrm>
          <a:prstGeom prst="triangle">
            <a:avLst/>
          </a:prstGeom>
          <a:solidFill>
            <a:schemeClr val="accent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7" name="Rectangle 32" descr="box_1_heading">
            <a:extLst>
              <a:ext uri="{FF2B5EF4-FFF2-40B4-BE49-F238E27FC236}">
                <a16:creationId xmlns:a16="http://schemas.microsoft.com/office/drawing/2014/main" id="{1E2238D5-E281-E347-8D32-0FAA47859111}"/>
              </a:ext>
            </a:extLst>
          </p:cNvPr>
          <p:cNvSpPr/>
          <p:nvPr/>
        </p:nvSpPr>
        <p:spPr>
          <a:xfrm>
            <a:off x="1376431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Review the report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together</a:t>
            </a:r>
          </a:p>
        </p:txBody>
      </p:sp>
      <p:sp>
        <p:nvSpPr>
          <p:cNvPr id="118" name="Rectangle 24" descr="box_1_description">
            <a:extLst>
              <a:ext uri="{FF2B5EF4-FFF2-40B4-BE49-F238E27FC236}">
                <a16:creationId xmlns:a16="http://schemas.microsoft.com/office/drawing/2014/main" id="{F8E65578-0AF0-93C6-13E2-8C745A14CFEB}"/>
              </a:ext>
            </a:extLst>
          </p:cNvPr>
          <p:cNvSpPr/>
          <p:nvPr/>
        </p:nvSpPr>
        <p:spPr>
          <a:xfrm>
            <a:off x="1376431" y="2611367"/>
            <a:ext cx="2714634" cy="2067233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Identify which results are highest and lowest for the team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Discuss what the team can do to maintain your strength, and how to enhance the improvement area</a:t>
            </a:r>
          </a:p>
        </p:txBody>
      </p:sp>
      <p:grpSp>
        <p:nvGrpSpPr>
          <p:cNvPr id="183" name="Grupp 182">
            <a:extLst>
              <a:ext uri="{FF2B5EF4-FFF2-40B4-BE49-F238E27FC236}">
                <a16:creationId xmlns:a16="http://schemas.microsoft.com/office/drawing/2014/main" id="{E323B9EA-8F09-6172-B05F-51F2C3B8F5CD}"/>
              </a:ext>
            </a:extLst>
          </p:cNvPr>
          <p:cNvGrpSpPr/>
          <p:nvPr/>
        </p:nvGrpSpPr>
        <p:grpSpPr>
          <a:xfrm>
            <a:off x="3657600" y="1887350"/>
            <a:ext cx="433836" cy="433836"/>
            <a:chOff x="2232660" y="1887350"/>
            <a:chExt cx="1858776" cy="1858776"/>
          </a:xfrm>
        </p:grpSpPr>
        <p:sp>
          <p:nvSpPr>
            <p:cNvPr id="184" name="Frihandsfigur: Form 183">
              <a:extLst>
                <a:ext uri="{FF2B5EF4-FFF2-40B4-BE49-F238E27FC236}">
                  <a16:creationId xmlns:a16="http://schemas.microsoft.com/office/drawing/2014/main" id="{E062FE66-6F78-E5A7-C6A2-0B5B6CBD95D3}"/>
                </a:ext>
              </a:extLst>
            </p:cNvPr>
            <p:cNvSpPr/>
            <p:nvPr/>
          </p:nvSpPr>
          <p:spPr>
            <a:xfrm>
              <a:off x="3532895" y="3187584"/>
              <a:ext cx="531310" cy="531313"/>
            </a:xfrm>
            <a:custGeom>
              <a:gdLst>
                <a:gd name="connsiteX0" fmla="*/ 514443 w 736921"/>
                <a:gd name="connsiteY0" fmla="*/ 728078 h 736925"/>
                <a:gd name="connsiteX1" fmla="*/ 8848 w 736921"/>
                <a:gd name="connsiteY1" fmla="*/ 222478 h 736925"/>
                <a:gd name="connsiteX2" fmla="*/ 8848 w 736921"/>
                <a:gd name="connsiteY2" fmla="*/ 179753 h 736925"/>
                <a:gd name="connsiteX3" fmla="*/ 179753 w 736921"/>
                <a:gd name="connsiteY3" fmla="*/ 8848 h 736925"/>
                <a:gd name="connsiteX4" fmla="*/ 222478 w 736921"/>
                <a:gd name="connsiteY4" fmla="*/ 8848 h 736925"/>
                <a:gd name="connsiteX5" fmla="*/ 728073 w 736921"/>
                <a:gd name="connsiteY5" fmla="*/ 514443 h 736925"/>
                <a:gd name="connsiteX6" fmla="*/ 728073 w 736921"/>
                <a:gd name="connsiteY6" fmla="*/ 557168 h 736925"/>
                <a:gd name="connsiteX7" fmla="*/ 557168 w 736921"/>
                <a:gd name="connsiteY7" fmla="*/ 728073 h 736925"/>
                <a:gd name="connsiteX8" fmla="*/ 514443 w 736921"/>
                <a:gd name="connsiteY8" fmla="*/ 728078 h 736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921" h="736925">
                  <a:moveTo>
                    <a:pt x="514443" y="728078"/>
                  </a:moveTo>
                  <a:lnTo>
                    <a:pt x="8848" y="222478"/>
                  </a:lnTo>
                  <a:cubicBezTo>
                    <a:pt x="-2949" y="210680"/>
                    <a:pt x="-2949" y="191551"/>
                    <a:pt x="8848" y="179753"/>
                  </a:cubicBezTo>
                  <a:lnTo>
                    <a:pt x="179753" y="8848"/>
                  </a:lnTo>
                  <a:cubicBezTo>
                    <a:pt x="191551" y="-2949"/>
                    <a:pt x="210680" y="-2949"/>
                    <a:pt x="222478" y="8848"/>
                  </a:cubicBezTo>
                  <a:lnTo>
                    <a:pt x="728073" y="514443"/>
                  </a:lnTo>
                  <a:cubicBezTo>
                    <a:pt x="739871" y="526241"/>
                    <a:pt x="739871" y="545370"/>
                    <a:pt x="728073" y="557168"/>
                  </a:cubicBezTo>
                  <a:lnTo>
                    <a:pt x="557168" y="728073"/>
                  </a:lnTo>
                  <a:cubicBezTo>
                    <a:pt x="545370" y="739876"/>
                    <a:pt x="526241" y="739876"/>
                    <a:pt x="514443" y="728078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5" name="Frihandsfigur: Form 184">
              <a:extLst>
                <a:ext uri="{FF2B5EF4-FFF2-40B4-BE49-F238E27FC236}">
                  <a16:creationId xmlns:a16="http://schemas.microsoft.com/office/drawing/2014/main" id="{202AB25B-C596-0189-CD47-6586F351D8E6}"/>
                </a:ext>
              </a:extLst>
            </p:cNvPr>
            <p:cNvSpPr/>
            <p:nvPr/>
          </p:nvSpPr>
          <p:spPr>
            <a:xfrm>
              <a:off x="3585483" y="3187584"/>
              <a:ext cx="478722" cy="478722"/>
            </a:xfrm>
            <a:custGeom>
              <a:gdLst>
                <a:gd name="connsiteX0" fmla="*/ 106815 w 663982"/>
                <a:gd name="connsiteY0" fmla="*/ 8848 h 663982"/>
                <a:gd name="connsiteX1" fmla="*/ 0 w 663982"/>
                <a:gd name="connsiteY1" fmla="*/ 115663 h 663982"/>
                <a:gd name="connsiteX2" fmla="*/ 42725 w 663982"/>
                <a:gd name="connsiteY2" fmla="*/ 115663 h 663982"/>
                <a:gd name="connsiteX3" fmla="*/ 548320 w 663982"/>
                <a:gd name="connsiteY3" fmla="*/ 621258 h 663982"/>
                <a:gd name="connsiteX4" fmla="*/ 548320 w 663982"/>
                <a:gd name="connsiteY4" fmla="*/ 663983 h 663982"/>
                <a:gd name="connsiteX5" fmla="*/ 655134 w 663982"/>
                <a:gd name="connsiteY5" fmla="*/ 557168 h 663982"/>
                <a:gd name="connsiteX6" fmla="*/ 655134 w 663982"/>
                <a:gd name="connsiteY6" fmla="*/ 514443 h 663982"/>
                <a:gd name="connsiteX7" fmla="*/ 149540 w 663982"/>
                <a:gd name="connsiteY7" fmla="*/ 8848 h 663982"/>
                <a:gd name="connsiteX8" fmla="*/ 106815 w 663982"/>
                <a:gd name="connsiteY8" fmla="*/ 8848 h 6639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982" h="663982">
                  <a:moveTo>
                    <a:pt x="106815" y="8848"/>
                  </a:moveTo>
                  <a:lnTo>
                    <a:pt x="0" y="115663"/>
                  </a:lnTo>
                  <a:cubicBezTo>
                    <a:pt x="11798" y="103866"/>
                    <a:pt x="30927" y="103866"/>
                    <a:pt x="42725" y="115663"/>
                  </a:cubicBezTo>
                  <a:lnTo>
                    <a:pt x="548320" y="621258"/>
                  </a:lnTo>
                  <a:cubicBezTo>
                    <a:pt x="560117" y="633056"/>
                    <a:pt x="560117" y="652185"/>
                    <a:pt x="548320" y="663983"/>
                  </a:cubicBezTo>
                  <a:lnTo>
                    <a:pt x="655134" y="557168"/>
                  </a:lnTo>
                  <a:cubicBezTo>
                    <a:pt x="666932" y="545370"/>
                    <a:pt x="666932" y="526241"/>
                    <a:pt x="655134" y="514443"/>
                  </a:cubicBezTo>
                  <a:lnTo>
                    <a:pt x="149540" y="8848"/>
                  </a:lnTo>
                  <a:cubicBezTo>
                    <a:pt x="137742" y="-2949"/>
                    <a:pt x="118613" y="-2949"/>
                    <a:pt x="106815" y="884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6" name="Frihandsfigur: Form 185">
              <a:extLst>
                <a:ext uri="{FF2B5EF4-FFF2-40B4-BE49-F238E27FC236}">
                  <a16:creationId xmlns:a16="http://schemas.microsoft.com/office/drawing/2014/main" id="{02DE2222-4656-FBA9-D36B-978031C94A0D}"/>
                </a:ext>
              </a:extLst>
            </p:cNvPr>
            <p:cNvSpPr/>
            <p:nvPr/>
          </p:nvSpPr>
          <p:spPr>
            <a:xfrm rot="18900000">
              <a:off x="3462231" y="3052969"/>
              <a:ext cx="108896" cy="237350"/>
            </a:xfrm>
            <a:custGeom>
              <a:gdLst>
                <a:gd name="connsiteX0" fmla="*/ 0 w 151037"/>
                <a:gd name="connsiteY0" fmla="*/ 0 h 329201"/>
                <a:gd name="connsiteX1" fmla="*/ 151038 w 151037"/>
                <a:gd name="connsiteY1" fmla="*/ 0 h 329201"/>
                <a:gd name="connsiteX2" fmla="*/ 151038 w 151037"/>
                <a:gd name="connsiteY2" fmla="*/ 329202 h 329201"/>
                <a:gd name="connsiteX3" fmla="*/ 0 w 151037"/>
                <a:gd name="connsiteY3" fmla="*/ 329202 h 3292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37" h="329201">
                  <a:moveTo>
                    <a:pt x="0" y="0"/>
                  </a:moveTo>
                  <a:lnTo>
                    <a:pt x="151038" y="0"/>
                  </a:lnTo>
                  <a:lnTo>
                    <a:pt x="151038" y="329202"/>
                  </a:lnTo>
                  <a:lnTo>
                    <a:pt x="0" y="329202"/>
                  </a:lnTo>
                  <a:close/>
                </a:path>
              </a:pathLst>
            </a:custGeom>
            <a:solidFill>
              <a:srgbClr val="CFCFCF"/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7" name="Frihandsfigur: Form 186">
              <a:extLst>
                <a:ext uri="{FF2B5EF4-FFF2-40B4-BE49-F238E27FC236}">
                  <a16:creationId xmlns:a16="http://schemas.microsoft.com/office/drawing/2014/main" id="{07D3DAC3-827F-4E84-8A99-5546249D3C99}"/>
                </a:ext>
              </a:extLst>
            </p:cNvPr>
            <p:cNvSpPr/>
            <p:nvPr/>
          </p:nvSpPr>
          <p:spPr>
            <a:xfrm rot="18900000">
              <a:off x="3613608" y="3323062"/>
              <a:ext cx="217792" cy="108896"/>
            </a:xfrm>
            <a:custGeom>
              <a:gdLst>
                <a:gd name="connsiteX0" fmla="*/ 0 w 302075"/>
                <a:gd name="connsiteY0" fmla="*/ 0 h 151037"/>
                <a:gd name="connsiteX1" fmla="*/ 302075 w 302075"/>
                <a:gd name="connsiteY1" fmla="*/ 0 h 151037"/>
                <a:gd name="connsiteX2" fmla="*/ 302075 w 302075"/>
                <a:gd name="connsiteY2" fmla="*/ 151038 h 151037"/>
                <a:gd name="connsiteX3" fmla="*/ 0 w 302075"/>
                <a:gd name="connsiteY3" fmla="*/ 151038 h 15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75" h="151037">
                  <a:moveTo>
                    <a:pt x="0" y="0"/>
                  </a:moveTo>
                  <a:lnTo>
                    <a:pt x="302075" y="0"/>
                  </a:lnTo>
                  <a:lnTo>
                    <a:pt x="302075" y="151038"/>
                  </a:lnTo>
                  <a:lnTo>
                    <a:pt x="0" y="151038"/>
                  </a:lnTo>
                  <a:close/>
                </a:path>
              </a:pathLst>
            </a:custGeom>
            <a:solidFill>
              <a:schemeClr val="accent4"/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8" name="Frihandsfigur: Form 187">
              <a:extLst>
                <a:ext uri="{FF2B5EF4-FFF2-40B4-BE49-F238E27FC236}">
                  <a16:creationId xmlns:a16="http://schemas.microsoft.com/office/drawing/2014/main" id="{F45D7C5B-9FF4-AC37-2AF0-1CE43D43D190}"/>
                </a:ext>
              </a:extLst>
            </p:cNvPr>
            <p:cNvSpPr/>
            <p:nvPr/>
          </p:nvSpPr>
          <p:spPr>
            <a:xfrm rot="18900000">
              <a:off x="3706562" y="3284567"/>
              <a:ext cx="108896" cy="108896"/>
            </a:xfrm>
            <a:custGeom>
              <a:gdLst>
                <a:gd name="connsiteX0" fmla="*/ 0 w 151037"/>
                <a:gd name="connsiteY0" fmla="*/ 0 h 151037"/>
                <a:gd name="connsiteX1" fmla="*/ 151038 w 151037"/>
                <a:gd name="connsiteY1" fmla="*/ 0 h 151037"/>
                <a:gd name="connsiteX2" fmla="*/ 151038 w 151037"/>
                <a:gd name="connsiteY2" fmla="*/ 151038 h 151037"/>
                <a:gd name="connsiteX3" fmla="*/ 0 w 151037"/>
                <a:gd name="connsiteY3" fmla="*/ 151038 h 15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37" h="151037">
                  <a:moveTo>
                    <a:pt x="0" y="0"/>
                  </a:moveTo>
                  <a:lnTo>
                    <a:pt x="151038" y="0"/>
                  </a:lnTo>
                  <a:lnTo>
                    <a:pt x="151038" y="151038"/>
                  </a:lnTo>
                  <a:lnTo>
                    <a:pt x="0" y="151038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9" name="Frihandsfigur: Form 188">
              <a:extLst>
                <a:ext uri="{FF2B5EF4-FFF2-40B4-BE49-F238E27FC236}">
                  <a16:creationId xmlns:a16="http://schemas.microsoft.com/office/drawing/2014/main" id="{8F085141-8191-A2BA-5B05-21C1088A8D05}"/>
                </a:ext>
              </a:extLst>
            </p:cNvPr>
            <p:cNvSpPr/>
            <p:nvPr/>
          </p:nvSpPr>
          <p:spPr>
            <a:xfrm>
              <a:off x="2259888" y="1914578"/>
              <a:ext cx="1415865" cy="1415864"/>
            </a:xfrm>
            <a:custGeom>
              <a:gdLst>
                <a:gd name="connsiteX0" fmla="*/ 1963787 w 1963787"/>
                <a:gd name="connsiteY0" fmla="*/ 981894 h 1963787"/>
                <a:gd name="connsiteX1" fmla="*/ 981894 w 1963787"/>
                <a:gd name="connsiteY1" fmla="*/ 1963787 h 1963787"/>
                <a:gd name="connsiteX2" fmla="*/ 0 w 1963787"/>
                <a:gd name="connsiteY2" fmla="*/ 981894 h 1963787"/>
                <a:gd name="connsiteX3" fmla="*/ 981894 w 1963787"/>
                <a:gd name="connsiteY3" fmla="*/ 0 h 1963787"/>
                <a:gd name="connsiteX4" fmla="*/ 1963787 w 1963787"/>
                <a:gd name="connsiteY4" fmla="*/ 981894 h 19637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785" h="1963785">
                  <a:moveTo>
                    <a:pt x="1963787" y="981894"/>
                  </a:moveTo>
                  <a:cubicBezTo>
                    <a:pt x="1963787" y="1524178"/>
                    <a:pt x="1524178" y="1963787"/>
                    <a:pt x="981894" y="1963787"/>
                  </a:cubicBezTo>
                  <a:cubicBezTo>
                    <a:pt x="439609" y="1963787"/>
                    <a:pt x="0" y="1524178"/>
                    <a:pt x="0" y="981894"/>
                  </a:cubicBezTo>
                  <a:cubicBezTo>
                    <a:pt x="0" y="439609"/>
                    <a:pt x="439609" y="0"/>
                    <a:pt x="981894" y="0"/>
                  </a:cubicBezTo>
                  <a:cubicBezTo>
                    <a:pt x="1524178" y="0"/>
                    <a:pt x="1963787" y="439609"/>
                    <a:pt x="1963787" y="981894"/>
                  </a:cubicBezTo>
                  <a:close/>
                </a:path>
              </a:pathLst>
            </a:custGeom>
            <a:solidFill>
              <a:srgbClr val="CFCFCF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0" name="Frihandsfigur: Form 189">
              <a:extLst>
                <a:ext uri="{FF2B5EF4-FFF2-40B4-BE49-F238E27FC236}">
                  <a16:creationId xmlns:a16="http://schemas.microsoft.com/office/drawing/2014/main" id="{5532580D-0F75-135E-A17A-ADD740A80607}"/>
                </a:ext>
              </a:extLst>
            </p:cNvPr>
            <p:cNvSpPr/>
            <p:nvPr/>
          </p:nvSpPr>
          <p:spPr>
            <a:xfrm>
              <a:off x="2913364" y="1914578"/>
              <a:ext cx="762388" cy="1415864"/>
            </a:xfrm>
            <a:custGeom>
              <a:gdLst>
                <a:gd name="connsiteX0" fmla="*/ 75530 w 1057423"/>
                <a:gd name="connsiteY0" fmla="*/ 0 h 1963787"/>
                <a:gd name="connsiteX1" fmla="*/ 0 w 1057423"/>
                <a:gd name="connsiteY1" fmla="*/ 2860 h 1963787"/>
                <a:gd name="connsiteX2" fmla="*/ 906363 w 1057423"/>
                <a:gd name="connsiteY2" fmla="*/ 981894 h 1963787"/>
                <a:gd name="connsiteX3" fmla="*/ 0 w 1057423"/>
                <a:gd name="connsiteY3" fmla="*/ 1960927 h 1963787"/>
                <a:gd name="connsiteX4" fmla="*/ 75530 w 1057423"/>
                <a:gd name="connsiteY4" fmla="*/ 1963787 h 1963787"/>
                <a:gd name="connsiteX5" fmla="*/ 1057424 w 1057423"/>
                <a:gd name="connsiteY5" fmla="*/ 981894 h 1963787"/>
                <a:gd name="connsiteX6" fmla="*/ 75530 w 1057423"/>
                <a:gd name="connsiteY6" fmla="*/ 0 h 19637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7423" h="1963785">
                  <a:moveTo>
                    <a:pt x="75530" y="0"/>
                  </a:moveTo>
                  <a:cubicBezTo>
                    <a:pt x="50117" y="0"/>
                    <a:pt x="24930" y="967"/>
                    <a:pt x="0" y="2860"/>
                  </a:cubicBezTo>
                  <a:cubicBezTo>
                    <a:pt x="506995" y="41426"/>
                    <a:pt x="906363" y="465020"/>
                    <a:pt x="906363" y="981894"/>
                  </a:cubicBezTo>
                  <a:cubicBezTo>
                    <a:pt x="906363" y="1498767"/>
                    <a:pt x="506995" y="1922356"/>
                    <a:pt x="0" y="1960927"/>
                  </a:cubicBezTo>
                  <a:cubicBezTo>
                    <a:pt x="24930" y="1962820"/>
                    <a:pt x="50117" y="1963787"/>
                    <a:pt x="75530" y="1963787"/>
                  </a:cubicBezTo>
                  <a:cubicBezTo>
                    <a:pt x="617818" y="1963787"/>
                    <a:pt x="1057424" y="1524181"/>
                    <a:pt x="1057424" y="981894"/>
                  </a:cubicBezTo>
                  <a:cubicBezTo>
                    <a:pt x="1057424" y="439606"/>
                    <a:pt x="617818" y="0"/>
                    <a:pt x="75530" y="0"/>
                  </a:cubicBezTo>
                  <a:close/>
                </a:path>
              </a:pathLst>
            </a:custGeom>
            <a:solidFill>
              <a:srgbClr val="CFCFCF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1" name="Frihandsfigur: Form 190">
              <a:extLst>
                <a:ext uri="{FF2B5EF4-FFF2-40B4-BE49-F238E27FC236}">
                  <a16:creationId xmlns:a16="http://schemas.microsoft.com/office/drawing/2014/main" id="{372A07B5-B828-2462-8E01-22D9F9C21868}"/>
                </a:ext>
              </a:extLst>
            </p:cNvPr>
            <p:cNvSpPr/>
            <p:nvPr/>
          </p:nvSpPr>
          <p:spPr>
            <a:xfrm>
              <a:off x="2368800" y="2023490"/>
              <a:ext cx="1198040" cy="1198039"/>
            </a:xfrm>
            <a:custGeom>
              <a:gdLst>
                <a:gd name="connsiteX0" fmla="*/ 1661666 w 1661666"/>
                <a:gd name="connsiteY0" fmla="*/ 830833 h 1661666"/>
                <a:gd name="connsiteX1" fmla="*/ 830833 w 1661666"/>
                <a:gd name="connsiteY1" fmla="*/ 1661666 h 1661666"/>
                <a:gd name="connsiteX2" fmla="*/ 0 w 1661666"/>
                <a:gd name="connsiteY2" fmla="*/ 830833 h 1661666"/>
                <a:gd name="connsiteX3" fmla="*/ 830833 w 1661666"/>
                <a:gd name="connsiteY3" fmla="*/ 0 h 1661666"/>
                <a:gd name="connsiteX4" fmla="*/ 1661666 w 1661666"/>
                <a:gd name="connsiteY4" fmla="*/ 830833 h 16616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1661666">
                  <a:moveTo>
                    <a:pt x="1661666" y="830833"/>
                  </a:moveTo>
                  <a:cubicBezTo>
                    <a:pt x="1661666" y="1289689"/>
                    <a:pt x="1289689" y="1661666"/>
                    <a:pt x="830833" y="1661666"/>
                  </a:cubicBezTo>
                  <a:cubicBezTo>
                    <a:pt x="371977" y="1661666"/>
                    <a:pt x="0" y="1289689"/>
                    <a:pt x="0" y="830833"/>
                  </a:cubicBezTo>
                  <a:cubicBezTo>
                    <a:pt x="0" y="371977"/>
                    <a:pt x="371977" y="0"/>
                    <a:pt x="830833" y="0"/>
                  </a:cubicBezTo>
                  <a:cubicBezTo>
                    <a:pt x="1289689" y="0"/>
                    <a:pt x="1661666" y="371977"/>
                    <a:pt x="1661666" y="830833"/>
                  </a:cubicBezTo>
                  <a:close/>
                </a:path>
              </a:pathLst>
            </a:custGeom>
            <a:solidFill>
              <a:srgbClr val="F4F4F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2" name="Frihandsfigur: Form 191">
              <a:extLst>
                <a:ext uri="{FF2B5EF4-FFF2-40B4-BE49-F238E27FC236}">
                  <a16:creationId xmlns:a16="http://schemas.microsoft.com/office/drawing/2014/main" id="{CC962FA4-F6E0-4E4F-B63D-67EEEB2A2FF0}"/>
                </a:ext>
              </a:extLst>
            </p:cNvPr>
            <p:cNvSpPr/>
            <p:nvPr/>
          </p:nvSpPr>
          <p:spPr>
            <a:xfrm>
              <a:off x="2913364" y="2023490"/>
              <a:ext cx="653476" cy="1198039"/>
            </a:xfrm>
            <a:custGeom>
              <a:gdLst>
                <a:gd name="connsiteX0" fmla="*/ 75530 w 906363"/>
                <a:gd name="connsiteY0" fmla="*/ 0 h 1661666"/>
                <a:gd name="connsiteX1" fmla="*/ 0 w 906363"/>
                <a:gd name="connsiteY1" fmla="*/ 3469 h 1661666"/>
                <a:gd name="connsiteX2" fmla="*/ 755303 w 906363"/>
                <a:gd name="connsiteY2" fmla="*/ 830833 h 1661666"/>
                <a:gd name="connsiteX3" fmla="*/ 0 w 906363"/>
                <a:gd name="connsiteY3" fmla="*/ 1658197 h 1661666"/>
                <a:gd name="connsiteX4" fmla="*/ 75530 w 906363"/>
                <a:gd name="connsiteY4" fmla="*/ 1661666 h 1661666"/>
                <a:gd name="connsiteX5" fmla="*/ 906363 w 906363"/>
                <a:gd name="connsiteY5" fmla="*/ 830833 h 1661666"/>
                <a:gd name="connsiteX6" fmla="*/ 75530 w 906363"/>
                <a:gd name="connsiteY6" fmla="*/ 0 h 16616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363" h="1661666">
                  <a:moveTo>
                    <a:pt x="75530" y="0"/>
                  </a:moveTo>
                  <a:cubicBezTo>
                    <a:pt x="50066" y="0"/>
                    <a:pt x="24885" y="1219"/>
                    <a:pt x="0" y="3469"/>
                  </a:cubicBezTo>
                  <a:cubicBezTo>
                    <a:pt x="422854" y="41758"/>
                    <a:pt x="755303" y="398170"/>
                    <a:pt x="755303" y="830833"/>
                  </a:cubicBezTo>
                  <a:cubicBezTo>
                    <a:pt x="755303" y="1263496"/>
                    <a:pt x="422854" y="1619908"/>
                    <a:pt x="0" y="1658197"/>
                  </a:cubicBezTo>
                  <a:cubicBezTo>
                    <a:pt x="24885" y="1660448"/>
                    <a:pt x="50066" y="1661666"/>
                    <a:pt x="75530" y="1661666"/>
                  </a:cubicBezTo>
                  <a:cubicBezTo>
                    <a:pt x="533652" y="1661666"/>
                    <a:pt x="906363" y="1288954"/>
                    <a:pt x="906363" y="830833"/>
                  </a:cubicBezTo>
                  <a:cubicBezTo>
                    <a:pt x="906363" y="372712"/>
                    <a:pt x="533652" y="0"/>
                    <a:pt x="75530" y="0"/>
                  </a:cubicBezTo>
                  <a:close/>
                </a:path>
              </a:pathLst>
            </a:custGeom>
            <a:solidFill>
              <a:srgbClr val="ECECEC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3" name="Frihandsfigur: Form 192">
              <a:extLst>
                <a:ext uri="{FF2B5EF4-FFF2-40B4-BE49-F238E27FC236}">
                  <a16:creationId xmlns:a16="http://schemas.microsoft.com/office/drawing/2014/main" id="{0A015B26-880A-C308-1FEC-C6450778A77A}"/>
                </a:ext>
              </a:extLst>
            </p:cNvPr>
            <p:cNvSpPr/>
            <p:nvPr/>
          </p:nvSpPr>
          <p:spPr>
            <a:xfrm>
              <a:off x="2650158" y="2301218"/>
              <a:ext cx="217825" cy="333999"/>
            </a:xfrm>
            <a:custGeom>
              <a:gdLst>
                <a:gd name="connsiteX0" fmla="*/ 302121 w 302121"/>
                <a:gd name="connsiteY0" fmla="*/ 463252 h 463252"/>
                <a:gd name="connsiteX1" fmla="*/ 0 w 302121"/>
                <a:gd name="connsiteY1" fmla="*/ 463252 h 463252"/>
                <a:gd name="connsiteX2" fmla="*/ 0 w 302121"/>
                <a:gd name="connsiteY2" fmla="*/ 20141 h 463252"/>
                <a:gd name="connsiteX3" fmla="*/ 20141 w 302121"/>
                <a:gd name="connsiteY3" fmla="*/ 0 h 463252"/>
                <a:gd name="connsiteX4" fmla="*/ 281980 w 302121"/>
                <a:gd name="connsiteY4" fmla="*/ 0 h 463252"/>
                <a:gd name="connsiteX5" fmla="*/ 302121 w 302121"/>
                <a:gd name="connsiteY5" fmla="*/ 20141 h 4632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463252">
                  <a:moveTo>
                    <a:pt x="302121" y="463252"/>
                  </a:moveTo>
                  <a:lnTo>
                    <a:pt x="0" y="463252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4" name="Frihandsfigur: Form 193">
              <a:extLst>
                <a:ext uri="{FF2B5EF4-FFF2-40B4-BE49-F238E27FC236}">
                  <a16:creationId xmlns:a16="http://schemas.microsoft.com/office/drawing/2014/main" id="{F9E45F35-2BEB-EDF4-3485-4EA5B5547AA1}"/>
                </a:ext>
              </a:extLst>
            </p:cNvPr>
            <p:cNvSpPr/>
            <p:nvPr/>
          </p:nvSpPr>
          <p:spPr>
            <a:xfrm>
              <a:off x="2759071" y="2301218"/>
              <a:ext cx="108912" cy="333999"/>
            </a:xfrm>
            <a:custGeom>
              <a:gdLst>
                <a:gd name="connsiteX0" fmla="*/ 0 w 151060"/>
                <a:gd name="connsiteY0" fmla="*/ 0 h 463252"/>
                <a:gd name="connsiteX1" fmla="*/ 0 w 151060"/>
                <a:gd name="connsiteY1" fmla="*/ 463252 h 463252"/>
                <a:gd name="connsiteX2" fmla="*/ 151061 w 151060"/>
                <a:gd name="connsiteY2" fmla="*/ 463252 h 463252"/>
                <a:gd name="connsiteX3" fmla="*/ 151061 w 151060"/>
                <a:gd name="connsiteY3" fmla="*/ 20141 h 463252"/>
                <a:gd name="connsiteX4" fmla="*/ 130919 w 151060"/>
                <a:gd name="connsiteY4" fmla="*/ 0 h 4632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463252">
                  <a:moveTo>
                    <a:pt x="0" y="0"/>
                  </a:moveTo>
                  <a:lnTo>
                    <a:pt x="0" y="463252"/>
                  </a:lnTo>
                  <a:lnTo>
                    <a:pt x="151061" y="463252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5" name="Frihandsfigur: Form 194">
              <a:extLst>
                <a:ext uri="{FF2B5EF4-FFF2-40B4-BE49-F238E27FC236}">
                  <a16:creationId xmlns:a16="http://schemas.microsoft.com/office/drawing/2014/main" id="{A2B6B916-9BFA-53BA-1E54-FECD9111E4BF}"/>
                </a:ext>
              </a:extLst>
            </p:cNvPr>
            <p:cNvSpPr/>
            <p:nvPr/>
          </p:nvSpPr>
          <p:spPr>
            <a:xfrm>
              <a:off x="3085809" y="2439174"/>
              <a:ext cx="217825" cy="196042"/>
            </a:xfrm>
            <a:custGeom>
              <a:gdLst>
                <a:gd name="connsiteX0" fmla="*/ 302121 w 302121"/>
                <a:gd name="connsiteY0" fmla="*/ 271909 h 271908"/>
                <a:gd name="connsiteX1" fmla="*/ 0 w 302121"/>
                <a:gd name="connsiteY1" fmla="*/ 271909 h 271908"/>
                <a:gd name="connsiteX2" fmla="*/ 0 w 302121"/>
                <a:gd name="connsiteY2" fmla="*/ 20141 h 271908"/>
                <a:gd name="connsiteX3" fmla="*/ 20141 w 302121"/>
                <a:gd name="connsiteY3" fmla="*/ 0 h 271908"/>
                <a:gd name="connsiteX4" fmla="*/ 281980 w 302121"/>
                <a:gd name="connsiteY4" fmla="*/ 0 h 271908"/>
                <a:gd name="connsiteX5" fmla="*/ 302121 w 302121"/>
                <a:gd name="connsiteY5" fmla="*/ 20141 h 2719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271908">
                  <a:moveTo>
                    <a:pt x="302121" y="271909"/>
                  </a:moveTo>
                  <a:lnTo>
                    <a:pt x="0" y="271909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6" name="Frihandsfigur: Form 195">
              <a:extLst>
                <a:ext uri="{FF2B5EF4-FFF2-40B4-BE49-F238E27FC236}">
                  <a16:creationId xmlns:a16="http://schemas.microsoft.com/office/drawing/2014/main" id="{39AEE50A-D6E5-F64C-3C76-BB4CFCF15C54}"/>
                </a:ext>
              </a:extLst>
            </p:cNvPr>
            <p:cNvSpPr/>
            <p:nvPr/>
          </p:nvSpPr>
          <p:spPr>
            <a:xfrm>
              <a:off x="3194722" y="2439174"/>
              <a:ext cx="108912" cy="196042"/>
            </a:xfrm>
            <a:custGeom>
              <a:gdLst>
                <a:gd name="connsiteX0" fmla="*/ 0 w 151060"/>
                <a:gd name="connsiteY0" fmla="*/ 0 h 271908"/>
                <a:gd name="connsiteX1" fmla="*/ 0 w 151060"/>
                <a:gd name="connsiteY1" fmla="*/ 271909 h 271908"/>
                <a:gd name="connsiteX2" fmla="*/ 151061 w 151060"/>
                <a:gd name="connsiteY2" fmla="*/ 271909 h 271908"/>
                <a:gd name="connsiteX3" fmla="*/ 151061 w 151060"/>
                <a:gd name="connsiteY3" fmla="*/ 20141 h 271908"/>
                <a:gd name="connsiteX4" fmla="*/ 130919 w 151060"/>
                <a:gd name="connsiteY4" fmla="*/ 0 h 2719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271908">
                  <a:moveTo>
                    <a:pt x="0" y="0"/>
                  </a:moveTo>
                  <a:lnTo>
                    <a:pt x="0" y="271909"/>
                  </a:lnTo>
                  <a:lnTo>
                    <a:pt x="151061" y="271909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7" name="Frihandsfigur: Form 196">
              <a:extLst>
                <a:ext uri="{FF2B5EF4-FFF2-40B4-BE49-F238E27FC236}">
                  <a16:creationId xmlns:a16="http://schemas.microsoft.com/office/drawing/2014/main" id="{8ED24E39-AFF0-56D0-AEC9-269A6BA0A3E6}"/>
                </a:ext>
              </a:extLst>
            </p:cNvPr>
            <p:cNvSpPr/>
            <p:nvPr/>
          </p:nvSpPr>
          <p:spPr>
            <a:xfrm>
              <a:off x="2867984" y="2163262"/>
              <a:ext cx="217825" cy="471954"/>
            </a:xfrm>
            <a:custGeom>
              <a:gdLst>
                <a:gd name="connsiteX0" fmla="*/ 302121 w 302121"/>
                <a:gd name="connsiteY0" fmla="*/ 654596 h 654595"/>
                <a:gd name="connsiteX1" fmla="*/ 0 w 302121"/>
                <a:gd name="connsiteY1" fmla="*/ 654596 h 654595"/>
                <a:gd name="connsiteX2" fmla="*/ 0 w 302121"/>
                <a:gd name="connsiteY2" fmla="*/ 20141 h 654595"/>
                <a:gd name="connsiteX3" fmla="*/ 20141 w 302121"/>
                <a:gd name="connsiteY3" fmla="*/ 0 h 654595"/>
                <a:gd name="connsiteX4" fmla="*/ 281980 w 302121"/>
                <a:gd name="connsiteY4" fmla="*/ 0 h 654595"/>
                <a:gd name="connsiteX5" fmla="*/ 302121 w 302121"/>
                <a:gd name="connsiteY5" fmla="*/ 20141 h 6545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654595">
                  <a:moveTo>
                    <a:pt x="302121" y="654596"/>
                  </a:moveTo>
                  <a:lnTo>
                    <a:pt x="0" y="654596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8" name="Frihandsfigur: Form 197">
              <a:extLst>
                <a:ext uri="{FF2B5EF4-FFF2-40B4-BE49-F238E27FC236}">
                  <a16:creationId xmlns:a16="http://schemas.microsoft.com/office/drawing/2014/main" id="{72E725B2-5B8C-BC70-060D-0D5AF77D57C7}"/>
                </a:ext>
              </a:extLst>
            </p:cNvPr>
            <p:cNvSpPr/>
            <p:nvPr/>
          </p:nvSpPr>
          <p:spPr>
            <a:xfrm>
              <a:off x="2976897" y="2163262"/>
              <a:ext cx="108912" cy="471954"/>
            </a:xfrm>
            <a:custGeom>
              <a:gdLst>
                <a:gd name="connsiteX0" fmla="*/ 0 w 151060"/>
                <a:gd name="connsiteY0" fmla="*/ 0 h 654595"/>
                <a:gd name="connsiteX1" fmla="*/ 0 w 151060"/>
                <a:gd name="connsiteY1" fmla="*/ 654596 h 654595"/>
                <a:gd name="connsiteX2" fmla="*/ 151061 w 151060"/>
                <a:gd name="connsiteY2" fmla="*/ 654596 h 654595"/>
                <a:gd name="connsiteX3" fmla="*/ 151061 w 151060"/>
                <a:gd name="connsiteY3" fmla="*/ 20141 h 654595"/>
                <a:gd name="connsiteX4" fmla="*/ 130919 w 151060"/>
                <a:gd name="connsiteY4" fmla="*/ 0 h 6545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654595">
                  <a:moveTo>
                    <a:pt x="0" y="0"/>
                  </a:moveTo>
                  <a:lnTo>
                    <a:pt x="0" y="654596"/>
                  </a:lnTo>
                  <a:lnTo>
                    <a:pt x="151061" y="654596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9" name="Frihandsfigur: Form 198">
              <a:extLst>
                <a:ext uri="{FF2B5EF4-FFF2-40B4-BE49-F238E27FC236}">
                  <a16:creationId xmlns:a16="http://schemas.microsoft.com/office/drawing/2014/main" id="{C6060C29-FBAE-11EC-AD62-4CD55A8165A2}"/>
                </a:ext>
              </a:extLst>
            </p:cNvPr>
            <p:cNvSpPr/>
            <p:nvPr/>
          </p:nvSpPr>
          <p:spPr>
            <a:xfrm>
              <a:off x="2232660" y="1887350"/>
              <a:ext cx="1858776" cy="1858776"/>
            </a:xfrm>
            <a:custGeom>
              <a:gdLst>
                <a:gd name="connsiteX0" fmla="*/ 2558190 w 2578099"/>
                <a:gd name="connsiteY0" fmla="*/ 2291156 h 2578100"/>
                <a:gd name="connsiteX1" fmla="*/ 2521412 w 2578099"/>
                <a:gd name="connsiteY1" fmla="*/ 2254372 h 2578100"/>
                <a:gd name="connsiteX2" fmla="*/ 2468007 w 2578099"/>
                <a:gd name="connsiteY2" fmla="*/ 2254367 h 2578100"/>
                <a:gd name="connsiteX3" fmla="*/ 2468002 w 2578099"/>
                <a:gd name="connsiteY3" fmla="*/ 2307772 h 2578100"/>
                <a:gd name="connsiteX4" fmla="*/ 2499438 w 2578099"/>
                <a:gd name="connsiteY4" fmla="*/ 2339213 h 2578100"/>
                <a:gd name="connsiteX5" fmla="*/ 2339223 w 2578099"/>
                <a:gd name="connsiteY5" fmla="*/ 2499433 h 2578100"/>
                <a:gd name="connsiteX6" fmla="*/ 2066841 w 2578099"/>
                <a:gd name="connsiteY6" fmla="*/ 2227056 h 2578100"/>
                <a:gd name="connsiteX7" fmla="*/ 2227061 w 2578099"/>
                <a:gd name="connsiteY7" fmla="*/ 2066836 h 2578100"/>
                <a:gd name="connsiteX8" fmla="*/ 2354133 w 2578099"/>
                <a:gd name="connsiteY8" fmla="*/ 2193908 h 2578100"/>
                <a:gd name="connsiteX9" fmla="*/ 2407543 w 2578099"/>
                <a:gd name="connsiteY9" fmla="*/ 2193908 h 2578100"/>
                <a:gd name="connsiteX10" fmla="*/ 2407543 w 2578099"/>
                <a:gd name="connsiteY10" fmla="*/ 2140498 h 2578100"/>
                <a:gd name="connsiteX11" fmla="*/ 2253834 w 2578099"/>
                <a:gd name="connsiteY11" fmla="*/ 1986794 h 2578100"/>
                <a:gd name="connsiteX12" fmla="*/ 2253768 w 2578099"/>
                <a:gd name="connsiteY12" fmla="*/ 1986718 h 2578100"/>
                <a:gd name="connsiteX13" fmla="*/ 2146953 w 2578099"/>
                <a:gd name="connsiteY13" fmla="*/ 1879903 h 2578100"/>
                <a:gd name="connsiteX14" fmla="*/ 2146863 w 2578099"/>
                <a:gd name="connsiteY14" fmla="*/ 1879823 h 2578100"/>
                <a:gd name="connsiteX15" fmla="*/ 2052596 w 2578099"/>
                <a:gd name="connsiteY15" fmla="*/ 1785556 h 2578100"/>
                <a:gd name="connsiteX16" fmla="*/ 2004523 w 2578099"/>
                <a:gd name="connsiteY16" fmla="*/ 1765636 h 2578100"/>
                <a:gd name="connsiteX17" fmla="*/ 1956456 w 2578099"/>
                <a:gd name="connsiteY17" fmla="*/ 1785546 h 2578100"/>
                <a:gd name="connsiteX18" fmla="*/ 1951113 w 2578099"/>
                <a:gd name="connsiteY18" fmla="*/ 1790893 h 2578100"/>
                <a:gd name="connsiteX19" fmla="*/ 1815979 w 2578099"/>
                <a:gd name="connsiteY19" fmla="*/ 1655724 h 2578100"/>
                <a:gd name="connsiteX20" fmla="*/ 2016185 w 2578099"/>
                <a:gd name="connsiteY20" fmla="*/ 1235786 h 2578100"/>
                <a:gd name="connsiteX21" fmla="*/ 2282278 w 2578099"/>
                <a:gd name="connsiteY21" fmla="*/ 1235786 h 2578100"/>
                <a:gd name="connsiteX22" fmla="*/ 2320043 w 2578099"/>
                <a:gd name="connsiteY22" fmla="*/ 1198021 h 2578100"/>
                <a:gd name="connsiteX23" fmla="*/ 2282278 w 2578099"/>
                <a:gd name="connsiteY23" fmla="*/ 1160256 h 2578100"/>
                <a:gd name="connsiteX24" fmla="*/ 2029574 w 2578099"/>
                <a:gd name="connsiteY24" fmla="*/ 1160256 h 2578100"/>
                <a:gd name="connsiteX25" fmla="*/ 2037006 w 2578099"/>
                <a:gd name="connsiteY25" fmla="*/ 1087440 h 2578100"/>
                <a:gd name="connsiteX26" fmla="*/ 2462287 w 2578099"/>
                <a:gd name="connsiteY26" fmla="*/ 1087440 h 2578100"/>
                <a:gd name="connsiteX27" fmla="*/ 2500052 w 2578099"/>
                <a:gd name="connsiteY27" fmla="*/ 1049674 h 2578100"/>
                <a:gd name="connsiteX28" fmla="*/ 2462287 w 2578099"/>
                <a:gd name="connsiteY28" fmla="*/ 1011909 h 2578100"/>
                <a:gd name="connsiteX29" fmla="*/ 2039237 w 2578099"/>
                <a:gd name="connsiteY29" fmla="*/ 1011909 h 2578100"/>
                <a:gd name="connsiteX30" fmla="*/ 2036190 w 2578099"/>
                <a:gd name="connsiteY30" fmla="*/ 939088 h 2578100"/>
                <a:gd name="connsiteX31" fmla="*/ 2282283 w 2578099"/>
                <a:gd name="connsiteY31" fmla="*/ 939088 h 2578100"/>
                <a:gd name="connsiteX32" fmla="*/ 2320048 w 2578099"/>
                <a:gd name="connsiteY32" fmla="*/ 901323 h 2578100"/>
                <a:gd name="connsiteX33" fmla="*/ 2282283 w 2578099"/>
                <a:gd name="connsiteY33" fmla="*/ 863558 h 2578100"/>
                <a:gd name="connsiteX34" fmla="*/ 2027565 w 2578099"/>
                <a:gd name="connsiteY34" fmla="*/ 863558 h 2578100"/>
                <a:gd name="connsiteX35" fmla="*/ 1819585 w 2578099"/>
                <a:gd name="connsiteY35" fmla="*/ 387269 h 2578100"/>
                <a:gd name="connsiteX36" fmla="*/ 1766532 w 2578099"/>
                <a:gd name="connsiteY36" fmla="*/ 381096 h 2578100"/>
                <a:gd name="connsiteX37" fmla="*/ 1760359 w 2578099"/>
                <a:gd name="connsiteY37" fmla="*/ 434148 h 2578100"/>
                <a:gd name="connsiteX38" fmla="*/ 1963787 w 2578099"/>
                <a:gd name="connsiteY38" fmla="*/ 1019659 h 2578100"/>
                <a:gd name="connsiteX39" fmla="*/ 1019659 w 2578099"/>
                <a:gd name="connsiteY39" fmla="*/ 1963787 h 2578100"/>
                <a:gd name="connsiteX40" fmla="*/ 75530 w 2578099"/>
                <a:gd name="connsiteY40" fmla="*/ 1019659 h 2578100"/>
                <a:gd name="connsiteX41" fmla="*/ 1019659 w 2578099"/>
                <a:gd name="connsiteY41" fmla="*/ 75530 h 2578100"/>
                <a:gd name="connsiteX42" fmla="*/ 1654460 w 2578099"/>
                <a:gd name="connsiteY42" fmla="*/ 320787 h 2578100"/>
                <a:gd name="connsiteX43" fmla="*/ 1707805 w 2578099"/>
                <a:gd name="connsiteY43" fmla="*/ 318244 h 2578100"/>
                <a:gd name="connsiteX44" fmla="*/ 1705257 w 2578099"/>
                <a:gd name="connsiteY44" fmla="*/ 264895 h 2578100"/>
                <a:gd name="connsiteX45" fmla="*/ 1019659 w 2578099"/>
                <a:gd name="connsiteY45" fmla="*/ 0 h 2578100"/>
                <a:gd name="connsiteX46" fmla="*/ 0 w 2578099"/>
                <a:gd name="connsiteY46" fmla="*/ 1019659 h 2578100"/>
                <a:gd name="connsiteX47" fmla="*/ 827021 w 2578099"/>
                <a:gd name="connsiteY47" fmla="*/ 2020984 h 2578100"/>
                <a:gd name="connsiteX48" fmla="*/ 827021 w 2578099"/>
                <a:gd name="connsiteY48" fmla="*/ 2275768 h 2578100"/>
                <a:gd name="connsiteX49" fmla="*/ 864786 w 2578099"/>
                <a:gd name="connsiteY49" fmla="*/ 2313533 h 2578100"/>
                <a:gd name="connsiteX50" fmla="*/ 902552 w 2578099"/>
                <a:gd name="connsiteY50" fmla="*/ 2275768 h 2578100"/>
                <a:gd name="connsiteX51" fmla="*/ 902552 w 2578099"/>
                <a:gd name="connsiteY51" fmla="*/ 2032555 h 2578100"/>
                <a:gd name="connsiteX52" fmla="*/ 975373 w 2578099"/>
                <a:gd name="connsiteY52" fmla="*/ 2038300 h 2578100"/>
                <a:gd name="connsiteX53" fmla="*/ 975373 w 2578099"/>
                <a:gd name="connsiteY53" fmla="*/ 2453364 h 2578100"/>
                <a:gd name="connsiteX54" fmla="*/ 1013138 w 2578099"/>
                <a:gd name="connsiteY54" fmla="*/ 2491130 h 2578100"/>
                <a:gd name="connsiteX55" fmla="*/ 1050903 w 2578099"/>
                <a:gd name="connsiteY55" fmla="*/ 2453364 h 2578100"/>
                <a:gd name="connsiteX56" fmla="*/ 1050903 w 2578099"/>
                <a:gd name="connsiteY56" fmla="*/ 2038794 h 2578100"/>
                <a:gd name="connsiteX57" fmla="*/ 1123724 w 2578099"/>
                <a:gd name="connsiteY57" fmla="*/ 2034045 h 2578100"/>
                <a:gd name="connsiteX58" fmla="*/ 1123724 w 2578099"/>
                <a:gd name="connsiteY58" fmla="*/ 2275768 h 2578100"/>
                <a:gd name="connsiteX59" fmla="*/ 1161490 w 2578099"/>
                <a:gd name="connsiteY59" fmla="*/ 2313533 h 2578100"/>
                <a:gd name="connsiteX60" fmla="*/ 1199255 w 2578099"/>
                <a:gd name="connsiteY60" fmla="*/ 2275768 h 2578100"/>
                <a:gd name="connsiteX61" fmla="*/ 1199255 w 2578099"/>
                <a:gd name="connsiteY61" fmla="*/ 2023476 h 2578100"/>
                <a:gd name="connsiteX62" fmla="*/ 1655729 w 2578099"/>
                <a:gd name="connsiteY62" fmla="*/ 1815979 h 2578100"/>
                <a:gd name="connsiteX63" fmla="*/ 1790898 w 2578099"/>
                <a:gd name="connsiteY63" fmla="*/ 1951118 h 2578100"/>
                <a:gd name="connsiteX64" fmla="*/ 1785561 w 2578099"/>
                <a:gd name="connsiteY64" fmla="*/ 1956456 h 2578100"/>
                <a:gd name="connsiteX65" fmla="*/ 1765641 w 2578099"/>
                <a:gd name="connsiteY65" fmla="*/ 2004528 h 2578100"/>
                <a:gd name="connsiteX66" fmla="*/ 1785551 w 2578099"/>
                <a:gd name="connsiteY66" fmla="*/ 2052596 h 2578100"/>
                <a:gd name="connsiteX67" fmla="*/ 1879853 w 2578099"/>
                <a:gd name="connsiteY67" fmla="*/ 2146893 h 2578100"/>
                <a:gd name="connsiteX68" fmla="*/ 1879908 w 2578099"/>
                <a:gd name="connsiteY68" fmla="*/ 2146953 h 2578100"/>
                <a:gd name="connsiteX69" fmla="*/ 1986723 w 2578099"/>
                <a:gd name="connsiteY69" fmla="*/ 2253768 h 2578100"/>
                <a:gd name="connsiteX70" fmla="*/ 1986794 w 2578099"/>
                <a:gd name="connsiteY70" fmla="*/ 2253834 h 2578100"/>
                <a:gd name="connsiteX71" fmla="*/ 2291145 w 2578099"/>
                <a:gd name="connsiteY71" fmla="*/ 2558180 h 2578100"/>
                <a:gd name="connsiteX72" fmla="*/ 2339218 w 2578099"/>
                <a:gd name="connsiteY72" fmla="*/ 2578100 h 2578100"/>
                <a:gd name="connsiteX73" fmla="*/ 2387290 w 2578099"/>
                <a:gd name="connsiteY73" fmla="*/ 2558190 h 2578100"/>
                <a:gd name="connsiteX74" fmla="*/ 2558190 w 2578099"/>
                <a:gd name="connsiteY74" fmla="*/ 2387290 h 2578100"/>
                <a:gd name="connsiteX75" fmla="*/ 2578100 w 2578099"/>
                <a:gd name="connsiteY75" fmla="*/ 2339218 h 2578100"/>
                <a:gd name="connsiteX76" fmla="*/ 2558190 w 2578099"/>
                <a:gd name="connsiteY76" fmla="*/ 2291156 h 2578100"/>
                <a:gd name="connsiteX77" fmla="*/ 1766507 w 2578099"/>
                <a:gd name="connsiteY77" fmla="*/ 1713067 h 2578100"/>
                <a:gd name="connsiteX78" fmla="*/ 1897698 w 2578099"/>
                <a:gd name="connsiteY78" fmla="*/ 1844288 h 2578100"/>
                <a:gd name="connsiteX79" fmla="*/ 1844293 w 2578099"/>
                <a:gd name="connsiteY79" fmla="*/ 1897693 h 2578100"/>
                <a:gd name="connsiteX80" fmla="*/ 1713072 w 2578099"/>
                <a:gd name="connsiteY80" fmla="*/ 1766502 h 2578100"/>
                <a:gd name="connsiteX81" fmla="*/ 1766507 w 2578099"/>
                <a:gd name="connsiteY81" fmla="*/ 1713067 h 2578100"/>
                <a:gd name="connsiteX82" fmla="*/ 2013431 w 2578099"/>
                <a:gd name="connsiteY82" fmla="*/ 2173651 h 2578100"/>
                <a:gd name="connsiteX83" fmla="*/ 1960021 w 2578099"/>
                <a:gd name="connsiteY83" fmla="*/ 2120246 h 2578100"/>
                <a:gd name="connsiteX84" fmla="*/ 2120241 w 2578099"/>
                <a:gd name="connsiteY84" fmla="*/ 1960026 h 2578100"/>
                <a:gd name="connsiteX85" fmla="*/ 2173646 w 2578099"/>
                <a:gd name="connsiteY85" fmla="*/ 2013436 h 2578100"/>
                <a:gd name="connsiteX86" fmla="*/ 2004528 w 2578099"/>
                <a:gd name="connsiteY86" fmla="*/ 1844303 h 2578100"/>
                <a:gd name="connsiteX87" fmla="*/ 2066836 w 2578099"/>
                <a:gd name="connsiteY87" fmla="*/ 1906611 h 2578100"/>
                <a:gd name="connsiteX88" fmla="*/ 1906616 w 2578099"/>
                <a:gd name="connsiteY88" fmla="*/ 2066831 h 2578100"/>
                <a:gd name="connsiteX89" fmla="*/ 1844308 w 2578099"/>
                <a:gd name="connsiteY89" fmla="*/ 2004523 h 257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2578099" h="2578100">
                  <a:moveTo>
                    <a:pt x="2558190" y="2291156"/>
                  </a:moveTo>
                  <a:lnTo>
                    <a:pt x="2521412" y="2254372"/>
                  </a:lnTo>
                  <a:cubicBezTo>
                    <a:pt x="2506664" y="2239619"/>
                    <a:pt x="2482751" y="2239624"/>
                    <a:pt x="2468007" y="2254367"/>
                  </a:cubicBezTo>
                  <a:cubicBezTo>
                    <a:pt x="2453254" y="2269116"/>
                    <a:pt x="2453254" y="2293029"/>
                    <a:pt x="2468002" y="2307772"/>
                  </a:cubicBezTo>
                  <a:lnTo>
                    <a:pt x="2499438" y="2339213"/>
                  </a:lnTo>
                  <a:lnTo>
                    <a:pt x="2339223" y="2499433"/>
                  </a:lnTo>
                  <a:lnTo>
                    <a:pt x="2066841" y="2227056"/>
                  </a:lnTo>
                  <a:lnTo>
                    <a:pt x="2227061" y="2066836"/>
                  </a:lnTo>
                  <a:lnTo>
                    <a:pt x="2354133" y="2193908"/>
                  </a:lnTo>
                  <a:cubicBezTo>
                    <a:pt x="2368886" y="2208651"/>
                    <a:pt x="2392794" y="2208651"/>
                    <a:pt x="2407543" y="2193908"/>
                  </a:cubicBezTo>
                  <a:cubicBezTo>
                    <a:pt x="2422291" y="2179154"/>
                    <a:pt x="2422291" y="2155246"/>
                    <a:pt x="2407543" y="2140498"/>
                  </a:cubicBezTo>
                  <a:lnTo>
                    <a:pt x="2253834" y="1986794"/>
                  </a:lnTo>
                  <a:cubicBezTo>
                    <a:pt x="2253808" y="1986768"/>
                    <a:pt x="2253788" y="1986743"/>
                    <a:pt x="2253768" y="1986718"/>
                  </a:cubicBezTo>
                  <a:lnTo>
                    <a:pt x="2146953" y="1879903"/>
                  </a:lnTo>
                  <a:cubicBezTo>
                    <a:pt x="2146923" y="1879873"/>
                    <a:pt x="2146893" y="1879853"/>
                    <a:pt x="2146863" y="1879823"/>
                  </a:cubicBezTo>
                  <a:lnTo>
                    <a:pt x="2052596" y="1785556"/>
                  </a:lnTo>
                  <a:cubicBezTo>
                    <a:pt x="2039756" y="1772711"/>
                    <a:pt x="2022686" y="1765636"/>
                    <a:pt x="2004523" y="1765636"/>
                  </a:cubicBezTo>
                  <a:cubicBezTo>
                    <a:pt x="1986361" y="1765636"/>
                    <a:pt x="1969291" y="1772711"/>
                    <a:pt x="1956456" y="1785546"/>
                  </a:cubicBezTo>
                  <a:lnTo>
                    <a:pt x="1951113" y="1790893"/>
                  </a:lnTo>
                  <a:lnTo>
                    <a:pt x="1815979" y="1655724"/>
                  </a:lnTo>
                  <a:cubicBezTo>
                    <a:pt x="1912568" y="1535047"/>
                    <a:pt x="1982327" y="1392038"/>
                    <a:pt x="2016185" y="1235786"/>
                  </a:cubicBezTo>
                  <a:lnTo>
                    <a:pt x="2282278" y="1235786"/>
                  </a:lnTo>
                  <a:cubicBezTo>
                    <a:pt x="2303140" y="1235786"/>
                    <a:pt x="2320043" y="1218882"/>
                    <a:pt x="2320043" y="1198021"/>
                  </a:cubicBezTo>
                  <a:cubicBezTo>
                    <a:pt x="2320043" y="1177160"/>
                    <a:pt x="2303140" y="1160256"/>
                    <a:pt x="2282278" y="1160256"/>
                  </a:cubicBezTo>
                  <a:lnTo>
                    <a:pt x="2029574" y="1160256"/>
                  </a:lnTo>
                  <a:cubicBezTo>
                    <a:pt x="2032902" y="1136237"/>
                    <a:pt x="2035390" y="1111957"/>
                    <a:pt x="2037006" y="1087440"/>
                  </a:cubicBezTo>
                  <a:lnTo>
                    <a:pt x="2462287" y="1087440"/>
                  </a:lnTo>
                  <a:cubicBezTo>
                    <a:pt x="2483149" y="1087440"/>
                    <a:pt x="2500052" y="1070536"/>
                    <a:pt x="2500052" y="1049674"/>
                  </a:cubicBezTo>
                  <a:cubicBezTo>
                    <a:pt x="2500052" y="1028813"/>
                    <a:pt x="2483149" y="1011909"/>
                    <a:pt x="2462287" y="1011909"/>
                  </a:cubicBezTo>
                  <a:lnTo>
                    <a:pt x="2039237" y="1011909"/>
                  </a:lnTo>
                  <a:cubicBezTo>
                    <a:pt x="2039056" y="987473"/>
                    <a:pt x="2038044" y="963192"/>
                    <a:pt x="2036190" y="939088"/>
                  </a:cubicBezTo>
                  <a:lnTo>
                    <a:pt x="2282283" y="939088"/>
                  </a:lnTo>
                  <a:cubicBezTo>
                    <a:pt x="2303145" y="939088"/>
                    <a:pt x="2320048" y="922184"/>
                    <a:pt x="2320048" y="901323"/>
                  </a:cubicBezTo>
                  <a:cubicBezTo>
                    <a:pt x="2320048" y="880461"/>
                    <a:pt x="2303145" y="863558"/>
                    <a:pt x="2282283" y="863558"/>
                  </a:cubicBezTo>
                  <a:lnTo>
                    <a:pt x="2027565" y="863558"/>
                  </a:lnTo>
                  <a:cubicBezTo>
                    <a:pt x="2001180" y="689944"/>
                    <a:pt x="1930619" y="527544"/>
                    <a:pt x="1819585" y="387269"/>
                  </a:cubicBezTo>
                  <a:cubicBezTo>
                    <a:pt x="1806639" y="370919"/>
                    <a:pt x="1782892" y="368160"/>
                    <a:pt x="1766532" y="381096"/>
                  </a:cubicBezTo>
                  <a:cubicBezTo>
                    <a:pt x="1750183" y="394041"/>
                    <a:pt x="1747418" y="417793"/>
                    <a:pt x="1760359" y="434148"/>
                  </a:cubicBezTo>
                  <a:cubicBezTo>
                    <a:pt x="1893443" y="602273"/>
                    <a:pt x="1963787" y="804740"/>
                    <a:pt x="1963787" y="1019659"/>
                  </a:cubicBezTo>
                  <a:cubicBezTo>
                    <a:pt x="1963787" y="1540254"/>
                    <a:pt x="1540254" y="1963787"/>
                    <a:pt x="1019659" y="1963787"/>
                  </a:cubicBezTo>
                  <a:cubicBezTo>
                    <a:pt x="499064" y="1963787"/>
                    <a:pt x="75530" y="1540254"/>
                    <a:pt x="75530" y="1019659"/>
                  </a:cubicBezTo>
                  <a:cubicBezTo>
                    <a:pt x="75530" y="499064"/>
                    <a:pt x="499064" y="75530"/>
                    <a:pt x="1019659" y="75530"/>
                  </a:cubicBezTo>
                  <a:cubicBezTo>
                    <a:pt x="1255001" y="75530"/>
                    <a:pt x="1480449" y="162632"/>
                    <a:pt x="1654460" y="320787"/>
                  </a:cubicBezTo>
                  <a:cubicBezTo>
                    <a:pt x="1669889" y="334826"/>
                    <a:pt x="1693787" y="333678"/>
                    <a:pt x="1707805" y="318244"/>
                  </a:cubicBezTo>
                  <a:cubicBezTo>
                    <a:pt x="1721834" y="302811"/>
                    <a:pt x="1720695" y="278923"/>
                    <a:pt x="1705257" y="264895"/>
                  </a:cubicBezTo>
                  <a:cubicBezTo>
                    <a:pt x="1517318" y="94075"/>
                    <a:pt x="1273833" y="0"/>
                    <a:pt x="1019659" y="0"/>
                  </a:cubicBezTo>
                  <a:cubicBezTo>
                    <a:pt x="457416" y="0"/>
                    <a:pt x="0" y="457416"/>
                    <a:pt x="0" y="1019659"/>
                  </a:cubicBezTo>
                  <a:cubicBezTo>
                    <a:pt x="0" y="1516054"/>
                    <a:pt x="356573" y="1930660"/>
                    <a:pt x="827021" y="2020984"/>
                  </a:cubicBezTo>
                  <a:lnTo>
                    <a:pt x="827021" y="2275768"/>
                  </a:lnTo>
                  <a:cubicBezTo>
                    <a:pt x="827021" y="2296629"/>
                    <a:pt x="843925" y="2313533"/>
                    <a:pt x="864786" y="2313533"/>
                  </a:cubicBezTo>
                  <a:cubicBezTo>
                    <a:pt x="885648" y="2313533"/>
                    <a:pt x="902552" y="2296629"/>
                    <a:pt x="902552" y="2275768"/>
                  </a:cubicBezTo>
                  <a:lnTo>
                    <a:pt x="902552" y="2032555"/>
                  </a:lnTo>
                  <a:cubicBezTo>
                    <a:pt x="926585" y="2035314"/>
                    <a:pt x="950866" y="2037248"/>
                    <a:pt x="975373" y="2038300"/>
                  </a:cubicBezTo>
                  <a:lnTo>
                    <a:pt x="975373" y="2453364"/>
                  </a:lnTo>
                  <a:cubicBezTo>
                    <a:pt x="975373" y="2474226"/>
                    <a:pt x="992276" y="2491130"/>
                    <a:pt x="1013138" y="2491130"/>
                  </a:cubicBezTo>
                  <a:cubicBezTo>
                    <a:pt x="1033999" y="2491130"/>
                    <a:pt x="1050903" y="2474226"/>
                    <a:pt x="1050903" y="2453364"/>
                  </a:cubicBezTo>
                  <a:lnTo>
                    <a:pt x="1050903" y="2038794"/>
                  </a:lnTo>
                  <a:cubicBezTo>
                    <a:pt x="1075395" y="2038054"/>
                    <a:pt x="1099686" y="2036493"/>
                    <a:pt x="1123724" y="2034045"/>
                  </a:cubicBezTo>
                  <a:lnTo>
                    <a:pt x="1123724" y="2275768"/>
                  </a:lnTo>
                  <a:cubicBezTo>
                    <a:pt x="1123724" y="2296629"/>
                    <a:pt x="1140628" y="2313533"/>
                    <a:pt x="1161490" y="2313533"/>
                  </a:cubicBezTo>
                  <a:cubicBezTo>
                    <a:pt x="1182351" y="2313533"/>
                    <a:pt x="1199255" y="2296629"/>
                    <a:pt x="1199255" y="2275768"/>
                  </a:cubicBezTo>
                  <a:lnTo>
                    <a:pt x="1199255" y="2023476"/>
                  </a:lnTo>
                  <a:cubicBezTo>
                    <a:pt x="1369767" y="1993053"/>
                    <a:pt x="1525697" y="1920060"/>
                    <a:pt x="1655729" y="1815979"/>
                  </a:cubicBezTo>
                  <a:lnTo>
                    <a:pt x="1790898" y="1951118"/>
                  </a:lnTo>
                  <a:lnTo>
                    <a:pt x="1785561" y="1956456"/>
                  </a:lnTo>
                  <a:cubicBezTo>
                    <a:pt x="1772716" y="1969296"/>
                    <a:pt x="1765641" y="1986366"/>
                    <a:pt x="1765641" y="2004528"/>
                  </a:cubicBezTo>
                  <a:cubicBezTo>
                    <a:pt x="1765641" y="2022691"/>
                    <a:pt x="1772716" y="2039761"/>
                    <a:pt x="1785551" y="2052596"/>
                  </a:cubicBezTo>
                  <a:lnTo>
                    <a:pt x="1879853" y="2146893"/>
                  </a:lnTo>
                  <a:cubicBezTo>
                    <a:pt x="1879873" y="2146913"/>
                    <a:pt x="1879888" y="2146933"/>
                    <a:pt x="1879908" y="2146953"/>
                  </a:cubicBezTo>
                  <a:lnTo>
                    <a:pt x="1986723" y="2253768"/>
                  </a:lnTo>
                  <a:cubicBezTo>
                    <a:pt x="1986743" y="2253788"/>
                    <a:pt x="1986774" y="2253808"/>
                    <a:pt x="1986794" y="2253834"/>
                  </a:cubicBezTo>
                  <a:lnTo>
                    <a:pt x="2291145" y="2558180"/>
                  </a:lnTo>
                  <a:cubicBezTo>
                    <a:pt x="2303986" y="2571031"/>
                    <a:pt x="2321055" y="2578100"/>
                    <a:pt x="2339218" y="2578100"/>
                  </a:cubicBezTo>
                  <a:cubicBezTo>
                    <a:pt x="2357380" y="2578100"/>
                    <a:pt x="2374445" y="2571031"/>
                    <a:pt x="2387290" y="2558190"/>
                  </a:cubicBezTo>
                  <a:lnTo>
                    <a:pt x="2558190" y="2387290"/>
                  </a:lnTo>
                  <a:cubicBezTo>
                    <a:pt x="2571031" y="2374445"/>
                    <a:pt x="2578100" y="2357380"/>
                    <a:pt x="2578100" y="2339218"/>
                  </a:cubicBezTo>
                  <a:cubicBezTo>
                    <a:pt x="2578100" y="2321055"/>
                    <a:pt x="2571031" y="2303986"/>
                    <a:pt x="2558190" y="2291156"/>
                  </a:cubicBezTo>
                  <a:close/>
                  <a:moveTo>
                    <a:pt x="1766507" y="1713067"/>
                  </a:moveTo>
                  <a:lnTo>
                    <a:pt x="1897698" y="1844288"/>
                  </a:lnTo>
                  <a:lnTo>
                    <a:pt x="1844293" y="1897693"/>
                  </a:lnTo>
                  <a:lnTo>
                    <a:pt x="1713072" y="1766502"/>
                  </a:lnTo>
                  <a:cubicBezTo>
                    <a:pt x="1731532" y="1749357"/>
                    <a:pt x="1749357" y="1731532"/>
                    <a:pt x="1766507" y="1713067"/>
                  </a:cubicBezTo>
                  <a:close/>
                  <a:moveTo>
                    <a:pt x="2013431" y="2173651"/>
                  </a:moveTo>
                  <a:lnTo>
                    <a:pt x="1960021" y="2120246"/>
                  </a:lnTo>
                  <a:lnTo>
                    <a:pt x="2120241" y="1960026"/>
                  </a:lnTo>
                  <a:lnTo>
                    <a:pt x="2173646" y="2013436"/>
                  </a:lnTo>
                  <a:close/>
                  <a:moveTo>
                    <a:pt x="2004528" y="1844303"/>
                  </a:moveTo>
                  <a:lnTo>
                    <a:pt x="2066836" y="1906611"/>
                  </a:lnTo>
                  <a:lnTo>
                    <a:pt x="1906616" y="2066831"/>
                  </a:lnTo>
                  <a:lnTo>
                    <a:pt x="1844308" y="2004523"/>
                  </a:ln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0" name="Frihandsfigur: Form 199">
              <a:extLst>
                <a:ext uri="{FF2B5EF4-FFF2-40B4-BE49-F238E27FC236}">
                  <a16:creationId xmlns:a16="http://schemas.microsoft.com/office/drawing/2014/main" id="{32CD7A2C-0DFD-EDA4-213A-191C6401F2E8}"/>
                </a:ext>
              </a:extLst>
            </p:cNvPr>
            <p:cNvSpPr/>
            <p:nvPr/>
          </p:nvSpPr>
          <p:spPr>
            <a:xfrm>
              <a:off x="2341538" y="1996262"/>
              <a:ext cx="1252530" cy="1252495"/>
            </a:xfrm>
            <a:custGeom>
              <a:gdLst>
                <a:gd name="connsiteX0" fmla="*/ 342734 w 1737244"/>
                <a:gd name="connsiteY0" fmla="*/ 1559912 h 1737196"/>
                <a:gd name="connsiteX1" fmla="*/ 868646 w 1737244"/>
                <a:gd name="connsiteY1" fmla="*/ 1737196 h 1737196"/>
                <a:gd name="connsiteX2" fmla="*/ 1737245 w 1737244"/>
                <a:gd name="connsiteY2" fmla="*/ 868598 h 1737196"/>
                <a:gd name="connsiteX3" fmla="*/ 868646 w 1737244"/>
                <a:gd name="connsiteY3" fmla="*/ 0 h 1737196"/>
                <a:gd name="connsiteX4" fmla="*/ 256504 w 1737244"/>
                <a:gd name="connsiteY4" fmla="*/ 254743 h 1737196"/>
                <a:gd name="connsiteX5" fmla="*/ 48 w 1737244"/>
                <a:gd name="connsiteY5" fmla="*/ 868195 h 1737196"/>
                <a:gd name="connsiteX6" fmla="*/ 218577 w 1737244"/>
                <a:gd name="connsiteY6" fmla="*/ 1446279 h 1737196"/>
                <a:gd name="connsiteX7" fmla="*/ 271912 w 1737244"/>
                <a:gd name="connsiteY7" fmla="*/ 1449104 h 1737196"/>
                <a:gd name="connsiteX8" fmla="*/ 274737 w 1737244"/>
                <a:gd name="connsiteY8" fmla="*/ 1395769 h 1737196"/>
                <a:gd name="connsiteX9" fmla="*/ 75579 w 1737244"/>
                <a:gd name="connsiteY9" fmla="*/ 869001 h 1737196"/>
                <a:gd name="connsiteX10" fmla="*/ 310019 w 1737244"/>
                <a:gd name="connsiteY10" fmla="*/ 308048 h 1737196"/>
                <a:gd name="connsiteX11" fmla="*/ 868646 w 1737244"/>
                <a:gd name="connsiteY11" fmla="*/ 75530 h 1737196"/>
                <a:gd name="connsiteX12" fmla="*/ 1661714 w 1737244"/>
                <a:gd name="connsiteY12" fmla="*/ 868598 h 1737196"/>
                <a:gd name="connsiteX13" fmla="*/ 869095 w 1737244"/>
                <a:gd name="connsiteY13" fmla="*/ 1661671 h 1737196"/>
                <a:gd name="connsiteX14" fmla="*/ 388113 w 1737244"/>
                <a:gd name="connsiteY14" fmla="*/ 1499538 h 1737196"/>
                <a:gd name="connsiteX15" fmla="*/ 335237 w 1737244"/>
                <a:gd name="connsiteY15" fmla="*/ 1507035 h 1737196"/>
                <a:gd name="connsiteX16" fmla="*/ 342734 w 1737244"/>
                <a:gd name="connsiteY16" fmla="*/ 1559912 h 17371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37244" h="1737196">
                  <a:moveTo>
                    <a:pt x="342734" y="1559912"/>
                  </a:moveTo>
                  <a:cubicBezTo>
                    <a:pt x="493991" y="1673605"/>
                    <a:pt x="675697" y="1734910"/>
                    <a:pt x="868646" y="1737196"/>
                  </a:cubicBezTo>
                  <a:cubicBezTo>
                    <a:pt x="1347594" y="1737196"/>
                    <a:pt x="1737245" y="1347546"/>
                    <a:pt x="1737245" y="868598"/>
                  </a:cubicBezTo>
                  <a:cubicBezTo>
                    <a:pt x="1737245" y="389651"/>
                    <a:pt x="1347594" y="0"/>
                    <a:pt x="868646" y="0"/>
                  </a:cubicBezTo>
                  <a:cubicBezTo>
                    <a:pt x="637509" y="0"/>
                    <a:pt x="420107" y="90470"/>
                    <a:pt x="256504" y="254743"/>
                  </a:cubicBezTo>
                  <a:cubicBezTo>
                    <a:pt x="93590" y="418317"/>
                    <a:pt x="2516" y="636181"/>
                    <a:pt x="48" y="868195"/>
                  </a:cubicBezTo>
                  <a:cubicBezTo>
                    <a:pt x="-2218" y="1081790"/>
                    <a:pt x="75392" y="1287091"/>
                    <a:pt x="218577" y="1446279"/>
                  </a:cubicBezTo>
                  <a:cubicBezTo>
                    <a:pt x="232525" y="1461783"/>
                    <a:pt x="256403" y="1463052"/>
                    <a:pt x="271912" y="1449104"/>
                  </a:cubicBezTo>
                  <a:cubicBezTo>
                    <a:pt x="287421" y="1435156"/>
                    <a:pt x="288685" y="1411273"/>
                    <a:pt x="274737" y="1395769"/>
                  </a:cubicBezTo>
                  <a:cubicBezTo>
                    <a:pt x="144241" y="1250691"/>
                    <a:pt x="73509" y="1063612"/>
                    <a:pt x="75579" y="869001"/>
                  </a:cubicBezTo>
                  <a:cubicBezTo>
                    <a:pt x="77829" y="656796"/>
                    <a:pt x="161089" y="457578"/>
                    <a:pt x="310019" y="308048"/>
                  </a:cubicBezTo>
                  <a:cubicBezTo>
                    <a:pt x="459348" y="158105"/>
                    <a:pt x="657736" y="75530"/>
                    <a:pt x="868646" y="75530"/>
                  </a:cubicBezTo>
                  <a:cubicBezTo>
                    <a:pt x="1305947" y="75530"/>
                    <a:pt x="1661714" y="431298"/>
                    <a:pt x="1661714" y="868598"/>
                  </a:cubicBezTo>
                  <a:cubicBezTo>
                    <a:pt x="1661714" y="1305898"/>
                    <a:pt x="1305947" y="1661666"/>
                    <a:pt x="869095" y="1661671"/>
                  </a:cubicBezTo>
                  <a:cubicBezTo>
                    <a:pt x="692762" y="1659576"/>
                    <a:pt x="526444" y="1603508"/>
                    <a:pt x="388113" y="1499538"/>
                  </a:cubicBezTo>
                  <a:cubicBezTo>
                    <a:pt x="371451" y="1486995"/>
                    <a:pt x="347764" y="1490363"/>
                    <a:pt x="335237" y="1507035"/>
                  </a:cubicBezTo>
                  <a:cubicBezTo>
                    <a:pt x="322699" y="1523707"/>
                    <a:pt x="326057" y="1547384"/>
                    <a:pt x="342734" y="1559912"/>
                  </a:cubicBez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1" name="Frihandsfigur: Form 200">
              <a:extLst>
                <a:ext uri="{FF2B5EF4-FFF2-40B4-BE49-F238E27FC236}">
                  <a16:creationId xmlns:a16="http://schemas.microsoft.com/office/drawing/2014/main" id="{261E898B-A95A-91BB-EBD4-0D1DA75DE5BA}"/>
                </a:ext>
              </a:extLst>
            </p:cNvPr>
            <p:cNvSpPr/>
            <p:nvPr/>
          </p:nvSpPr>
          <p:spPr>
            <a:xfrm>
              <a:off x="2559260" y="2136033"/>
              <a:ext cx="835273" cy="526410"/>
            </a:xfrm>
            <a:custGeom>
              <a:gdLst>
                <a:gd name="connsiteX0" fmla="*/ 710176 w 1158513"/>
                <a:gd name="connsiteY0" fmla="*/ 0 h 730125"/>
                <a:gd name="connsiteX1" fmla="*/ 448338 w 1158513"/>
                <a:gd name="connsiteY1" fmla="*/ 0 h 730125"/>
                <a:gd name="connsiteX2" fmla="*/ 390431 w 1158513"/>
                <a:gd name="connsiteY2" fmla="*/ 57907 h 730125"/>
                <a:gd name="connsiteX3" fmla="*/ 390431 w 1158513"/>
                <a:gd name="connsiteY3" fmla="*/ 191343 h 730125"/>
                <a:gd name="connsiteX4" fmla="*/ 146217 w 1158513"/>
                <a:gd name="connsiteY4" fmla="*/ 191343 h 730125"/>
                <a:gd name="connsiteX5" fmla="*/ 88310 w 1158513"/>
                <a:gd name="connsiteY5" fmla="*/ 249250 h 730125"/>
                <a:gd name="connsiteX6" fmla="*/ 88310 w 1158513"/>
                <a:gd name="connsiteY6" fmla="*/ 654596 h 730125"/>
                <a:gd name="connsiteX7" fmla="*/ 37765 w 1158513"/>
                <a:gd name="connsiteY7" fmla="*/ 654596 h 730125"/>
                <a:gd name="connsiteX8" fmla="*/ 0 w 1158513"/>
                <a:gd name="connsiteY8" fmla="*/ 692361 h 730125"/>
                <a:gd name="connsiteX9" fmla="*/ 37765 w 1158513"/>
                <a:gd name="connsiteY9" fmla="*/ 730126 h 730125"/>
                <a:gd name="connsiteX10" fmla="*/ 1120748 w 1158513"/>
                <a:gd name="connsiteY10" fmla="*/ 730126 h 730125"/>
                <a:gd name="connsiteX11" fmla="*/ 1158514 w 1158513"/>
                <a:gd name="connsiteY11" fmla="*/ 692361 h 730125"/>
                <a:gd name="connsiteX12" fmla="*/ 1120748 w 1158513"/>
                <a:gd name="connsiteY12" fmla="*/ 654596 h 730125"/>
                <a:gd name="connsiteX13" fmla="*/ 1070204 w 1158513"/>
                <a:gd name="connsiteY13" fmla="*/ 654596 h 730125"/>
                <a:gd name="connsiteX14" fmla="*/ 1070204 w 1158513"/>
                <a:gd name="connsiteY14" fmla="*/ 440593 h 730125"/>
                <a:gd name="connsiteX15" fmla="*/ 1012297 w 1158513"/>
                <a:gd name="connsiteY15" fmla="*/ 382687 h 730125"/>
                <a:gd name="connsiteX16" fmla="*/ 768082 w 1158513"/>
                <a:gd name="connsiteY16" fmla="*/ 382687 h 730125"/>
                <a:gd name="connsiteX17" fmla="*/ 768082 w 1158513"/>
                <a:gd name="connsiteY17" fmla="*/ 57907 h 730125"/>
                <a:gd name="connsiteX18" fmla="*/ 710176 w 1158513"/>
                <a:gd name="connsiteY18" fmla="*/ 0 h 730125"/>
                <a:gd name="connsiteX19" fmla="*/ 163840 w 1158513"/>
                <a:gd name="connsiteY19" fmla="*/ 266874 h 730125"/>
                <a:gd name="connsiteX20" fmla="*/ 390431 w 1158513"/>
                <a:gd name="connsiteY20" fmla="*/ 266874 h 730125"/>
                <a:gd name="connsiteX21" fmla="*/ 390431 w 1158513"/>
                <a:gd name="connsiteY21" fmla="*/ 654596 h 730125"/>
                <a:gd name="connsiteX22" fmla="*/ 163840 w 1158513"/>
                <a:gd name="connsiteY22" fmla="*/ 654596 h 730125"/>
                <a:gd name="connsiteX23" fmla="*/ 465961 w 1158513"/>
                <a:gd name="connsiteY23" fmla="*/ 75530 h 730125"/>
                <a:gd name="connsiteX24" fmla="*/ 692552 w 1158513"/>
                <a:gd name="connsiteY24" fmla="*/ 75530 h 730125"/>
                <a:gd name="connsiteX25" fmla="*/ 692552 w 1158513"/>
                <a:gd name="connsiteY25" fmla="*/ 654596 h 730125"/>
                <a:gd name="connsiteX26" fmla="*/ 465961 w 1158513"/>
                <a:gd name="connsiteY26" fmla="*/ 654596 h 730125"/>
                <a:gd name="connsiteX27" fmla="*/ 994673 w 1158513"/>
                <a:gd name="connsiteY27" fmla="*/ 458217 h 730125"/>
                <a:gd name="connsiteX28" fmla="*/ 994673 w 1158513"/>
                <a:gd name="connsiteY28" fmla="*/ 654596 h 730125"/>
                <a:gd name="connsiteX29" fmla="*/ 768082 w 1158513"/>
                <a:gd name="connsiteY29" fmla="*/ 654596 h 730125"/>
                <a:gd name="connsiteX30" fmla="*/ 768082 w 1158513"/>
                <a:gd name="connsiteY30" fmla="*/ 458217 h 7301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8513" h="730125">
                  <a:moveTo>
                    <a:pt x="710176" y="0"/>
                  </a:moveTo>
                  <a:lnTo>
                    <a:pt x="448338" y="0"/>
                  </a:lnTo>
                  <a:cubicBezTo>
                    <a:pt x="416408" y="0"/>
                    <a:pt x="390431" y="25977"/>
                    <a:pt x="390431" y="57907"/>
                  </a:cubicBezTo>
                  <a:lnTo>
                    <a:pt x="390431" y="191343"/>
                  </a:lnTo>
                  <a:lnTo>
                    <a:pt x="146217" y="191343"/>
                  </a:lnTo>
                  <a:cubicBezTo>
                    <a:pt x="114287" y="191343"/>
                    <a:pt x="88310" y="217321"/>
                    <a:pt x="88310" y="249250"/>
                  </a:cubicBezTo>
                  <a:lnTo>
                    <a:pt x="88310" y="654596"/>
                  </a:lnTo>
                  <a:lnTo>
                    <a:pt x="37765" y="654596"/>
                  </a:lnTo>
                  <a:cubicBezTo>
                    <a:pt x="16904" y="654596"/>
                    <a:pt x="0" y="671499"/>
                    <a:pt x="0" y="692361"/>
                  </a:cubicBezTo>
                  <a:cubicBezTo>
                    <a:pt x="0" y="713222"/>
                    <a:pt x="16904" y="730126"/>
                    <a:pt x="37765" y="730126"/>
                  </a:cubicBezTo>
                  <a:lnTo>
                    <a:pt x="1120748" y="730126"/>
                  </a:lnTo>
                  <a:cubicBezTo>
                    <a:pt x="1141610" y="730126"/>
                    <a:pt x="1158514" y="713222"/>
                    <a:pt x="1158514" y="692361"/>
                  </a:cubicBezTo>
                  <a:cubicBezTo>
                    <a:pt x="1158514" y="671499"/>
                    <a:pt x="1141610" y="654596"/>
                    <a:pt x="1120748" y="654596"/>
                  </a:cubicBezTo>
                  <a:lnTo>
                    <a:pt x="1070204" y="654596"/>
                  </a:lnTo>
                  <a:lnTo>
                    <a:pt x="1070204" y="440593"/>
                  </a:lnTo>
                  <a:cubicBezTo>
                    <a:pt x="1070204" y="408664"/>
                    <a:pt x="1044226" y="382687"/>
                    <a:pt x="1012297" y="382687"/>
                  </a:cubicBezTo>
                  <a:lnTo>
                    <a:pt x="768082" y="382687"/>
                  </a:lnTo>
                  <a:lnTo>
                    <a:pt x="768082" y="57907"/>
                  </a:lnTo>
                  <a:cubicBezTo>
                    <a:pt x="768082" y="25977"/>
                    <a:pt x="742105" y="0"/>
                    <a:pt x="710176" y="0"/>
                  </a:cubicBezTo>
                  <a:close/>
                  <a:moveTo>
                    <a:pt x="163840" y="266874"/>
                  </a:moveTo>
                  <a:lnTo>
                    <a:pt x="390431" y="266874"/>
                  </a:lnTo>
                  <a:lnTo>
                    <a:pt x="390431" y="654596"/>
                  </a:lnTo>
                  <a:lnTo>
                    <a:pt x="163840" y="654596"/>
                  </a:lnTo>
                  <a:close/>
                  <a:moveTo>
                    <a:pt x="465961" y="75530"/>
                  </a:moveTo>
                  <a:lnTo>
                    <a:pt x="692552" y="75530"/>
                  </a:lnTo>
                  <a:lnTo>
                    <a:pt x="692552" y="654596"/>
                  </a:lnTo>
                  <a:lnTo>
                    <a:pt x="465961" y="654596"/>
                  </a:lnTo>
                  <a:close/>
                  <a:moveTo>
                    <a:pt x="994673" y="458217"/>
                  </a:moveTo>
                  <a:lnTo>
                    <a:pt x="994673" y="654596"/>
                  </a:lnTo>
                  <a:lnTo>
                    <a:pt x="768082" y="654596"/>
                  </a:lnTo>
                  <a:lnTo>
                    <a:pt x="768082" y="458217"/>
                  </a:ln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2" name="Frihandsfigur: Form 201">
              <a:extLst>
                <a:ext uri="{FF2B5EF4-FFF2-40B4-BE49-F238E27FC236}">
                  <a16:creationId xmlns:a16="http://schemas.microsoft.com/office/drawing/2014/main" id="{9CD10CDF-A7A6-5F55-8230-753942D66C14}"/>
                </a:ext>
              </a:extLst>
            </p:cNvPr>
            <p:cNvSpPr/>
            <p:nvPr/>
          </p:nvSpPr>
          <p:spPr>
            <a:xfrm>
              <a:off x="2651407" y="2727001"/>
              <a:ext cx="657673" cy="339611"/>
            </a:xfrm>
            <a:custGeom>
              <a:gdLst>
                <a:gd name="connsiteX0" fmla="*/ 874419 w 912184"/>
                <a:gd name="connsiteY0" fmla="*/ 230473 h 471037"/>
                <a:gd name="connsiteX1" fmla="*/ 696626 w 912184"/>
                <a:gd name="connsiteY1" fmla="*/ 230473 h 471037"/>
                <a:gd name="connsiteX2" fmla="*/ 615859 w 912184"/>
                <a:gd name="connsiteY2" fmla="*/ 24009 h 471037"/>
                <a:gd name="connsiteX3" fmla="*/ 580355 w 912184"/>
                <a:gd name="connsiteY3" fmla="*/ 0 h 471037"/>
                <a:gd name="connsiteX4" fmla="*/ 545278 w 912184"/>
                <a:gd name="connsiteY4" fmla="*/ 24638 h 471037"/>
                <a:gd name="connsiteX5" fmla="*/ 434903 w 912184"/>
                <a:gd name="connsiteY5" fmla="*/ 322273 h 471037"/>
                <a:gd name="connsiteX6" fmla="*/ 357762 w 912184"/>
                <a:gd name="connsiteY6" fmla="*/ 103623 h 471037"/>
                <a:gd name="connsiteX7" fmla="*/ 325354 w 912184"/>
                <a:gd name="connsiteY7" fmla="*/ 78557 h 471037"/>
                <a:gd name="connsiteX8" fmla="*/ 289170 w 912184"/>
                <a:gd name="connsiteY8" fmla="*/ 97771 h 471037"/>
                <a:gd name="connsiteX9" fmla="*/ 215090 w 912184"/>
                <a:gd name="connsiteY9" fmla="*/ 230468 h 471037"/>
                <a:gd name="connsiteX10" fmla="*/ 37765 w 912184"/>
                <a:gd name="connsiteY10" fmla="*/ 230468 h 471037"/>
                <a:gd name="connsiteX11" fmla="*/ 0 w 912184"/>
                <a:gd name="connsiteY11" fmla="*/ 268233 h 471037"/>
                <a:gd name="connsiteX12" fmla="*/ 37765 w 912184"/>
                <a:gd name="connsiteY12" fmla="*/ 305998 h 471037"/>
                <a:gd name="connsiteX13" fmla="*/ 237256 w 912184"/>
                <a:gd name="connsiteY13" fmla="*/ 305998 h 471037"/>
                <a:gd name="connsiteX14" fmla="*/ 270232 w 912184"/>
                <a:gd name="connsiteY14" fmla="*/ 286643 h 471037"/>
                <a:gd name="connsiteX15" fmla="*/ 314357 w 912184"/>
                <a:gd name="connsiteY15" fmla="*/ 207613 h 471037"/>
                <a:gd name="connsiteX16" fmla="*/ 398402 w 912184"/>
                <a:gd name="connsiteY16" fmla="*/ 445835 h 471037"/>
                <a:gd name="connsiteX17" fmla="*/ 433715 w 912184"/>
                <a:gd name="connsiteY17" fmla="*/ 471037 h 471037"/>
                <a:gd name="connsiteX18" fmla="*/ 434022 w 912184"/>
                <a:gd name="connsiteY18" fmla="*/ 471037 h 471037"/>
                <a:gd name="connsiteX19" fmla="*/ 469426 w 912184"/>
                <a:gd name="connsiteY19" fmla="*/ 446399 h 471037"/>
                <a:gd name="connsiteX20" fmla="*/ 581628 w 912184"/>
                <a:gd name="connsiteY20" fmla="*/ 143835 h 471037"/>
                <a:gd name="connsiteX21" fmla="*/ 635673 w 912184"/>
                <a:gd name="connsiteY21" fmla="*/ 281995 h 471037"/>
                <a:gd name="connsiteX22" fmla="*/ 670840 w 912184"/>
                <a:gd name="connsiteY22" fmla="*/ 306003 h 471037"/>
                <a:gd name="connsiteX23" fmla="*/ 874419 w 912184"/>
                <a:gd name="connsiteY23" fmla="*/ 306003 h 471037"/>
                <a:gd name="connsiteX24" fmla="*/ 912184 w 912184"/>
                <a:gd name="connsiteY24" fmla="*/ 268238 h 471037"/>
                <a:gd name="connsiteX25" fmla="*/ 874419 w 912184"/>
                <a:gd name="connsiteY25" fmla="*/ 230473 h 47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12183" h="471037">
                  <a:moveTo>
                    <a:pt x="874419" y="230473"/>
                  </a:moveTo>
                  <a:lnTo>
                    <a:pt x="696626" y="230473"/>
                  </a:lnTo>
                  <a:lnTo>
                    <a:pt x="615859" y="24009"/>
                  </a:lnTo>
                  <a:cubicBezTo>
                    <a:pt x="610149" y="9421"/>
                    <a:pt x="596160" y="-20"/>
                    <a:pt x="580355" y="0"/>
                  </a:cubicBezTo>
                  <a:cubicBezTo>
                    <a:pt x="564685" y="141"/>
                    <a:pt x="550727" y="9945"/>
                    <a:pt x="545278" y="24638"/>
                  </a:cubicBezTo>
                  <a:lnTo>
                    <a:pt x="434903" y="322273"/>
                  </a:lnTo>
                  <a:lnTo>
                    <a:pt x="357762" y="103623"/>
                  </a:lnTo>
                  <a:cubicBezTo>
                    <a:pt x="352827" y="89624"/>
                    <a:pt x="340148" y="79815"/>
                    <a:pt x="325354" y="78557"/>
                  </a:cubicBezTo>
                  <a:cubicBezTo>
                    <a:pt x="310581" y="77278"/>
                    <a:pt x="296411" y="84821"/>
                    <a:pt x="289170" y="97771"/>
                  </a:cubicBezTo>
                  <a:lnTo>
                    <a:pt x="215090" y="230468"/>
                  </a:lnTo>
                  <a:lnTo>
                    <a:pt x="37765" y="230468"/>
                  </a:lnTo>
                  <a:cubicBezTo>
                    <a:pt x="16904" y="230468"/>
                    <a:pt x="0" y="247372"/>
                    <a:pt x="0" y="268233"/>
                  </a:cubicBezTo>
                  <a:cubicBezTo>
                    <a:pt x="0" y="289095"/>
                    <a:pt x="16904" y="305998"/>
                    <a:pt x="37765" y="305998"/>
                  </a:cubicBezTo>
                  <a:lnTo>
                    <a:pt x="237256" y="305998"/>
                  </a:lnTo>
                  <a:cubicBezTo>
                    <a:pt x="250942" y="305998"/>
                    <a:pt x="263560" y="298591"/>
                    <a:pt x="270232" y="286643"/>
                  </a:cubicBezTo>
                  <a:lnTo>
                    <a:pt x="314357" y="207613"/>
                  </a:lnTo>
                  <a:lnTo>
                    <a:pt x="398402" y="445835"/>
                  </a:lnTo>
                  <a:cubicBezTo>
                    <a:pt x="403694" y="460835"/>
                    <a:pt x="417808" y="470906"/>
                    <a:pt x="433715" y="471037"/>
                  </a:cubicBezTo>
                  <a:lnTo>
                    <a:pt x="434022" y="471037"/>
                  </a:lnTo>
                  <a:cubicBezTo>
                    <a:pt x="449798" y="471037"/>
                    <a:pt x="463932" y="461218"/>
                    <a:pt x="469426" y="446399"/>
                  </a:cubicBezTo>
                  <a:lnTo>
                    <a:pt x="581628" y="143835"/>
                  </a:lnTo>
                  <a:lnTo>
                    <a:pt x="635673" y="281995"/>
                  </a:lnTo>
                  <a:cubicBezTo>
                    <a:pt x="641338" y="296472"/>
                    <a:pt x="655291" y="306003"/>
                    <a:pt x="670840" y="306003"/>
                  </a:cubicBezTo>
                  <a:lnTo>
                    <a:pt x="874419" y="306003"/>
                  </a:lnTo>
                  <a:cubicBezTo>
                    <a:pt x="895281" y="306003"/>
                    <a:pt x="912184" y="289100"/>
                    <a:pt x="912184" y="268238"/>
                  </a:cubicBezTo>
                  <a:cubicBezTo>
                    <a:pt x="912184" y="247377"/>
                    <a:pt x="895281" y="230473"/>
                    <a:pt x="874419" y="230473"/>
                  </a:cubicBez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37779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eNPS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5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'How likely are you to recommend Marlink as a place to work?'</a:t>
            </a:r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1AD0829F-38AF-FDC0-2D1D-BC56ED00711C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-33</a:t>
            </a:r>
          </a:p>
        </p:txBody>
      </p:sp>
      <p:sp>
        <p:nvSpPr>
          <p:cNvPr id="8" name="Bild 10">
            <a:extLst>
              <a:ext uri="{FF2B5EF4-FFF2-40B4-BE49-F238E27FC236}">
                <a16:creationId xmlns:a16="http://schemas.microsoft.com/office/drawing/2014/main" id="{3885F8C5-D439-869A-6740-706AC3D81CA9}"/>
              </a:ext>
            </a:extLst>
          </p:cNvPr>
          <p:cNvSpPr/>
          <p:nvPr/>
        </p:nvSpPr>
        <p:spPr>
          <a:xfrm rot="27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1CBD09F8-9174-B10F-AD57-D4F6F5F46D16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10" name="Bild 15">
            <a:extLst>
              <a:ext uri="{FF2B5EF4-FFF2-40B4-BE49-F238E27FC236}">
                <a16:creationId xmlns:a16="http://schemas.microsoft.com/office/drawing/2014/main" id="{390AD002-2324-ABD2-1442-DAC3D306966C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EBCDE7A-6092-390C-9869-A3E008E8ABEC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C1A3441-8A84-061B-8773-80CD7A357F41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4871DD6-F61E-4BC8-A87C-0150626E7EF7}"/>
              </a:ext>
            </a:extLst>
          </p:cNvPr>
          <p:cNvSpPr/>
          <p:nvPr/>
        </p:nvSpPr>
        <p:spPr>
          <a:xfrm>
            <a:off x="6199205" y="1453978"/>
            <a:ext cx="5150148" cy="46737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51983B0E-AA3A-B76E-2FE6-037A9535D00D}"/>
              </a:ext>
            </a:extLst>
          </p:cNvPr>
          <p:cNvSpPr/>
          <p:nvPr/>
        </p:nvSpPr>
        <p:spPr>
          <a:xfrm>
            <a:off x="838200" y="1453978"/>
            <a:ext cx="5150148" cy="46737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5F1314F-B9D7-47EF-7059-9BC7BBD3E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427998"/>
              </p:ext>
            </p:extLst>
          </p:nvPr>
        </p:nvGraphicFramePr>
        <p:xfrm>
          <a:off x="1075737" y="3201851"/>
          <a:ext cx="4680000" cy="127501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7B296FE0-93FE-365B-38C7-45B26E7FABDD}"/>
              </a:ext>
            </a:extLst>
          </p:cNvPr>
          <p:cNvSpPr/>
          <p:nvPr/>
        </p:nvSpPr>
        <p:spPr>
          <a:xfrm>
            <a:off x="2611554" y="1322616"/>
            <a:ext cx="1597144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for this occasion</a:t>
            </a:r>
          </a:p>
        </p:txBody>
      </p:sp>
      <p:sp>
        <p:nvSpPr>
          <p:cNvPr id="17" name="textruta 87">
            <a:extLst>
              <a:ext uri="{FF2B5EF4-FFF2-40B4-BE49-F238E27FC236}">
                <a16:creationId xmlns:a16="http://schemas.microsoft.com/office/drawing/2014/main" id="{8E69ADBE-F74E-802E-D901-872392B48B2A}"/>
              </a:ext>
            </a:extLst>
          </p:cNvPr>
          <p:cNvSpPr txBox="1"/>
          <p:nvPr/>
        </p:nvSpPr>
        <p:spPr>
          <a:xfrm>
            <a:off x="2303326" y="1650484"/>
            <a:ext cx="2219896" cy="10972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-33</a:t>
            </a:r>
          </a:p>
        </p:txBody>
      </p:sp>
      <p:sp>
        <p:nvSpPr>
          <p:cNvPr id="18" name="textruta 87">
            <a:extLst>
              <a:ext uri="{FF2B5EF4-FFF2-40B4-BE49-F238E27FC236}">
                <a16:creationId xmlns:a16="http://schemas.microsoft.com/office/drawing/2014/main" id="{D822CEEE-661B-10E8-9A27-82BCCF2CDEE9}"/>
              </a:ext>
            </a:extLst>
          </p:cNvPr>
          <p:cNvSpPr txBox="1"/>
          <p:nvPr/>
        </p:nvSpPr>
        <p:spPr>
          <a:xfrm>
            <a:off x="2546488" y="2561589"/>
            <a:ext cx="1733569" cy="230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(on a scale from -100 to +100)</a:t>
            </a:r>
          </a:p>
        </p:txBody>
      </p:sp>
      <p:sp>
        <p:nvSpPr>
          <p:cNvPr id="19" name="textruta 87">
            <a:extLst>
              <a:ext uri="{FF2B5EF4-FFF2-40B4-BE49-F238E27FC236}">
                <a16:creationId xmlns:a16="http://schemas.microsoft.com/office/drawing/2014/main" id="{75F3E879-102F-A829-1B33-0207F36D93C5}"/>
              </a:ext>
            </a:extLst>
          </p:cNvPr>
          <p:cNvSpPr txBox="1"/>
          <p:nvPr/>
        </p:nvSpPr>
        <p:spPr>
          <a:xfrm>
            <a:off x="2303326" y="1594065"/>
            <a:ext cx="2219896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eNPS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39C53A18-1C25-6D8A-259D-6BDBC2AB83A0}"/>
              </a:ext>
            </a:extLst>
          </p:cNvPr>
          <p:cNvCxnSpPr/>
          <p:nvPr/>
        </p:nvCxnSpPr>
        <p:spPr>
          <a:xfrm>
            <a:off x="1075737" y="2983996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1" name="textruta 91">
            <a:extLst>
              <a:ext uri="{FF2B5EF4-FFF2-40B4-BE49-F238E27FC236}">
                <a16:creationId xmlns:a16="http://schemas.microsoft.com/office/drawing/2014/main" id="{BA1C2F0B-CB08-8509-E76E-3B5C18FD9656}"/>
              </a:ext>
            </a:extLst>
          </p:cNvPr>
          <p:cNvSpPr txBox="1"/>
          <p:nvPr/>
        </p:nvSpPr>
        <p:spPr>
          <a:xfrm>
            <a:off x="2723443" y="2909206"/>
            <a:ext cx="1379660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93DF253-1606-4CA9-5154-46C7F7D880D3}"/>
              </a:ext>
            </a:extLst>
          </p:cNvPr>
          <p:cNvCxnSpPr/>
          <p:nvPr/>
        </p:nvCxnSpPr>
        <p:spPr>
          <a:xfrm>
            <a:off x="1075737" y="4042514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3" name="textruta 91">
            <a:extLst>
              <a:ext uri="{FF2B5EF4-FFF2-40B4-BE49-F238E27FC236}">
                <a16:creationId xmlns:a16="http://schemas.microsoft.com/office/drawing/2014/main" id="{5615E5B7-25C3-7D73-5588-7E30CE5EEBAF}"/>
              </a:ext>
            </a:extLst>
          </p:cNvPr>
          <p:cNvSpPr txBox="1"/>
          <p:nvPr/>
        </p:nvSpPr>
        <p:spPr>
          <a:xfrm>
            <a:off x="2533382" y="3973248"/>
            <a:ext cx="1758056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 (response interval)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18BA3298-46A9-6B0A-B9D4-111A6FE3EDAD}"/>
              </a:ext>
            </a:extLst>
          </p:cNvPr>
          <p:cNvCxnSpPr/>
          <p:nvPr/>
        </p:nvCxnSpPr>
        <p:spPr>
          <a:xfrm>
            <a:off x="1075737" y="5127922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5" name="textruta 24">
            <a:extLst>
              <a:ext uri="{FF2B5EF4-FFF2-40B4-BE49-F238E27FC236}">
                <a16:creationId xmlns:a16="http://schemas.microsoft.com/office/drawing/2014/main" id="{FFD9CF47-D877-7B5E-E1F6-B2977D252BEF}"/>
              </a:ext>
            </a:extLst>
          </p:cNvPr>
          <p:cNvSpPr txBox="1"/>
          <p:nvPr/>
        </p:nvSpPr>
        <p:spPr>
          <a:xfrm>
            <a:off x="3239427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F5C155D3-1E34-6F01-7D24-2409EE9F395B}"/>
              </a:ext>
            </a:extLst>
          </p:cNvPr>
          <p:cNvSpPr txBox="1"/>
          <p:nvPr/>
        </p:nvSpPr>
        <p:spPr>
          <a:xfrm>
            <a:off x="931985" y="4497158"/>
            <a:ext cx="698417" cy="12192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unlikely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CB061492-B9CB-435F-DD02-4BA2F1B21DCE}"/>
              </a:ext>
            </a:extLst>
          </p:cNvPr>
          <p:cNvSpPr txBox="1"/>
          <p:nvPr/>
        </p:nvSpPr>
        <p:spPr>
          <a:xfrm>
            <a:off x="5239753" y="4497158"/>
            <a:ext cx="638269" cy="12192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likely</a:t>
            </a:r>
          </a:p>
        </p:txBody>
      </p: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9F6C0EF8-3018-29E0-C4E7-B3F4C0141717}"/>
              </a:ext>
            </a:extLst>
          </p:cNvPr>
          <p:cNvCxnSpPr>
            <a:stCxn id="49" idx="6"/>
          </p:cNvCxnSpPr>
          <p:nvPr/>
        </p:nvCxnSpPr>
        <p:spPr>
          <a:xfrm flipH="1">
            <a:off x="1665830" y="4558714"/>
            <a:ext cx="2132919" cy="0"/>
          </a:xfrm>
          <a:prstGeom prst="line">
            <a:avLst/>
          </a:prstGeom>
          <a:noFill/>
          <a:ln w="19050" cap="flat" cmpd="sng" algn="ctr">
            <a:solidFill>
              <a:srgbClr val="EF877C"/>
            </a:solidFill>
            <a:prstDash val="solid"/>
            <a:miter lim="800000"/>
          </a:ln>
          <a:effectLst/>
        </p:spPr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877D0C3C-7A2A-1F9E-B713-7345C88500AD}"/>
              </a:ext>
            </a:extLst>
          </p:cNvPr>
          <p:cNvSpPr txBox="1"/>
          <p:nvPr/>
        </p:nvSpPr>
        <p:spPr>
          <a:xfrm>
            <a:off x="1491197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C34B7491-5BD4-895C-11A7-8ABDA7909077}"/>
              </a:ext>
            </a:extLst>
          </p:cNvPr>
          <p:cNvSpPr txBox="1"/>
          <p:nvPr/>
        </p:nvSpPr>
        <p:spPr>
          <a:xfrm>
            <a:off x="498766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21360063-08F8-3D90-34EE-2F81B0B17334}"/>
              </a:ext>
            </a:extLst>
          </p:cNvPr>
          <p:cNvSpPr txBox="1"/>
          <p:nvPr/>
        </p:nvSpPr>
        <p:spPr>
          <a:xfrm>
            <a:off x="1840843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AF3211D0-D089-7225-00F7-E95593DE5533}"/>
              </a:ext>
            </a:extLst>
          </p:cNvPr>
          <p:cNvSpPr txBox="1"/>
          <p:nvPr/>
        </p:nvSpPr>
        <p:spPr>
          <a:xfrm>
            <a:off x="2540135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E92BCEE0-EE37-3E95-ABAD-024E9FA06833}"/>
              </a:ext>
            </a:extLst>
          </p:cNvPr>
          <p:cNvSpPr txBox="1"/>
          <p:nvPr/>
        </p:nvSpPr>
        <p:spPr>
          <a:xfrm>
            <a:off x="288978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01667B5B-4C5A-37C5-6468-E027D7F9034B}"/>
              </a:ext>
            </a:extLst>
          </p:cNvPr>
          <p:cNvSpPr txBox="1"/>
          <p:nvPr/>
        </p:nvSpPr>
        <p:spPr>
          <a:xfrm>
            <a:off x="3589073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2C46EC8A-DC14-0AAB-5E61-67A348B4CE59}"/>
              </a:ext>
            </a:extLst>
          </p:cNvPr>
          <p:cNvSpPr txBox="1"/>
          <p:nvPr/>
        </p:nvSpPr>
        <p:spPr>
          <a:xfrm>
            <a:off x="3938719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C4DC3DF7-504E-DA8F-C571-B6F2CB3FB480}"/>
              </a:ext>
            </a:extLst>
          </p:cNvPr>
          <p:cNvSpPr txBox="1"/>
          <p:nvPr/>
        </p:nvSpPr>
        <p:spPr>
          <a:xfrm>
            <a:off x="4288365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C6C6BB8C-F81C-9649-19EB-D1E6936EB67A}"/>
              </a:ext>
            </a:extLst>
          </p:cNvPr>
          <p:cNvSpPr txBox="1"/>
          <p:nvPr/>
        </p:nvSpPr>
        <p:spPr>
          <a:xfrm>
            <a:off x="463801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81C0BA7B-C71A-8733-647A-6BD0B198A687}"/>
              </a:ext>
            </a:extLst>
          </p:cNvPr>
          <p:cNvSpPr txBox="1"/>
          <p:nvPr/>
        </p:nvSpPr>
        <p:spPr>
          <a:xfrm>
            <a:off x="2190489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9" name="Rak koppling 38">
            <a:extLst>
              <a:ext uri="{FF2B5EF4-FFF2-40B4-BE49-F238E27FC236}">
                <a16:creationId xmlns:a16="http://schemas.microsoft.com/office/drawing/2014/main" id="{3E99DBC3-AA4E-C26A-10D7-3F1FDF93E192}"/>
              </a:ext>
            </a:extLst>
          </p:cNvPr>
          <p:cNvCxnSpPr>
            <a:stCxn id="52" idx="2"/>
            <a:endCxn id="51" idx="6"/>
          </p:cNvCxnSpPr>
          <p:nvPr/>
        </p:nvCxnSpPr>
        <p:spPr>
          <a:xfrm flipH="1">
            <a:off x="4497273" y="4558714"/>
            <a:ext cx="277263" cy="0"/>
          </a:xfrm>
          <a:prstGeom prst="line">
            <a:avLst/>
          </a:prstGeom>
          <a:noFill/>
          <a:ln w="19050" cap="flat" cmpd="sng" algn="ctr">
            <a:gradFill>
              <a:gsLst>
                <a:gs pos="50000">
                  <a:srgbClr val="73DDA0"/>
                </a:gs>
                <a:gs pos="50000">
                  <a:srgbClr val="E0E4E6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40" name="Rak koppling 39">
            <a:extLst>
              <a:ext uri="{FF2B5EF4-FFF2-40B4-BE49-F238E27FC236}">
                <a16:creationId xmlns:a16="http://schemas.microsoft.com/office/drawing/2014/main" id="{00C91B0E-55A0-BD83-F246-BE78660A186D}"/>
              </a:ext>
            </a:extLst>
          </p:cNvPr>
          <p:cNvCxnSpPr>
            <a:stCxn id="51" idx="2"/>
            <a:endCxn id="50" idx="6"/>
          </p:cNvCxnSpPr>
          <p:nvPr/>
        </p:nvCxnSpPr>
        <p:spPr>
          <a:xfrm flipH="1">
            <a:off x="4148010" y="4558714"/>
            <a:ext cx="277263" cy="0"/>
          </a:xfrm>
          <a:prstGeom prst="line">
            <a:avLst/>
          </a:prstGeom>
          <a:noFill/>
          <a:ln w="19050" cap="flat" cmpd="sng" algn="ctr">
            <a:solidFill>
              <a:srgbClr val="E0E4E6"/>
            </a:solidFill>
            <a:prstDash val="solid"/>
            <a:miter lim="800000"/>
          </a:ln>
          <a:effectLst/>
        </p:spPr>
      </p:cxnSp>
      <p:cxnSp>
        <p:nvCxnSpPr>
          <p:cNvPr id="41" name="Rak koppling 40">
            <a:extLst>
              <a:ext uri="{FF2B5EF4-FFF2-40B4-BE49-F238E27FC236}">
                <a16:creationId xmlns:a16="http://schemas.microsoft.com/office/drawing/2014/main" id="{24FB88D0-ACDF-A446-88E1-6CC0D175596B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798749" y="4558714"/>
            <a:ext cx="277263" cy="0"/>
          </a:xfrm>
          <a:prstGeom prst="line">
            <a:avLst/>
          </a:prstGeom>
          <a:noFill/>
          <a:ln w="19050" cap="flat" cmpd="sng" algn="ctr">
            <a:gradFill>
              <a:gsLst>
                <a:gs pos="50000">
                  <a:srgbClr val="EF877C"/>
                </a:gs>
                <a:gs pos="50000">
                  <a:srgbClr val="E0E4E6"/>
                </a:gs>
              </a:gsLst>
              <a:lin ang="10800000" scaled="0"/>
            </a:gradFill>
            <a:prstDash val="solid"/>
            <a:miter lim="800000"/>
          </a:ln>
          <a:effectLst/>
        </p:spPr>
      </p:cxnSp>
      <p:cxnSp>
        <p:nvCxnSpPr>
          <p:cNvPr id="42" name="Rak koppling 41">
            <a:extLst>
              <a:ext uri="{FF2B5EF4-FFF2-40B4-BE49-F238E27FC236}">
                <a16:creationId xmlns:a16="http://schemas.microsoft.com/office/drawing/2014/main" id="{2E7A87A6-8A37-5D5B-2C35-D13F7D139C80}"/>
              </a:ext>
            </a:extLst>
          </p:cNvPr>
          <p:cNvCxnSpPr>
            <a:endCxn id="52" idx="6"/>
          </p:cNvCxnSpPr>
          <p:nvPr/>
        </p:nvCxnSpPr>
        <p:spPr>
          <a:xfrm flipH="1">
            <a:off x="4846535" y="4558714"/>
            <a:ext cx="298909" cy="0"/>
          </a:xfrm>
          <a:prstGeom prst="line">
            <a:avLst/>
          </a:prstGeom>
          <a:noFill/>
          <a:ln w="19050" cap="flat" cmpd="sng" algn="ctr">
            <a:solidFill>
              <a:srgbClr val="73DDA0"/>
            </a:solidFill>
            <a:prstDash val="solid"/>
            <a:miter lim="800000"/>
          </a:ln>
          <a:effectLst/>
        </p:spPr>
      </p:cxnSp>
      <p:sp>
        <p:nvSpPr>
          <p:cNvPr id="43" name="Ellips 42">
            <a:extLst>
              <a:ext uri="{FF2B5EF4-FFF2-40B4-BE49-F238E27FC236}">
                <a16:creationId xmlns:a16="http://schemas.microsoft.com/office/drawing/2014/main" id="{27FA5CE9-C20E-A424-7CD5-E789ED2C6A57}"/>
              </a:ext>
            </a:extLst>
          </p:cNvPr>
          <p:cNvSpPr/>
          <p:nvPr/>
        </p:nvSpPr>
        <p:spPr bwMode="auto">
          <a:xfrm>
            <a:off x="1980437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9C34D8C5-2D6C-5DFC-EAEB-020E02DB09ED}"/>
              </a:ext>
            </a:extLst>
          </p:cNvPr>
          <p:cNvSpPr/>
          <p:nvPr/>
        </p:nvSpPr>
        <p:spPr bwMode="auto">
          <a:xfrm>
            <a:off x="1631176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6A5C45BB-CD03-81CB-08BF-B7DFDF21E953}"/>
              </a:ext>
            </a:extLst>
          </p:cNvPr>
          <p:cNvSpPr/>
          <p:nvPr/>
        </p:nvSpPr>
        <p:spPr bwMode="auto">
          <a:xfrm>
            <a:off x="2329700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 45">
            <a:extLst>
              <a:ext uri="{FF2B5EF4-FFF2-40B4-BE49-F238E27FC236}">
                <a16:creationId xmlns:a16="http://schemas.microsoft.com/office/drawing/2014/main" id="{057EA85F-77E8-F3DB-C54C-6B065795E4C5}"/>
              </a:ext>
            </a:extLst>
          </p:cNvPr>
          <p:cNvSpPr/>
          <p:nvPr/>
        </p:nvSpPr>
        <p:spPr bwMode="auto">
          <a:xfrm>
            <a:off x="2678961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488EBD74-9B96-9ECA-A384-2538E4B6A348}"/>
              </a:ext>
            </a:extLst>
          </p:cNvPr>
          <p:cNvSpPr/>
          <p:nvPr/>
        </p:nvSpPr>
        <p:spPr bwMode="auto">
          <a:xfrm>
            <a:off x="3028224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Ellips 47">
            <a:extLst>
              <a:ext uri="{FF2B5EF4-FFF2-40B4-BE49-F238E27FC236}">
                <a16:creationId xmlns:a16="http://schemas.microsoft.com/office/drawing/2014/main" id="{3AFA316E-F1AA-385D-23E9-107801746EDE}"/>
              </a:ext>
            </a:extLst>
          </p:cNvPr>
          <p:cNvSpPr/>
          <p:nvPr/>
        </p:nvSpPr>
        <p:spPr bwMode="auto">
          <a:xfrm>
            <a:off x="3377485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Ellips 48">
            <a:extLst>
              <a:ext uri="{FF2B5EF4-FFF2-40B4-BE49-F238E27FC236}">
                <a16:creationId xmlns:a16="http://schemas.microsoft.com/office/drawing/2014/main" id="{A2270D26-47A6-70A1-DE42-DBBC98FEAB09}"/>
              </a:ext>
            </a:extLst>
          </p:cNvPr>
          <p:cNvSpPr/>
          <p:nvPr/>
        </p:nvSpPr>
        <p:spPr bwMode="auto">
          <a:xfrm>
            <a:off x="3726748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19D782C5-8CF7-77F6-BDAD-20B9D86A9290}"/>
              </a:ext>
            </a:extLst>
          </p:cNvPr>
          <p:cNvSpPr/>
          <p:nvPr/>
        </p:nvSpPr>
        <p:spPr bwMode="auto">
          <a:xfrm>
            <a:off x="4076009" y="4522714"/>
            <a:ext cx="72000" cy="72000"/>
          </a:xfrm>
          <a:prstGeom prst="ellipse">
            <a:avLst/>
          </a:prstGeom>
          <a:solidFill>
            <a:srgbClr val="E0E4E6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Ellips 50">
            <a:extLst>
              <a:ext uri="{FF2B5EF4-FFF2-40B4-BE49-F238E27FC236}">
                <a16:creationId xmlns:a16="http://schemas.microsoft.com/office/drawing/2014/main" id="{B2614837-15C7-171E-1ECD-A5F76EA247B0}"/>
              </a:ext>
            </a:extLst>
          </p:cNvPr>
          <p:cNvSpPr/>
          <p:nvPr/>
        </p:nvSpPr>
        <p:spPr bwMode="auto">
          <a:xfrm>
            <a:off x="4425272" y="4522714"/>
            <a:ext cx="72000" cy="72000"/>
          </a:xfrm>
          <a:prstGeom prst="ellipse">
            <a:avLst/>
          </a:prstGeom>
          <a:solidFill>
            <a:srgbClr val="E0E4E6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Ellips 51">
            <a:extLst>
              <a:ext uri="{FF2B5EF4-FFF2-40B4-BE49-F238E27FC236}">
                <a16:creationId xmlns:a16="http://schemas.microsoft.com/office/drawing/2014/main" id="{BC2D0E80-A48A-D0C8-1E4D-22FB3B7657C9}"/>
              </a:ext>
            </a:extLst>
          </p:cNvPr>
          <p:cNvSpPr/>
          <p:nvPr/>
        </p:nvSpPr>
        <p:spPr bwMode="auto">
          <a:xfrm>
            <a:off x="4774533" y="4522714"/>
            <a:ext cx="72000" cy="72000"/>
          </a:xfrm>
          <a:prstGeom prst="ellipse">
            <a:avLst/>
          </a:prstGeom>
          <a:solidFill>
            <a:srgbClr val="73DDA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Ellips 52">
            <a:extLst>
              <a:ext uri="{FF2B5EF4-FFF2-40B4-BE49-F238E27FC236}">
                <a16:creationId xmlns:a16="http://schemas.microsoft.com/office/drawing/2014/main" id="{BEFE5BDE-4DF9-3709-7E4D-EBBC48EFB07E}"/>
              </a:ext>
            </a:extLst>
          </p:cNvPr>
          <p:cNvSpPr/>
          <p:nvPr/>
        </p:nvSpPr>
        <p:spPr bwMode="auto">
          <a:xfrm>
            <a:off x="5123792" y="4522714"/>
            <a:ext cx="72000" cy="72000"/>
          </a:xfrm>
          <a:prstGeom prst="ellipse">
            <a:avLst/>
          </a:prstGeom>
          <a:solidFill>
            <a:srgbClr val="73DDA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ruta 91">
            <a:extLst>
              <a:ext uri="{FF2B5EF4-FFF2-40B4-BE49-F238E27FC236}">
                <a16:creationId xmlns:a16="http://schemas.microsoft.com/office/drawing/2014/main" id="{D5EC6C82-78B0-F54C-55C9-86A380C4631C}"/>
              </a:ext>
            </a:extLst>
          </p:cNvPr>
          <p:cNvSpPr txBox="1"/>
          <p:nvPr/>
        </p:nvSpPr>
        <p:spPr>
          <a:xfrm>
            <a:off x="3036841" y="5058656"/>
            <a:ext cx="751137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</a:t>
            </a:r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066A9C1A-9D3A-3740-751A-B8F91660D757}"/>
              </a:ext>
            </a:extLst>
          </p:cNvPr>
          <p:cNvSpPr txBox="1"/>
          <p:nvPr/>
        </p:nvSpPr>
        <p:spPr>
          <a:xfrm>
            <a:off x="945646" y="5591352"/>
            <a:ext cx="1703732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 for this occasion:</a:t>
            </a: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AFCFE44D-B4B1-B62F-3007-F6F6B627A724}"/>
              </a:ext>
            </a:extLst>
          </p:cNvPr>
          <p:cNvSpPr txBox="1"/>
          <p:nvPr/>
        </p:nvSpPr>
        <p:spPr>
          <a:xfrm>
            <a:off x="945646" y="5293308"/>
            <a:ext cx="1703732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 for eNPS:</a:t>
            </a: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48176842-3069-9093-BEDA-EFA35A3FB6EA}"/>
              </a:ext>
            </a:extLst>
          </p:cNvPr>
          <p:cNvSpPr txBox="1"/>
          <p:nvPr/>
        </p:nvSpPr>
        <p:spPr>
          <a:xfrm>
            <a:off x="2558754" y="5293308"/>
            <a:ext cx="1062203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73DDA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Promoters</a:t>
            </a:r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4D3AD4A9-25CF-17E6-4DD8-F7650AA8E141}"/>
              </a:ext>
            </a:extLst>
          </p:cNvPr>
          <p:cNvSpPr txBox="1"/>
          <p:nvPr/>
        </p:nvSpPr>
        <p:spPr>
          <a:xfrm>
            <a:off x="3679683" y="5293308"/>
            <a:ext cx="110174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E9D93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Detractors</a:t>
            </a: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9D7C3E38-C71C-35FF-8E31-646FCAF1392E}"/>
              </a:ext>
            </a:extLst>
          </p:cNvPr>
          <p:cNvSpPr txBox="1"/>
          <p:nvPr/>
        </p:nvSpPr>
        <p:spPr>
          <a:xfrm>
            <a:off x="4764375" y="5591352"/>
            <a:ext cx="110174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-33.3 (%)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9F33854F-1BB1-50FF-0F70-D6C8AE78A374}"/>
              </a:ext>
            </a:extLst>
          </p:cNvPr>
          <p:cNvSpPr txBox="1"/>
          <p:nvPr/>
        </p:nvSpPr>
        <p:spPr>
          <a:xfrm>
            <a:off x="2558754" y="5514410"/>
            <a:ext cx="10622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73DDA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0.0 %
(0/6)</a:t>
            </a:r>
          </a:p>
        </p:txBody>
      </p:sp>
      <p:sp>
        <p:nvSpPr>
          <p:cNvPr id="61" name="textruta 60">
            <a:extLst>
              <a:ext uri="{FF2B5EF4-FFF2-40B4-BE49-F238E27FC236}">
                <a16:creationId xmlns:a16="http://schemas.microsoft.com/office/drawing/2014/main" id="{034B38DE-886A-2C1D-DCBF-3844C50184EA}"/>
              </a:ext>
            </a:extLst>
          </p:cNvPr>
          <p:cNvSpPr txBox="1"/>
          <p:nvPr/>
        </p:nvSpPr>
        <p:spPr>
          <a:xfrm>
            <a:off x="3679683" y="5514410"/>
            <a:ext cx="11017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E9D93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33.3 %
(2/6)</a:t>
            </a:r>
          </a:p>
        </p:txBody>
      </p:sp>
      <p:sp>
        <p:nvSpPr>
          <p:cNvPr id="62" name="textruta 61">
            <a:extLst>
              <a:ext uri="{FF2B5EF4-FFF2-40B4-BE49-F238E27FC236}">
                <a16:creationId xmlns:a16="http://schemas.microsoft.com/office/drawing/2014/main" id="{641204FD-999B-EAC2-3C58-AD0E1F22D43D}"/>
              </a:ext>
            </a:extLst>
          </p:cNvPr>
          <p:cNvSpPr txBox="1"/>
          <p:nvPr/>
        </p:nvSpPr>
        <p:spPr>
          <a:xfrm>
            <a:off x="4764376" y="5293308"/>
            <a:ext cx="836439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eNPS</a:t>
            </a: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3533323B-709D-1559-E351-965F48AAF66D}"/>
              </a:ext>
            </a:extLst>
          </p:cNvPr>
          <p:cNvSpPr txBox="1"/>
          <p:nvPr/>
        </p:nvSpPr>
        <p:spPr>
          <a:xfrm>
            <a:off x="3481151" y="5293308"/>
            <a:ext cx="3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A6446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F3277179-8A1F-C022-E810-25355B40256F}"/>
              </a:ext>
            </a:extLst>
          </p:cNvPr>
          <p:cNvSpPr txBox="1"/>
          <p:nvPr/>
        </p:nvSpPr>
        <p:spPr>
          <a:xfrm>
            <a:off x="3481151" y="5591352"/>
            <a:ext cx="3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A6446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graphicFrame>
        <p:nvGraphicFramePr>
          <p:cNvPr id="65" name="Chart 11">
            <a:extLst>
              <a:ext uri="{FF2B5EF4-FFF2-40B4-BE49-F238E27FC236}">
                <a16:creationId xmlns:a16="http://schemas.microsoft.com/office/drawing/2014/main" id="{8790132A-89D8-A909-FB28-9C08F1C3C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3221"/>
              </p:ext>
            </p:extLst>
          </p:nvPr>
        </p:nvGraphicFramePr>
        <p:xfrm>
          <a:off x="6199206" y="1714973"/>
          <a:ext cx="5150147" cy="4392457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6" name="Frihandsfigur: Form 65">
            <a:extLst>
              <a:ext uri="{FF2B5EF4-FFF2-40B4-BE49-F238E27FC236}">
                <a16:creationId xmlns:a16="http://schemas.microsoft.com/office/drawing/2014/main" id="{A5EB85E5-45B3-4388-B398-AFD400CECE62}"/>
              </a:ext>
            </a:extLst>
          </p:cNvPr>
          <p:cNvSpPr/>
          <p:nvPr/>
        </p:nvSpPr>
        <p:spPr>
          <a:xfrm>
            <a:off x="1009651" y="3196193"/>
            <a:ext cx="4813834" cy="612000"/>
          </a:xfrm>
          <a:custGeom>
            <a:gdLst>
              <a:gd name="connsiteX0" fmla="*/ 171497 w 5580000"/>
              <a:gd name="connsiteY0" fmla="*/ 36000 h 612000"/>
              <a:gd name="connsiteX1" fmla="*/ 90000 w 5580000"/>
              <a:gd name="connsiteY1" fmla="*/ 117497 h 612000"/>
              <a:gd name="connsiteX2" fmla="*/ 90000 w 5580000"/>
              <a:gd name="connsiteY2" fmla="*/ 494503 h 612000"/>
              <a:gd name="connsiteX3" fmla="*/ 171497 w 5580000"/>
              <a:gd name="connsiteY3" fmla="*/ 576000 h 612000"/>
              <a:gd name="connsiteX4" fmla="*/ 5408503 w 5580000"/>
              <a:gd name="connsiteY4" fmla="*/ 576000 h 612000"/>
              <a:gd name="connsiteX5" fmla="*/ 5490000 w 5580000"/>
              <a:gd name="connsiteY5" fmla="*/ 494503 h 612000"/>
              <a:gd name="connsiteX6" fmla="*/ 5490000 w 5580000"/>
              <a:gd name="connsiteY6" fmla="*/ 117497 h 612000"/>
              <a:gd name="connsiteX7" fmla="*/ 5408503 w 5580000"/>
              <a:gd name="connsiteY7" fmla="*/ 36000 h 612000"/>
              <a:gd name="connsiteX8" fmla="*/ 92363 w 5580000"/>
              <a:gd name="connsiteY8" fmla="*/ 0 h 612000"/>
              <a:gd name="connsiteX9" fmla="*/ 5487637 w 5580000"/>
              <a:gd name="connsiteY9" fmla="*/ 0 h 612000"/>
              <a:gd name="connsiteX10" fmla="*/ 5580000 w 5580000"/>
              <a:gd name="connsiteY10" fmla="*/ 92363 h 612000"/>
              <a:gd name="connsiteX11" fmla="*/ 5580000 w 5580000"/>
              <a:gd name="connsiteY11" fmla="*/ 519637 h 612000"/>
              <a:gd name="connsiteX12" fmla="*/ 5487637 w 5580000"/>
              <a:gd name="connsiteY12" fmla="*/ 612000 h 612000"/>
              <a:gd name="connsiteX13" fmla="*/ 92363 w 5580000"/>
              <a:gd name="connsiteY13" fmla="*/ 612000 h 612000"/>
              <a:gd name="connsiteX14" fmla="*/ 0 w 5580000"/>
              <a:gd name="connsiteY14" fmla="*/ 519637 h 612000"/>
              <a:gd name="connsiteX15" fmla="*/ 0 w 5580000"/>
              <a:gd name="connsiteY15" fmla="*/ 92363 h 612000"/>
              <a:gd name="connsiteX16" fmla="*/ 92363 w 5580000"/>
              <a:gd name="connsiteY16" fmla="*/ 0 h 612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80000" h="612000">
                <a:moveTo>
                  <a:pt x="171497" y="36000"/>
                </a:moveTo>
                <a:cubicBezTo>
                  <a:pt x="126487" y="36000"/>
                  <a:pt x="90000" y="72487"/>
                  <a:pt x="90000" y="117497"/>
                </a:cubicBezTo>
                <a:lnTo>
                  <a:pt x="90000" y="494503"/>
                </a:lnTo>
                <a:cubicBezTo>
                  <a:pt x="90000" y="539513"/>
                  <a:pt x="126487" y="576000"/>
                  <a:pt x="171497" y="576000"/>
                </a:cubicBezTo>
                <a:lnTo>
                  <a:pt x="5408503" y="576000"/>
                </a:lnTo>
                <a:cubicBezTo>
                  <a:pt x="5453513" y="576000"/>
                  <a:pt x="5490000" y="539513"/>
                  <a:pt x="5490000" y="494503"/>
                </a:cubicBezTo>
                <a:lnTo>
                  <a:pt x="5490000" y="117497"/>
                </a:lnTo>
                <a:cubicBezTo>
                  <a:pt x="5490000" y="72487"/>
                  <a:pt x="5453513" y="36000"/>
                  <a:pt x="5408503" y="36000"/>
                </a:cubicBezTo>
                <a:close/>
                <a:moveTo>
                  <a:pt x="92363" y="0"/>
                </a:moveTo>
                <a:lnTo>
                  <a:pt x="5487637" y="0"/>
                </a:lnTo>
                <a:cubicBezTo>
                  <a:pt x="5538648" y="0"/>
                  <a:pt x="5580000" y="41352"/>
                  <a:pt x="5580000" y="92363"/>
                </a:cubicBezTo>
                <a:lnTo>
                  <a:pt x="5580000" y="519637"/>
                </a:lnTo>
                <a:cubicBezTo>
                  <a:pt x="5580000" y="570648"/>
                  <a:pt x="5538648" y="612000"/>
                  <a:pt x="5487637" y="612000"/>
                </a:cubicBezTo>
                <a:lnTo>
                  <a:pt x="92363" y="612000"/>
                </a:lnTo>
                <a:cubicBezTo>
                  <a:pt x="41352" y="612000"/>
                  <a:pt x="0" y="570648"/>
                  <a:pt x="0" y="519637"/>
                </a:cubicBezTo>
                <a:lnTo>
                  <a:pt x="0" y="92363"/>
                </a:lnTo>
                <a:cubicBezTo>
                  <a:pt x="0" y="41352"/>
                  <a:pt x="41352" y="0"/>
                  <a:pt x="92363" y="0"/>
                </a:cubicBezTo>
                <a:close/>
              </a:path>
            </a:pathLst>
          </a:custGeom>
          <a:solidFill>
            <a:srgbClr val="FFFFFF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ktangel: rundade hörn 66">
            <a:extLst>
              <a:ext uri="{FF2B5EF4-FFF2-40B4-BE49-F238E27FC236}">
                <a16:creationId xmlns:a16="http://schemas.microsoft.com/office/drawing/2014/main" id="{2A2959D7-C1C8-2431-8643-B0FE3EE2EC5F}"/>
              </a:ext>
            </a:extLst>
          </p:cNvPr>
          <p:cNvSpPr/>
          <p:nvPr/>
        </p:nvSpPr>
        <p:spPr>
          <a:xfrm>
            <a:off x="1075737" y="3232193"/>
            <a:ext cx="4680000" cy="540000"/>
          </a:xfrm>
          <a:prstGeom prst="roundRect">
            <a:avLst>
              <a:gd name="adj" fmla="val 15092"/>
            </a:avLst>
          </a:prstGeom>
          <a:noFill/>
          <a:ln w="28575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8" name="Grupp 67" descr="scope_icon">
            <a:extLst>
              <a:ext uri="{FF2B5EF4-FFF2-40B4-BE49-F238E27FC236}">
                <a16:creationId xmlns:a16="http://schemas.microsoft.com/office/drawing/2014/main" id="{F7F95A02-8FCE-1569-D9FD-F696C01C1E0A}"/>
              </a:ext>
            </a:extLst>
          </p:cNvPr>
          <p:cNvGrpSpPr/>
          <p:nvPr/>
        </p:nvGrpSpPr>
        <p:grpSpPr>
          <a:xfrm>
            <a:off x="7195871" y="1626002"/>
            <a:ext cx="405685" cy="90000"/>
            <a:chOff x="6111025" y="6497468"/>
            <a:chExt cx="405685" cy="90000"/>
          </a:xfrm>
        </p:grpSpPr>
        <p:cxnSp>
          <p:nvCxnSpPr>
            <p:cNvPr id="69" name="Rak koppling 68">
              <a:extLst>
                <a:ext uri="{FF2B5EF4-FFF2-40B4-BE49-F238E27FC236}">
                  <a16:creationId xmlns:a16="http://schemas.microsoft.com/office/drawing/2014/main" id="{D7E6663C-3AB5-31AD-0CEA-5EA4E9556926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C91FC322-FDBF-3953-E1F1-E5FCC45C750C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1" name="Grupp 70" descr="benchmark_icon">
            <a:extLst>
              <a:ext uri="{FF2B5EF4-FFF2-40B4-BE49-F238E27FC236}">
                <a16:creationId xmlns:a16="http://schemas.microsoft.com/office/drawing/2014/main" id="{CF883978-8157-487C-1841-15647D562993}"/>
              </a:ext>
            </a:extLst>
          </p:cNvPr>
          <p:cNvGrpSpPr/>
          <p:nvPr/>
        </p:nvGrpSpPr>
        <p:grpSpPr>
          <a:xfrm>
            <a:off x="8950482" y="1626002"/>
            <a:ext cx="405685" cy="90000"/>
            <a:chOff x="6111025" y="6497468"/>
            <a:chExt cx="405685" cy="90000"/>
          </a:xfrm>
        </p:grpSpPr>
        <p:cxnSp>
          <p:nvCxnSpPr>
            <p:cNvPr id="72" name="Rak koppling 71">
              <a:extLst>
                <a:ext uri="{FF2B5EF4-FFF2-40B4-BE49-F238E27FC236}">
                  <a16:creationId xmlns:a16="http://schemas.microsoft.com/office/drawing/2014/main" id="{6542958C-BC34-1EE9-09F1-421CE382D854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73" name="Ellips 72">
              <a:extLst>
                <a:ext uri="{FF2B5EF4-FFF2-40B4-BE49-F238E27FC236}">
                  <a16:creationId xmlns:a16="http://schemas.microsoft.com/office/drawing/2014/main" id="{B6B80527-B685-9D83-73C6-55FA5934331A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textruta 73">
            <a:extLst>
              <a:ext uri="{FF2B5EF4-FFF2-40B4-BE49-F238E27FC236}">
                <a16:creationId xmlns:a16="http://schemas.microsoft.com/office/drawing/2014/main" id="{FF682AAC-9C17-BF51-F788-335322209967}"/>
              </a:ext>
            </a:extLst>
          </p:cNvPr>
          <p:cNvSpPr txBox="1"/>
          <p:nvPr/>
        </p:nvSpPr>
        <p:spPr>
          <a:xfrm>
            <a:off x="7601557" y="1563002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75" name="textruta 74">
            <a:extLst>
              <a:ext uri="{FF2B5EF4-FFF2-40B4-BE49-F238E27FC236}">
                <a16:creationId xmlns:a16="http://schemas.microsoft.com/office/drawing/2014/main" id="{9662AB7C-74A5-CCE7-7F98-B6E772415FB4}"/>
              </a:ext>
            </a:extLst>
          </p:cNvPr>
          <p:cNvSpPr txBox="1"/>
          <p:nvPr/>
        </p:nvSpPr>
        <p:spPr>
          <a:xfrm>
            <a:off x="9356166" y="1563002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sp>
        <p:nvSpPr>
          <p:cNvPr id="76" name="Rektangel: rundade hörn 75">
            <a:extLst>
              <a:ext uri="{FF2B5EF4-FFF2-40B4-BE49-F238E27FC236}">
                <a16:creationId xmlns:a16="http://schemas.microsoft.com/office/drawing/2014/main" id="{69C716A1-50CC-B240-15AF-2A82A8584AF3}"/>
              </a:ext>
            </a:extLst>
          </p:cNvPr>
          <p:cNvSpPr/>
          <p:nvPr/>
        </p:nvSpPr>
        <p:spPr>
          <a:xfrm>
            <a:off x="8452417" y="1322616"/>
            <a:ext cx="646342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</p:txBody>
      </p:sp>
      <p:pic>
        <p:nvPicPr>
          <p:cNvPr id="77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71386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Summary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6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A62043-5E67-733E-71D9-D9727C72F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997409"/>
              </p:ext>
            </p:extLst>
          </p:nvPr>
        </p:nvGraphicFramePr>
        <p:xfrm>
          <a:off x="342899" y="1053948"/>
          <a:ext cx="8362951" cy="580404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E71C76B-3E06-98B8-CB21-81E5ECBD8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820068"/>
              </p:ext>
            </p:extLst>
          </p:nvPr>
        </p:nvGraphicFramePr>
        <p:xfrm>
          <a:off x="1233267" y="1053948"/>
          <a:ext cx="9272596" cy="580404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4395818B-BB6C-2FF6-924B-D1B9CD8E86B3}"/>
              </a:ext>
            </a:extLst>
          </p:cNvPr>
          <p:cNvSpPr/>
          <p:nvPr/>
        </p:nvSpPr>
        <p:spPr>
          <a:xfrm>
            <a:off x="8473403" y="999963"/>
            <a:ext cx="1383988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Distribution of answers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2929CAA-2CAE-D06A-94AF-3ED6E872CDE4}"/>
              </a:ext>
            </a:extLst>
          </p:cNvPr>
          <p:cNvSpPr/>
          <p:nvPr/>
        </p:nvSpPr>
        <p:spPr>
          <a:xfrm>
            <a:off x="992847" y="991496"/>
            <a:ext cx="1080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A4738A1-5B6D-E850-31AC-3CBFE48BC04A}"/>
              </a:ext>
            </a:extLst>
          </p:cNvPr>
          <p:cNvSpPr/>
          <p:nvPr/>
        </p:nvSpPr>
        <p:spPr>
          <a:xfrm>
            <a:off x="2398193" y="991496"/>
            <a:ext cx="1046043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Question/statement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FF2DB-E051-58FD-099F-7BF20B5C7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27257"/>
              </p:ext>
            </p:extLst>
          </p:nvPr>
        </p:nvGraphicFramePr>
        <p:xfrm>
          <a:off x="6718301" y="1053948"/>
          <a:ext cx="4801023" cy="5804049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55C0DBB-0C91-998F-21C7-CCF93D15C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282974"/>
              </p:ext>
            </p:extLst>
          </p:nvPr>
        </p:nvGraphicFramePr>
        <p:xfrm>
          <a:off x="3925078" y="1053948"/>
          <a:ext cx="2781285" cy="5804049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83B92E7-F2E6-5C5B-82BC-8A0AB555F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12455"/>
              </p:ext>
            </p:extLst>
          </p:nvPr>
        </p:nvGraphicFramePr>
        <p:xfrm>
          <a:off x="3744685" y="1053948"/>
          <a:ext cx="2083667" cy="5804049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1D87B39-9CCF-0D58-7B73-CC5CD9A6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527345"/>
              </p:ext>
            </p:extLst>
          </p:nvPr>
        </p:nvGraphicFramePr>
        <p:xfrm>
          <a:off x="2929814" y="1053948"/>
          <a:ext cx="2059940" cy="5804049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8AC18724-8D90-AA8D-A30D-EBE48631774F}"/>
              </a:ext>
            </a:extLst>
          </p:cNvPr>
          <p:cNvCxnSpPr/>
          <p:nvPr/>
        </p:nvCxnSpPr>
        <p:spPr>
          <a:xfrm>
            <a:off x="613834" y="1183146"/>
            <a:ext cx="145626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4CE85019-60A3-259D-7DA1-2A33716ECC34}"/>
              </a:ext>
            </a:extLst>
          </p:cNvPr>
          <p:cNvCxnSpPr/>
          <p:nvPr/>
        </p:nvCxnSpPr>
        <p:spPr>
          <a:xfrm>
            <a:off x="2404533" y="1183146"/>
            <a:ext cx="165946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FC2CB33D-DB7C-1B28-000A-1FA33A8193E0}"/>
              </a:ext>
            </a:extLst>
          </p:cNvPr>
          <p:cNvSpPr/>
          <p:nvPr/>
        </p:nvSpPr>
        <p:spPr>
          <a:xfrm>
            <a:off x="4299913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72757649-48AE-C9FA-FD16-84A18E4E6336}"/>
              </a:ext>
            </a:extLst>
          </p:cNvPr>
          <p:cNvCxnSpPr/>
          <p:nvPr/>
        </p:nvCxnSpPr>
        <p:spPr>
          <a:xfrm>
            <a:off x="4347913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CC8AE9B1-253F-3F16-E695-AC752F08B126}"/>
              </a:ext>
            </a:extLst>
          </p:cNvPr>
          <p:cNvSpPr/>
          <p:nvPr/>
        </p:nvSpPr>
        <p:spPr>
          <a:xfrm>
            <a:off x="5145768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Change*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DD25183-4147-8390-419E-626B1027EA46}"/>
              </a:ext>
            </a:extLst>
          </p:cNvPr>
          <p:cNvCxnSpPr/>
          <p:nvPr/>
        </p:nvCxnSpPr>
        <p:spPr>
          <a:xfrm>
            <a:off x="5193768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F02C2CA6-676A-A3C8-A223-F1B50B1383E2}"/>
              </a:ext>
            </a:extLst>
          </p:cNvPr>
          <p:cNvSpPr/>
          <p:nvPr/>
        </p:nvSpPr>
        <p:spPr>
          <a:xfrm>
            <a:off x="5966225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Benchmark**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C8CD4630-7CBA-86DB-9347-C81789C31373}"/>
              </a:ext>
            </a:extLst>
          </p:cNvPr>
          <p:cNvCxnSpPr/>
          <p:nvPr/>
        </p:nvCxnSpPr>
        <p:spPr>
          <a:xfrm>
            <a:off x="6024764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>
            <a:extLst>
              <a:ext uri="{FF2B5EF4-FFF2-40B4-BE49-F238E27FC236}">
                <a16:creationId xmlns:a16="http://schemas.microsoft.com/office/drawing/2014/main" id="{FAD80C5B-BE0A-4829-6660-8A1DBE1981DF}"/>
              </a:ext>
            </a:extLst>
          </p:cNvPr>
          <p:cNvCxnSpPr/>
          <p:nvPr/>
        </p:nvCxnSpPr>
        <p:spPr>
          <a:xfrm>
            <a:off x="6804836" y="1183146"/>
            <a:ext cx="47211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3">
            <a:extLst>
              <a:ext uri="{FF2B5EF4-FFF2-40B4-BE49-F238E27FC236}">
                <a16:creationId xmlns:a16="http://schemas.microsoft.com/office/drawing/2014/main" id="{08AA590D-D729-9741-45A7-B9B94E011262}"/>
              </a:ext>
            </a:extLst>
          </p:cNvPr>
          <p:cNvSpPr/>
          <p:nvPr/>
        </p:nvSpPr>
        <p:spPr>
          <a:xfrm>
            <a:off x="3999776" y="6463829"/>
            <a:ext cx="188490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r"/>
            <a:r>
              <a:rPr lang="sv-SE" sz="1000">
                <a:solidFill>
                  <a:schemeClr val="tx1"/>
                </a:solidFill>
                <a:latin typeface="+mn-lt"/>
              </a:rPr>
              <a:t>Response rate</a:t>
            </a:r>
          </a:p>
        </p:txBody>
      </p:sp>
      <p:sp>
        <p:nvSpPr>
          <p:cNvPr id="27" name="Rektangel 3">
            <a:extLst>
              <a:ext uri="{FF2B5EF4-FFF2-40B4-BE49-F238E27FC236}">
                <a16:creationId xmlns:a16="http://schemas.microsoft.com/office/drawing/2014/main" id="{BE8286DF-1565-311D-CED3-2AA9093F1FBA}"/>
              </a:ext>
            </a:extLst>
          </p:cNvPr>
          <p:cNvSpPr/>
          <p:nvPr/>
        </p:nvSpPr>
        <p:spPr>
          <a:xfrm>
            <a:off x="5945021" y="6463829"/>
            <a:ext cx="111601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sv-SE" sz="1000">
                <a:solidFill>
                  <a:schemeClr val="tx1"/>
                </a:solidFill>
                <a:latin typeface="+mn-lt"/>
              </a:rPr>
              <a:t>86 % (6 of 7)</a:t>
            </a:r>
          </a:p>
        </p:txBody>
      </p:sp>
      <p:sp>
        <p:nvSpPr>
          <p:cNvPr id="28" name="Rektangel 3">
            <a:extLst>
              <a:ext uri="{FF2B5EF4-FFF2-40B4-BE49-F238E27FC236}">
                <a16:creationId xmlns:a16="http://schemas.microsoft.com/office/drawing/2014/main" id="{D1328E5F-1EEE-29A0-3506-5D937C731EF9}"/>
              </a:ext>
            </a:extLst>
          </p:cNvPr>
          <p:cNvSpPr/>
          <p:nvPr/>
        </p:nvSpPr>
        <p:spPr>
          <a:xfrm>
            <a:off x="5791270" y="6463085"/>
            <a:ext cx="23628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7A2A02C-2689-A498-254D-679017AE0532}"/>
              </a:ext>
            </a:extLst>
          </p:cNvPr>
          <p:cNvSpPr txBox="1"/>
          <p:nvPr/>
        </p:nvSpPr>
        <p:spPr>
          <a:xfrm>
            <a:off x="7624234" y="26429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600">
                <a:latin typeface="IBM Plex Sans" panose="020b0503050203000203" pitchFamily="34" charset="0"/>
                <a:ea typeface="Roboto" panose="02000000000000000000" pitchFamily="2" charset="0"/>
              </a:rPr>
              <a:t>* Compared to the previous occasion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6E8BB96-0FF9-67A6-5189-144D5D790AD0}"/>
              </a:ext>
            </a:extLst>
          </p:cNvPr>
          <p:cNvSpPr txBox="1"/>
          <p:nvPr/>
        </p:nvSpPr>
        <p:spPr>
          <a:xfrm>
            <a:off x="7624234" y="37085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** Compared to Guanglin Si's full organization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B2DA473-D231-02D2-F374-0597D8C39DD6}"/>
              </a:ext>
            </a:extLst>
          </p:cNvPr>
          <p:cNvSpPr txBox="1"/>
          <p:nvPr/>
        </p:nvSpPr>
        <p:spPr>
          <a:xfrm>
            <a:off x="7624234" y="477411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☆ Included in Voice index</a:t>
            </a:r>
          </a:p>
        </p:txBody>
      </p:sp>
    </p:spTree>
    <p:extLst>
      <p:ext uri="{BB962C8B-B14F-4D97-AF65-F5344CB8AC3E}">
        <p14:creationId xmlns:p14="http://schemas.microsoft.com/office/powerpoint/2010/main" val="429030787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Voice index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7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A62043-5E67-733E-71D9-D9727C72F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997409"/>
              </p:ext>
            </p:extLst>
          </p:nvPr>
        </p:nvGraphicFramePr>
        <p:xfrm>
          <a:off x="342899" y="1053948"/>
          <a:ext cx="8362951" cy="580404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E71C76B-3E06-98B8-CB21-81E5ECBD8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820068"/>
              </p:ext>
            </p:extLst>
          </p:nvPr>
        </p:nvGraphicFramePr>
        <p:xfrm>
          <a:off x="1233267" y="1053948"/>
          <a:ext cx="9272596" cy="580404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4395818B-BB6C-2FF6-924B-D1B9CD8E86B3}"/>
              </a:ext>
            </a:extLst>
          </p:cNvPr>
          <p:cNvSpPr/>
          <p:nvPr/>
        </p:nvSpPr>
        <p:spPr>
          <a:xfrm>
            <a:off x="8473403" y="999963"/>
            <a:ext cx="1383988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Distribution of answers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2929CAA-2CAE-D06A-94AF-3ED6E872CDE4}"/>
              </a:ext>
            </a:extLst>
          </p:cNvPr>
          <p:cNvSpPr/>
          <p:nvPr/>
        </p:nvSpPr>
        <p:spPr>
          <a:xfrm>
            <a:off x="992847" y="991496"/>
            <a:ext cx="1080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A4738A1-5B6D-E850-31AC-3CBFE48BC04A}"/>
              </a:ext>
            </a:extLst>
          </p:cNvPr>
          <p:cNvSpPr/>
          <p:nvPr/>
        </p:nvSpPr>
        <p:spPr>
          <a:xfrm>
            <a:off x="2398193" y="991496"/>
            <a:ext cx="1046043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Question/statement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FF2DB-E051-58FD-099F-7BF20B5C7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27257"/>
              </p:ext>
            </p:extLst>
          </p:nvPr>
        </p:nvGraphicFramePr>
        <p:xfrm>
          <a:off x="6718301" y="1053948"/>
          <a:ext cx="4801023" cy="5804049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55C0DBB-0C91-998F-21C7-CCF93D15C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282974"/>
              </p:ext>
            </p:extLst>
          </p:nvPr>
        </p:nvGraphicFramePr>
        <p:xfrm>
          <a:off x="3925078" y="1053948"/>
          <a:ext cx="2781285" cy="5804049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83B92E7-F2E6-5C5B-82BC-8A0AB555F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12455"/>
              </p:ext>
            </p:extLst>
          </p:nvPr>
        </p:nvGraphicFramePr>
        <p:xfrm>
          <a:off x="3744685" y="1053948"/>
          <a:ext cx="2083667" cy="5804049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1D87B39-9CCF-0D58-7B73-CC5CD9A6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527345"/>
              </p:ext>
            </p:extLst>
          </p:nvPr>
        </p:nvGraphicFramePr>
        <p:xfrm>
          <a:off x="2929814" y="1053948"/>
          <a:ext cx="2059940" cy="5804049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8AC18724-8D90-AA8D-A30D-EBE48631774F}"/>
              </a:ext>
            </a:extLst>
          </p:cNvPr>
          <p:cNvCxnSpPr/>
          <p:nvPr/>
        </p:nvCxnSpPr>
        <p:spPr>
          <a:xfrm>
            <a:off x="613834" y="1183146"/>
            <a:ext cx="145626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4CE85019-60A3-259D-7DA1-2A33716ECC34}"/>
              </a:ext>
            </a:extLst>
          </p:cNvPr>
          <p:cNvCxnSpPr/>
          <p:nvPr/>
        </p:nvCxnSpPr>
        <p:spPr>
          <a:xfrm>
            <a:off x="2404533" y="1183146"/>
            <a:ext cx="165946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FC2CB33D-DB7C-1B28-000A-1FA33A8193E0}"/>
              </a:ext>
            </a:extLst>
          </p:cNvPr>
          <p:cNvSpPr/>
          <p:nvPr/>
        </p:nvSpPr>
        <p:spPr>
          <a:xfrm>
            <a:off x="4299913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72757649-48AE-C9FA-FD16-84A18E4E6336}"/>
              </a:ext>
            </a:extLst>
          </p:cNvPr>
          <p:cNvCxnSpPr/>
          <p:nvPr/>
        </p:nvCxnSpPr>
        <p:spPr>
          <a:xfrm>
            <a:off x="4347913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CC8AE9B1-253F-3F16-E695-AC752F08B126}"/>
              </a:ext>
            </a:extLst>
          </p:cNvPr>
          <p:cNvSpPr/>
          <p:nvPr/>
        </p:nvSpPr>
        <p:spPr>
          <a:xfrm>
            <a:off x="5145768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Change*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DD25183-4147-8390-419E-626B1027EA46}"/>
              </a:ext>
            </a:extLst>
          </p:cNvPr>
          <p:cNvCxnSpPr/>
          <p:nvPr/>
        </p:nvCxnSpPr>
        <p:spPr>
          <a:xfrm>
            <a:off x="5193768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F02C2CA6-676A-A3C8-A223-F1B50B1383E2}"/>
              </a:ext>
            </a:extLst>
          </p:cNvPr>
          <p:cNvSpPr/>
          <p:nvPr/>
        </p:nvSpPr>
        <p:spPr>
          <a:xfrm>
            <a:off x="5966225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Benchmark**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C8CD4630-7CBA-86DB-9347-C81789C31373}"/>
              </a:ext>
            </a:extLst>
          </p:cNvPr>
          <p:cNvCxnSpPr/>
          <p:nvPr/>
        </p:nvCxnSpPr>
        <p:spPr>
          <a:xfrm>
            <a:off x="6024764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>
            <a:extLst>
              <a:ext uri="{FF2B5EF4-FFF2-40B4-BE49-F238E27FC236}">
                <a16:creationId xmlns:a16="http://schemas.microsoft.com/office/drawing/2014/main" id="{FAD80C5B-BE0A-4829-6660-8A1DBE1981DF}"/>
              </a:ext>
            </a:extLst>
          </p:cNvPr>
          <p:cNvCxnSpPr/>
          <p:nvPr/>
        </p:nvCxnSpPr>
        <p:spPr>
          <a:xfrm>
            <a:off x="6804836" y="1183146"/>
            <a:ext cx="47211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3">
            <a:extLst>
              <a:ext uri="{FF2B5EF4-FFF2-40B4-BE49-F238E27FC236}">
                <a16:creationId xmlns:a16="http://schemas.microsoft.com/office/drawing/2014/main" id="{08AA590D-D729-9741-45A7-B9B94E011262}"/>
              </a:ext>
            </a:extLst>
          </p:cNvPr>
          <p:cNvSpPr/>
          <p:nvPr/>
        </p:nvSpPr>
        <p:spPr>
          <a:xfrm>
            <a:off x="3999776" y="6463829"/>
            <a:ext cx="188490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r"/>
            <a:r>
              <a:rPr lang="sv-SE" sz="1000">
                <a:solidFill>
                  <a:schemeClr val="tx1"/>
                </a:solidFill>
                <a:latin typeface="+mn-lt"/>
              </a:rPr>
              <a:t>Response rate</a:t>
            </a:r>
          </a:p>
        </p:txBody>
      </p:sp>
      <p:sp>
        <p:nvSpPr>
          <p:cNvPr id="27" name="Rektangel 3">
            <a:extLst>
              <a:ext uri="{FF2B5EF4-FFF2-40B4-BE49-F238E27FC236}">
                <a16:creationId xmlns:a16="http://schemas.microsoft.com/office/drawing/2014/main" id="{BE8286DF-1565-311D-CED3-2AA9093F1FBA}"/>
              </a:ext>
            </a:extLst>
          </p:cNvPr>
          <p:cNvSpPr/>
          <p:nvPr/>
        </p:nvSpPr>
        <p:spPr>
          <a:xfrm>
            <a:off x="5945021" y="6463829"/>
            <a:ext cx="111601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sv-SE" sz="1000">
                <a:solidFill>
                  <a:schemeClr val="tx1"/>
                </a:solidFill>
                <a:latin typeface="+mn-lt"/>
              </a:rPr>
              <a:t>86 % (6 of 7)</a:t>
            </a:r>
          </a:p>
        </p:txBody>
      </p:sp>
      <p:sp>
        <p:nvSpPr>
          <p:cNvPr id="28" name="Rektangel 3">
            <a:extLst>
              <a:ext uri="{FF2B5EF4-FFF2-40B4-BE49-F238E27FC236}">
                <a16:creationId xmlns:a16="http://schemas.microsoft.com/office/drawing/2014/main" id="{D1328E5F-1EEE-29A0-3506-5D937C731EF9}"/>
              </a:ext>
            </a:extLst>
          </p:cNvPr>
          <p:cNvSpPr/>
          <p:nvPr/>
        </p:nvSpPr>
        <p:spPr>
          <a:xfrm>
            <a:off x="5791270" y="6463085"/>
            <a:ext cx="23628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7A2A02C-2689-A498-254D-679017AE0532}"/>
              </a:ext>
            </a:extLst>
          </p:cNvPr>
          <p:cNvSpPr txBox="1"/>
          <p:nvPr/>
        </p:nvSpPr>
        <p:spPr>
          <a:xfrm>
            <a:off x="7624234" y="26429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600">
                <a:latin typeface="IBM Plex Sans" panose="020b0503050203000203" pitchFamily="34" charset="0"/>
                <a:ea typeface="Roboto" panose="02000000000000000000" pitchFamily="2" charset="0"/>
              </a:rPr>
              <a:t>* Compared to the previous occasion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6E8BB96-0FF9-67A6-5189-144D5D790AD0}"/>
              </a:ext>
            </a:extLst>
          </p:cNvPr>
          <p:cNvSpPr txBox="1"/>
          <p:nvPr/>
        </p:nvSpPr>
        <p:spPr>
          <a:xfrm>
            <a:off x="7624234" y="37085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** Compared to Guanglin Si's full organization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B2DA473-D231-02D2-F374-0597D8C39DD6}"/>
              </a:ext>
            </a:extLst>
          </p:cNvPr>
          <p:cNvSpPr txBox="1"/>
          <p:nvPr/>
        </p:nvSpPr>
        <p:spPr>
          <a:xfrm>
            <a:off x="7624234" y="477411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☆ Included in Voice index</a:t>
            </a:r>
          </a:p>
        </p:txBody>
      </p:sp>
    </p:spTree>
    <p:extLst>
      <p:ext uri="{BB962C8B-B14F-4D97-AF65-F5344CB8AC3E}">
        <p14:creationId xmlns:p14="http://schemas.microsoft.com/office/powerpoint/2010/main" val="4290307878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Voice index: 72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8</a:t>
            </a:fld>
            <a:endParaRPr lang="en-GB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639AA710-AF4D-DC1B-DF14-E402F1EB2D23}"/>
              </a:ext>
            </a:extLst>
          </p:cNvPr>
          <p:cNvSpPr/>
          <p:nvPr/>
        </p:nvSpPr>
        <p:spPr>
          <a:xfrm>
            <a:off x="6199205" y="1269828"/>
            <a:ext cx="5150148" cy="48134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D4A99EB9-DAD1-2540-3AFD-B98F0461E7B4}"/>
              </a:ext>
            </a:extLst>
          </p:cNvPr>
          <p:cNvSpPr/>
          <p:nvPr/>
        </p:nvSpPr>
        <p:spPr>
          <a:xfrm>
            <a:off x="838200" y="1269828"/>
            <a:ext cx="5150148" cy="48134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C0CAA718-9EA3-C05F-6802-A9D760071FF5}"/>
              </a:ext>
            </a:extLst>
          </p:cNvPr>
          <p:cNvSpPr/>
          <p:nvPr/>
        </p:nvSpPr>
        <p:spPr>
          <a:xfrm>
            <a:off x="2636406" y="1138466"/>
            <a:ext cx="1547439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Voice index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EB78495E-4E7A-B48F-C05F-68A58F5336F7}"/>
              </a:ext>
            </a:extLst>
          </p:cNvPr>
          <p:cNvSpPr/>
          <p:nvPr/>
        </p:nvSpPr>
        <p:spPr>
          <a:xfrm>
            <a:off x="8271234" y="1138466"/>
            <a:ext cx="1008705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rate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D778527-57E4-9103-2719-7E84C1931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741954"/>
              </p:ext>
            </p:extLst>
          </p:nvPr>
        </p:nvGraphicFramePr>
        <p:xfrm>
          <a:off x="838198" y="1602508"/>
          <a:ext cx="5150149" cy="445226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B59E8FE7-7161-5990-7D55-E73CE4E99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725142"/>
              </p:ext>
            </p:extLst>
          </p:nvPr>
        </p:nvGraphicFramePr>
        <p:xfrm>
          <a:off x="6203651" y="1602105"/>
          <a:ext cx="5150148" cy="444309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14" name="Grupp 13" descr="scope_icon">
            <a:extLst>
              <a:ext uri="{FF2B5EF4-FFF2-40B4-BE49-F238E27FC236}">
                <a16:creationId xmlns:a16="http://schemas.microsoft.com/office/drawing/2014/main" id="{2CF20FFB-A53E-11BB-F477-D8C9059674B0}"/>
              </a:ext>
            </a:extLst>
          </p:cNvPr>
          <p:cNvGrpSpPr/>
          <p:nvPr/>
        </p:nvGrpSpPr>
        <p:grpSpPr>
          <a:xfrm>
            <a:off x="1959956" y="1514676"/>
            <a:ext cx="405685" cy="90000"/>
            <a:chOff x="6111025" y="6497468"/>
            <a:chExt cx="405685" cy="90000"/>
          </a:xfrm>
        </p:grpSpPr>
        <p:cxnSp>
          <p:nvCxnSpPr>
            <p:cNvPr id="15" name="Rak koppling 14">
              <a:extLst>
                <a:ext uri="{FF2B5EF4-FFF2-40B4-BE49-F238E27FC236}">
                  <a16:creationId xmlns:a16="http://schemas.microsoft.com/office/drawing/2014/main" id="{C00E4F3C-01E1-5F0B-4AB5-F5890AAFB305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16" name="Ellips 15">
              <a:extLst>
                <a:ext uri="{FF2B5EF4-FFF2-40B4-BE49-F238E27FC236}">
                  <a16:creationId xmlns:a16="http://schemas.microsoft.com/office/drawing/2014/main" id="{EC822751-FF5D-0B30-FD09-4E4CB007FFDD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7" name="Grupp 16" descr="benchmark_icon">
            <a:extLst>
              <a:ext uri="{FF2B5EF4-FFF2-40B4-BE49-F238E27FC236}">
                <a16:creationId xmlns:a16="http://schemas.microsoft.com/office/drawing/2014/main" id="{CC692C88-D891-2CE4-7CE5-3ABCB2E8AE2A}"/>
              </a:ext>
            </a:extLst>
          </p:cNvPr>
          <p:cNvGrpSpPr/>
          <p:nvPr/>
        </p:nvGrpSpPr>
        <p:grpSpPr>
          <a:xfrm>
            <a:off x="3714567" y="1514676"/>
            <a:ext cx="405685" cy="90000"/>
            <a:chOff x="6111025" y="6497468"/>
            <a:chExt cx="405685" cy="90000"/>
          </a:xfrm>
        </p:grpSpPr>
        <p:cxnSp>
          <p:nvCxnSpPr>
            <p:cNvPr id="18" name="Rak koppling 17">
              <a:extLst>
                <a:ext uri="{FF2B5EF4-FFF2-40B4-BE49-F238E27FC236}">
                  <a16:creationId xmlns:a16="http://schemas.microsoft.com/office/drawing/2014/main" id="{553F2277-DABD-ADBB-4765-36DEF2CF6BCA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B1E0AD1A-5A80-63D8-979A-932102576C66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0" name="textruta 19">
            <a:extLst>
              <a:ext uri="{FF2B5EF4-FFF2-40B4-BE49-F238E27FC236}">
                <a16:creationId xmlns:a16="http://schemas.microsoft.com/office/drawing/2014/main" id="{F2506783-986B-E45A-7F3A-5B5891758CCF}"/>
              </a:ext>
            </a:extLst>
          </p:cNvPr>
          <p:cNvSpPr txBox="1"/>
          <p:nvPr/>
        </p:nvSpPr>
        <p:spPr>
          <a:xfrm>
            <a:off x="2365642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339DA9A7-E19C-0B3E-1BB3-BE46332B1502}"/>
              </a:ext>
            </a:extLst>
          </p:cNvPr>
          <p:cNvSpPr txBox="1"/>
          <p:nvPr/>
        </p:nvSpPr>
        <p:spPr>
          <a:xfrm>
            <a:off x="4120251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grpSp>
        <p:nvGrpSpPr>
          <p:cNvPr id="22" name="Grupp 21" descr="scope_icon">
            <a:extLst>
              <a:ext uri="{FF2B5EF4-FFF2-40B4-BE49-F238E27FC236}">
                <a16:creationId xmlns:a16="http://schemas.microsoft.com/office/drawing/2014/main" id="{E67A0C45-072D-3A02-C4E3-C3275605D18C}"/>
              </a:ext>
            </a:extLst>
          </p:cNvPr>
          <p:cNvGrpSpPr/>
          <p:nvPr/>
        </p:nvGrpSpPr>
        <p:grpSpPr>
          <a:xfrm>
            <a:off x="7325411" y="1514676"/>
            <a:ext cx="405685" cy="90000"/>
            <a:chOff x="6111025" y="6497468"/>
            <a:chExt cx="405685" cy="90000"/>
          </a:xfrm>
        </p:grpSpPr>
        <p:cxnSp>
          <p:nvCxnSpPr>
            <p:cNvPr id="23" name="Rak koppling 22">
              <a:extLst>
                <a:ext uri="{FF2B5EF4-FFF2-40B4-BE49-F238E27FC236}">
                  <a16:creationId xmlns:a16="http://schemas.microsoft.com/office/drawing/2014/main" id="{F6C4E124-3EE5-CD43-1BA2-C71CE5AD8050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3549C699-0989-62AC-707A-EBFD1DFEF36D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5" name="Grupp 24" descr="benchmark_icon">
            <a:extLst>
              <a:ext uri="{FF2B5EF4-FFF2-40B4-BE49-F238E27FC236}">
                <a16:creationId xmlns:a16="http://schemas.microsoft.com/office/drawing/2014/main" id="{40FF4437-332E-C16D-E1C0-1A43C2D615E8}"/>
              </a:ext>
            </a:extLst>
          </p:cNvPr>
          <p:cNvGrpSpPr/>
          <p:nvPr/>
        </p:nvGrpSpPr>
        <p:grpSpPr>
          <a:xfrm>
            <a:off x="9080022" y="1514676"/>
            <a:ext cx="405685" cy="90000"/>
            <a:chOff x="6111025" y="6497468"/>
            <a:chExt cx="405685" cy="90000"/>
          </a:xfrm>
        </p:grpSpPr>
        <p:cxnSp>
          <p:nvCxnSpPr>
            <p:cNvPr id="26" name="Rak koppling 25">
              <a:extLst>
                <a:ext uri="{FF2B5EF4-FFF2-40B4-BE49-F238E27FC236}">
                  <a16:creationId xmlns:a16="http://schemas.microsoft.com/office/drawing/2014/main" id="{7793BB6B-B905-8571-9512-8507D6482A3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24BFE452-EB4B-49E8-9DD0-CDA10E038036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8" name="textruta 27">
            <a:extLst>
              <a:ext uri="{FF2B5EF4-FFF2-40B4-BE49-F238E27FC236}">
                <a16:creationId xmlns:a16="http://schemas.microsoft.com/office/drawing/2014/main" id="{DBE45ED6-696F-8A4C-98C9-BDA3CE6D4850}"/>
              </a:ext>
            </a:extLst>
          </p:cNvPr>
          <p:cNvSpPr txBox="1"/>
          <p:nvPr/>
        </p:nvSpPr>
        <p:spPr>
          <a:xfrm>
            <a:off x="7731097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1A8CEB19-D5F9-1FB9-FC2F-FFAE54492279}"/>
              </a:ext>
            </a:extLst>
          </p:cNvPr>
          <p:cNvSpPr txBox="1"/>
          <p:nvPr/>
        </p:nvSpPr>
        <p:spPr>
          <a:xfrm>
            <a:off x="9485706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70261487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Enthusiasm: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9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'Right now, I am happy with my job'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+11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Guanglin Si's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Htunn Lynn's team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8.0.5"/>
  <p:tag name="AS_OS" val="Microsoft Windows NT 10.0.14393.0"/>
  <p:tag name="AS_RELEASE_DATE" val="2022.03.14"/>
  <p:tag name="AS_TITLE" val="Aspose.Slides for .NET5"/>
  <p:tag name="AS_VERSION" val="22.3"/>
</p:tagLst>
</file>

<file path=ppt/theme/theme1.xml><?xml version="1.0" encoding="utf-8"?>
<a:theme xmlns:r="http://schemas.openxmlformats.org/officeDocument/2006/relationships" xmlns:a="http://schemas.openxmlformats.org/drawingml/2006/main" name="Marlink 2024">
  <a:themeElements>
    <a:clrScheme name="Marlink">
      <a:dk1>
        <a:srgbClr val="001C3B"/>
      </a:dk1>
      <a:lt1>
        <a:srgbClr val="FFFFFF"/>
      </a:lt1>
      <a:dk2>
        <a:srgbClr val="001C3B"/>
      </a:dk2>
      <a:lt2>
        <a:srgbClr val="FFFFFF"/>
      </a:lt2>
      <a:accent1>
        <a:srgbClr val="001C3B"/>
      </a:accent1>
      <a:accent2>
        <a:srgbClr val="0068AF"/>
      </a:accent2>
      <a:accent3>
        <a:srgbClr val="0E88CA"/>
      </a:accent3>
      <a:accent4>
        <a:srgbClr val="34A9E1"/>
      </a:accent4>
      <a:accent5>
        <a:srgbClr val="E6E8EB"/>
      </a:accent5>
      <a:accent6>
        <a:srgbClr val="B3BBC3"/>
      </a:accent6>
      <a:hlink>
        <a:srgbClr val="0066AA"/>
      </a:hlink>
      <a:folHlink>
        <a:srgbClr val="001C38"/>
      </a:folHlink>
    </a:clrScheme>
    <a:fontScheme name="Custom 6">
      <a:majorFont>
        <a:latin typeface="IBM Plex Sans Medium"/>
        <a:ea typeface="IBM Plex Sans Medium"/>
        <a:cs typeface="Arial"/>
      </a:majorFont>
      <a:minorFont>
        <a:latin typeface="IBM Plex Sans Light"/>
        <a:ea typeface="IBM Plex Sans 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700" dirty="0" smtClean="0">
            <a:latin typeface="IBM Plex Sans Light" panose="020B0403050203000203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>
        <a:spAutoFit/>
      </a:bodyPr>
      <a:lstStyle>
        <a:defPPr marL="0" marR="0" algn="l" defTabSz="914400" rtl="0" eaLnBrk="1" fontAlgn="auto" latinLnBrk="0" hangingPunct="1">
          <a:spcAft>
            <a:spcPts val="0"/>
          </a:spcAft>
          <a:buClrTx/>
          <a:buSzTx/>
          <a:tabLst/>
          <a:defRPr kumimoji="0" sz="1700" b="0" i="0" u="none" strike="noStrike" kern="1200" cap="none" spc="0" normalizeH="0" baseline="0" noProof="0" dirty="0" smtClean="0">
            <a:ln>
              <a:noFill/>
            </a:ln>
            <a:solidFill>
              <a:srgbClr val="001C3B"/>
            </a:solidFill>
            <a:effectLst/>
            <a:uLnTx/>
            <a:uFillTx/>
            <a:latin typeface="IBM Plex Sans Light" panose="020B0403050203000203" pitchFamily="34" charset="0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Marlink 2024 PPT Template" id="{B7044D8B-48B8-4D87-9E1F-89D4804EC635}" vid="{6FC238CF-C4C8-42E3-8FE4-A824CDF28551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Marlink 2024">
  <a:themeElements>
    <a:clrScheme name="Marlink">
      <a:dk1>
        <a:srgbClr val="001C3B"/>
      </a:dk1>
      <a:lt1>
        <a:srgbClr val="FFFFFF"/>
      </a:lt1>
      <a:dk2>
        <a:srgbClr val="001C3B"/>
      </a:dk2>
      <a:lt2>
        <a:srgbClr val="FFFFFF"/>
      </a:lt2>
      <a:accent1>
        <a:srgbClr val="001C3B"/>
      </a:accent1>
      <a:accent2>
        <a:srgbClr val="0068AF"/>
      </a:accent2>
      <a:accent3>
        <a:srgbClr val="0E88CA"/>
      </a:accent3>
      <a:accent4>
        <a:srgbClr val="34A9E1"/>
      </a:accent4>
      <a:accent5>
        <a:srgbClr val="E6E8EB"/>
      </a:accent5>
      <a:accent6>
        <a:srgbClr val="B3BBC3"/>
      </a:accent6>
      <a:hlink>
        <a:srgbClr val="0066AA"/>
      </a:hlink>
      <a:folHlink>
        <a:srgbClr val="001C38"/>
      </a:folHlink>
    </a:clrScheme>
    <a:fontScheme name="Custom 6">
      <a:majorFont>
        <a:latin typeface="IBM Plex Sans Medium"/>
        <a:ea typeface="IBM Plex Sans Medium"/>
        <a:cs typeface="Arial"/>
      </a:majorFont>
      <a:minorFont>
        <a:latin typeface="IBM Plex Sans Light"/>
        <a:ea typeface="IBM Plex Sans 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700" dirty="0" smtClean="0">
            <a:latin typeface="IBM Plex Sans Light" panose="020B0403050203000203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>
        <a:spAutoFit/>
      </a:bodyPr>
      <a:lstStyle>
        <a:defPPr marL="0" marR="0" algn="l" defTabSz="914400" rtl="0" eaLnBrk="1" fontAlgn="auto" latinLnBrk="0" hangingPunct="1">
          <a:spcAft>
            <a:spcPts val="0"/>
          </a:spcAft>
          <a:buClrTx/>
          <a:buSzTx/>
          <a:tabLst/>
          <a:defRPr kumimoji="0" sz="1700" b="0" i="0" u="none" strike="noStrike" kern="1200" cap="none" spc="0" normalizeH="0" baseline="0" noProof="0" dirty="0" smtClean="0">
            <a:ln>
              <a:noFill/>
            </a:ln>
            <a:solidFill>
              <a:srgbClr val="001C3B"/>
            </a:solidFill>
            <a:effectLst/>
            <a:uLnTx/>
            <a:uFillTx/>
            <a:latin typeface="IBM Plex Sans Light" panose="020B0403050203000203" pitchFamily="34" charset="0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Marlink 2024 PPT Template" id="{B7044D8B-48B8-4D87-9E1F-89D4804EC635}" vid="{6FC238CF-C4C8-42E3-8FE4-A824CDF28551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ded592f3-dfc2-4b5e-93c0-f82e92a7e6cb}" enabled="1" method="Privileged" siteId="{e64eed3b-130b-4001-b50d-f867ed318682}" removed="0"/>
</clbl:labelList>
</file>

<file path=docProps/app.xml><?xml version="1.0" encoding="utf-8"?>
<Properties xmlns:vt="http://schemas.openxmlformats.org/officeDocument/2006/docPropsVTypes" xmlns="http://schemas.openxmlformats.org/officeDocument/2006/extended-properties">
  <Template>Marlink 2024 PPT Template</Template>
  <Company/>
  <PresentationFormat>Bredbild</PresentationFormat>
  <Paragraphs>288</Paragraphs>
  <Slides>23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6">
      <vt:lpstr>Arial</vt:lpstr>
      <vt:lpstr>IBM Plex Sans Medium</vt:lpstr>
      <vt:lpstr>IBM Plex Sans Light</vt:lpstr>
      <vt:lpstr>Calibri Light</vt:lpstr>
      <vt:lpstr>Calibri</vt:lpstr>
      <vt:lpstr>Aptos Display</vt:lpstr>
      <vt:lpstr>Aptos</vt:lpstr>
      <vt:lpstr>IBM Plex Sans</vt:lpstr>
      <vt:lpstr>Roboto</vt:lpstr>
      <vt:lpstr>Poppins</vt:lpstr>
      <vt:lpstr>Wingdings</vt:lpstr>
      <vt:lpstr>Segoe UI Symbol</vt:lpstr>
      <vt:lpstr>Marlink 2024</vt:lpstr>
      <vt:lpstr>Htunn Lynn's team</vt:lpstr>
      <vt:lpstr>Htunn Lynn's team</vt:lpstr>
      <vt:lpstr>Organization chart</vt:lpstr>
      <vt:lpstr>Pick one strength and one development area</vt:lpstr>
      <vt:lpstr>eNPS</vt:lpstr>
      <vt:lpstr>Summary</vt:lpstr>
      <vt:lpstr>Voice index</vt:lpstr>
      <vt:lpstr>Voice index: 72</vt:lpstr>
      <vt:lpstr>Enthusiasm: 78 / 100</vt:lpstr>
      <vt:lpstr>Inclusion: 67 / 100</vt:lpstr>
      <vt:lpstr>Clarity A: 78 / 100</vt:lpstr>
      <vt:lpstr>Clarity B: 72 / 100</vt:lpstr>
      <vt:lpstr>Efficiency: 67 / 100</vt:lpstr>
      <vt:lpstr>Value: 78 / 100</vt:lpstr>
      <vt:lpstr>Recognition: 67 / 100</vt:lpstr>
      <vt:lpstr>Development: 61 / 100</vt:lpstr>
      <vt:lpstr>Autonomy: 72 / 100</vt:lpstr>
      <vt:lpstr>Balance: 83 / 100</vt:lpstr>
      <vt:lpstr>Growth &amp; Development: 67 / 100</vt:lpstr>
      <vt:lpstr>Development &amp; Growth</vt:lpstr>
      <vt:lpstr>PowerPoint Presentation</vt:lpstr>
      <vt:lpstr>How do we use the results in team meetings?</vt:lpstr>
      <vt:lpstr>PowerPoint Presentation</vt:lpstr>
    </vt:vector>
  </TitlesOfParts>
  <LinksUpToDate>0</LinksUpToDate>
  <SharedDoc>0</SharedDoc>
  <HyperlinksChanged>0</HyperlinksChanged>
  <Application>Aspose.Slides for .NET</Application>
  <AppVersion>22.0300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Htunn Lynn's team</dc:title>
  <dc:creator>Populum</dc:creator>
  <cp:revision>1</cp:revision>
  <dcterms:created xsi:type="dcterms:W3CDTF">2024-06-05T04:42:22Z</dcterms:created>
  <dcterms:modified xsi:type="dcterms:W3CDTF">2024-06-05T04:42:23Z</dcterms:modified>
  <dc:subject>Htunn Lynn's team</dc:subject>
</cp:coreProperties>
</file>